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4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7100-A170-434E-98A7-7B65C20D6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769FD-CA98-439C-A80C-4D9BB5578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FF21-B1B2-4D39-A545-C3A5EDE0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1122-EA8B-4646-AC75-16B925C1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F0DD-D904-4D50-B36A-294EA8D8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3B48-E05B-4E96-86BA-33CE2591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727F7-1F40-4B2A-92C4-46C81749C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698C-A6BB-445B-AC86-3358C222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D672-F63B-4083-AC32-7B3F389B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133BD-DBD4-492D-A74D-EC9808F5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C4798-94C3-4C04-82BB-677DFEF39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807AD-8A09-4CFF-B103-BDFF35D9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CA33-66F0-4361-B46D-1BAB69D1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CD52-DC8C-468E-BA60-73869AF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1087C-76CE-4E20-AB3B-EE844FCC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F56C-FD86-4AA0-B092-48BFF500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13EB-3C35-43B7-9D3B-420F411B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B7016-585E-472D-94B7-EE31CE61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13D1-1208-42E6-B35B-5D9FA735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D6947-C44D-481A-8B23-42D9554B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67D-DC29-4B26-B261-67E4464E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7E4C6-B8D6-41DB-9B19-9C917F52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5AD5-FE7C-4531-B921-BBE8BC9E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30E8-BEEE-40FE-8F1A-C0E69FE5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C7AE-E120-471B-A4EE-B16F6FD9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ABA3-0F32-4FB1-AFD0-B620C82B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686A-5815-4376-B2FF-9D9F2F489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413B-4C7C-4660-B25D-CAC84AAB6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C3B40-D0D6-4E7A-9968-DA033C57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22A1-F142-4656-844A-591D04A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C33D-7DB0-428D-82EC-13C2807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4148-8C18-45B8-A2F0-6D881B35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C03A-C6B2-4DFA-A888-C988D314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44B09-E636-4208-8210-8C8E54363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3BFB0-5072-4754-9B45-AC8034A0B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A3D9-45CA-40EB-B968-6D62AD25B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2E7F1-56D5-418E-8F4C-8F6B1157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5FDE0-2A56-4A2A-94A6-E9BEE5C6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C4AC8-A8C9-4743-8145-F0BA3D17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65B8-F844-48D8-9296-2E7C4857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C8273-6BF1-4236-B8ED-B3261A80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42C55-DA46-40BC-A18F-83BE5D3D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F72D-7553-4F28-8A92-7879B6B1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E935F-1D9C-493D-B104-C1743587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0AC4-3938-478D-98D8-EC5A8707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38694-9FBA-44FA-B941-B1EB1862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0B0A-606E-4177-916C-4ED6DF9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B01D-F7EE-469F-842A-85C56868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2DB4-6E3C-41AD-A2B1-7F31C717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4D54-F7D7-482C-9D70-15AAACA9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D0D23-B269-4B9F-AFFF-636DD9C9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C972-ACF0-4DC0-9103-90FBA0F3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8384-736A-4DA1-B972-89D0A7F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0F5F6-2861-47B6-BD74-358F11DB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FF63-2640-4EAA-8DB3-27CAB356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169A-F26A-45FC-8BF8-D5BC6EF0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8BE9B-6AF8-494F-B83C-BC9C1351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1206-0FD2-4B05-9778-CF7D35E0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2316E-599E-45C4-8F60-BAEDF334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DF2F6-1A7F-478D-B3F4-0C48BB84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77C2-13CC-45F7-8F26-75B97807D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F4A39-6F6B-4BD2-8DBD-9B31A16077C9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89DFF-CE43-4BD4-B148-472FB39E5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F184-3643-44C3-9004-8C39C825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E734-5E68-4206-82BC-027F4EF3C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s/TurtleBot/Network%20Setup" TargetMode="External"/><Relationship Id="rId2" Type="http://schemas.openxmlformats.org/officeDocument/2006/relationships/hyperlink" Target="http://sdk.rethinkrobotics.com/wiki/Baxter_Simula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t1jVLUaxs&amp;list=PLugJxt6EeSk_yP61ZI_hmmhWc4JImFiS-&amp;index=1" TargetMode="External"/><Relationship Id="rId7" Type="http://schemas.openxmlformats.org/officeDocument/2006/relationships/hyperlink" Target="https://www.youtube.com/watch?v=DwCt0lVjx58" TargetMode="External"/><Relationship Id="rId2" Type="http://schemas.openxmlformats.org/officeDocument/2006/relationships/hyperlink" Target="https://www.youtube.com/watch?v=yUUnHYF9Okw&amp;list=PLugJxt6EeSk_yP61ZI_hmmhWc4JImFiS-&amp;index=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t21o1qsOB4" TargetMode="External"/><Relationship Id="rId5" Type="http://schemas.openxmlformats.org/officeDocument/2006/relationships/hyperlink" Target="https://www.youtube.com/watch?v=aJSTvoHID4k&amp;list=PLugJxt6EeSk_yP61ZI_hmmhWc4JImFiS-&amp;index=4" TargetMode="External"/><Relationship Id="rId4" Type="http://schemas.openxmlformats.org/officeDocument/2006/relationships/hyperlink" Target="https://www.youtube.com/watch?v=jISDu1tmxdI&amp;index=3&amp;list=PLugJxt6EeSk_yP61ZI_hmmhWc4JImFiS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9393-DC97-41DE-AE4F-DF7B822AD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4E162-6FF8-4CA5-90E2-0C2F556B8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of Motion Planning on Baxter </a:t>
            </a:r>
          </a:p>
        </p:txBody>
      </p:sp>
    </p:spTree>
    <p:extLst>
      <p:ext uri="{BB962C8B-B14F-4D97-AF65-F5344CB8AC3E}">
        <p14:creationId xmlns:p14="http://schemas.microsoft.com/office/powerpoint/2010/main" val="16165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A801-DD29-4BE5-AB8A-D9553402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Part-1 (5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AED6-7F77-4508-B3E8-CD1A4641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Simulate path planning on Baxter in a simulated environment.</a:t>
            </a:r>
          </a:p>
          <a:p>
            <a:r>
              <a:rPr lang="en-US" dirty="0"/>
              <a:t>Task – pick a cylindrical object from a table and place it on the center of the other table while avoiding collision with the obstacles. </a:t>
            </a:r>
          </a:p>
          <a:p>
            <a:r>
              <a:rPr lang="en-US" dirty="0"/>
              <a:t>Either V-Rep or Gazebo can be used and the environment for the simulation will be provided to you</a:t>
            </a:r>
          </a:p>
          <a:p>
            <a:r>
              <a:rPr lang="en-US" dirty="0"/>
              <a:t>No need to implement your own planner, you can use planners provided by V-Rep (OMPL) and Gazebo (</a:t>
            </a:r>
            <a:r>
              <a:rPr lang="en-US" dirty="0" err="1"/>
              <a:t>MoveIt</a:t>
            </a:r>
            <a:r>
              <a:rPr lang="en-US" dirty="0"/>
              <a:t>!)</a:t>
            </a:r>
          </a:p>
          <a:p>
            <a:r>
              <a:rPr lang="en-US" dirty="0"/>
              <a:t> No coding is required </a:t>
            </a:r>
          </a:p>
          <a:p>
            <a:r>
              <a:rPr lang="en-US" dirty="0"/>
              <a:t>The submission for this project will be a video showing the motion generated using in-built path planners.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CD02-3F22-4D06-8637-5791943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Part-1 continued…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216B7-3FB7-4A93-AF95-D3E782A9A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43" y="1638299"/>
            <a:ext cx="7473266" cy="4324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3F0BC-233E-40D4-8821-28160D247ADC}"/>
              </a:ext>
            </a:extLst>
          </p:cNvPr>
          <p:cNvSpPr txBox="1"/>
          <p:nvPr/>
        </p:nvSpPr>
        <p:spPr>
          <a:xfrm>
            <a:off x="4876800" y="6015036"/>
            <a:ext cx="327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Project-4 Environment in Gazebo</a:t>
            </a:r>
          </a:p>
        </p:txBody>
      </p:sp>
    </p:spTree>
    <p:extLst>
      <p:ext uri="{BB962C8B-B14F-4D97-AF65-F5344CB8AC3E}">
        <p14:creationId xmlns:p14="http://schemas.microsoft.com/office/powerpoint/2010/main" val="125546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CD02-3F22-4D06-8637-5791943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Part-1 continued…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3F0BC-233E-40D4-8821-28160D247ADC}"/>
              </a:ext>
            </a:extLst>
          </p:cNvPr>
          <p:cNvSpPr txBox="1"/>
          <p:nvPr/>
        </p:nvSpPr>
        <p:spPr>
          <a:xfrm>
            <a:off x="4876800" y="6015036"/>
            <a:ext cx="3131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Project-4 Environment in V-Rep</a:t>
            </a:r>
          </a:p>
        </p:txBody>
      </p:sp>
      <p:pic>
        <p:nvPicPr>
          <p:cNvPr id="4" name="Picture 3" descr="A picture containing sky, floor&#10;&#10;Description automatically generated">
            <a:extLst>
              <a:ext uri="{FF2B5EF4-FFF2-40B4-BE49-F238E27FC236}">
                <a16:creationId xmlns:a16="http://schemas.microsoft.com/office/drawing/2014/main" id="{7FDCBC6F-CF87-4BEA-871F-3F4CF53AC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74" y="1690687"/>
            <a:ext cx="7415829" cy="43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6A94-4DE4-48E4-A502-27B89EF0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– 2 (2 points)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C41A-6EAD-4A10-9436-935711ED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motion planning on a real robot</a:t>
            </a:r>
          </a:p>
          <a:p>
            <a:r>
              <a:rPr lang="en-US" dirty="0"/>
              <a:t>This part can be done either on </a:t>
            </a:r>
            <a:r>
              <a:rPr lang="en-US" dirty="0" err="1"/>
              <a:t>turtlebot</a:t>
            </a:r>
            <a:r>
              <a:rPr lang="en-US" dirty="0"/>
              <a:t> or on Baxter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dirty="0"/>
              <a:t>Note -  Those who are planning to implement this part on </a:t>
            </a:r>
            <a:r>
              <a:rPr lang="en-US" dirty="0" err="1"/>
              <a:t>turtlebot</a:t>
            </a:r>
            <a:r>
              <a:rPr lang="en-US" dirty="0"/>
              <a:t> should use the velocity text file from project-3. For the practical implementation, you have to use ROS. ROS accepts the velocity along x axis (linear velocity) and the z axis (Rotational velocity) so you have to make some changes in the velocity file if it is not in the correct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C24-7167-4473-9ACD-D0C85E9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2963-E280-4EC2-969B-4E60FE55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simulation (in Gazebo) and implementation on real robot refer</a:t>
            </a:r>
          </a:p>
          <a:p>
            <a:pPr marL="0" indent="0">
              <a:buNone/>
            </a:pPr>
            <a:r>
              <a:rPr lang="en-US" dirty="0"/>
              <a:t>   1) </a:t>
            </a:r>
            <a:r>
              <a:rPr lang="en-US" dirty="0" err="1"/>
              <a:t>ROS_Presentation</a:t>
            </a:r>
            <a:r>
              <a:rPr lang="en-US" dirty="0"/>
              <a:t> &amp; </a:t>
            </a:r>
            <a:r>
              <a:rPr lang="en-US" dirty="0" err="1"/>
              <a:t>ROS_installation</a:t>
            </a:r>
            <a:r>
              <a:rPr lang="en-US" dirty="0"/>
              <a:t> in session 03</a:t>
            </a:r>
          </a:p>
          <a:p>
            <a:pPr marL="0" indent="0">
              <a:buNone/>
            </a:pPr>
            <a:r>
              <a:rPr lang="en-US" dirty="0"/>
              <a:t>   2) </a:t>
            </a:r>
            <a:r>
              <a:rPr lang="en-US" dirty="0">
                <a:hlinkClick r:id="rId2"/>
              </a:rPr>
              <a:t>http://sdk.rethinkrobotics.com/wiki/Baxter_Simulator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3) </a:t>
            </a:r>
            <a:r>
              <a:rPr lang="en-US" dirty="0">
                <a:hlinkClick r:id="rId3"/>
              </a:rPr>
              <a:t>http://wiki.ros.org/Robots/TurtleBot/Network%20Setup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C24-7167-4473-9ACD-D0C85E91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2963-E280-4EC2-969B-4E60FE55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the simulation (in V-Rep) and implementation on real robot refer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V-Rep Tutorial in session 03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2"/>
              </a:rPr>
              <a:t>https://www.youtube.com/watch?v=yUUnHYF9Okw&amp;list=PLugJxt6EeSk_yP61ZI_hmmhWc4JImFiS-&amp;index=5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https://www.youtube.com/watch?v=dst1jVLUaxs&amp;list=PLugJxt6EeSk_yP61ZI_hmmhWc4JImFiS-&amp;index=1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4"/>
              </a:rPr>
              <a:t>https://www.youtube.com/watch?v=jISDu1tmxdI&amp;index=3&amp;list=PLugJxt6EeSk_yP61ZI_hmmhWc4JImFiS-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5"/>
              </a:rPr>
              <a:t>https://www.youtube.com/watch?v=aJSTvoHID4k&amp;list=PLugJxt6EeSk_yP61ZI_hmmhWc4JImFiS-&amp;index=4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6"/>
              </a:rPr>
              <a:t>https://www.youtube.com/watch?v=Zt21o1qsOB4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>
                <a:hlinkClick r:id="rId7"/>
              </a:rPr>
              <a:t>https://www.youtube.com/watch?v=DwCt0lVjx58</a:t>
            </a: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432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- 4</vt:lpstr>
      <vt:lpstr>Part-1 (5 Points)</vt:lpstr>
      <vt:lpstr>Part-1 continued… </vt:lpstr>
      <vt:lpstr>Part-1 continued… </vt:lpstr>
      <vt:lpstr>Part – 2 (2 points) Optional</vt:lpstr>
      <vt:lpstr>Resources-</vt:lpstr>
      <vt:lpstr>Resources-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- 4</dc:title>
  <dc:creator>Utsav Patel</dc:creator>
  <cp:lastModifiedBy>Prasanna Marudhu Balasubramanian</cp:lastModifiedBy>
  <cp:revision>32</cp:revision>
  <dcterms:created xsi:type="dcterms:W3CDTF">2019-04-15T11:06:16Z</dcterms:created>
  <dcterms:modified xsi:type="dcterms:W3CDTF">2019-04-29T19:06:42Z</dcterms:modified>
</cp:coreProperties>
</file>