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441B-675D-4826-B221-F7B28CCFEE33}" type="datetimeFigureOut">
              <a:rPr lang="en-US" smtClean="0"/>
              <a:t>8/19/2020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A087-E04D-43BA-B844-EC489689C3D8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441B-675D-4826-B221-F7B28CCFEE33}" type="datetimeFigureOut">
              <a:rPr lang="en-US" smtClean="0"/>
              <a:t>8/19/2020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A087-E04D-43BA-B844-EC489689C3D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441B-675D-4826-B221-F7B28CCFEE33}" type="datetimeFigureOut">
              <a:rPr lang="en-US" smtClean="0"/>
              <a:t>8/19/2020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A087-E04D-43BA-B844-EC489689C3D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441B-675D-4826-B221-F7B28CCFEE33}" type="datetimeFigureOut">
              <a:rPr lang="en-US" smtClean="0"/>
              <a:t>8/19/2020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A087-E04D-43BA-B844-EC489689C3D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441B-675D-4826-B221-F7B28CCFEE33}" type="datetimeFigureOut">
              <a:rPr lang="en-US" smtClean="0"/>
              <a:t>8/19/2020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A087-E04D-43BA-B844-EC489689C3D8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441B-675D-4826-B221-F7B28CCFEE33}" type="datetimeFigureOut">
              <a:rPr lang="en-US" smtClean="0"/>
              <a:t>8/19/2020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A087-E04D-43BA-B844-EC489689C3D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441B-675D-4826-B221-F7B28CCFEE33}" type="datetimeFigureOut">
              <a:rPr lang="en-US" smtClean="0"/>
              <a:t>8/19/2020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A087-E04D-43BA-B844-EC489689C3D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441B-675D-4826-B221-F7B28CCFEE33}" type="datetimeFigureOut">
              <a:rPr lang="en-US" smtClean="0"/>
              <a:t>8/19/2020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A087-E04D-43BA-B844-EC489689C3D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441B-675D-4826-B221-F7B28CCFEE33}" type="datetimeFigureOut">
              <a:rPr lang="en-US" smtClean="0"/>
              <a:t>8/19/2020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A087-E04D-43BA-B844-EC489689C3D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441B-675D-4826-B221-F7B28CCFEE33}" type="datetimeFigureOut">
              <a:rPr lang="en-US" smtClean="0"/>
              <a:t>8/19/2020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A087-E04D-43BA-B844-EC489689C3D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441B-675D-4826-B221-F7B28CCFEE33}" type="datetimeFigureOut">
              <a:rPr lang="en-US" smtClean="0"/>
              <a:t>8/19/2020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289BA087-E04D-43BA-B844-EC489689C3D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F1441B-675D-4826-B221-F7B28CCFEE33}" type="datetimeFigureOut">
              <a:rPr lang="en-US" smtClean="0"/>
              <a:t>8/19/2020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9BA087-E04D-43BA-B844-EC489689C3D8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357298"/>
            <a:ext cx="7851648" cy="1785950"/>
          </a:xfrm>
        </p:spPr>
        <p:txBody>
          <a:bodyPr>
            <a:normAutofit/>
          </a:bodyPr>
          <a:lstStyle/>
          <a:p>
            <a:pPr algn="ctr"/>
            <a:r>
              <a:rPr lang="en-AU" sz="5400" i="1" u="sng" dirty="0" smtClean="0">
                <a:solidFill>
                  <a:srgbClr val="FFFF00"/>
                </a:solidFill>
              </a:rPr>
              <a:t>Tarefa Planner </a:t>
            </a:r>
            <a:r>
              <a:rPr lang="en-AU" sz="4800" i="1" u="sng" dirty="0" smtClean="0">
                <a:solidFill>
                  <a:srgbClr val="FFFF00"/>
                </a:solidFill>
              </a:rPr>
              <a:t/>
            </a:r>
            <a:br>
              <a:rPr lang="en-AU" sz="4800" i="1" u="sng" dirty="0" smtClean="0">
                <a:solidFill>
                  <a:srgbClr val="FFFF00"/>
                </a:solidFill>
              </a:rPr>
            </a:br>
            <a:r>
              <a:rPr lang="en-AU" sz="4400" dirty="0" smtClean="0">
                <a:solidFill>
                  <a:srgbClr val="FFFF00"/>
                </a:solidFill>
              </a:rPr>
              <a:t>Web version    </a:t>
            </a:r>
            <a:endParaRPr lang="en-AU" sz="44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4857760"/>
            <a:ext cx="7854696" cy="266252"/>
          </a:xfrm>
        </p:spPr>
        <p:txBody>
          <a:bodyPr>
            <a:normAutofit fontScale="55000" lnSpcReduction="20000"/>
          </a:bodyPr>
          <a:lstStyle/>
          <a:p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428604"/>
            <a:ext cx="7851648" cy="428628"/>
          </a:xfrm>
        </p:spPr>
        <p:txBody>
          <a:bodyPr>
            <a:noAutofit/>
          </a:bodyPr>
          <a:lstStyle/>
          <a:p>
            <a:pPr algn="ctr"/>
            <a:r>
              <a:rPr lang="en-AU" sz="4000" u="sng" dirty="0" smtClean="0">
                <a:solidFill>
                  <a:srgbClr val="FFFF00"/>
                </a:solidFill>
              </a:rPr>
              <a:t>Home Page   </a:t>
            </a:r>
            <a:endParaRPr lang="en-AU" sz="4000" u="sng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643050"/>
            <a:ext cx="7854696" cy="3266648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4" name="Picture 3" descr="Home 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071546"/>
            <a:ext cx="8482619" cy="55821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428604"/>
            <a:ext cx="7851648" cy="357190"/>
          </a:xfrm>
        </p:spPr>
        <p:txBody>
          <a:bodyPr>
            <a:noAutofit/>
          </a:bodyPr>
          <a:lstStyle/>
          <a:p>
            <a:pPr algn="ctr"/>
            <a:r>
              <a:rPr lang="en-AU" sz="4000" u="sng" dirty="0" smtClean="0">
                <a:solidFill>
                  <a:srgbClr val="FFFF00"/>
                </a:solidFill>
              </a:rPr>
              <a:t>New Task</a:t>
            </a:r>
            <a:endParaRPr lang="en-AU" sz="4000" u="sng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643050"/>
            <a:ext cx="7854696" cy="3266648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5" name="Picture 4" descr="New Task 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000108"/>
            <a:ext cx="8149207" cy="56392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428604"/>
            <a:ext cx="7851648" cy="357190"/>
          </a:xfrm>
        </p:spPr>
        <p:txBody>
          <a:bodyPr>
            <a:noAutofit/>
          </a:bodyPr>
          <a:lstStyle/>
          <a:p>
            <a:pPr algn="ctr"/>
            <a:r>
              <a:rPr lang="en-AU" sz="4000" u="sng" dirty="0" smtClean="0">
                <a:solidFill>
                  <a:srgbClr val="FFFF00"/>
                </a:solidFill>
              </a:rPr>
              <a:t>Open Task</a:t>
            </a:r>
            <a:endParaRPr lang="en-AU" sz="4000" u="sng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643050"/>
            <a:ext cx="7854696" cy="3266648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6" name="Picture 5" descr="Open Task 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928670"/>
            <a:ext cx="8373075" cy="577262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428604"/>
            <a:ext cx="7851648" cy="357190"/>
          </a:xfrm>
        </p:spPr>
        <p:txBody>
          <a:bodyPr>
            <a:noAutofit/>
          </a:bodyPr>
          <a:lstStyle/>
          <a:p>
            <a:pPr algn="ctr"/>
            <a:r>
              <a:rPr lang="en-AU" sz="4000" u="sng" dirty="0" smtClean="0">
                <a:solidFill>
                  <a:srgbClr val="FFFF00"/>
                </a:solidFill>
              </a:rPr>
              <a:t>Delete Task</a:t>
            </a:r>
            <a:endParaRPr lang="en-AU" sz="4000" u="sng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643050"/>
            <a:ext cx="7854696" cy="3266648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5" name="Picture 4" descr="Delete 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1" y="1000108"/>
            <a:ext cx="8220654" cy="56249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428604"/>
            <a:ext cx="7851648" cy="357190"/>
          </a:xfrm>
        </p:spPr>
        <p:txBody>
          <a:bodyPr>
            <a:noAutofit/>
          </a:bodyPr>
          <a:lstStyle/>
          <a:p>
            <a:pPr algn="ctr"/>
            <a:r>
              <a:rPr lang="en-AU" sz="4000" u="sng" dirty="0" smtClean="0">
                <a:solidFill>
                  <a:srgbClr val="FFFF00"/>
                </a:solidFill>
              </a:rPr>
              <a:t>Login Page</a:t>
            </a:r>
            <a:endParaRPr lang="en-AU" sz="4000" u="sng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643050"/>
            <a:ext cx="7854696" cy="3266648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6" name="Picture 5" descr="Login 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857231"/>
            <a:ext cx="8396891" cy="57487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357298"/>
            <a:ext cx="7851648" cy="1785950"/>
          </a:xfrm>
        </p:spPr>
        <p:txBody>
          <a:bodyPr>
            <a:normAutofit/>
          </a:bodyPr>
          <a:lstStyle/>
          <a:p>
            <a:pPr algn="ctr"/>
            <a:r>
              <a:rPr lang="en-AU" sz="5400" i="1" u="sng" dirty="0" smtClean="0">
                <a:solidFill>
                  <a:srgbClr val="FFFF00"/>
                </a:solidFill>
              </a:rPr>
              <a:t>Tarefa Planner </a:t>
            </a:r>
            <a:r>
              <a:rPr lang="en-AU" sz="4800" i="1" u="sng" dirty="0" smtClean="0">
                <a:solidFill>
                  <a:srgbClr val="FFFF00"/>
                </a:solidFill>
              </a:rPr>
              <a:t/>
            </a:r>
            <a:br>
              <a:rPr lang="en-AU" sz="4800" i="1" u="sng" dirty="0" smtClean="0">
                <a:solidFill>
                  <a:srgbClr val="FFFF00"/>
                </a:solidFill>
              </a:rPr>
            </a:br>
            <a:r>
              <a:rPr lang="en-AU" sz="4400" dirty="0" smtClean="0">
                <a:solidFill>
                  <a:srgbClr val="FFFF00"/>
                </a:solidFill>
              </a:rPr>
              <a:t>Mobile version    </a:t>
            </a:r>
            <a:endParaRPr lang="en-AU" sz="44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4857760"/>
            <a:ext cx="7854696" cy="266252"/>
          </a:xfrm>
        </p:spPr>
        <p:txBody>
          <a:bodyPr>
            <a:normAutofit fontScale="55000" lnSpcReduction="20000"/>
          </a:bodyPr>
          <a:lstStyle/>
          <a:p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428604"/>
            <a:ext cx="7851648" cy="428628"/>
          </a:xfrm>
        </p:spPr>
        <p:txBody>
          <a:bodyPr>
            <a:noAutofit/>
          </a:bodyPr>
          <a:lstStyle/>
          <a:p>
            <a:pPr algn="ctr"/>
            <a:r>
              <a:rPr lang="en-AU" sz="4000" u="sng" dirty="0" smtClean="0">
                <a:solidFill>
                  <a:srgbClr val="FFFF00"/>
                </a:solidFill>
              </a:rPr>
              <a:t>Mobile Home Page   </a:t>
            </a:r>
            <a:endParaRPr lang="en-AU" sz="4000" u="sng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643050"/>
            <a:ext cx="7854696" cy="3266648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5" name="Picture 4" descr="Mobile Ver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000108"/>
            <a:ext cx="7786741" cy="57297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17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Tarefa Planner  Web version    </vt:lpstr>
      <vt:lpstr>Home Page   </vt:lpstr>
      <vt:lpstr>New Task</vt:lpstr>
      <vt:lpstr>Open Task</vt:lpstr>
      <vt:lpstr>Delete Task</vt:lpstr>
      <vt:lpstr>Login Page</vt:lpstr>
      <vt:lpstr>Tarefa Planner  Mobile version    </vt:lpstr>
      <vt:lpstr>Mobile Home Page  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Tarefa Planner  Web version</dc:title>
  <dc:creator>Ganesh</dc:creator>
  <cp:lastModifiedBy>Ganesh</cp:lastModifiedBy>
  <cp:revision>3</cp:revision>
  <dcterms:created xsi:type="dcterms:W3CDTF">2020-08-19T02:53:47Z</dcterms:created>
  <dcterms:modified xsi:type="dcterms:W3CDTF">2020-08-19T03:08:37Z</dcterms:modified>
</cp:coreProperties>
</file>