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06EC-F350-A820-F20F-272F8F8C0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7FB10-9596-3949-B07D-3A4A5679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D89D-5DF1-D573-D98A-7C813327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D20A-A4BD-D51A-4AB1-74526C00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E435-D44B-52A6-19F4-DEE50AFE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7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085-97F9-1FB4-DDB6-E016601E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6F78F-137D-9BFC-0931-1D5ABE927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09A6-6247-F667-E0FA-0BEFCAFD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CB0A-FBFF-6CB3-C4BF-8145AF02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2F56-B4A0-0DF1-2713-91F98795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59E0C-1CCC-81EA-D399-56EC5EBD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001CC-E7DD-1DAA-97E0-CA5D196A8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E631-9D88-3AD5-8F2C-DD4B2AC4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0C27-DB1D-5900-9710-49E48D9E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D666-787F-1ADB-2E31-58D57D5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C244-CE89-CA47-251D-0E7BBED3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285B-1EC7-21F1-9C78-A2AF4C0E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0EEF-FEFF-2FCB-5F15-906D3EA3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979A-A2C3-2FB5-6F34-8D0E49F8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A6E2-CB31-DB04-4108-21277087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8DC6-79EA-998C-BBF5-AA162F52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294F-91DC-2DAE-A8B5-EE5C10FF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0171-9E81-9C60-0691-31A5389A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17C2-CFE4-8148-C0E9-202C4FDB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B252-4E48-D58C-9BB0-F951EC65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8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AF5-C3E8-6A6C-3668-EAA55AC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3F1B-9B46-1572-5257-3927C7A05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013A-D316-EEAE-81CD-F69C715A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2145B-8267-C6D3-4B5B-F0C035BA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CD31F-D23F-2A04-A23E-58A3BA21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8AC9-67FA-F76C-4959-51C0E078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0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7B90-C752-E067-7784-6FFDDEA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39AF-0747-3A73-94D7-7621C0E4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B9DD9-755A-F1B3-99DB-DE3E7277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BE20D-0189-2A01-918D-845D12A9A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8A955-995D-B514-9B92-E2E278D3A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038C8-D9A4-9A42-93B9-4DC8A278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D658F-368C-555D-FD3B-E2FAF58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E6A2A-36C6-2335-3915-726FF2C1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7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4499-D615-C6E5-4F67-0A879B90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1A0A1-BBBD-A1D5-A718-E151168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58094-B9E1-E3DC-E61C-25AA35DD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4304-735F-51F0-CB9D-9C48C509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9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A99C5-2B1D-8C54-12FC-DAC12E3A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E78DE-3084-90B3-F227-FF448636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AD52-EB9E-4B37-E5D1-5A85947A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4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805-D15C-F020-DEBB-BD631828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A617-1FAA-C409-9FD5-9727C193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341E-0284-CCB7-0C9D-849331FD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790-4B05-A5FE-FF02-A2484E95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BC36-0463-47BA-5AA1-190777F8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1962B-5406-13A6-A4F6-706356E3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7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512A-230A-FB79-7B4F-3515099F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1DCF6-A8DE-E6A5-76CC-E4BE41604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AEF87-E802-FD1C-F2DC-9F02CA166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276E-FFBF-3FE9-A710-4DBF8882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2670-1DA9-53A6-D098-3666CAE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AF9D3-C509-F63E-4650-D16D52A0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3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AEBFC-BE95-CD64-7BC7-1DEA8524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1AD8-71C6-765B-3E9D-42B10A3A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3C7F-91BF-B4F1-90D5-938819542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38A8-013E-4051-8E42-6C18547DBF5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6964-40AE-5E22-8C1F-CBF36FCF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73F5-3E06-7DC6-E9F3-DEAACF14C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6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oconnesso.it/5-progetti-per-iniziare-a-usare-arduin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A1B6B-C178-E11F-377A-C7816318423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latin typeface="+mj-lt"/>
                <a:ea typeface="+mj-ea"/>
                <a:cs typeface="+mj-cs"/>
              </a:rPr>
              <a:t>TRAFFIC MANAGEMENT USING IOT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D238-5591-93D9-CDE8-2E8B9FEF0E12}"/>
              </a:ext>
            </a:extLst>
          </p:cNvPr>
          <p:cNvSpPr txBox="1"/>
          <p:nvPr/>
        </p:nvSpPr>
        <p:spPr>
          <a:xfrm>
            <a:off x="638881" y="2296269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latin typeface="Arial Rounded MT Bold" panose="020F0704030504030204" pitchFamily="34" charset="0"/>
              </a:rPr>
              <a:t>TEAM LEADER</a:t>
            </a:r>
            <a:r>
              <a:rPr lang="en-US" sz="2400" dirty="0">
                <a:latin typeface="Arial Rounded MT Bold" panose="020F0704030504030204" pitchFamily="34" charset="0"/>
              </a:rPr>
              <a:t>: PRASANNA M L (822721106033)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38D83-FC71-7CA8-741E-B79A92A7BBF8}"/>
              </a:ext>
            </a:extLst>
          </p:cNvPr>
          <p:cNvSpPr txBox="1"/>
          <p:nvPr/>
        </p:nvSpPr>
        <p:spPr>
          <a:xfrm>
            <a:off x="2878643" y="3245474"/>
            <a:ext cx="621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dirty="0"/>
              <a:t>IOT_Phase3 : Document submission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38F75-DF4A-B5DD-84C5-1FA511880ED2}"/>
              </a:ext>
            </a:extLst>
          </p:cNvPr>
          <p:cNvSpPr txBox="1"/>
          <p:nvPr/>
        </p:nvSpPr>
        <p:spPr>
          <a:xfrm>
            <a:off x="2154490" y="4165240"/>
            <a:ext cx="9394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3200" b="1" dirty="0"/>
              <a:t>PROBLEM TITLE </a:t>
            </a:r>
            <a:r>
              <a:rPr lang="en-IN" sz="3200" dirty="0"/>
              <a:t>: Traffic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83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80D5-F207-2F51-313A-69DF72FD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DEVELOPMENT BASED ON TRAFFIC MANAGEMENT USING ARDUINO UNO AND RASPBERRY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00701-0B0C-1084-C77C-A57E96B47704}"/>
              </a:ext>
            </a:extLst>
          </p:cNvPr>
          <p:cNvSpPr txBox="1"/>
          <p:nvPr/>
        </p:nvSpPr>
        <p:spPr>
          <a:xfrm>
            <a:off x="629970" y="1447893"/>
            <a:ext cx="1099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dirty="0">
                <a:latin typeface="Aptos" panose="020B0004020202020204" pitchFamily="34" charset="0"/>
              </a:rPr>
            </a:br>
            <a:r>
              <a:rPr lang="en-US" sz="1600" b="0" i="0" dirty="0">
                <a:effectLst/>
                <a:latin typeface="Aptos" panose="020B0004020202020204" pitchFamily="34" charset="0"/>
              </a:rPr>
              <a:t>Creating a complete traffic management system using an Arduino Uno and a Raspberry Pi is a complex project that involves various components, such as sensors, traffic lights, and communication between devices. Here, I'll provide you with a simplified example of how to create a basic traffic light control system using Python on the Raspberry Pi and an Arduino Uno. 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38D8F-80DC-8392-423A-796E61A79415}"/>
              </a:ext>
            </a:extLst>
          </p:cNvPr>
          <p:cNvSpPr txBox="1"/>
          <p:nvPr/>
        </p:nvSpPr>
        <p:spPr>
          <a:xfrm>
            <a:off x="629970" y="2797521"/>
            <a:ext cx="87584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effectLst/>
                <a:latin typeface="Söhne"/>
              </a:rPr>
              <a:t>Components Required:</a:t>
            </a:r>
            <a:endParaRPr lang="en-IN" sz="20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Arduino 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LED traffic 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Ultrasonic sensor and Buzzer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Jumper wires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USB cable for connecting the Arduino to the Raspberry Pi</a:t>
            </a:r>
          </a:p>
          <a:p>
            <a:pPr lvl="1"/>
            <a:endParaRPr lang="en-IN" sz="2000" b="0" i="0" dirty="0">
              <a:effectLst/>
              <a:latin typeface="Söhne"/>
            </a:endParaRPr>
          </a:p>
          <a:p>
            <a:pPr algn="l"/>
            <a:r>
              <a:rPr lang="en-IN" sz="2000" b="1" i="0" dirty="0">
                <a:effectLst/>
                <a:latin typeface="Söhne"/>
              </a:rPr>
              <a:t>Software/Tools Required:</a:t>
            </a:r>
            <a:endParaRPr lang="en-IN" sz="20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Python on 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Arduino IDE for uploading code to the Arduino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 err="1">
                <a:effectLst/>
                <a:latin typeface="Söhne"/>
              </a:rPr>
              <a:t>PySerial</a:t>
            </a:r>
            <a:r>
              <a:rPr lang="en-IN" sz="2000" b="0" i="0" dirty="0">
                <a:effectLst/>
                <a:latin typeface="Söhne"/>
              </a:rPr>
              <a:t> library for communication between Raspberry Pi and Arduino</a:t>
            </a:r>
          </a:p>
        </p:txBody>
      </p:sp>
    </p:spTree>
    <p:extLst>
      <p:ext uri="{BB962C8B-B14F-4D97-AF65-F5344CB8AC3E}">
        <p14:creationId xmlns:p14="http://schemas.microsoft.com/office/powerpoint/2010/main" val="7933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ircuit board with wires and wires">
            <a:extLst>
              <a:ext uri="{FF2B5EF4-FFF2-40B4-BE49-F238E27FC236}">
                <a16:creationId xmlns:a16="http://schemas.microsoft.com/office/drawing/2014/main" id="{3E9C18C9-589F-323A-234F-6C8A6B67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88452" y="3024389"/>
            <a:ext cx="5149494" cy="383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75823-CE2D-3FF2-0D1C-3198C1E4C4A7}"/>
              </a:ext>
            </a:extLst>
          </p:cNvPr>
          <p:cNvSpPr txBox="1"/>
          <p:nvPr/>
        </p:nvSpPr>
        <p:spPr>
          <a:xfrm>
            <a:off x="1533235" y="6858000"/>
            <a:ext cx="914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iloconnesso.it/5-progetti-per-iniziare-a-usare-arduino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B3DFB-F51E-CB35-5AC5-2B2C030FD202}"/>
              </a:ext>
            </a:extLst>
          </p:cNvPr>
          <p:cNvSpPr txBox="1"/>
          <p:nvPr/>
        </p:nvSpPr>
        <p:spPr>
          <a:xfrm>
            <a:off x="1276539" y="195941"/>
            <a:ext cx="927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ARDUINO UN0</a:t>
            </a:r>
          </a:p>
        </p:txBody>
      </p:sp>
      <p:pic>
        <p:nvPicPr>
          <p:cNvPr id="14" name="Picture 13" descr="A screenshot of a computer program">
            <a:extLst>
              <a:ext uri="{FF2B5EF4-FFF2-40B4-BE49-F238E27FC236}">
                <a16:creationId xmlns:a16="http://schemas.microsoft.com/office/drawing/2014/main" id="{02937BF6-ABC6-0B68-C413-8423C7C0C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" y="905130"/>
            <a:ext cx="6338814" cy="5952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13099D-5A0A-098D-5CE8-4BAFCA5BBAF5}"/>
              </a:ext>
            </a:extLst>
          </p:cNvPr>
          <p:cNvSpPr txBox="1"/>
          <p:nvPr/>
        </p:nvSpPr>
        <p:spPr>
          <a:xfrm>
            <a:off x="6736858" y="719161"/>
            <a:ext cx="55273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badi" panose="020B0604020104020204" pitchFamily="34" charset="0"/>
              </a:rPr>
              <a:t>Designing a traffic management system using Arduino Uno involves creating a system for controlling traffic lights based on specific rules, schedules, or real-time data. Below is an example project outline for a basic traffic management system using Arduino Uno. This project aims to demonstrate how the system can control traffic lights at a simple intersection.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4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6773A0C-96C8-169C-E471-53BE2219C850}"/>
              </a:ext>
            </a:extLst>
          </p:cNvPr>
          <p:cNvSpPr txBox="1"/>
          <p:nvPr/>
        </p:nvSpPr>
        <p:spPr>
          <a:xfrm>
            <a:off x="1276539" y="195941"/>
            <a:ext cx="927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R</a:t>
            </a:r>
            <a:r>
              <a:rPr lang="en-GB" sz="28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lang="en-IN" sz="28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SPBERRY PI</a:t>
            </a: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6" name="Picture 2" descr="Raspberry Pi + 3 LED's = Traffic lights (5.2C) - YouTube">
            <a:extLst>
              <a:ext uri="{FF2B5EF4-FFF2-40B4-BE49-F238E27FC236}">
                <a16:creationId xmlns:a16="http://schemas.microsoft.com/office/drawing/2014/main" id="{FD0B0B4C-6117-FC2B-2922-247C27D7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98" y="3828734"/>
            <a:ext cx="4753969" cy="302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omputer program">
            <a:extLst>
              <a:ext uri="{FF2B5EF4-FFF2-40B4-BE49-F238E27FC236}">
                <a16:creationId xmlns:a16="http://schemas.microsoft.com/office/drawing/2014/main" id="{B7310C77-6A2B-15F4-29C5-B25FBD62E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972"/>
            <a:ext cx="7483298" cy="6125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9681D-924D-6EB0-6202-065CEB956DC8}"/>
              </a:ext>
            </a:extLst>
          </p:cNvPr>
          <p:cNvSpPr txBox="1"/>
          <p:nvPr/>
        </p:nvSpPr>
        <p:spPr>
          <a:xfrm>
            <a:off x="7577749" y="841972"/>
            <a:ext cx="44543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>
                <a:latin typeface="Abadi" panose="020B0604020104020204" pitchFamily="34" charset="0"/>
              </a:rPr>
            </a:br>
            <a:r>
              <a:rPr lang="en-US" b="0" i="0">
                <a:effectLst/>
                <a:latin typeface="Abadi" panose="020B0604020104020204" pitchFamily="34" charset="0"/>
              </a:rPr>
              <a:t>Designing a traffic management project using a Raspberry Pi is a complex and multi-faceted task that involves various components, including sensors, cameras, data analysis, and traffic light control. Below is an overview of a project that demonstrates the principles of traffic management using a Raspberry Pi. 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89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Abadi</vt:lpstr>
      <vt:lpstr>ADLaM Display</vt:lpstr>
      <vt:lpstr>Aptos</vt:lpstr>
      <vt:lpstr>Arial</vt:lpstr>
      <vt:lpstr>Arial Rounded MT Bold</vt:lpstr>
      <vt:lpstr>Calibri</vt:lpstr>
      <vt:lpstr>Calibri Light</vt:lpstr>
      <vt:lpstr>Söhne</vt:lpstr>
      <vt:lpstr>Office Theme</vt:lpstr>
      <vt:lpstr>PowerPoint Presentation</vt:lpstr>
      <vt:lpstr>PROJECT DEVELOPMENT BASED ON TRAFFIC MANAGEMENT USING ARDUINO UNO AND RASPBERRY 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SARANKUMAR J</dc:creator>
  <cp:lastModifiedBy>Prasanna M L</cp:lastModifiedBy>
  <cp:revision>3</cp:revision>
  <dcterms:created xsi:type="dcterms:W3CDTF">2023-10-18T07:32:35Z</dcterms:created>
  <dcterms:modified xsi:type="dcterms:W3CDTF">2023-10-26T05:29:05Z</dcterms:modified>
</cp:coreProperties>
</file>