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6" r:id="rId5"/>
    <p:sldId id="259" r:id="rId6"/>
    <p:sldId id="260" r:id="rId7"/>
    <p:sldId id="261" r:id="rId8"/>
    <p:sldId id="265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70A906-AF69-4013-900E-38AFFB2BF085}">
          <p14:sldIdLst/>
        </p14:section>
        <p14:section name="Untitled Section" id="{1C2F7573-A199-4FF9-BC77-9B3F7321352F}">
          <p14:sldIdLst>
            <p14:sldId id="256"/>
            <p14:sldId id="270"/>
            <p14:sldId id="257"/>
            <p14:sldId id="266"/>
            <p14:sldId id="259"/>
            <p14:sldId id="260"/>
            <p14:sldId id="261"/>
            <p14:sldId id="265"/>
            <p14:sldId id="262"/>
            <p14:sldId id="263"/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rnima, K S" initials="PKS" lastIdx="1" clrIdx="0">
    <p:extLst>
      <p:ext uri="{19B8F6BF-5375-455C-9EA6-DF929625EA0E}">
        <p15:presenceInfo xmlns:p15="http://schemas.microsoft.com/office/powerpoint/2012/main" userId="S::k-s.poornima@capgemini.com::004dd90f-c8b6-4424-bdcb-af17a96fa2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78694E-925B-4777-BC74-6AE7CB3C63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9E4529-9EE6-4665-8A43-52783F7ECB25}">
      <dgm:prSet/>
      <dgm:spPr/>
      <dgm:t>
        <a:bodyPr/>
        <a:lstStyle/>
        <a:p>
          <a:r>
            <a:rPr lang="en-IN" dirty="0"/>
            <a:t>In our  project we are scared about how to do work in Jira .In that time our trainer will Explain each and everything about Jira</a:t>
          </a:r>
          <a:endParaRPr lang="en-US" dirty="0"/>
        </a:p>
      </dgm:t>
    </dgm:pt>
    <dgm:pt modelId="{A1635771-EE37-4FAC-A72B-A873D1DEECAB}" type="parTrans" cxnId="{0E0926DB-8BC9-4E1E-B72D-3865AAE6DAD3}">
      <dgm:prSet/>
      <dgm:spPr/>
      <dgm:t>
        <a:bodyPr/>
        <a:lstStyle/>
        <a:p>
          <a:endParaRPr lang="en-US"/>
        </a:p>
      </dgm:t>
    </dgm:pt>
    <dgm:pt modelId="{8405F909-89BB-453F-B78C-C7CE88EEB797}" type="sibTrans" cxnId="{0E0926DB-8BC9-4E1E-B72D-3865AAE6DAD3}">
      <dgm:prSet/>
      <dgm:spPr/>
      <dgm:t>
        <a:bodyPr/>
        <a:lstStyle/>
        <a:p>
          <a:endParaRPr lang="en-US"/>
        </a:p>
      </dgm:t>
    </dgm:pt>
    <dgm:pt modelId="{3123EF72-35CD-4BE6-8605-0A58374B81B9}">
      <dgm:prSet/>
      <dgm:spPr/>
      <dgm:t>
        <a:bodyPr/>
        <a:lstStyle/>
        <a:p>
          <a:r>
            <a:rPr lang="en-IN" dirty="0"/>
            <a:t>One of the issue we faced is to identifying the bugs in our project.</a:t>
          </a:r>
          <a:endParaRPr lang="en-US" dirty="0"/>
        </a:p>
      </dgm:t>
    </dgm:pt>
    <dgm:pt modelId="{CE44C04A-3A61-4FBF-B9E5-144617F81F86}" type="parTrans" cxnId="{FA5E913E-69B6-4FE7-A7AB-3C42E1832D5D}">
      <dgm:prSet/>
      <dgm:spPr/>
      <dgm:t>
        <a:bodyPr/>
        <a:lstStyle/>
        <a:p>
          <a:endParaRPr lang="en-US"/>
        </a:p>
      </dgm:t>
    </dgm:pt>
    <dgm:pt modelId="{ECE00C62-0A6D-4B67-888A-38D4297E7D37}" type="sibTrans" cxnId="{FA5E913E-69B6-4FE7-A7AB-3C42E1832D5D}">
      <dgm:prSet/>
      <dgm:spPr/>
      <dgm:t>
        <a:bodyPr/>
        <a:lstStyle/>
        <a:p>
          <a:endParaRPr lang="en-US"/>
        </a:p>
      </dgm:t>
    </dgm:pt>
    <dgm:pt modelId="{E7DF779D-6473-4040-9913-694E28AAA2BA}" type="pres">
      <dgm:prSet presAssocID="{BA78694E-925B-4777-BC74-6AE7CB3C6390}" presName="root" presStyleCnt="0">
        <dgm:presLayoutVars>
          <dgm:dir/>
          <dgm:resizeHandles val="exact"/>
        </dgm:presLayoutVars>
      </dgm:prSet>
      <dgm:spPr/>
    </dgm:pt>
    <dgm:pt modelId="{D1A7CBCF-8E30-4BAE-9F3F-A63DDEA0170C}" type="pres">
      <dgm:prSet presAssocID="{329E4529-9EE6-4665-8A43-52783F7ECB25}" presName="compNode" presStyleCnt="0"/>
      <dgm:spPr/>
    </dgm:pt>
    <dgm:pt modelId="{F884A081-355F-49E0-8069-35E0259A290F}" type="pres">
      <dgm:prSet presAssocID="{329E4529-9EE6-4665-8A43-52783F7ECB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D7B1011-AFD6-4E0C-8198-2442FB63DA92}" type="pres">
      <dgm:prSet presAssocID="{329E4529-9EE6-4665-8A43-52783F7ECB25}" presName="spaceRect" presStyleCnt="0"/>
      <dgm:spPr/>
    </dgm:pt>
    <dgm:pt modelId="{BA5F1D29-25E4-49C3-BCA6-14DB06F940B3}" type="pres">
      <dgm:prSet presAssocID="{329E4529-9EE6-4665-8A43-52783F7ECB25}" presName="textRect" presStyleLbl="revTx" presStyleIdx="0" presStyleCnt="2">
        <dgm:presLayoutVars>
          <dgm:chMax val="1"/>
          <dgm:chPref val="1"/>
        </dgm:presLayoutVars>
      </dgm:prSet>
      <dgm:spPr/>
    </dgm:pt>
    <dgm:pt modelId="{4A10E439-D370-45E0-A1C6-4B1D091AC595}" type="pres">
      <dgm:prSet presAssocID="{8405F909-89BB-453F-B78C-C7CE88EEB797}" presName="sibTrans" presStyleCnt="0"/>
      <dgm:spPr/>
    </dgm:pt>
    <dgm:pt modelId="{C4B73D0D-F723-4428-95F1-9F50B31EF36B}" type="pres">
      <dgm:prSet presAssocID="{3123EF72-35CD-4BE6-8605-0A58374B81B9}" presName="compNode" presStyleCnt="0"/>
      <dgm:spPr/>
    </dgm:pt>
    <dgm:pt modelId="{66E4DC96-D05F-44C2-880C-67D56ECB0696}" type="pres">
      <dgm:prSet presAssocID="{3123EF72-35CD-4BE6-8605-0A58374B81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A269B88-6C27-40F2-9B85-299B95C83955}" type="pres">
      <dgm:prSet presAssocID="{3123EF72-35CD-4BE6-8605-0A58374B81B9}" presName="spaceRect" presStyleCnt="0"/>
      <dgm:spPr/>
    </dgm:pt>
    <dgm:pt modelId="{A5FC3E15-E23A-4B72-9E57-DBBF78A50AAB}" type="pres">
      <dgm:prSet presAssocID="{3123EF72-35CD-4BE6-8605-0A58374B81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5E913E-69B6-4FE7-A7AB-3C42E1832D5D}" srcId="{BA78694E-925B-4777-BC74-6AE7CB3C6390}" destId="{3123EF72-35CD-4BE6-8605-0A58374B81B9}" srcOrd="1" destOrd="0" parTransId="{CE44C04A-3A61-4FBF-B9E5-144617F81F86}" sibTransId="{ECE00C62-0A6D-4B67-888A-38D4297E7D37}"/>
    <dgm:cxn modelId="{A90D38CD-4004-494B-AC13-B82AF8315F51}" type="presOf" srcId="{BA78694E-925B-4777-BC74-6AE7CB3C6390}" destId="{E7DF779D-6473-4040-9913-694E28AAA2BA}" srcOrd="0" destOrd="0" presId="urn:microsoft.com/office/officeart/2018/2/layout/IconLabelList"/>
    <dgm:cxn modelId="{0E0926DB-8BC9-4E1E-B72D-3865AAE6DAD3}" srcId="{BA78694E-925B-4777-BC74-6AE7CB3C6390}" destId="{329E4529-9EE6-4665-8A43-52783F7ECB25}" srcOrd="0" destOrd="0" parTransId="{A1635771-EE37-4FAC-A72B-A873D1DEECAB}" sibTransId="{8405F909-89BB-453F-B78C-C7CE88EEB797}"/>
    <dgm:cxn modelId="{DBC67CEA-59E5-488D-B58C-558827DB6F8A}" type="presOf" srcId="{329E4529-9EE6-4665-8A43-52783F7ECB25}" destId="{BA5F1D29-25E4-49C3-BCA6-14DB06F940B3}" srcOrd="0" destOrd="0" presId="urn:microsoft.com/office/officeart/2018/2/layout/IconLabelList"/>
    <dgm:cxn modelId="{BE5E3CF1-B431-4488-92FC-EB0D6CD6A164}" type="presOf" srcId="{3123EF72-35CD-4BE6-8605-0A58374B81B9}" destId="{A5FC3E15-E23A-4B72-9E57-DBBF78A50AAB}" srcOrd="0" destOrd="0" presId="urn:microsoft.com/office/officeart/2018/2/layout/IconLabelList"/>
    <dgm:cxn modelId="{7DF324D0-4F56-4FB0-98DA-4C1992FB766C}" type="presParOf" srcId="{E7DF779D-6473-4040-9913-694E28AAA2BA}" destId="{D1A7CBCF-8E30-4BAE-9F3F-A63DDEA0170C}" srcOrd="0" destOrd="0" presId="urn:microsoft.com/office/officeart/2018/2/layout/IconLabelList"/>
    <dgm:cxn modelId="{1A6748FF-1E82-4BAE-A0AC-0C4135F0A352}" type="presParOf" srcId="{D1A7CBCF-8E30-4BAE-9F3F-A63DDEA0170C}" destId="{F884A081-355F-49E0-8069-35E0259A290F}" srcOrd="0" destOrd="0" presId="urn:microsoft.com/office/officeart/2018/2/layout/IconLabelList"/>
    <dgm:cxn modelId="{FE522809-1FC5-457E-9EFA-D06E99FA69B9}" type="presParOf" srcId="{D1A7CBCF-8E30-4BAE-9F3F-A63DDEA0170C}" destId="{0D7B1011-AFD6-4E0C-8198-2442FB63DA92}" srcOrd="1" destOrd="0" presId="urn:microsoft.com/office/officeart/2018/2/layout/IconLabelList"/>
    <dgm:cxn modelId="{864634CA-287A-4D2D-9D30-BA5C002F9869}" type="presParOf" srcId="{D1A7CBCF-8E30-4BAE-9F3F-A63DDEA0170C}" destId="{BA5F1D29-25E4-49C3-BCA6-14DB06F940B3}" srcOrd="2" destOrd="0" presId="urn:microsoft.com/office/officeart/2018/2/layout/IconLabelList"/>
    <dgm:cxn modelId="{E4BA09B9-1890-411A-80C8-15FD74BD2F05}" type="presParOf" srcId="{E7DF779D-6473-4040-9913-694E28AAA2BA}" destId="{4A10E439-D370-45E0-A1C6-4B1D091AC595}" srcOrd="1" destOrd="0" presId="urn:microsoft.com/office/officeart/2018/2/layout/IconLabelList"/>
    <dgm:cxn modelId="{E6A6856C-F505-4FBF-8C7C-ADEB23F12039}" type="presParOf" srcId="{E7DF779D-6473-4040-9913-694E28AAA2BA}" destId="{C4B73D0D-F723-4428-95F1-9F50B31EF36B}" srcOrd="2" destOrd="0" presId="urn:microsoft.com/office/officeart/2018/2/layout/IconLabelList"/>
    <dgm:cxn modelId="{EDE20726-93BB-410F-BB31-DF186742E15F}" type="presParOf" srcId="{C4B73D0D-F723-4428-95F1-9F50B31EF36B}" destId="{66E4DC96-D05F-44C2-880C-67D56ECB0696}" srcOrd="0" destOrd="0" presId="urn:microsoft.com/office/officeart/2018/2/layout/IconLabelList"/>
    <dgm:cxn modelId="{D2D5352D-A751-41E7-B367-5004F54639D2}" type="presParOf" srcId="{C4B73D0D-F723-4428-95F1-9F50B31EF36B}" destId="{0A269B88-6C27-40F2-9B85-299B95C83955}" srcOrd="1" destOrd="0" presId="urn:microsoft.com/office/officeart/2018/2/layout/IconLabelList"/>
    <dgm:cxn modelId="{A80B47B9-ED9C-4F7E-8F0D-AF4A054234D9}" type="presParOf" srcId="{C4B73D0D-F723-4428-95F1-9F50B31EF36B}" destId="{A5FC3E15-E23A-4B72-9E57-DBBF78A50A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4A081-355F-49E0-8069-35E0259A290F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F1D29-25E4-49C3-BCA6-14DB06F940B3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 our  project we are scared about how to do work in Jira .In that time our trainer will Explain each and everything about Jira</a:t>
          </a:r>
          <a:endParaRPr lang="en-US" sz="1600" kern="1200" dirty="0"/>
        </a:p>
      </dsp:txBody>
      <dsp:txXfrm>
        <a:off x="749684" y="2549312"/>
        <a:ext cx="4320000" cy="720000"/>
      </dsp:txXfrm>
    </dsp:sp>
    <dsp:sp modelId="{66E4DC96-D05F-44C2-880C-67D56ECB0696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C3E15-E23A-4B72-9E57-DBBF78A50AAB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One of the issue we faced is to identifying the bugs in our project.</a:t>
          </a:r>
          <a:endParaRPr lang="en-US" sz="1600" kern="1200" dirty="0"/>
        </a:p>
      </dsp:txBody>
      <dsp:txXfrm>
        <a:off x="5825684" y="25493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9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7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54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98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77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9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0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9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2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7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4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01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4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1F494D-6079-4E96-9CCF-DD750CB3B2E8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87E7-AA80-44D3-97DD-C8DD9319D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78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6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A19E4-A2E2-4D1B-840C-2F256F0CB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5608319" y="1773225"/>
            <a:ext cx="5614835" cy="3158330"/>
          </a:xfrm>
          <a:prstGeom prst="rect">
            <a:avLst/>
          </a:prstGeom>
          <a:effectLst/>
        </p:spPr>
      </p:pic>
      <p:sp>
        <p:nvSpPr>
          <p:cNvPr id="48" name="Rectangle 42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6D6B-8A5B-4D13-99C0-A1E5023C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5078896"/>
            <a:ext cx="3505494" cy="1600199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Prasanna </a:t>
            </a:r>
          </a:p>
          <a:p>
            <a:r>
              <a:rPr lang="en-IN" dirty="0">
                <a:solidFill>
                  <a:srgbClr val="FFFFFF"/>
                </a:solidFill>
              </a:rPr>
              <a:t>Poornima</a:t>
            </a:r>
          </a:p>
          <a:p>
            <a:r>
              <a:rPr lang="en-IN" dirty="0">
                <a:solidFill>
                  <a:srgbClr val="FFFFFF"/>
                </a:solidFill>
              </a:rPr>
              <a:t>Priyanka </a:t>
            </a:r>
          </a:p>
          <a:p>
            <a:r>
              <a:rPr lang="en-IN" dirty="0">
                <a:solidFill>
                  <a:srgbClr val="FFFFFF"/>
                </a:solidFill>
              </a:rPr>
              <a:t>Sushma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DC49-272E-480A-9B5A-052ABAA54A73}"/>
              </a:ext>
            </a:extLst>
          </p:cNvPr>
          <p:cNvSpPr txBox="1"/>
          <p:nvPr/>
        </p:nvSpPr>
        <p:spPr>
          <a:xfrm>
            <a:off x="397565" y="218660"/>
            <a:ext cx="4241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MAKE  MY  TRIP</a:t>
            </a:r>
          </a:p>
        </p:txBody>
      </p:sp>
    </p:spTree>
    <p:extLst>
      <p:ext uri="{BB962C8B-B14F-4D97-AF65-F5344CB8AC3E}">
        <p14:creationId xmlns:p14="http://schemas.microsoft.com/office/powerpoint/2010/main" val="408893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F57D-6A45-4318-B784-C8CB4AF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Defects</a:t>
            </a:r>
            <a:r>
              <a:rPr lang="en-IN" dirty="0"/>
              <a:t> </a:t>
            </a:r>
          </a:p>
        </p:txBody>
      </p:sp>
      <p:pic>
        <p:nvPicPr>
          <p:cNvPr id="15" name="Content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1519D0-BB50-4E73-9E2D-43BB76FF0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713186"/>
            <a:ext cx="9564687" cy="4418739"/>
          </a:xfrm>
        </p:spPr>
      </p:pic>
    </p:spTree>
    <p:extLst>
      <p:ext uri="{BB962C8B-B14F-4D97-AF65-F5344CB8AC3E}">
        <p14:creationId xmlns:p14="http://schemas.microsoft.com/office/powerpoint/2010/main" val="17636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A58C-2EE1-46F1-97DD-07E131CD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Traceability Matrix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FDD0DDD-0650-44FE-98B6-1F4AAE5AF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2" y="1749618"/>
            <a:ext cx="10089930" cy="4427345"/>
          </a:xfrm>
        </p:spPr>
      </p:pic>
    </p:spTree>
    <p:extLst>
      <p:ext uri="{BB962C8B-B14F-4D97-AF65-F5344CB8AC3E}">
        <p14:creationId xmlns:p14="http://schemas.microsoft.com/office/powerpoint/2010/main" val="246653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F12D-D93F-49E0-89A1-F70B1C02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Summary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72A3B-D634-4C71-B8A6-E1A4AD2E2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456592"/>
            <a:ext cx="8947150" cy="33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8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3E64C-4CA9-4727-86EB-D44DA9A7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u="sng">
                <a:solidFill>
                  <a:srgbClr val="EBEBEB"/>
                </a:solidFill>
              </a:rPr>
              <a:t>Challenges faced and how did we overcome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8165F-7FA0-DA6F-C2FD-4205E31D1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5758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02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0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2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3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43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66" name="Freeform: Shape 47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7" name="Rectangle 49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2A515B-0F84-4F6C-8018-F8755095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u="sng" kern="1200">
                <a:solidFill>
                  <a:srgbClr val="EB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8" name="Graphic 28" descr="Smiling Face with No Fill">
            <a:extLst>
              <a:ext uri="{FF2B5EF4-FFF2-40B4-BE49-F238E27FC236}">
                <a16:creationId xmlns:a16="http://schemas.microsoft.com/office/drawing/2014/main" id="{20995429-C7EA-4147-EBB7-391DC70D7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3803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8F5A-9183-443A-8C2A-94B120A6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 u="sng">
                <a:solidFill>
                  <a:srgbClr val="EBEBEB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558D-5148-4249-8845-3C50039A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About my project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Process of testing and sprint plan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High level epic and user stories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Test scenarios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Requirements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Test cases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Defects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Traceability matrix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Summary report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rgbClr val="FFFFFF"/>
                </a:solidFill>
              </a:rPr>
              <a:t>Challenges faced and how did we overcome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N" sz="17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A24DD70C-1E19-356D-6BDF-A79875CFA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9" r="263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34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BED3F-49A8-4C0B-BF4D-EB392A10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 u="sng">
                <a:solidFill>
                  <a:srgbClr val="FFFFFF"/>
                </a:solidFill>
              </a:rPr>
              <a:t>About Make my Trip</a:t>
            </a:r>
            <a:endParaRPr lang="en-IN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E6E6-99B1-40A5-9C59-3376E6CE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Make my trip is an Indian online travel organization established in 2000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Deep Kalra- chairperson and group CEO of make my trip.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Headquartered in Gurugram, Haryana.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has 65 retail stores across 50 cities in India.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MMT  was listed on the NASDAQ(National association of securities dealers automated Quotations): on 17 August 2010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2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3124-816D-4D6C-A333-E25C0454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Role of testers in each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2CE3-3761-4261-9F6B-AA6406CAD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E76F-97B7-4FF2-B368-39473D2A3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Login functionality</a:t>
            </a:r>
          </a:p>
          <a:p>
            <a:r>
              <a:rPr lang="en-IN" dirty="0"/>
              <a:t>Reset password</a:t>
            </a:r>
          </a:p>
          <a:p>
            <a:r>
              <a:rPr lang="en-IN" dirty="0"/>
              <a:t>Train functionality</a:t>
            </a:r>
          </a:p>
          <a:p>
            <a:r>
              <a:rPr lang="en-IN" dirty="0"/>
              <a:t>Flights functionality</a:t>
            </a:r>
          </a:p>
          <a:p>
            <a:r>
              <a:rPr lang="en-IN" dirty="0"/>
              <a:t>Hotels functionality</a:t>
            </a:r>
          </a:p>
          <a:p>
            <a:r>
              <a:rPr lang="en-IN" dirty="0"/>
              <a:t>Bus functionality</a:t>
            </a:r>
          </a:p>
          <a:p>
            <a:r>
              <a:rPr lang="en-IN" dirty="0"/>
              <a:t>Airport cabs functionality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859D6-ED03-4C67-8F15-0F0770D5C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Member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E2B0-B7B3-42E1-8750-B8C4DE1AC8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Prasanna</a:t>
            </a:r>
          </a:p>
          <a:p>
            <a:r>
              <a:rPr lang="en-IN" dirty="0"/>
              <a:t>Prasanna</a:t>
            </a:r>
          </a:p>
          <a:p>
            <a:r>
              <a:rPr lang="en-IN" dirty="0"/>
              <a:t>Poornima</a:t>
            </a:r>
          </a:p>
          <a:p>
            <a:r>
              <a:rPr lang="en-IN" dirty="0"/>
              <a:t>Poornima</a:t>
            </a:r>
          </a:p>
          <a:p>
            <a:r>
              <a:rPr lang="en-IN" dirty="0"/>
              <a:t>Priyanka</a:t>
            </a:r>
          </a:p>
          <a:p>
            <a:r>
              <a:rPr lang="en-IN" dirty="0"/>
              <a:t>Priyanka</a:t>
            </a:r>
          </a:p>
          <a:p>
            <a:r>
              <a:rPr lang="en-IN" dirty="0" err="1"/>
              <a:t>sushma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3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9F6-14CF-4F52-A2FA-EA8AE597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/>
              <a:t>Process of testing and sprint plan</a:t>
            </a:r>
            <a:endParaRPr lang="en-IN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F19CA0-4B40-41FF-A918-151F9E6B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47" y="1853248"/>
            <a:ext cx="8947150" cy="36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4B2A-9FE7-486A-9D09-6959082A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/>
              <a:t>High level Epic and user stories</a:t>
            </a:r>
            <a:endParaRPr lang="en-IN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AA67B-2DAE-4578-A64C-7BF7ADCB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1167" y="1371600"/>
            <a:ext cx="5545508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0547-1DBE-4966-80F4-54B2F0FF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Test scenarios</a:t>
            </a:r>
          </a:p>
        </p:txBody>
      </p:sp>
      <p:pic>
        <p:nvPicPr>
          <p:cNvPr id="14" name="Content Placeholder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1911A6-1F18-4815-911E-2FD1E0BF1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" y="1690688"/>
            <a:ext cx="11779052" cy="4610733"/>
          </a:xfrm>
        </p:spPr>
      </p:pic>
    </p:spTree>
    <p:extLst>
      <p:ext uri="{BB962C8B-B14F-4D97-AF65-F5344CB8AC3E}">
        <p14:creationId xmlns:p14="http://schemas.microsoft.com/office/powerpoint/2010/main" val="285730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CC88-81F7-4244-9996-89DDB37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F9CF2-51F1-4ED8-92BA-B85D07739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381125"/>
            <a:ext cx="5572125" cy="5162550"/>
          </a:xfrm>
        </p:spPr>
      </p:pic>
    </p:spTree>
    <p:extLst>
      <p:ext uri="{BB962C8B-B14F-4D97-AF65-F5344CB8AC3E}">
        <p14:creationId xmlns:p14="http://schemas.microsoft.com/office/powerpoint/2010/main" val="249820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E9A-A3DB-4B38-ABFF-C4ADBA27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Test cases</a:t>
            </a:r>
          </a:p>
        </p:txBody>
      </p:sp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24D8BF3-C003-45D3-8B0C-6981BCFA8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63040"/>
            <a:ext cx="10803449" cy="4670632"/>
          </a:xfrm>
        </p:spPr>
      </p:pic>
    </p:spTree>
    <p:extLst>
      <p:ext uri="{BB962C8B-B14F-4D97-AF65-F5344CB8AC3E}">
        <p14:creationId xmlns:p14="http://schemas.microsoft.com/office/powerpoint/2010/main" val="3300698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636</TotalTime>
  <Words>205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PowerPoint Presentation</vt:lpstr>
      <vt:lpstr>content</vt:lpstr>
      <vt:lpstr>About Make my Trip</vt:lpstr>
      <vt:lpstr>Role of testers in each module</vt:lpstr>
      <vt:lpstr>Process of testing and sprint plan</vt:lpstr>
      <vt:lpstr>High level Epic and user stories</vt:lpstr>
      <vt:lpstr>Test scenarios</vt:lpstr>
      <vt:lpstr>Requirements</vt:lpstr>
      <vt:lpstr>Test cases</vt:lpstr>
      <vt:lpstr>Defects </vt:lpstr>
      <vt:lpstr>Traceability Matrix</vt:lpstr>
      <vt:lpstr>Summary Report</vt:lpstr>
      <vt:lpstr>Challenges faced and how did we overcome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MYTRIP</dc:title>
  <dc:creator>Pande, Prasanna</dc:creator>
  <cp:lastModifiedBy>Pande, Prasanna</cp:lastModifiedBy>
  <cp:revision>33</cp:revision>
  <dcterms:created xsi:type="dcterms:W3CDTF">2022-06-30T04:27:56Z</dcterms:created>
  <dcterms:modified xsi:type="dcterms:W3CDTF">2022-07-05T04:23:33Z</dcterms:modified>
</cp:coreProperties>
</file>