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type="screen4x3" cy="6858000" cx="9144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1964" autoAdjust="0"/>
    <p:restoredTop sz="94660"/>
  </p:normalViewPr>
  <p:slideViewPr>
    <p:cSldViewPr>
      <p:cViewPr varScale="1">
        <p:scale>
          <a:sx n="66" d="100"/>
          <a:sy n="66" d="100"/>
        </p:scale>
        <p:origin x="142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tableStyles" Target="tableStyles.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4" name=""/>
        <p:cNvGrpSpPr/>
        <p:nvPr/>
      </p:nvGrpSpPr>
      <p:grpSpPr>
        <a:xfrm>
          <a:off x="0" y="0"/>
          <a:ext cx="0" cy="0"/>
          <a:chOff x="0" y="0"/>
          <a:chExt cx="0" cy="0"/>
        </a:xfrm>
      </p:grpSpPr>
      <p:sp>
        <p:nvSpPr>
          <p:cNvPr id="104875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5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E0A43816-A788-4725-ACD7-7859D48368FB}" type="datetimeFigureOut">
              <a:rPr lang="en-IN" smtClean="0"/>
              <a:t>10-01-2023</a:t>
            </a:fld>
            <a:endParaRPr lang="en-IN"/>
          </a:p>
        </p:txBody>
      </p:sp>
      <p:sp>
        <p:nvSpPr>
          <p:cNvPr id="1048760" name="Slide Image Placeholder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lang="en-IN"/>
          </a:p>
        </p:txBody>
      </p:sp>
      <p:sp>
        <p:nvSpPr>
          <p:cNvPr id="104876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6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BACA394-4D95-4066-83A8-3078E5FBF651}"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endParaRPr dirty="0" lang="en-IN"/>
          </a:p>
        </p:txBody>
      </p:sp>
      <p:sp>
        <p:nvSpPr>
          <p:cNvPr id="1048694" name="Slide Number Placeholder 3"/>
          <p:cNvSpPr>
            <a:spLocks noGrp="1"/>
          </p:cNvSpPr>
          <p:nvPr>
            <p:ph type="sldNum" sz="quarter" idx="5"/>
          </p:nvPr>
        </p:nvSpPr>
        <p:spPr/>
        <p:txBody>
          <a:bodyPr/>
          <a:p>
            <a:fld id="{0BACA394-4D95-4066-83A8-3078E5FBF651}" type="slidenum">
              <a:rPr lang="en-IN" smtClean="0"/>
              <a:t>26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71" name=""/>
        <p:cNvGrpSpPr/>
        <p:nvPr/>
      </p:nvGrpSpPr>
      <p:grpSpPr>
        <a:xfrm>
          <a:off x="0" y="0"/>
          <a:ext cx="0" cy="0"/>
          <a:chOff x="0" y="0"/>
          <a:chExt cx="0" cy="0"/>
        </a:xfrm>
      </p:grpSpPr>
      <p:grpSp>
        <p:nvGrpSpPr>
          <p:cNvPr id="72" name="Group 24"/>
          <p:cNvGrpSpPr/>
          <p:nvPr/>
        </p:nvGrpSpPr>
        <p:grpSpPr>
          <a:xfrm>
            <a:off x="203200" y="0"/>
            <a:ext cx="3778250" cy="6858001"/>
            <a:chOff x="203200" y="0"/>
            <a:chExt cx="3778250" cy="6858001"/>
          </a:xfrm>
        </p:grpSpPr>
        <p:sp>
          <p:nvSpPr>
            <p:cNvPr id="1048668" name="Freeform 6"/>
            <p:cNvSpPr/>
            <p:nvPr/>
          </p:nvSpPr>
          <p:spPr bwMode="auto">
            <a:xfrm>
              <a:off x="641350" y="0"/>
              <a:ext cx="1365250" cy="3971925"/>
            </a:xfrm>
            <a:custGeom>
              <a:avLst/>
              <a:ah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048669" name="Freeform 7"/>
            <p:cNvSpPr/>
            <p:nvPr/>
          </p:nvSpPr>
          <p:spPr bwMode="auto">
            <a:xfrm>
              <a:off x="203200" y="0"/>
              <a:ext cx="1336675" cy="3862388"/>
            </a:xfrm>
            <a:custGeom>
              <a:avLst/>
              <a:ah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048670" name="Freeform 8"/>
            <p:cNvSpPr/>
            <p:nvPr/>
          </p:nvSpPr>
          <p:spPr bwMode="auto">
            <a:xfrm>
              <a:off x="207963" y="3776663"/>
              <a:ext cx="1936750" cy="3081338"/>
            </a:xfrm>
            <a:custGeom>
              <a:avLst/>
              <a:ah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1048671" name="Freeform 9"/>
            <p:cNvSpPr/>
            <p:nvPr/>
          </p:nvSpPr>
          <p:spPr bwMode="auto">
            <a:xfrm>
              <a:off x="646113" y="3886200"/>
              <a:ext cx="2373313" cy="2971800"/>
            </a:xfrm>
            <a:custGeom>
              <a:avLst/>
              <a:ah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1048672" name="Freeform 10"/>
            <p:cNvSpPr/>
            <p:nvPr/>
          </p:nvSpPr>
          <p:spPr bwMode="auto">
            <a:xfrm>
              <a:off x="641350" y="3881438"/>
              <a:ext cx="3340100" cy="2976563"/>
            </a:xfrm>
            <a:custGeom>
              <a:avLst/>
              <a:ah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48673" name="Freeform 11"/>
            <p:cNvSpPr/>
            <p:nvPr/>
          </p:nvSpPr>
          <p:spPr bwMode="auto">
            <a:xfrm>
              <a:off x="203200" y="3771900"/>
              <a:ext cx="2660650" cy="3086100"/>
            </a:xfrm>
            <a:custGeom>
              <a:avLst/>
              <a:ah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048674"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dirty="0" lang="en-US"/>
          </a:p>
        </p:txBody>
      </p:sp>
      <p:sp>
        <p:nvSpPr>
          <p:cNvPr id="1048675" name="Subtitle 2"/>
          <p:cNvSpPr>
            <a:spLocks noGrp="1"/>
          </p:cNvSpPr>
          <p:nvPr>
            <p:ph type="subTitle" idx="1"/>
          </p:nvPr>
        </p:nvSpPr>
        <p:spPr>
          <a:xfrm>
            <a:off x="2924238" y="4402666"/>
            <a:ext cx="5762563" cy="1364531"/>
          </a:xfrm>
        </p:spPr>
        <p:txBody>
          <a:bodyPr anchor="t">
            <a:normAutofit/>
          </a:bodyPr>
          <a:lstStyle>
            <a:lvl1pPr algn="r" indent="0" marL="0">
              <a:buNone/>
              <a:defRPr sz="18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76" name="Date Placeholder 3"/>
          <p:cNvSpPr>
            <a:spLocks noGrp="1"/>
          </p:cNvSpPr>
          <p:nvPr>
            <p:ph type="dt" sz="half" idx="10"/>
          </p:nvPr>
        </p:nvSpPr>
        <p:spPr>
          <a:xfrm>
            <a:off x="7325773" y="6117336"/>
            <a:ext cx="857473" cy="365125"/>
          </a:xfrm>
        </p:spPr>
        <p:txBody>
          <a:bodyPr/>
          <a:p>
            <a:fld id="{71947A54-59B2-48B0-A982-CDBECF9E8270}" type="datetimeFigureOut">
              <a:rPr lang="en-US" smtClean="0"/>
              <a:t>1/10/2023</a:t>
            </a:fld>
            <a:endParaRPr lang="en-US"/>
          </a:p>
        </p:txBody>
      </p:sp>
      <p:sp>
        <p:nvSpPr>
          <p:cNvPr id="1048677" name="Footer Placeholder 4"/>
          <p:cNvSpPr>
            <a:spLocks noGrp="1"/>
          </p:cNvSpPr>
          <p:nvPr>
            <p:ph type="ftr" sz="quarter" idx="11"/>
          </p:nvPr>
        </p:nvSpPr>
        <p:spPr>
          <a:xfrm>
            <a:off x="3623733" y="6117336"/>
            <a:ext cx="3609438" cy="365125"/>
          </a:xfrm>
        </p:spPr>
        <p:txBody>
          <a:bodyPr/>
          <a:p>
            <a:endParaRPr lang="en-US"/>
          </a:p>
        </p:txBody>
      </p:sp>
      <p:sp>
        <p:nvSpPr>
          <p:cNvPr id="1048678" name="Slide Number Placeholder 5"/>
          <p:cNvSpPr>
            <a:spLocks noGrp="1"/>
          </p:cNvSpPr>
          <p:nvPr>
            <p:ph type="sldNum" sz="quarter" idx="12"/>
          </p:nvPr>
        </p:nvSpPr>
        <p:spPr>
          <a:xfrm>
            <a:off x="8275320" y="6117336"/>
            <a:ext cx="411480" cy="365125"/>
          </a:xfrm>
        </p:spPr>
        <p:txBody>
          <a:bodyPr/>
          <a:p>
            <a:fld id="{FEE8D142-925C-4A00-9D90-E75A9E014A8A}" type="slidenum">
              <a:rPr lang="en-US" smtClean="0"/>
              <a:t>‹#›</a:t>
            </a:fld>
            <a:endParaRPr lang="en-US"/>
          </a:p>
        </p:txBody>
      </p:sp>
      <p:sp>
        <p:nvSpPr>
          <p:cNvPr id="1048679" name="Freeform 12"/>
          <p:cNvSpPr/>
          <p:nvPr/>
        </p:nvSpPr>
        <p:spPr bwMode="auto">
          <a:xfrm>
            <a:off x="203200" y="3771900"/>
            <a:ext cx="361950" cy="90488"/>
          </a:xfrm>
          <a:custGeom>
            <a:avLst/>
            <a:ahLst/>
            <a:rect l="0" t="0" r="r" b="b"/>
            <a:pathLst>
              <a:path w="228" h="57">
                <a:moveTo>
                  <a:pt x="228" y="57"/>
                </a:moveTo>
                <a:lnTo>
                  <a:pt x="0" y="0"/>
                </a:lnTo>
                <a:lnTo>
                  <a:pt x="222" y="54"/>
                </a:lnTo>
                <a:lnTo>
                  <a:pt x="228" y="57"/>
                </a:lnTo>
                <a:close/>
              </a:path>
            </a:pathLst>
          </a:custGeom>
          <a:solidFill>
            <a:srgbClr val="29ABE2"/>
          </a:solidFill>
          <a:ln>
            <a:noFill/>
          </a:ln>
        </p:spPr>
      </p:sp>
      <p:sp>
        <p:nvSpPr>
          <p:cNvPr id="1048680" name="Freeform 13"/>
          <p:cNvSpPr/>
          <p:nvPr/>
        </p:nvSpPr>
        <p:spPr bwMode="auto">
          <a:xfrm>
            <a:off x="560388" y="3867150"/>
            <a:ext cx="61913" cy="80963"/>
          </a:xfrm>
          <a:custGeom>
            <a:avLst/>
            <a:ahLst/>
            <a:rect l="0" t="0" r="r" b="b"/>
            <a:pathLst>
              <a:path w="39" h="51">
                <a:moveTo>
                  <a:pt x="0" y="0"/>
                </a:moveTo>
                <a:lnTo>
                  <a:pt x="39" y="51"/>
                </a:lnTo>
                <a:lnTo>
                  <a:pt x="3" y="0"/>
                </a:lnTo>
                <a:lnTo>
                  <a:pt x="0" y="0"/>
                </a:lnTo>
                <a:close/>
              </a:path>
            </a:pathLst>
          </a:custGeom>
          <a:solidFill>
            <a:srgbClr val="29ABE2"/>
          </a:solidFill>
          <a:ln>
            <a:noFill/>
          </a:ln>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91" name=""/>
        <p:cNvGrpSpPr/>
        <p:nvPr/>
      </p:nvGrpSpPr>
      <p:grpSpPr>
        <a:xfrm>
          <a:off x="0" y="0"/>
          <a:ext cx="0" cy="0"/>
          <a:chOff x="0" y="0"/>
          <a:chExt cx="0" cy="0"/>
        </a:xfrm>
      </p:grpSpPr>
      <p:sp>
        <p:nvSpPr>
          <p:cNvPr id="1048739" name="Title 1"/>
          <p:cNvSpPr>
            <a:spLocks noGrp="1"/>
          </p:cNvSpPr>
          <p:nvPr>
            <p:ph type="title"/>
          </p:nvPr>
        </p:nvSpPr>
        <p:spPr>
          <a:xfrm>
            <a:off x="1113523" y="4732865"/>
            <a:ext cx="7515991" cy="566738"/>
          </a:xfrm>
        </p:spPr>
        <p:txBody>
          <a:bodyPr anchor="b">
            <a:normAutofit/>
          </a:bodyPr>
          <a:lstStyle>
            <a:lvl1pPr algn="ctr">
              <a:defRPr b="0" sz="2400"/>
            </a:lvl1pPr>
          </a:lstStyle>
          <a:p>
            <a:r>
              <a:rPr lang="en-US"/>
              <a:t>Click to edit Master title style</a:t>
            </a:r>
            <a:endParaRPr dirty="0" lang="en-US"/>
          </a:p>
        </p:txBody>
      </p:sp>
      <p:sp>
        <p:nvSpPr>
          <p:cNvPr id="1048740" name="Picture Placeholder 2"/>
          <p:cNvSpPr>
            <a:spLocks noChangeAspect="1" noGrp="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41" name="Text Placeholder 3"/>
          <p:cNvSpPr>
            <a:spLocks noGrp="1"/>
          </p:cNvSpPr>
          <p:nvPr>
            <p:ph type="body" sz="half" idx="2"/>
          </p:nvPr>
        </p:nvSpPr>
        <p:spPr>
          <a:xfrm>
            <a:off x="1113523" y="5299603"/>
            <a:ext cx="7515991"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42" name="Date Placeholder 4"/>
          <p:cNvSpPr>
            <a:spLocks noGrp="1"/>
          </p:cNvSpPr>
          <p:nvPr>
            <p:ph type="dt" sz="half" idx="10"/>
          </p:nvPr>
        </p:nvSpPr>
        <p:spPr/>
        <p:txBody>
          <a:bodyPr/>
          <a:p>
            <a:fld id="{71947A54-59B2-48B0-A982-CDBECF9E8270}" type="datetimeFigureOut">
              <a:rPr lang="en-US" smtClean="0"/>
              <a:t>1/10/2023</a:t>
            </a:fld>
            <a:endParaRPr lang="en-US"/>
          </a:p>
        </p:txBody>
      </p:sp>
      <p:sp>
        <p:nvSpPr>
          <p:cNvPr id="1048743" name="Footer Placeholder 5"/>
          <p:cNvSpPr>
            <a:spLocks noGrp="1"/>
          </p:cNvSpPr>
          <p:nvPr>
            <p:ph type="ftr" sz="quarter" idx="11"/>
          </p:nvPr>
        </p:nvSpPr>
        <p:spPr/>
        <p:txBody>
          <a:bodyPr/>
          <a:p>
            <a:endParaRPr lang="en-US"/>
          </a:p>
        </p:txBody>
      </p:sp>
      <p:sp>
        <p:nvSpPr>
          <p:cNvPr id="1048744" name="Slide Number Placeholder 6"/>
          <p:cNvSpPr>
            <a:spLocks noGrp="1"/>
          </p:cNvSpPr>
          <p:nvPr>
            <p:ph type="sldNum" sz="quarter" idx="12"/>
          </p:nvPr>
        </p:nvSpPr>
        <p:spPr/>
        <p:txBody>
          <a:bodyPr/>
          <a:p>
            <a:fld id="{FEE8D142-925C-4A00-9D90-E75A9E014A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85" name=""/>
        <p:cNvGrpSpPr/>
        <p:nvPr/>
      </p:nvGrpSpPr>
      <p:grpSpPr>
        <a:xfrm>
          <a:off x="0" y="0"/>
          <a:ext cx="0" cy="0"/>
          <a:chOff x="0" y="0"/>
          <a:chExt cx="0" cy="0"/>
        </a:xfrm>
      </p:grpSpPr>
      <p:sp>
        <p:nvSpPr>
          <p:cNvPr id="1048704" name="Title 1"/>
          <p:cNvSpPr>
            <a:spLocks noGrp="1"/>
          </p:cNvSpPr>
          <p:nvPr>
            <p:ph type="title"/>
          </p:nvPr>
        </p:nvSpPr>
        <p:spPr>
          <a:xfrm>
            <a:off x="1113524" y="685800"/>
            <a:ext cx="7515991" cy="3048000"/>
          </a:xfrm>
        </p:spPr>
        <p:txBody>
          <a:bodyPr anchor="ctr">
            <a:normAutofit/>
          </a:bodyPr>
          <a:lstStyle>
            <a:lvl1pPr algn="ctr">
              <a:defRPr b="0" cap="none" sz="3200"/>
            </a:lvl1pPr>
          </a:lstStyle>
          <a:p>
            <a:r>
              <a:rPr lang="en-US"/>
              <a:t>Click to edit Master title style</a:t>
            </a:r>
            <a:endParaRPr dirty="0" lang="en-US"/>
          </a:p>
        </p:txBody>
      </p:sp>
      <p:sp>
        <p:nvSpPr>
          <p:cNvPr id="1048705" name="Text Placeholder 2"/>
          <p:cNvSpPr>
            <a:spLocks noGrp="1"/>
          </p:cNvSpPr>
          <p:nvPr>
            <p:ph type="body" idx="1"/>
          </p:nvPr>
        </p:nvSpPr>
        <p:spPr>
          <a:xfrm>
            <a:off x="1113524" y="4343400"/>
            <a:ext cx="7515992"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6" name="Date Placeholder 3"/>
          <p:cNvSpPr>
            <a:spLocks noGrp="1"/>
          </p:cNvSpPr>
          <p:nvPr>
            <p:ph type="dt" sz="half" idx="10"/>
          </p:nvPr>
        </p:nvSpPr>
        <p:spPr/>
        <p:txBody>
          <a:bodyPr/>
          <a:p>
            <a:fld id="{71947A54-59B2-48B0-A982-CDBECF9E8270}" type="datetimeFigureOut">
              <a:rPr lang="en-US" smtClean="0"/>
              <a:t>1/10/2023</a:t>
            </a:fld>
            <a:endParaRPr lang="en-US"/>
          </a:p>
        </p:txBody>
      </p:sp>
      <p:sp>
        <p:nvSpPr>
          <p:cNvPr id="1048707" name="Footer Placeholder 4"/>
          <p:cNvSpPr>
            <a:spLocks noGrp="1"/>
          </p:cNvSpPr>
          <p:nvPr>
            <p:ph type="ftr" sz="quarter" idx="11"/>
          </p:nvPr>
        </p:nvSpPr>
        <p:spPr/>
        <p:txBody>
          <a:bodyPr/>
          <a:p>
            <a:endParaRPr lang="en-US"/>
          </a:p>
        </p:txBody>
      </p:sp>
      <p:sp>
        <p:nvSpPr>
          <p:cNvPr id="1048708" name="Slide Number Placeholder 5"/>
          <p:cNvSpPr>
            <a:spLocks noGrp="1"/>
          </p:cNvSpPr>
          <p:nvPr>
            <p:ph type="sldNum" sz="quarter" idx="12"/>
          </p:nvPr>
        </p:nvSpPr>
        <p:spPr/>
        <p:txBody>
          <a:bodyPr/>
          <a:p>
            <a:fld id="{FEE8D142-925C-4A00-9D90-E75A9E014A8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90" name=""/>
        <p:cNvGrpSpPr/>
        <p:nvPr/>
      </p:nvGrpSpPr>
      <p:grpSpPr>
        <a:xfrm>
          <a:off x="0" y="0"/>
          <a:ext cx="0" cy="0"/>
          <a:chOff x="0" y="0"/>
          <a:chExt cx="0" cy="0"/>
        </a:xfrm>
      </p:grpSpPr>
      <p:sp>
        <p:nvSpPr>
          <p:cNvPr id="1048731" name="TextBox 13"/>
          <p:cNvSpPr txBox="1"/>
          <p:nvPr/>
        </p:nvSpPr>
        <p:spPr>
          <a:xfrm>
            <a:off x="969421" y="863023"/>
            <a:ext cx="457319"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32" name="TextBox 14"/>
          <p:cNvSpPr txBox="1"/>
          <p:nvPr/>
        </p:nvSpPr>
        <p:spPr>
          <a:xfrm>
            <a:off x="8172197" y="2819399"/>
            <a:ext cx="457319"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33" name="Title 1"/>
          <p:cNvSpPr>
            <a:spLocks noGrp="1"/>
          </p:cNvSpPr>
          <p:nvPr>
            <p:ph type="title"/>
          </p:nvPr>
        </p:nvSpPr>
        <p:spPr>
          <a:xfrm>
            <a:off x="1426741" y="685801"/>
            <a:ext cx="6974115"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734" name="Text Placeholder 9"/>
          <p:cNvSpPr>
            <a:spLocks noGrp="1"/>
          </p:cNvSpPr>
          <p:nvPr>
            <p:ph type="body" sz="quarter" idx="13"/>
          </p:nvPr>
        </p:nvSpPr>
        <p:spPr>
          <a:xfrm>
            <a:off x="1598235" y="3428999"/>
            <a:ext cx="6631128" cy="381000"/>
          </a:xfrm>
        </p:spPr>
        <p:txBody>
          <a:bodyPr anchor="ctr">
            <a:normAutofit/>
          </a:bodyPr>
          <a:lstStyle>
            <a:lvl1pPr indent="0" marL="0">
              <a:buFontTx/>
              <a:buNone/>
              <a:defRPr sz="18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35" name="Text Placeholder 2"/>
          <p:cNvSpPr>
            <a:spLocks noGrp="1"/>
          </p:cNvSpPr>
          <p:nvPr>
            <p:ph type="body" idx="1"/>
          </p:nvPr>
        </p:nvSpPr>
        <p:spPr>
          <a:xfrm>
            <a:off x="1113523" y="4343400"/>
            <a:ext cx="7515991"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6" name="Date Placeholder 3"/>
          <p:cNvSpPr>
            <a:spLocks noGrp="1"/>
          </p:cNvSpPr>
          <p:nvPr>
            <p:ph type="dt" sz="half" idx="10"/>
          </p:nvPr>
        </p:nvSpPr>
        <p:spPr/>
        <p:txBody>
          <a:bodyPr/>
          <a:p>
            <a:fld id="{71947A54-59B2-48B0-A982-CDBECF9E8270}" type="datetimeFigureOut">
              <a:rPr lang="en-US" smtClean="0"/>
              <a:t>1/10/2023</a:t>
            </a:fld>
            <a:endParaRPr lang="en-US"/>
          </a:p>
        </p:txBody>
      </p:sp>
      <p:sp>
        <p:nvSpPr>
          <p:cNvPr id="1048737" name="Footer Placeholder 4"/>
          <p:cNvSpPr>
            <a:spLocks noGrp="1"/>
          </p:cNvSpPr>
          <p:nvPr>
            <p:ph type="ftr" sz="quarter" idx="11"/>
          </p:nvPr>
        </p:nvSpPr>
        <p:spPr/>
        <p:txBody>
          <a:bodyPr/>
          <a:p>
            <a:endParaRPr lang="en-US"/>
          </a:p>
        </p:txBody>
      </p:sp>
      <p:sp>
        <p:nvSpPr>
          <p:cNvPr id="1048738" name="Slide Number Placeholder 5"/>
          <p:cNvSpPr>
            <a:spLocks noGrp="1"/>
          </p:cNvSpPr>
          <p:nvPr>
            <p:ph type="sldNum" sz="quarter" idx="12"/>
          </p:nvPr>
        </p:nvSpPr>
        <p:spPr/>
        <p:txBody>
          <a:bodyPr/>
          <a:p>
            <a:fld id="{FEE8D142-925C-4A00-9D90-E75A9E014A8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84" name=""/>
        <p:cNvGrpSpPr/>
        <p:nvPr/>
      </p:nvGrpSpPr>
      <p:grpSpPr>
        <a:xfrm>
          <a:off x="0" y="0"/>
          <a:ext cx="0" cy="0"/>
          <a:chOff x="0" y="0"/>
          <a:chExt cx="0" cy="0"/>
        </a:xfrm>
      </p:grpSpPr>
      <p:sp>
        <p:nvSpPr>
          <p:cNvPr id="1048699" name="Title 1"/>
          <p:cNvSpPr>
            <a:spLocks noGrp="1"/>
          </p:cNvSpPr>
          <p:nvPr>
            <p:ph type="title"/>
          </p:nvPr>
        </p:nvSpPr>
        <p:spPr>
          <a:xfrm>
            <a:off x="1113525" y="3308581"/>
            <a:ext cx="7515989" cy="1468800"/>
          </a:xfrm>
        </p:spPr>
        <p:txBody>
          <a:bodyPr anchor="b">
            <a:normAutofit/>
          </a:bodyPr>
          <a:lstStyle>
            <a:lvl1pPr algn="r">
              <a:defRPr b="0" cap="none" sz="3200"/>
            </a:lvl1pPr>
          </a:lstStyle>
          <a:p>
            <a:r>
              <a:rPr lang="en-US"/>
              <a:t>Click to edit Master title style</a:t>
            </a:r>
            <a:endParaRPr dirty="0" lang="en-US"/>
          </a:p>
        </p:txBody>
      </p:sp>
      <p:sp>
        <p:nvSpPr>
          <p:cNvPr id="1048700" name="Text Placeholder 2"/>
          <p:cNvSpPr>
            <a:spLocks noGrp="1"/>
          </p:cNvSpPr>
          <p:nvPr>
            <p:ph type="body" idx="1"/>
          </p:nvPr>
        </p:nvSpPr>
        <p:spPr>
          <a:xfrm>
            <a:off x="1113524" y="4777381"/>
            <a:ext cx="7515990"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1" name="Date Placeholder 3"/>
          <p:cNvSpPr>
            <a:spLocks noGrp="1"/>
          </p:cNvSpPr>
          <p:nvPr>
            <p:ph type="dt" sz="half" idx="10"/>
          </p:nvPr>
        </p:nvSpPr>
        <p:spPr/>
        <p:txBody>
          <a:bodyPr/>
          <a:p>
            <a:fld id="{71947A54-59B2-48B0-A982-CDBECF9E8270}" type="datetimeFigureOut">
              <a:rPr lang="en-US" smtClean="0"/>
              <a:t>1/10/2023</a:t>
            </a:fld>
            <a:endParaRPr lang="en-US"/>
          </a:p>
        </p:txBody>
      </p:sp>
      <p:sp>
        <p:nvSpPr>
          <p:cNvPr id="1048702" name="Footer Placeholder 4"/>
          <p:cNvSpPr>
            <a:spLocks noGrp="1"/>
          </p:cNvSpPr>
          <p:nvPr>
            <p:ph type="ftr" sz="quarter" idx="11"/>
          </p:nvPr>
        </p:nvSpPr>
        <p:spPr/>
        <p:txBody>
          <a:bodyPr/>
          <a:p>
            <a:endParaRPr lang="en-US"/>
          </a:p>
        </p:txBody>
      </p:sp>
      <p:sp>
        <p:nvSpPr>
          <p:cNvPr id="1048703" name="Slide Number Placeholder 5"/>
          <p:cNvSpPr>
            <a:spLocks noGrp="1"/>
          </p:cNvSpPr>
          <p:nvPr>
            <p:ph type="sldNum" sz="quarter" idx="12"/>
          </p:nvPr>
        </p:nvSpPr>
        <p:spPr/>
        <p:txBody>
          <a:bodyPr/>
          <a:p>
            <a:fld id="{FEE8D142-925C-4A00-9D90-E75A9E014A8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92" name=""/>
        <p:cNvGrpSpPr/>
        <p:nvPr/>
      </p:nvGrpSpPr>
      <p:grpSpPr>
        <a:xfrm>
          <a:off x="0" y="0"/>
          <a:ext cx="0" cy="0"/>
          <a:chOff x="0" y="0"/>
          <a:chExt cx="0" cy="0"/>
        </a:xfrm>
      </p:grpSpPr>
      <p:sp>
        <p:nvSpPr>
          <p:cNvPr id="1048745" name="TextBox 13"/>
          <p:cNvSpPr txBox="1"/>
          <p:nvPr/>
        </p:nvSpPr>
        <p:spPr>
          <a:xfrm>
            <a:off x="969421" y="863023"/>
            <a:ext cx="457319"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46" name="TextBox 14"/>
          <p:cNvSpPr txBox="1"/>
          <p:nvPr/>
        </p:nvSpPr>
        <p:spPr>
          <a:xfrm>
            <a:off x="8172197" y="2819399"/>
            <a:ext cx="457319"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47" name="Title 1"/>
          <p:cNvSpPr>
            <a:spLocks noGrp="1"/>
          </p:cNvSpPr>
          <p:nvPr>
            <p:ph type="title"/>
          </p:nvPr>
        </p:nvSpPr>
        <p:spPr>
          <a:xfrm>
            <a:off x="1426741" y="685801"/>
            <a:ext cx="6974115"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748" name="Text Placeholder 9"/>
          <p:cNvSpPr>
            <a:spLocks noGrp="1"/>
          </p:cNvSpPr>
          <p:nvPr>
            <p:ph type="body" sz="quarter" idx="13"/>
          </p:nvPr>
        </p:nvSpPr>
        <p:spPr>
          <a:xfrm>
            <a:off x="1113525" y="3886200"/>
            <a:ext cx="7515990" cy="889000"/>
          </a:xfrm>
        </p:spPr>
        <p:txBody>
          <a:bodyPr anchor="b" bIns="45720" lIns="91440" rIns="91440" rtlCol="0" tIns="45720" vert="horz">
            <a:normAutofit/>
          </a:bodyPr>
          <a:lstStyle>
            <a:lvl1pPr algn="r">
              <a:buNone/>
              <a:defRPr b="0" cap="none"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749" name="Text Placeholder 2"/>
          <p:cNvSpPr>
            <a:spLocks noGrp="1"/>
          </p:cNvSpPr>
          <p:nvPr>
            <p:ph type="body" idx="1"/>
          </p:nvPr>
        </p:nvSpPr>
        <p:spPr>
          <a:xfrm>
            <a:off x="1113524" y="4775200"/>
            <a:ext cx="7515990" cy="1016000"/>
          </a:xfrm>
        </p:spPr>
        <p:txBody>
          <a:bodyPr anchor="t">
            <a:norm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0" name="Date Placeholder 3"/>
          <p:cNvSpPr>
            <a:spLocks noGrp="1"/>
          </p:cNvSpPr>
          <p:nvPr>
            <p:ph type="dt" sz="half" idx="10"/>
          </p:nvPr>
        </p:nvSpPr>
        <p:spPr/>
        <p:txBody>
          <a:bodyPr/>
          <a:p>
            <a:fld id="{71947A54-59B2-48B0-A982-CDBECF9E8270}" type="datetimeFigureOut">
              <a:rPr lang="en-US" smtClean="0"/>
              <a:t>1/10/2023</a:t>
            </a:fld>
            <a:endParaRPr lang="en-US"/>
          </a:p>
        </p:txBody>
      </p:sp>
      <p:sp>
        <p:nvSpPr>
          <p:cNvPr id="1048751" name="Footer Placeholder 4"/>
          <p:cNvSpPr>
            <a:spLocks noGrp="1"/>
          </p:cNvSpPr>
          <p:nvPr>
            <p:ph type="ftr" sz="quarter" idx="11"/>
          </p:nvPr>
        </p:nvSpPr>
        <p:spPr/>
        <p:txBody>
          <a:bodyPr/>
          <a:p>
            <a:endParaRPr lang="en-US"/>
          </a:p>
        </p:txBody>
      </p:sp>
      <p:sp>
        <p:nvSpPr>
          <p:cNvPr id="1048752" name="Slide Number Placeholder 5"/>
          <p:cNvSpPr>
            <a:spLocks noGrp="1"/>
          </p:cNvSpPr>
          <p:nvPr>
            <p:ph type="sldNum" sz="quarter" idx="12"/>
          </p:nvPr>
        </p:nvSpPr>
        <p:spPr/>
        <p:txBody>
          <a:bodyPr/>
          <a:p>
            <a:fld id="{FEE8D142-925C-4A00-9D90-E75A9E014A8A}"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87" name=""/>
        <p:cNvGrpSpPr/>
        <p:nvPr/>
      </p:nvGrpSpPr>
      <p:grpSpPr>
        <a:xfrm>
          <a:off x="0" y="0"/>
          <a:ext cx="0" cy="0"/>
          <a:chOff x="0" y="0"/>
          <a:chExt cx="0" cy="0"/>
        </a:xfrm>
      </p:grpSpPr>
      <p:sp>
        <p:nvSpPr>
          <p:cNvPr id="1048715" name="Title 1"/>
          <p:cNvSpPr>
            <a:spLocks noGrp="1"/>
          </p:cNvSpPr>
          <p:nvPr>
            <p:ph type="title"/>
          </p:nvPr>
        </p:nvSpPr>
        <p:spPr>
          <a:xfrm>
            <a:off x="1113525" y="685801"/>
            <a:ext cx="7515991" cy="2727325"/>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716" name="Text Placeholder 9"/>
          <p:cNvSpPr>
            <a:spLocks noGrp="1"/>
          </p:cNvSpPr>
          <p:nvPr>
            <p:ph type="body" sz="quarter" idx="13"/>
          </p:nvPr>
        </p:nvSpPr>
        <p:spPr>
          <a:xfrm>
            <a:off x="1113524" y="3505200"/>
            <a:ext cx="7515992"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n-US"/>
              <a:t>Click to edit Master text styles</a:t>
            </a:r>
          </a:p>
        </p:txBody>
      </p:sp>
      <p:sp>
        <p:nvSpPr>
          <p:cNvPr id="1048717" name="Text Placeholder 2"/>
          <p:cNvSpPr>
            <a:spLocks noGrp="1"/>
          </p:cNvSpPr>
          <p:nvPr>
            <p:ph type="body" idx="1"/>
          </p:nvPr>
        </p:nvSpPr>
        <p:spPr>
          <a:xfrm>
            <a:off x="1113524" y="4343400"/>
            <a:ext cx="7515992"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8" name="Date Placeholder 3"/>
          <p:cNvSpPr>
            <a:spLocks noGrp="1"/>
          </p:cNvSpPr>
          <p:nvPr>
            <p:ph type="dt" sz="half" idx="10"/>
          </p:nvPr>
        </p:nvSpPr>
        <p:spPr/>
        <p:txBody>
          <a:bodyPr/>
          <a:p>
            <a:fld id="{71947A54-59B2-48B0-A982-CDBECF9E8270}" type="datetimeFigureOut">
              <a:rPr lang="en-US" smtClean="0"/>
              <a:t>1/10/2023</a:t>
            </a:fld>
            <a:endParaRPr lang="en-US"/>
          </a:p>
        </p:txBody>
      </p:sp>
      <p:sp>
        <p:nvSpPr>
          <p:cNvPr id="1048719" name="Footer Placeholder 4"/>
          <p:cNvSpPr>
            <a:spLocks noGrp="1"/>
          </p:cNvSpPr>
          <p:nvPr>
            <p:ph type="ftr" sz="quarter" idx="11"/>
          </p:nvPr>
        </p:nvSpPr>
        <p:spPr/>
        <p:txBody>
          <a:bodyPr/>
          <a:p>
            <a:endParaRPr lang="en-US"/>
          </a:p>
        </p:txBody>
      </p:sp>
      <p:sp>
        <p:nvSpPr>
          <p:cNvPr id="1048720" name="Slide Number Placeholder 5"/>
          <p:cNvSpPr>
            <a:spLocks noGrp="1"/>
          </p:cNvSpPr>
          <p:nvPr>
            <p:ph type="sldNum" sz="quarter" idx="12"/>
          </p:nvPr>
        </p:nvSpPr>
        <p:spPr/>
        <p:txBody>
          <a:bodyPr/>
          <a:p>
            <a:fld id="{FEE8D142-925C-4A00-9D90-E75A9E014A8A}"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3" name=""/>
        <p:cNvGrpSpPr/>
        <p:nvPr/>
      </p:nvGrpSpPr>
      <p:grpSpPr>
        <a:xfrm>
          <a:off x="0" y="0"/>
          <a:ext cx="0" cy="0"/>
          <a:chOff x="0" y="0"/>
          <a:chExt cx="0" cy="0"/>
        </a:xfrm>
      </p:grpSpPr>
      <p:sp>
        <p:nvSpPr>
          <p:cNvPr id="1048753" name="Title 1"/>
          <p:cNvSpPr>
            <a:spLocks noGrp="1"/>
          </p:cNvSpPr>
          <p:nvPr>
            <p:ph type="title"/>
          </p:nvPr>
        </p:nvSpPr>
        <p:spPr/>
        <p:txBody>
          <a:bodyPr/>
          <a:lstStyle>
            <a:lvl1pPr algn="ctr"/>
          </a:lstStyle>
          <a:p>
            <a:r>
              <a:rPr lang="en-US"/>
              <a:t>Click to edit Master title style</a:t>
            </a:r>
            <a:endParaRPr dirty="0" lang="en-US"/>
          </a:p>
        </p:txBody>
      </p:sp>
      <p:sp>
        <p:nvSpPr>
          <p:cNvPr id="1048754"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5" name="Date Placeholder 3"/>
          <p:cNvSpPr>
            <a:spLocks noGrp="1"/>
          </p:cNvSpPr>
          <p:nvPr>
            <p:ph type="dt" sz="half" idx="10"/>
          </p:nvPr>
        </p:nvSpPr>
        <p:spPr/>
        <p:txBody>
          <a:bodyPr/>
          <a:p>
            <a:fld id="{71947A54-59B2-48B0-A982-CDBECF9E8270}" type="datetimeFigureOut">
              <a:rPr lang="en-US" smtClean="0"/>
              <a:t>1/10/2023</a:t>
            </a:fld>
            <a:endParaRPr lang="en-US"/>
          </a:p>
        </p:txBody>
      </p:sp>
      <p:sp>
        <p:nvSpPr>
          <p:cNvPr id="1048756" name="Footer Placeholder 4"/>
          <p:cNvSpPr>
            <a:spLocks noGrp="1"/>
          </p:cNvSpPr>
          <p:nvPr>
            <p:ph type="ftr" sz="quarter" idx="11"/>
          </p:nvPr>
        </p:nvSpPr>
        <p:spPr/>
        <p:txBody>
          <a:bodyPr/>
          <a:p>
            <a:endParaRPr lang="en-US"/>
          </a:p>
        </p:txBody>
      </p:sp>
      <p:sp>
        <p:nvSpPr>
          <p:cNvPr id="1048757" name="Slide Number Placeholder 5"/>
          <p:cNvSpPr>
            <a:spLocks noGrp="1"/>
          </p:cNvSpPr>
          <p:nvPr>
            <p:ph type="sldNum" sz="quarter" idx="12"/>
          </p:nvPr>
        </p:nvSpPr>
        <p:spPr/>
        <p:txBody>
          <a:bodyPr/>
          <a:p>
            <a:fld id="{FEE8D142-925C-4A00-9D90-E75A9E014A8A}"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9" name=""/>
        <p:cNvGrpSpPr/>
        <p:nvPr/>
      </p:nvGrpSpPr>
      <p:grpSpPr>
        <a:xfrm>
          <a:off x="0" y="0"/>
          <a:ext cx="0" cy="0"/>
          <a:chOff x="0" y="0"/>
          <a:chExt cx="0" cy="0"/>
        </a:xfrm>
      </p:grpSpPr>
      <p:sp>
        <p:nvSpPr>
          <p:cNvPr id="1048726" name="Vertical Title 1"/>
          <p:cNvSpPr>
            <a:spLocks noGrp="1"/>
          </p:cNvSpPr>
          <p:nvPr>
            <p:ph type="title" orient="vert"/>
          </p:nvPr>
        </p:nvSpPr>
        <p:spPr>
          <a:xfrm>
            <a:off x="7301393" y="685800"/>
            <a:ext cx="1328123" cy="5105400"/>
          </a:xfrm>
        </p:spPr>
        <p:txBody>
          <a:bodyPr vert="eaVert">
            <a:normAutofit fontScale="97500"/>
          </a:bodyPr>
          <a:p>
            <a:r>
              <a:rPr lang="en-US"/>
              <a:t>Click to edit Master title style</a:t>
            </a:r>
            <a:endParaRPr dirty="0" lang="en-US"/>
          </a:p>
        </p:txBody>
      </p:sp>
      <p:sp>
        <p:nvSpPr>
          <p:cNvPr id="1048727" name="Vertical Text Placeholder 2"/>
          <p:cNvSpPr>
            <a:spLocks noGrp="1"/>
          </p:cNvSpPr>
          <p:nvPr>
            <p:ph type="body" orient="vert" idx="1"/>
          </p:nvPr>
        </p:nvSpPr>
        <p:spPr>
          <a:xfrm>
            <a:off x="1113524" y="685800"/>
            <a:ext cx="6016373" cy="51054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8" name="Date Placeholder 3"/>
          <p:cNvSpPr>
            <a:spLocks noGrp="1"/>
          </p:cNvSpPr>
          <p:nvPr>
            <p:ph type="dt" sz="half" idx="10"/>
          </p:nvPr>
        </p:nvSpPr>
        <p:spPr/>
        <p:txBody>
          <a:bodyPr/>
          <a:p>
            <a:fld id="{71947A54-59B2-48B0-A982-CDBECF9E8270}" type="datetimeFigureOut">
              <a:rPr lang="en-US" smtClean="0"/>
              <a:t>1/10/2023</a:t>
            </a:fld>
            <a:endParaRPr lang="en-US"/>
          </a:p>
        </p:txBody>
      </p:sp>
      <p:sp>
        <p:nvSpPr>
          <p:cNvPr id="1048729" name="Footer Placeholder 4"/>
          <p:cNvSpPr>
            <a:spLocks noGrp="1"/>
          </p:cNvSpPr>
          <p:nvPr>
            <p:ph type="ftr" sz="quarter" idx="11"/>
          </p:nvPr>
        </p:nvSpPr>
        <p:spPr/>
        <p:txBody>
          <a:bodyPr/>
          <a:p>
            <a:endParaRPr lang="en-US"/>
          </a:p>
        </p:txBody>
      </p:sp>
      <p:sp>
        <p:nvSpPr>
          <p:cNvPr id="1048730" name="Slide Number Placeholder 5"/>
          <p:cNvSpPr>
            <a:spLocks noGrp="1"/>
          </p:cNvSpPr>
          <p:nvPr>
            <p:ph type="sldNum" sz="quarter" idx="12"/>
          </p:nvPr>
        </p:nvSpPr>
        <p:spPr/>
        <p:txBody>
          <a:bodyPr/>
          <a:p>
            <a:fld id="{FEE8D142-925C-4A00-9D90-E75A9E014A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02" name="Title 1"/>
          <p:cNvSpPr>
            <a:spLocks noGrp="1"/>
          </p:cNvSpPr>
          <p:nvPr>
            <p:ph type="title"/>
          </p:nvPr>
        </p:nvSpPr>
        <p:spPr>
          <a:xfrm>
            <a:off x="982133" y="457201"/>
            <a:ext cx="7704667" cy="1981200"/>
          </a:xfrm>
        </p:spPr>
        <p:txBody>
          <a:bodyPr/>
          <a:p>
            <a:r>
              <a:rPr lang="en-US"/>
              <a:t>Click to edit Master title style</a:t>
            </a:r>
            <a:endParaRPr dirty="0" lang="en-US"/>
          </a:p>
        </p:txBody>
      </p:sp>
      <p:sp>
        <p:nvSpPr>
          <p:cNvPr id="1048603" name="Content Placeholder 2"/>
          <p:cNvSpPr>
            <a:spLocks noGrp="1"/>
          </p:cNvSpPr>
          <p:nvPr>
            <p:ph idx="1"/>
          </p:nvPr>
        </p:nvSpPr>
        <p:spPr>
          <a:xfrm>
            <a:off x="982133" y="2667000"/>
            <a:ext cx="7704667" cy="333281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3"/>
          <p:cNvSpPr>
            <a:spLocks noGrp="1"/>
          </p:cNvSpPr>
          <p:nvPr>
            <p:ph type="dt" sz="half" idx="10"/>
          </p:nvPr>
        </p:nvSpPr>
        <p:spPr>
          <a:xfrm>
            <a:off x="7344329" y="6108173"/>
            <a:ext cx="857473" cy="365125"/>
          </a:xfrm>
        </p:spPr>
        <p:txBody>
          <a:bodyPr/>
          <a:p>
            <a:fld id="{71947A54-59B2-48B0-A982-CDBECF9E8270}" type="datetimeFigureOut">
              <a:rPr lang="en-US" smtClean="0"/>
              <a:t>1/10/2023</a:t>
            </a:fld>
            <a:endParaRPr lang="en-US"/>
          </a:p>
        </p:txBody>
      </p:sp>
      <p:sp>
        <p:nvSpPr>
          <p:cNvPr id="1048605" name="Footer Placeholder 4"/>
          <p:cNvSpPr>
            <a:spLocks noGrp="1"/>
          </p:cNvSpPr>
          <p:nvPr>
            <p:ph type="ftr" sz="quarter" idx="11"/>
          </p:nvPr>
        </p:nvSpPr>
        <p:spPr>
          <a:xfrm>
            <a:off x="1972647" y="6108173"/>
            <a:ext cx="5314517" cy="365125"/>
          </a:xfrm>
        </p:spPr>
        <p:txBody>
          <a:bodyPr/>
          <a:p>
            <a:endParaRPr lang="en-US"/>
          </a:p>
        </p:txBody>
      </p:sp>
      <p:sp>
        <p:nvSpPr>
          <p:cNvPr id="1048606" name="Slide Number Placeholder 5"/>
          <p:cNvSpPr>
            <a:spLocks noGrp="1"/>
          </p:cNvSpPr>
          <p:nvPr>
            <p:ph type="sldNum" sz="quarter" idx="12"/>
          </p:nvPr>
        </p:nvSpPr>
        <p:spPr>
          <a:xfrm>
            <a:off x="8258967" y="6108173"/>
            <a:ext cx="427833" cy="365125"/>
          </a:xfrm>
        </p:spPr>
        <p:txBody>
          <a:bodyPr/>
          <a:p>
            <a:fld id="{FEE8D142-925C-4A00-9D90-E75A9E014A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8" name=""/>
        <p:cNvGrpSpPr/>
        <p:nvPr/>
      </p:nvGrpSpPr>
      <p:grpSpPr>
        <a:xfrm>
          <a:off x="0" y="0"/>
          <a:ext cx="0" cy="0"/>
          <a:chOff x="0" y="0"/>
          <a:chExt cx="0" cy="0"/>
        </a:xfrm>
      </p:grpSpPr>
      <p:sp>
        <p:nvSpPr>
          <p:cNvPr id="1048721" name="Title 1"/>
          <p:cNvSpPr>
            <a:spLocks noGrp="1"/>
          </p:cNvSpPr>
          <p:nvPr>
            <p:ph type="title"/>
          </p:nvPr>
        </p:nvSpPr>
        <p:spPr>
          <a:xfrm>
            <a:off x="1986995" y="2666998"/>
            <a:ext cx="6699805" cy="2360071"/>
          </a:xfrm>
        </p:spPr>
        <p:txBody>
          <a:bodyPr anchor="b"/>
          <a:lstStyle>
            <a:lvl1pPr algn="r">
              <a:defRPr b="0" cap="none" sz="4000"/>
            </a:lvl1pPr>
          </a:lstStyle>
          <a:p>
            <a:r>
              <a:rPr lang="en-US"/>
              <a:t>Click to edit Master title style</a:t>
            </a:r>
            <a:endParaRPr dirty="0" lang="en-US"/>
          </a:p>
        </p:txBody>
      </p:sp>
      <p:sp>
        <p:nvSpPr>
          <p:cNvPr id="1048722" name="Text Placeholder 2"/>
          <p:cNvSpPr>
            <a:spLocks noGrp="1"/>
          </p:cNvSpPr>
          <p:nvPr>
            <p:ph type="body" idx="1"/>
          </p:nvPr>
        </p:nvSpPr>
        <p:spPr>
          <a:xfrm>
            <a:off x="1986998" y="5027070"/>
            <a:ext cx="6699802"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3" name="Date Placeholder 3"/>
          <p:cNvSpPr>
            <a:spLocks noGrp="1"/>
          </p:cNvSpPr>
          <p:nvPr>
            <p:ph type="dt" sz="half" idx="10"/>
          </p:nvPr>
        </p:nvSpPr>
        <p:spPr/>
        <p:txBody>
          <a:bodyPr/>
          <a:p>
            <a:fld id="{71947A54-59B2-48B0-A982-CDBECF9E8270}" type="datetimeFigureOut">
              <a:rPr lang="en-US" smtClean="0"/>
              <a:t>1/10/2023</a:t>
            </a:fld>
            <a:endParaRPr lang="en-US"/>
          </a:p>
        </p:txBody>
      </p:sp>
      <p:sp>
        <p:nvSpPr>
          <p:cNvPr id="1048724" name="Footer Placeholder 4"/>
          <p:cNvSpPr>
            <a:spLocks noGrp="1"/>
          </p:cNvSpPr>
          <p:nvPr>
            <p:ph type="ftr" sz="quarter" idx="11"/>
          </p:nvPr>
        </p:nvSpPr>
        <p:spPr/>
        <p:txBody>
          <a:bodyPr/>
          <a:p>
            <a:endParaRPr lang="en-US"/>
          </a:p>
        </p:txBody>
      </p:sp>
      <p:sp>
        <p:nvSpPr>
          <p:cNvPr id="1048725" name="Slide Number Placeholder 5"/>
          <p:cNvSpPr>
            <a:spLocks noGrp="1"/>
          </p:cNvSpPr>
          <p:nvPr>
            <p:ph type="sldNum" sz="quarter" idx="12"/>
          </p:nvPr>
        </p:nvSpPr>
        <p:spPr>
          <a:xfrm>
            <a:off x="8273317" y="6116070"/>
            <a:ext cx="413483" cy="365125"/>
          </a:xfrm>
        </p:spPr>
        <p:txBody>
          <a:bodyPr/>
          <a:p>
            <a:fld id="{FEE8D142-925C-4A00-9D90-E75A9E014A8A}" type="slidenum">
              <a:rPr lang="en-US" smtClean="0"/>
              <a:t>‹#›</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15" name="Title 1"/>
          <p:cNvSpPr>
            <a:spLocks noGrp="1"/>
          </p:cNvSpPr>
          <p:nvPr>
            <p:ph type="title"/>
          </p:nvPr>
        </p:nvSpPr>
        <p:spPr>
          <a:xfrm>
            <a:off x="982133" y="685801"/>
            <a:ext cx="7704667" cy="1752599"/>
          </a:xfrm>
        </p:spPr>
        <p:txBody>
          <a:bodyPr/>
          <a:p>
            <a:r>
              <a:rPr lang="en-US"/>
              <a:t>Click to edit Master title style</a:t>
            </a:r>
            <a:endParaRPr dirty="0" lang="en-US"/>
          </a:p>
        </p:txBody>
      </p:sp>
      <p:sp>
        <p:nvSpPr>
          <p:cNvPr id="1048616"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7"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8" name="Date Placeholder 4"/>
          <p:cNvSpPr>
            <a:spLocks noGrp="1"/>
          </p:cNvSpPr>
          <p:nvPr>
            <p:ph type="dt" sz="half" idx="10"/>
          </p:nvPr>
        </p:nvSpPr>
        <p:spPr/>
        <p:txBody>
          <a:bodyPr/>
          <a:p>
            <a:fld id="{71947A54-59B2-48B0-A982-CDBECF9E8270}" type="datetimeFigureOut">
              <a:rPr lang="en-US" smtClean="0"/>
              <a:t>1/10/2023</a:t>
            </a:fld>
            <a:endParaRPr lang="en-US"/>
          </a:p>
        </p:txBody>
      </p:sp>
      <p:sp>
        <p:nvSpPr>
          <p:cNvPr id="1048619" name="Footer Placeholder 5"/>
          <p:cNvSpPr>
            <a:spLocks noGrp="1"/>
          </p:cNvSpPr>
          <p:nvPr>
            <p:ph type="ftr" sz="quarter" idx="11"/>
          </p:nvPr>
        </p:nvSpPr>
        <p:spPr/>
        <p:txBody>
          <a:bodyPr/>
          <a:p>
            <a:endParaRPr lang="en-US"/>
          </a:p>
        </p:txBody>
      </p:sp>
      <p:sp>
        <p:nvSpPr>
          <p:cNvPr id="1048620" name="Slide Number Placeholder 6"/>
          <p:cNvSpPr>
            <a:spLocks noGrp="1"/>
          </p:cNvSpPr>
          <p:nvPr>
            <p:ph type="sldNum" sz="quarter" idx="12"/>
          </p:nvPr>
        </p:nvSpPr>
        <p:spPr/>
        <p:txBody>
          <a:bodyPr/>
          <a:p>
            <a:fld id="{FEE8D142-925C-4A00-9D90-E75A9E014A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627" name="Title 1"/>
          <p:cNvSpPr>
            <a:spLocks noGrp="1"/>
          </p:cNvSpPr>
          <p:nvPr>
            <p:ph type="title"/>
          </p:nvPr>
        </p:nvSpPr>
        <p:spPr/>
        <p:txBody>
          <a:bodyPr/>
          <a:p>
            <a:r>
              <a:rPr lang="en-US"/>
              <a:t>Click to edit Master title style</a:t>
            </a:r>
            <a:endParaRPr dirty="0" lang="en-US"/>
          </a:p>
        </p:txBody>
      </p:sp>
      <p:sp>
        <p:nvSpPr>
          <p:cNvPr id="1048628" name="Text Placeholder 2"/>
          <p:cNvSpPr>
            <a:spLocks noGrp="1"/>
          </p:cNvSpPr>
          <p:nvPr>
            <p:ph type="body" idx="1"/>
          </p:nvPr>
        </p:nvSpPr>
        <p:spPr>
          <a:xfrm>
            <a:off x="1329481" y="2658533"/>
            <a:ext cx="3456291"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29"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0" name="Text Placeholder 4"/>
          <p:cNvSpPr>
            <a:spLocks noGrp="1"/>
          </p:cNvSpPr>
          <p:nvPr>
            <p:ph type="body" sz="quarter" idx="3"/>
          </p:nvPr>
        </p:nvSpPr>
        <p:spPr>
          <a:xfrm>
            <a:off x="5161710" y="2667000"/>
            <a:ext cx="3467806"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1"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2" name="Date Placeholder 6"/>
          <p:cNvSpPr>
            <a:spLocks noGrp="1"/>
          </p:cNvSpPr>
          <p:nvPr>
            <p:ph type="dt" sz="half" idx="10"/>
          </p:nvPr>
        </p:nvSpPr>
        <p:spPr/>
        <p:txBody>
          <a:bodyPr/>
          <a:p>
            <a:fld id="{71947A54-59B2-48B0-A982-CDBECF9E8270}" type="datetimeFigureOut">
              <a:rPr lang="en-US" smtClean="0"/>
              <a:t>1/10/2023</a:t>
            </a:fld>
            <a:endParaRPr lang="en-US"/>
          </a:p>
        </p:txBody>
      </p:sp>
      <p:sp>
        <p:nvSpPr>
          <p:cNvPr id="1048633" name="Footer Placeholder 7"/>
          <p:cNvSpPr>
            <a:spLocks noGrp="1"/>
          </p:cNvSpPr>
          <p:nvPr>
            <p:ph type="ftr" sz="quarter" idx="11"/>
          </p:nvPr>
        </p:nvSpPr>
        <p:spPr/>
        <p:txBody>
          <a:bodyPr/>
          <a:p>
            <a:endParaRPr lang="en-US"/>
          </a:p>
        </p:txBody>
      </p:sp>
      <p:sp>
        <p:nvSpPr>
          <p:cNvPr id="1048634" name="Slide Number Placeholder 8"/>
          <p:cNvSpPr>
            <a:spLocks noGrp="1"/>
          </p:cNvSpPr>
          <p:nvPr>
            <p:ph type="sldNum" sz="quarter" idx="12"/>
          </p:nvPr>
        </p:nvSpPr>
        <p:spPr/>
        <p:txBody>
          <a:bodyPr/>
          <a:p>
            <a:fld id="{FEE8D142-925C-4A00-9D90-E75A9E014A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3" name=""/>
        <p:cNvGrpSpPr/>
        <p:nvPr/>
      </p:nvGrpSpPr>
      <p:grpSpPr>
        <a:xfrm>
          <a:off x="0" y="0"/>
          <a:ext cx="0" cy="0"/>
          <a:chOff x="0" y="0"/>
          <a:chExt cx="0" cy="0"/>
        </a:xfrm>
      </p:grpSpPr>
      <p:sp>
        <p:nvSpPr>
          <p:cNvPr id="1048695" name="Title 1"/>
          <p:cNvSpPr>
            <a:spLocks noGrp="1"/>
          </p:cNvSpPr>
          <p:nvPr>
            <p:ph type="title"/>
          </p:nvPr>
        </p:nvSpPr>
        <p:spPr/>
        <p:txBody>
          <a:bodyPr/>
          <a:p>
            <a:r>
              <a:rPr lang="en-US"/>
              <a:t>Click to edit Master title style</a:t>
            </a:r>
            <a:endParaRPr dirty="0" lang="en-US"/>
          </a:p>
        </p:txBody>
      </p:sp>
      <p:sp>
        <p:nvSpPr>
          <p:cNvPr id="1048696" name="Date Placeholder 2"/>
          <p:cNvSpPr>
            <a:spLocks noGrp="1"/>
          </p:cNvSpPr>
          <p:nvPr>
            <p:ph type="dt" sz="half" idx="10"/>
          </p:nvPr>
        </p:nvSpPr>
        <p:spPr/>
        <p:txBody>
          <a:bodyPr/>
          <a:p>
            <a:fld id="{71947A54-59B2-48B0-A982-CDBECF9E8270}" type="datetimeFigureOut">
              <a:rPr lang="en-US" smtClean="0"/>
              <a:t>1/10/2023</a:t>
            </a:fld>
            <a:endParaRPr lang="en-US"/>
          </a:p>
        </p:txBody>
      </p:sp>
      <p:sp>
        <p:nvSpPr>
          <p:cNvPr id="1048697" name="Footer Placeholder 3"/>
          <p:cNvSpPr>
            <a:spLocks noGrp="1"/>
          </p:cNvSpPr>
          <p:nvPr>
            <p:ph type="ftr" sz="quarter" idx="11"/>
          </p:nvPr>
        </p:nvSpPr>
        <p:spPr/>
        <p:txBody>
          <a:bodyPr/>
          <a:p>
            <a:endParaRPr lang="en-US"/>
          </a:p>
        </p:txBody>
      </p:sp>
      <p:sp>
        <p:nvSpPr>
          <p:cNvPr id="1048698" name="Slide Number Placeholder 4"/>
          <p:cNvSpPr>
            <a:spLocks noGrp="1"/>
          </p:cNvSpPr>
          <p:nvPr>
            <p:ph type="sldNum" sz="quarter" idx="12"/>
          </p:nvPr>
        </p:nvSpPr>
        <p:spPr/>
        <p:txBody>
          <a:bodyPr/>
          <a:p>
            <a:fld id="{FEE8D142-925C-4A00-9D90-E75A9E014A8A}" type="slidenum">
              <a:rPr lang="en-US" smtClean="0"/>
              <a:t>‹#›</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1" name=""/>
        <p:cNvGrpSpPr/>
        <p:nvPr/>
      </p:nvGrpSpPr>
      <p:grpSpPr>
        <a:xfrm>
          <a:off x="0" y="0"/>
          <a:ext cx="0" cy="0"/>
          <a:chOff x="0" y="0"/>
          <a:chExt cx="0" cy="0"/>
        </a:xfrm>
      </p:grpSpPr>
      <p:sp>
        <p:nvSpPr>
          <p:cNvPr id="1048587" name="Date Placeholder 1"/>
          <p:cNvSpPr>
            <a:spLocks noGrp="1"/>
          </p:cNvSpPr>
          <p:nvPr>
            <p:ph type="dt" sz="half" idx="10"/>
          </p:nvPr>
        </p:nvSpPr>
        <p:spPr/>
        <p:txBody>
          <a:bodyPr/>
          <a:p>
            <a:fld id="{71947A54-59B2-48B0-A982-CDBECF9E8270}" type="datetimeFigureOut">
              <a:rPr lang="en-US" smtClean="0"/>
              <a:t>1/10/2023</a:t>
            </a:fld>
            <a:endParaRPr lang="en-US"/>
          </a:p>
        </p:txBody>
      </p:sp>
      <p:sp>
        <p:nvSpPr>
          <p:cNvPr id="1048588" name="Footer Placeholder 2"/>
          <p:cNvSpPr>
            <a:spLocks noGrp="1"/>
          </p:cNvSpPr>
          <p:nvPr>
            <p:ph type="ftr" sz="quarter" idx="11"/>
          </p:nvPr>
        </p:nvSpPr>
        <p:spPr/>
        <p:txBody>
          <a:bodyPr/>
          <a:p>
            <a:endParaRPr lang="en-US"/>
          </a:p>
        </p:txBody>
      </p:sp>
      <p:sp>
        <p:nvSpPr>
          <p:cNvPr id="1048589" name="Slide Number Placeholder 3"/>
          <p:cNvSpPr>
            <a:spLocks noGrp="1"/>
          </p:cNvSpPr>
          <p:nvPr>
            <p:ph type="sldNum" sz="quarter" idx="12"/>
          </p:nvPr>
        </p:nvSpPr>
        <p:spPr/>
        <p:txBody>
          <a:bodyPr/>
          <a:p>
            <a:fld id="{FEE8D142-925C-4A00-9D90-E75A9E014A8A}" type="slidenum">
              <a:rPr lang="en-US" smtClean="0"/>
              <a:t>‹#›</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9" name=""/>
        <p:cNvGrpSpPr/>
        <p:nvPr/>
      </p:nvGrpSpPr>
      <p:grpSpPr>
        <a:xfrm>
          <a:off x="0" y="0"/>
          <a:ext cx="0" cy="0"/>
          <a:chOff x="0" y="0"/>
          <a:chExt cx="0" cy="0"/>
        </a:xfrm>
      </p:grpSpPr>
      <p:sp>
        <p:nvSpPr>
          <p:cNvPr id="1048592" name="Title 1"/>
          <p:cNvSpPr>
            <a:spLocks noGrp="1"/>
          </p:cNvSpPr>
          <p:nvPr>
            <p:ph type="title"/>
          </p:nvPr>
        </p:nvSpPr>
        <p:spPr>
          <a:xfrm>
            <a:off x="1113524" y="1600200"/>
            <a:ext cx="2662534" cy="1371600"/>
          </a:xfrm>
        </p:spPr>
        <p:txBody>
          <a:bodyPr anchor="b">
            <a:normAutofit/>
          </a:bodyPr>
          <a:lstStyle>
            <a:lvl1pPr algn="ctr">
              <a:defRPr b="0" sz="2400"/>
            </a:lvl1pPr>
          </a:lstStyle>
          <a:p>
            <a:r>
              <a:rPr lang="en-US"/>
              <a:t>Click to edit Master title style</a:t>
            </a:r>
            <a:endParaRPr dirty="0" lang="en-US"/>
          </a:p>
        </p:txBody>
      </p:sp>
      <p:sp>
        <p:nvSpPr>
          <p:cNvPr id="104859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4" name="Text Placeholder 3"/>
          <p:cNvSpPr>
            <a:spLocks noGrp="1"/>
          </p:cNvSpPr>
          <p:nvPr>
            <p:ph type="body" sz="half" idx="2"/>
          </p:nvPr>
        </p:nvSpPr>
        <p:spPr>
          <a:xfrm>
            <a:off x="1113524" y="2971800"/>
            <a:ext cx="2662534" cy="18288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595" name="Date Placeholder 4"/>
          <p:cNvSpPr>
            <a:spLocks noGrp="1"/>
          </p:cNvSpPr>
          <p:nvPr>
            <p:ph type="dt" sz="half" idx="10"/>
          </p:nvPr>
        </p:nvSpPr>
        <p:spPr/>
        <p:txBody>
          <a:bodyPr/>
          <a:p>
            <a:fld id="{71947A54-59B2-48B0-A982-CDBECF9E8270}" type="datetimeFigureOut">
              <a:rPr lang="en-US" smtClean="0"/>
              <a:t>1/10/2023</a:t>
            </a:fld>
            <a:endParaRPr lang="en-US"/>
          </a:p>
        </p:txBody>
      </p:sp>
      <p:sp>
        <p:nvSpPr>
          <p:cNvPr id="1048596" name="Footer Placeholder 5"/>
          <p:cNvSpPr>
            <a:spLocks noGrp="1"/>
          </p:cNvSpPr>
          <p:nvPr>
            <p:ph type="ftr" sz="quarter" idx="11"/>
          </p:nvPr>
        </p:nvSpPr>
        <p:spPr/>
        <p:txBody>
          <a:bodyPr/>
          <a:p>
            <a:endParaRPr lang="en-US"/>
          </a:p>
        </p:txBody>
      </p:sp>
      <p:sp>
        <p:nvSpPr>
          <p:cNvPr id="1048597" name="Slide Number Placeholder 6"/>
          <p:cNvSpPr>
            <a:spLocks noGrp="1"/>
          </p:cNvSpPr>
          <p:nvPr>
            <p:ph type="sldNum" sz="quarter" idx="12"/>
          </p:nvPr>
        </p:nvSpPr>
        <p:spPr/>
        <p:txBody>
          <a:bodyPr/>
          <a:p>
            <a:fld id="{FEE8D142-925C-4A00-9D90-E75A9E014A8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6" name=""/>
        <p:cNvGrpSpPr/>
        <p:nvPr/>
      </p:nvGrpSpPr>
      <p:grpSpPr>
        <a:xfrm>
          <a:off x="0" y="0"/>
          <a:ext cx="0" cy="0"/>
          <a:chOff x="0" y="0"/>
          <a:chExt cx="0" cy="0"/>
        </a:xfrm>
      </p:grpSpPr>
      <p:sp>
        <p:nvSpPr>
          <p:cNvPr id="1048709" name="Title 1"/>
          <p:cNvSpPr>
            <a:spLocks noGrp="1"/>
          </p:cNvSpPr>
          <p:nvPr>
            <p:ph type="title"/>
          </p:nvPr>
        </p:nvSpPr>
        <p:spPr>
          <a:xfrm>
            <a:off x="1112332" y="1752599"/>
            <a:ext cx="4070679" cy="1371600"/>
          </a:xfrm>
        </p:spPr>
        <p:txBody>
          <a:bodyPr anchor="b">
            <a:normAutofit/>
          </a:bodyPr>
          <a:lstStyle>
            <a:lvl1pPr algn="ctr">
              <a:defRPr b="0" sz="2800"/>
            </a:lvl1pPr>
          </a:lstStyle>
          <a:p>
            <a:r>
              <a:rPr lang="en-US"/>
              <a:t>Click to edit Master title style</a:t>
            </a:r>
            <a:endParaRPr dirty="0" lang="en-US"/>
          </a:p>
        </p:txBody>
      </p:sp>
      <p:sp>
        <p:nvSpPr>
          <p:cNvPr id="1048710" name="Picture Placeholder 2"/>
          <p:cNvSpPr>
            <a:spLocks noChangeAspect="1" noGrp="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11" name="Text Placeholder 3"/>
          <p:cNvSpPr>
            <a:spLocks noGrp="1"/>
          </p:cNvSpPr>
          <p:nvPr>
            <p:ph type="body" sz="half" idx="2"/>
          </p:nvPr>
        </p:nvSpPr>
        <p:spPr>
          <a:xfrm>
            <a:off x="1112332" y="3124199"/>
            <a:ext cx="4070679" cy="1828800"/>
          </a:xfrm>
        </p:spPr>
        <p:txBody>
          <a:bodyPr>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2" name="Date Placeholder 4"/>
          <p:cNvSpPr>
            <a:spLocks noGrp="1"/>
          </p:cNvSpPr>
          <p:nvPr>
            <p:ph type="dt" sz="half" idx="10"/>
          </p:nvPr>
        </p:nvSpPr>
        <p:spPr/>
        <p:txBody>
          <a:bodyPr/>
          <a:p>
            <a:fld id="{71947A54-59B2-48B0-A982-CDBECF9E8270}" type="datetimeFigureOut">
              <a:rPr lang="en-US" smtClean="0"/>
              <a:t>1/10/2023</a:t>
            </a:fld>
            <a:endParaRPr lang="en-US"/>
          </a:p>
        </p:txBody>
      </p:sp>
      <p:sp>
        <p:nvSpPr>
          <p:cNvPr id="1048713" name="Footer Placeholder 5"/>
          <p:cNvSpPr>
            <a:spLocks noGrp="1"/>
          </p:cNvSpPr>
          <p:nvPr>
            <p:ph type="ftr" sz="quarter" idx="11"/>
          </p:nvPr>
        </p:nvSpPr>
        <p:spPr/>
        <p:txBody>
          <a:bodyPr/>
          <a:p>
            <a:endParaRPr lang="en-US"/>
          </a:p>
        </p:txBody>
      </p:sp>
      <p:sp>
        <p:nvSpPr>
          <p:cNvPr id="1048714" name="Slide Number Placeholder 6"/>
          <p:cNvSpPr>
            <a:spLocks noGrp="1"/>
          </p:cNvSpPr>
          <p:nvPr>
            <p:ph type="sldNum" sz="quarter" idx="12"/>
          </p:nvPr>
        </p:nvSpPr>
        <p:spPr/>
        <p:txBody>
          <a:bodyPr/>
          <a:p>
            <a:fld id="{FEE8D142-925C-4A00-9D90-E75A9E014A8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grpSp>
        <p:nvGrpSpPr>
          <p:cNvPr id="13" name="Group 13"/>
          <p:cNvGrpSpPr/>
          <p:nvPr/>
        </p:nvGrpSpPr>
        <p:grpSpPr>
          <a:xfrm>
            <a:off x="0" y="0"/>
            <a:ext cx="2132013" cy="6858001"/>
            <a:chOff x="0" y="0"/>
            <a:chExt cx="2132013" cy="6858001"/>
          </a:xfrm>
        </p:grpSpPr>
        <p:sp>
          <p:nvSpPr>
            <p:cNvPr id="1048576" name="Freeform 6"/>
            <p:cNvSpPr/>
            <p:nvPr/>
          </p:nvSpPr>
          <p:spPr bwMode="auto">
            <a:xfrm>
              <a:off x="0" y="0"/>
              <a:ext cx="1073150" cy="5291138"/>
            </a:xfrm>
            <a:custGeom>
              <a:avLst/>
              <a:ah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048577" name="Freeform 7"/>
            <p:cNvSpPr/>
            <p:nvPr/>
          </p:nvSpPr>
          <p:spPr bwMode="auto">
            <a:xfrm>
              <a:off x="0" y="0"/>
              <a:ext cx="758825" cy="4624388"/>
            </a:xfrm>
            <a:custGeom>
              <a:avLst/>
              <a:ah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048578" name="Freeform 8"/>
            <p:cNvSpPr/>
            <p:nvPr/>
          </p:nvSpPr>
          <p:spPr bwMode="auto">
            <a:xfrm>
              <a:off x="0" y="5662613"/>
              <a:ext cx="906463" cy="1195388"/>
            </a:xfrm>
            <a:custGeom>
              <a:avLst/>
              <a:ah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048579" name="Freeform 9"/>
            <p:cNvSpPr/>
            <p:nvPr/>
          </p:nvSpPr>
          <p:spPr bwMode="auto">
            <a:xfrm>
              <a:off x="0" y="5295900"/>
              <a:ext cx="1487488" cy="1562100"/>
            </a:xfrm>
            <a:custGeom>
              <a:avLst/>
              <a:ah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048580" name="Freeform 10"/>
            <p:cNvSpPr/>
            <p:nvPr/>
          </p:nvSpPr>
          <p:spPr bwMode="auto">
            <a:xfrm>
              <a:off x="0" y="5257800"/>
              <a:ext cx="2132013" cy="1600200"/>
            </a:xfrm>
            <a:custGeom>
              <a:avLst/>
              <a:ah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1048581" name="Freeform 11"/>
            <p:cNvSpPr/>
            <p:nvPr/>
          </p:nvSpPr>
          <p:spPr bwMode="auto">
            <a:xfrm>
              <a:off x="0" y="5357813"/>
              <a:ext cx="1377950" cy="1500188"/>
            </a:xfrm>
            <a:custGeom>
              <a:avLst/>
              <a:ah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982133" y="457201"/>
            <a:ext cx="7704667" cy="1981200"/>
          </a:xfrm>
          <a:prstGeom prst="rect"/>
          <a:effectLst/>
        </p:spPr>
        <p:txBody>
          <a:bodyPr anchor="ctr" bIns="45720" lIns="91440" rIns="91440" rtlCol="0" tIns="45720" vert="horz">
            <a:normAutofit/>
          </a:bodyPr>
          <a:p>
            <a:r>
              <a:rPr lang="en-US"/>
              <a:t>Click to edit Master title style</a:t>
            </a:r>
            <a:endParaRPr dirty="0" lang="en-US"/>
          </a:p>
        </p:txBody>
      </p:sp>
      <p:sp>
        <p:nvSpPr>
          <p:cNvPr id="1048583" name="Text Placeholder 2"/>
          <p:cNvSpPr>
            <a:spLocks noGrp="1"/>
          </p:cNvSpPr>
          <p:nvPr>
            <p:ph type="body" idx="1"/>
          </p:nvPr>
        </p:nvSpPr>
        <p:spPr>
          <a:xfrm>
            <a:off x="982134" y="2667000"/>
            <a:ext cx="7704666" cy="3356995"/>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2"/>
          </p:nvPr>
        </p:nvSpPr>
        <p:spPr>
          <a:xfrm>
            <a:off x="7358679" y="6116070"/>
            <a:ext cx="857473" cy="365125"/>
          </a:xfrm>
          <a:prstGeom prst="rect"/>
        </p:spPr>
        <p:txBody>
          <a:bodyPr anchor="ctr" bIns="45720" lIns="91440" rIns="91440" rtlCol="0" tIns="45720" vert="horz"/>
          <a:lstStyle>
            <a:lvl1pPr algn="r">
              <a:defRPr b="0" sz="1000" i="0">
                <a:solidFill>
                  <a:schemeClr val="tx1"/>
                </a:solidFill>
                <a:effectLst/>
                <a:latin typeface="+mn-lt"/>
              </a:defRPr>
            </a:lvl1pPr>
          </a:lstStyle>
          <a:p>
            <a:fld id="{71947A54-59B2-48B0-A982-CDBECF9E8270}" type="datetimeFigureOut">
              <a:rPr lang="en-US" smtClean="0"/>
              <a:t>1/10/2023</a:t>
            </a:fld>
            <a:endParaRPr lang="en-US"/>
          </a:p>
        </p:txBody>
      </p:sp>
      <p:sp>
        <p:nvSpPr>
          <p:cNvPr id="1048585" name="Footer Placeholder 4"/>
          <p:cNvSpPr>
            <a:spLocks noGrp="1"/>
          </p:cNvSpPr>
          <p:nvPr>
            <p:ph type="ftr" sz="quarter" idx="3"/>
          </p:nvPr>
        </p:nvSpPr>
        <p:spPr>
          <a:xfrm>
            <a:off x="1986997" y="6116070"/>
            <a:ext cx="5314517" cy="365125"/>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US"/>
          </a:p>
        </p:txBody>
      </p:sp>
      <p:sp>
        <p:nvSpPr>
          <p:cNvPr id="1048586" name="Slide Number Placeholder 5"/>
          <p:cNvSpPr>
            <a:spLocks noGrp="1"/>
          </p:cNvSpPr>
          <p:nvPr>
            <p:ph type="sldNum" sz="quarter" idx="4"/>
          </p:nvPr>
        </p:nvSpPr>
        <p:spPr>
          <a:xfrm>
            <a:off x="8273317" y="6116070"/>
            <a:ext cx="413483" cy="365125"/>
          </a:xfrm>
          <a:prstGeom prst="rect"/>
        </p:spPr>
        <p:txBody>
          <a:bodyPr anchor="ctr" bIns="45720" lIns="91440" rIns="91440" rtlCol="0" tIns="45720" vert="horz"/>
          <a:lstStyle>
            <a:lvl1pPr algn="r">
              <a:defRPr b="0" sz="1000" i="0">
                <a:solidFill>
                  <a:schemeClr val="tx1"/>
                </a:solidFill>
                <a:effectLst/>
                <a:latin typeface="+mn-lt"/>
              </a:defRPr>
            </a:lvl1pPr>
          </a:lstStyle>
          <a:p>
            <a:fld id="{FEE8D142-925C-4A00-9D90-E75A9E014A8A}"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xStyles>
    <p:titleStyle>
      <a:lvl1pPr algn="ctr" defTabSz="457200" eaLnBrk="1" hangingPunct="1" latinLnBrk="0" rtl="0">
        <a:spcBef>
          <a:spcPct val="0"/>
        </a:spcBef>
        <a:buNone/>
        <a:defRPr cap="none" sz="40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lumMod val="75000"/>
          </a:schemeClr>
        </a:buClr>
        <a:buSzPct val="145000"/>
        <a:buFont typeface="Arial"/>
        <a:buChar char="•"/>
        <a:defRPr cap="none" sz="24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lumMod val="75000"/>
          </a:schemeClr>
        </a:buClr>
        <a:buSzPct val="145000"/>
        <a:buFont typeface="Arial"/>
        <a:buChar char="•"/>
        <a:defRPr cap="none" sz="20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lumMod val="75000"/>
          </a:schemeClr>
        </a:buClr>
        <a:buSzPct val="145000"/>
        <a:buFont typeface="Arial"/>
        <a:buChar char="•"/>
        <a:defRPr cap="none" sz="18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lumMod val="75000"/>
          </a:schemeClr>
        </a:buClr>
        <a:buSzPct val="145000"/>
        <a:buFont typeface="Arial"/>
        <a:buChar char="•"/>
        <a:defRPr cap="none" sz="16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hyperlink" Target="http://whatis.techtarget.com/definition/facial-recognition" TargetMode="External"/><Relationship Id="rId2" Type="http://schemas.openxmlformats.org/officeDocument/2006/relationships/hyperlink" Target="https://www.theguardian.com/technology/2017/mar/27/us-facial-recognitiondatabasefbi-drivers-licenses-passports%5bAccessed" TargetMode="External"/><Relationship Id="rId3"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alphaModFix amt="30000"/>
            <a:lum/>
          </a:blip>
          <a:srcRect/>
          <a:stretch>
            <a:fillRect t="-11000" b="-44000"/>
          </a:stretch>
        </a:blipFill>
        <a:effectLst/>
      </p:bgPr>
    </p:bg>
    <p:spTree>
      <p:nvGrpSpPr>
        <p:cNvPr id="32" name=""/>
        <p:cNvGrpSpPr/>
        <p:nvPr/>
      </p:nvGrpSpPr>
      <p:grpSpPr>
        <a:xfrm>
          <a:off x="0" y="0"/>
          <a:ext cx="0" cy="0"/>
          <a:chOff x="0" y="0"/>
          <a:chExt cx="0" cy="0"/>
        </a:xfrm>
      </p:grpSpPr>
      <p:sp>
        <p:nvSpPr>
          <p:cNvPr id="1048591" name="TextBox 6"/>
          <p:cNvSpPr txBox="1"/>
          <p:nvPr/>
        </p:nvSpPr>
        <p:spPr>
          <a:xfrm>
            <a:off x="1179635" y="2331157"/>
            <a:ext cx="7200359" cy="1907540"/>
          </a:xfrm>
          <a:prstGeom prst="rect"/>
          <a:noFill/>
        </p:spPr>
        <p:txBody>
          <a:bodyPr rtlCol="0" wrap="square">
            <a:spAutoFit/>
          </a:bodyPr>
          <a:p>
            <a:pPr algn="ctr"/>
            <a:r>
              <a:rPr b="1" dirty="0" lang="en-US">
                <a:latin typeface="Times New Roman" pitchFamily="18" charset="0"/>
                <a:cs typeface="Times New Roman" pitchFamily="18" charset="0"/>
              </a:rPr>
              <a:t>MINI PROJECT PRESENTATION</a:t>
            </a:r>
          </a:p>
          <a:p>
            <a:pPr algn="ctr"/>
            <a:r>
              <a:rPr b="1" dirty="0" lang="en-US">
                <a:latin typeface="Times New Roman" pitchFamily="18" charset="0"/>
                <a:cs typeface="Times New Roman" pitchFamily="18" charset="0"/>
              </a:rPr>
              <a:t> ON </a:t>
            </a:r>
          </a:p>
          <a:p>
            <a:pPr algn="ctr"/>
            <a:endParaRPr b="1" dirty="0" lang="en-US">
              <a:latin typeface="Times New Roman" pitchFamily="18" charset="0"/>
              <a:cs typeface="Times New Roman" pitchFamily="18" charset="0"/>
            </a:endParaRPr>
          </a:p>
          <a:p>
            <a:pPr algn="ctr"/>
            <a:r>
              <a:rPr b="1" dirty="0" sz="2400" lang="en-US">
                <a:latin typeface="Times New Roman" pitchFamily="18" charset="0"/>
                <a:cs typeface="Times New Roman" pitchFamily="18" charset="0"/>
              </a:rPr>
              <a:t>FACE RECOGNITION BASED ON REAL TIME ATTENDANCE FOR ORGANIZATIONS</a:t>
            </a:r>
          </a:p>
          <a:p>
            <a:pPr algn="ctr"/>
            <a:endParaRPr b="1" dirty="0" sz="2000" lang="en-US">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5" name="Title 1"/>
          <p:cNvSpPr>
            <a:spLocks noGrp="1"/>
          </p:cNvSpPr>
          <p:nvPr>
            <p:ph type="title"/>
          </p:nvPr>
        </p:nvSpPr>
        <p:spPr>
          <a:xfrm>
            <a:off x="1113524" y="609600"/>
            <a:ext cx="3915676" cy="1600200"/>
          </a:xfrm>
        </p:spPr>
        <p:txBody>
          <a:bodyPr>
            <a:noAutofit/>
          </a:bodyPr>
          <a:p>
            <a:r>
              <a:rPr b="1" dirty="0" sz="2800" lang="en-IN">
                <a:solidFill>
                  <a:srgbClr val="C00000"/>
                </a:solidFill>
                <a:latin typeface="Times New Roman" panose="02020603050405020304" pitchFamily="18" charset="0"/>
                <a:cs typeface="Times New Roman" panose="02020603050405020304" pitchFamily="18" charset="0"/>
              </a:rPr>
              <a:t>HARDWARE</a:t>
            </a:r>
            <a:r>
              <a:rPr dirty="0" sz="2800" lang="en-IN">
                <a:solidFill>
                  <a:srgbClr val="C00000"/>
                </a:solidFill>
                <a:latin typeface="Times New Roman" panose="02020603050405020304" pitchFamily="18" charset="0"/>
                <a:cs typeface="Times New Roman" panose="02020603050405020304" pitchFamily="18" charset="0"/>
              </a:rPr>
              <a:t> </a:t>
            </a:r>
            <a:r>
              <a:rPr b="1" dirty="0" sz="2800" lang="en-IN">
                <a:solidFill>
                  <a:srgbClr val="C00000"/>
                </a:solidFill>
                <a:latin typeface="Times New Roman" panose="02020603050405020304" pitchFamily="18" charset="0"/>
                <a:cs typeface="Times New Roman" panose="02020603050405020304" pitchFamily="18" charset="0"/>
              </a:rPr>
              <a:t>REQUIREMENTS</a:t>
            </a:r>
            <a:endParaRPr b="1" dirty="0" sz="2800" lang="en-IN"/>
          </a:p>
        </p:txBody>
      </p:sp>
      <p:sp>
        <p:nvSpPr>
          <p:cNvPr id="1048626" name="Text Placeholder 9"/>
          <p:cNvSpPr>
            <a:spLocks noGrp="1"/>
          </p:cNvSpPr>
          <p:nvPr>
            <p:ph type="body" sz="half" idx="2"/>
          </p:nvPr>
        </p:nvSpPr>
        <p:spPr>
          <a:xfrm>
            <a:off x="1295400" y="2819400"/>
            <a:ext cx="6430276" cy="2209800"/>
          </a:xfrm>
        </p:spPr>
        <p:txBody>
          <a:bodyPr/>
          <a:p>
            <a:pPr algn="just" indent="-457200" marL="4572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Camera Module with good resolution</a:t>
            </a:r>
          </a:p>
          <a:p>
            <a:pPr algn="just" indent="-457200" marL="4572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Power Supply Cable</a:t>
            </a:r>
            <a:endParaRPr dirty="0" sz="2400" lang="en-IN">
              <a:latin typeface="Times New Roman" panose="02020603050405020304" pitchFamily="18" charset="0"/>
              <a:cs typeface="Times New Roman" panose="02020603050405020304" pitchFamily="18" charset="0"/>
            </a:endParaRPr>
          </a:p>
          <a:p>
            <a:endParaRPr dirty="0" lang="en-IN"/>
          </a:p>
        </p:txBody>
      </p:sp>
      <p:pic>
        <p:nvPicPr>
          <p:cNvPr id="2097154" name="Content Placeholder 13"/>
          <p:cNvPicPr>
            <a:picLocks noChangeAspect="1" noGrp="1"/>
          </p:cNvPicPr>
          <p:nvPr>
            <p:ph idx="1"/>
          </p:nvPr>
        </p:nvPicPr>
        <p:blipFill>
          <a:blip xmlns:r="http://schemas.openxmlformats.org/officeDocument/2006/relationships" r:embed="rId1"/>
          <a:srcRect/>
          <a:stretch>
            <a:fillRect/>
          </a:stretch>
        </p:blipFill>
        <p:spPr bwMode="auto">
          <a:xfrm>
            <a:off x="3962400" y="369138"/>
            <a:ext cx="5029200" cy="2995524"/>
          </a:xfrm>
          <a:prstGeom prst="rect"/>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5" name="Title 3"/>
          <p:cNvSpPr>
            <a:spLocks noGrp="1"/>
          </p:cNvSpPr>
          <p:nvPr>
            <p:ph type="title"/>
          </p:nvPr>
        </p:nvSpPr>
        <p:spPr>
          <a:xfrm>
            <a:off x="2590801" y="304801"/>
            <a:ext cx="4038600" cy="1191136"/>
          </a:xfrm>
        </p:spPr>
        <p:txBody>
          <a:bodyPr>
            <a:normAutofit/>
          </a:bodyPr>
          <a:p>
            <a:r>
              <a:rPr b="1" dirty="0" sz="2800" lang="en-IN">
                <a:solidFill>
                  <a:srgbClr val="C00000"/>
                </a:solidFill>
                <a:latin typeface="Times New Roman" panose="02020603050405020304" pitchFamily="18" charset="0"/>
                <a:cs typeface="Times New Roman" panose="02020603050405020304" pitchFamily="18" charset="0"/>
              </a:rPr>
              <a:t>ARCHITECUTURE</a:t>
            </a:r>
          </a:p>
        </p:txBody>
      </p:sp>
      <p:sp>
        <p:nvSpPr>
          <p:cNvPr id="1048636" name="Content Placeholder 6"/>
          <p:cNvSpPr>
            <a:spLocks noGrp="1"/>
          </p:cNvSpPr>
          <p:nvPr>
            <p:ph sz="half" idx="2"/>
          </p:nvPr>
        </p:nvSpPr>
        <p:spPr>
          <a:xfrm>
            <a:off x="4629150" y="1690688"/>
            <a:ext cx="4071446" cy="4557711"/>
          </a:xfrm>
        </p:spPr>
        <p:txBody>
          <a:bodyPr>
            <a:normAutofit fontScale="33333" lnSpcReduction="20000"/>
          </a:bodyPr>
          <a:p>
            <a:pPr algn="just"/>
            <a:r>
              <a:rPr dirty="0" sz="4300" lang="en-US">
                <a:latin typeface="Times New Roman" panose="02020603050405020304" pitchFamily="18" charset="0"/>
                <a:cs typeface="Times New Roman" panose="02020603050405020304" pitchFamily="18" charset="0"/>
              </a:rPr>
              <a:t>The architecture for the proposed system has been designed to keep it pretty straightforward and easy to understand. The steps that must be undertaken to reach the final end step of the system is ensuring the attendance of the student is updated correctly and timely. The system can easily be accessed by anyone, and students' attendance can easily be checked and maintained by the faculty when required. An inbuilt camera module or any USB-based camera module can be used for capturing live video feeds of the class and simultaneously performing recognition for the students. OpenCV-Python will be used to access the camera and the face-recognition library will be used to obtain the encodings of the captured face. then recognition and matching of the captured faces against the stored faces available in the previously acquired data sets are done to finally update the attendance. </a:t>
            </a:r>
            <a:endParaRPr dirty="0" sz="4300" lang="en-IN">
              <a:latin typeface="Times New Roman" panose="02020603050405020304" pitchFamily="18" charset="0"/>
              <a:cs typeface="Times New Roman" panose="02020603050405020304" pitchFamily="18" charset="0"/>
            </a:endParaRPr>
          </a:p>
          <a:p>
            <a:endParaRPr dirty="0" lang="en-IN"/>
          </a:p>
        </p:txBody>
      </p:sp>
      <p:grpSp>
        <p:nvGrpSpPr>
          <p:cNvPr id="63" name="object 7"/>
          <p:cNvGrpSpPr/>
          <p:nvPr/>
        </p:nvGrpSpPr>
        <p:grpSpPr>
          <a:xfrm>
            <a:off x="1142966" y="2994887"/>
            <a:ext cx="3124200" cy="2704963"/>
            <a:chOff x="891916" y="3056067"/>
            <a:chExt cx="6614795" cy="6766559"/>
          </a:xfrm>
        </p:grpSpPr>
        <p:pic>
          <p:nvPicPr>
            <p:cNvPr id="2097155" name="object 8"/>
            <p:cNvPicPr>
              <a:picLocks/>
            </p:cNvPicPr>
            <p:nvPr/>
          </p:nvPicPr>
          <p:blipFill>
            <a:blip xmlns:r="http://schemas.openxmlformats.org/officeDocument/2006/relationships" r:embed="rId1" cstate="print"/>
            <a:stretch>
              <a:fillRect/>
            </a:stretch>
          </p:blipFill>
          <p:spPr>
            <a:xfrm>
              <a:off x="1075356" y="3247157"/>
              <a:ext cx="1200287" cy="847137"/>
            </a:xfrm>
            <a:prstGeom prst="rect"/>
          </p:spPr>
        </p:pic>
        <p:sp>
          <p:nvSpPr>
            <p:cNvPr id="1048637" name="object 9"/>
            <p:cNvSpPr/>
            <p:nvPr/>
          </p:nvSpPr>
          <p:spPr>
            <a:xfrm>
              <a:off x="4541707" y="3463610"/>
              <a:ext cx="747395" cy="794385"/>
            </a:xfrm>
            <a:custGeom>
              <a:avLst/>
              <a:ahLst/>
              <a:rect l="l" t="t" r="r" b="b"/>
              <a:pathLst>
                <a:path w="747395" h="794385">
                  <a:moveTo>
                    <a:pt x="383467" y="794083"/>
                  </a:moveTo>
                  <a:lnTo>
                    <a:pt x="337940" y="789919"/>
                  </a:lnTo>
                  <a:lnTo>
                    <a:pt x="293840" y="777305"/>
                  </a:lnTo>
                  <a:lnTo>
                    <a:pt x="251474" y="757303"/>
                  </a:lnTo>
                  <a:lnTo>
                    <a:pt x="211151" y="730975"/>
                  </a:lnTo>
                  <a:lnTo>
                    <a:pt x="173179" y="699383"/>
                  </a:lnTo>
                  <a:lnTo>
                    <a:pt x="137866" y="663589"/>
                  </a:lnTo>
                  <a:lnTo>
                    <a:pt x="105521" y="624657"/>
                  </a:lnTo>
                  <a:lnTo>
                    <a:pt x="76451" y="583647"/>
                  </a:lnTo>
                  <a:lnTo>
                    <a:pt x="50964" y="541622"/>
                  </a:lnTo>
                  <a:lnTo>
                    <a:pt x="29370" y="499644"/>
                  </a:lnTo>
                  <a:lnTo>
                    <a:pt x="0" y="360462"/>
                  </a:lnTo>
                  <a:lnTo>
                    <a:pt x="3263" y="198722"/>
                  </a:lnTo>
                  <a:lnTo>
                    <a:pt x="19580" y="64763"/>
                  </a:lnTo>
                  <a:lnTo>
                    <a:pt x="29370" y="8924"/>
                  </a:lnTo>
                  <a:lnTo>
                    <a:pt x="710684" y="0"/>
                  </a:lnTo>
                  <a:lnTo>
                    <a:pt x="721757" y="57181"/>
                  </a:lnTo>
                  <a:lnTo>
                    <a:pt x="740959" y="194493"/>
                  </a:lnTo>
                  <a:lnTo>
                    <a:pt x="747265" y="360584"/>
                  </a:lnTo>
                  <a:lnTo>
                    <a:pt x="719649" y="504105"/>
                  </a:lnTo>
                  <a:lnTo>
                    <a:pt x="699563" y="544942"/>
                  </a:lnTo>
                  <a:lnTo>
                    <a:pt x="675728" y="585894"/>
                  </a:lnTo>
                  <a:lnTo>
                    <a:pt x="648423" y="625930"/>
                  </a:lnTo>
                  <a:lnTo>
                    <a:pt x="617926" y="664022"/>
                  </a:lnTo>
                  <a:lnTo>
                    <a:pt x="584515" y="699139"/>
                  </a:lnTo>
                  <a:lnTo>
                    <a:pt x="548467" y="730253"/>
                  </a:lnTo>
                  <a:lnTo>
                    <a:pt x="510060" y="756334"/>
                  </a:lnTo>
                  <a:lnTo>
                    <a:pt x="469573" y="776352"/>
                  </a:lnTo>
                  <a:lnTo>
                    <a:pt x="427283" y="789279"/>
                  </a:lnTo>
                  <a:lnTo>
                    <a:pt x="383467" y="794083"/>
                  </a:lnTo>
                  <a:close/>
                </a:path>
              </a:pathLst>
            </a:custGeom>
            <a:solidFill>
              <a:srgbClr val="FBC38A"/>
            </a:solidFill>
          </p:spPr>
          <p:txBody>
            <a:bodyPr bIns="0" lIns="0" rIns="0" rtlCol="0" tIns="0" wrap="square"/>
            <a:p/>
          </p:txBody>
        </p:sp>
        <p:sp>
          <p:nvSpPr>
            <p:cNvPr id="1048638" name="object 10"/>
            <p:cNvSpPr/>
            <p:nvPr/>
          </p:nvSpPr>
          <p:spPr>
            <a:xfrm>
              <a:off x="4541707" y="3463610"/>
              <a:ext cx="747395" cy="794385"/>
            </a:xfrm>
            <a:custGeom>
              <a:avLst/>
              <a:ahLst/>
              <a:rect l="l" t="t" r="r" b="b"/>
              <a:pathLst>
                <a:path w="747395" h="794385">
                  <a:moveTo>
                    <a:pt x="29370" y="8924"/>
                  </a:moveTo>
                  <a:lnTo>
                    <a:pt x="19580" y="64763"/>
                  </a:lnTo>
                  <a:lnTo>
                    <a:pt x="3263" y="198722"/>
                  </a:lnTo>
                  <a:lnTo>
                    <a:pt x="0" y="360462"/>
                  </a:lnTo>
                  <a:lnTo>
                    <a:pt x="29370" y="499644"/>
                  </a:lnTo>
                  <a:lnTo>
                    <a:pt x="50964" y="541622"/>
                  </a:lnTo>
                  <a:lnTo>
                    <a:pt x="76451" y="583647"/>
                  </a:lnTo>
                  <a:lnTo>
                    <a:pt x="105521" y="624657"/>
                  </a:lnTo>
                  <a:lnTo>
                    <a:pt x="137866" y="663589"/>
                  </a:lnTo>
                  <a:lnTo>
                    <a:pt x="173179" y="699383"/>
                  </a:lnTo>
                  <a:lnTo>
                    <a:pt x="211151" y="730975"/>
                  </a:lnTo>
                  <a:lnTo>
                    <a:pt x="251474" y="757303"/>
                  </a:lnTo>
                  <a:lnTo>
                    <a:pt x="293840" y="777305"/>
                  </a:lnTo>
                  <a:lnTo>
                    <a:pt x="337940" y="789919"/>
                  </a:lnTo>
                  <a:lnTo>
                    <a:pt x="383467" y="794083"/>
                  </a:lnTo>
                  <a:lnTo>
                    <a:pt x="427283" y="789279"/>
                  </a:lnTo>
                  <a:lnTo>
                    <a:pt x="469573" y="776352"/>
                  </a:lnTo>
                  <a:lnTo>
                    <a:pt x="510060" y="756334"/>
                  </a:lnTo>
                  <a:lnTo>
                    <a:pt x="548467" y="730253"/>
                  </a:lnTo>
                  <a:lnTo>
                    <a:pt x="584515" y="699139"/>
                  </a:lnTo>
                  <a:lnTo>
                    <a:pt x="617926" y="664022"/>
                  </a:lnTo>
                  <a:lnTo>
                    <a:pt x="648423" y="625930"/>
                  </a:lnTo>
                  <a:lnTo>
                    <a:pt x="675728" y="585894"/>
                  </a:lnTo>
                  <a:lnTo>
                    <a:pt x="699563" y="544942"/>
                  </a:lnTo>
                  <a:lnTo>
                    <a:pt x="719649" y="504105"/>
                  </a:lnTo>
                  <a:lnTo>
                    <a:pt x="747265" y="360584"/>
                  </a:lnTo>
                  <a:lnTo>
                    <a:pt x="740959" y="194493"/>
                  </a:lnTo>
                  <a:lnTo>
                    <a:pt x="721757" y="57181"/>
                  </a:lnTo>
                  <a:lnTo>
                    <a:pt x="710684" y="0"/>
                  </a:lnTo>
                  <a:lnTo>
                    <a:pt x="29370" y="8924"/>
                  </a:lnTo>
                  <a:close/>
                </a:path>
              </a:pathLst>
            </a:custGeom>
            <a:ln w="7012">
              <a:solidFill>
                <a:srgbClr val="000000"/>
              </a:solidFill>
            </a:ln>
          </p:spPr>
          <p:txBody>
            <a:bodyPr bIns="0" lIns="0" rIns="0" rtlCol="0" tIns="0" wrap="square"/>
            <a:p/>
          </p:txBody>
        </p:sp>
        <p:sp>
          <p:nvSpPr>
            <p:cNvPr id="1048639" name="object 11"/>
            <p:cNvSpPr/>
            <p:nvPr/>
          </p:nvSpPr>
          <p:spPr>
            <a:xfrm>
              <a:off x="4389660" y="3060268"/>
              <a:ext cx="1047750" cy="838835"/>
            </a:xfrm>
            <a:custGeom>
              <a:avLst/>
              <a:ahLst/>
              <a:rect l="l" t="t" r="r" b="b"/>
              <a:pathLst>
                <a:path w="1047750" h="838835">
                  <a:moveTo>
                    <a:pt x="160950" y="838234"/>
                  </a:moveTo>
                  <a:lnTo>
                    <a:pt x="139650" y="802975"/>
                  </a:lnTo>
                  <a:lnTo>
                    <a:pt x="91287" y="717262"/>
                  </a:lnTo>
                  <a:lnTo>
                    <a:pt x="39167" y="611188"/>
                  </a:lnTo>
                  <a:lnTo>
                    <a:pt x="6595" y="514849"/>
                  </a:lnTo>
                  <a:lnTo>
                    <a:pt x="808" y="468710"/>
                  </a:lnTo>
                  <a:lnTo>
                    <a:pt x="0" y="421896"/>
                  </a:lnTo>
                  <a:lnTo>
                    <a:pt x="3740" y="374926"/>
                  </a:lnTo>
                  <a:lnTo>
                    <a:pt x="11602" y="328317"/>
                  </a:lnTo>
                  <a:lnTo>
                    <a:pt x="23156" y="282587"/>
                  </a:lnTo>
                  <a:lnTo>
                    <a:pt x="37972" y="238255"/>
                  </a:lnTo>
                  <a:lnTo>
                    <a:pt x="66430" y="192423"/>
                  </a:lnTo>
                  <a:lnTo>
                    <a:pt x="87278" y="166877"/>
                  </a:lnTo>
                  <a:lnTo>
                    <a:pt x="97058" y="114426"/>
                  </a:lnTo>
                  <a:lnTo>
                    <a:pt x="114172" y="162417"/>
                  </a:lnTo>
                  <a:lnTo>
                    <a:pt x="136584" y="86575"/>
                  </a:lnTo>
                  <a:lnTo>
                    <a:pt x="150031" y="157953"/>
                  </a:lnTo>
                  <a:lnTo>
                    <a:pt x="190373" y="86575"/>
                  </a:lnTo>
                  <a:lnTo>
                    <a:pt x="190373" y="153492"/>
                  </a:lnTo>
                  <a:lnTo>
                    <a:pt x="218617" y="137463"/>
                  </a:lnTo>
                  <a:lnTo>
                    <a:pt x="287900" y="100514"/>
                  </a:lnTo>
                  <a:lnTo>
                    <a:pt x="375043" y="59357"/>
                  </a:lnTo>
                  <a:lnTo>
                    <a:pt x="456870" y="30699"/>
                  </a:lnTo>
                  <a:lnTo>
                    <a:pt x="507346" y="20022"/>
                  </a:lnTo>
                  <a:lnTo>
                    <a:pt x="558429" y="11616"/>
                  </a:lnTo>
                  <a:lnTo>
                    <a:pt x="609967" y="5478"/>
                  </a:lnTo>
                  <a:lnTo>
                    <a:pt x="661806" y="1606"/>
                  </a:lnTo>
                  <a:lnTo>
                    <a:pt x="713795" y="0"/>
                  </a:lnTo>
                  <a:lnTo>
                    <a:pt x="765781" y="656"/>
                  </a:lnTo>
                  <a:lnTo>
                    <a:pt x="817612" y="3574"/>
                  </a:lnTo>
                  <a:lnTo>
                    <a:pt x="869135" y="8751"/>
                  </a:lnTo>
                  <a:lnTo>
                    <a:pt x="920198" y="16187"/>
                  </a:lnTo>
                  <a:lnTo>
                    <a:pt x="959059" y="27005"/>
                  </a:lnTo>
                  <a:lnTo>
                    <a:pt x="1000781" y="43425"/>
                  </a:lnTo>
                  <a:lnTo>
                    <a:pt x="1047694" y="64987"/>
                  </a:lnTo>
                  <a:lnTo>
                    <a:pt x="1038389" y="67355"/>
                  </a:lnTo>
                  <a:lnTo>
                    <a:pt x="1015968" y="73535"/>
                  </a:lnTo>
                  <a:lnTo>
                    <a:pt x="964749" y="91801"/>
                  </a:lnTo>
                  <a:lnTo>
                    <a:pt x="916918" y="123307"/>
                  </a:lnTo>
                  <a:lnTo>
                    <a:pt x="889637" y="144569"/>
                  </a:lnTo>
                  <a:lnTo>
                    <a:pt x="913165" y="132437"/>
                  </a:lnTo>
                  <a:lnTo>
                    <a:pt x="937860" y="126626"/>
                  </a:lnTo>
                  <a:lnTo>
                    <a:pt x="967964" y="124661"/>
                  </a:lnTo>
                  <a:lnTo>
                    <a:pt x="1007718" y="124064"/>
                  </a:lnTo>
                  <a:lnTo>
                    <a:pt x="980460" y="134181"/>
                  </a:lnTo>
                  <a:lnTo>
                    <a:pt x="957930" y="142168"/>
                  </a:lnTo>
                  <a:lnTo>
                    <a:pt x="940859" y="154035"/>
                  </a:lnTo>
                  <a:lnTo>
                    <a:pt x="929979" y="175796"/>
                  </a:lnTo>
                  <a:lnTo>
                    <a:pt x="940871" y="199675"/>
                  </a:lnTo>
                  <a:lnTo>
                    <a:pt x="965002" y="258061"/>
                  </a:lnTo>
                  <a:lnTo>
                    <a:pt x="989551" y="331079"/>
                  </a:lnTo>
                  <a:lnTo>
                    <a:pt x="1001696" y="398853"/>
                  </a:lnTo>
                  <a:lnTo>
                    <a:pt x="987232" y="518547"/>
                  </a:lnTo>
                  <a:lnTo>
                    <a:pt x="951610" y="648631"/>
                  </a:lnTo>
                  <a:lnTo>
                    <a:pt x="915257" y="753091"/>
                  </a:lnTo>
                  <a:lnTo>
                    <a:pt x="898600" y="795914"/>
                  </a:lnTo>
                  <a:lnTo>
                    <a:pt x="895863" y="783765"/>
                  </a:lnTo>
                  <a:lnTo>
                    <a:pt x="881985" y="717642"/>
                  </a:lnTo>
                  <a:lnTo>
                    <a:pt x="866715" y="602597"/>
                  </a:lnTo>
                  <a:lnTo>
                    <a:pt x="858807" y="511901"/>
                  </a:lnTo>
                  <a:lnTo>
                    <a:pt x="853387" y="438367"/>
                  </a:lnTo>
                  <a:lnTo>
                    <a:pt x="851376" y="408063"/>
                  </a:lnTo>
                  <a:lnTo>
                    <a:pt x="816537" y="420023"/>
                  </a:lnTo>
                  <a:lnTo>
                    <a:pt x="731032" y="446255"/>
                  </a:lnTo>
                  <a:lnTo>
                    <a:pt x="623374" y="472284"/>
                  </a:lnTo>
                  <a:lnTo>
                    <a:pt x="522079" y="483633"/>
                  </a:lnTo>
                  <a:lnTo>
                    <a:pt x="420084" y="474822"/>
                  </a:lnTo>
                  <a:lnTo>
                    <a:pt x="308400" y="456469"/>
                  </a:lnTo>
                  <a:lnTo>
                    <a:pt x="218389" y="438316"/>
                  </a:lnTo>
                  <a:lnTo>
                    <a:pt x="181409" y="430082"/>
                  </a:lnTo>
                  <a:lnTo>
                    <a:pt x="175971" y="482206"/>
                  </a:lnTo>
                  <a:lnTo>
                    <a:pt x="170958" y="534446"/>
                  </a:lnTo>
                  <a:lnTo>
                    <a:pt x="166568" y="586587"/>
                  </a:lnTo>
                  <a:lnTo>
                    <a:pt x="163001" y="638413"/>
                  </a:lnTo>
                  <a:lnTo>
                    <a:pt x="160456" y="689707"/>
                  </a:lnTo>
                  <a:lnTo>
                    <a:pt x="159133" y="740253"/>
                  </a:lnTo>
                  <a:lnTo>
                    <a:pt x="159231" y="789834"/>
                  </a:lnTo>
                  <a:lnTo>
                    <a:pt x="160950" y="838234"/>
                  </a:lnTo>
                  <a:close/>
                </a:path>
              </a:pathLst>
            </a:custGeom>
            <a:solidFill>
              <a:srgbClr val="90662E"/>
            </a:solidFill>
          </p:spPr>
          <p:txBody>
            <a:bodyPr bIns="0" lIns="0" rIns="0" rtlCol="0" tIns="0" wrap="square"/>
            <a:p/>
          </p:txBody>
        </p:sp>
        <p:sp>
          <p:nvSpPr>
            <p:cNvPr id="1048640" name="object 12"/>
            <p:cNvSpPr/>
            <p:nvPr/>
          </p:nvSpPr>
          <p:spPr>
            <a:xfrm>
              <a:off x="4389660" y="3060268"/>
              <a:ext cx="1047750" cy="838835"/>
            </a:xfrm>
            <a:custGeom>
              <a:avLst/>
              <a:ahLst/>
              <a:rect l="l" t="t" r="r" b="b"/>
              <a:pathLst>
                <a:path w="1047750" h="838835">
                  <a:moveTo>
                    <a:pt x="181416" y="430101"/>
                  </a:moveTo>
                  <a:lnTo>
                    <a:pt x="218389" y="438316"/>
                  </a:lnTo>
                  <a:lnTo>
                    <a:pt x="308400" y="456469"/>
                  </a:lnTo>
                  <a:lnTo>
                    <a:pt x="420084" y="474822"/>
                  </a:lnTo>
                  <a:lnTo>
                    <a:pt x="522079" y="483633"/>
                  </a:lnTo>
                  <a:lnTo>
                    <a:pt x="623374" y="472284"/>
                  </a:lnTo>
                  <a:lnTo>
                    <a:pt x="731032" y="446255"/>
                  </a:lnTo>
                  <a:lnTo>
                    <a:pt x="816537" y="420023"/>
                  </a:lnTo>
                  <a:lnTo>
                    <a:pt x="851376" y="408063"/>
                  </a:lnTo>
                  <a:lnTo>
                    <a:pt x="853387" y="438367"/>
                  </a:lnTo>
                  <a:lnTo>
                    <a:pt x="858807" y="511901"/>
                  </a:lnTo>
                  <a:lnTo>
                    <a:pt x="866715" y="602597"/>
                  </a:lnTo>
                  <a:lnTo>
                    <a:pt x="876188" y="684385"/>
                  </a:lnTo>
                  <a:lnTo>
                    <a:pt x="889434" y="754221"/>
                  </a:lnTo>
                  <a:lnTo>
                    <a:pt x="898600" y="795914"/>
                  </a:lnTo>
                  <a:lnTo>
                    <a:pt x="915257" y="753091"/>
                  </a:lnTo>
                  <a:lnTo>
                    <a:pt x="951610" y="648631"/>
                  </a:lnTo>
                  <a:lnTo>
                    <a:pt x="987232" y="518547"/>
                  </a:lnTo>
                  <a:lnTo>
                    <a:pt x="1001696" y="398853"/>
                  </a:lnTo>
                  <a:lnTo>
                    <a:pt x="989551" y="331079"/>
                  </a:lnTo>
                  <a:lnTo>
                    <a:pt x="965002" y="258061"/>
                  </a:lnTo>
                  <a:lnTo>
                    <a:pt x="940871" y="199675"/>
                  </a:lnTo>
                  <a:lnTo>
                    <a:pt x="929979" y="175796"/>
                  </a:lnTo>
                  <a:lnTo>
                    <a:pt x="940859" y="154035"/>
                  </a:lnTo>
                  <a:lnTo>
                    <a:pt x="957930" y="142168"/>
                  </a:lnTo>
                  <a:lnTo>
                    <a:pt x="980460" y="134181"/>
                  </a:lnTo>
                  <a:lnTo>
                    <a:pt x="1007718" y="124064"/>
                  </a:lnTo>
                  <a:lnTo>
                    <a:pt x="967964" y="124661"/>
                  </a:lnTo>
                  <a:lnTo>
                    <a:pt x="937860" y="126626"/>
                  </a:lnTo>
                  <a:lnTo>
                    <a:pt x="913165" y="132437"/>
                  </a:lnTo>
                  <a:lnTo>
                    <a:pt x="889637" y="144569"/>
                  </a:lnTo>
                  <a:lnTo>
                    <a:pt x="897520" y="138244"/>
                  </a:lnTo>
                  <a:lnTo>
                    <a:pt x="941454" y="105808"/>
                  </a:lnTo>
                  <a:lnTo>
                    <a:pt x="988675" y="82145"/>
                  </a:lnTo>
                  <a:lnTo>
                    <a:pt x="1038389" y="67355"/>
                  </a:lnTo>
                  <a:lnTo>
                    <a:pt x="1047694" y="64987"/>
                  </a:lnTo>
                  <a:lnTo>
                    <a:pt x="1034086" y="58427"/>
                  </a:lnTo>
                  <a:lnTo>
                    <a:pt x="959059" y="27005"/>
                  </a:lnTo>
                  <a:lnTo>
                    <a:pt x="920198" y="16187"/>
                  </a:lnTo>
                  <a:lnTo>
                    <a:pt x="869135" y="8751"/>
                  </a:lnTo>
                  <a:lnTo>
                    <a:pt x="817612" y="3574"/>
                  </a:lnTo>
                  <a:lnTo>
                    <a:pt x="765781" y="656"/>
                  </a:lnTo>
                  <a:lnTo>
                    <a:pt x="713795" y="0"/>
                  </a:lnTo>
                  <a:lnTo>
                    <a:pt x="661806" y="1606"/>
                  </a:lnTo>
                  <a:lnTo>
                    <a:pt x="609967" y="5478"/>
                  </a:lnTo>
                  <a:lnTo>
                    <a:pt x="558429" y="11616"/>
                  </a:lnTo>
                  <a:lnTo>
                    <a:pt x="507346" y="20022"/>
                  </a:lnTo>
                  <a:lnTo>
                    <a:pt x="456870" y="30699"/>
                  </a:lnTo>
                  <a:lnTo>
                    <a:pt x="375043" y="59357"/>
                  </a:lnTo>
                  <a:lnTo>
                    <a:pt x="287900" y="100514"/>
                  </a:lnTo>
                  <a:lnTo>
                    <a:pt x="218617" y="137463"/>
                  </a:lnTo>
                  <a:lnTo>
                    <a:pt x="190373" y="153492"/>
                  </a:lnTo>
                  <a:lnTo>
                    <a:pt x="190373" y="86575"/>
                  </a:lnTo>
                  <a:lnTo>
                    <a:pt x="150031" y="157953"/>
                  </a:lnTo>
                  <a:lnTo>
                    <a:pt x="136584" y="86575"/>
                  </a:lnTo>
                  <a:lnTo>
                    <a:pt x="114172" y="162417"/>
                  </a:lnTo>
                  <a:lnTo>
                    <a:pt x="97058" y="114426"/>
                  </a:lnTo>
                  <a:lnTo>
                    <a:pt x="87278" y="166877"/>
                  </a:lnTo>
                  <a:lnTo>
                    <a:pt x="81001" y="174226"/>
                  </a:lnTo>
                  <a:lnTo>
                    <a:pt x="49957" y="215691"/>
                  </a:lnTo>
                  <a:lnTo>
                    <a:pt x="23156" y="282587"/>
                  </a:lnTo>
                  <a:lnTo>
                    <a:pt x="11602" y="328317"/>
                  </a:lnTo>
                  <a:lnTo>
                    <a:pt x="3740" y="374926"/>
                  </a:lnTo>
                  <a:lnTo>
                    <a:pt x="0" y="421896"/>
                  </a:lnTo>
                  <a:lnTo>
                    <a:pt x="808" y="468710"/>
                  </a:lnTo>
                  <a:lnTo>
                    <a:pt x="6595" y="514849"/>
                  </a:lnTo>
                  <a:lnTo>
                    <a:pt x="39167" y="611188"/>
                  </a:lnTo>
                  <a:lnTo>
                    <a:pt x="91287" y="717262"/>
                  </a:lnTo>
                  <a:lnTo>
                    <a:pt x="139650" y="802975"/>
                  </a:lnTo>
                  <a:lnTo>
                    <a:pt x="160950" y="838234"/>
                  </a:lnTo>
                  <a:lnTo>
                    <a:pt x="159231" y="789834"/>
                  </a:lnTo>
                  <a:lnTo>
                    <a:pt x="159133" y="740253"/>
                  </a:lnTo>
                  <a:lnTo>
                    <a:pt x="160456" y="689707"/>
                  </a:lnTo>
                  <a:lnTo>
                    <a:pt x="163001" y="638413"/>
                  </a:lnTo>
                  <a:lnTo>
                    <a:pt x="166568" y="586587"/>
                  </a:lnTo>
                  <a:lnTo>
                    <a:pt x="170958" y="534446"/>
                  </a:lnTo>
                  <a:lnTo>
                    <a:pt x="175971" y="482206"/>
                  </a:lnTo>
                  <a:lnTo>
                    <a:pt x="181409" y="430082"/>
                  </a:lnTo>
                  <a:close/>
                </a:path>
              </a:pathLst>
            </a:custGeom>
            <a:ln w="8401">
              <a:solidFill>
                <a:srgbClr val="000000"/>
              </a:solidFill>
            </a:ln>
          </p:spPr>
          <p:txBody>
            <a:bodyPr bIns="0" lIns="0" rIns="0" rtlCol="0" tIns="0" wrap="square"/>
            <a:p/>
          </p:txBody>
        </p:sp>
        <p:sp>
          <p:nvSpPr>
            <p:cNvPr id="1048641" name="object 13"/>
            <p:cNvSpPr/>
            <p:nvPr/>
          </p:nvSpPr>
          <p:spPr>
            <a:xfrm>
              <a:off x="4627980" y="3105372"/>
              <a:ext cx="693420" cy="128905"/>
            </a:xfrm>
            <a:custGeom>
              <a:avLst/>
              <a:ahLst/>
              <a:rect l="l" t="t" r="r" b="b"/>
              <a:pathLst>
                <a:path w="693420" h="128905">
                  <a:moveTo>
                    <a:pt x="0" y="128598"/>
                  </a:moveTo>
                  <a:lnTo>
                    <a:pt x="34455" y="111944"/>
                  </a:lnTo>
                  <a:lnTo>
                    <a:pt x="118097" y="74058"/>
                  </a:lnTo>
                  <a:lnTo>
                    <a:pt x="221336" y="33059"/>
                  </a:lnTo>
                  <a:lnTo>
                    <a:pt x="314583" y="7064"/>
                  </a:lnTo>
                  <a:lnTo>
                    <a:pt x="417920" y="0"/>
                  </a:lnTo>
                  <a:lnTo>
                    <a:pt x="543112" y="687"/>
                  </a:lnTo>
                  <a:lnTo>
                    <a:pt x="648659" y="4495"/>
                  </a:lnTo>
                  <a:lnTo>
                    <a:pt x="693063" y="6793"/>
                  </a:lnTo>
                  <a:lnTo>
                    <a:pt x="651658" y="9225"/>
                  </a:lnTo>
                  <a:lnTo>
                    <a:pt x="553351" y="15770"/>
                  </a:lnTo>
                  <a:lnTo>
                    <a:pt x="437004" y="25308"/>
                  </a:lnTo>
                  <a:lnTo>
                    <a:pt x="341480" y="36715"/>
                  </a:lnTo>
                  <a:lnTo>
                    <a:pt x="273311" y="49872"/>
                  </a:lnTo>
                  <a:lnTo>
                    <a:pt x="221361" y="62941"/>
                  </a:lnTo>
                  <a:lnTo>
                    <a:pt x="175593" y="75942"/>
                  </a:lnTo>
                  <a:lnTo>
                    <a:pt x="125969" y="88895"/>
                  </a:lnTo>
                  <a:lnTo>
                    <a:pt x="91280" y="98635"/>
                  </a:lnTo>
                  <a:lnTo>
                    <a:pt x="49647" y="111889"/>
                  </a:lnTo>
                  <a:lnTo>
                    <a:pt x="14683" y="123573"/>
                  </a:lnTo>
                  <a:lnTo>
                    <a:pt x="3" y="128598"/>
                  </a:lnTo>
                  <a:close/>
                </a:path>
              </a:pathLst>
            </a:custGeom>
            <a:solidFill>
              <a:srgbClr val="A68257"/>
            </a:solidFill>
          </p:spPr>
          <p:txBody>
            <a:bodyPr bIns="0" lIns="0" rIns="0" rtlCol="0" tIns="0" wrap="square"/>
            <a:p/>
          </p:txBody>
        </p:sp>
        <p:pic>
          <p:nvPicPr>
            <p:cNvPr id="2097156" name="object 14"/>
            <p:cNvPicPr>
              <a:picLocks/>
            </p:cNvPicPr>
            <p:nvPr/>
          </p:nvPicPr>
          <p:blipFill>
            <a:blip xmlns:r="http://schemas.openxmlformats.org/officeDocument/2006/relationships" r:embed="rId2" cstate="print"/>
            <a:stretch>
              <a:fillRect/>
            </a:stretch>
          </p:blipFill>
          <p:spPr>
            <a:xfrm>
              <a:off x="5023649" y="3627170"/>
              <a:ext cx="91310" cy="128629"/>
            </a:xfrm>
            <a:prstGeom prst="rect"/>
          </p:spPr>
        </p:pic>
        <p:pic>
          <p:nvPicPr>
            <p:cNvPr id="2097157" name="object 15"/>
            <p:cNvPicPr>
              <a:picLocks/>
            </p:cNvPicPr>
            <p:nvPr/>
          </p:nvPicPr>
          <p:blipFill>
            <a:blip xmlns:r="http://schemas.openxmlformats.org/officeDocument/2006/relationships" r:embed="rId2" cstate="print"/>
            <a:stretch>
              <a:fillRect/>
            </a:stretch>
          </p:blipFill>
          <p:spPr>
            <a:xfrm>
              <a:off x="4710840" y="3620147"/>
              <a:ext cx="91310" cy="128629"/>
            </a:xfrm>
            <a:prstGeom prst="rect"/>
          </p:spPr>
        </p:pic>
        <p:sp>
          <p:nvSpPr>
            <p:cNvPr id="1048642" name="object 16"/>
            <p:cNvSpPr/>
            <p:nvPr/>
          </p:nvSpPr>
          <p:spPr>
            <a:xfrm>
              <a:off x="4785415" y="4008103"/>
              <a:ext cx="271145" cy="34290"/>
            </a:xfrm>
            <a:custGeom>
              <a:avLst/>
              <a:ahLst/>
              <a:rect l="l" t="t" r="r" b="b"/>
              <a:pathLst>
                <a:path w="271145" h="34289">
                  <a:moveTo>
                    <a:pt x="0" y="0"/>
                  </a:moveTo>
                  <a:lnTo>
                    <a:pt x="46993" y="18982"/>
                  </a:lnTo>
                  <a:lnTo>
                    <a:pt x="93201" y="30142"/>
                  </a:lnTo>
                  <a:lnTo>
                    <a:pt x="138664" y="33888"/>
                  </a:lnTo>
                  <a:lnTo>
                    <a:pt x="183423" y="30629"/>
                  </a:lnTo>
                  <a:lnTo>
                    <a:pt x="227520" y="20774"/>
                  </a:lnTo>
                  <a:lnTo>
                    <a:pt x="270996" y="4731"/>
                  </a:lnTo>
                </a:path>
              </a:pathLst>
            </a:custGeom>
            <a:ln w="13723">
              <a:solidFill>
                <a:srgbClr val="000000"/>
              </a:solidFill>
            </a:ln>
          </p:spPr>
          <p:txBody>
            <a:bodyPr bIns="0" lIns="0" rIns="0" rtlCol="0" tIns="0" wrap="square"/>
            <a:p/>
          </p:txBody>
        </p:sp>
        <p:pic>
          <p:nvPicPr>
            <p:cNvPr id="2097158" name="object 17"/>
            <p:cNvPicPr>
              <a:picLocks/>
            </p:cNvPicPr>
            <p:nvPr/>
          </p:nvPicPr>
          <p:blipFill>
            <a:blip xmlns:r="http://schemas.openxmlformats.org/officeDocument/2006/relationships" r:embed="rId3" cstate="print"/>
            <a:stretch>
              <a:fillRect/>
            </a:stretch>
          </p:blipFill>
          <p:spPr>
            <a:xfrm>
              <a:off x="3220397" y="4980601"/>
              <a:ext cx="4286249" cy="2133599"/>
            </a:xfrm>
            <a:prstGeom prst="rect"/>
          </p:spPr>
        </p:pic>
        <p:sp>
          <p:nvSpPr>
            <p:cNvPr id="1048643" name="object 18"/>
            <p:cNvSpPr/>
            <p:nvPr/>
          </p:nvSpPr>
          <p:spPr>
            <a:xfrm>
              <a:off x="2550494" y="3654831"/>
              <a:ext cx="1529080" cy="0"/>
            </a:xfrm>
            <a:custGeom>
              <a:avLst/>
              <a:ahLst/>
              <a:rect l="l" t="t" r="r" b="b"/>
              <a:pathLst>
                <a:path w="1529079">
                  <a:moveTo>
                    <a:pt x="0" y="0"/>
                  </a:moveTo>
                  <a:lnTo>
                    <a:pt x="1529073" y="0"/>
                  </a:lnTo>
                </a:path>
              </a:pathLst>
            </a:custGeom>
            <a:ln w="56270">
              <a:solidFill>
                <a:srgbClr val="000000"/>
              </a:solidFill>
            </a:ln>
          </p:spPr>
          <p:txBody>
            <a:bodyPr bIns="0" lIns="0" rIns="0" rtlCol="0" tIns="0" wrap="square"/>
            <a:p/>
          </p:txBody>
        </p:sp>
        <p:pic>
          <p:nvPicPr>
            <p:cNvPr id="2097159" name="object 19"/>
            <p:cNvPicPr>
              <a:picLocks/>
            </p:cNvPicPr>
            <p:nvPr/>
          </p:nvPicPr>
          <p:blipFill>
            <a:blip xmlns:r="http://schemas.openxmlformats.org/officeDocument/2006/relationships" r:embed="rId4" cstate="print"/>
            <a:stretch>
              <a:fillRect/>
            </a:stretch>
          </p:blipFill>
          <p:spPr>
            <a:xfrm>
              <a:off x="4065422" y="3542011"/>
              <a:ext cx="170975" cy="225639"/>
            </a:xfrm>
            <a:prstGeom prst="rect"/>
          </p:spPr>
        </p:pic>
        <p:sp>
          <p:nvSpPr>
            <p:cNvPr id="1048644" name="object 20"/>
            <p:cNvSpPr/>
            <p:nvPr/>
          </p:nvSpPr>
          <p:spPr>
            <a:xfrm>
              <a:off x="5474144" y="4265922"/>
              <a:ext cx="467995" cy="467995"/>
            </a:xfrm>
            <a:custGeom>
              <a:avLst/>
              <a:ahLst/>
              <a:rect l="l" t="t" r="r" b="b"/>
              <a:pathLst>
                <a:path w="467995" h="467995">
                  <a:moveTo>
                    <a:pt x="0" y="0"/>
                  </a:moveTo>
                  <a:lnTo>
                    <a:pt x="467751" y="467751"/>
                  </a:lnTo>
                </a:path>
              </a:pathLst>
            </a:custGeom>
            <a:ln w="56809">
              <a:solidFill>
                <a:srgbClr val="000000"/>
              </a:solidFill>
            </a:ln>
          </p:spPr>
          <p:txBody>
            <a:bodyPr bIns="0" lIns="0" rIns="0" rtlCol="0" tIns="0" wrap="square"/>
            <a:p/>
          </p:txBody>
        </p:sp>
        <p:pic>
          <p:nvPicPr>
            <p:cNvPr id="2097160" name="object 21"/>
            <p:cNvPicPr>
              <a:picLocks/>
            </p:cNvPicPr>
            <p:nvPr/>
          </p:nvPicPr>
          <p:blipFill>
            <a:blip xmlns:r="http://schemas.openxmlformats.org/officeDocument/2006/relationships" r:embed="rId5" cstate="print"/>
            <a:stretch>
              <a:fillRect/>
            </a:stretch>
          </p:blipFill>
          <p:spPr>
            <a:xfrm>
              <a:off x="5863841" y="4655621"/>
              <a:ext cx="197802" cy="197802"/>
            </a:xfrm>
            <a:prstGeom prst="rect"/>
          </p:spPr>
        </p:pic>
        <p:pic>
          <p:nvPicPr>
            <p:cNvPr id="2097161" name="object 22"/>
            <p:cNvPicPr>
              <a:picLocks/>
            </p:cNvPicPr>
            <p:nvPr/>
          </p:nvPicPr>
          <p:blipFill>
            <a:blip xmlns:r="http://schemas.openxmlformats.org/officeDocument/2006/relationships" r:embed="rId6" cstate="print"/>
            <a:stretch>
              <a:fillRect/>
            </a:stretch>
          </p:blipFill>
          <p:spPr>
            <a:xfrm>
              <a:off x="5307664" y="8347554"/>
              <a:ext cx="1533525" cy="1473554"/>
            </a:xfrm>
            <a:prstGeom prst="rect"/>
          </p:spPr>
        </p:pic>
        <p:sp>
          <p:nvSpPr>
            <p:cNvPr id="1048645" name="object 23"/>
            <p:cNvSpPr/>
            <p:nvPr/>
          </p:nvSpPr>
          <p:spPr>
            <a:xfrm>
              <a:off x="5777172" y="7768244"/>
              <a:ext cx="0" cy="394335"/>
            </a:xfrm>
            <a:custGeom>
              <a:avLst/>
              <a:ahLst/>
              <a:rect l="l" t="t" r="r" b="b"/>
              <a:pathLst>
                <a:path h="394334">
                  <a:moveTo>
                    <a:pt x="0" y="0"/>
                  </a:moveTo>
                  <a:lnTo>
                    <a:pt x="0" y="394001"/>
                  </a:lnTo>
                </a:path>
              </a:pathLst>
            </a:custGeom>
            <a:ln w="55139">
              <a:solidFill>
                <a:srgbClr val="000000"/>
              </a:solidFill>
            </a:ln>
          </p:spPr>
          <p:txBody>
            <a:bodyPr bIns="0" lIns="0" rIns="0" rtlCol="0" tIns="0" wrap="square"/>
            <a:p/>
          </p:txBody>
        </p:sp>
        <p:pic>
          <p:nvPicPr>
            <p:cNvPr id="2097162" name="object 24"/>
            <p:cNvPicPr>
              <a:picLocks/>
            </p:cNvPicPr>
            <p:nvPr/>
          </p:nvPicPr>
          <p:blipFill>
            <a:blip xmlns:r="http://schemas.openxmlformats.org/officeDocument/2006/relationships" r:embed="rId7" cstate="print"/>
            <a:stretch>
              <a:fillRect/>
            </a:stretch>
          </p:blipFill>
          <p:spPr>
            <a:xfrm>
              <a:off x="5666025" y="8148222"/>
              <a:ext cx="222294" cy="172169"/>
            </a:xfrm>
            <a:prstGeom prst="rect"/>
          </p:spPr>
        </p:pic>
        <p:sp>
          <p:nvSpPr>
            <p:cNvPr id="1048646" name="object 25"/>
            <p:cNvSpPr/>
            <p:nvPr/>
          </p:nvSpPr>
          <p:spPr>
            <a:xfrm>
              <a:off x="891908" y="8483764"/>
              <a:ext cx="1571625" cy="1091565"/>
            </a:xfrm>
            <a:custGeom>
              <a:avLst/>
              <a:ahLst/>
              <a:rect l="l" t="t" r="r" b="b"/>
              <a:pathLst>
                <a:path w="1571625" h="1091565">
                  <a:moveTo>
                    <a:pt x="1428483" y="133159"/>
                  </a:moveTo>
                  <a:lnTo>
                    <a:pt x="1420825" y="125501"/>
                  </a:lnTo>
                  <a:lnTo>
                    <a:pt x="1394167" y="125501"/>
                  </a:lnTo>
                  <a:lnTo>
                    <a:pt x="1394167" y="159740"/>
                  </a:lnTo>
                  <a:lnTo>
                    <a:pt x="1394167" y="931443"/>
                  </a:lnTo>
                  <a:lnTo>
                    <a:pt x="177228" y="931443"/>
                  </a:lnTo>
                  <a:lnTo>
                    <a:pt x="177228" y="159740"/>
                  </a:lnTo>
                  <a:lnTo>
                    <a:pt x="1394167" y="159740"/>
                  </a:lnTo>
                  <a:lnTo>
                    <a:pt x="1394167" y="125501"/>
                  </a:lnTo>
                  <a:lnTo>
                    <a:pt x="150596" y="125501"/>
                  </a:lnTo>
                  <a:lnTo>
                    <a:pt x="142913" y="133159"/>
                  </a:lnTo>
                  <a:lnTo>
                    <a:pt x="142913" y="958024"/>
                  </a:lnTo>
                  <a:lnTo>
                    <a:pt x="150609" y="965695"/>
                  </a:lnTo>
                  <a:lnTo>
                    <a:pt x="1411325" y="965695"/>
                  </a:lnTo>
                  <a:lnTo>
                    <a:pt x="1420825" y="965695"/>
                  </a:lnTo>
                  <a:lnTo>
                    <a:pt x="1428483" y="958024"/>
                  </a:lnTo>
                  <a:lnTo>
                    <a:pt x="1428483" y="931443"/>
                  </a:lnTo>
                  <a:lnTo>
                    <a:pt x="1428483" y="159740"/>
                  </a:lnTo>
                  <a:lnTo>
                    <a:pt x="1428483" y="133159"/>
                  </a:lnTo>
                  <a:close/>
                </a:path>
                <a:path w="1571625" h="1091565">
                  <a:moveTo>
                    <a:pt x="1571396" y="117627"/>
                  </a:moveTo>
                  <a:lnTo>
                    <a:pt x="1562125" y="71894"/>
                  </a:lnTo>
                  <a:lnTo>
                    <a:pt x="1537093" y="34861"/>
                  </a:lnTo>
                  <a:lnTo>
                    <a:pt x="1537093" y="117627"/>
                  </a:lnTo>
                  <a:lnTo>
                    <a:pt x="1537081" y="973556"/>
                  </a:lnTo>
                  <a:lnTo>
                    <a:pt x="1512595" y="1032484"/>
                  </a:lnTo>
                  <a:lnTo>
                    <a:pt x="1453565" y="1056932"/>
                  </a:lnTo>
                  <a:lnTo>
                    <a:pt x="117868" y="1056944"/>
                  </a:lnTo>
                  <a:lnTo>
                    <a:pt x="85369" y="1050378"/>
                  </a:lnTo>
                  <a:lnTo>
                    <a:pt x="58813" y="1032484"/>
                  </a:lnTo>
                  <a:lnTo>
                    <a:pt x="40894" y="1005979"/>
                  </a:lnTo>
                  <a:lnTo>
                    <a:pt x="34315" y="973556"/>
                  </a:lnTo>
                  <a:lnTo>
                    <a:pt x="34315" y="117627"/>
                  </a:lnTo>
                  <a:lnTo>
                    <a:pt x="40881" y="85217"/>
                  </a:lnTo>
                  <a:lnTo>
                    <a:pt x="58813" y="58699"/>
                  </a:lnTo>
                  <a:lnTo>
                    <a:pt x="85369" y="40817"/>
                  </a:lnTo>
                  <a:lnTo>
                    <a:pt x="117856" y="34251"/>
                  </a:lnTo>
                  <a:lnTo>
                    <a:pt x="1453565" y="34251"/>
                  </a:lnTo>
                  <a:lnTo>
                    <a:pt x="1486039" y="40817"/>
                  </a:lnTo>
                  <a:lnTo>
                    <a:pt x="1512595" y="58699"/>
                  </a:lnTo>
                  <a:lnTo>
                    <a:pt x="1530515" y="85217"/>
                  </a:lnTo>
                  <a:lnTo>
                    <a:pt x="1537093" y="117627"/>
                  </a:lnTo>
                  <a:lnTo>
                    <a:pt x="1537093" y="34861"/>
                  </a:lnTo>
                  <a:lnTo>
                    <a:pt x="1536852" y="34493"/>
                  </a:lnTo>
                  <a:lnTo>
                    <a:pt x="1536484" y="34251"/>
                  </a:lnTo>
                  <a:lnTo>
                    <a:pt x="1499387" y="9258"/>
                  </a:lnTo>
                  <a:lnTo>
                    <a:pt x="1453565" y="0"/>
                  </a:lnTo>
                  <a:lnTo>
                    <a:pt x="117868" y="0"/>
                  </a:lnTo>
                  <a:lnTo>
                    <a:pt x="72034" y="9258"/>
                  </a:lnTo>
                  <a:lnTo>
                    <a:pt x="34569" y="34493"/>
                  </a:lnTo>
                  <a:lnTo>
                    <a:pt x="9283" y="71894"/>
                  </a:lnTo>
                  <a:lnTo>
                    <a:pt x="0" y="117627"/>
                  </a:lnTo>
                  <a:lnTo>
                    <a:pt x="0" y="973556"/>
                  </a:lnTo>
                  <a:lnTo>
                    <a:pt x="9283" y="1019289"/>
                  </a:lnTo>
                  <a:lnTo>
                    <a:pt x="34569" y="1056690"/>
                  </a:lnTo>
                  <a:lnTo>
                    <a:pt x="72034" y="1081925"/>
                  </a:lnTo>
                  <a:lnTo>
                    <a:pt x="117868" y="1091184"/>
                  </a:lnTo>
                  <a:lnTo>
                    <a:pt x="1453565" y="1091184"/>
                  </a:lnTo>
                  <a:lnTo>
                    <a:pt x="1499387" y="1081925"/>
                  </a:lnTo>
                  <a:lnTo>
                    <a:pt x="1536471" y="1056944"/>
                  </a:lnTo>
                  <a:lnTo>
                    <a:pt x="1562125" y="1019289"/>
                  </a:lnTo>
                  <a:lnTo>
                    <a:pt x="1571396" y="973556"/>
                  </a:lnTo>
                  <a:lnTo>
                    <a:pt x="1571396" y="117627"/>
                  </a:lnTo>
                  <a:close/>
                </a:path>
              </a:pathLst>
            </a:custGeom>
            <a:solidFill>
              <a:srgbClr val="000000"/>
            </a:solidFill>
          </p:spPr>
          <p:txBody>
            <a:bodyPr bIns="0" lIns="0" rIns="0" rtlCol="0" tIns="0" wrap="square"/>
            <a:p/>
          </p:txBody>
        </p:sp>
        <p:pic>
          <p:nvPicPr>
            <p:cNvPr id="2097163" name="object 26"/>
            <p:cNvPicPr>
              <a:picLocks/>
            </p:cNvPicPr>
            <p:nvPr/>
          </p:nvPicPr>
          <p:blipFill>
            <a:blip xmlns:r="http://schemas.openxmlformats.org/officeDocument/2006/relationships" r:embed="rId8" cstate="print"/>
            <a:stretch>
              <a:fillRect/>
            </a:stretch>
          </p:blipFill>
          <p:spPr>
            <a:xfrm>
              <a:off x="1584334" y="9540702"/>
              <a:ext cx="186589" cy="167349"/>
            </a:xfrm>
            <a:prstGeom prst="rect"/>
          </p:spPr>
        </p:pic>
        <p:sp>
          <p:nvSpPr>
            <p:cNvPr id="1048647" name="object 27"/>
            <p:cNvSpPr/>
            <p:nvPr/>
          </p:nvSpPr>
          <p:spPr>
            <a:xfrm>
              <a:off x="1117981" y="8679636"/>
              <a:ext cx="1119505" cy="1143000"/>
            </a:xfrm>
            <a:custGeom>
              <a:avLst/>
              <a:ahLst/>
              <a:rect l="l" t="t" r="r" b="b"/>
              <a:pathLst>
                <a:path w="1119505" h="1143000">
                  <a:moveTo>
                    <a:pt x="96710" y="7670"/>
                  </a:moveTo>
                  <a:lnTo>
                    <a:pt x="89027" y="0"/>
                  </a:lnTo>
                  <a:lnTo>
                    <a:pt x="7683" y="0"/>
                  </a:lnTo>
                  <a:lnTo>
                    <a:pt x="12" y="7670"/>
                  </a:lnTo>
                  <a:lnTo>
                    <a:pt x="0" y="26581"/>
                  </a:lnTo>
                  <a:lnTo>
                    <a:pt x="7696" y="34251"/>
                  </a:lnTo>
                  <a:lnTo>
                    <a:pt x="79565" y="34251"/>
                  </a:lnTo>
                  <a:lnTo>
                    <a:pt x="89027" y="34251"/>
                  </a:lnTo>
                  <a:lnTo>
                    <a:pt x="96710" y="26581"/>
                  </a:lnTo>
                  <a:lnTo>
                    <a:pt x="96710" y="7670"/>
                  </a:lnTo>
                  <a:close/>
                </a:path>
                <a:path w="1119505" h="1143000">
                  <a:moveTo>
                    <a:pt x="211683" y="7670"/>
                  </a:moveTo>
                  <a:lnTo>
                    <a:pt x="204000" y="0"/>
                  </a:lnTo>
                  <a:lnTo>
                    <a:pt x="122656" y="0"/>
                  </a:lnTo>
                  <a:lnTo>
                    <a:pt x="114973" y="7670"/>
                  </a:lnTo>
                  <a:lnTo>
                    <a:pt x="114973" y="26581"/>
                  </a:lnTo>
                  <a:lnTo>
                    <a:pt x="122656" y="34251"/>
                  </a:lnTo>
                  <a:lnTo>
                    <a:pt x="194525" y="34251"/>
                  </a:lnTo>
                  <a:lnTo>
                    <a:pt x="204000" y="34251"/>
                  </a:lnTo>
                  <a:lnTo>
                    <a:pt x="211683" y="26581"/>
                  </a:lnTo>
                  <a:lnTo>
                    <a:pt x="211683" y="7670"/>
                  </a:lnTo>
                  <a:close/>
                </a:path>
                <a:path w="1119505" h="1143000">
                  <a:moveTo>
                    <a:pt x="326644" y="7670"/>
                  </a:moveTo>
                  <a:lnTo>
                    <a:pt x="318973" y="0"/>
                  </a:lnTo>
                  <a:lnTo>
                    <a:pt x="237629" y="0"/>
                  </a:lnTo>
                  <a:lnTo>
                    <a:pt x="229946" y="7670"/>
                  </a:lnTo>
                  <a:lnTo>
                    <a:pt x="229946" y="26581"/>
                  </a:lnTo>
                  <a:lnTo>
                    <a:pt x="237629" y="34251"/>
                  </a:lnTo>
                  <a:lnTo>
                    <a:pt x="309499" y="34251"/>
                  </a:lnTo>
                  <a:lnTo>
                    <a:pt x="318960" y="34251"/>
                  </a:lnTo>
                  <a:lnTo>
                    <a:pt x="326644" y="26581"/>
                  </a:lnTo>
                  <a:lnTo>
                    <a:pt x="326644" y="7670"/>
                  </a:lnTo>
                  <a:close/>
                </a:path>
                <a:path w="1119505" h="1143000">
                  <a:moveTo>
                    <a:pt x="808393" y="1094511"/>
                  </a:moveTo>
                  <a:lnTo>
                    <a:pt x="800481" y="1055497"/>
                  </a:lnTo>
                  <a:lnTo>
                    <a:pt x="782180" y="1028420"/>
                  </a:lnTo>
                  <a:lnTo>
                    <a:pt x="778916" y="1023607"/>
                  </a:lnTo>
                  <a:lnTo>
                    <a:pt x="774090" y="1020356"/>
                  </a:lnTo>
                  <a:lnTo>
                    <a:pt x="774090" y="1094511"/>
                  </a:lnTo>
                  <a:lnTo>
                    <a:pt x="774090" y="1108722"/>
                  </a:lnTo>
                  <a:lnTo>
                    <a:pt x="345198" y="1108722"/>
                  </a:lnTo>
                  <a:lnTo>
                    <a:pt x="345198" y="1094511"/>
                  </a:lnTo>
                  <a:lnTo>
                    <a:pt x="350405" y="1068819"/>
                  </a:lnTo>
                  <a:lnTo>
                    <a:pt x="364617" y="1047800"/>
                  </a:lnTo>
                  <a:lnTo>
                    <a:pt x="385660" y="1033627"/>
                  </a:lnTo>
                  <a:lnTo>
                    <a:pt x="411416" y="1028420"/>
                  </a:lnTo>
                  <a:lnTo>
                    <a:pt x="707859" y="1028420"/>
                  </a:lnTo>
                  <a:lnTo>
                    <a:pt x="733615" y="1033627"/>
                  </a:lnTo>
                  <a:lnTo>
                    <a:pt x="754672" y="1047800"/>
                  </a:lnTo>
                  <a:lnTo>
                    <a:pt x="768870" y="1068806"/>
                  </a:lnTo>
                  <a:lnTo>
                    <a:pt x="774090" y="1094511"/>
                  </a:lnTo>
                  <a:lnTo>
                    <a:pt x="774090" y="1020356"/>
                  </a:lnTo>
                  <a:lnTo>
                    <a:pt x="746963" y="1002080"/>
                  </a:lnTo>
                  <a:lnTo>
                    <a:pt x="707859" y="994181"/>
                  </a:lnTo>
                  <a:lnTo>
                    <a:pt x="411416" y="994181"/>
                  </a:lnTo>
                  <a:lnTo>
                    <a:pt x="372325" y="1002080"/>
                  </a:lnTo>
                  <a:lnTo>
                    <a:pt x="340372" y="1023607"/>
                  </a:lnTo>
                  <a:lnTo>
                    <a:pt x="318808" y="1055497"/>
                  </a:lnTo>
                  <a:lnTo>
                    <a:pt x="310883" y="1094511"/>
                  </a:lnTo>
                  <a:lnTo>
                    <a:pt x="310883" y="1135291"/>
                  </a:lnTo>
                  <a:lnTo>
                    <a:pt x="318566" y="1142961"/>
                  </a:lnTo>
                  <a:lnTo>
                    <a:pt x="791248" y="1142961"/>
                  </a:lnTo>
                  <a:lnTo>
                    <a:pt x="800709" y="1142961"/>
                  </a:lnTo>
                  <a:lnTo>
                    <a:pt x="808393" y="1135291"/>
                  </a:lnTo>
                  <a:lnTo>
                    <a:pt x="808393" y="1108722"/>
                  </a:lnTo>
                  <a:lnTo>
                    <a:pt x="808393" y="1094511"/>
                  </a:lnTo>
                  <a:close/>
                </a:path>
                <a:path w="1119505" h="1143000">
                  <a:moveTo>
                    <a:pt x="1119251" y="26581"/>
                  </a:moveTo>
                  <a:lnTo>
                    <a:pt x="1119238" y="7670"/>
                  </a:lnTo>
                  <a:lnTo>
                    <a:pt x="1111567" y="12"/>
                  </a:lnTo>
                  <a:lnTo>
                    <a:pt x="948842" y="12"/>
                  </a:lnTo>
                  <a:lnTo>
                    <a:pt x="941171" y="7670"/>
                  </a:lnTo>
                  <a:lnTo>
                    <a:pt x="941158" y="26581"/>
                  </a:lnTo>
                  <a:lnTo>
                    <a:pt x="948842" y="34251"/>
                  </a:lnTo>
                  <a:lnTo>
                    <a:pt x="1102093" y="34251"/>
                  </a:lnTo>
                  <a:lnTo>
                    <a:pt x="1111554" y="34251"/>
                  </a:lnTo>
                  <a:lnTo>
                    <a:pt x="1119251" y="26581"/>
                  </a:lnTo>
                  <a:close/>
                </a:path>
              </a:pathLst>
            </a:custGeom>
            <a:solidFill>
              <a:srgbClr val="000000"/>
            </a:solidFill>
          </p:spPr>
          <p:txBody>
            <a:bodyPr bIns="0" lIns="0" rIns="0" rtlCol="0" tIns="0" wrap="square"/>
            <a:p/>
          </p:txBody>
        </p:sp>
        <p:sp>
          <p:nvSpPr>
            <p:cNvPr id="1048648" name="object 28"/>
            <p:cNvSpPr/>
            <p:nvPr/>
          </p:nvSpPr>
          <p:spPr>
            <a:xfrm>
              <a:off x="3208405" y="9184370"/>
              <a:ext cx="1586865" cy="0"/>
            </a:xfrm>
            <a:custGeom>
              <a:avLst/>
              <a:ahLst/>
              <a:rect l="l" t="t" r="r" b="b"/>
              <a:pathLst>
                <a:path w="1586864">
                  <a:moveTo>
                    <a:pt x="1586315" y="0"/>
                  </a:moveTo>
                  <a:lnTo>
                    <a:pt x="0" y="0"/>
                  </a:lnTo>
                </a:path>
              </a:pathLst>
            </a:custGeom>
            <a:ln w="57150">
              <a:solidFill>
                <a:srgbClr val="000000"/>
              </a:solidFill>
            </a:ln>
          </p:spPr>
          <p:txBody>
            <a:bodyPr bIns="0" lIns="0" rIns="0" rtlCol="0" tIns="0" wrap="square"/>
            <a:p/>
          </p:txBody>
        </p:sp>
        <p:pic>
          <p:nvPicPr>
            <p:cNvPr id="2097164" name="object 29"/>
            <p:cNvPicPr>
              <a:picLocks/>
            </p:cNvPicPr>
            <p:nvPr/>
          </p:nvPicPr>
          <p:blipFill>
            <a:blip xmlns:r="http://schemas.openxmlformats.org/officeDocument/2006/relationships" r:embed="rId9" cstate="print"/>
            <a:stretch>
              <a:fillRect/>
            </a:stretch>
          </p:blipFill>
          <p:spPr>
            <a:xfrm>
              <a:off x="3051583" y="9070116"/>
              <a:ext cx="171096" cy="228508"/>
            </a:xfrm>
            <a:prstGeom prst="rect"/>
          </p:spPr>
        </p:pic>
      </p:grpSp>
      <p:sp>
        <p:nvSpPr>
          <p:cNvPr id="1048649" name="object 34"/>
          <p:cNvSpPr txBox="1"/>
          <p:nvPr/>
        </p:nvSpPr>
        <p:spPr>
          <a:xfrm>
            <a:off x="4005365" y="5049410"/>
            <a:ext cx="566635" cy="661919"/>
          </a:xfrm>
          <a:prstGeom prst="rect"/>
        </p:spPr>
        <p:txBody>
          <a:bodyPr bIns="0" lIns="0" rIns="0" rtlCol="0" tIns="12700" vert="horz" wrap="square">
            <a:spAutoFit/>
          </a:bodyPr>
          <a:p>
            <a:pPr algn="ctr" marL="12065" marR="5080">
              <a:lnSpc>
                <a:spcPct val="113599"/>
              </a:lnSpc>
              <a:spcBef>
                <a:spcPts val="100"/>
              </a:spcBef>
            </a:pPr>
            <a:r>
              <a:rPr b="1" dirty="0" sz="800" spc="-30">
                <a:latin typeface="Tahoma"/>
                <a:cs typeface="Tahoma"/>
              </a:rPr>
              <a:t>(Contains </a:t>
            </a:r>
            <a:r>
              <a:rPr b="1" dirty="0" sz="800" spc="-25">
                <a:latin typeface="Tahoma"/>
                <a:cs typeface="Tahoma"/>
              </a:rPr>
              <a:t> </a:t>
            </a:r>
            <a:r>
              <a:rPr b="1" dirty="0" sz="800" spc="-15">
                <a:latin typeface="Tahoma"/>
                <a:cs typeface="Tahoma"/>
              </a:rPr>
              <a:t>all </a:t>
            </a:r>
            <a:r>
              <a:rPr b="1" dirty="0" sz="800" spc="-10">
                <a:latin typeface="Tahoma"/>
                <a:cs typeface="Tahoma"/>
              </a:rPr>
              <a:t> </a:t>
            </a:r>
            <a:r>
              <a:rPr b="1" dirty="0" sz="800" spc="-20">
                <a:latin typeface="Tahoma"/>
                <a:cs typeface="Tahoma"/>
              </a:rPr>
              <a:t>en</a:t>
            </a:r>
            <a:r>
              <a:rPr b="1" dirty="0" sz="800" spc="40">
                <a:latin typeface="Tahoma"/>
                <a:cs typeface="Tahoma"/>
              </a:rPr>
              <a:t>c</a:t>
            </a:r>
            <a:r>
              <a:rPr b="1" dirty="0" sz="800" spc="10">
                <a:latin typeface="Tahoma"/>
                <a:cs typeface="Tahoma"/>
              </a:rPr>
              <a:t>o</a:t>
            </a:r>
            <a:r>
              <a:rPr b="1" dirty="0" sz="800" spc="20">
                <a:latin typeface="Tahoma"/>
                <a:cs typeface="Tahoma"/>
              </a:rPr>
              <a:t>d</a:t>
            </a:r>
            <a:r>
              <a:rPr b="1" dirty="0" sz="800" spc="-25">
                <a:latin typeface="Tahoma"/>
                <a:cs typeface="Tahoma"/>
              </a:rPr>
              <a:t>i</a:t>
            </a:r>
            <a:r>
              <a:rPr b="1" dirty="0" sz="800" spc="-20">
                <a:latin typeface="Tahoma"/>
                <a:cs typeface="Tahoma"/>
              </a:rPr>
              <a:t>n</a:t>
            </a:r>
            <a:r>
              <a:rPr b="1" dirty="0" sz="800" spc="-120">
                <a:latin typeface="Tahoma"/>
                <a:cs typeface="Tahoma"/>
              </a:rPr>
              <a:t>g</a:t>
            </a:r>
            <a:r>
              <a:rPr b="1" dirty="0" sz="800" spc="-25">
                <a:latin typeface="Tahoma"/>
                <a:cs typeface="Tahoma"/>
              </a:rPr>
              <a:t>s  </a:t>
            </a:r>
            <a:r>
              <a:rPr b="1" dirty="0" sz="800" spc="-20">
                <a:latin typeface="Tahoma"/>
                <a:cs typeface="Tahoma"/>
              </a:rPr>
              <a:t>and</a:t>
            </a:r>
            <a:r>
              <a:rPr b="1" dirty="0" sz="800" spc="-15">
                <a:latin typeface="Tahoma"/>
                <a:cs typeface="Tahoma"/>
              </a:rPr>
              <a:t> faces </a:t>
            </a:r>
            <a:r>
              <a:rPr b="1" dirty="0" sz="800" spc="-470">
                <a:latin typeface="Tahoma"/>
                <a:cs typeface="Tahoma"/>
              </a:rPr>
              <a:t> </a:t>
            </a:r>
            <a:r>
              <a:rPr b="1" dirty="0" sz="800" spc="-35">
                <a:latin typeface="Tahoma"/>
                <a:cs typeface="Tahoma"/>
              </a:rPr>
              <a:t>us</a:t>
            </a:r>
            <a:r>
              <a:rPr b="1" dirty="0" sz="800" spc="-20">
                <a:latin typeface="Tahoma"/>
                <a:cs typeface="Tahoma"/>
              </a:rPr>
              <a:t>e</a:t>
            </a:r>
            <a:r>
              <a:rPr b="1" dirty="0" sz="800" spc="25">
                <a:latin typeface="Tahoma"/>
                <a:cs typeface="Tahoma"/>
              </a:rPr>
              <a:t>d</a:t>
            </a:r>
            <a:r>
              <a:rPr b="1" dirty="0" sz="800" spc="-95">
                <a:latin typeface="Tahoma"/>
                <a:cs typeface="Tahoma"/>
              </a:rPr>
              <a:t> </a:t>
            </a:r>
            <a:r>
              <a:rPr b="1" dirty="0" sz="800" spc="-55">
                <a:latin typeface="Tahoma"/>
                <a:cs typeface="Tahoma"/>
              </a:rPr>
              <a:t>a</a:t>
            </a:r>
            <a:r>
              <a:rPr b="1" dirty="0" sz="800" spc="-25">
                <a:latin typeface="Tahoma"/>
                <a:cs typeface="Tahoma"/>
              </a:rPr>
              <a:t>s  </a:t>
            </a:r>
            <a:r>
              <a:rPr b="1" dirty="0" sz="800" spc="-35">
                <a:latin typeface="Tahoma"/>
                <a:cs typeface="Tahoma"/>
              </a:rPr>
              <a:t>training </a:t>
            </a:r>
            <a:r>
              <a:rPr b="1" dirty="0" sz="800" spc="-30">
                <a:latin typeface="Tahoma"/>
                <a:cs typeface="Tahoma"/>
              </a:rPr>
              <a:t> </a:t>
            </a:r>
            <a:r>
              <a:rPr b="1" dirty="0" sz="800" spc="-50">
                <a:latin typeface="Tahoma"/>
                <a:cs typeface="Tahoma"/>
              </a:rPr>
              <a:t>data)</a:t>
            </a:r>
            <a:endParaRPr dirty="0" sz="800">
              <a:latin typeface="Tahoma"/>
              <a:cs typeface="Tahoma"/>
            </a:endParaRPr>
          </a:p>
        </p:txBody>
      </p:sp>
      <p:sp>
        <p:nvSpPr>
          <p:cNvPr id="1048650" name="TextBox 33"/>
          <p:cNvSpPr txBox="1"/>
          <p:nvPr/>
        </p:nvSpPr>
        <p:spPr>
          <a:xfrm>
            <a:off x="2436024" y="4663157"/>
            <a:ext cx="2133535" cy="215444"/>
          </a:xfrm>
          <a:prstGeom prst="rect"/>
          <a:noFill/>
        </p:spPr>
        <p:txBody>
          <a:bodyPr rtlCol="0" wrap="square">
            <a:spAutoFit/>
          </a:bodyPr>
          <a:p>
            <a:pPr marL="12700">
              <a:lnSpc>
                <a:spcPct val="100000"/>
              </a:lnSpc>
              <a:spcBef>
                <a:spcPts val="100"/>
              </a:spcBef>
            </a:pPr>
            <a:r>
              <a:rPr b="1" dirty="0" sz="800" lang="en-US" spc="-10">
                <a:latin typeface="Tahoma"/>
                <a:cs typeface="Tahoma"/>
              </a:rPr>
              <a:t>E</a:t>
            </a:r>
            <a:r>
              <a:rPr b="1" dirty="0" sz="800" lang="en-US" spc="-20">
                <a:latin typeface="Tahoma"/>
                <a:cs typeface="Tahoma"/>
              </a:rPr>
              <a:t>n</a:t>
            </a:r>
            <a:r>
              <a:rPr b="1" dirty="0" sz="800" lang="en-US" spc="45">
                <a:latin typeface="Tahoma"/>
                <a:cs typeface="Tahoma"/>
              </a:rPr>
              <a:t>c</a:t>
            </a:r>
            <a:r>
              <a:rPr b="1" dirty="0" sz="800" lang="en-US" spc="10">
                <a:latin typeface="Tahoma"/>
                <a:cs typeface="Tahoma"/>
              </a:rPr>
              <a:t>o</a:t>
            </a:r>
            <a:r>
              <a:rPr b="1" dirty="0" sz="800" lang="en-US" spc="25">
                <a:latin typeface="Tahoma"/>
                <a:cs typeface="Tahoma"/>
              </a:rPr>
              <a:t>d</a:t>
            </a:r>
            <a:r>
              <a:rPr b="1" dirty="0" sz="800" lang="en-US" spc="-25">
                <a:latin typeface="Tahoma"/>
                <a:cs typeface="Tahoma"/>
              </a:rPr>
              <a:t>i</a:t>
            </a:r>
            <a:r>
              <a:rPr b="1" dirty="0" sz="800" lang="en-US" spc="-20">
                <a:latin typeface="Tahoma"/>
                <a:cs typeface="Tahoma"/>
              </a:rPr>
              <a:t>n</a:t>
            </a:r>
            <a:r>
              <a:rPr b="1" dirty="0" sz="800" lang="en-US" spc="-125">
                <a:latin typeface="Tahoma"/>
                <a:cs typeface="Tahoma"/>
              </a:rPr>
              <a:t>g</a:t>
            </a:r>
            <a:r>
              <a:rPr b="1" dirty="0" sz="800" lang="en-US" spc="-35">
                <a:latin typeface="Tahoma"/>
                <a:cs typeface="Tahoma"/>
              </a:rPr>
              <a:t>s</a:t>
            </a:r>
            <a:r>
              <a:rPr b="1" dirty="0" sz="800" lang="en-US" spc="-100">
                <a:latin typeface="Tahoma"/>
                <a:cs typeface="Tahoma"/>
              </a:rPr>
              <a:t> </a:t>
            </a:r>
            <a:r>
              <a:rPr b="1" dirty="0" sz="800" lang="en-US" spc="10">
                <a:latin typeface="Tahoma"/>
                <a:cs typeface="Tahoma"/>
              </a:rPr>
              <a:t>of</a:t>
            </a:r>
            <a:r>
              <a:rPr b="1" dirty="0" sz="800" lang="en-US" spc="-100">
                <a:latin typeface="Tahoma"/>
                <a:cs typeface="Tahoma"/>
              </a:rPr>
              <a:t> </a:t>
            </a:r>
            <a:r>
              <a:rPr b="1" dirty="0" sz="800" lang="en-US" spc="-20">
                <a:latin typeface="Tahoma"/>
                <a:cs typeface="Tahoma"/>
              </a:rPr>
              <a:t>e</a:t>
            </a:r>
            <a:r>
              <a:rPr b="1" dirty="0" sz="800" lang="en-US" spc="-60">
                <a:latin typeface="Tahoma"/>
                <a:cs typeface="Tahoma"/>
              </a:rPr>
              <a:t>a</a:t>
            </a:r>
            <a:r>
              <a:rPr b="1" dirty="0" sz="800" lang="en-US" spc="45">
                <a:latin typeface="Tahoma"/>
                <a:cs typeface="Tahoma"/>
              </a:rPr>
              <a:t>c</a:t>
            </a:r>
            <a:r>
              <a:rPr b="1" dirty="0" sz="800" lang="en-US" spc="-15">
                <a:latin typeface="Tahoma"/>
                <a:cs typeface="Tahoma"/>
              </a:rPr>
              <a:t>h</a:t>
            </a:r>
            <a:r>
              <a:rPr b="1" dirty="0" sz="800" lang="en-US" spc="-100">
                <a:latin typeface="Tahoma"/>
                <a:cs typeface="Tahoma"/>
              </a:rPr>
              <a:t> </a:t>
            </a:r>
            <a:r>
              <a:rPr b="1" dirty="0" sz="800" lang="en-US" spc="5">
                <a:latin typeface="Tahoma"/>
                <a:cs typeface="Tahoma"/>
              </a:rPr>
              <a:t>f</a:t>
            </a:r>
            <a:r>
              <a:rPr b="1" dirty="0" sz="800" lang="en-US" spc="-60">
                <a:latin typeface="Tahoma"/>
                <a:cs typeface="Tahoma"/>
              </a:rPr>
              <a:t>a</a:t>
            </a:r>
            <a:r>
              <a:rPr b="1" dirty="0" sz="800" lang="en-US" spc="45">
                <a:latin typeface="Tahoma"/>
                <a:cs typeface="Tahoma"/>
              </a:rPr>
              <a:t>c</a:t>
            </a:r>
            <a:r>
              <a:rPr b="1" dirty="0" sz="800" lang="en-US" spc="-15">
                <a:latin typeface="Tahoma"/>
                <a:cs typeface="Tahoma"/>
              </a:rPr>
              <a:t>e</a:t>
            </a:r>
            <a:r>
              <a:rPr b="1" dirty="0" sz="800" lang="en-US" spc="-100">
                <a:latin typeface="Tahoma"/>
                <a:cs typeface="Tahoma"/>
              </a:rPr>
              <a:t> </a:t>
            </a:r>
            <a:r>
              <a:rPr b="1" dirty="0" sz="800" lang="en-US" spc="-25">
                <a:latin typeface="Tahoma"/>
                <a:cs typeface="Tahoma"/>
              </a:rPr>
              <a:t>i</a:t>
            </a:r>
            <a:r>
              <a:rPr b="1" dirty="0" sz="800" lang="en-US" spc="-35">
                <a:latin typeface="Tahoma"/>
                <a:cs typeface="Tahoma"/>
              </a:rPr>
              <a:t>s</a:t>
            </a:r>
            <a:r>
              <a:rPr b="1" dirty="0" sz="800" lang="en-US" spc="-100">
                <a:latin typeface="Tahoma"/>
                <a:cs typeface="Tahoma"/>
              </a:rPr>
              <a:t> </a:t>
            </a:r>
            <a:r>
              <a:rPr b="1" dirty="0" sz="800" lang="en-US" spc="45">
                <a:latin typeface="Tahoma"/>
                <a:cs typeface="Tahoma"/>
              </a:rPr>
              <a:t>c</a:t>
            </a:r>
            <a:r>
              <a:rPr b="1" dirty="0" sz="800" lang="en-US" spc="-60">
                <a:latin typeface="Tahoma"/>
                <a:cs typeface="Tahoma"/>
              </a:rPr>
              <a:t>a</a:t>
            </a:r>
            <a:r>
              <a:rPr b="1" dirty="0" sz="800" lang="en-US" spc="5">
                <a:latin typeface="Tahoma"/>
                <a:cs typeface="Tahoma"/>
              </a:rPr>
              <a:t>l</a:t>
            </a:r>
            <a:r>
              <a:rPr b="1" dirty="0" sz="800" lang="en-US" spc="45">
                <a:latin typeface="Tahoma"/>
                <a:cs typeface="Tahoma"/>
              </a:rPr>
              <a:t>c</a:t>
            </a:r>
            <a:r>
              <a:rPr b="1" dirty="0" sz="800" lang="en-US" spc="-35">
                <a:latin typeface="Tahoma"/>
                <a:cs typeface="Tahoma"/>
              </a:rPr>
              <a:t>u</a:t>
            </a:r>
            <a:r>
              <a:rPr b="1" dirty="0" sz="800" lang="en-US" spc="5">
                <a:latin typeface="Tahoma"/>
                <a:cs typeface="Tahoma"/>
              </a:rPr>
              <a:t>l</a:t>
            </a:r>
            <a:r>
              <a:rPr b="1" dirty="0" sz="800" lang="en-US" spc="-60">
                <a:latin typeface="Tahoma"/>
                <a:cs typeface="Tahoma"/>
              </a:rPr>
              <a:t>a</a:t>
            </a:r>
            <a:r>
              <a:rPr b="1" dirty="0" sz="800" lang="en-US">
                <a:latin typeface="Tahoma"/>
                <a:cs typeface="Tahoma"/>
              </a:rPr>
              <a:t>t</a:t>
            </a:r>
            <a:r>
              <a:rPr b="1" dirty="0" sz="800" lang="en-US" spc="-20">
                <a:latin typeface="Tahoma"/>
                <a:cs typeface="Tahoma"/>
              </a:rPr>
              <a:t>e</a:t>
            </a:r>
            <a:r>
              <a:rPr b="1" dirty="0" sz="800" lang="en-US" spc="30">
                <a:latin typeface="Tahoma"/>
                <a:cs typeface="Tahoma"/>
              </a:rPr>
              <a:t>d</a:t>
            </a:r>
            <a:endParaRPr dirty="0" sz="800" lang="en-US">
              <a:latin typeface="Tahoma"/>
              <a:cs typeface="Tahoma"/>
            </a:endParaRPr>
          </a:p>
        </p:txBody>
      </p:sp>
      <p:sp>
        <p:nvSpPr>
          <p:cNvPr id="1048651" name="TextBox 34"/>
          <p:cNvSpPr txBox="1"/>
          <p:nvPr/>
        </p:nvSpPr>
        <p:spPr>
          <a:xfrm>
            <a:off x="839359" y="4244189"/>
            <a:ext cx="1294183" cy="744665"/>
          </a:xfrm>
          <a:prstGeom prst="rect"/>
          <a:noFill/>
        </p:spPr>
        <p:txBody>
          <a:bodyPr rtlCol="0" wrap="square">
            <a:spAutoFit/>
          </a:bodyPr>
          <a:p>
            <a:pPr algn="ctr" marL="12700" marR="5080">
              <a:lnSpc>
                <a:spcPct val="114300"/>
              </a:lnSpc>
              <a:spcBef>
                <a:spcPts val="100"/>
              </a:spcBef>
            </a:pPr>
            <a:r>
              <a:rPr b="1" dirty="0" sz="800" lang="en-US" spc="15">
                <a:latin typeface="Tahoma"/>
                <a:cs typeface="Tahoma"/>
              </a:rPr>
              <a:t>A</a:t>
            </a:r>
            <a:r>
              <a:rPr b="1" dirty="0" sz="800" lang="en-US">
                <a:latin typeface="Tahoma"/>
                <a:cs typeface="Tahoma"/>
              </a:rPr>
              <a:t>tt</a:t>
            </a:r>
            <a:r>
              <a:rPr b="1" dirty="0" sz="800" lang="en-US" spc="-20">
                <a:latin typeface="Tahoma"/>
                <a:cs typeface="Tahoma"/>
              </a:rPr>
              <a:t>en</a:t>
            </a:r>
            <a:r>
              <a:rPr b="1" dirty="0" sz="800" lang="en-US" spc="25">
                <a:latin typeface="Tahoma"/>
                <a:cs typeface="Tahoma"/>
              </a:rPr>
              <a:t>d</a:t>
            </a:r>
            <a:r>
              <a:rPr b="1" dirty="0" sz="800" lang="en-US" spc="-60">
                <a:latin typeface="Tahoma"/>
                <a:cs typeface="Tahoma"/>
              </a:rPr>
              <a:t>a</a:t>
            </a:r>
            <a:r>
              <a:rPr b="1" dirty="0" sz="800" lang="en-US" spc="-20">
                <a:latin typeface="Tahoma"/>
                <a:cs typeface="Tahoma"/>
              </a:rPr>
              <a:t>n</a:t>
            </a:r>
            <a:r>
              <a:rPr b="1" dirty="0" sz="800" lang="en-US" spc="45">
                <a:latin typeface="Tahoma"/>
                <a:cs typeface="Tahoma"/>
              </a:rPr>
              <a:t>c</a:t>
            </a:r>
            <a:r>
              <a:rPr b="1" dirty="0" sz="800" lang="en-US" spc="-15">
                <a:latin typeface="Tahoma"/>
                <a:cs typeface="Tahoma"/>
              </a:rPr>
              <a:t>e</a:t>
            </a:r>
            <a:r>
              <a:rPr b="1" dirty="0" sz="800" lang="en-US" spc="-100">
                <a:latin typeface="Tahoma"/>
                <a:cs typeface="Tahoma"/>
              </a:rPr>
              <a:t> </a:t>
            </a:r>
            <a:r>
              <a:rPr b="1" dirty="0" sz="800" lang="en-US" spc="-25">
                <a:latin typeface="Tahoma"/>
                <a:cs typeface="Tahoma"/>
              </a:rPr>
              <a:t>i</a:t>
            </a:r>
            <a:r>
              <a:rPr b="1" dirty="0" sz="800" lang="en-US" spc="-35">
                <a:latin typeface="Tahoma"/>
                <a:cs typeface="Tahoma"/>
              </a:rPr>
              <a:t>s</a:t>
            </a:r>
            <a:r>
              <a:rPr b="1" dirty="0" sz="800" lang="en-US" spc="-100">
                <a:latin typeface="Tahoma"/>
                <a:cs typeface="Tahoma"/>
              </a:rPr>
              <a:t> </a:t>
            </a:r>
            <a:r>
              <a:rPr b="1" dirty="0" sz="800" lang="en-US" spc="-45">
                <a:latin typeface="Tahoma"/>
                <a:cs typeface="Tahoma"/>
              </a:rPr>
              <a:t>m</a:t>
            </a:r>
            <a:r>
              <a:rPr b="1" dirty="0" sz="800" lang="en-US" spc="-60">
                <a:latin typeface="Tahoma"/>
                <a:cs typeface="Tahoma"/>
              </a:rPr>
              <a:t>a</a:t>
            </a:r>
            <a:r>
              <a:rPr b="1" dirty="0" sz="800" lang="en-US" spc="-25">
                <a:latin typeface="Tahoma"/>
                <a:cs typeface="Tahoma"/>
              </a:rPr>
              <a:t>r</a:t>
            </a:r>
            <a:r>
              <a:rPr b="1" dirty="0" sz="800" lang="en-US" spc="-114">
                <a:latin typeface="Tahoma"/>
                <a:cs typeface="Tahoma"/>
              </a:rPr>
              <a:t>k</a:t>
            </a:r>
            <a:r>
              <a:rPr b="1" dirty="0" sz="800" lang="en-US" spc="-20">
                <a:latin typeface="Tahoma"/>
                <a:cs typeface="Tahoma"/>
              </a:rPr>
              <a:t>e</a:t>
            </a:r>
            <a:r>
              <a:rPr b="1" dirty="0" sz="800" lang="en-US" spc="15">
                <a:latin typeface="Tahoma"/>
                <a:cs typeface="Tahoma"/>
              </a:rPr>
              <a:t>d  </a:t>
            </a:r>
            <a:r>
              <a:rPr b="1" dirty="0" sz="800" lang="en-US" spc="-185">
                <a:latin typeface="Tahoma"/>
                <a:cs typeface="Tahoma"/>
              </a:rPr>
              <a:t>w</a:t>
            </a:r>
            <a:r>
              <a:rPr b="1" dirty="0" sz="800" lang="en-US" spc="-25">
                <a:latin typeface="Tahoma"/>
                <a:cs typeface="Tahoma"/>
              </a:rPr>
              <a:t>i</a:t>
            </a:r>
            <a:r>
              <a:rPr b="1" dirty="0" sz="800" lang="en-US">
                <a:latin typeface="Tahoma"/>
                <a:cs typeface="Tahoma"/>
              </a:rPr>
              <a:t>t</a:t>
            </a:r>
            <a:r>
              <a:rPr b="1" dirty="0" sz="800" lang="en-US" spc="-15">
                <a:latin typeface="Tahoma"/>
                <a:cs typeface="Tahoma"/>
              </a:rPr>
              <a:t>h</a:t>
            </a:r>
            <a:r>
              <a:rPr b="1" dirty="0" sz="800" lang="en-US" spc="-100">
                <a:latin typeface="Tahoma"/>
                <a:cs typeface="Tahoma"/>
              </a:rPr>
              <a:t> </a:t>
            </a:r>
            <a:r>
              <a:rPr b="1" dirty="0" sz="800" lang="en-US" spc="25">
                <a:latin typeface="Tahoma"/>
                <a:cs typeface="Tahoma"/>
              </a:rPr>
              <a:t>d</a:t>
            </a:r>
            <a:r>
              <a:rPr b="1" dirty="0" sz="800" lang="en-US" spc="-60">
                <a:latin typeface="Tahoma"/>
                <a:cs typeface="Tahoma"/>
              </a:rPr>
              <a:t>a</a:t>
            </a:r>
            <a:r>
              <a:rPr b="1" dirty="0" sz="800" lang="en-US">
                <a:latin typeface="Tahoma"/>
                <a:cs typeface="Tahoma"/>
              </a:rPr>
              <a:t>t</a:t>
            </a:r>
            <a:r>
              <a:rPr b="1" dirty="0" sz="800" lang="en-US" spc="-15">
                <a:latin typeface="Tahoma"/>
                <a:cs typeface="Tahoma"/>
              </a:rPr>
              <a:t>e</a:t>
            </a:r>
            <a:r>
              <a:rPr b="1" dirty="0" sz="800" lang="en-US" spc="-100">
                <a:latin typeface="Tahoma"/>
                <a:cs typeface="Tahoma"/>
              </a:rPr>
              <a:t> </a:t>
            </a:r>
            <a:r>
              <a:rPr b="1" dirty="0" sz="800" lang="en-US" spc="-60">
                <a:latin typeface="Tahoma"/>
                <a:cs typeface="Tahoma"/>
              </a:rPr>
              <a:t>a</a:t>
            </a:r>
            <a:r>
              <a:rPr b="1" dirty="0" sz="800" lang="en-US" spc="-20">
                <a:latin typeface="Tahoma"/>
                <a:cs typeface="Tahoma"/>
              </a:rPr>
              <a:t>n</a:t>
            </a:r>
            <a:r>
              <a:rPr b="1" dirty="0" sz="800" lang="en-US" spc="30">
                <a:latin typeface="Tahoma"/>
                <a:cs typeface="Tahoma"/>
              </a:rPr>
              <a:t>d</a:t>
            </a:r>
            <a:r>
              <a:rPr b="1" dirty="0" sz="800" lang="en-US" spc="-100">
                <a:latin typeface="Tahoma"/>
                <a:cs typeface="Tahoma"/>
              </a:rPr>
              <a:t> </a:t>
            </a:r>
            <a:r>
              <a:rPr b="1" dirty="0" sz="800" lang="en-US">
                <a:latin typeface="Tahoma"/>
                <a:cs typeface="Tahoma"/>
              </a:rPr>
              <a:t>t</a:t>
            </a:r>
            <a:r>
              <a:rPr b="1" dirty="0" sz="800" lang="en-US" spc="-25">
                <a:latin typeface="Tahoma"/>
                <a:cs typeface="Tahoma"/>
              </a:rPr>
              <a:t>i</a:t>
            </a:r>
            <a:r>
              <a:rPr b="1" dirty="0" sz="800" lang="en-US" spc="-45">
                <a:latin typeface="Tahoma"/>
                <a:cs typeface="Tahoma"/>
              </a:rPr>
              <a:t>m</a:t>
            </a:r>
            <a:r>
              <a:rPr b="1" dirty="0" sz="800" lang="en-US" spc="-15">
                <a:latin typeface="Tahoma"/>
                <a:cs typeface="Tahoma"/>
              </a:rPr>
              <a:t>e</a:t>
            </a:r>
            <a:r>
              <a:rPr b="1" dirty="0" sz="800" lang="en-US" spc="-100">
                <a:latin typeface="Tahoma"/>
                <a:cs typeface="Tahoma"/>
              </a:rPr>
              <a:t> </a:t>
            </a:r>
            <a:r>
              <a:rPr b="1" dirty="0" sz="800" lang="en-US" spc="-25">
                <a:latin typeface="Tahoma"/>
                <a:cs typeface="Tahoma"/>
              </a:rPr>
              <a:t>i</a:t>
            </a:r>
            <a:r>
              <a:rPr b="1" dirty="0" sz="800" lang="en-US" spc="10">
                <a:latin typeface="Tahoma"/>
                <a:cs typeface="Tahoma"/>
              </a:rPr>
              <a:t>f</a:t>
            </a:r>
            <a:r>
              <a:rPr b="1" dirty="0" sz="800" lang="en-US" spc="-100">
                <a:latin typeface="Tahoma"/>
                <a:cs typeface="Tahoma"/>
              </a:rPr>
              <a:t> </a:t>
            </a:r>
            <a:r>
              <a:rPr b="1" dirty="0" sz="800" lang="en-US">
                <a:latin typeface="Tahoma"/>
                <a:cs typeface="Tahoma"/>
              </a:rPr>
              <a:t>t</a:t>
            </a:r>
            <a:r>
              <a:rPr b="1" dirty="0" sz="800" lang="en-US" spc="-20">
                <a:latin typeface="Tahoma"/>
                <a:cs typeface="Tahoma"/>
              </a:rPr>
              <a:t>h</a:t>
            </a:r>
            <a:r>
              <a:rPr b="1" dirty="0" sz="800" lang="en-US" spc="-10">
                <a:latin typeface="Tahoma"/>
                <a:cs typeface="Tahoma"/>
              </a:rPr>
              <a:t>e  </a:t>
            </a:r>
            <a:r>
              <a:rPr b="1" dirty="0" sz="800" lang="en-US" spc="-5">
                <a:latin typeface="Tahoma"/>
                <a:cs typeface="Tahoma"/>
              </a:rPr>
              <a:t>captured face </a:t>
            </a:r>
            <a:r>
              <a:rPr b="1" dirty="0" sz="800" lang="en-US" spc="-20">
                <a:latin typeface="Tahoma"/>
                <a:cs typeface="Tahoma"/>
              </a:rPr>
              <a:t>matches </a:t>
            </a:r>
            <a:r>
              <a:rPr b="1" dirty="0" sz="800" lang="en-US" spc="-15">
                <a:latin typeface="Tahoma"/>
                <a:cs typeface="Tahoma"/>
              </a:rPr>
              <a:t> </a:t>
            </a:r>
            <a:r>
              <a:rPr b="1" dirty="0" sz="800" lang="en-US" spc="-185">
                <a:latin typeface="Tahoma"/>
                <a:cs typeface="Tahoma"/>
              </a:rPr>
              <a:t>w</a:t>
            </a:r>
            <a:r>
              <a:rPr b="1" dirty="0" sz="800" lang="en-US" spc="-25">
                <a:latin typeface="Tahoma"/>
                <a:cs typeface="Tahoma"/>
              </a:rPr>
              <a:t>i</a:t>
            </a:r>
            <a:r>
              <a:rPr b="1" dirty="0" sz="800" lang="en-US">
                <a:latin typeface="Tahoma"/>
                <a:cs typeface="Tahoma"/>
              </a:rPr>
              <a:t>t</a:t>
            </a:r>
            <a:r>
              <a:rPr b="1" dirty="0" sz="800" lang="en-US" spc="-15">
                <a:latin typeface="Tahoma"/>
                <a:cs typeface="Tahoma"/>
              </a:rPr>
              <a:t>h</a:t>
            </a:r>
            <a:r>
              <a:rPr b="1" dirty="0" sz="800" lang="en-US" spc="-100">
                <a:latin typeface="Tahoma"/>
                <a:cs typeface="Tahoma"/>
              </a:rPr>
              <a:t> </a:t>
            </a:r>
            <a:r>
              <a:rPr b="1" dirty="0" sz="800" lang="en-US">
                <a:latin typeface="Tahoma"/>
                <a:cs typeface="Tahoma"/>
              </a:rPr>
              <a:t>t</a:t>
            </a:r>
            <a:r>
              <a:rPr b="1" dirty="0" sz="800" lang="en-US" spc="-20">
                <a:latin typeface="Tahoma"/>
                <a:cs typeface="Tahoma"/>
              </a:rPr>
              <a:t>h</a:t>
            </a:r>
            <a:r>
              <a:rPr b="1" dirty="0" sz="800" lang="en-US" spc="-15">
                <a:latin typeface="Tahoma"/>
                <a:cs typeface="Tahoma"/>
              </a:rPr>
              <a:t>e</a:t>
            </a:r>
            <a:r>
              <a:rPr b="1" dirty="0" sz="800" lang="en-US" spc="-100">
                <a:latin typeface="Tahoma"/>
                <a:cs typeface="Tahoma"/>
              </a:rPr>
              <a:t> </a:t>
            </a:r>
            <a:r>
              <a:rPr b="1" dirty="0" sz="800" lang="en-US">
                <a:latin typeface="Tahoma"/>
                <a:cs typeface="Tahoma"/>
              </a:rPr>
              <a:t>t</a:t>
            </a:r>
            <a:r>
              <a:rPr b="1" dirty="0" sz="800" lang="en-US" spc="-25">
                <a:latin typeface="Tahoma"/>
                <a:cs typeface="Tahoma"/>
              </a:rPr>
              <a:t>r</a:t>
            </a:r>
            <a:r>
              <a:rPr b="1" dirty="0" sz="800" lang="en-US" spc="-60">
                <a:latin typeface="Tahoma"/>
                <a:cs typeface="Tahoma"/>
              </a:rPr>
              <a:t>a</a:t>
            </a:r>
            <a:r>
              <a:rPr b="1" dirty="0" sz="800" lang="en-US" spc="-25">
                <a:latin typeface="Tahoma"/>
                <a:cs typeface="Tahoma"/>
              </a:rPr>
              <a:t>i</a:t>
            </a:r>
            <a:r>
              <a:rPr b="1" dirty="0" sz="800" lang="en-US" spc="-20">
                <a:latin typeface="Tahoma"/>
                <a:cs typeface="Tahoma"/>
              </a:rPr>
              <a:t>ne</a:t>
            </a:r>
            <a:r>
              <a:rPr b="1" dirty="0" sz="800" lang="en-US" spc="30">
                <a:latin typeface="Tahoma"/>
                <a:cs typeface="Tahoma"/>
              </a:rPr>
              <a:t>d</a:t>
            </a:r>
            <a:r>
              <a:rPr b="1" dirty="0" sz="800" lang="en-US" spc="-100">
                <a:latin typeface="Tahoma"/>
                <a:cs typeface="Tahoma"/>
              </a:rPr>
              <a:t> </a:t>
            </a:r>
            <a:r>
              <a:rPr b="1" dirty="0" sz="800" lang="en-US" spc="25">
                <a:latin typeface="Tahoma"/>
                <a:cs typeface="Tahoma"/>
              </a:rPr>
              <a:t>d</a:t>
            </a:r>
            <a:r>
              <a:rPr b="1" dirty="0" sz="800" lang="en-US" spc="-60">
                <a:latin typeface="Tahoma"/>
                <a:cs typeface="Tahoma"/>
              </a:rPr>
              <a:t>a</a:t>
            </a:r>
            <a:r>
              <a:rPr b="1" dirty="0" sz="800" lang="en-US">
                <a:latin typeface="Tahoma"/>
                <a:cs typeface="Tahoma"/>
              </a:rPr>
              <a:t>t</a:t>
            </a:r>
            <a:r>
              <a:rPr b="1" dirty="0" sz="800" lang="en-US" spc="-60">
                <a:latin typeface="Tahoma"/>
                <a:cs typeface="Tahoma"/>
              </a:rPr>
              <a:t>a</a:t>
            </a:r>
            <a:r>
              <a:rPr b="1" dirty="0" sz="800" lang="en-US" spc="-40">
                <a:latin typeface="Tahoma"/>
                <a:cs typeface="Tahoma"/>
              </a:rPr>
              <a:t>s</a:t>
            </a:r>
            <a:r>
              <a:rPr b="1" dirty="0" sz="800" lang="en-US" spc="-20">
                <a:latin typeface="Tahoma"/>
                <a:cs typeface="Tahoma"/>
              </a:rPr>
              <a:t>e</a:t>
            </a:r>
            <a:r>
              <a:rPr b="1" dirty="0" sz="800" lang="en-US" spc="5">
                <a:latin typeface="Tahoma"/>
                <a:cs typeface="Tahoma"/>
              </a:rPr>
              <a:t>t  </a:t>
            </a:r>
            <a:r>
              <a:rPr b="1" dirty="0" sz="800" lang="en-US" spc="-20">
                <a:latin typeface="Tahoma"/>
                <a:cs typeface="Tahoma"/>
              </a:rPr>
              <a:t>in</a:t>
            </a:r>
            <a:r>
              <a:rPr b="1" dirty="0" sz="800" lang="en-US" spc="-105">
                <a:latin typeface="Tahoma"/>
                <a:cs typeface="Tahoma"/>
              </a:rPr>
              <a:t> </a:t>
            </a:r>
            <a:r>
              <a:rPr b="1" dirty="0" sz="800" lang="en-US" spc="-15">
                <a:latin typeface="Tahoma"/>
                <a:cs typeface="Tahoma"/>
              </a:rPr>
              <a:t>the</a:t>
            </a:r>
            <a:r>
              <a:rPr b="1" dirty="0" sz="800" lang="en-US" spc="-105">
                <a:latin typeface="Tahoma"/>
                <a:cs typeface="Tahoma"/>
              </a:rPr>
              <a:t> </a:t>
            </a:r>
            <a:r>
              <a:rPr b="1" dirty="0" sz="800" lang="en-US" spc="-25">
                <a:latin typeface="Tahoma"/>
                <a:cs typeface="Tahoma"/>
              </a:rPr>
              <a:t>database</a:t>
            </a:r>
            <a:endParaRPr dirty="0" sz="800" lang="en-US">
              <a:latin typeface="Tahoma"/>
              <a:cs typeface="Tahoma"/>
            </a:endParaRPr>
          </a:p>
        </p:txBody>
      </p:sp>
      <p:sp>
        <p:nvSpPr>
          <p:cNvPr id="1048652" name="TextBox 35"/>
          <p:cNvSpPr txBox="1"/>
          <p:nvPr/>
        </p:nvSpPr>
        <p:spPr>
          <a:xfrm>
            <a:off x="685800" y="3428999"/>
            <a:ext cx="1557996" cy="215444"/>
          </a:xfrm>
          <a:prstGeom prst="rect"/>
          <a:noFill/>
        </p:spPr>
        <p:txBody>
          <a:bodyPr rtlCol="0" wrap="square">
            <a:spAutoFit/>
          </a:bodyPr>
          <a:p>
            <a:pPr marL="12700">
              <a:lnSpc>
                <a:spcPct val="100000"/>
              </a:lnSpc>
              <a:spcBef>
                <a:spcPts val="114"/>
              </a:spcBef>
            </a:pPr>
            <a:r>
              <a:rPr b="1" sz="800" lang="en-US" spc="15">
                <a:latin typeface="Tahoma"/>
                <a:cs typeface="Tahoma"/>
              </a:rPr>
              <a:t>L</a:t>
            </a:r>
            <a:r>
              <a:rPr b="1" sz="800" lang="en-US" spc="-20">
                <a:latin typeface="Tahoma"/>
                <a:cs typeface="Tahoma"/>
              </a:rPr>
              <a:t>i</a:t>
            </a:r>
            <a:r>
              <a:rPr b="1" sz="800" lang="en-US" spc="5">
                <a:latin typeface="Tahoma"/>
                <a:cs typeface="Tahoma"/>
              </a:rPr>
              <a:t>v</a:t>
            </a:r>
            <a:r>
              <a:rPr b="1" sz="800" lang="en-US" spc="-5">
                <a:latin typeface="Tahoma"/>
                <a:cs typeface="Tahoma"/>
              </a:rPr>
              <a:t>e</a:t>
            </a:r>
            <a:r>
              <a:rPr b="1" sz="800" lang="en-US" spc="-95">
                <a:latin typeface="Tahoma"/>
                <a:cs typeface="Tahoma"/>
              </a:rPr>
              <a:t> </a:t>
            </a:r>
            <a:r>
              <a:rPr b="1" sz="800" lang="en-US" spc="10">
                <a:latin typeface="Tahoma"/>
                <a:cs typeface="Tahoma"/>
              </a:rPr>
              <a:t>V</a:t>
            </a:r>
            <a:r>
              <a:rPr b="1" sz="800" lang="en-US" spc="-20">
                <a:latin typeface="Tahoma"/>
                <a:cs typeface="Tahoma"/>
              </a:rPr>
              <a:t>i</a:t>
            </a:r>
            <a:r>
              <a:rPr b="1" sz="800" lang="en-US" spc="30">
                <a:latin typeface="Tahoma"/>
                <a:cs typeface="Tahoma"/>
              </a:rPr>
              <a:t>d</a:t>
            </a:r>
            <a:r>
              <a:rPr b="1" sz="800" lang="en-US" spc="-10">
                <a:latin typeface="Tahoma"/>
                <a:cs typeface="Tahoma"/>
              </a:rPr>
              <a:t>e</a:t>
            </a:r>
            <a:r>
              <a:rPr b="1" sz="800" lang="en-US" spc="25">
                <a:latin typeface="Tahoma"/>
                <a:cs typeface="Tahoma"/>
              </a:rPr>
              <a:t>o</a:t>
            </a:r>
            <a:r>
              <a:rPr b="1" sz="800" lang="en-US" spc="-95">
                <a:latin typeface="Tahoma"/>
                <a:cs typeface="Tahoma"/>
              </a:rPr>
              <a:t> </a:t>
            </a:r>
            <a:r>
              <a:rPr b="1" sz="800" lang="en-US" spc="10">
                <a:latin typeface="Tahoma"/>
                <a:cs typeface="Tahoma"/>
              </a:rPr>
              <a:t>f</a:t>
            </a:r>
            <a:r>
              <a:rPr b="1" sz="800" lang="en-US" spc="-10">
                <a:latin typeface="Tahoma"/>
                <a:cs typeface="Tahoma"/>
              </a:rPr>
              <a:t>ee</a:t>
            </a:r>
            <a:r>
              <a:rPr b="1" sz="800" lang="en-US" spc="35">
                <a:latin typeface="Tahoma"/>
                <a:cs typeface="Tahoma"/>
              </a:rPr>
              <a:t>d</a:t>
            </a:r>
            <a:r>
              <a:rPr b="1" sz="800" lang="en-US" spc="-95">
                <a:latin typeface="Tahoma"/>
                <a:cs typeface="Tahoma"/>
              </a:rPr>
              <a:t> </a:t>
            </a:r>
            <a:r>
              <a:rPr b="1" sz="800" lang="en-US" spc="-20">
                <a:latin typeface="Tahoma"/>
                <a:cs typeface="Tahoma"/>
              </a:rPr>
              <a:t>i</a:t>
            </a:r>
            <a:r>
              <a:rPr b="1" sz="800" lang="en-US" spc="-25">
                <a:latin typeface="Tahoma"/>
                <a:cs typeface="Tahoma"/>
              </a:rPr>
              <a:t>s</a:t>
            </a:r>
            <a:r>
              <a:rPr b="1" sz="800" lang="en-US" spc="-95">
                <a:latin typeface="Tahoma"/>
                <a:cs typeface="Tahoma"/>
              </a:rPr>
              <a:t> </a:t>
            </a:r>
            <a:r>
              <a:rPr b="1" sz="800" lang="en-US" spc="50">
                <a:latin typeface="Tahoma"/>
                <a:cs typeface="Tahoma"/>
              </a:rPr>
              <a:t>c</a:t>
            </a:r>
            <a:r>
              <a:rPr b="1" sz="800" lang="en-US" spc="-50">
                <a:latin typeface="Tahoma"/>
                <a:cs typeface="Tahoma"/>
              </a:rPr>
              <a:t>a</a:t>
            </a:r>
            <a:r>
              <a:rPr b="1" sz="800" lang="en-US" spc="30">
                <a:latin typeface="Tahoma"/>
                <a:cs typeface="Tahoma"/>
              </a:rPr>
              <a:t>p</a:t>
            </a:r>
            <a:r>
              <a:rPr b="1" sz="800" lang="en-US" spc="5">
                <a:latin typeface="Tahoma"/>
                <a:cs typeface="Tahoma"/>
              </a:rPr>
              <a:t>t</a:t>
            </a:r>
            <a:r>
              <a:rPr b="1" sz="800" lang="en-US" spc="-25">
                <a:latin typeface="Tahoma"/>
                <a:cs typeface="Tahoma"/>
              </a:rPr>
              <a:t>u</a:t>
            </a:r>
            <a:r>
              <a:rPr b="1" sz="800" lang="en-US" spc="-20">
                <a:latin typeface="Tahoma"/>
                <a:cs typeface="Tahoma"/>
              </a:rPr>
              <a:t>r</a:t>
            </a:r>
            <a:r>
              <a:rPr b="1" sz="800" lang="en-US" spc="-10">
                <a:latin typeface="Tahoma"/>
                <a:cs typeface="Tahoma"/>
              </a:rPr>
              <a:t>e</a:t>
            </a:r>
            <a:r>
              <a:rPr b="1" sz="800" lang="en-US" spc="35">
                <a:latin typeface="Tahoma"/>
                <a:cs typeface="Tahoma"/>
              </a:rPr>
              <a:t>d</a:t>
            </a:r>
            <a:endParaRPr dirty="0" sz="800" lang="en-US">
              <a:latin typeface="Tahoma"/>
              <a:cs typeface="Tahoma"/>
            </a:endParaRPr>
          </a:p>
        </p:txBody>
      </p:sp>
      <p:sp>
        <p:nvSpPr>
          <p:cNvPr id="1048653" name="TextBox 36"/>
          <p:cNvSpPr txBox="1"/>
          <p:nvPr/>
        </p:nvSpPr>
        <p:spPr>
          <a:xfrm>
            <a:off x="2436024" y="2235904"/>
            <a:ext cx="1148629" cy="620873"/>
          </a:xfrm>
          <a:prstGeom prst="rect"/>
          <a:noFill/>
        </p:spPr>
        <p:txBody>
          <a:bodyPr rtlCol="0" wrap="square">
            <a:spAutoFit/>
          </a:bodyPr>
          <a:p>
            <a:pPr algn="ctr" marL="12065" marR="5080">
              <a:lnSpc>
                <a:spcPct val="115799"/>
              </a:lnSpc>
              <a:spcBef>
                <a:spcPts val="100"/>
              </a:spcBef>
            </a:pPr>
            <a:r>
              <a:rPr b="1" sz="800" lang="en-US" spc="-10">
                <a:latin typeface="Tahoma"/>
                <a:cs typeface="Tahoma"/>
              </a:rPr>
              <a:t>Captured </a:t>
            </a:r>
            <a:r>
              <a:rPr b="1" sz="800" lang="en-US" spc="-5">
                <a:latin typeface="Tahoma"/>
                <a:cs typeface="Tahoma"/>
              </a:rPr>
              <a:t>video </a:t>
            </a:r>
            <a:r>
              <a:rPr b="1" sz="800" lang="en-US" spc="-35">
                <a:latin typeface="Tahoma"/>
                <a:cs typeface="Tahoma"/>
              </a:rPr>
              <a:t>is </a:t>
            </a:r>
            <a:r>
              <a:rPr b="1" sz="800" lang="en-US" spc="-30">
                <a:latin typeface="Tahoma"/>
                <a:cs typeface="Tahoma"/>
              </a:rPr>
              <a:t> </a:t>
            </a:r>
            <a:r>
              <a:rPr b="1" sz="800" lang="en-US" spc="-45">
                <a:latin typeface="Tahoma"/>
                <a:cs typeface="Tahoma"/>
              </a:rPr>
              <a:t>s</a:t>
            </a:r>
            <a:r>
              <a:rPr b="1" sz="800" lang="en-US" spc="-25">
                <a:latin typeface="Tahoma"/>
                <a:cs typeface="Tahoma"/>
              </a:rPr>
              <a:t>e</a:t>
            </a:r>
            <a:r>
              <a:rPr b="1" sz="800" lang="en-US" spc="-135">
                <a:latin typeface="Tahoma"/>
                <a:cs typeface="Tahoma"/>
              </a:rPr>
              <a:t>g</a:t>
            </a:r>
            <a:r>
              <a:rPr b="1" sz="800" lang="en-US" spc="-50">
                <a:latin typeface="Tahoma"/>
                <a:cs typeface="Tahoma"/>
              </a:rPr>
              <a:t>m</a:t>
            </a:r>
            <a:r>
              <a:rPr b="1" sz="800" lang="en-US" spc="-25">
                <a:latin typeface="Tahoma"/>
                <a:cs typeface="Tahoma"/>
              </a:rPr>
              <a:t>e</a:t>
            </a:r>
            <a:r>
              <a:rPr b="1" sz="800" lang="en-US" spc="-30">
                <a:latin typeface="Tahoma"/>
                <a:cs typeface="Tahoma"/>
              </a:rPr>
              <a:t>n</a:t>
            </a:r>
            <a:r>
              <a:rPr b="1" sz="800" lang="en-US" spc="-5">
                <a:latin typeface="Tahoma"/>
                <a:cs typeface="Tahoma"/>
              </a:rPr>
              <a:t>t</a:t>
            </a:r>
            <a:r>
              <a:rPr b="1" sz="800" lang="en-US" spc="-25">
                <a:latin typeface="Tahoma"/>
                <a:cs typeface="Tahoma"/>
              </a:rPr>
              <a:t>e</a:t>
            </a:r>
            <a:r>
              <a:rPr b="1" sz="800" lang="en-US" spc="25">
                <a:latin typeface="Tahoma"/>
                <a:cs typeface="Tahoma"/>
              </a:rPr>
              <a:t>d</a:t>
            </a:r>
            <a:r>
              <a:rPr b="1" sz="800" lang="en-US" spc="-105">
                <a:latin typeface="Tahoma"/>
                <a:cs typeface="Tahoma"/>
              </a:rPr>
              <a:t> </a:t>
            </a:r>
            <a:r>
              <a:rPr b="1" sz="800" lang="en-US" spc="-65">
                <a:latin typeface="Tahoma"/>
                <a:cs typeface="Tahoma"/>
              </a:rPr>
              <a:t>a</a:t>
            </a:r>
            <a:r>
              <a:rPr b="1" sz="800" lang="en-US" spc="-30">
                <a:latin typeface="Tahoma"/>
                <a:cs typeface="Tahoma"/>
              </a:rPr>
              <a:t>n</a:t>
            </a:r>
            <a:r>
              <a:rPr b="1" sz="800" lang="en-US" spc="25">
                <a:latin typeface="Tahoma"/>
                <a:cs typeface="Tahoma"/>
              </a:rPr>
              <a:t>d</a:t>
            </a:r>
            <a:r>
              <a:rPr b="1" sz="800" lang="en-US" spc="-105">
                <a:latin typeface="Tahoma"/>
                <a:cs typeface="Tahoma"/>
              </a:rPr>
              <a:t> </a:t>
            </a:r>
            <a:r>
              <a:rPr b="1" sz="800" lang="en-US" spc="-30">
                <a:latin typeface="Tahoma"/>
                <a:cs typeface="Tahoma"/>
              </a:rPr>
              <a:t>in</a:t>
            </a:r>
            <a:r>
              <a:rPr b="1" sz="800" lang="en-US" spc="20">
                <a:latin typeface="Tahoma"/>
                <a:cs typeface="Tahoma"/>
              </a:rPr>
              <a:t>d</a:t>
            </a:r>
            <a:r>
              <a:rPr b="1" sz="800" lang="en-US" spc="-30">
                <a:latin typeface="Tahoma"/>
                <a:cs typeface="Tahoma"/>
              </a:rPr>
              <a:t>i</a:t>
            </a:r>
            <a:r>
              <a:rPr b="1" sz="800" lang="en-US" spc="-10">
                <a:latin typeface="Tahoma"/>
                <a:cs typeface="Tahoma"/>
              </a:rPr>
              <a:t>v</a:t>
            </a:r>
            <a:r>
              <a:rPr b="1" sz="800" lang="en-US" spc="-30">
                <a:latin typeface="Tahoma"/>
                <a:cs typeface="Tahoma"/>
              </a:rPr>
              <a:t>i</a:t>
            </a:r>
            <a:r>
              <a:rPr b="1" sz="800" lang="en-US" spc="20">
                <a:latin typeface="Tahoma"/>
                <a:cs typeface="Tahoma"/>
              </a:rPr>
              <a:t>d</a:t>
            </a:r>
            <a:r>
              <a:rPr b="1" sz="800" lang="en-US" spc="-40">
                <a:latin typeface="Tahoma"/>
                <a:cs typeface="Tahoma"/>
              </a:rPr>
              <a:t>u</a:t>
            </a:r>
            <a:r>
              <a:rPr b="1" sz="800" lang="en-US" spc="-65">
                <a:latin typeface="Tahoma"/>
                <a:cs typeface="Tahoma"/>
              </a:rPr>
              <a:t>a</a:t>
            </a:r>
            <a:r>
              <a:rPr b="1" sz="800" lang="en-US" spc="10">
                <a:latin typeface="Tahoma"/>
                <a:cs typeface="Tahoma"/>
              </a:rPr>
              <a:t>l  </a:t>
            </a:r>
            <a:r>
              <a:rPr b="1" sz="800" lang="en-US">
                <a:latin typeface="Tahoma"/>
                <a:cs typeface="Tahoma"/>
              </a:rPr>
              <a:t>f</a:t>
            </a:r>
            <a:r>
              <a:rPr b="1" sz="800" lang="en-US" spc="-65">
                <a:latin typeface="Tahoma"/>
                <a:cs typeface="Tahoma"/>
              </a:rPr>
              <a:t>a</a:t>
            </a:r>
            <a:r>
              <a:rPr b="1" sz="800" lang="en-US" spc="40">
                <a:latin typeface="Tahoma"/>
                <a:cs typeface="Tahoma"/>
              </a:rPr>
              <a:t>c</a:t>
            </a:r>
            <a:r>
              <a:rPr b="1" sz="800" lang="en-US" spc="-25">
                <a:latin typeface="Tahoma"/>
                <a:cs typeface="Tahoma"/>
              </a:rPr>
              <a:t>e</a:t>
            </a:r>
            <a:r>
              <a:rPr b="1" sz="800" lang="en-US" spc="-40">
                <a:latin typeface="Tahoma"/>
                <a:cs typeface="Tahoma"/>
              </a:rPr>
              <a:t>s</a:t>
            </a:r>
            <a:r>
              <a:rPr b="1" sz="800" lang="en-US" spc="-105">
                <a:latin typeface="Tahoma"/>
                <a:cs typeface="Tahoma"/>
              </a:rPr>
              <a:t> </a:t>
            </a:r>
            <a:r>
              <a:rPr b="1" sz="800" lang="en-US" spc="-65">
                <a:latin typeface="Tahoma"/>
                <a:cs typeface="Tahoma"/>
              </a:rPr>
              <a:t>a</a:t>
            </a:r>
            <a:r>
              <a:rPr b="1" sz="800" lang="en-US" spc="-30">
                <a:latin typeface="Tahoma"/>
                <a:cs typeface="Tahoma"/>
              </a:rPr>
              <a:t>r</a:t>
            </a:r>
            <a:r>
              <a:rPr b="1" sz="800" lang="en-US" spc="-20">
                <a:latin typeface="Tahoma"/>
                <a:cs typeface="Tahoma"/>
              </a:rPr>
              <a:t>e</a:t>
            </a:r>
            <a:r>
              <a:rPr b="1" sz="800" lang="en-US" spc="-105">
                <a:latin typeface="Tahoma"/>
                <a:cs typeface="Tahoma"/>
              </a:rPr>
              <a:t> </a:t>
            </a:r>
            <a:r>
              <a:rPr b="1" sz="800" lang="en-US" spc="5">
                <a:latin typeface="Tahoma"/>
                <a:cs typeface="Tahoma"/>
              </a:rPr>
              <a:t>o</a:t>
            </a:r>
            <a:r>
              <a:rPr b="1" sz="800" lang="en-US" spc="15">
                <a:latin typeface="Tahoma"/>
                <a:cs typeface="Tahoma"/>
              </a:rPr>
              <a:t>b</a:t>
            </a:r>
            <a:r>
              <a:rPr b="1" sz="800" lang="en-US" spc="-5">
                <a:latin typeface="Tahoma"/>
                <a:cs typeface="Tahoma"/>
              </a:rPr>
              <a:t>t</a:t>
            </a:r>
            <a:r>
              <a:rPr b="1" sz="800" lang="en-US" spc="-65">
                <a:latin typeface="Tahoma"/>
                <a:cs typeface="Tahoma"/>
              </a:rPr>
              <a:t>a</a:t>
            </a:r>
            <a:r>
              <a:rPr b="1" sz="800" lang="en-US" spc="-30">
                <a:latin typeface="Tahoma"/>
                <a:cs typeface="Tahoma"/>
              </a:rPr>
              <a:t>in</a:t>
            </a:r>
            <a:r>
              <a:rPr b="1" sz="800" lang="en-US" spc="-25">
                <a:latin typeface="Tahoma"/>
                <a:cs typeface="Tahoma"/>
              </a:rPr>
              <a:t>e</a:t>
            </a:r>
            <a:r>
              <a:rPr b="1" sz="800" lang="en-US" spc="25">
                <a:latin typeface="Tahoma"/>
                <a:cs typeface="Tahoma"/>
              </a:rPr>
              <a:t>d</a:t>
            </a:r>
            <a:endParaRPr dirty="0" sz="800" lang="en-US">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4" name="Title 3"/>
          <p:cNvSpPr>
            <a:spLocks noGrp="1"/>
          </p:cNvSpPr>
          <p:nvPr>
            <p:ph type="title"/>
          </p:nvPr>
        </p:nvSpPr>
        <p:spPr>
          <a:xfrm>
            <a:off x="982133" y="1"/>
            <a:ext cx="7704667" cy="1447800"/>
          </a:xfrm>
        </p:spPr>
        <p:txBody>
          <a:bodyPr>
            <a:normAutofit/>
          </a:bodyPr>
          <a:p>
            <a:r>
              <a:rPr b="1" dirty="0" sz="2800" lang="en-IN" spc="605">
                <a:solidFill>
                  <a:srgbClr val="C00000"/>
                </a:solidFill>
                <a:latin typeface="Times New Roman" panose="02020603050405020304" pitchFamily="18" charset="0"/>
                <a:cs typeface="Times New Roman" panose="02020603050405020304" pitchFamily="18" charset="0"/>
              </a:rPr>
              <a:t> M</a:t>
            </a:r>
            <a:r>
              <a:rPr b="1" dirty="0" sz="2800" lang="en-IN" spc="70">
                <a:solidFill>
                  <a:srgbClr val="C00000"/>
                </a:solidFill>
                <a:latin typeface="Times New Roman" panose="02020603050405020304" pitchFamily="18" charset="0"/>
                <a:cs typeface="Times New Roman" panose="02020603050405020304" pitchFamily="18" charset="0"/>
              </a:rPr>
              <a:t>O</a:t>
            </a:r>
            <a:r>
              <a:rPr b="1" dirty="0" sz="2800" lang="en-IN" spc="95">
                <a:solidFill>
                  <a:srgbClr val="C00000"/>
                </a:solidFill>
                <a:latin typeface="Times New Roman" panose="02020603050405020304" pitchFamily="18" charset="0"/>
                <a:cs typeface="Times New Roman" panose="02020603050405020304" pitchFamily="18" charset="0"/>
              </a:rPr>
              <a:t>D</a:t>
            </a:r>
            <a:r>
              <a:rPr b="1" dirty="0" sz="2800" lang="en-IN" spc="-80">
                <a:solidFill>
                  <a:srgbClr val="C00000"/>
                </a:solidFill>
                <a:latin typeface="Times New Roman" panose="02020603050405020304" pitchFamily="18" charset="0"/>
                <a:cs typeface="Times New Roman" panose="02020603050405020304" pitchFamily="18" charset="0"/>
              </a:rPr>
              <a:t>U</a:t>
            </a:r>
            <a:r>
              <a:rPr b="1" dirty="0" sz="2800" lang="en-IN" spc="509">
                <a:solidFill>
                  <a:srgbClr val="C00000"/>
                </a:solidFill>
                <a:latin typeface="Times New Roman" panose="02020603050405020304" pitchFamily="18" charset="0"/>
                <a:cs typeface="Times New Roman" panose="02020603050405020304" pitchFamily="18" charset="0"/>
              </a:rPr>
              <a:t>L</a:t>
            </a:r>
            <a:r>
              <a:rPr b="1" dirty="0" sz="2800" lang="en-IN" spc="400">
                <a:solidFill>
                  <a:srgbClr val="C00000"/>
                </a:solidFill>
                <a:latin typeface="Times New Roman" panose="02020603050405020304" pitchFamily="18" charset="0"/>
                <a:cs typeface="Times New Roman" panose="02020603050405020304" pitchFamily="18" charset="0"/>
              </a:rPr>
              <a:t>E</a:t>
            </a:r>
            <a:r>
              <a:rPr b="1" dirty="0" sz="2800" lang="en-IN" spc="490">
                <a:solidFill>
                  <a:srgbClr val="C00000"/>
                </a:solidFill>
                <a:latin typeface="Times New Roman" panose="02020603050405020304" pitchFamily="18" charset="0"/>
                <a:cs typeface="Times New Roman" panose="02020603050405020304" pitchFamily="18" charset="0"/>
              </a:rPr>
              <a:t>S SPLIT-UP</a:t>
            </a:r>
            <a:endParaRPr dirty="0" sz="2800" lang="en-IN">
              <a:solidFill>
                <a:srgbClr val="C00000"/>
              </a:solidFill>
            </a:endParaRPr>
          </a:p>
        </p:txBody>
      </p:sp>
      <p:sp>
        <p:nvSpPr>
          <p:cNvPr id="1048655" name="Content Placeholder 4"/>
          <p:cNvSpPr>
            <a:spLocks noGrp="1"/>
          </p:cNvSpPr>
          <p:nvPr>
            <p:ph idx="1"/>
          </p:nvPr>
        </p:nvSpPr>
        <p:spPr>
          <a:xfrm>
            <a:off x="982133" y="1752600"/>
            <a:ext cx="7704667" cy="3505200"/>
          </a:xfrm>
        </p:spPr>
        <p:txBody>
          <a:bodyPr/>
          <a:p>
            <a:r>
              <a:rPr dirty="0" lang="en-US" spc="-85">
                <a:solidFill>
                  <a:srgbClr val="20325D"/>
                </a:solidFill>
                <a:latin typeface="Times New Roman" panose="02020603050405020304" pitchFamily="18" charset="0"/>
                <a:cs typeface="Times New Roman" panose="02020603050405020304" pitchFamily="18" charset="0"/>
              </a:rPr>
              <a:t>Finding</a:t>
            </a:r>
            <a:r>
              <a:rPr dirty="0" lang="en-US" spc="-345">
                <a:solidFill>
                  <a:srgbClr val="20325D"/>
                </a:solidFill>
                <a:latin typeface="Times New Roman" panose="02020603050405020304" pitchFamily="18" charset="0"/>
                <a:cs typeface="Times New Roman" panose="02020603050405020304" pitchFamily="18" charset="0"/>
              </a:rPr>
              <a:t>  </a:t>
            </a:r>
            <a:r>
              <a:rPr dirty="0" lang="en-US" spc="-30">
                <a:solidFill>
                  <a:srgbClr val="20325D"/>
                </a:solidFill>
                <a:latin typeface="Times New Roman" panose="02020603050405020304" pitchFamily="18" charset="0"/>
                <a:cs typeface="Times New Roman" panose="02020603050405020304" pitchFamily="18" charset="0"/>
              </a:rPr>
              <a:t>the</a:t>
            </a:r>
            <a:r>
              <a:rPr dirty="0" lang="en-US" spc="-345">
                <a:solidFill>
                  <a:srgbClr val="20325D"/>
                </a:solidFill>
                <a:latin typeface="Times New Roman" panose="02020603050405020304" pitchFamily="18" charset="0"/>
                <a:cs typeface="Times New Roman" panose="02020603050405020304" pitchFamily="18" charset="0"/>
              </a:rPr>
              <a:t>  </a:t>
            </a:r>
            <a:r>
              <a:rPr dirty="0" lang="en-US" spc="-75">
                <a:solidFill>
                  <a:srgbClr val="20325D"/>
                </a:solidFill>
                <a:latin typeface="Times New Roman" panose="02020603050405020304" pitchFamily="18" charset="0"/>
                <a:cs typeface="Times New Roman" panose="02020603050405020304" pitchFamily="18" charset="0"/>
              </a:rPr>
              <a:t>no. </a:t>
            </a:r>
            <a:r>
              <a:rPr dirty="0" lang="en-US" spc="-345">
                <a:solidFill>
                  <a:srgbClr val="20325D"/>
                </a:solidFill>
                <a:latin typeface="Times New Roman" panose="02020603050405020304" pitchFamily="18" charset="0"/>
                <a:cs typeface="Times New Roman" panose="02020603050405020304" pitchFamily="18" charset="0"/>
              </a:rPr>
              <a:t> </a:t>
            </a:r>
            <a:r>
              <a:rPr dirty="0" lang="en-US" spc="45">
                <a:solidFill>
                  <a:srgbClr val="20325D"/>
                </a:solidFill>
                <a:latin typeface="Times New Roman" panose="02020603050405020304" pitchFamily="18" charset="0"/>
                <a:cs typeface="Times New Roman" panose="02020603050405020304" pitchFamily="18" charset="0"/>
              </a:rPr>
              <a:t>Of </a:t>
            </a:r>
            <a:r>
              <a:rPr dirty="0" lang="en-US" spc="-345">
                <a:solidFill>
                  <a:srgbClr val="20325D"/>
                </a:solidFill>
                <a:latin typeface="Times New Roman" panose="02020603050405020304" pitchFamily="18" charset="0"/>
                <a:cs typeface="Times New Roman" panose="02020603050405020304" pitchFamily="18" charset="0"/>
              </a:rPr>
              <a:t> </a:t>
            </a:r>
            <a:r>
              <a:rPr dirty="0" lang="en-US" spc="-15">
                <a:solidFill>
                  <a:srgbClr val="20325D"/>
                </a:solidFill>
                <a:latin typeface="Times New Roman" panose="02020603050405020304" pitchFamily="18" charset="0"/>
                <a:cs typeface="Times New Roman" panose="02020603050405020304" pitchFamily="18" charset="0"/>
              </a:rPr>
              <a:t>Unique</a:t>
            </a:r>
            <a:r>
              <a:rPr dirty="0" lang="en-US" spc="-345">
                <a:solidFill>
                  <a:srgbClr val="20325D"/>
                </a:solidFill>
                <a:latin typeface="Times New Roman" panose="02020603050405020304" pitchFamily="18" charset="0"/>
                <a:cs typeface="Times New Roman" panose="02020603050405020304" pitchFamily="18" charset="0"/>
              </a:rPr>
              <a:t> </a:t>
            </a:r>
            <a:r>
              <a:rPr dirty="0" lang="en-US" spc="-50">
                <a:solidFill>
                  <a:srgbClr val="20325D"/>
                </a:solidFill>
                <a:latin typeface="Times New Roman" panose="02020603050405020304" pitchFamily="18" charset="0"/>
                <a:cs typeface="Times New Roman" panose="02020603050405020304" pitchFamily="18" charset="0"/>
              </a:rPr>
              <a:t>classes</a:t>
            </a:r>
            <a:endParaRPr dirty="0" lang="en-US">
              <a:latin typeface="Times New Roman" panose="02020603050405020304" pitchFamily="18" charset="0"/>
              <a:cs typeface="Times New Roman" panose="02020603050405020304" pitchFamily="18" charset="0"/>
            </a:endParaRPr>
          </a:p>
          <a:p>
            <a:r>
              <a:rPr dirty="0" lang="en-US" spc="-15">
                <a:solidFill>
                  <a:srgbClr val="20325D"/>
                </a:solidFill>
                <a:latin typeface="Times New Roman" panose="02020603050405020304" pitchFamily="18" charset="0"/>
                <a:cs typeface="Times New Roman" panose="02020603050405020304" pitchFamily="18" charset="0"/>
              </a:rPr>
              <a:t>Access </a:t>
            </a:r>
            <a:r>
              <a:rPr dirty="0" lang="en-US" spc="-640">
                <a:solidFill>
                  <a:srgbClr val="20325D"/>
                </a:solidFill>
                <a:latin typeface="Times New Roman" panose="02020603050405020304" pitchFamily="18" charset="0"/>
                <a:cs typeface="Times New Roman" panose="02020603050405020304" pitchFamily="18" charset="0"/>
              </a:rPr>
              <a:t> </a:t>
            </a:r>
            <a:r>
              <a:rPr dirty="0" lang="en-US" spc="-140">
                <a:solidFill>
                  <a:srgbClr val="20325D"/>
                </a:solidFill>
                <a:latin typeface="Times New Roman" panose="02020603050405020304" pitchFamily="18" charset="0"/>
                <a:cs typeface="Times New Roman" panose="02020603050405020304" pitchFamily="18" charset="0"/>
              </a:rPr>
              <a:t>camera </a:t>
            </a:r>
            <a:r>
              <a:rPr dirty="0" lang="en-US" spc="-640">
                <a:solidFill>
                  <a:srgbClr val="20325D"/>
                </a:solidFill>
                <a:latin typeface="Times New Roman" panose="02020603050405020304" pitchFamily="18" charset="0"/>
                <a:cs typeface="Times New Roman" panose="02020603050405020304" pitchFamily="18" charset="0"/>
              </a:rPr>
              <a:t> </a:t>
            </a:r>
            <a:r>
              <a:rPr dirty="0" lang="en-US" spc="-75">
                <a:solidFill>
                  <a:srgbClr val="20325D"/>
                </a:solidFill>
                <a:latin typeface="Times New Roman" panose="02020603050405020304" pitchFamily="18" charset="0"/>
                <a:cs typeface="Times New Roman" panose="02020603050405020304" pitchFamily="18" charset="0"/>
              </a:rPr>
              <a:t>and </a:t>
            </a:r>
            <a:r>
              <a:rPr dirty="0" lang="en-US" spc="-640">
                <a:solidFill>
                  <a:srgbClr val="20325D"/>
                </a:solidFill>
                <a:latin typeface="Times New Roman" panose="02020603050405020304" pitchFamily="18" charset="0"/>
                <a:cs typeface="Times New Roman" panose="02020603050405020304" pitchFamily="18" charset="0"/>
              </a:rPr>
              <a:t> </a:t>
            </a:r>
            <a:r>
              <a:rPr dirty="0" lang="en-US" spc="-60">
                <a:solidFill>
                  <a:srgbClr val="20325D"/>
                </a:solidFill>
                <a:latin typeface="Times New Roman" panose="02020603050405020304" pitchFamily="18" charset="0"/>
                <a:cs typeface="Times New Roman" panose="02020603050405020304" pitchFamily="18" charset="0"/>
              </a:rPr>
              <a:t>prepare </a:t>
            </a:r>
            <a:r>
              <a:rPr dirty="0" lang="en-US" spc="-640">
                <a:solidFill>
                  <a:srgbClr val="20325D"/>
                </a:solidFill>
                <a:latin typeface="Times New Roman" panose="02020603050405020304" pitchFamily="18" charset="0"/>
                <a:cs typeface="Times New Roman" panose="02020603050405020304" pitchFamily="18" charset="0"/>
              </a:rPr>
              <a:t> </a:t>
            </a:r>
            <a:r>
              <a:rPr dirty="0" lang="en-US" spc="-225">
                <a:solidFill>
                  <a:srgbClr val="20325D"/>
                </a:solidFill>
                <a:latin typeface="Times New Roman" panose="02020603050405020304" pitchFamily="18" charset="0"/>
                <a:cs typeface="Times New Roman" panose="02020603050405020304" pitchFamily="18" charset="0"/>
              </a:rPr>
              <a:t>images</a:t>
            </a:r>
            <a:endParaRPr dirty="0" lang="en-US">
              <a:latin typeface="Times New Roman" panose="02020603050405020304" pitchFamily="18" charset="0"/>
              <a:cs typeface="Times New Roman" panose="02020603050405020304" pitchFamily="18" charset="0"/>
            </a:endParaRPr>
          </a:p>
          <a:p>
            <a:r>
              <a:rPr dirty="0" lang="en-IN" spc="-15">
                <a:solidFill>
                  <a:srgbClr val="20325D"/>
                </a:solidFill>
                <a:latin typeface="Times New Roman" panose="02020603050405020304" pitchFamily="18" charset="0"/>
                <a:cs typeface="Times New Roman" panose="02020603050405020304" pitchFamily="18" charset="0"/>
              </a:rPr>
              <a:t>Find</a:t>
            </a:r>
            <a:r>
              <a:rPr dirty="0" lang="en-IN" spc="-345">
                <a:solidFill>
                  <a:srgbClr val="20325D"/>
                </a:solidFill>
                <a:latin typeface="Times New Roman" panose="02020603050405020304" pitchFamily="18" charset="0"/>
                <a:cs typeface="Times New Roman" panose="02020603050405020304" pitchFamily="18" charset="0"/>
              </a:rPr>
              <a:t>  </a:t>
            </a:r>
            <a:r>
              <a:rPr dirty="0" lang="en-IN" spc="-45">
                <a:solidFill>
                  <a:srgbClr val="20325D"/>
                </a:solidFill>
                <a:latin typeface="Times New Roman" panose="02020603050405020304" pitchFamily="18" charset="0"/>
                <a:cs typeface="Times New Roman" panose="02020603050405020304" pitchFamily="18" charset="0"/>
              </a:rPr>
              <a:t>Encodings</a:t>
            </a:r>
          </a:p>
          <a:p>
            <a:r>
              <a:rPr dirty="0" lang="en-US" spc="20">
                <a:solidFill>
                  <a:srgbClr val="20325D"/>
                </a:solidFill>
                <a:latin typeface="Times New Roman" panose="02020603050405020304" pitchFamily="18" charset="0"/>
                <a:cs typeface="Times New Roman" panose="02020603050405020304" pitchFamily="18" charset="0"/>
              </a:rPr>
              <a:t>Match </a:t>
            </a:r>
            <a:r>
              <a:rPr dirty="0" lang="en-US" spc="-345">
                <a:solidFill>
                  <a:srgbClr val="20325D"/>
                </a:solidFill>
                <a:latin typeface="Times New Roman" panose="02020603050405020304" pitchFamily="18" charset="0"/>
                <a:cs typeface="Times New Roman" panose="02020603050405020304" pitchFamily="18" charset="0"/>
              </a:rPr>
              <a:t> </a:t>
            </a:r>
            <a:r>
              <a:rPr dirty="0" lang="en-US" spc="30">
                <a:solidFill>
                  <a:srgbClr val="20325D"/>
                </a:solidFill>
                <a:latin typeface="Times New Roman" panose="02020603050405020304" pitchFamily="18" charset="0"/>
                <a:cs typeface="Times New Roman" panose="02020603050405020304" pitchFamily="18" charset="0"/>
              </a:rPr>
              <a:t>detected</a:t>
            </a:r>
            <a:r>
              <a:rPr dirty="0" lang="en-US" spc="-345">
                <a:solidFill>
                  <a:srgbClr val="20325D"/>
                </a:solidFill>
                <a:latin typeface="Times New Roman" panose="02020603050405020304" pitchFamily="18" charset="0"/>
                <a:cs typeface="Times New Roman" panose="02020603050405020304" pitchFamily="18" charset="0"/>
              </a:rPr>
              <a:t>  </a:t>
            </a:r>
            <a:r>
              <a:rPr dirty="0" lang="en-US" spc="-30">
                <a:solidFill>
                  <a:srgbClr val="20325D"/>
                </a:solidFill>
                <a:latin typeface="Times New Roman" panose="02020603050405020304" pitchFamily="18" charset="0"/>
                <a:cs typeface="Times New Roman" panose="02020603050405020304" pitchFamily="18" charset="0"/>
              </a:rPr>
              <a:t>faces</a:t>
            </a:r>
            <a:r>
              <a:rPr dirty="0" lang="en-US" spc="-345">
                <a:solidFill>
                  <a:srgbClr val="20325D"/>
                </a:solidFill>
                <a:latin typeface="Times New Roman" panose="02020603050405020304" pitchFamily="18" charset="0"/>
                <a:cs typeface="Times New Roman" panose="02020603050405020304" pitchFamily="18" charset="0"/>
              </a:rPr>
              <a:t>  </a:t>
            </a:r>
            <a:r>
              <a:rPr dirty="0" lang="en-US" spc="-185">
                <a:solidFill>
                  <a:srgbClr val="20325D"/>
                </a:solidFill>
                <a:latin typeface="Times New Roman" panose="02020603050405020304" pitchFamily="18" charset="0"/>
                <a:cs typeface="Times New Roman" panose="02020603050405020304" pitchFamily="18" charset="0"/>
              </a:rPr>
              <a:t>with</a:t>
            </a:r>
            <a:r>
              <a:rPr dirty="0" lang="en-US" spc="-345">
                <a:solidFill>
                  <a:srgbClr val="20325D"/>
                </a:solidFill>
                <a:latin typeface="Times New Roman" panose="02020603050405020304" pitchFamily="18" charset="0"/>
                <a:cs typeface="Times New Roman" panose="02020603050405020304" pitchFamily="18" charset="0"/>
              </a:rPr>
              <a:t>  </a:t>
            </a:r>
            <a:r>
              <a:rPr dirty="0" lang="en-US" spc="-120">
                <a:solidFill>
                  <a:srgbClr val="20325D"/>
                </a:solidFill>
                <a:latin typeface="Times New Roman" panose="02020603050405020304" pitchFamily="18" charset="0"/>
                <a:cs typeface="Times New Roman" panose="02020603050405020304" pitchFamily="18" charset="0"/>
              </a:rPr>
              <a:t>Training  image</a:t>
            </a:r>
            <a:endParaRPr dirty="0" lang="en-US">
              <a:latin typeface="Times New Roman" panose="02020603050405020304" pitchFamily="18" charset="0"/>
              <a:cs typeface="Times New Roman" panose="02020603050405020304" pitchFamily="18" charset="0"/>
            </a:endParaRPr>
          </a:p>
          <a:p>
            <a:r>
              <a:rPr dirty="0" lang="en-IN">
                <a:solidFill>
                  <a:srgbClr val="20325D"/>
                </a:solidFill>
                <a:latin typeface="Times New Roman" panose="02020603050405020304" pitchFamily="18" charset="0"/>
                <a:cs typeface="Times New Roman" panose="02020603050405020304" pitchFamily="18" charset="0"/>
              </a:rPr>
              <a:t>Mark Attendance</a:t>
            </a:r>
            <a:endParaRPr dirty="0" lang="en-IN">
              <a:latin typeface="Times New Roman" panose="02020603050405020304" pitchFamily="18" charset="0"/>
              <a:cs typeface="Times New Roman" panose="02020603050405020304" pitchFamily="18" charset="0"/>
            </a:endParaRPr>
          </a:p>
          <a:p>
            <a:pPr indent="0" marL="0">
              <a:buNone/>
            </a:pPr>
            <a:endParaRPr dirty="0" sz="2400" i="1"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6" name="Title 1"/>
          <p:cNvSpPr>
            <a:spLocks noGrp="1"/>
          </p:cNvSpPr>
          <p:nvPr>
            <p:ph type="title"/>
          </p:nvPr>
        </p:nvSpPr>
        <p:spPr>
          <a:xfrm>
            <a:off x="982133" y="457201"/>
            <a:ext cx="6790267" cy="1295399"/>
          </a:xfrm>
        </p:spPr>
        <p:txBody>
          <a:bodyPr>
            <a:normAutofit/>
          </a:bodyPr>
          <a:p>
            <a:r>
              <a:rPr b="1" dirty="0" sz="2800" lang="en-IN" spc="605">
                <a:solidFill>
                  <a:srgbClr val="C00000"/>
                </a:solidFill>
                <a:latin typeface="Times New Roman" panose="02020603050405020304" pitchFamily="18" charset="0"/>
                <a:cs typeface="Times New Roman" panose="02020603050405020304" pitchFamily="18" charset="0"/>
              </a:rPr>
              <a:t> M</a:t>
            </a:r>
            <a:r>
              <a:rPr b="1" dirty="0" sz="2800" lang="en-IN" spc="70">
                <a:solidFill>
                  <a:srgbClr val="C00000"/>
                </a:solidFill>
                <a:latin typeface="Times New Roman" panose="02020603050405020304" pitchFamily="18" charset="0"/>
                <a:cs typeface="Times New Roman" panose="02020603050405020304" pitchFamily="18" charset="0"/>
              </a:rPr>
              <a:t>O</a:t>
            </a:r>
            <a:r>
              <a:rPr b="1" dirty="0" sz="2800" lang="en-IN" spc="95">
                <a:solidFill>
                  <a:srgbClr val="C00000"/>
                </a:solidFill>
                <a:latin typeface="Times New Roman" panose="02020603050405020304" pitchFamily="18" charset="0"/>
                <a:cs typeface="Times New Roman" panose="02020603050405020304" pitchFamily="18" charset="0"/>
              </a:rPr>
              <a:t>D</a:t>
            </a:r>
            <a:r>
              <a:rPr b="1" dirty="0" sz="2800" lang="en-IN" spc="-80">
                <a:solidFill>
                  <a:srgbClr val="C00000"/>
                </a:solidFill>
                <a:latin typeface="Times New Roman" panose="02020603050405020304" pitchFamily="18" charset="0"/>
                <a:cs typeface="Times New Roman" panose="02020603050405020304" pitchFamily="18" charset="0"/>
              </a:rPr>
              <a:t>U</a:t>
            </a:r>
            <a:r>
              <a:rPr b="1" dirty="0" sz="2800" lang="en-IN" spc="509">
                <a:solidFill>
                  <a:srgbClr val="C00000"/>
                </a:solidFill>
                <a:latin typeface="Times New Roman" panose="02020603050405020304" pitchFamily="18" charset="0"/>
                <a:cs typeface="Times New Roman" panose="02020603050405020304" pitchFamily="18" charset="0"/>
              </a:rPr>
              <a:t>L</a:t>
            </a:r>
            <a:r>
              <a:rPr b="1" dirty="0" sz="2800" lang="en-IN" spc="400">
                <a:solidFill>
                  <a:srgbClr val="C00000"/>
                </a:solidFill>
                <a:latin typeface="Times New Roman" panose="02020603050405020304" pitchFamily="18" charset="0"/>
                <a:cs typeface="Times New Roman" panose="02020603050405020304" pitchFamily="18" charset="0"/>
              </a:rPr>
              <a:t>E</a:t>
            </a:r>
            <a:r>
              <a:rPr b="1" dirty="0" sz="2800" lang="en-IN" spc="490">
                <a:solidFill>
                  <a:srgbClr val="C00000"/>
                </a:solidFill>
                <a:latin typeface="Times New Roman" panose="02020603050405020304" pitchFamily="18" charset="0"/>
                <a:cs typeface="Times New Roman" panose="02020603050405020304" pitchFamily="18" charset="0"/>
              </a:rPr>
              <a:t>S</a:t>
            </a:r>
            <a:br>
              <a:rPr dirty="0" sz="2800" lang="en-IN">
                <a:latin typeface="Tahoma"/>
                <a:cs typeface="Tahoma"/>
              </a:rPr>
            </a:br>
            <a:endParaRPr dirty="0" sz="2800" lang="en-IN"/>
          </a:p>
        </p:txBody>
      </p:sp>
      <p:sp>
        <p:nvSpPr>
          <p:cNvPr id="1048657" name="Content Placeholder 2"/>
          <p:cNvSpPr>
            <a:spLocks noGrp="1"/>
          </p:cNvSpPr>
          <p:nvPr>
            <p:ph idx="1"/>
          </p:nvPr>
        </p:nvSpPr>
        <p:spPr>
          <a:xfrm>
            <a:off x="994309" y="1752600"/>
            <a:ext cx="7636934" cy="828208"/>
          </a:xfrm>
        </p:spPr>
        <p:txBody>
          <a:bodyPr/>
          <a:p>
            <a:r>
              <a:rPr b="1" dirty="0" sz="2400" lang="en-IN" spc="-170">
                <a:solidFill>
                  <a:schemeClr val="accent1">
                    <a:lumMod val="50000"/>
                  </a:schemeClr>
                </a:solidFill>
                <a:latin typeface="Times New Roman" panose="02020603050405020304" pitchFamily="18" charset="0"/>
                <a:cs typeface="Times New Roman" panose="02020603050405020304" pitchFamily="18" charset="0"/>
              </a:rPr>
              <a:t>Importing </a:t>
            </a:r>
            <a:r>
              <a:rPr b="1" dirty="0" sz="2400" lang="en-IN" spc="-345">
                <a:solidFill>
                  <a:schemeClr val="accent1">
                    <a:lumMod val="50000"/>
                  </a:schemeClr>
                </a:solidFill>
                <a:latin typeface="Times New Roman" panose="02020603050405020304" pitchFamily="18" charset="0"/>
                <a:cs typeface="Times New Roman" panose="02020603050405020304" pitchFamily="18" charset="0"/>
              </a:rPr>
              <a:t> </a:t>
            </a:r>
            <a:r>
              <a:rPr b="1" dirty="0" sz="2400" lang="en-IN" spc="-60">
                <a:solidFill>
                  <a:schemeClr val="accent1">
                    <a:lumMod val="50000"/>
                  </a:schemeClr>
                </a:solidFill>
                <a:latin typeface="Times New Roman" panose="02020603050405020304" pitchFamily="18" charset="0"/>
                <a:cs typeface="Times New Roman" panose="02020603050405020304" pitchFamily="18" charset="0"/>
              </a:rPr>
              <a:t>Libraries</a:t>
            </a:r>
            <a:endParaRPr dirty="0" sz="2400" lang="en-IN">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097165" name="object 2"/>
          <p:cNvPicPr>
            <a:picLocks/>
          </p:cNvPicPr>
          <p:nvPr/>
        </p:nvPicPr>
        <p:blipFill>
          <a:blip xmlns:r="http://schemas.openxmlformats.org/officeDocument/2006/relationships" r:embed="rId1" cstate="print"/>
          <a:stretch>
            <a:fillRect/>
          </a:stretch>
        </p:blipFill>
        <p:spPr>
          <a:xfrm>
            <a:off x="1524000" y="2667000"/>
            <a:ext cx="5105400" cy="2391076"/>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8" name="Title 1"/>
          <p:cNvSpPr>
            <a:spLocks noGrp="1"/>
          </p:cNvSpPr>
          <p:nvPr>
            <p:ph type="title"/>
          </p:nvPr>
        </p:nvSpPr>
        <p:spPr>
          <a:xfrm>
            <a:off x="982133" y="428325"/>
            <a:ext cx="7704667" cy="1046817"/>
          </a:xfrm>
        </p:spPr>
        <p:txBody>
          <a:bodyPr>
            <a:noAutofit/>
          </a:bodyPr>
          <a:p>
            <a:r>
              <a:rPr b="1" dirty="0" sz="2800" lang="en-IN" spc="605">
                <a:solidFill>
                  <a:srgbClr val="C00000"/>
                </a:solidFill>
                <a:latin typeface="Times New Roman" panose="02020603050405020304" pitchFamily="18" charset="0"/>
                <a:cs typeface="Times New Roman" panose="02020603050405020304" pitchFamily="18" charset="0"/>
              </a:rPr>
              <a:t>M</a:t>
            </a:r>
            <a:r>
              <a:rPr b="1" dirty="0" sz="2800" lang="en-IN" spc="70">
                <a:solidFill>
                  <a:srgbClr val="C00000"/>
                </a:solidFill>
                <a:latin typeface="Times New Roman" panose="02020603050405020304" pitchFamily="18" charset="0"/>
                <a:cs typeface="Times New Roman" panose="02020603050405020304" pitchFamily="18" charset="0"/>
              </a:rPr>
              <a:t>O</a:t>
            </a:r>
            <a:r>
              <a:rPr b="1" dirty="0" sz="2800" lang="en-IN" spc="95">
                <a:solidFill>
                  <a:srgbClr val="C00000"/>
                </a:solidFill>
                <a:latin typeface="Times New Roman" panose="02020603050405020304" pitchFamily="18" charset="0"/>
                <a:cs typeface="Times New Roman" panose="02020603050405020304" pitchFamily="18" charset="0"/>
              </a:rPr>
              <a:t>D</a:t>
            </a:r>
            <a:r>
              <a:rPr b="1" dirty="0" sz="2800" lang="en-IN" spc="-80">
                <a:solidFill>
                  <a:srgbClr val="C00000"/>
                </a:solidFill>
                <a:latin typeface="Times New Roman" panose="02020603050405020304" pitchFamily="18" charset="0"/>
                <a:cs typeface="Times New Roman" panose="02020603050405020304" pitchFamily="18" charset="0"/>
              </a:rPr>
              <a:t>U</a:t>
            </a:r>
            <a:r>
              <a:rPr b="1" dirty="0" sz="2800" lang="en-IN" spc="509">
                <a:solidFill>
                  <a:srgbClr val="C00000"/>
                </a:solidFill>
                <a:latin typeface="Times New Roman" panose="02020603050405020304" pitchFamily="18" charset="0"/>
                <a:cs typeface="Times New Roman" panose="02020603050405020304" pitchFamily="18" charset="0"/>
              </a:rPr>
              <a:t>L</a:t>
            </a:r>
            <a:r>
              <a:rPr b="1" dirty="0" sz="2800" lang="en-IN" spc="400">
                <a:solidFill>
                  <a:srgbClr val="C00000"/>
                </a:solidFill>
                <a:latin typeface="Times New Roman" panose="02020603050405020304" pitchFamily="18" charset="0"/>
                <a:cs typeface="Times New Roman" panose="02020603050405020304" pitchFamily="18" charset="0"/>
              </a:rPr>
              <a:t>E</a:t>
            </a:r>
            <a:r>
              <a:rPr b="1" dirty="0" sz="2800" lang="en-IN" spc="490">
                <a:solidFill>
                  <a:srgbClr val="C00000"/>
                </a:solidFill>
                <a:latin typeface="Times New Roman" panose="02020603050405020304" pitchFamily="18" charset="0"/>
                <a:cs typeface="Times New Roman" panose="02020603050405020304" pitchFamily="18" charset="0"/>
              </a:rPr>
              <a:t>S</a:t>
            </a:r>
            <a:br>
              <a:rPr dirty="0" sz="3600" lang="en-IN">
                <a:latin typeface="Tahoma"/>
                <a:cs typeface="Tahoma"/>
              </a:rPr>
            </a:br>
            <a:endParaRPr dirty="0" sz="3600" lang="en-IN"/>
          </a:p>
        </p:txBody>
      </p:sp>
      <p:sp>
        <p:nvSpPr>
          <p:cNvPr id="1048659" name="Content Placeholder 2"/>
          <p:cNvSpPr>
            <a:spLocks noGrp="1"/>
          </p:cNvSpPr>
          <p:nvPr>
            <p:ph idx="1"/>
          </p:nvPr>
        </p:nvSpPr>
        <p:spPr>
          <a:xfrm>
            <a:off x="982133" y="1467783"/>
            <a:ext cx="7941734" cy="1046817"/>
          </a:xfrm>
        </p:spPr>
        <p:txBody>
          <a:bodyPr/>
          <a:p>
            <a:r>
              <a:rPr b="1" dirty="0" sz="2400" lang="en-US" spc="-85">
                <a:solidFill>
                  <a:schemeClr val="accent1">
                    <a:lumMod val="50000"/>
                  </a:schemeClr>
                </a:solidFill>
                <a:latin typeface="Times New Roman" panose="02020603050405020304" pitchFamily="18" charset="0"/>
                <a:cs typeface="Times New Roman" panose="02020603050405020304" pitchFamily="18" charset="0"/>
              </a:rPr>
              <a:t>Finding</a:t>
            </a:r>
            <a:r>
              <a:rPr b="1" dirty="0" sz="2400" lang="en-US" spc="-345">
                <a:solidFill>
                  <a:schemeClr val="accent1">
                    <a:lumMod val="50000"/>
                  </a:schemeClr>
                </a:solidFill>
                <a:latin typeface="Times New Roman" panose="02020603050405020304" pitchFamily="18" charset="0"/>
                <a:cs typeface="Times New Roman" panose="02020603050405020304" pitchFamily="18" charset="0"/>
              </a:rPr>
              <a:t>  </a:t>
            </a:r>
            <a:r>
              <a:rPr b="1" dirty="0" sz="2400" lang="en-US" spc="-30">
                <a:solidFill>
                  <a:schemeClr val="accent1">
                    <a:lumMod val="50000"/>
                  </a:schemeClr>
                </a:solidFill>
                <a:latin typeface="Times New Roman" panose="02020603050405020304" pitchFamily="18" charset="0"/>
                <a:cs typeface="Times New Roman" panose="02020603050405020304" pitchFamily="18" charset="0"/>
              </a:rPr>
              <a:t>the</a:t>
            </a:r>
            <a:r>
              <a:rPr b="1" dirty="0" sz="2400" lang="en-US" spc="-345">
                <a:solidFill>
                  <a:schemeClr val="accent1">
                    <a:lumMod val="50000"/>
                  </a:schemeClr>
                </a:solidFill>
                <a:latin typeface="Times New Roman" panose="02020603050405020304" pitchFamily="18" charset="0"/>
                <a:cs typeface="Times New Roman" panose="02020603050405020304" pitchFamily="18" charset="0"/>
              </a:rPr>
              <a:t>  </a:t>
            </a:r>
            <a:r>
              <a:rPr b="1" dirty="0" sz="2400" lang="en-US" spc="-75">
                <a:solidFill>
                  <a:schemeClr val="accent1">
                    <a:lumMod val="50000"/>
                  </a:schemeClr>
                </a:solidFill>
                <a:latin typeface="Times New Roman" panose="02020603050405020304" pitchFamily="18" charset="0"/>
                <a:cs typeface="Times New Roman" panose="02020603050405020304" pitchFamily="18" charset="0"/>
              </a:rPr>
              <a:t>no. </a:t>
            </a:r>
            <a:r>
              <a:rPr b="1" dirty="0" sz="2400" lang="en-US" spc="-345">
                <a:solidFill>
                  <a:schemeClr val="accent1">
                    <a:lumMod val="50000"/>
                  </a:schemeClr>
                </a:solidFill>
                <a:latin typeface="Times New Roman" panose="02020603050405020304" pitchFamily="18" charset="0"/>
                <a:cs typeface="Times New Roman" panose="02020603050405020304" pitchFamily="18" charset="0"/>
              </a:rPr>
              <a:t> </a:t>
            </a:r>
            <a:r>
              <a:rPr b="1" dirty="0" sz="2400" lang="en-US" spc="45">
                <a:solidFill>
                  <a:schemeClr val="accent1">
                    <a:lumMod val="50000"/>
                  </a:schemeClr>
                </a:solidFill>
                <a:latin typeface="Times New Roman" panose="02020603050405020304" pitchFamily="18" charset="0"/>
                <a:cs typeface="Times New Roman" panose="02020603050405020304" pitchFamily="18" charset="0"/>
              </a:rPr>
              <a:t>Of </a:t>
            </a:r>
            <a:r>
              <a:rPr b="1" dirty="0" sz="2400" lang="en-US" spc="-345">
                <a:solidFill>
                  <a:schemeClr val="accent1">
                    <a:lumMod val="50000"/>
                  </a:schemeClr>
                </a:solidFill>
                <a:latin typeface="Times New Roman" panose="02020603050405020304" pitchFamily="18" charset="0"/>
                <a:cs typeface="Times New Roman" panose="02020603050405020304" pitchFamily="18" charset="0"/>
              </a:rPr>
              <a:t> </a:t>
            </a:r>
            <a:r>
              <a:rPr b="1" dirty="0" sz="2400" lang="en-US" spc="-15">
                <a:solidFill>
                  <a:schemeClr val="accent1">
                    <a:lumMod val="50000"/>
                  </a:schemeClr>
                </a:solidFill>
                <a:latin typeface="Times New Roman" panose="02020603050405020304" pitchFamily="18" charset="0"/>
                <a:cs typeface="Times New Roman" panose="02020603050405020304" pitchFamily="18" charset="0"/>
              </a:rPr>
              <a:t>Unique</a:t>
            </a:r>
            <a:r>
              <a:rPr b="1" dirty="0" sz="2400" lang="en-US" spc="-345">
                <a:solidFill>
                  <a:schemeClr val="accent1">
                    <a:lumMod val="50000"/>
                  </a:schemeClr>
                </a:solidFill>
                <a:latin typeface="Times New Roman" panose="02020603050405020304" pitchFamily="18" charset="0"/>
                <a:cs typeface="Times New Roman" panose="02020603050405020304" pitchFamily="18" charset="0"/>
              </a:rPr>
              <a:t> </a:t>
            </a:r>
            <a:r>
              <a:rPr b="1" dirty="0" sz="2400" lang="en-US" spc="-50">
                <a:solidFill>
                  <a:schemeClr val="accent1">
                    <a:lumMod val="50000"/>
                  </a:schemeClr>
                </a:solidFill>
                <a:latin typeface="Times New Roman" panose="02020603050405020304" pitchFamily="18" charset="0"/>
                <a:cs typeface="Times New Roman" panose="02020603050405020304" pitchFamily="18" charset="0"/>
              </a:rPr>
              <a:t>classes</a:t>
            </a:r>
            <a:endParaRPr dirty="0" sz="2400" lang="en-US">
              <a:solidFill>
                <a:schemeClr val="accent1">
                  <a:lumMod val="50000"/>
                </a:schemeClr>
              </a:solidFill>
              <a:latin typeface="Times New Roman" panose="02020603050405020304" pitchFamily="18" charset="0"/>
              <a:cs typeface="Times New Roman" panose="02020603050405020304" pitchFamily="18" charset="0"/>
            </a:endParaRPr>
          </a:p>
          <a:p>
            <a:endParaRPr dirty="0" lang="en-IN"/>
          </a:p>
        </p:txBody>
      </p:sp>
      <p:pic>
        <p:nvPicPr>
          <p:cNvPr id="2097166" name="object 2"/>
          <p:cNvPicPr>
            <a:picLocks/>
          </p:cNvPicPr>
          <p:nvPr/>
        </p:nvPicPr>
        <p:blipFill>
          <a:blip xmlns:r="http://schemas.openxmlformats.org/officeDocument/2006/relationships" r:embed="rId1" cstate="print"/>
          <a:stretch>
            <a:fillRect/>
          </a:stretch>
        </p:blipFill>
        <p:spPr>
          <a:xfrm>
            <a:off x="1752600" y="2286000"/>
            <a:ext cx="4876800" cy="3574181"/>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60" name="Title 1"/>
          <p:cNvSpPr>
            <a:spLocks noGrp="1"/>
          </p:cNvSpPr>
          <p:nvPr>
            <p:ph type="title"/>
          </p:nvPr>
        </p:nvSpPr>
        <p:spPr>
          <a:xfrm>
            <a:off x="982133" y="457201"/>
            <a:ext cx="7704667" cy="1142999"/>
          </a:xfrm>
        </p:spPr>
        <p:txBody>
          <a:bodyPr>
            <a:normAutofit/>
          </a:bodyPr>
          <a:p>
            <a:r>
              <a:rPr b="1" dirty="0" sz="2800" lang="en-IN" spc="605">
                <a:solidFill>
                  <a:srgbClr val="C00000"/>
                </a:solidFill>
                <a:latin typeface="Times New Roman" panose="02020603050405020304" pitchFamily="18" charset="0"/>
                <a:cs typeface="Times New Roman" panose="02020603050405020304" pitchFamily="18" charset="0"/>
              </a:rPr>
              <a:t>M</a:t>
            </a:r>
            <a:r>
              <a:rPr b="1" dirty="0" sz="2800" lang="en-IN" spc="70">
                <a:solidFill>
                  <a:srgbClr val="C00000"/>
                </a:solidFill>
                <a:latin typeface="Times New Roman" panose="02020603050405020304" pitchFamily="18" charset="0"/>
                <a:cs typeface="Times New Roman" panose="02020603050405020304" pitchFamily="18" charset="0"/>
              </a:rPr>
              <a:t>O</a:t>
            </a:r>
            <a:r>
              <a:rPr b="1" dirty="0" sz="2800" lang="en-IN" spc="95">
                <a:solidFill>
                  <a:srgbClr val="C00000"/>
                </a:solidFill>
                <a:latin typeface="Times New Roman" panose="02020603050405020304" pitchFamily="18" charset="0"/>
                <a:cs typeface="Times New Roman" panose="02020603050405020304" pitchFamily="18" charset="0"/>
              </a:rPr>
              <a:t>D</a:t>
            </a:r>
            <a:r>
              <a:rPr b="1" dirty="0" sz="2800" lang="en-IN" spc="-80">
                <a:solidFill>
                  <a:srgbClr val="C00000"/>
                </a:solidFill>
                <a:latin typeface="Times New Roman" panose="02020603050405020304" pitchFamily="18" charset="0"/>
                <a:cs typeface="Times New Roman" panose="02020603050405020304" pitchFamily="18" charset="0"/>
              </a:rPr>
              <a:t>U</a:t>
            </a:r>
            <a:r>
              <a:rPr b="1" dirty="0" sz="2800" lang="en-IN" spc="509">
                <a:solidFill>
                  <a:srgbClr val="C00000"/>
                </a:solidFill>
                <a:latin typeface="Times New Roman" panose="02020603050405020304" pitchFamily="18" charset="0"/>
                <a:cs typeface="Times New Roman" panose="02020603050405020304" pitchFamily="18" charset="0"/>
              </a:rPr>
              <a:t>L</a:t>
            </a:r>
            <a:r>
              <a:rPr b="1" dirty="0" sz="2800" lang="en-IN" spc="400">
                <a:solidFill>
                  <a:srgbClr val="C00000"/>
                </a:solidFill>
                <a:latin typeface="Times New Roman" panose="02020603050405020304" pitchFamily="18" charset="0"/>
                <a:cs typeface="Times New Roman" panose="02020603050405020304" pitchFamily="18" charset="0"/>
              </a:rPr>
              <a:t>E</a:t>
            </a:r>
            <a:r>
              <a:rPr b="1" dirty="0" sz="2800" lang="en-IN" spc="490">
                <a:solidFill>
                  <a:srgbClr val="C00000"/>
                </a:solidFill>
                <a:latin typeface="Times New Roman" panose="02020603050405020304" pitchFamily="18" charset="0"/>
                <a:cs typeface="Times New Roman" panose="02020603050405020304" pitchFamily="18" charset="0"/>
              </a:rPr>
              <a:t>S</a:t>
            </a:r>
            <a:br>
              <a:rPr dirty="0" sz="2800" lang="en-IN">
                <a:solidFill>
                  <a:srgbClr val="C00000"/>
                </a:solidFill>
                <a:latin typeface="Times New Roman" panose="02020603050405020304" pitchFamily="18" charset="0"/>
                <a:cs typeface="Times New Roman" panose="02020603050405020304" pitchFamily="18" charset="0"/>
              </a:rPr>
            </a:br>
            <a:endParaRPr dirty="0" sz="2800" lang="en-IN">
              <a:solidFill>
                <a:srgbClr val="C00000"/>
              </a:solidFill>
              <a:latin typeface="Times New Roman" panose="02020603050405020304" pitchFamily="18" charset="0"/>
              <a:cs typeface="Times New Roman" panose="02020603050405020304" pitchFamily="18" charset="0"/>
            </a:endParaRPr>
          </a:p>
        </p:txBody>
      </p:sp>
      <p:sp>
        <p:nvSpPr>
          <p:cNvPr id="1048661" name="Content Placeholder 2"/>
          <p:cNvSpPr>
            <a:spLocks noGrp="1"/>
          </p:cNvSpPr>
          <p:nvPr>
            <p:ph idx="1"/>
          </p:nvPr>
        </p:nvSpPr>
        <p:spPr>
          <a:xfrm>
            <a:off x="982132" y="1219200"/>
            <a:ext cx="7704667" cy="838200"/>
          </a:xfrm>
        </p:spPr>
        <p:txBody>
          <a:bodyPr/>
          <a:p>
            <a:r>
              <a:rPr b="1" dirty="0" sz="2400" lang="en-US" spc="-15">
                <a:solidFill>
                  <a:schemeClr val="accent1">
                    <a:lumMod val="50000"/>
                  </a:schemeClr>
                </a:solidFill>
                <a:latin typeface="Times New Roman" panose="02020603050405020304" pitchFamily="18" charset="0"/>
                <a:cs typeface="Times New Roman" panose="02020603050405020304" pitchFamily="18" charset="0"/>
              </a:rPr>
              <a:t>Access </a:t>
            </a:r>
            <a:r>
              <a:rPr b="1" dirty="0" sz="2400" lang="en-US" spc="-640">
                <a:solidFill>
                  <a:schemeClr val="accent1">
                    <a:lumMod val="50000"/>
                  </a:schemeClr>
                </a:solidFill>
                <a:latin typeface="Times New Roman" panose="02020603050405020304" pitchFamily="18" charset="0"/>
                <a:cs typeface="Times New Roman" panose="02020603050405020304" pitchFamily="18" charset="0"/>
              </a:rPr>
              <a:t> </a:t>
            </a:r>
            <a:r>
              <a:rPr b="1" dirty="0" sz="2400" lang="en-US" spc="-140">
                <a:solidFill>
                  <a:schemeClr val="accent1">
                    <a:lumMod val="50000"/>
                  </a:schemeClr>
                </a:solidFill>
                <a:latin typeface="Times New Roman" panose="02020603050405020304" pitchFamily="18" charset="0"/>
                <a:cs typeface="Times New Roman" panose="02020603050405020304" pitchFamily="18" charset="0"/>
              </a:rPr>
              <a:t>camera </a:t>
            </a:r>
            <a:r>
              <a:rPr b="1" dirty="0" sz="2400" lang="en-US" spc="-640">
                <a:solidFill>
                  <a:schemeClr val="accent1">
                    <a:lumMod val="50000"/>
                  </a:schemeClr>
                </a:solidFill>
                <a:latin typeface="Times New Roman" panose="02020603050405020304" pitchFamily="18" charset="0"/>
                <a:cs typeface="Times New Roman" panose="02020603050405020304" pitchFamily="18" charset="0"/>
              </a:rPr>
              <a:t> </a:t>
            </a:r>
            <a:r>
              <a:rPr b="1" dirty="0" sz="2400" lang="en-US" spc="-75">
                <a:solidFill>
                  <a:schemeClr val="accent1">
                    <a:lumMod val="50000"/>
                  </a:schemeClr>
                </a:solidFill>
                <a:latin typeface="Times New Roman" panose="02020603050405020304" pitchFamily="18" charset="0"/>
                <a:cs typeface="Times New Roman" panose="02020603050405020304" pitchFamily="18" charset="0"/>
              </a:rPr>
              <a:t>and </a:t>
            </a:r>
            <a:r>
              <a:rPr b="1" dirty="0" sz="2400" lang="en-US" spc="-640">
                <a:solidFill>
                  <a:schemeClr val="accent1">
                    <a:lumMod val="50000"/>
                  </a:schemeClr>
                </a:solidFill>
                <a:latin typeface="Times New Roman" panose="02020603050405020304" pitchFamily="18" charset="0"/>
                <a:cs typeface="Times New Roman" panose="02020603050405020304" pitchFamily="18" charset="0"/>
              </a:rPr>
              <a:t> </a:t>
            </a:r>
            <a:r>
              <a:rPr b="1" dirty="0" sz="2400" lang="en-US" spc="-60">
                <a:solidFill>
                  <a:schemeClr val="accent1">
                    <a:lumMod val="50000"/>
                  </a:schemeClr>
                </a:solidFill>
                <a:latin typeface="Times New Roman" panose="02020603050405020304" pitchFamily="18" charset="0"/>
                <a:cs typeface="Times New Roman" panose="02020603050405020304" pitchFamily="18" charset="0"/>
              </a:rPr>
              <a:t>prepare </a:t>
            </a:r>
            <a:r>
              <a:rPr b="1" dirty="0" sz="2400" lang="en-US" spc="-640">
                <a:solidFill>
                  <a:schemeClr val="accent1">
                    <a:lumMod val="50000"/>
                  </a:schemeClr>
                </a:solidFill>
                <a:latin typeface="Times New Roman" panose="02020603050405020304" pitchFamily="18" charset="0"/>
                <a:cs typeface="Times New Roman" panose="02020603050405020304" pitchFamily="18" charset="0"/>
              </a:rPr>
              <a:t> </a:t>
            </a:r>
            <a:r>
              <a:rPr b="1" dirty="0" sz="2400" lang="en-US" spc="-225">
                <a:solidFill>
                  <a:schemeClr val="accent1">
                    <a:lumMod val="50000"/>
                  </a:schemeClr>
                </a:solidFill>
                <a:latin typeface="Times New Roman" panose="02020603050405020304" pitchFamily="18" charset="0"/>
                <a:cs typeface="Times New Roman" panose="02020603050405020304" pitchFamily="18" charset="0"/>
              </a:rPr>
              <a:t>images</a:t>
            </a:r>
            <a:endParaRPr b="1" dirty="0" sz="2400" lang="en-US">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097167" name="object 2"/>
          <p:cNvPicPr>
            <a:picLocks/>
          </p:cNvPicPr>
          <p:nvPr/>
        </p:nvPicPr>
        <p:blipFill>
          <a:blip xmlns:r="http://schemas.openxmlformats.org/officeDocument/2006/relationships" r:embed="rId1" cstate="print"/>
          <a:stretch>
            <a:fillRect/>
          </a:stretch>
        </p:blipFill>
        <p:spPr>
          <a:xfrm>
            <a:off x="1295400" y="2209801"/>
            <a:ext cx="6062420" cy="3657600"/>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2" name="Title 1"/>
          <p:cNvSpPr>
            <a:spLocks noGrp="1"/>
          </p:cNvSpPr>
          <p:nvPr>
            <p:ph type="title"/>
          </p:nvPr>
        </p:nvSpPr>
        <p:spPr>
          <a:xfrm>
            <a:off x="982133" y="457201"/>
            <a:ext cx="7704667" cy="1371599"/>
          </a:xfrm>
        </p:spPr>
        <p:txBody>
          <a:bodyPr>
            <a:normAutofit/>
          </a:bodyPr>
          <a:p>
            <a:r>
              <a:rPr b="1" dirty="0" sz="2800" lang="en-IN" spc="605">
                <a:solidFill>
                  <a:srgbClr val="C00000"/>
                </a:solidFill>
                <a:latin typeface="Times New Roman" panose="02020603050405020304" pitchFamily="18" charset="0"/>
                <a:cs typeface="Times New Roman" panose="02020603050405020304" pitchFamily="18" charset="0"/>
              </a:rPr>
              <a:t>M</a:t>
            </a:r>
            <a:r>
              <a:rPr b="1" dirty="0" sz="2800" lang="en-IN" spc="70">
                <a:solidFill>
                  <a:srgbClr val="C00000"/>
                </a:solidFill>
                <a:latin typeface="Times New Roman" panose="02020603050405020304" pitchFamily="18" charset="0"/>
                <a:cs typeface="Times New Roman" panose="02020603050405020304" pitchFamily="18" charset="0"/>
              </a:rPr>
              <a:t>O</a:t>
            </a:r>
            <a:r>
              <a:rPr b="1" dirty="0" sz="2800" lang="en-IN" spc="95">
                <a:solidFill>
                  <a:srgbClr val="C00000"/>
                </a:solidFill>
                <a:latin typeface="Times New Roman" panose="02020603050405020304" pitchFamily="18" charset="0"/>
                <a:cs typeface="Times New Roman" panose="02020603050405020304" pitchFamily="18" charset="0"/>
              </a:rPr>
              <a:t>D</a:t>
            </a:r>
            <a:r>
              <a:rPr b="1" dirty="0" sz="2800" lang="en-IN" spc="-80">
                <a:solidFill>
                  <a:srgbClr val="C00000"/>
                </a:solidFill>
                <a:latin typeface="Times New Roman" panose="02020603050405020304" pitchFamily="18" charset="0"/>
                <a:cs typeface="Times New Roman" panose="02020603050405020304" pitchFamily="18" charset="0"/>
              </a:rPr>
              <a:t>U</a:t>
            </a:r>
            <a:r>
              <a:rPr b="1" dirty="0" sz="2800" lang="en-IN" spc="509">
                <a:solidFill>
                  <a:srgbClr val="C00000"/>
                </a:solidFill>
                <a:latin typeface="Times New Roman" panose="02020603050405020304" pitchFamily="18" charset="0"/>
                <a:cs typeface="Times New Roman" panose="02020603050405020304" pitchFamily="18" charset="0"/>
              </a:rPr>
              <a:t>L</a:t>
            </a:r>
            <a:r>
              <a:rPr b="1" dirty="0" sz="2800" lang="en-IN" spc="400">
                <a:solidFill>
                  <a:srgbClr val="C00000"/>
                </a:solidFill>
                <a:latin typeface="Times New Roman" panose="02020603050405020304" pitchFamily="18" charset="0"/>
                <a:cs typeface="Times New Roman" panose="02020603050405020304" pitchFamily="18" charset="0"/>
              </a:rPr>
              <a:t>E</a:t>
            </a:r>
            <a:r>
              <a:rPr b="1" dirty="0" sz="2800" lang="en-IN" spc="490">
                <a:solidFill>
                  <a:srgbClr val="C00000"/>
                </a:solidFill>
                <a:latin typeface="Times New Roman" panose="02020603050405020304" pitchFamily="18" charset="0"/>
                <a:cs typeface="Times New Roman" panose="02020603050405020304" pitchFamily="18" charset="0"/>
              </a:rPr>
              <a:t>S</a:t>
            </a:r>
            <a:br>
              <a:rPr dirty="0" sz="3600" lang="en-IN">
                <a:latin typeface="Tahoma"/>
                <a:cs typeface="Tahoma"/>
              </a:rPr>
            </a:br>
            <a:endParaRPr dirty="0" lang="en-IN"/>
          </a:p>
        </p:txBody>
      </p:sp>
      <p:sp>
        <p:nvSpPr>
          <p:cNvPr id="1048663" name="Content Placeholder 2"/>
          <p:cNvSpPr>
            <a:spLocks noGrp="1"/>
          </p:cNvSpPr>
          <p:nvPr>
            <p:ph idx="1"/>
          </p:nvPr>
        </p:nvSpPr>
        <p:spPr>
          <a:xfrm>
            <a:off x="982133" y="1752600"/>
            <a:ext cx="7704667" cy="540815"/>
          </a:xfrm>
        </p:spPr>
        <p:txBody>
          <a:bodyPr/>
          <a:p>
            <a:r>
              <a:rPr b="1" dirty="0" sz="2400" lang="en-IN" spc="-15">
                <a:solidFill>
                  <a:schemeClr val="accent1">
                    <a:lumMod val="50000"/>
                  </a:schemeClr>
                </a:solidFill>
                <a:latin typeface="Times New Roman" panose="02020603050405020304" pitchFamily="18" charset="0"/>
                <a:cs typeface="Times New Roman" panose="02020603050405020304" pitchFamily="18" charset="0"/>
              </a:rPr>
              <a:t>Find</a:t>
            </a:r>
            <a:r>
              <a:rPr b="1" dirty="0" sz="2400" lang="en-IN" spc="-345">
                <a:solidFill>
                  <a:schemeClr val="accent1">
                    <a:lumMod val="50000"/>
                  </a:schemeClr>
                </a:solidFill>
                <a:latin typeface="Times New Roman" panose="02020603050405020304" pitchFamily="18" charset="0"/>
                <a:cs typeface="Times New Roman" panose="02020603050405020304" pitchFamily="18" charset="0"/>
              </a:rPr>
              <a:t>  </a:t>
            </a:r>
            <a:r>
              <a:rPr b="1" dirty="0" sz="2400" lang="en-IN" spc="-45">
                <a:solidFill>
                  <a:schemeClr val="accent1">
                    <a:lumMod val="50000"/>
                  </a:schemeClr>
                </a:solidFill>
                <a:latin typeface="Times New Roman" panose="02020603050405020304" pitchFamily="18" charset="0"/>
                <a:cs typeface="Times New Roman" panose="02020603050405020304" pitchFamily="18" charset="0"/>
              </a:rPr>
              <a:t>Encodings</a:t>
            </a:r>
            <a:endParaRPr dirty="0" sz="2400" lang="en-IN">
              <a:solidFill>
                <a:schemeClr val="accent1">
                  <a:lumMod val="50000"/>
                </a:schemeClr>
              </a:solidFill>
              <a:latin typeface="Times New Roman" panose="02020603050405020304" pitchFamily="18" charset="0"/>
              <a:cs typeface="Times New Roman" panose="02020603050405020304" pitchFamily="18" charset="0"/>
            </a:endParaRPr>
          </a:p>
          <a:p>
            <a:endParaRPr dirty="0" lang="en-IN"/>
          </a:p>
        </p:txBody>
      </p:sp>
      <p:pic>
        <p:nvPicPr>
          <p:cNvPr id="2097168" name="object 2"/>
          <p:cNvPicPr>
            <a:picLocks/>
          </p:cNvPicPr>
          <p:nvPr/>
        </p:nvPicPr>
        <p:blipFill>
          <a:blip xmlns:r="http://schemas.openxmlformats.org/officeDocument/2006/relationships" r:embed="rId1" cstate="print"/>
          <a:stretch>
            <a:fillRect/>
          </a:stretch>
        </p:blipFill>
        <p:spPr>
          <a:xfrm>
            <a:off x="1024466" y="2438401"/>
            <a:ext cx="7620000" cy="3572012"/>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64" name="Title 1"/>
          <p:cNvSpPr>
            <a:spLocks noGrp="1"/>
          </p:cNvSpPr>
          <p:nvPr>
            <p:ph type="title"/>
          </p:nvPr>
        </p:nvSpPr>
        <p:spPr>
          <a:xfrm>
            <a:off x="982133" y="457201"/>
            <a:ext cx="7704667" cy="1371599"/>
          </a:xfrm>
        </p:spPr>
        <p:txBody>
          <a:bodyPr>
            <a:normAutofit/>
          </a:bodyPr>
          <a:p>
            <a:r>
              <a:rPr b="1" dirty="0" sz="2800" lang="en-IN" spc="605">
                <a:solidFill>
                  <a:srgbClr val="C00000"/>
                </a:solidFill>
                <a:latin typeface="Times New Roman" panose="02020603050405020304" pitchFamily="18" charset="0"/>
                <a:cs typeface="Times New Roman" panose="02020603050405020304" pitchFamily="18" charset="0"/>
              </a:rPr>
              <a:t>M</a:t>
            </a:r>
            <a:r>
              <a:rPr b="1" dirty="0" sz="2800" lang="en-IN" spc="70">
                <a:solidFill>
                  <a:srgbClr val="C00000"/>
                </a:solidFill>
                <a:latin typeface="Times New Roman" panose="02020603050405020304" pitchFamily="18" charset="0"/>
                <a:cs typeface="Times New Roman" panose="02020603050405020304" pitchFamily="18" charset="0"/>
              </a:rPr>
              <a:t>O</a:t>
            </a:r>
            <a:r>
              <a:rPr b="1" dirty="0" sz="2800" lang="en-IN" spc="95">
                <a:solidFill>
                  <a:srgbClr val="C00000"/>
                </a:solidFill>
                <a:latin typeface="Times New Roman" panose="02020603050405020304" pitchFamily="18" charset="0"/>
                <a:cs typeface="Times New Roman" panose="02020603050405020304" pitchFamily="18" charset="0"/>
              </a:rPr>
              <a:t>D</a:t>
            </a:r>
            <a:r>
              <a:rPr b="1" dirty="0" sz="2800" lang="en-IN" spc="-80">
                <a:solidFill>
                  <a:srgbClr val="C00000"/>
                </a:solidFill>
                <a:latin typeface="Times New Roman" panose="02020603050405020304" pitchFamily="18" charset="0"/>
                <a:cs typeface="Times New Roman" panose="02020603050405020304" pitchFamily="18" charset="0"/>
              </a:rPr>
              <a:t>U</a:t>
            </a:r>
            <a:r>
              <a:rPr b="1" dirty="0" sz="2800" lang="en-IN" spc="509">
                <a:solidFill>
                  <a:srgbClr val="C00000"/>
                </a:solidFill>
                <a:latin typeface="Times New Roman" panose="02020603050405020304" pitchFamily="18" charset="0"/>
                <a:cs typeface="Times New Roman" panose="02020603050405020304" pitchFamily="18" charset="0"/>
              </a:rPr>
              <a:t>L</a:t>
            </a:r>
            <a:r>
              <a:rPr b="1" dirty="0" sz="2800" lang="en-IN" spc="400">
                <a:solidFill>
                  <a:srgbClr val="C00000"/>
                </a:solidFill>
                <a:latin typeface="Times New Roman" panose="02020603050405020304" pitchFamily="18" charset="0"/>
                <a:cs typeface="Times New Roman" panose="02020603050405020304" pitchFamily="18" charset="0"/>
              </a:rPr>
              <a:t>E</a:t>
            </a:r>
            <a:r>
              <a:rPr b="1" dirty="0" sz="2800" lang="en-IN" spc="490">
                <a:solidFill>
                  <a:srgbClr val="C00000"/>
                </a:solidFill>
                <a:latin typeface="Times New Roman" panose="02020603050405020304" pitchFamily="18" charset="0"/>
                <a:cs typeface="Times New Roman" panose="02020603050405020304" pitchFamily="18" charset="0"/>
              </a:rPr>
              <a:t>S</a:t>
            </a:r>
            <a:br>
              <a:rPr dirty="0" sz="3600" lang="en-IN">
                <a:solidFill>
                  <a:srgbClr val="C00000"/>
                </a:solidFill>
                <a:latin typeface="Tahoma"/>
                <a:cs typeface="Tahoma"/>
              </a:rPr>
            </a:br>
            <a:endParaRPr dirty="0" lang="en-IN">
              <a:solidFill>
                <a:srgbClr val="C00000"/>
              </a:solidFill>
            </a:endParaRPr>
          </a:p>
        </p:txBody>
      </p:sp>
      <p:sp>
        <p:nvSpPr>
          <p:cNvPr id="1048665" name="Content Placeholder 2"/>
          <p:cNvSpPr>
            <a:spLocks noGrp="1"/>
          </p:cNvSpPr>
          <p:nvPr>
            <p:ph idx="1"/>
          </p:nvPr>
        </p:nvSpPr>
        <p:spPr>
          <a:xfrm>
            <a:off x="982133" y="533400"/>
            <a:ext cx="7704667" cy="2514600"/>
          </a:xfrm>
        </p:spPr>
        <p:txBody>
          <a:bodyPr/>
          <a:p>
            <a:r>
              <a:rPr b="1" dirty="0" sz="2400" lang="en-US" spc="20">
                <a:solidFill>
                  <a:schemeClr val="accent1">
                    <a:lumMod val="50000"/>
                  </a:schemeClr>
                </a:solidFill>
                <a:latin typeface="Times New Roman" panose="02020603050405020304" pitchFamily="18" charset="0"/>
                <a:cs typeface="Times New Roman" panose="02020603050405020304" pitchFamily="18" charset="0"/>
              </a:rPr>
              <a:t>Match </a:t>
            </a:r>
            <a:r>
              <a:rPr b="1" dirty="0" sz="2400" lang="en-US" spc="-345">
                <a:solidFill>
                  <a:schemeClr val="accent1">
                    <a:lumMod val="50000"/>
                  </a:schemeClr>
                </a:solidFill>
                <a:latin typeface="Times New Roman" panose="02020603050405020304" pitchFamily="18" charset="0"/>
                <a:cs typeface="Times New Roman" panose="02020603050405020304" pitchFamily="18" charset="0"/>
              </a:rPr>
              <a:t> </a:t>
            </a:r>
            <a:r>
              <a:rPr b="1" dirty="0" sz="2400" lang="en-US" spc="30">
                <a:solidFill>
                  <a:schemeClr val="accent1">
                    <a:lumMod val="50000"/>
                  </a:schemeClr>
                </a:solidFill>
                <a:latin typeface="Times New Roman" panose="02020603050405020304" pitchFamily="18" charset="0"/>
                <a:cs typeface="Times New Roman" panose="02020603050405020304" pitchFamily="18" charset="0"/>
              </a:rPr>
              <a:t>detected</a:t>
            </a:r>
            <a:r>
              <a:rPr b="1" dirty="0" sz="2400" lang="en-US" spc="-345">
                <a:solidFill>
                  <a:schemeClr val="accent1">
                    <a:lumMod val="50000"/>
                  </a:schemeClr>
                </a:solidFill>
                <a:latin typeface="Times New Roman" panose="02020603050405020304" pitchFamily="18" charset="0"/>
                <a:cs typeface="Times New Roman" panose="02020603050405020304" pitchFamily="18" charset="0"/>
              </a:rPr>
              <a:t>  </a:t>
            </a:r>
            <a:r>
              <a:rPr b="1" dirty="0" sz="2400" lang="en-US" spc="-30">
                <a:solidFill>
                  <a:schemeClr val="accent1">
                    <a:lumMod val="50000"/>
                  </a:schemeClr>
                </a:solidFill>
                <a:latin typeface="Times New Roman" panose="02020603050405020304" pitchFamily="18" charset="0"/>
                <a:cs typeface="Times New Roman" panose="02020603050405020304" pitchFamily="18" charset="0"/>
              </a:rPr>
              <a:t>faces</a:t>
            </a:r>
            <a:r>
              <a:rPr b="1" dirty="0" sz="2400" lang="en-US" spc="-345">
                <a:solidFill>
                  <a:schemeClr val="accent1">
                    <a:lumMod val="50000"/>
                  </a:schemeClr>
                </a:solidFill>
                <a:latin typeface="Times New Roman" panose="02020603050405020304" pitchFamily="18" charset="0"/>
                <a:cs typeface="Times New Roman" panose="02020603050405020304" pitchFamily="18" charset="0"/>
              </a:rPr>
              <a:t>  </a:t>
            </a:r>
            <a:r>
              <a:rPr b="1" dirty="0" sz="2400" lang="en-US" spc="-185">
                <a:solidFill>
                  <a:schemeClr val="accent1">
                    <a:lumMod val="50000"/>
                  </a:schemeClr>
                </a:solidFill>
                <a:latin typeface="Times New Roman" panose="02020603050405020304" pitchFamily="18" charset="0"/>
                <a:cs typeface="Times New Roman" panose="02020603050405020304" pitchFamily="18" charset="0"/>
              </a:rPr>
              <a:t>with</a:t>
            </a:r>
            <a:r>
              <a:rPr b="1" dirty="0" sz="2400" lang="en-US" spc="-345">
                <a:solidFill>
                  <a:schemeClr val="accent1">
                    <a:lumMod val="50000"/>
                  </a:schemeClr>
                </a:solidFill>
                <a:latin typeface="Times New Roman" panose="02020603050405020304" pitchFamily="18" charset="0"/>
                <a:cs typeface="Times New Roman" panose="02020603050405020304" pitchFamily="18" charset="0"/>
              </a:rPr>
              <a:t>  </a:t>
            </a:r>
            <a:r>
              <a:rPr b="1" dirty="0" sz="2400" lang="en-US" spc="-120">
                <a:solidFill>
                  <a:schemeClr val="accent1">
                    <a:lumMod val="50000"/>
                  </a:schemeClr>
                </a:solidFill>
                <a:latin typeface="Times New Roman" panose="02020603050405020304" pitchFamily="18" charset="0"/>
                <a:cs typeface="Times New Roman" panose="02020603050405020304" pitchFamily="18" charset="0"/>
              </a:rPr>
              <a:t>Training  </a:t>
            </a:r>
            <a:r>
              <a:rPr b="1" dirty="0" sz="2400" lang="en-US" spc="-305">
                <a:solidFill>
                  <a:schemeClr val="accent1">
                    <a:lumMod val="50000"/>
                  </a:schemeClr>
                </a:solidFill>
                <a:latin typeface="Times New Roman" panose="02020603050405020304" pitchFamily="18" charset="0"/>
                <a:cs typeface="Times New Roman" panose="02020603050405020304" pitchFamily="18" charset="0"/>
              </a:rPr>
              <a:t>Images</a:t>
            </a:r>
            <a:endParaRPr dirty="0" sz="2400" lang="en-US">
              <a:solidFill>
                <a:schemeClr val="accent1">
                  <a:lumMod val="50000"/>
                </a:schemeClr>
              </a:solidFill>
              <a:latin typeface="Times New Roman" panose="02020603050405020304" pitchFamily="18" charset="0"/>
              <a:cs typeface="Times New Roman" panose="02020603050405020304" pitchFamily="18" charset="0"/>
            </a:endParaRPr>
          </a:p>
          <a:p>
            <a:endParaRPr dirty="0" lang="en-IN"/>
          </a:p>
        </p:txBody>
      </p:sp>
      <p:pic>
        <p:nvPicPr>
          <p:cNvPr id="2097169" name="object 13"/>
          <p:cNvPicPr>
            <a:picLocks/>
          </p:cNvPicPr>
          <p:nvPr/>
        </p:nvPicPr>
        <p:blipFill>
          <a:blip xmlns:r="http://schemas.openxmlformats.org/officeDocument/2006/relationships" r:embed="rId1" cstate="print"/>
          <a:stretch>
            <a:fillRect/>
          </a:stretch>
        </p:blipFill>
        <p:spPr>
          <a:xfrm>
            <a:off x="1143000" y="2057400"/>
            <a:ext cx="7025217" cy="3736975"/>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6" name="Title 1"/>
          <p:cNvSpPr>
            <a:spLocks noGrp="1"/>
          </p:cNvSpPr>
          <p:nvPr>
            <p:ph type="title"/>
          </p:nvPr>
        </p:nvSpPr>
        <p:spPr>
          <a:xfrm>
            <a:off x="964153" y="152401"/>
            <a:ext cx="7704667" cy="1981200"/>
          </a:xfrm>
        </p:spPr>
        <p:txBody>
          <a:bodyPr/>
          <a:p>
            <a:r>
              <a:rPr b="1" dirty="0" sz="2800" lang="en-IN" spc="605">
                <a:solidFill>
                  <a:srgbClr val="C00000"/>
                </a:solidFill>
                <a:latin typeface="Times New Roman" panose="02020603050405020304" pitchFamily="18" charset="0"/>
                <a:cs typeface="Times New Roman" panose="02020603050405020304" pitchFamily="18" charset="0"/>
              </a:rPr>
              <a:t>M</a:t>
            </a:r>
            <a:r>
              <a:rPr b="1" dirty="0" sz="2800" lang="en-IN" spc="70">
                <a:solidFill>
                  <a:srgbClr val="C00000"/>
                </a:solidFill>
                <a:latin typeface="Times New Roman" panose="02020603050405020304" pitchFamily="18" charset="0"/>
                <a:cs typeface="Times New Roman" panose="02020603050405020304" pitchFamily="18" charset="0"/>
              </a:rPr>
              <a:t>O</a:t>
            </a:r>
            <a:r>
              <a:rPr b="1" dirty="0" sz="2800" lang="en-IN" spc="95">
                <a:solidFill>
                  <a:srgbClr val="C00000"/>
                </a:solidFill>
                <a:latin typeface="Times New Roman" panose="02020603050405020304" pitchFamily="18" charset="0"/>
                <a:cs typeface="Times New Roman" panose="02020603050405020304" pitchFamily="18" charset="0"/>
              </a:rPr>
              <a:t>D</a:t>
            </a:r>
            <a:r>
              <a:rPr b="1" dirty="0" sz="2800" lang="en-IN" spc="-80">
                <a:solidFill>
                  <a:srgbClr val="C00000"/>
                </a:solidFill>
                <a:latin typeface="Times New Roman" panose="02020603050405020304" pitchFamily="18" charset="0"/>
                <a:cs typeface="Times New Roman" panose="02020603050405020304" pitchFamily="18" charset="0"/>
              </a:rPr>
              <a:t>U</a:t>
            </a:r>
            <a:r>
              <a:rPr b="1" dirty="0" sz="2800" lang="en-IN" spc="509">
                <a:solidFill>
                  <a:srgbClr val="C00000"/>
                </a:solidFill>
                <a:latin typeface="Times New Roman" panose="02020603050405020304" pitchFamily="18" charset="0"/>
                <a:cs typeface="Times New Roman" panose="02020603050405020304" pitchFamily="18" charset="0"/>
              </a:rPr>
              <a:t>L</a:t>
            </a:r>
            <a:r>
              <a:rPr b="1" dirty="0" sz="2800" lang="en-IN" spc="400">
                <a:solidFill>
                  <a:srgbClr val="C00000"/>
                </a:solidFill>
                <a:latin typeface="Times New Roman" panose="02020603050405020304" pitchFamily="18" charset="0"/>
                <a:cs typeface="Times New Roman" panose="02020603050405020304" pitchFamily="18" charset="0"/>
              </a:rPr>
              <a:t>E</a:t>
            </a:r>
            <a:r>
              <a:rPr b="1" dirty="0" sz="2800" lang="en-IN" spc="490">
                <a:solidFill>
                  <a:srgbClr val="C00000"/>
                </a:solidFill>
                <a:latin typeface="Times New Roman" panose="02020603050405020304" pitchFamily="18" charset="0"/>
                <a:cs typeface="Times New Roman" panose="02020603050405020304" pitchFamily="18" charset="0"/>
              </a:rPr>
              <a:t>S</a:t>
            </a:r>
            <a:br>
              <a:rPr dirty="0" sz="3600" lang="en-IN">
                <a:latin typeface="Tahoma"/>
                <a:cs typeface="Tahoma"/>
              </a:rPr>
            </a:br>
            <a:endParaRPr dirty="0" lang="en-IN"/>
          </a:p>
        </p:txBody>
      </p:sp>
      <p:sp>
        <p:nvSpPr>
          <p:cNvPr id="1048667" name="Content Placeholder 2"/>
          <p:cNvSpPr>
            <a:spLocks noGrp="1"/>
          </p:cNvSpPr>
          <p:nvPr>
            <p:ph idx="1"/>
          </p:nvPr>
        </p:nvSpPr>
        <p:spPr>
          <a:xfrm>
            <a:off x="1137738" y="1143001"/>
            <a:ext cx="7357495" cy="990600"/>
          </a:xfrm>
        </p:spPr>
        <p:txBody>
          <a:bodyPr/>
          <a:p>
            <a:r>
              <a:rPr b="1" dirty="0" lang="en-IN">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Mark Attendance</a:t>
            </a:r>
          </a:p>
        </p:txBody>
      </p:sp>
      <p:pic>
        <p:nvPicPr>
          <p:cNvPr id="2097170" name="object 2"/>
          <p:cNvPicPr>
            <a:picLocks/>
          </p:cNvPicPr>
          <p:nvPr/>
        </p:nvPicPr>
        <p:blipFill>
          <a:blip xmlns:r="http://schemas.openxmlformats.org/officeDocument/2006/relationships" r:embed="rId1" cstate="print"/>
          <a:stretch>
            <a:fillRect/>
          </a:stretch>
        </p:blipFill>
        <p:spPr>
          <a:xfrm>
            <a:off x="964151" y="1981200"/>
            <a:ext cx="7426352" cy="4054474"/>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81" name="Title 1"/>
          <p:cNvSpPr>
            <a:spLocks noGrp="1"/>
          </p:cNvSpPr>
          <p:nvPr>
            <p:ph type="ctrTitle"/>
          </p:nvPr>
        </p:nvSpPr>
        <p:spPr>
          <a:xfrm>
            <a:off x="3657600" y="175494"/>
            <a:ext cx="2590800" cy="761999"/>
          </a:xfrm>
        </p:spPr>
        <p:txBody>
          <a:bodyPr>
            <a:normAutofit fontScale="90000"/>
          </a:bodyPr>
          <a:p>
            <a:pPr algn="ctr"/>
            <a:r>
              <a:rPr b="1" dirty="0" sz="2800" lang="en-IN">
                <a:solidFill>
                  <a:srgbClr val="C00000"/>
                </a:solidFill>
                <a:latin typeface="Times New Roman" panose="02020603050405020304" pitchFamily="18" charset="0"/>
                <a:cs typeface="Times New Roman" panose="02020603050405020304" pitchFamily="18" charset="0"/>
              </a:rPr>
              <a:t>           </a:t>
            </a:r>
            <a:r>
              <a:rPr b="1" dirty="0" sz="3100" lang="en-IN">
                <a:solidFill>
                  <a:srgbClr val="C00000"/>
                </a:solidFill>
                <a:latin typeface="Times New Roman" panose="02020603050405020304" pitchFamily="18" charset="0"/>
                <a:cs typeface="Times New Roman" panose="02020603050405020304" pitchFamily="18" charset="0"/>
              </a:rPr>
              <a:t>REFERENCES</a:t>
            </a:r>
          </a:p>
        </p:txBody>
      </p:sp>
      <p:sp>
        <p:nvSpPr>
          <p:cNvPr id="1048682" name="Subtitle 2"/>
          <p:cNvSpPr>
            <a:spLocks noGrp="1"/>
          </p:cNvSpPr>
          <p:nvPr>
            <p:ph type="subTitle" idx="1"/>
          </p:nvPr>
        </p:nvSpPr>
        <p:spPr>
          <a:xfrm>
            <a:off x="1759869" y="1524000"/>
            <a:ext cx="6782998" cy="4379663"/>
          </a:xfrm>
        </p:spPr>
        <p:txBody>
          <a:bodyPr>
            <a:normAutofit/>
          </a:bodyPr>
          <a:p>
            <a:pPr algn="l" indent="-285750" marL="285750">
              <a:lnSpc>
                <a:spcPct val="120000"/>
              </a:lnSpc>
              <a:buFont typeface="Arial" panose="020B0604020202020204" pitchFamily="34" charset="0"/>
              <a:buChar char="•"/>
            </a:pPr>
            <a:r>
              <a:rPr dirty="0" sz="2200" lang="en-IN">
                <a:latin typeface="Times New Roman" panose="02020603050405020304" pitchFamily="18" charset="0"/>
                <a:cs typeface="Times New Roman" panose="02020603050405020304" pitchFamily="18" charset="0"/>
              </a:rPr>
              <a:t>Robinson-Riegler,G.,&amp;</a:t>
            </a:r>
            <a:r>
              <a:rPr dirty="0" sz="2200" lang="en-IN" err="1">
                <a:latin typeface="Times New Roman" panose="02020603050405020304" pitchFamily="18" charset="0"/>
                <a:cs typeface="Times New Roman" panose="02020603050405020304" pitchFamily="18" charset="0"/>
              </a:rPr>
              <a:t>Robinson-Reigler,B</a:t>
            </a:r>
            <a:r>
              <a:rPr dirty="0" sz="2200" lang="en-IN">
                <a:latin typeface="Times New Roman" panose="02020603050405020304" pitchFamily="18" charset="0"/>
                <a:cs typeface="Times New Roman" panose="02020603050405020304" pitchFamily="18" charset="0"/>
              </a:rPr>
              <a:t>.(2008).Cognitive </a:t>
            </a:r>
            <a:r>
              <a:rPr dirty="0" sz="2200" lang="en-IN" err="1">
                <a:latin typeface="Times New Roman" panose="02020603050405020304" pitchFamily="18" charset="0"/>
                <a:cs typeface="Times New Roman" panose="02020603050405020304" pitchFamily="18" charset="0"/>
              </a:rPr>
              <a:t>psychology:applying</a:t>
            </a:r>
            <a:r>
              <a:rPr dirty="0" sz="2200" lang="en-IN">
                <a:latin typeface="Times New Roman" panose="02020603050405020304" pitchFamily="18" charset="0"/>
                <a:cs typeface="Times New Roman" panose="02020603050405020304" pitchFamily="18" charset="0"/>
              </a:rPr>
              <a:t> the science of the </a:t>
            </a:r>
            <a:r>
              <a:rPr dirty="0" sz="2200" lang="en-IN" err="1">
                <a:latin typeface="Times New Roman" panose="02020603050405020304" pitchFamily="18" charset="0"/>
                <a:cs typeface="Times New Roman" panose="02020603050405020304" pitchFamily="18" charset="0"/>
              </a:rPr>
              <a:t>mind.Boston,Pearson</a:t>
            </a:r>
            <a:r>
              <a:rPr dirty="0" sz="2200" lang="en-IN">
                <a:latin typeface="Times New Roman" panose="02020603050405020304" pitchFamily="18" charset="0"/>
                <a:cs typeface="Times New Roman" panose="02020603050405020304" pitchFamily="18" charset="0"/>
              </a:rPr>
              <a:t>/</a:t>
            </a:r>
            <a:r>
              <a:rPr dirty="0" sz="2200" lang="en-IN" err="1">
                <a:latin typeface="Times New Roman" panose="02020603050405020304" pitchFamily="18" charset="0"/>
                <a:cs typeface="Times New Roman" panose="02020603050405020304" pitchFamily="18" charset="0"/>
              </a:rPr>
              <a:t>Allyn</a:t>
            </a:r>
            <a:r>
              <a:rPr dirty="0" sz="2200" lang="en-IN">
                <a:latin typeface="Times New Roman" panose="02020603050405020304" pitchFamily="18" charset="0"/>
                <a:cs typeface="Times New Roman" panose="02020603050405020304" pitchFamily="18" charset="0"/>
              </a:rPr>
              <a:t> and Bacon.</a:t>
            </a:r>
          </a:p>
          <a:p>
            <a:pPr algn="l" indent="-285750" marL="285750">
              <a:lnSpc>
                <a:spcPct val="120000"/>
              </a:lnSpc>
              <a:buFont typeface="Arial" panose="020B0604020202020204" pitchFamily="34" charset="0"/>
              <a:buChar char="•"/>
            </a:pPr>
            <a:r>
              <a:rPr dirty="0" sz="2200" lang="en-IN">
                <a:latin typeface="Times New Roman" panose="02020603050405020304" pitchFamily="18" charset="0"/>
                <a:cs typeface="Times New Roman" panose="02020603050405020304" pitchFamily="18" charset="0"/>
              </a:rPr>
              <a:t>Margaret Rouse.(2012).What is Facial recognition? –Definition from WhatIs.com[online] </a:t>
            </a:r>
            <a:r>
              <a:rPr dirty="0" sz="2200" lang="en-IN" err="1">
                <a:latin typeface="Times New Roman" panose="02020603050405020304" pitchFamily="18" charset="0"/>
                <a:cs typeface="Times New Roman" panose="02020603050405020304" pitchFamily="18" charset="0"/>
              </a:rPr>
              <a:t>Availabe</a:t>
            </a:r>
            <a:r>
              <a:rPr dirty="0" sz="2200" lang="en-IN">
                <a:latin typeface="Times New Roman" panose="02020603050405020304" pitchFamily="18" charset="0"/>
                <a:cs typeface="Times New Roman" panose="02020603050405020304" pitchFamily="18" charset="0"/>
              </a:rPr>
              <a:t> </a:t>
            </a:r>
            <a:r>
              <a:rPr dirty="0" sz="2200" lang="en-IN" err="1">
                <a:latin typeface="Times New Roman" panose="02020603050405020304" pitchFamily="18" charset="0"/>
                <a:cs typeface="Times New Roman" panose="02020603050405020304" pitchFamily="18" charset="0"/>
              </a:rPr>
              <a:t>at:</a:t>
            </a:r>
            <a:r>
              <a:rPr dirty="0" sz="2200" lang="en-IN" err="1">
                <a:latin typeface="Times New Roman" panose="02020603050405020304" pitchFamily="18" charset="0"/>
                <a:cs typeface="Times New Roman" panose="02020603050405020304" pitchFamily="18" charset="0"/>
                <a:hlinkClick r:id="rId1"/>
              </a:rPr>
              <a:t>http</a:t>
            </a:r>
            <a:r>
              <a:rPr dirty="0" sz="2200" lang="en-IN">
                <a:latin typeface="Times New Roman" panose="02020603050405020304" pitchFamily="18" charset="0"/>
                <a:cs typeface="Times New Roman" panose="02020603050405020304" pitchFamily="18" charset="0"/>
                <a:hlinkClick r:id="rId1"/>
              </a:rPr>
              <a:t>://whatis.techtarget.com/definition/facial-recognition</a:t>
            </a:r>
            <a:r>
              <a:rPr dirty="0" sz="2200" lang="en-IN">
                <a:latin typeface="Times New Roman" panose="02020603050405020304" pitchFamily="18" charset="0"/>
                <a:cs typeface="Times New Roman" panose="02020603050405020304" pitchFamily="18" charset="0"/>
              </a:rPr>
              <a:t>.</a:t>
            </a:r>
          </a:p>
          <a:p>
            <a:pPr algn="l" indent="-285750" marL="285750">
              <a:lnSpc>
                <a:spcPct val="120000"/>
              </a:lnSpc>
              <a:buFont typeface="Arial" panose="020B0604020202020204" pitchFamily="34" charset="0"/>
              <a:buChar char="•"/>
            </a:pPr>
            <a:r>
              <a:rPr dirty="0" sz="2200" lang="en-US">
                <a:latin typeface="Times New Roman" panose="02020603050405020304" pitchFamily="18" charset="0"/>
                <a:cs typeface="Times New Roman" panose="02020603050405020304" pitchFamily="18" charset="0"/>
              </a:rPr>
              <a:t>Solon, O. (2017). Facial recognition database used by FBI is out of control, House committee hears. [online] the </a:t>
            </a:r>
            <a:r>
              <a:rPr dirty="0" sz="2200" lang="en-US" err="1">
                <a:latin typeface="Times New Roman" panose="02020603050405020304" pitchFamily="18" charset="0"/>
                <a:cs typeface="Times New Roman" panose="02020603050405020304" pitchFamily="18" charset="0"/>
              </a:rPr>
              <a:t>Guardian.Available</a:t>
            </a:r>
            <a:r>
              <a:rPr dirty="0" sz="2200" lang="en-US">
                <a:latin typeface="Times New Roman" panose="02020603050405020304" pitchFamily="18" charset="0"/>
                <a:cs typeface="Times New Roman" panose="02020603050405020304" pitchFamily="18" charset="0"/>
              </a:rPr>
              <a:t> at: </a:t>
            </a:r>
            <a:r>
              <a:rPr dirty="0" sz="2200" lang="en-US">
                <a:latin typeface="Times New Roman" panose="02020603050405020304" pitchFamily="18" charset="0"/>
                <a:cs typeface="Times New Roman" panose="02020603050405020304" pitchFamily="18" charset="0"/>
                <a:hlinkClick r:id="rId2"/>
              </a:rPr>
              <a:t>https://www.theguardian.com/technology/2017/mar/27/us-facial-recognitiondatabasefbi-drivers-licenses-passports[Accessed</a:t>
            </a:r>
            <a:r>
              <a:rPr dirty="0" sz="2200" lang="en-US">
                <a:latin typeface="Times New Roman" panose="02020603050405020304" pitchFamily="18" charset="0"/>
                <a:cs typeface="Times New Roman" panose="02020603050405020304" pitchFamily="18" charset="0"/>
              </a:rPr>
              <a:t> 25 Mar.2018].</a:t>
            </a:r>
          </a:p>
          <a:p>
            <a:pPr algn="l" indent="-285750" marL="285750">
              <a:lnSpc>
                <a:spcPct val="120000"/>
              </a:lnSpc>
              <a:buFont typeface="Arial" panose="020B0604020202020204" pitchFamily="34" charset="0"/>
              <a:buChar char="•"/>
            </a:pPr>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10"/>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8" name="Title 4"/>
          <p:cNvSpPr>
            <a:spLocks noGrp="1"/>
          </p:cNvSpPr>
          <p:nvPr>
            <p:ph type="title"/>
          </p:nvPr>
        </p:nvSpPr>
        <p:spPr>
          <a:xfrm>
            <a:off x="2057401" y="265498"/>
            <a:ext cx="3809999" cy="762000"/>
          </a:xfrm>
        </p:spPr>
        <p:txBody>
          <a:bodyPr>
            <a:normAutofit/>
          </a:bodyPr>
          <a:p>
            <a:r>
              <a:rPr b="1" dirty="0" sz="2800" lang="en-IN">
                <a:solidFill>
                  <a:srgbClr val="FF0000"/>
                </a:solidFill>
                <a:latin typeface="Times New Roman" panose="02020603050405020304" pitchFamily="18" charset="0"/>
                <a:cs typeface="Times New Roman" panose="02020603050405020304" pitchFamily="18" charset="0"/>
              </a:rPr>
              <a:t>                  </a:t>
            </a:r>
            <a:r>
              <a:rPr b="1" dirty="0" sz="3100" lang="en-IN">
                <a:solidFill>
                  <a:srgbClr val="C00000"/>
                </a:solidFill>
                <a:latin typeface="Times New Roman" panose="02020603050405020304" pitchFamily="18" charset="0"/>
                <a:cs typeface="Times New Roman" panose="02020603050405020304" pitchFamily="18" charset="0"/>
              </a:rPr>
              <a:t>OBJECTIVE</a:t>
            </a:r>
          </a:p>
        </p:txBody>
      </p:sp>
      <p:sp>
        <p:nvSpPr>
          <p:cNvPr id="1048599" name="Content Placeholder 6"/>
          <p:cNvSpPr>
            <a:spLocks noGrp="1"/>
          </p:cNvSpPr>
          <p:nvPr>
            <p:ph idx="1"/>
          </p:nvPr>
        </p:nvSpPr>
        <p:spPr>
          <a:xfrm>
            <a:off x="1143000" y="1324276"/>
            <a:ext cx="7277100" cy="4267200"/>
          </a:xfrm>
        </p:spPr>
        <p:txBody>
          <a:bodyPr>
            <a:normAutofit/>
          </a:bodyPr>
          <a:p>
            <a:pPr algn="just" indent="0" marL="0">
              <a:buNone/>
            </a:pPr>
            <a:r>
              <a:rPr dirty="0" lang="en-US">
                <a:latin typeface="Times New Roman" panose="02020603050405020304" pitchFamily="18" charset="0"/>
                <a:cs typeface="Times New Roman" panose="02020603050405020304" pitchFamily="18" charset="0"/>
              </a:rPr>
              <a:t>The novelty of this project (Attendance Registration using Face Recognition) is that we are using the </a:t>
            </a:r>
            <a:r>
              <a:rPr dirty="0" lang="en-US" err="1">
                <a:latin typeface="Times New Roman" panose="02020603050405020304" pitchFamily="18" charset="0"/>
                <a:cs typeface="Times New Roman" panose="02020603050405020304" pitchFamily="18" charset="0"/>
              </a:rPr>
              <a:t>openCV</a:t>
            </a:r>
            <a:r>
              <a:rPr dirty="0" lang="en-US">
                <a:latin typeface="Times New Roman" panose="02020603050405020304" pitchFamily="18" charset="0"/>
                <a:cs typeface="Times New Roman" panose="02020603050405020304" pitchFamily="18" charset="0"/>
              </a:rPr>
              <a:t> library and </a:t>
            </a:r>
            <a:r>
              <a:rPr dirty="0" lang="en-US" err="1">
                <a:latin typeface="Times New Roman" panose="02020603050405020304" pitchFamily="18" charset="0"/>
                <a:cs typeface="Times New Roman" panose="02020603050405020304" pitchFamily="18" charset="0"/>
              </a:rPr>
              <a:t>face_recognition</a:t>
            </a:r>
            <a:r>
              <a:rPr dirty="0" lang="en-US">
                <a:latin typeface="Times New Roman" panose="02020603050405020304" pitchFamily="18" charset="0"/>
                <a:cs typeface="Times New Roman" panose="02020603050405020304" pitchFamily="18" charset="0"/>
              </a:rPr>
              <a:t>() package which provides the features such as finding faces, manipulating and identifying faces in the images with high accuracy. In the domain of computer vision and image processing, face recognition is gaining more popularity and has been widely used and further developments are being made. We proposed a system which detects the faces of students from live streaming video of the classroom and attendance will be marked if the face detected is found in the recorded database.</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83" name="Title 1"/>
          <p:cNvSpPr>
            <a:spLocks noGrp="1"/>
          </p:cNvSpPr>
          <p:nvPr>
            <p:ph type="title"/>
          </p:nvPr>
        </p:nvSpPr>
        <p:spPr>
          <a:xfrm>
            <a:off x="982133" y="457201"/>
            <a:ext cx="7704667" cy="1142999"/>
          </a:xfrm>
        </p:spPr>
        <p:txBody>
          <a:bodyPr>
            <a:normAutofit/>
          </a:bodyPr>
          <a:p>
            <a:r>
              <a:rPr b="1" dirty="0" sz="2800" lang="en-IN">
                <a:solidFill>
                  <a:srgbClr val="C00000"/>
                </a:solidFill>
                <a:latin typeface="Times New Roman" panose="02020603050405020304" pitchFamily="18" charset="0"/>
                <a:cs typeface="Times New Roman" panose="02020603050405020304" pitchFamily="18" charset="0"/>
              </a:rPr>
              <a:t>CONCLUSION</a:t>
            </a:r>
            <a:endParaRPr dirty="0" sz="2800" lang="en-IN"/>
          </a:p>
        </p:txBody>
      </p:sp>
      <p:sp>
        <p:nvSpPr>
          <p:cNvPr id="1048684" name="Content Placeholder 2"/>
          <p:cNvSpPr>
            <a:spLocks noGrp="1"/>
          </p:cNvSpPr>
          <p:nvPr>
            <p:ph idx="1"/>
          </p:nvPr>
        </p:nvSpPr>
        <p:spPr>
          <a:xfrm>
            <a:off x="1143000" y="1676400"/>
            <a:ext cx="7239000" cy="4191000"/>
          </a:xfrm>
        </p:spPr>
        <p:txBody>
          <a:bodyPr>
            <a:normAutofit/>
          </a:bodyPr>
          <a:p>
            <a:pPr algn="just" indent="0" marL="0">
              <a:buNone/>
            </a:pPr>
            <a:r>
              <a:rPr dirty="0" sz="2000" lang="en-US">
                <a:latin typeface="Times New Roman" panose="02020603050405020304" pitchFamily="18" charset="0"/>
                <a:cs typeface="Times New Roman" panose="02020603050405020304" pitchFamily="18" charset="0"/>
              </a:rPr>
              <a:t>This system aims to build an effective attendance system using face recognition techniques. The proposed system will be able to mark the attendance via face Id. It will detect faces with help of a camera module and then recognize the faces. After recognition, it will mark the attendance of the recognized person and update the attendance record. Using technology to conquer the defects cannot merely save resources but also reduces human intervention in the whole process by handling all the complicated tasks to the machine. In the end, the system not only resolves troubles that exist in the old model but also provides convenience to the user to access the information collected by mailing the attendance sheet to their respective supervisor or guardian.</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90" name="Title 1"/>
          <p:cNvSpPr>
            <a:spLocks noGrp="1"/>
          </p:cNvSpPr>
          <p:nvPr>
            <p:ph type="ctrTitle"/>
          </p:nvPr>
        </p:nvSpPr>
        <p:spPr/>
        <p:txBody>
          <a:bodyPr>
            <a:normAutofit/>
          </a:bodyPr>
          <a:p>
            <a:r>
              <a:rPr b="1" dirty="0" sz="3300" lang="en-IN">
                <a:latin typeface="Times New Roman" panose="02020603050405020304" pitchFamily="18" charset="0"/>
                <a:cs typeface="Times New Roman" panose="02020603050405020304" pitchFamily="18" charset="0"/>
              </a:rPr>
              <a:t>           </a:t>
            </a:r>
            <a:br>
              <a:rPr b="1" dirty="0" sz="2700" lang="en-IN">
                <a:latin typeface="Times New Roman" panose="02020603050405020304" pitchFamily="18" charset="0"/>
                <a:cs typeface="Times New Roman" panose="02020603050405020304" pitchFamily="18" charset="0"/>
              </a:rPr>
            </a:br>
            <a:br>
              <a:rPr dirty="0" lang="en-IN"/>
            </a:br>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0" name="TextBox 13"/>
          <p:cNvSpPr txBox="1"/>
          <p:nvPr/>
        </p:nvSpPr>
        <p:spPr>
          <a:xfrm>
            <a:off x="2286000" y="381000"/>
            <a:ext cx="4572000" cy="523220"/>
          </a:xfrm>
          <a:prstGeom prst="rect"/>
          <a:noFill/>
        </p:spPr>
        <p:txBody>
          <a:bodyPr wrap="square">
            <a:spAutoFit/>
          </a:bodyPr>
          <a:p>
            <a:pPr algn="ctr"/>
            <a:r>
              <a:rPr b="1" dirty="0" sz="2800" lang="en-US">
                <a:solidFill>
                  <a:srgbClr val="C00000"/>
                </a:solidFill>
                <a:latin typeface="Times New Roman" panose="02020603050405020304" pitchFamily="18" charset="0"/>
                <a:cs typeface="Times New Roman" panose="02020603050405020304" pitchFamily="18" charset="0"/>
              </a:rPr>
              <a:t>ABSTRACT</a:t>
            </a:r>
          </a:p>
        </p:txBody>
      </p:sp>
      <p:sp>
        <p:nvSpPr>
          <p:cNvPr id="1048601" name="TextBox 15"/>
          <p:cNvSpPr txBox="1"/>
          <p:nvPr/>
        </p:nvSpPr>
        <p:spPr>
          <a:xfrm>
            <a:off x="1066800" y="1676400"/>
            <a:ext cx="7467600" cy="3139440"/>
          </a:xfrm>
          <a:prstGeom prst="rect"/>
          <a:noFill/>
        </p:spPr>
        <p:txBody>
          <a:bodyPr wrap="square">
            <a:spAutoFit/>
          </a:bodyPr>
          <a:p>
            <a:pPr algn="just"/>
            <a:r>
              <a:rPr dirty="0" sz="2000" lang="en-US">
                <a:latin typeface="Times New Roman" panose="02020603050405020304" pitchFamily="18" charset="0"/>
                <a:cs typeface="Times New Roman" panose="02020603050405020304" pitchFamily="18" charset="0"/>
              </a:rPr>
              <a:t>Attendance is a compulsory requirement of every organization. Maintaining the attendance register daily is a difficult and time-consuming task. This project provides an efficient and smart method for marking Attendance. Despite the fact that other methods of identification (such as fingerprints, or iris scans) can be more accurate, face recognition has always remained a major focus of research because of its noninvasive nature. This system overcomes the ambiguities like fake attendance, high cost, and time consumption. This system uses a face recognizer library for facial recognition and storing attendance. </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7" name="Title 2"/>
          <p:cNvSpPr>
            <a:spLocks noGrp="1"/>
          </p:cNvSpPr>
          <p:nvPr>
            <p:ph type="title"/>
          </p:nvPr>
        </p:nvSpPr>
        <p:spPr>
          <a:xfrm>
            <a:off x="1945201" y="381000"/>
            <a:ext cx="5065199" cy="1371600"/>
          </a:xfrm>
        </p:spPr>
        <p:txBody>
          <a:bodyPr>
            <a:normAutofit/>
          </a:bodyPr>
          <a:p>
            <a:r>
              <a:rPr b="1" dirty="0" sz="2800" lang="en-IN">
                <a:solidFill>
                  <a:srgbClr val="C00000"/>
                </a:solidFill>
                <a:latin typeface="Times New Roman" panose="02020603050405020304" pitchFamily="18" charset="0"/>
                <a:cs typeface="Times New Roman" panose="02020603050405020304" pitchFamily="18" charset="0"/>
              </a:rPr>
              <a:t>         INTRODUCTION</a:t>
            </a:r>
            <a:br>
              <a:rPr b="1" dirty="0" sz="2800" lang="en-IN"/>
            </a:br>
            <a:endParaRPr b="1" dirty="0" sz="2800" lang="en-IN"/>
          </a:p>
        </p:txBody>
      </p:sp>
      <p:sp>
        <p:nvSpPr>
          <p:cNvPr id="1048608" name="Content Placeholder 6"/>
          <p:cNvSpPr>
            <a:spLocks noGrp="1"/>
          </p:cNvSpPr>
          <p:nvPr>
            <p:ph idx="1"/>
          </p:nvPr>
        </p:nvSpPr>
        <p:spPr>
          <a:xfrm>
            <a:off x="914400" y="1371600"/>
            <a:ext cx="7620000" cy="4724400"/>
          </a:xfrm>
        </p:spPr>
        <p:txBody>
          <a:bodyPr>
            <a:normAutofit/>
          </a:bodyPr>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Attendance being a very necessary side of administration may normally become an arduous, redundant activity, pushing itself to inaccuracies. The traditional approach of making roll calls proves itself to be a statute of limitations as it is very difficult to call names and maintain its record especially when the ratio of students is high. </a:t>
            </a:r>
          </a:p>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Every organization has its way of taking measures for the Attendance of students. Some organizations use document-oriented Approach and others have implemented these digital methods such as biometric fingerprinting techniques and card swapping techniques.</a:t>
            </a:r>
          </a:p>
          <a:p>
            <a:pPr algn="just" indent="0" marL="0">
              <a:buNone/>
            </a:pPr>
            <a:endParaRPr dirty="0" sz="2200" i="1"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9" name="Title 4"/>
          <p:cNvSpPr>
            <a:spLocks noGrp="1"/>
          </p:cNvSpPr>
          <p:nvPr>
            <p:ph type="title"/>
          </p:nvPr>
        </p:nvSpPr>
        <p:spPr>
          <a:xfrm>
            <a:off x="2590800" y="381000"/>
            <a:ext cx="4648200" cy="1170122"/>
          </a:xfrm>
        </p:spPr>
        <p:txBody>
          <a:bodyPr>
            <a:normAutofit/>
          </a:bodyPr>
          <a:p>
            <a:r>
              <a:rPr b="1" dirty="0" sz="2800" lang="en-IN">
                <a:solidFill>
                  <a:srgbClr val="C00000"/>
                </a:solidFill>
                <a:latin typeface="Times New Roman" panose="02020603050405020304" pitchFamily="18" charset="0"/>
                <a:cs typeface="Times New Roman" panose="02020603050405020304" pitchFamily="18" charset="0"/>
              </a:rPr>
              <a:t>EXISTING SYSTEM</a:t>
            </a:r>
            <a:br>
              <a:rPr b="1" dirty="0" sz="2800" lang="en-IN"/>
            </a:br>
            <a:endParaRPr b="1" dirty="0" sz="2800" lang="en-IN"/>
          </a:p>
        </p:txBody>
      </p:sp>
      <p:sp>
        <p:nvSpPr>
          <p:cNvPr id="1048610" name="Content Placeholder 2"/>
          <p:cNvSpPr>
            <a:spLocks noGrp="1"/>
          </p:cNvSpPr>
          <p:nvPr>
            <p:ph idx="1"/>
          </p:nvPr>
        </p:nvSpPr>
        <p:spPr>
          <a:xfrm>
            <a:off x="914400" y="1219200"/>
            <a:ext cx="7620000" cy="4876800"/>
          </a:xfrm>
        </p:spPr>
        <p:txBody>
          <a:bodyPr>
            <a:normAutofit fontScale="77273" lnSpcReduction="20000"/>
          </a:bodyPr>
          <a:p>
            <a:pPr algn="just" indent="0" marL="0">
              <a:lnSpc>
                <a:spcPct val="120000"/>
              </a:lnSpc>
              <a:buNone/>
            </a:pPr>
            <a:r>
              <a:rPr dirty="0" sz="2200" lang="en-IN">
                <a:solidFill>
                  <a:schemeClr val="tx1"/>
                </a:solidFill>
                <a:latin typeface="Times New Roman" panose="02020603050405020304" pitchFamily="18" charset="0"/>
                <a:cs typeface="Times New Roman" panose="02020603050405020304" pitchFamily="18" charset="0"/>
              </a:rPr>
              <a:t>MANUAL ENTRY:</a:t>
            </a:r>
          </a:p>
          <a:p>
            <a:pPr algn="just">
              <a:lnSpc>
                <a:spcPct val="120000"/>
              </a:lnSpc>
              <a:buFont typeface="Arial" panose="020B0604020202020204" pitchFamily="34" charset="0"/>
              <a:buChar char="•"/>
            </a:pPr>
            <a:r>
              <a:rPr dirty="0" sz="2200" lang="en-US">
                <a:latin typeface="Times New Roman" panose="02020603050405020304" pitchFamily="18" charset="0"/>
                <a:cs typeface="Times New Roman" panose="02020603050405020304" pitchFamily="18" charset="0"/>
              </a:rPr>
              <a:t>Here the attendance will be marked manually, in a physical register. This can be a tedious job to maintain the record for every individual manually. The human effort is more here. </a:t>
            </a:r>
          </a:p>
          <a:p>
            <a:pPr algn="just">
              <a:lnSpc>
                <a:spcPct val="120000"/>
              </a:lnSpc>
              <a:buFont typeface="Arial" panose="020B0604020202020204" pitchFamily="34" charset="0"/>
              <a:buChar char="•"/>
            </a:pPr>
            <a:r>
              <a:rPr dirty="0" sz="2200" lang="en-US">
                <a:latin typeface="Times New Roman" panose="02020603050405020304" pitchFamily="18" charset="0"/>
                <a:cs typeface="Times New Roman" panose="02020603050405020304" pitchFamily="18" charset="0"/>
              </a:rPr>
              <a:t>The retrieval of the information is also done manually as the records are maintained in the handwritten registers. </a:t>
            </a:r>
          </a:p>
          <a:p>
            <a:pPr algn="just">
              <a:lnSpc>
                <a:spcPct val="120000"/>
              </a:lnSpc>
              <a:buFont typeface="Arial" panose="020B0604020202020204" pitchFamily="34" charset="0"/>
              <a:buChar char="•"/>
            </a:pPr>
            <a:r>
              <a:rPr dirty="0" sz="2200" lang="en-US">
                <a:latin typeface="Times New Roman" panose="02020603050405020304" pitchFamily="18" charset="0"/>
                <a:cs typeface="Times New Roman" panose="02020603050405020304" pitchFamily="18" charset="0"/>
              </a:rPr>
              <a:t>The accuracy of the data collected is the biggest issue, as the attendance of a particular person can be taken by a third party without the realization of the institution or the organization.</a:t>
            </a:r>
          </a:p>
          <a:p>
            <a:pPr algn="just" indent="0" marL="0">
              <a:lnSpc>
                <a:spcPct val="120000"/>
              </a:lnSpc>
              <a:buNone/>
            </a:pPr>
            <a:r>
              <a:rPr dirty="0" sz="2200" lang="en-US">
                <a:solidFill>
                  <a:schemeClr val="tx1"/>
                </a:solidFill>
                <a:latin typeface="Times New Roman" panose="02020603050405020304" pitchFamily="18" charset="0"/>
                <a:cs typeface="Times New Roman" panose="02020603050405020304" pitchFamily="18" charset="0"/>
              </a:rPr>
              <a:t>BIOMETRIC SCANNERS:</a:t>
            </a:r>
          </a:p>
          <a:p>
            <a:pPr algn="just">
              <a:lnSpc>
                <a:spcPct val="120000"/>
              </a:lnSpc>
              <a:buFont typeface="Arial" panose="020B0604020202020204" pitchFamily="34" charset="0"/>
              <a:buChar char="•"/>
            </a:pPr>
            <a:r>
              <a:rPr dirty="0" sz="2200" lang="en-US">
                <a:latin typeface="Times New Roman" panose="02020603050405020304" pitchFamily="18" charset="0"/>
                <a:cs typeface="Times New Roman" panose="02020603050405020304" pitchFamily="18" charset="0"/>
              </a:rPr>
              <a:t>Attendance is recorded by scanning the biometric features like the fingerprint or iris of an individual. </a:t>
            </a:r>
          </a:p>
          <a:p>
            <a:pPr algn="just">
              <a:lnSpc>
                <a:spcPct val="120000"/>
              </a:lnSpc>
              <a:buFont typeface="Arial" panose="020B0604020202020204" pitchFamily="34" charset="0"/>
              <a:buChar char="•"/>
            </a:pPr>
            <a:r>
              <a:rPr dirty="0" sz="2200" lang="en-US">
                <a:latin typeface="Times New Roman" panose="02020603050405020304" pitchFamily="18" charset="0"/>
                <a:cs typeface="Times New Roman" panose="02020603050405020304" pitchFamily="18" charset="0"/>
              </a:rPr>
              <a:t>This is an invasive method of marking attendance. (this system may fail to provide safety in a contagious environment).</a:t>
            </a:r>
          </a:p>
          <a:p>
            <a:pPr algn="just">
              <a:lnSpc>
                <a:spcPct val="120000"/>
              </a:lnSpc>
              <a:buFont typeface="Arial" panose="020B0604020202020204" pitchFamily="34" charset="0"/>
              <a:buChar char="•"/>
            </a:pPr>
            <a:r>
              <a:rPr dirty="0" sz="2200" lang="en-US">
                <a:latin typeface="Times New Roman" panose="02020603050405020304" pitchFamily="18" charset="0"/>
                <a:cs typeface="Times New Roman" panose="02020603050405020304" pitchFamily="18" charset="0"/>
              </a:rPr>
              <a:t> A special Biometric scanner needs to be installed on the campus.</a:t>
            </a:r>
            <a:endParaRPr dirty="0" sz="22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1" name="Title 5"/>
          <p:cNvSpPr>
            <a:spLocks noGrp="1"/>
          </p:cNvSpPr>
          <p:nvPr>
            <p:ph type="title"/>
          </p:nvPr>
        </p:nvSpPr>
        <p:spPr>
          <a:xfrm>
            <a:off x="1295400" y="304799"/>
            <a:ext cx="6629400" cy="1295401"/>
          </a:xfrm>
        </p:spPr>
        <p:txBody>
          <a:bodyPr>
            <a:normAutofit/>
          </a:bodyPr>
          <a:p>
            <a:pPr algn="ctr"/>
            <a:r>
              <a:rPr b="1" dirty="0" sz="2800" lang="en-IN">
                <a:solidFill>
                  <a:srgbClr val="C00000"/>
                </a:solidFill>
                <a:latin typeface="Times New Roman" panose="02020603050405020304" pitchFamily="18" charset="0"/>
                <a:cs typeface="Times New Roman" panose="02020603050405020304" pitchFamily="18" charset="0"/>
              </a:rPr>
              <a:t>DISADVANTAGES</a:t>
            </a:r>
          </a:p>
        </p:txBody>
      </p:sp>
      <p:sp>
        <p:nvSpPr>
          <p:cNvPr id="1048612" name="Content Placeholder 2"/>
          <p:cNvSpPr>
            <a:spLocks noGrp="1"/>
          </p:cNvSpPr>
          <p:nvPr>
            <p:ph idx="1"/>
          </p:nvPr>
        </p:nvSpPr>
        <p:spPr>
          <a:xfrm>
            <a:off x="1219200" y="1371600"/>
            <a:ext cx="7315200" cy="4311022"/>
          </a:xfrm>
        </p:spPr>
        <p:txBody>
          <a:bodyPr>
            <a:normAutofit/>
          </a:bodyPr>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Difficulty in report generating </a:t>
            </a:r>
          </a:p>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Manual Control</a:t>
            </a:r>
          </a:p>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Time consuming</a:t>
            </a:r>
          </a:p>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Accessibility of the information by the legitimate concerned party </a:t>
            </a:r>
          </a:p>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Data can be lost </a:t>
            </a:r>
          </a:p>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There is a risk of human error</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3" name="Title 6"/>
          <p:cNvSpPr>
            <a:spLocks noGrp="1"/>
          </p:cNvSpPr>
          <p:nvPr>
            <p:ph type="title"/>
          </p:nvPr>
        </p:nvSpPr>
        <p:spPr>
          <a:xfrm>
            <a:off x="1485900" y="504524"/>
            <a:ext cx="6400800" cy="533400"/>
          </a:xfrm>
        </p:spPr>
        <p:txBody>
          <a:bodyPr>
            <a:normAutofit/>
          </a:bodyPr>
          <a:p>
            <a:r>
              <a:rPr b="1" dirty="0" sz="2800" lang="en-IN">
                <a:solidFill>
                  <a:srgbClr val="C00000"/>
                </a:solidFill>
                <a:latin typeface="Times New Roman" panose="02020603050405020304" pitchFamily="18" charset="0"/>
                <a:cs typeface="Times New Roman" panose="02020603050405020304" pitchFamily="18" charset="0"/>
              </a:rPr>
              <a:t>PROPOSED SYSTEM</a:t>
            </a:r>
          </a:p>
        </p:txBody>
      </p:sp>
      <p:sp>
        <p:nvSpPr>
          <p:cNvPr id="1048614" name="Content Placeholder 7"/>
          <p:cNvSpPr>
            <a:spLocks noGrp="1"/>
          </p:cNvSpPr>
          <p:nvPr>
            <p:ph idx="1"/>
          </p:nvPr>
        </p:nvSpPr>
        <p:spPr>
          <a:xfrm>
            <a:off x="838200" y="1447800"/>
            <a:ext cx="7772400" cy="4450423"/>
          </a:xfrm>
        </p:spPr>
        <p:txBody>
          <a:bodyPr>
            <a:normAutofit/>
          </a:bodyPr>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task of the proposed system is to capture the face of each person and to store it in the database.</a:t>
            </a:r>
          </a:p>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face of the person will be captured in such a manner that all the features of the person's face will be detected.</a:t>
            </a:r>
          </a:p>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There is no need for the supervision of the third party to manually take attendance.</a:t>
            </a:r>
          </a:p>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system takes in a live video stream as input and through further processing the </a:t>
            </a:r>
            <a:r>
              <a:rPr dirty="0" sz="2000" lang="en-US" err="1">
                <a:latin typeface="Times New Roman" panose="02020603050405020304" pitchFamily="18" charset="0"/>
                <a:cs typeface="Times New Roman" panose="02020603050405020304" pitchFamily="18" charset="0"/>
              </a:rPr>
              <a:t>fThe</a:t>
            </a:r>
            <a:r>
              <a:rPr dirty="0" sz="2000" lang="en-US">
                <a:latin typeface="Times New Roman" panose="02020603050405020304" pitchFamily="18" charset="0"/>
                <a:cs typeface="Times New Roman" panose="02020603050405020304" pitchFamily="18" charset="0"/>
              </a:rPr>
              <a:t> task of the proposed system is to capture the face of each person and aces are recognized and the attendance database is updated.</a:t>
            </a:r>
          </a:p>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This system is developed using the python OpenCV library and the </a:t>
            </a:r>
            <a:r>
              <a:rPr dirty="0" sz="2000" lang="en-US" err="1">
                <a:latin typeface="Times New Roman" panose="02020603050405020304" pitchFamily="18" charset="0"/>
                <a:cs typeface="Times New Roman" panose="02020603050405020304" pitchFamily="18" charset="0"/>
              </a:rPr>
              <a:t>face_recognition</a:t>
            </a:r>
            <a:r>
              <a:rPr dirty="0" sz="2000" lang="en-US">
                <a:latin typeface="Times New Roman" panose="02020603050405020304" pitchFamily="18" charset="0"/>
                <a:cs typeface="Times New Roman" panose="02020603050405020304" pitchFamily="18" charset="0"/>
              </a:rPr>
              <a:t>() package is used</a:t>
            </a:r>
            <a:r>
              <a:rPr dirty="0" sz="2000" i="1" lang="en-US">
                <a:latin typeface="Times New Roman" panose="02020603050405020304" pitchFamily="18" charset="0"/>
                <a:cs typeface="Times New Roman" panose="02020603050405020304" pitchFamily="18" charset="0"/>
              </a:rPr>
              <a:t>.</a:t>
            </a:r>
            <a:endParaRPr dirty="0" sz="2000" i="1"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1" name="Title 4"/>
          <p:cNvSpPr>
            <a:spLocks noGrp="1"/>
          </p:cNvSpPr>
          <p:nvPr>
            <p:ph type="title"/>
          </p:nvPr>
        </p:nvSpPr>
        <p:spPr>
          <a:xfrm>
            <a:off x="677516" y="152401"/>
            <a:ext cx="7666384" cy="1447800"/>
          </a:xfrm>
        </p:spPr>
        <p:txBody>
          <a:bodyPr>
            <a:normAutofit/>
          </a:bodyPr>
          <a:p>
            <a:pPr algn="ctr"/>
            <a:r>
              <a:rPr b="1" dirty="0" sz="2800" lang="en-IN">
                <a:solidFill>
                  <a:srgbClr val="C00000"/>
                </a:solidFill>
                <a:latin typeface="Times New Roman" panose="02020603050405020304" pitchFamily="18" charset="0"/>
                <a:cs typeface="Times New Roman" panose="02020603050405020304" pitchFamily="18" charset="0"/>
              </a:rPr>
              <a:t>ADVANTAGES</a:t>
            </a:r>
          </a:p>
        </p:txBody>
      </p:sp>
      <p:sp>
        <p:nvSpPr>
          <p:cNvPr id="1048622" name="Content Placeholder 2"/>
          <p:cNvSpPr>
            <a:spLocks noGrp="1"/>
          </p:cNvSpPr>
          <p:nvPr>
            <p:ph sz="half" idx="1"/>
          </p:nvPr>
        </p:nvSpPr>
        <p:spPr>
          <a:xfrm>
            <a:off x="914400" y="1752600"/>
            <a:ext cx="7666385" cy="3733800"/>
          </a:xfrm>
        </p:spPr>
        <p:txBody>
          <a:bodyPr>
            <a:normAutofit/>
          </a:bodyPr>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speed of the attendance recording process is faster than the previous system.</a:t>
            </a:r>
          </a:p>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Able to recognize the face of an individual accurately based on the already known faces database.</a:t>
            </a:r>
          </a:p>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Provide a simple spreadsheet for admins to access the attendance database.</a:t>
            </a:r>
          </a:p>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 The system is completely automated with minimum to no human intervention.</a:t>
            </a:r>
          </a:p>
          <a:p>
            <a:pPr algn="just">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 Smart Integration where automatically, emails are sent to the absentees and/or the concerned supervisor or guardian. </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3" name="Title 4"/>
          <p:cNvSpPr>
            <a:spLocks noGrp="1"/>
          </p:cNvSpPr>
          <p:nvPr>
            <p:ph type="title"/>
          </p:nvPr>
        </p:nvSpPr>
        <p:spPr>
          <a:xfrm>
            <a:off x="1113524" y="685801"/>
            <a:ext cx="3458476" cy="1295399"/>
          </a:xfrm>
        </p:spPr>
        <p:txBody>
          <a:bodyPr>
            <a:normAutofit/>
          </a:bodyPr>
          <a:p>
            <a:r>
              <a:rPr b="1" dirty="0" sz="2800" lang="en-IN">
                <a:solidFill>
                  <a:srgbClr val="C00000"/>
                </a:solidFill>
                <a:latin typeface="Times New Roman" panose="02020603050405020304" pitchFamily="18" charset="0"/>
                <a:cs typeface="Times New Roman" panose="02020603050405020304" pitchFamily="18" charset="0"/>
              </a:rPr>
              <a:t>SOFTWARE REQUIREMENTS</a:t>
            </a:r>
            <a:endParaRPr dirty="0" sz="2800" lang="en-IN"/>
          </a:p>
        </p:txBody>
      </p:sp>
      <p:sp>
        <p:nvSpPr>
          <p:cNvPr id="1048624" name="Text Placeholder 6"/>
          <p:cNvSpPr>
            <a:spLocks noGrp="1"/>
          </p:cNvSpPr>
          <p:nvPr>
            <p:ph type="body" sz="half" idx="2"/>
          </p:nvPr>
        </p:nvSpPr>
        <p:spPr>
          <a:xfrm>
            <a:off x="1113524" y="2743200"/>
            <a:ext cx="6582676" cy="3200400"/>
          </a:xfrm>
        </p:spPr>
        <p:txBody>
          <a:bodyPr/>
          <a:p>
            <a:pPr algn="just" indent="-457200" marL="4572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Python</a:t>
            </a:r>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 OpenCV (Open-source computer vision) is a library of programming functions mainly aimed at real-time computer vision</a:t>
            </a:r>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 </a:t>
            </a:r>
            <a:r>
              <a:rPr dirty="0" sz="2000" lang="en-US" err="1">
                <a:latin typeface="Times New Roman" panose="02020603050405020304" pitchFamily="18" charset="0"/>
                <a:cs typeface="Times New Roman" panose="02020603050405020304" pitchFamily="18" charset="0"/>
              </a:rPr>
              <a:t>Gcc</a:t>
            </a:r>
            <a:r>
              <a:rPr dirty="0" sz="2000" lang="en-US">
                <a:latin typeface="Times New Roman" panose="02020603050405020304" pitchFamily="18" charset="0"/>
                <a:cs typeface="Times New Roman" panose="02020603050405020304" pitchFamily="18" charset="0"/>
              </a:rPr>
              <a:t> (C++ compiler which is required by the </a:t>
            </a:r>
            <a:r>
              <a:rPr dirty="0" sz="2000" lang="en-US" err="1">
                <a:latin typeface="Times New Roman" panose="02020603050405020304" pitchFamily="18" charset="0"/>
                <a:cs typeface="Times New Roman" panose="02020603050405020304" pitchFamily="18" charset="0"/>
              </a:rPr>
              <a:t>dlib</a:t>
            </a:r>
            <a:r>
              <a:rPr dirty="0" sz="2000" lang="en-US">
                <a:latin typeface="Times New Roman" panose="02020603050405020304" pitchFamily="18" charset="0"/>
                <a:cs typeface="Times New Roman" panose="02020603050405020304" pitchFamily="18" charset="0"/>
              </a:rPr>
              <a:t> package) </a:t>
            </a:r>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 face _ recognition() library</a:t>
            </a:r>
            <a:endParaRPr dirty="0" sz="2000" lang="en-IN">
              <a:latin typeface="Times New Roman" panose="02020603050405020304" pitchFamily="18" charset="0"/>
              <a:cs typeface="Times New Roman" panose="02020603050405020304" pitchFamily="18" charset="0"/>
            </a:endParaRPr>
          </a:p>
          <a:p>
            <a:endParaRPr dirty="0" lang="en-IN"/>
          </a:p>
        </p:txBody>
      </p:sp>
      <p:pic>
        <p:nvPicPr>
          <p:cNvPr id="2097153" name="Content Placeholder 7"/>
          <p:cNvPicPr>
            <a:picLocks noChangeAspect="1" noGrp="1"/>
          </p:cNvPicPr>
          <p:nvPr>
            <p:ph idx="1"/>
          </p:nvPr>
        </p:nvPicPr>
        <p:blipFill>
          <a:blip xmlns:r="http://schemas.openxmlformats.org/officeDocument/2006/relationships" r:embed="rId1"/>
          <a:srcRect/>
          <a:stretch>
            <a:fillRect/>
          </a:stretch>
        </p:blipFill>
        <p:spPr bwMode="auto">
          <a:xfrm>
            <a:off x="5703094" y="0"/>
            <a:ext cx="3136106" cy="3124200"/>
          </a:xfrm>
          <a:prstGeom prst="rect"/>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II">
      <a:dk1>
        <a:sysClr lastClr="000000" val="windowText"/>
      </a:dk1>
      <a:lt1>
        <a:sysClr lastClr="FFFFFF" val="window"/>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dir="5400000" dist="12700" endPos="32000" rotWithShape="0" stA="26000" sy="-100000"/>
          </a:effectLst>
        </a:effectStyle>
        <a:effectStyle>
          <a:effectLst>
            <a:outerShdw blurRad="38100" dir="5400000" dist="25400" rotWithShape="0">
              <a:srgbClr val="000000">
                <a:alpha val="64000"/>
              </a:srgbClr>
            </a:outerShdw>
          </a:effectLst>
          <a:scene3d>
            <a:camera prst="orthographicFront">
              <a:rot lat="0" lon="0" rev="0"/>
            </a:camera>
            <a:lightRig dir="tl" rig="threePt">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Personal</dc:creator>
  <cp:lastModifiedBy>bhavani reddy</cp:lastModifiedBy>
  <dcterms:created xsi:type="dcterms:W3CDTF">2021-05-03T22:40:51Z</dcterms:created>
  <dcterms:modified xsi:type="dcterms:W3CDTF">2023-08-04T15:20:19Z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6a5aa9aada8143fda54325ada6fdc1ab</vt:lpwstr>
  </property>
</Properties>
</file>