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C6D4A5-61DB-42AC-89BE-DDE44E53B311}" type="datetimeFigureOut">
              <a:rPr lang="en-US" smtClean="0"/>
              <a:t>2/25/2020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60D7420-0CC3-4561-A628-2F6682F7FFD2}"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FIND</a:t>
            </a:r>
            <a:r>
              <a:rPr lang="en-US" baseline="0" dirty="0" smtClean="0"/>
              <a:t> YOUR PERFECT SPACE !!</a:t>
            </a:r>
          </a:p>
          <a:p>
            <a:endParaRPr lang="en-US" dirty="0"/>
          </a:p>
        </p:txBody>
      </p:sp>
      <p:sp>
        <p:nvSpPr>
          <p:cNvPr id="4" name="Slide Number Placeholder 3"/>
          <p:cNvSpPr>
            <a:spLocks noGrp="1"/>
          </p:cNvSpPr>
          <p:nvPr>
            <p:ph type="sldNum" sz="quarter" idx="10"/>
          </p:nvPr>
        </p:nvSpPr>
        <p:spPr/>
        <p:txBody>
          <a:bodyPr/>
          <a:lstStyle/>
          <a:p>
            <a:fld id="{B60D7420-0CC3-4561-A628-2F6682F7FFD2}"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5BDCFCE-3B8A-4036-B537-E3C235D011DE}" type="datetimeFigureOut">
              <a:rPr lang="en-US" smtClean="0"/>
              <a:t>2/25/2020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D51BB9-52BE-45F2-952D-5D0F337ED88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BDCFCE-3B8A-4036-B537-E3C235D011DE}" type="datetimeFigureOut">
              <a:rPr lang="en-US" smtClean="0"/>
              <a:t>2/25/2020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D51BB9-52BE-45F2-952D-5D0F337ED88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BDCFCE-3B8A-4036-B537-E3C235D011DE}" type="datetimeFigureOut">
              <a:rPr lang="en-US" smtClean="0"/>
              <a:t>2/25/2020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D51BB9-52BE-45F2-952D-5D0F337ED88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BDCFCE-3B8A-4036-B537-E3C235D011DE}" type="datetimeFigureOut">
              <a:rPr lang="en-US" smtClean="0"/>
              <a:t>2/25/2020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D51BB9-52BE-45F2-952D-5D0F337ED88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5BDCFCE-3B8A-4036-B537-E3C235D011DE}" type="datetimeFigureOut">
              <a:rPr lang="en-US" smtClean="0"/>
              <a:t>2/25/2020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D51BB9-52BE-45F2-952D-5D0F337ED88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5BDCFCE-3B8A-4036-B537-E3C235D011DE}" type="datetimeFigureOut">
              <a:rPr lang="en-US" smtClean="0"/>
              <a:t>2/25/2020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D51BB9-52BE-45F2-952D-5D0F337ED88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5BDCFCE-3B8A-4036-B537-E3C235D011DE}" type="datetimeFigureOut">
              <a:rPr lang="en-US" smtClean="0"/>
              <a:t>2/25/2020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D51BB9-52BE-45F2-952D-5D0F337ED88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5BDCFCE-3B8A-4036-B537-E3C235D011DE}" type="datetimeFigureOut">
              <a:rPr lang="en-US" smtClean="0"/>
              <a:t>2/25/2020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D51BB9-52BE-45F2-952D-5D0F337ED88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BDCFCE-3B8A-4036-B537-E3C235D011DE}" type="datetimeFigureOut">
              <a:rPr lang="en-US" smtClean="0"/>
              <a:t>2/25/2020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D51BB9-52BE-45F2-952D-5D0F337ED88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BDCFCE-3B8A-4036-B537-E3C235D011DE}" type="datetimeFigureOut">
              <a:rPr lang="en-US" smtClean="0"/>
              <a:t>2/25/2020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D51BB9-52BE-45F2-952D-5D0F337ED88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BDCFCE-3B8A-4036-B537-E3C235D011DE}" type="datetimeFigureOut">
              <a:rPr lang="en-US" smtClean="0"/>
              <a:t>2/25/2020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D51BB9-52BE-45F2-952D-5D0F337ED88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BDCFCE-3B8A-4036-B537-E3C235D011DE}" type="datetimeFigureOut">
              <a:rPr lang="en-US" smtClean="0"/>
              <a:t>2/25/2020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D51BB9-52BE-45F2-952D-5D0F337ED88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76673"/>
            <a:ext cx="7772400" cy="1152127"/>
          </a:xfrm>
        </p:spPr>
        <p:txBody>
          <a:bodyPr/>
          <a:lstStyle/>
          <a:p>
            <a:r>
              <a:rPr lang="en-US" dirty="0" smtClean="0"/>
              <a:t>HOTEL BOOKING</a:t>
            </a:r>
            <a:endParaRPr lang="en-US" dirty="0"/>
          </a:p>
        </p:txBody>
      </p:sp>
      <p:sp>
        <p:nvSpPr>
          <p:cNvPr id="3" name="Subtitle 2"/>
          <p:cNvSpPr>
            <a:spLocks noGrp="1"/>
          </p:cNvSpPr>
          <p:nvPr>
            <p:ph type="subTitle" idx="1"/>
          </p:nvPr>
        </p:nvSpPr>
        <p:spPr/>
        <p:txBody>
          <a:bodyPr/>
          <a:lstStyle/>
          <a:p>
            <a:endParaRPr lang="en-US"/>
          </a:p>
        </p:txBody>
      </p:sp>
      <p:pic>
        <p:nvPicPr>
          <p:cNvPr id="4" name="Picture 3" descr="hotel 2.jpg"/>
          <p:cNvPicPr>
            <a:picLocks noChangeAspect="1"/>
          </p:cNvPicPr>
          <p:nvPr/>
        </p:nvPicPr>
        <p:blipFill>
          <a:blip r:embed="rId3" cstate="print"/>
          <a:stretch>
            <a:fillRect/>
          </a:stretch>
        </p:blipFill>
        <p:spPr>
          <a:xfrm>
            <a:off x="1043608" y="1556792"/>
            <a:ext cx="6912768" cy="460851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a:xfrm>
            <a:off x="467544" y="1340768"/>
            <a:ext cx="8219256" cy="4785395"/>
          </a:xfrm>
        </p:spPr>
        <p:txBody>
          <a:bodyPr>
            <a:normAutofit fontScale="70000" lnSpcReduction="20000"/>
          </a:bodyPr>
          <a:lstStyle/>
          <a:p>
            <a:r>
              <a:rPr lang="en-US" dirty="0"/>
              <a:t>The purpose of hotel reservation system is to provide a place for the travelers to sleep</a:t>
            </a:r>
            <a:r>
              <a:rPr lang="en-US" dirty="0" smtClean="0"/>
              <a:t>.</a:t>
            </a:r>
            <a:endParaRPr lang="en-US" dirty="0"/>
          </a:p>
          <a:p>
            <a:r>
              <a:rPr lang="en-US" dirty="0"/>
              <a:t> </a:t>
            </a:r>
            <a:r>
              <a:rPr lang="en-US" dirty="0" smtClean="0"/>
              <a:t>A</a:t>
            </a:r>
            <a:r>
              <a:rPr lang="en-US" dirty="0"/>
              <a:t> </a:t>
            </a:r>
            <a:r>
              <a:rPr lang="en-US" b="1" dirty="0"/>
              <a:t>hotel reservation system</a:t>
            </a:r>
            <a:r>
              <a:rPr lang="en-US" dirty="0"/>
              <a:t> is a technology suite that allows you to accept direct </a:t>
            </a:r>
            <a:r>
              <a:rPr lang="en-US" b="1" dirty="0"/>
              <a:t>bookings</a:t>
            </a:r>
            <a:r>
              <a:rPr lang="en-US" dirty="0"/>
              <a:t> through your website and through your various distribution channels. It is often known as an </a:t>
            </a:r>
            <a:r>
              <a:rPr lang="en-US" b="1" dirty="0"/>
              <a:t>online booking</a:t>
            </a:r>
            <a:r>
              <a:rPr lang="en-US" dirty="0"/>
              <a:t> engine or </a:t>
            </a:r>
            <a:r>
              <a:rPr lang="en-US" b="1" dirty="0"/>
              <a:t>booking systems</a:t>
            </a:r>
            <a:r>
              <a:rPr lang="en-US" dirty="0"/>
              <a:t> more generally .</a:t>
            </a:r>
          </a:p>
          <a:p>
            <a:r>
              <a:rPr lang="en-US" b="1" dirty="0"/>
              <a:t>Hotel Reservation Systems</a:t>
            </a:r>
            <a:r>
              <a:rPr lang="en-US" dirty="0"/>
              <a:t> have a wide scope in Hotel Industry due to its central role in the distribution of product, pricing, availability and marketing. It is the keeper of all product information.</a:t>
            </a:r>
          </a:p>
          <a:p>
            <a:r>
              <a:rPr lang="en-US" dirty="0"/>
              <a:t>You can get bookings and payments from guests 24/7 via booking engine or any other Sales Platforms without even bothering about overselling or under selling of rooms for a particular date.</a:t>
            </a:r>
          </a:p>
          <a:p>
            <a:r>
              <a:rPr lang="en-US" dirty="0"/>
              <a:t>Apart from the above mentioned points it helps in saving time, saving manpower cost and the most important information is just one click away.</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idx="1"/>
          </p:nvPr>
        </p:nvSpPr>
        <p:spPr/>
        <p:txBody>
          <a:bodyPr>
            <a:normAutofit/>
          </a:bodyPr>
          <a:lstStyle/>
          <a:p>
            <a:pPr>
              <a:buNone/>
            </a:pPr>
            <a:r>
              <a:rPr lang="en-US" dirty="0" smtClean="0"/>
              <a:t> This </a:t>
            </a:r>
            <a:r>
              <a:rPr lang="en-US" dirty="0"/>
              <a:t>project includes modules such </a:t>
            </a:r>
            <a:r>
              <a:rPr lang="en-US" dirty="0" smtClean="0"/>
              <a:t>as : </a:t>
            </a:r>
          </a:p>
          <a:p>
            <a:pPr>
              <a:buNone/>
            </a:pPr>
            <a:endParaRPr lang="en-US" dirty="0"/>
          </a:p>
          <a:p>
            <a:pPr lvl="0"/>
            <a:r>
              <a:rPr lang="en-IN" dirty="0"/>
              <a:t>User Log in and Signup</a:t>
            </a:r>
            <a:endParaRPr lang="en-US" dirty="0"/>
          </a:p>
          <a:p>
            <a:pPr lvl="0"/>
            <a:r>
              <a:rPr lang="en-IN" dirty="0"/>
              <a:t>Search For Hotel</a:t>
            </a:r>
            <a:endParaRPr lang="en-US" dirty="0"/>
          </a:p>
          <a:p>
            <a:pPr lvl="0"/>
            <a:r>
              <a:rPr lang="en-IN" dirty="0"/>
              <a:t>Room Bookings</a:t>
            </a:r>
            <a:endParaRPr lang="en-US" dirty="0"/>
          </a:p>
          <a:p>
            <a:pPr lvl="0"/>
            <a:r>
              <a:rPr lang="en-IN" dirty="0"/>
              <a:t> Collection of </a:t>
            </a:r>
            <a:r>
              <a:rPr lang="en-IN" dirty="0" smtClean="0"/>
              <a:t>e-payments</a:t>
            </a:r>
            <a:endParaRPr lang="en-US" dirty="0"/>
          </a:p>
          <a:p>
            <a:pPr lvl="0"/>
            <a:r>
              <a:rPr lang="en-IN" dirty="0"/>
              <a:t>Reservation emails / mobile number</a:t>
            </a:r>
            <a:endParaRPr lang="en-US"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 and Signup</a:t>
            </a:r>
            <a:endParaRPr lang="en-US" dirty="0"/>
          </a:p>
        </p:txBody>
      </p:sp>
      <p:sp>
        <p:nvSpPr>
          <p:cNvPr id="3" name="Content Placeholder 2"/>
          <p:cNvSpPr>
            <a:spLocks noGrp="1"/>
          </p:cNvSpPr>
          <p:nvPr>
            <p:ph idx="1"/>
          </p:nvPr>
        </p:nvSpPr>
        <p:spPr/>
        <p:txBody>
          <a:bodyPr>
            <a:normAutofit fontScale="85000" lnSpcReduction="10000"/>
          </a:bodyPr>
          <a:lstStyle/>
          <a:p>
            <a:r>
              <a:rPr lang="en-US" dirty="0"/>
              <a:t>In User Login and signup module, the User Login page is to access the website.  If user hasn’t registered, he/she will go to Signup page to create a new account by providing the required detail like,</a:t>
            </a:r>
          </a:p>
          <a:p>
            <a:pPr lvl="0"/>
            <a:r>
              <a:rPr lang="en-IN" dirty="0"/>
              <a:t>User name</a:t>
            </a:r>
            <a:endParaRPr lang="en-US" dirty="0"/>
          </a:p>
          <a:p>
            <a:pPr lvl="0"/>
            <a:r>
              <a:rPr lang="en-IN" dirty="0"/>
              <a:t>Password</a:t>
            </a:r>
            <a:endParaRPr lang="en-US" dirty="0"/>
          </a:p>
          <a:p>
            <a:pPr lvl="0"/>
            <a:r>
              <a:rPr lang="en-IN" dirty="0"/>
              <a:t>Confirm Password</a:t>
            </a:r>
            <a:endParaRPr lang="en-US" dirty="0"/>
          </a:p>
          <a:p>
            <a:pPr lvl="0"/>
            <a:r>
              <a:rPr lang="en-IN" dirty="0"/>
              <a:t>Mobile Number</a:t>
            </a:r>
            <a:endParaRPr lang="en-US" dirty="0"/>
          </a:p>
          <a:p>
            <a:pPr lvl="0"/>
            <a:r>
              <a:rPr lang="en-IN" dirty="0"/>
              <a:t>Email-id</a:t>
            </a:r>
            <a:endParaRPr lang="en-US" dirty="0"/>
          </a:p>
          <a:p>
            <a:pPr lvl="0"/>
            <a:r>
              <a:rPr lang="en-IN" dirty="0"/>
              <a:t>Address</a:t>
            </a:r>
            <a:endParaRPr lang="en-US" dirty="0"/>
          </a:p>
          <a:p>
            <a:pPr>
              <a:buNone/>
            </a:pPr>
            <a:endParaRPr lang="en-US"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For Hotel</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This module helps the general user to search for the hotel and get the details of the hotel details to book  it. It shows the </a:t>
            </a:r>
            <a:r>
              <a:rPr lang="en-US" dirty="0" smtClean="0"/>
              <a:t>following  :</a:t>
            </a:r>
            <a:endParaRPr lang="en-US" dirty="0"/>
          </a:p>
          <a:p>
            <a:pPr lvl="0"/>
            <a:r>
              <a:rPr lang="en-IN" dirty="0"/>
              <a:t>Hotel name</a:t>
            </a:r>
            <a:endParaRPr lang="en-US" dirty="0"/>
          </a:p>
          <a:p>
            <a:pPr lvl="0"/>
            <a:r>
              <a:rPr lang="en-IN" dirty="0"/>
              <a:t>Hotel  Description</a:t>
            </a:r>
            <a:endParaRPr lang="en-US" dirty="0"/>
          </a:p>
          <a:p>
            <a:pPr lvl="0"/>
            <a:r>
              <a:rPr lang="en-IN" dirty="0"/>
              <a:t>Types</a:t>
            </a:r>
            <a:endParaRPr lang="en-US" dirty="0"/>
          </a:p>
          <a:p>
            <a:pPr lvl="0"/>
            <a:r>
              <a:rPr lang="en-IN" dirty="0"/>
              <a:t>Mobile </a:t>
            </a:r>
            <a:r>
              <a:rPr lang="en-IN" dirty="0" smtClean="0"/>
              <a:t>Number</a:t>
            </a:r>
          </a:p>
          <a:p>
            <a:pPr lvl="0"/>
            <a:r>
              <a:rPr lang="en-IN" dirty="0"/>
              <a:t>E-mail Id</a:t>
            </a:r>
            <a:endParaRPr lang="en-US" dirty="0"/>
          </a:p>
          <a:p>
            <a:pPr lvl="0"/>
            <a:r>
              <a:rPr lang="en-IN" dirty="0"/>
              <a:t>Rating</a:t>
            </a:r>
            <a:endParaRPr lang="en-US" dirty="0"/>
          </a:p>
          <a:p>
            <a:pPr lvl="0"/>
            <a:endParaRPr lang="en-US"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Room Bookings</a:t>
            </a:r>
            <a:endParaRPr lang="en-US" dirty="0"/>
          </a:p>
        </p:txBody>
      </p:sp>
      <p:sp>
        <p:nvSpPr>
          <p:cNvPr id="3" name="Content Placeholder 2"/>
          <p:cNvSpPr>
            <a:spLocks noGrp="1"/>
          </p:cNvSpPr>
          <p:nvPr>
            <p:ph idx="1"/>
          </p:nvPr>
        </p:nvSpPr>
        <p:spPr/>
        <p:txBody>
          <a:bodyPr/>
          <a:lstStyle/>
          <a:p>
            <a:r>
              <a:rPr lang="en-US" dirty="0"/>
              <a:t> The system checks room availability and status, shows free  rooms across different channels and the website booking engine. This function monitors double bookings and allows group reservations. Then it schedules bookings and displays information about current and upcoming bookings on a dashboard.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 e-Payments</a:t>
            </a:r>
            <a:endParaRPr lang="en-US" dirty="0"/>
          </a:p>
        </p:txBody>
      </p:sp>
      <p:sp>
        <p:nvSpPr>
          <p:cNvPr id="3" name="Content Placeholder 2"/>
          <p:cNvSpPr>
            <a:spLocks noGrp="1"/>
          </p:cNvSpPr>
          <p:nvPr>
            <p:ph idx="1"/>
          </p:nvPr>
        </p:nvSpPr>
        <p:spPr/>
        <p:txBody>
          <a:bodyPr/>
          <a:lstStyle/>
          <a:p>
            <a:r>
              <a:rPr lang="en-IN" dirty="0"/>
              <a:t>Identification of types and categories of payments that are processed via this module.</a:t>
            </a:r>
            <a:endParaRPr lang="en-US" dirty="0"/>
          </a:p>
          <a:p>
            <a:pPr>
              <a:buNone/>
            </a:pPr>
            <a:r>
              <a:rPr lang="en-US" b="1" dirty="0" smtClean="0"/>
              <a:t>                </a:t>
            </a:r>
            <a:r>
              <a:rPr lang="en-US" sz="4400" dirty="0" smtClean="0"/>
              <a:t>Reservation </a:t>
            </a:r>
            <a:r>
              <a:rPr lang="en-US" sz="4400" dirty="0"/>
              <a:t>emails </a:t>
            </a:r>
            <a:endParaRPr lang="en-US" dirty="0"/>
          </a:p>
          <a:p>
            <a:r>
              <a:rPr lang="en-US" dirty="0" smtClean="0"/>
              <a:t>The </a:t>
            </a:r>
            <a:r>
              <a:rPr lang="en-US" dirty="0"/>
              <a:t>system sends confirmations to guests after they complete booking. In some PMSs, this function is a part of the front-desk operations module.</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8208427">
            <a:off x="146334" y="1089956"/>
            <a:ext cx="7520352" cy="4737634"/>
          </a:xfrm>
        </p:spPr>
        <p:txBody>
          <a:bodyPr>
            <a:normAutofit/>
          </a:bodyPr>
          <a:lstStyle/>
          <a:p>
            <a:r>
              <a:rPr lang="en-US" sz="5400" dirty="0" smtClean="0">
                <a:latin typeface="Algerian" pitchFamily="82" charset="0"/>
              </a:rPr>
              <a:t>THANK YOU</a:t>
            </a:r>
            <a:endParaRPr lang="en-US" sz="5400" dirty="0">
              <a:latin typeface="Algerian" pitchFamily="82"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245</Words>
  <Application>Microsoft Office PowerPoint</Application>
  <PresentationFormat>On-screen Show (4:3)</PresentationFormat>
  <Paragraphs>40</Paragraphs>
  <Slides>8</Slides>
  <Notes>1</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HOTEL BOOKING</vt:lpstr>
      <vt:lpstr>Abstract</vt:lpstr>
      <vt:lpstr>Modules</vt:lpstr>
      <vt:lpstr>Login and Signup</vt:lpstr>
      <vt:lpstr>Search For Hotel</vt:lpstr>
      <vt:lpstr>Room Bookings</vt:lpstr>
      <vt:lpstr>Collection e-Payments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BOOKING</dc:title>
  <dc:creator>PC</dc:creator>
  <cp:lastModifiedBy>PC</cp:lastModifiedBy>
  <cp:revision>3</cp:revision>
  <dcterms:created xsi:type="dcterms:W3CDTF">2020-02-25T01:56:05Z</dcterms:created>
  <dcterms:modified xsi:type="dcterms:W3CDTF">2020-02-25T02:24:09Z</dcterms:modified>
</cp:coreProperties>
</file>