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086CF6-EB6E-495F-8804-1D3C62A3D22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6F4C59-BAAC-4F66-AC53-5070A866D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USING JDBC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(JAVA </a:t>
            </a:r>
            <a:r>
              <a:rPr lang="en-US" dirty="0" smtClean="0"/>
              <a:t>DATABASE </a:t>
            </a:r>
            <a:r>
              <a:rPr lang="en-US" dirty="0" smtClean="0"/>
              <a:t>CONNECTIVITY)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value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//update employee record into database</a:t>
            </a:r>
          </a:p>
          <a:p>
            <a:pPr>
              <a:buNone/>
            </a:pPr>
            <a:r>
              <a:rPr lang="en-US" dirty="0" smtClean="0"/>
              <a:t>        String qry5= "Update employee set salary=31000 where </a:t>
            </a:r>
            <a:r>
              <a:rPr lang="en-US" dirty="0" err="1" smtClean="0"/>
              <a:t>empid</a:t>
            </a:r>
            <a:r>
              <a:rPr lang="en-US" dirty="0" smtClean="0"/>
              <a:t>=2";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err="1" smtClean="0"/>
              <a:t>int</a:t>
            </a:r>
            <a:r>
              <a:rPr lang="en-US" b="1" dirty="0" smtClean="0"/>
              <a:t> i1= </a:t>
            </a:r>
            <a:r>
              <a:rPr lang="en-US" b="1" dirty="0" err="1" smtClean="0"/>
              <a:t>stmt.executeUpdate</a:t>
            </a:r>
            <a:r>
              <a:rPr lang="en-US" b="1" dirty="0" smtClean="0"/>
              <a:t>(qry5);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if(i1&gt;0)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("Rows updated successfully");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("After Update");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//read employee records from database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employee");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("read employee records from database");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while(</a:t>
            </a:r>
            <a:r>
              <a:rPr lang="en-US" b="1" dirty="0" err="1" smtClean="0"/>
              <a:t>rs.next</a:t>
            </a:r>
            <a:r>
              <a:rPr lang="en-US" b="1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Id : " + 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empid</a:t>
            </a:r>
            <a:r>
              <a:rPr lang="en-US" b="1" i="1" dirty="0" smtClean="0"/>
              <a:t>") + ", Name : " + 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</a:t>
            </a:r>
            <a:r>
              <a:rPr lang="en-US" b="1" i="1" dirty="0" err="1" smtClean="0"/>
              <a:t>ename</a:t>
            </a:r>
            <a:r>
              <a:rPr lang="en-US" b="1" i="1" dirty="0" smtClean="0"/>
              <a:t>") + ", Date of Birth : " + </a:t>
            </a:r>
            <a:r>
              <a:rPr lang="en-US" b="1" i="1" dirty="0" err="1" smtClean="0"/>
              <a:t>rs.getDate</a:t>
            </a:r>
            <a:r>
              <a:rPr lang="en-US" b="1" i="1" dirty="0" smtClean="0"/>
              <a:t>("dob")+" salary : "+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("salary")+" phone no : "+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("phone"));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}</a:t>
            </a: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("Row is Not Updated </a:t>
            </a:r>
            <a:r>
              <a:rPr lang="en-US" b="1" i="1" dirty="0" err="1" smtClean="0"/>
              <a:t>Succesfully</a:t>
            </a:r>
            <a:r>
              <a:rPr lang="en-US" b="1" i="1" dirty="0" smtClean="0"/>
              <a:t>");</a:t>
            </a:r>
          </a:p>
          <a:p>
            <a:pPr>
              <a:buNone/>
            </a:pPr>
            <a:r>
              <a:rPr lang="en-US" dirty="0" smtClean="0"/>
              <a:t>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6629400" cy="338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database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//delete employee record from database</a:t>
            </a:r>
          </a:p>
          <a:p>
            <a:pPr>
              <a:buNone/>
            </a:pPr>
            <a:r>
              <a:rPr lang="en-US" dirty="0" smtClean="0"/>
              <a:t>        String qry6 = "delete from Employee where </a:t>
            </a:r>
            <a:r>
              <a:rPr lang="en-US" dirty="0" err="1" smtClean="0"/>
              <a:t>empid</a:t>
            </a:r>
            <a:r>
              <a:rPr lang="en-US" dirty="0" smtClean="0"/>
              <a:t> =18";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</a:t>
            </a:r>
            <a:r>
              <a:rPr lang="en-US" b="1" dirty="0" err="1" smtClean="0"/>
              <a:t>stmt.executeUpdate</a:t>
            </a:r>
            <a:r>
              <a:rPr lang="en-US" b="1" dirty="0" smtClean="0"/>
              <a:t>(qry6);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&gt;0)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("Row deleted </a:t>
            </a:r>
            <a:r>
              <a:rPr lang="en-US" b="1" i="1" dirty="0" err="1" smtClean="0"/>
              <a:t>succesfully</a:t>
            </a:r>
            <a:r>
              <a:rPr lang="en-US" b="1" i="1" dirty="0" smtClean="0"/>
              <a:t>");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("After Deletion"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employee");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("read employee records from database");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while(</a:t>
            </a:r>
            <a:r>
              <a:rPr lang="en-US" b="1" dirty="0" err="1" smtClean="0"/>
              <a:t>rs.next</a:t>
            </a:r>
            <a:r>
              <a:rPr lang="en-US" b="1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Id : " + 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empid</a:t>
            </a:r>
            <a:r>
              <a:rPr lang="en-US" b="1" i="1" dirty="0" smtClean="0"/>
              <a:t>") + ", Name : " + 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</a:t>
            </a:r>
            <a:r>
              <a:rPr lang="en-US" b="1" i="1" dirty="0" err="1" smtClean="0"/>
              <a:t>ename</a:t>
            </a:r>
            <a:r>
              <a:rPr lang="en-US" b="1" i="1" dirty="0" smtClean="0"/>
              <a:t>") + ", Date of Birth : " + </a:t>
            </a:r>
            <a:r>
              <a:rPr lang="en-US" b="1" i="1" dirty="0" err="1" smtClean="0"/>
              <a:t>rs.getDate</a:t>
            </a:r>
            <a:r>
              <a:rPr lang="en-US" b="1" i="1" dirty="0" smtClean="0"/>
              <a:t>("dob")+" salary : "+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("salary")+" phone no : "+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("phone"));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}</a:t>
            </a: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("Please Enter valid Row");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con.close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("Disconnected");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smtClean="0"/>
              <a:t>catch(</a:t>
            </a:r>
            <a:r>
              <a:rPr lang="en-US" b="1" dirty="0" err="1" smtClean="0"/>
              <a:t>java.lang.ClassNotFoundException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("Oracle Driver not found");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catch(</a:t>
            </a:r>
            <a:r>
              <a:rPr lang="en-US" b="1" dirty="0" err="1" smtClean="0"/>
              <a:t>SQLException</a:t>
            </a:r>
            <a:r>
              <a:rPr lang="en-US" b="1" dirty="0" smtClean="0"/>
              <a:t> ex) {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SQLException</a:t>
            </a:r>
            <a:r>
              <a:rPr lang="en-US" b="1" i="1" dirty="0" smtClean="0"/>
              <a:t>:" + </a:t>
            </a:r>
            <a:r>
              <a:rPr lang="en-US" b="1" i="1" dirty="0" err="1" smtClean="0"/>
              <a:t>ex.getMessage</a:t>
            </a:r>
            <a:r>
              <a:rPr lang="en-US" b="1" i="1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05" y="1556792"/>
            <a:ext cx="675894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/>
              <a:t>Modify the </a:t>
            </a:r>
            <a:r>
              <a:rPr lang="en-US" b="1" dirty="0" smtClean="0"/>
              <a:t>previous </a:t>
            </a:r>
            <a:r>
              <a:rPr lang="en-US" b="1" dirty="0" smtClean="0"/>
              <a:t>program , so that it uses stored procedure stored procedure for insert , update, </a:t>
            </a:r>
            <a:r>
              <a:rPr lang="en-US" b="1" dirty="0" smtClean="0"/>
              <a:t>delete </a:t>
            </a:r>
            <a:r>
              <a:rPr lang="en-US" b="1" dirty="0" smtClean="0"/>
              <a:t>operations .use callable </a:t>
            </a:r>
            <a:r>
              <a:rPr lang="en-US" b="1" dirty="0" smtClean="0"/>
              <a:t>statements  </a:t>
            </a:r>
            <a:r>
              <a:rPr lang="en-US" b="1" dirty="0" smtClean="0"/>
              <a:t>to invoke the </a:t>
            </a:r>
            <a:r>
              <a:rPr lang="en-US" b="1" dirty="0" smtClean="0"/>
              <a:t>stored </a:t>
            </a:r>
            <a:r>
              <a:rPr lang="en-US" b="1" dirty="0" smtClean="0"/>
              <a:t>procedure.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stored </a:t>
            </a:r>
            <a:r>
              <a:rPr lang="en-US" sz="2800" b="1" dirty="0" smtClean="0"/>
              <a:t>procedural statement for insert employee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OR REPLACE PROCEDURE </a:t>
            </a:r>
            <a:r>
              <a:rPr lang="en-US" dirty="0" err="1" smtClean="0"/>
              <a:t>insertMyEmployee</a:t>
            </a:r>
            <a:r>
              <a:rPr lang="en-US" dirty="0" smtClean="0"/>
              <a:t>(EMPID IN  NUMBER,</a:t>
            </a:r>
          </a:p>
          <a:p>
            <a:pPr>
              <a:buNone/>
            </a:pPr>
            <a:r>
              <a:rPr lang="en-US" dirty="0" smtClean="0"/>
              <a:t>                                   ENAME IN  VARCHAR2,</a:t>
            </a:r>
          </a:p>
          <a:p>
            <a:pPr>
              <a:buNone/>
            </a:pPr>
            <a:r>
              <a:rPr lang="en-US" dirty="0" smtClean="0"/>
              <a:t>                                   EDOB IN DATE,</a:t>
            </a:r>
          </a:p>
          <a:p>
            <a:pPr>
              <a:buNone/>
            </a:pPr>
            <a:r>
              <a:rPr lang="en-US" dirty="0" smtClean="0"/>
              <a:t>                                   ESALARY IN NUMBER,</a:t>
            </a:r>
          </a:p>
          <a:p>
            <a:pPr>
              <a:buNone/>
            </a:pPr>
            <a:r>
              <a:rPr lang="en-US" dirty="0" smtClean="0"/>
              <a:t>                                   EPHONE IN VARCHAR2) </a:t>
            </a:r>
          </a:p>
          <a:p>
            <a:pPr>
              <a:buNone/>
            </a:pPr>
            <a:r>
              <a:rPr lang="en-US" dirty="0" smtClean="0"/>
              <a:t>	   </a:t>
            </a:r>
          </a:p>
          <a:p>
            <a:pPr>
              <a:buNone/>
            </a:pP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INSERT INTO Employee VALUES(EMPID,ENAME,EDOB,ESALARY,EPHONE);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stored </a:t>
            </a:r>
            <a:r>
              <a:rPr lang="en-US" sz="2700" b="1" dirty="0" smtClean="0"/>
              <a:t>procedural statement for UPDATE employee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create </a:t>
            </a:r>
            <a:r>
              <a:rPr lang="en-US" dirty="0" smtClean="0"/>
              <a:t>or replace procedure </a:t>
            </a:r>
            <a:r>
              <a:rPr lang="en-US" dirty="0" err="1" smtClean="0"/>
              <a:t>updateMyEmployee</a:t>
            </a:r>
            <a:r>
              <a:rPr lang="en-US" dirty="0" smtClean="0"/>
              <a:t>(EMPID IN NUMBER,</a:t>
            </a:r>
          </a:p>
          <a:p>
            <a:pPr>
              <a:buNone/>
            </a:pPr>
            <a:r>
              <a:rPr lang="en-US" dirty="0" smtClean="0"/>
              <a:t>                         </a:t>
            </a:r>
            <a:r>
              <a:rPr lang="en-US" dirty="0" smtClean="0"/>
              <a:t>EPHONE </a:t>
            </a:r>
            <a:r>
              <a:rPr lang="en-US" dirty="0" smtClean="0"/>
              <a:t>IN VARCHAR2)</a:t>
            </a:r>
          </a:p>
          <a:p>
            <a:pPr>
              <a:buNone/>
            </a:pP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update Employee set phone=EPHONE where </a:t>
            </a:r>
            <a:r>
              <a:rPr lang="en-US" dirty="0" err="1" smtClean="0"/>
              <a:t>empid</a:t>
            </a:r>
            <a:r>
              <a:rPr lang="en-US" dirty="0" smtClean="0"/>
              <a:t>=EMPID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stored </a:t>
            </a:r>
            <a:r>
              <a:rPr lang="en-US" sz="2400" b="1" dirty="0" smtClean="0"/>
              <a:t>procedural statement for DELETE employee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or replace procedure </a:t>
            </a:r>
            <a:r>
              <a:rPr lang="en-US" dirty="0" err="1" smtClean="0"/>
              <a:t>deleteMyEmployee</a:t>
            </a:r>
            <a:r>
              <a:rPr lang="en-US" dirty="0" smtClean="0"/>
              <a:t>(EMPID IN NUMBER)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</a:p>
          <a:p>
            <a:pPr>
              <a:buNone/>
            </a:pP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delete from Employee where </a:t>
            </a:r>
            <a:r>
              <a:rPr lang="en-US" dirty="0" err="1" smtClean="0"/>
              <a:t>empid</a:t>
            </a:r>
            <a:r>
              <a:rPr lang="en-US" dirty="0" smtClean="0"/>
              <a:t>=EMPID;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300" b="1" dirty="0" smtClean="0"/>
              <a:t>package jdbcapp.com;</a:t>
            </a:r>
            <a:endParaRPr lang="en-US" sz="4300" dirty="0" smtClean="0"/>
          </a:p>
          <a:p>
            <a:r>
              <a:rPr lang="en-US" sz="4300" b="1" dirty="0" smtClean="0"/>
              <a:t> 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java.sql.CallableStatement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java.sql.Connection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java.sql.Date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java.sql.DriverManager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java.sql.ResultSet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import </a:t>
            </a:r>
            <a:r>
              <a:rPr lang="en-US" sz="4300" b="1" dirty="0" err="1" smtClean="0"/>
              <a:t>java.sql.SQLException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r>
              <a:rPr lang="en-US" sz="4300" b="1" dirty="0" smtClean="0"/>
              <a:t> </a:t>
            </a:r>
            <a:endParaRPr lang="en-US" sz="4300" dirty="0" smtClean="0"/>
          </a:p>
          <a:p>
            <a:r>
              <a:rPr lang="en-US" sz="4300" b="1" dirty="0" smtClean="0"/>
              <a:t> </a:t>
            </a:r>
            <a:endParaRPr lang="en-US" sz="4300" dirty="0" smtClean="0"/>
          </a:p>
          <a:p>
            <a:r>
              <a:rPr lang="en-US" sz="4300" b="1" dirty="0" smtClean="0"/>
              <a:t>public class Employee1 {</a:t>
            </a:r>
            <a:endParaRPr lang="en-US" sz="4300" dirty="0" smtClean="0"/>
          </a:p>
          <a:p>
            <a:r>
              <a:rPr lang="en-US" sz="4300" b="1" dirty="0" smtClean="0"/>
              <a:t> </a:t>
            </a:r>
            <a:endParaRPr lang="en-US" sz="4300" dirty="0" smtClean="0"/>
          </a:p>
          <a:p>
            <a:r>
              <a:rPr lang="en-US" sz="4300" b="1" dirty="0" smtClean="0"/>
              <a:t>	public static void main(String[] </a:t>
            </a:r>
            <a:r>
              <a:rPr lang="en-US" sz="4300" b="1" dirty="0" err="1" smtClean="0"/>
              <a:t>args</a:t>
            </a:r>
            <a:r>
              <a:rPr lang="en-US" sz="4300" b="1" dirty="0" smtClean="0"/>
              <a:t>) {</a:t>
            </a:r>
            <a:endParaRPr lang="en-US" sz="4300" dirty="0" smtClean="0"/>
          </a:p>
          <a:p>
            <a:r>
              <a:rPr lang="en-US" sz="4300" b="1" dirty="0" smtClean="0"/>
              <a:t>		// TODO Auto-generated method stub</a:t>
            </a:r>
            <a:endParaRPr lang="en-US" sz="4300" dirty="0" smtClean="0"/>
          </a:p>
          <a:p>
            <a:r>
              <a:rPr lang="en-US" sz="4300" b="1" dirty="0" smtClean="0"/>
              <a:t>		</a:t>
            </a:r>
            <a:endParaRPr lang="en-US" sz="4300" dirty="0" smtClean="0"/>
          </a:p>
          <a:p>
            <a:r>
              <a:rPr lang="en-US" sz="4300" b="1" dirty="0" smtClean="0"/>
              <a:t>		String </a:t>
            </a:r>
            <a:r>
              <a:rPr lang="en-US" sz="4300" b="1" dirty="0" err="1" smtClean="0"/>
              <a:t>uid</a:t>
            </a:r>
            <a:r>
              <a:rPr lang="en-US" sz="4300" b="1" dirty="0" smtClean="0"/>
              <a:t>="</a:t>
            </a:r>
            <a:r>
              <a:rPr lang="en-US" sz="4300" b="1" dirty="0" err="1" smtClean="0"/>
              <a:t>dbuser</a:t>
            </a:r>
            <a:r>
              <a:rPr lang="en-US" sz="4300" b="1" dirty="0" smtClean="0"/>
              <a:t>";</a:t>
            </a:r>
            <a:endParaRPr lang="en-US" sz="4300" dirty="0" smtClean="0"/>
          </a:p>
          <a:p>
            <a:r>
              <a:rPr lang="en-US" sz="4300" b="1" dirty="0" smtClean="0"/>
              <a:t>		String </a:t>
            </a:r>
            <a:r>
              <a:rPr lang="en-US" sz="4300" b="1" dirty="0" err="1" smtClean="0"/>
              <a:t>pwd</a:t>
            </a:r>
            <a:r>
              <a:rPr lang="en-US" sz="4300" b="1" dirty="0" smtClean="0"/>
              <a:t> = "1234";</a:t>
            </a:r>
            <a:endParaRPr lang="en-US" sz="4300" dirty="0" smtClean="0"/>
          </a:p>
          <a:p>
            <a:r>
              <a:rPr lang="en-US" sz="4300" b="1" dirty="0" smtClean="0"/>
              <a:t>		String </a:t>
            </a:r>
            <a:r>
              <a:rPr lang="en-US" sz="4300" b="1" dirty="0" err="1" smtClean="0"/>
              <a:t>url</a:t>
            </a:r>
            <a:r>
              <a:rPr lang="en-US" sz="4300" b="1" dirty="0" smtClean="0"/>
              <a:t> = "</a:t>
            </a:r>
            <a:r>
              <a:rPr lang="en-US" sz="4300" b="1" dirty="0" err="1" smtClean="0"/>
              <a:t>jdbc:oracle:thin</a:t>
            </a:r>
            <a:r>
              <a:rPr lang="en-US" sz="4300" b="1" dirty="0" smtClean="0"/>
              <a:t>:@localhost:1521/XE";</a:t>
            </a:r>
            <a:endParaRPr lang="en-US" sz="4300" dirty="0" smtClean="0"/>
          </a:p>
          <a:p>
            <a:r>
              <a:rPr lang="en-US" sz="4300" b="1" dirty="0" smtClean="0"/>
              <a:t>		Connection con;</a:t>
            </a:r>
            <a:endParaRPr lang="en-US" sz="4300" dirty="0" smtClean="0"/>
          </a:p>
          <a:p>
            <a:r>
              <a:rPr lang="en-US" sz="4300" b="1" dirty="0" smtClean="0"/>
              <a:t>		</a:t>
            </a:r>
            <a:r>
              <a:rPr lang="en-US" sz="4300" b="1" dirty="0" err="1" smtClean="0"/>
              <a:t>CallableStatement</a:t>
            </a:r>
            <a:r>
              <a:rPr lang="en-US" sz="4300" b="1" dirty="0" smtClean="0"/>
              <a:t> stmt;</a:t>
            </a:r>
            <a:endParaRPr lang="en-US" sz="4300" dirty="0" smtClean="0"/>
          </a:p>
          <a:p>
            <a:r>
              <a:rPr lang="en-US" sz="4300" b="1" dirty="0" smtClean="0"/>
              <a:t>		</a:t>
            </a:r>
            <a:r>
              <a:rPr lang="en-US" sz="4300" b="1" dirty="0" err="1" smtClean="0"/>
              <a:t>ResultSet</a:t>
            </a:r>
            <a:r>
              <a:rPr lang="en-US" sz="4300" b="1" dirty="0" smtClean="0"/>
              <a:t> </a:t>
            </a:r>
            <a:r>
              <a:rPr lang="en-US" sz="4300" b="1" dirty="0" err="1" smtClean="0"/>
              <a:t>rs</a:t>
            </a:r>
            <a:r>
              <a:rPr lang="en-US" sz="4300" b="1" dirty="0" smtClean="0"/>
              <a:t>;</a:t>
            </a:r>
            <a:endParaRPr lang="en-US" sz="43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 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Provides driver and API classes to communicate with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Functionalities of JDBC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Connect to a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Retrieve the records to the front end application (using a query)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Perform data manipulations (INSERT, UPDATE &amp; DELETE)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Execute a procedure &amp; functions stored in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Packages used.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java.sql.*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javax.sql.*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try {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Class.forName</a:t>
            </a:r>
            <a:r>
              <a:rPr lang="en-US" b="1" dirty="0" smtClean="0"/>
              <a:t>("</a:t>
            </a:r>
            <a:r>
              <a:rPr lang="en-US" b="1" dirty="0" err="1" smtClean="0"/>
              <a:t>oracle.jdbc.driver.OracleDriver</a:t>
            </a:r>
            <a:r>
              <a:rPr lang="en-US" b="1" dirty="0" smtClean="0"/>
              <a:t>");</a:t>
            </a:r>
            <a:endParaRPr lang="en-US" dirty="0" smtClean="0"/>
          </a:p>
          <a:p>
            <a:r>
              <a:rPr lang="en-US" b="1" dirty="0" smtClean="0"/>
              <a:t>			con = </a:t>
            </a:r>
            <a:r>
              <a:rPr lang="en-US" b="1" dirty="0" err="1" smtClean="0"/>
              <a:t>DriverManager.getConnection</a:t>
            </a:r>
            <a:r>
              <a:rPr lang="en-US" b="1" dirty="0" smtClean="0"/>
              <a:t>(</a:t>
            </a:r>
            <a:r>
              <a:rPr lang="en-US" b="1" dirty="0" err="1" smtClean="0"/>
              <a:t>url</a:t>
            </a:r>
            <a:r>
              <a:rPr lang="en-US" b="1" dirty="0" smtClean="0"/>
              <a:t>, </a:t>
            </a:r>
            <a:r>
              <a:rPr lang="en-US" b="1" dirty="0" err="1" smtClean="0"/>
              <a:t>uid</a:t>
            </a:r>
            <a:r>
              <a:rPr lang="en-US" b="1" dirty="0" smtClean="0"/>
              <a:t>, </a:t>
            </a:r>
            <a:r>
              <a:rPr lang="en-US" b="1" dirty="0" err="1" smtClean="0"/>
              <a:t>pwd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("Connected");</a:t>
            </a:r>
            <a:endParaRPr lang="en-US" dirty="0" smtClean="0"/>
          </a:p>
          <a:p>
            <a:r>
              <a:rPr lang="en-US" b="1" dirty="0" smtClean="0"/>
              <a:t>			//insert employee record into database</a:t>
            </a:r>
            <a:endParaRPr lang="en-US" dirty="0" smtClean="0"/>
          </a:p>
          <a:p>
            <a:r>
              <a:rPr lang="en-US" b="1" dirty="0" smtClean="0"/>
              <a:t>			String </a:t>
            </a:r>
            <a:r>
              <a:rPr lang="en-US" b="1" dirty="0" err="1" smtClean="0"/>
              <a:t>qry</a:t>
            </a:r>
            <a:r>
              <a:rPr lang="en-US" b="1" dirty="0" smtClean="0"/>
              <a:t> = "{call </a:t>
            </a:r>
            <a:r>
              <a:rPr lang="en-US" b="1" dirty="0" err="1" smtClean="0"/>
              <a:t>insertMyEmployee</a:t>
            </a:r>
            <a:r>
              <a:rPr lang="en-US" b="1" dirty="0" smtClean="0"/>
              <a:t>(?,?,?,?,?)}";</a:t>
            </a:r>
            <a:endParaRPr lang="en-US" dirty="0" smtClean="0"/>
          </a:p>
          <a:p>
            <a:r>
              <a:rPr lang="en-US" b="1" dirty="0" smtClean="0"/>
              <a:t>			stmt=</a:t>
            </a:r>
            <a:r>
              <a:rPr lang="en-US" b="1" dirty="0" err="1" smtClean="0"/>
              <a:t>con.prepareCall</a:t>
            </a:r>
            <a:r>
              <a:rPr lang="en-US" b="1" dirty="0" smtClean="0"/>
              <a:t>(</a:t>
            </a:r>
            <a:r>
              <a:rPr lang="en-US" b="1" dirty="0" err="1" smtClean="0"/>
              <a:t>qry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try {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stmt.setInt</a:t>
            </a:r>
            <a:r>
              <a:rPr lang="en-US" b="1" dirty="0" smtClean="0"/>
              <a:t>(1,18);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stmt.setString</a:t>
            </a:r>
            <a:r>
              <a:rPr lang="en-US" b="1" dirty="0" smtClean="0"/>
              <a:t>(2,"Subha");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stmt.setDate</a:t>
            </a:r>
            <a:r>
              <a:rPr lang="en-US" b="1" dirty="0" smtClean="0"/>
              <a:t>(3, </a:t>
            </a:r>
            <a:r>
              <a:rPr lang="en-US" b="1" dirty="0" err="1" smtClean="0"/>
              <a:t>Date.valueOf</a:t>
            </a:r>
            <a:r>
              <a:rPr lang="en-US" b="1" dirty="0" smtClean="0"/>
              <a:t>("1980-07-29"));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stmt.setInt</a:t>
            </a:r>
            <a:r>
              <a:rPr lang="en-US" b="1" dirty="0" smtClean="0"/>
              <a:t>(4,500000);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stmt.setString</a:t>
            </a:r>
            <a:r>
              <a:rPr lang="en-US" b="1" dirty="0" smtClean="0"/>
              <a:t>(5, "1234567890");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stmt.execute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			}catch(</a:t>
            </a:r>
            <a:r>
              <a:rPr lang="en-US" b="1" dirty="0" err="1" smtClean="0"/>
              <a:t>SQLException</a:t>
            </a:r>
            <a:r>
              <a:rPr lang="en-US" b="1" dirty="0" smtClean="0"/>
              <a:t> e) {</a:t>
            </a:r>
            <a:endParaRPr lang="en-US" dirty="0" smtClean="0"/>
          </a:p>
          <a:p>
            <a:r>
              <a:rPr lang="en-US" b="1" dirty="0" smtClean="0"/>
              <a:t>	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("unique key value </a:t>
            </a:r>
            <a:r>
              <a:rPr lang="en-US" b="1" dirty="0" err="1" smtClean="0"/>
              <a:t>vialotation</a:t>
            </a:r>
            <a:r>
              <a:rPr lang="en-US" b="1" dirty="0" smtClean="0"/>
              <a:t> " + </a:t>
            </a:r>
            <a:r>
              <a:rPr lang="en-US" b="1" dirty="0" err="1" smtClean="0"/>
              <a:t>e.getMessage</a:t>
            </a:r>
            <a:r>
              <a:rPr lang="en-US" b="1" dirty="0" smtClean="0"/>
              <a:t>());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			}catch(</a:t>
            </a:r>
            <a:r>
              <a:rPr lang="en-US" b="1" dirty="0" err="1" smtClean="0"/>
              <a:t>IllegalArgumentException</a:t>
            </a:r>
            <a:r>
              <a:rPr lang="en-US" b="1" dirty="0" smtClean="0"/>
              <a:t> e) {</a:t>
            </a:r>
            <a:endParaRPr lang="en-US" dirty="0" smtClean="0"/>
          </a:p>
          <a:p>
            <a:r>
              <a:rPr lang="en-US" b="1" dirty="0" smtClean="0"/>
              <a:t>	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("Invalid date format "+</a:t>
            </a:r>
            <a:r>
              <a:rPr lang="en-US" b="1" dirty="0" err="1" smtClean="0"/>
              <a:t>e.getMessage</a:t>
            </a:r>
            <a:r>
              <a:rPr lang="en-US" b="1" dirty="0" smtClean="0"/>
              <a:t>());</a:t>
            </a:r>
            <a:endParaRPr lang="en-US" dirty="0" smtClean="0"/>
          </a:p>
          <a:p>
            <a:r>
              <a:rPr lang="en-US" b="1" dirty="0" smtClean="0"/>
              <a:t>			}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33968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//update employee record into database</a:t>
            </a:r>
            <a:endParaRPr lang="en-US" dirty="0" smtClean="0"/>
          </a:p>
          <a:p>
            <a:r>
              <a:rPr lang="en-US" b="1" dirty="0" smtClean="0"/>
              <a:t>			String qry1="{call </a:t>
            </a:r>
            <a:r>
              <a:rPr lang="en-US" b="1" dirty="0" err="1" smtClean="0"/>
              <a:t>updateMyEmployee</a:t>
            </a:r>
            <a:r>
              <a:rPr lang="en-US" b="1" dirty="0" smtClean="0"/>
              <a:t>(?,?)}";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CallableStatement</a:t>
            </a:r>
            <a:r>
              <a:rPr lang="en-US" b="1" dirty="0" smtClean="0"/>
              <a:t> stmt1=</a:t>
            </a:r>
            <a:r>
              <a:rPr lang="en-US" b="1" dirty="0" err="1" smtClean="0"/>
              <a:t>con.prepareCall</a:t>
            </a:r>
            <a:r>
              <a:rPr lang="en-US" b="1" dirty="0" smtClean="0"/>
              <a:t>(qry1);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stmt1.setInt(1, 9);</a:t>
            </a:r>
            <a:endParaRPr lang="en-US" dirty="0" smtClean="0"/>
          </a:p>
          <a:p>
            <a:r>
              <a:rPr lang="en-US" b="1" dirty="0" smtClean="0"/>
              <a:t>			stmt1.setInt(2,20000000);</a:t>
            </a:r>
            <a:endParaRPr lang="en-US" dirty="0" smtClean="0"/>
          </a:p>
          <a:p>
            <a:r>
              <a:rPr lang="en-US" b="1" dirty="0" smtClean="0"/>
              <a:t>			stmt1.execute();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("update employee record </a:t>
            </a:r>
            <a:r>
              <a:rPr lang="en-US" b="1" dirty="0" err="1" smtClean="0"/>
              <a:t>succesfully</a:t>
            </a:r>
            <a:r>
              <a:rPr lang="en-US" b="1" dirty="0" smtClean="0"/>
              <a:t> into database ");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String qry2= "{call </a:t>
            </a:r>
            <a:r>
              <a:rPr lang="en-US" b="1" dirty="0" err="1" smtClean="0"/>
              <a:t>deleteMyEmployee</a:t>
            </a:r>
            <a:r>
              <a:rPr lang="en-US" b="1" dirty="0" smtClean="0"/>
              <a:t>(?)}";</a:t>
            </a:r>
            <a:endParaRPr lang="en-US" dirty="0" smtClean="0"/>
          </a:p>
          <a:p>
            <a:r>
              <a:rPr lang="en-US" b="1" dirty="0" smtClean="0"/>
              <a:t>			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CallableStatement</a:t>
            </a:r>
            <a:r>
              <a:rPr lang="en-US" b="1" dirty="0" smtClean="0"/>
              <a:t> stmt2=</a:t>
            </a:r>
            <a:r>
              <a:rPr lang="en-US" b="1" dirty="0" err="1" smtClean="0"/>
              <a:t>con.prepareCall</a:t>
            </a:r>
            <a:r>
              <a:rPr lang="en-US" b="1" dirty="0" smtClean="0"/>
              <a:t>(qry2);</a:t>
            </a:r>
            <a:endParaRPr lang="en-US" dirty="0" smtClean="0"/>
          </a:p>
          <a:p>
            <a:r>
              <a:rPr lang="en-US" b="1" dirty="0" smtClean="0"/>
              <a:t>			stmt2.setInt(1, 9);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("delete employee record successfully from </a:t>
            </a:r>
            <a:r>
              <a:rPr lang="en-US" b="1" dirty="0" err="1" smtClean="0"/>
              <a:t>datebase</a:t>
            </a:r>
            <a:r>
              <a:rPr lang="en-US" b="1" dirty="0" smtClean="0"/>
              <a:t>");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//read employee records from database</a:t>
            </a:r>
            <a:endParaRPr lang="en-US" dirty="0" smtClean="0"/>
          </a:p>
          <a:p>
            <a:r>
              <a:rPr lang="en-US" b="1" dirty="0" smtClean="0"/>
              <a:t>	         </a:t>
            </a:r>
            <a:r>
              <a:rPr lang="en-US" b="1" dirty="0" err="1" smtClean="0"/>
              <a:t>rs</a:t>
            </a:r>
            <a:r>
              <a:rPr lang="en-US" b="1" dirty="0" smtClean="0"/>
              <a:t> = </a:t>
            </a:r>
            <a:r>
              <a:rPr lang="en-US" b="1" dirty="0" err="1" smtClean="0"/>
              <a:t>stmt.executeQuery</a:t>
            </a:r>
            <a:r>
              <a:rPr lang="en-US" b="1" dirty="0" smtClean="0"/>
              <a:t>("Select * from employee where </a:t>
            </a:r>
            <a:r>
              <a:rPr lang="en-US" b="1" dirty="0" err="1" smtClean="0"/>
              <a:t>empid</a:t>
            </a:r>
            <a:r>
              <a:rPr lang="en-US" b="1" dirty="0" smtClean="0"/>
              <a:t>=3");</a:t>
            </a:r>
            <a:endParaRPr lang="en-US" dirty="0" smtClean="0"/>
          </a:p>
          <a:p>
            <a:r>
              <a:rPr lang="en-US" b="1" dirty="0" smtClean="0"/>
              <a:t>	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("read employee records from database");</a:t>
            </a:r>
            <a:endParaRPr lang="en-US" dirty="0" smtClean="0"/>
          </a:p>
          <a:p>
            <a:r>
              <a:rPr lang="en-US" b="1" dirty="0" smtClean="0"/>
              <a:t>	        if(</a:t>
            </a:r>
            <a:r>
              <a:rPr lang="en-US" b="1" dirty="0" err="1" smtClean="0"/>
              <a:t>rs.next</a:t>
            </a:r>
            <a:r>
              <a:rPr lang="en-US" b="1" dirty="0" smtClean="0"/>
              <a:t>()){</a:t>
            </a:r>
            <a:endParaRPr lang="en-US" dirty="0" smtClean="0"/>
          </a:p>
          <a:p>
            <a:r>
              <a:rPr lang="en-US" b="1" dirty="0" smtClean="0"/>
              <a:t>	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Emp</a:t>
            </a:r>
            <a:r>
              <a:rPr lang="en-US" b="1" dirty="0" smtClean="0"/>
              <a:t> Id : " + </a:t>
            </a:r>
            <a:r>
              <a:rPr lang="en-US" b="1" dirty="0" err="1" smtClean="0"/>
              <a:t>rs.getInt</a:t>
            </a:r>
            <a:r>
              <a:rPr lang="en-US" b="1" dirty="0" smtClean="0"/>
              <a:t>("</a:t>
            </a:r>
            <a:r>
              <a:rPr lang="en-US" b="1" dirty="0" err="1" smtClean="0"/>
              <a:t>empid</a:t>
            </a:r>
            <a:r>
              <a:rPr lang="en-US" b="1" dirty="0" smtClean="0"/>
              <a:t>") + ", Name : " + </a:t>
            </a:r>
            <a:r>
              <a:rPr lang="en-US" b="1" dirty="0" err="1" smtClean="0"/>
              <a:t>rs.getString</a:t>
            </a:r>
            <a:r>
              <a:rPr lang="en-US" b="1" dirty="0" smtClean="0"/>
              <a:t>("</a:t>
            </a:r>
            <a:r>
              <a:rPr lang="en-US" b="1" dirty="0" err="1" smtClean="0"/>
              <a:t>ename</a:t>
            </a:r>
            <a:r>
              <a:rPr lang="en-US" b="1" dirty="0" smtClean="0"/>
              <a:t>") + ", Date of Birth : " + </a:t>
            </a:r>
            <a:r>
              <a:rPr lang="en-US" b="1" dirty="0" err="1" smtClean="0"/>
              <a:t>rs.getDate</a:t>
            </a:r>
            <a:r>
              <a:rPr lang="en-US" b="1" dirty="0" smtClean="0"/>
              <a:t>("dob")+" salary : "+</a:t>
            </a:r>
            <a:r>
              <a:rPr lang="en-US" b="1" dirty="0" err="1" smtClean="0"/>
              <a:t>rs.getInt</a:t>
            </a:r>
            <a:r>
              <a:rPr lang="en-US" b="1" dirty="0" smtClean="0"/>
              <a:t>("salary")+" phone no : "+</a:t>
            </a:r>
            <a:r>
              <a:rPr lang="en-US" b="1" dirty="0" err="1" smtClean="0"/>
              <a:t>rs.getString</a:t>
            </a:r>
            <a:r>
              <a:rPr lang="en-US" b="1" dirty="0" smtClean="0"/>
              <a:t>("phone"));</a:t>
            </a:r>
            <a:endParaRPr lang="en-US" dirty="0" smtClean="0"/>
          </a:p>
          <a:p>
            <a:r>
              <a:rPr lang="en-US" b="1" dirty="0" smtClean="0"/>
              <a:t>	        }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con.close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("Disconnected");</a:t>
            </a:r>
            <a:endParaRPr lang="en-US" dirty="0" smtClean="0"/>
          </a:p>
          <a:p>
            <a:r>
              <a:rPr lang="en-US" b="1" dirty="0" smtClean="0"/>
              <a:t>		} </a:t>
            </a:r>
            <a:endParaRPr lang="en-US" dirty="0" smtClean="0"/>
          </a:p>
          <a:p>
            <a:r>
              <a:rPr lang="en-US" b="1" dirty="0" smtClean="0"/>
              <a:t>		catch(</a:t>
            </a:r>
            <a:r>
              <a:rPr lang="en-US" b="1" dirty="0" err="1" smtClean="0"/>
              <a:t>java.lang.ClassNotFoundException</a:t>
            </a:r>
            <a:r>
              <a:rPr lang="en-US" b="1" dirty="0" smtClean="0"/>
              <a:t> e) {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("Oracle Driver not found");</a:t>
            </a:r>
            <a:endParaRPr lang="en-US" dirty="0" smtClean="0"/>
          </a:p>
          <a:p>
            <a:r>
              <a:rPr lang="en-US" b="1" dirty="0" smtClean="0"/>
              <a:t>		}</a:t>
            </a:r>
            <a:endParaRPr lang="en-US" dirty="0" smtClean="0"/>
          </a:p>
          <a:p>
            <a:r>
              <a:rPr lang="en-US" b="1" dirty="0" smtClean="0"/>
              <a:t>		catch(</a:t>
            </a:r>
            <a:r>
              <a:rPr lang="en-US" b="1" dirty="0" err="1" smtClean="0"/>
              <a:t>SQLException</a:t>
            </a:r>
            <a:r>
              <a:rPr lang="en-US" b="1" dirty="0" smtClean="0"/>
              <a:t> ex) {</a:t>
            </a:r>
            <a:endParaRPr lang="en-US" dirty="0" smtClean="0"/>
          </a:p>
          <a:p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SQLException</a:t>
            </a:r>
            <a:r>
              <a:rPr lang="en-US" b="1" dirty="0" smtClean="0"/>
              <a:t>:" + </a:t>
            </a:r>
            <a:r>
              <a:rPr lang="en-US" b="1" dirty="0" err="1" smtClean="0"/>
              <a:t>ex.getMessage</a:t>
            </a:r>
            <a:r>
              <a:rPr lang="en-US" b="1" dirty="0" smtClean="0"/>
              <a:t>());</a:t>
            </a:r>
            <a:endParaRPr lang="en-US" dirty="0" smtClean="0"/>
          </a:p>
          <a:p>
            <a:r>
              <a:rPr lang="en-US" b="1" dirty="0" smtClean="0"/>
              <a:t>		}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	}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1 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16832"/>
            <a:ext cx="749935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2 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645" y="1700808"/>
            <a:ext cx="74142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xmlns="" id="{EFB6852D-5D51-41D6-8FD4-535E8C9BCB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849128"/>
            <a:ext cx="1624013" cy="1524292"/>
          </a:xfrm>
          <a:prstGeom prst="rect">
            <a:avLst/>
          </a:prstGeom>
        </p:spPr>
      </p:pic>
      <p:pic>
        <p:nvPicPr>
          <p:cNvPr id="7" name="Picture Placeholder 9">
            <a:extLst>
              <a:ext uri="{FF2B5EF4-FFF2-40B4-BE49-F238E27FC236}">
                <a16:creationId xmlns:a16="http://schemas.microsoft.com/office/drawing/2014/main" xmlns="" id="{DA3197AF-37C8-4C99-92E7-044D991069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895600"/>
            <a:ext cx="1777180" cy="1591504"/>
          </a:xfrm>
          <a:prstGeom prst="rect">
            <a:avLst/>
          </a:prstGeom>
        </p:spPr>
      </p:pic>
      <p:pic>
        <p:nvPicPr>
          <p:cNvPr id="8" name="Picture Placeholder 30">
            <a:extLst>
              <a:ext uri="{FF2B5EF4-FFF2-40B4-BE49-F238E27FC236}">
                <a16:creationId xmlns:a16="http://schemas.microsoft.com/office/drawing/2014/main" xmlns="" id="{B184604F-28F8-4FE7-94C1-9BE1872DEB9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2895600"/>
            <a:ext cx="1362551" cy="1389267"/>
          </a:xfrm>
          <a:prstGeom prst="rect">
            <a:avLst/>
          </a:prstGeom>
        </p:spPr>
      </p:pic>
      <p:pic>
        <p:nvPicPr>
          <p:cNvPr id="9" name="Picture Placeholder 32">
            <a:extLst>
              <a:ext uri="{FF2B5EF4-FFF2-40B4-BE49-F238E27FC236}">
                <a16:creationId xmlns:a16="http://schemas.microsoft.com/office/drawing/2014/main" xmlns="" id="{EBBABC31-8534-401A-8D83-4EFFE0F66AC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2667000"/>
            <a:ext cx="1624013" cy="1835840"/>
          </a:xfrm>
          <a:prstGeom prst="rect">
            <a:avLst/>
          </a:prstGeom>
        </p:spPr>
      </p:pic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6F0E45B8-E0DC-45BF-A9D4-2365CE049D48}"/>
              </a:ext>
            </a:extLst>
          </p:cNvPr>
          <p:cNvGrpSpPr/>
          <p:nvPr/>
        </p:nvGrpSpPr>
        <p:grpSpPr>
          <a:xfrm>
            <a:off x="1116820" y="4856318"/>
            <a:ext cx="1435390" cy="531454"/>
            <a:chOff x="1784817" y="4124254"/>
            <a:chExt cx="1913853" cy="5314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85B363F-68C0-4E9D-8D62-0736136F8FB4}"/>
                </a:ext>
              </a:extLst>
            </p:cNvPr>
            <p:cNvSpPr txBox="1"/>
            <p:nvPr/>
          </p:nvSpPr>
          <p:spPr>
            <a:xfrm>
              <a:off x="1784817" y="4378709"/>
              <a:ext cx="191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49BCA9D-D6C5-4910-B966-D81337E4011B}"/>
                </a:ext>
              </a:extLst>
            </p:cNvPr>
            <p:cNvSpPr txBox="1"/>
            <p:nvPr/>
          </p:nvSpPr>
          <p:spPr>
            <a:xfrm>
              <a:off x="1830958" y="4124254"/>
              <a:ext cx="182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Hanisha</a:t>
              </a:r>
              <a:endParaRPr lang="en-US" sz="20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xmlns="" id="{5917DD6B-711D-4E0F-94D0-395F0D44D0CB}"/>
              </a:ext>
            </a:extLst>
          </p:cNvPr>
          <p:cNvGrpSpPr/>
          <p:nvPr/>
        </p:nvGrpSpPr>
        <p:grpSpPr>
          <a:xfrm>
            <a:off x="2819400" y="4724400"/>
            <a:ext cx="1624013" cy="693420"/>
            <a:chOff x="1336040" y="4876800"/>
            <a:chExt cx="2165350" cy="6934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5121437-1A2C-4F37-A4AF-EA25B5497C8E}"/>
                </a:ext>
              </a:extLst>
            </p:cNvPr>
            <p:cNvSpPr/>
            <p:nvPr/>
          </p:nvSpPr>
          <p:spPr>
            <a:xfrm>
              <a:off x="1336040" y="4876800"/>
              <a:ext cx="2165350" cy="693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xmlns="" id="{60997FA3-8D65-4CC6-9001-9A1110A8A26E}"/>
                </a:ext>
              </a:extLst>
            </p:cNvPr>
            <p:cNvGrpSpPr/>
            <p:nvPr/>
          </p:nvGrpSpPr>
          <p:grpSpPr>
            <a:xfrm>
              <a:off x="1489093" y="4953000"/>
              <a:ext cx="1913853" cy="434772"/>
              <a:chOff x="1784817" y="4220936"/>
              <a:chExt cx="1913853" cy="4347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CF241CF-B32B-481E-805B-273DF0C2A5B3}"/>
                  </a:ext>
                </a:extLst>
              </p:cNvPr>
              <p:cNvSpPr txBox="1"/>
              <p:nvPr/>
            </p:nvSpPr>
            <p:spPr>
              <a:xfrm>
                <a:off x="1784817" y="4378709"/>
                <a:ext cx="1913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8A776146-D2FC-4DED-9648-97198C6B6E46}"/>
                  </a:ext>
                </a:extLst>
              </p:cNvPr>
              <p:cNvSpPr txBox="1"/>
              <p:nvPr/>
            </p:nvSpPr>
            <p:spPr>
              <a:xfrm>
                <a:off x="1834964" y="4220936"/>
                <a:ext cx="1821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Keerthi</a:t>
                </a:r>
                <a:endParaRPr lang="en-US" sz="20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DAB0E6C4-4E5E-48DE-9A3E-72F6146CC657}"/>
              </a:ext>
            </a:extLst>
          </p:cNvPr>
          <p:cNvGrpSpPr/>
          <p:nvPr/>
        </p:nvGrpSpPr>
        <p:grpSpPr>
          <a:xfrm>
            <a:off x="4648200" y="4724400"/>
            <a:ext cx="1624013" cy="693420"/>
            <a:chOff x="1363345" y="4800600"/>
            <a:chExt cx="2165350" cy="6934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F291F12-D567-4CC9-976C-28A029EAA3B1}"/>
                </a:ext>
              </a:extLst>
            </p:cNvPr>
            <p:cNvSpPr/>
            <p:nvPr/>
          </p:nvSpPr>
          <p:spPr>
            <a:xfrm>
              <a:off x="1363345" y="4800600"/>
              <a:ext cx="2165350" cy="693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Prasanna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BEE82AA-B5F1-48D4-994B-3D570E40C851}"/>
                </a:ext>
              </a:extLst>
            </p:cNvPr>
            <p:cNvSpPr txBox="1"/>
            <p:nvPr/>
          </p:nvSpPr>
          <p:spPr>
            <a:xfrm>
              <a:off x="1535234" y="4856318"/>
              <a:ext cx="182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2734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xmlns="" id="{068C5751-8C69-42EC-A1D3-FFCF04F6249E}"/>
              </a:ext>
            </a:extLst>
          </p:cNvPr>
          <p:cNvGrpSpPr/>
          <p:nvPr/>
        </p:nvGrpSpPr>
        <p:grpSpPr>
          <a:xfrm>
            <a:off x="6629400" y="4724400"/>
            <a:ext cx="1760683" cy="693420"/>
            <a:chOff x="1489093" y="4953000"/>
            <a:chExt cx="2347577" cy="6934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6BC2CB9-4C82-41C0-81B3-D4D941989779}"/>
                </a:ext>
              </a:extLst>
            </p:cNvPr>
            <p:cNvSpPr/>
            <p:nvPr/>
          </p:nvSpPr>
          <p:spPr>
            <a:xfrm>
              <a:off x="1671320" y="4953000"/>
              <a:ext cx="2165350" cy="693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xmlns="" id="{BFDF0470-84CB-4145-9F18-DAE3AC690106}"/>
                </a:ext>
              </a:extLst>
            </p:cNvPr>
            <p:cNvGrpSpPr/>
            <p:nvPr/>
          </p:nvGrpSpPr>
          <p:grpSpPr>
            <a:xfrm>
              <a:off x="1489093" y="5029200"/>
              <a:ext cx="2126369" cy="400110"/>
              <a:chOff x="1784817" y="4297136"/>
              <a:chExt cx="2126369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FFD8EBF-D01B-4787-8134-7AD99442FF24}"/>
                  </a:ext>
                </a:extLst>
              </p:cNvPr>
              <p:cNvSpPr txBox="1"/>
              <p:nvPr/>
            </p:nvSpPr>
            <p:spPr>
              <a:xfrm>
                <a:off x="1784817" y="4378709"/>
                <a:ext cx="1913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3F73F7A-E10A-4D3D-859F-66F1F7D51727}"/>
                  </a:ext>
                </a:extLst>
              </p:cNvPr>
              <p:cNvSpPr txBox="1"/>
              <p:nvPr/>
            </p:nvSpPr>
            <p:spPr>
              <a:xfrm>
                <a:off x="2089617" y="4297136"/>
                <a:ext cx="1821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695E78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Prasuna</a:t>
                </a:r>
                <a:endParaRPr lang="en-US" sz="20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314602"/>
          </a:xfrm>
        </p:spPr>
        <p:txBody>
          <a:bodyPr/>
          <a:lstStyle/>
          <a:p>
            <a:r>
              <a:rPr lang="en-US" dirty="0" smtClean="0"/>
              <a:t>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																			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584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CRUD operations on Employee(</a:t>
            </a:r>
            <a:r>
              <a:rPr lang="en-US" sz="3100" b="1" dirty="0" err="1" smtClean="0"/>
              <a:t>EmpId</a:t>
            </a:r>
            <a:r>
              <a:rPr lang="en-US" sz="3100" b="1" dirty="0" smtClean="0"/>
              <a:t>, </a:t>
            </a:r>
            <a:r>
              <a:rPr lang="en-US" sz="3100" b="1" dirty="0" err="1" smtClean="0"/>
              <a:t>EName</a:t>
            </a:r>
            <a:r>
              <a:rPr lang="en-US" sz="3100" b="1" dirty="0" smtClean="0"/>
              <a:t>, DOB, salary, phone)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924944"/>
            <a:ext cx="7498080" cy="1656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create table Employee(</a:t>
            </a:r>
            <a:r>
              <a:rPr lang="en-US" sz="2400" dirty="0" err="1" smtClean="0"/>
              <a:t>empid</a:t>
            </a:r>
            <a:r>
              <a:rPr lang="en-US" sz="2400" dirty="0" smtClean="0"/>
              <a:t> number(20) primary key, 				</a:t>
            </a:r>
            <a:r>
              <a:rPr lang="en-US" sz="2400" dirty="0" err="1" smtClean="0"/>
              <a:t>ename</a:t>
            </a:r>
            <a:r>
              <a:rPr lang="en-US" sz="2400" dirty="0" smtClean="0"/>
              <a:t> varchar2(20),</a:t>
            </a:r>
          </a:p>
          <a:p>
            <a:pPr>
              <a:buNone/>
            </a:pPr>
            <a:r>
              <a:rPr lang="en-US" sz="2400" dirty="0" smtClean="0"/>
              <a:t>				 dob DATE, </a:t>
            </a:r>
          </a:p>
          <a:p>
            <a:pPr>
              <a:buNone/>
            </a:pPr>
            <a:r>
              <a:rPr lang="en-US" sz="2400" dirty="0" smtClean="0"/>
              <a:t>				salary number(20), </a:t>
            </a:r>
          </a:p>
          <a:p>
            <a:pPr>
              <a:buNone/>
            </a:pPr>
            <a:r>
              <a:rPr lang="en-US" sz="2400" dirty="0" smtClean="0"/>
              <a:t>				phone varchar2(20));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jdbcapp.com;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java.sql.Connection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java.sql.Date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java.sql.DriverManager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java.sql.ResultSet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java.sql.SQLException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public class Employee {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b="1" dirty="0" smtClean="0"/>
              <a:t>TODO Auto-generated method stub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uid</a:t>
            </a:r>
            <a:r>
              <a:rPr lang="en-US" dirty="0" smtClean="0"/>
              <a:t>="</a:t>
            </a:r>
            <a:r>
              <a:rPr lang="en-US" dirty="0" err="1" smtClean="0"/>
              <a:t>dbuser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pwd</a:t>
            </a:r>
            <a:r>
              <a:rPr lang="en-US" dirty="0" smtClean="0"/>
              <a:t> = "1234";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</a:t>
            </a:r>
            <a:r>
              <a:rPr lang="en-US" dirty="0" err="1" smtClean="0"/>
              <a:t>jdbc:oracle:thin</a:t>
            </a:r>
            <a:r>
              <a:rPr lang="en-US" dirty="0" smtClean="0"/>
              <a:t>:@localhost:1521/XE";</a:t>
            </a:r>
          </a:p>
          <a:p>
            <a:pPr>
              <a:buNone/>
            </a:pPr>
            <a:r>
              <a:rPr lang="en-US" dirty="0" smtClean="0"/>
              <a:t>Connection con;</a:t>
            </a:r>
          </a:p>
          <a:p>
            <a:pPr>
              <a:buNone/>
            </a:pPr>
            <a:r>
              <a:rPr lang="en-US" b="1" dirty="0" smtClean="0"/>
              <a:t>try {</a:t>
            </a:r>
          </a:p>
          <a:p>
            <a:pPr>
              <a:buNone/>
            </a:pPr>
            <a:r>
              <a:rPr lang="en-US" dirty="0" smtClean="0"/>
              <a:t>//load class dynamically</a:t>
            </a:r>
          </a:p>
          <a:p>
            <a:pPr>
              <a:buNone/>
            </a:pPr>
            <a:r>
              <a:rPr lang="en-US" dirty="0" err="1" smtClean="0"/>
              <a:t>Class.</a:t>
            </a:r>
            <a:r>
              <a:rPr lang="en-US" i="1" dirty="0" err="1" smtClean="0"/>
              <a:t>forName</a:t>
            </a:r>
            <a:r>
              <a:rPr lang="en-US" i="1" dirty="0" smtClean="0"/>
              <a:t>("</a:t>
            </a:r>
            <a:r>
              <a:rPr lang="en-US" i="1" dirty="0" err="1" smtClean="0"/>
              <a:t>oracle.jdbc.driver.OracleDriver</a:t>
            </a:r>
            <a:r>
              <a:rPr lang="en-US" i="1" dirty="0" smtClean="0"/>
              <a:t>");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//create a connection object and connect to </a:t>
            </a:r>
            <a:r>
              <a:rPr lang="en-US" dirty="0" smtClean="0"/>
              <a:t>database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 = </a:t>
            </a:r>
            <a:r>
              <a:rPr lang="en-US" dirty="0" err="1" smtClean="0"/>
              <a:t>DriverManager.</a:t>
            </a:r>
            <a:r>
              <a:rPr lang="en-US" i="1" dirty="0" err="1" smtClean="0"/>
              <a:t>getConnection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, </a:t>
            </a:r>
            <a:r>
              <a:rPr lang="en-US" i="1" dirty="0" err="1" smtClean="0"/>
              <a:t>pwd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("Connected");</a:t>
            </a:r>
          </a:p>
          <a:p>
            <a:pPr>
              <a:buNone/>
            </a:pP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Statement stmt=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try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//insert employee record into database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qry</a:t>
            </a:r>
            <a:r>
              <a:rPr lang="en-US" dirty="0" smtClean="0"/>
              <a:t>="INSERT INTO Employee VALUES(1,‘prasuna',TO_DATE('25/07/1999','dd/mm/</a:t>
            </a:r>
            <a:r>
              <a:rPr lang="en-US" dirty="0" err="1" smtClean="0"/>
              <a:t>yyyy</a:t>
            </a:r>
            <a:r>
              <a:rPr lang="en-US" dirty="0" smtClean="0"/>
              <a:t>'),250000,'1234567890')";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i2=</a:t>
            </a:r>
            <a:r>
              <a:rPr lang="en-US" b="1" dirty="0" err="1" smtClean="0"/>
              <a:t>stmt.executeUpdate</a:t>
            </a:r>
            <a:r>
              <a:rPr lang="en-US" b="1" dirty="0" smtClean="0"/>
              <a:t>(</a:t>
            </a:r>
            <a:r>
              <a:rPr lang="en-US" b="1" dirty="0" err="1" smtClean="0"/>
              <a:t>qry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if(i2&gt;0)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("After Insertion");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employee");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("read employee records from database");</a:t>
            </a:r>
          </a:p>
          <a:p>
            <a:pPr>
              <a:buNone/>
            </a:pPr>
            <a:r>
              <a:rPr lang="en-US" dirty="0" smtClean="0"/>
              <a:t>       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74042"/>
          </a:xfrm>
        </p:spPr>
        <p:txBody>
          <a:bodyPr>
            <a:noAutofit/>
          </a:bodyPr>
          <a:lstStyle/>
          <a:p>
            <a:r>
              <a:rPr lang="en-US" sz="2800" dirty="0" smtClean="0"/>
              <a:t>(continued..)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6712"/>
            <a:ext cx="7498080" cy="54116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while(</a:t>
            </a:r>
            <a:r>
              <a:rPr lang="en-US" b="1" dirty="0" err="1" smtClean="0"/>
              <a:t>rs.next</a:t>
            </a:r>
            <a:r>
              <a:rPr lang="en-US" b="1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Id : " + 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</a:t>
            </a:r>
            <a:r>
              <a:rPr lang="en-US" b="1" i="1" dirty="0" err="1" smtClean="0"/>
              <a:t>empid</a:t>
            </a:r>
            <a:r>
              <a:rPr lang="en-US" b="1" i="1" dirty="0" smtClean="0"/>
              <a:t>") + ", Name : " + 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</a:t>
            </a:r>
            <a:r>
              <a:rPr lang="en-US" b="1" i="1" dirty="0" err="1" smtClean="0"/>
              <a:t>ename</a:t>
            </a:r>
            <a:r>
              <a:rPr lang="en-US" b="1" i="1" dirty="0" smtClean="0"/>
              <a:t>") + ", Date of Birth : " + </a:t>
            </a:r>
            <a:r>
              <a:rPr lang="en-US" b="1" i="1" dirty="0" err="1" smtClean="0"/>
              <a:t>rs.getDate</a:t>
            </a:r>
            <a:r>
              <a:rPr lang="en-US" b="1" i="1" dirty="0" smtClean="0"/>
              <a:t>("dob")+" salary : "+</a:t>
            </a:r>
            <a:r>
              <a:rPr lang="en-US" b="1" i="1" dirty="0" err="1" smtClean="0"/>
              <a:t>rs.getInt</a:t>
            </a:r>
            <a:r>
              <a:rPr lang="en-US" b="1" i="1" dirty="0" smtClean="0"/>
              <a:t>("salary")+" phone no : "+</a:t>
            </a:r>
            <a:r>
              <a:rPr lang="en-US" b="1" i="1" dirty="0" err="1" smtClean="0"/>
              <a:t>rs.getString</a:t>
            </a:r>
            <a:r>
              <a:rPr lang="en-US" b="1" i="1" dirty="0" smtClean="0"/>
              <a:t>("phone"));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("Insertion Failed");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catch(</a:t>
            </a:r>
            <a:r>
              <a:rPr lang="en-US" b="1" dirty="0" err="1" smtClean="0"/>
              <a:t>SQLException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("unique key value </a:t>
            </a:r>
            <a:r>
              <a:rPr lang="en-US" b="1" i="1" dirty="0" err="1" smtClean="0"/>
              <a:t>vialotation</a:t>
            </a:r>
            <a:r>
              <a:rPr lang="en-US" b="1" i="1" dirty="0" smtClean="0"/>
              <a:t> " + </a:t>
            </a:r>
            <a:r>
              <a:rPr lang="en-US" b="1" i="1" dirty="0" err="1" smtClean="0"/>
              <a:t>e.getMessage</a:t>
            </a:r>
            <a:r>
              <a:rPr lang="en-US" b="1" i="1" dirty="0" smtClean="0"/>
              <a:t>());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catch(</a:t>
            </a:r>
            <a:r>
              <a:rPr lang="en-US" b="1" dirty="0" err="1" smtClean="0"/>
              <a:t>IllegalArgumentException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("Invalid date format "+</a:t>
            </a:r>
            <a:r>
              <a:rPr lang="en-US" b="1" i="1" dirty="0" err="1" smtClean="0"/>
              <a:t>e.getMessage</a:t>
            </a:r>
            <a:r>
              <a:rPr lang="en-US" b="1" i="1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insertion: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715" y="1700808"/>
            <a:ext cx="70561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729</Words>
  <Application>Microsoft Office PowerPoint</Application>
  <PresentationFormat>On-screen Show (4:3)</PresentationFormat>
  <Paragraphs>263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    EXAMPLE USING JDBC</vt:lpstr>
      <vt:lpstr>WHAT IS JDBC?</vt:lpstr>
      <vt:lpstr>     CRUD operations on Employee(EmpId, EName, DOB, salary, phone)  </vt:lpstr>
      <vt:lpstr>Create table:</vt:lpstr>
      <vt:lpstr>Application : </vt:lpstr>
      <vt:lpstr>(continued..)</vt:lpstr>
      <vt:lpstr>(continued..)</vt:lpstr>
      <vt:lpstr>(continued..)</vt:lpstr>
      <vt:lpstr>Output of insertion:</vt:lpstr>
      <vt:lpstr>Update value :</vt:lpstr>
      <vt:lpstr>Output:</vt:lpstr>
      <vt:lpstr>Delete from database : </vt:lpstr>
      <vt:lpstr>(continued..)</vt:lpstr>
      <vt:lpstr>output</vt:lpstr>
      <vt:lpstr> </vt:lpstr>
      <vt:lpstr>stored procedural statement for insert employee </vt:lpstr>
      <vt:lpstr> stored procedural statement for UPDATE employee </vt:lpstr>
      <vt:lpstr> stored procedural statement for DELETE employee   </vt:lpstr>
      <vt:lpstr>Application :</vt:lpstr>
      <vt:lpstr> </vt:lpstr>
      <vt:lpstr> </vt:lpstr>
      <vt:lpstr> </vt:lpstr>
      <vt:lpstr>Output 1 :</vt:lpstr>
      <vt:lpstr>Output 2 :</vt:lpstr>
      <vt:lpstr>   our team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USING JDBC</dc:title>
  <dc:creator>PC</dc:creator>
  <cp:lastModifiedBy>PC</cp:lastModifiedBy>
  <cp:revision>10</cp:revision>
  <dcterms:created xsi:type="dcterms:W3CDTF">2020-06-21T16:00:34Z</dcterms:created>
  <dcterms:modified xsi:type="dcterms:W3CDTF">2020-06-22T05:41:12Z</dcterms:modified>
</cp:coreProperties>
</file>