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2" r:id="rId15"/>
    <p:sldId id="303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1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31440" y="-10956"/>
            <a:ext cx="8595717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2600325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NAME:Prasanna raj. S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altLang="en-GB" dirty="0" sz="2400" lang="en-US"/>
              <a:t>4D75393488E448A8B394D1199455D4FF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dirty="0" sz="2400" lang="en-US"/>
              <a:t>: BSc AIML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:</a:t>
            </a:r>
            <a:r>
              <a:rPr dirty="0" sz="2400" lang="en-US"/>
              <a:t> COLLEGE</a:t>
            </a:r>
            <a:r>
              <a:rPr altLang="en-GB" dirty="0" sz="2400" lang="en-US"/>
              <a:t> </a:t>
            </a:r>
            <a:r>
              <a:rPr dirty="0" sz="2400" lang="en-US"/>
              <a:t>/ UNIVERSITY: Akshaya College of arts and Science</a:t>
            </a:r>
            <a:r>
              <a:rPr altLang="en-GB" dirty="0" sz="2400" lang="en-US"/>
              <a:t> </a:t>
            </a:r>
            <a:r>
              <a:rPr dirty="0" sz="2400" lang="en-US"/>
              <a:t>/ </a:t>
            </a:r>
            <a:r>
              <a:rPr altLang="en-GB" dirty="0" sz="2400" lang="en-US" err="1"/>
              <a:t>B</a:t>
            </a:r>
            <a:r>
              <a:rPr dirty="0" sz="2400" lang="en-US" err="1"/>
              <a:t>harathiar</a:t>
            </a:r>
            <a:r>
              <a:rPr dirty="0" sz="2400" lang="en-US"/>
              <a:t> </a:t>
            </a:r>
            <a:r>
              <a:rPr altLang="en-GB" dirty="0" sz="2400" lang="en-US"/>
              <a:t>U</a:t>
            </a:r>
            <a:r>
              <a:rPr dirty="0" sz="2400" lang="en-US"/>
              <a:t>niversity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1122044" y="8365708"/>
            <a:ext cx="2154556" cy="753764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2238" t="-5116" r="-2238" b="5116"/>
          <a:stretch>
            <a:fillRect/>
          </a:stretch>
        </p:blipFill>
        <p:spPr>
          <a:xfrm rot="0">
            <a:off x="638464" y="1845015"/>
            <a:ext cx="10882293" cy="3535967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12721409" y="4276728"/>
            <a:ext cx="9696981" cy="362902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92456" y="10944849"/>
            <a:ext cx="1953805" cy="1193771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-2379" t="2316" r="2379" b="-2316"/>
          <a:stretch>
            <a:fillRect/>
          </a:stretch>
        </p:blipFill>
        <p:spPr>
          <a:xfrm rot="0">
            <a:off x="433167" y="1981597"/>
            <a:ext cx="10228243" cy="338097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03408" y="9638819"/>
            <a:ext cx="2103390" cy="1529976"/>
          </a:xfrm>
          <a:prstGeom prst="rect"/>
        </p:spPr>
      </p:pic>
      <p:sp>
        <p:nvSpPr>
          <p:cNvPr id="1048689" name=""/>
          <p:cNvSpPr txBox="1"/>
          <p:nvPr/>
        </p:nvSpPr>
        <p:spPr>
          <a:xfrm>
            <a:off x="4724982" y="17703396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11D11B92AD60888B602412B51A5430EA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6549" t="8402" r="-6549" b="-8402"/>
          <a:stretch>
            <a:fillRect/>
          </a:stretch>
        </p:blipFill>
        <p:spPr>
          <a:xfrm rot="0">
            <a:off x="736033" y="1848072"/>
            <a:ext cx="11239486" cy="3800474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92772" y="1345859"/>
            <a:ext cx="10612231" cy="4166282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TextBox 1"/>
          <p:cNvSpPr txBox="1"/>
          <p:nvPr/>
        </p:nvSpPr>
        <p:spPr>
          <a:xfrm>
            <a:off x="1143000" y="2094364"/>
            <a:ext cx="6864668" cy="364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dirty="0" sz="2400" lang="en-IN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0"/>
          <p:cNvSpPr txBox="1"/>
          <p:nvPr/>
        </p:nvSpPr>
        <p:spPr>
          <a:xfrm>
            <a:off x="2000423" y="2321481"/>
            <a:ext cx="8191154" cy="1894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6000" lang="en-US"/>
              <a:t>Digital</a:t>
            </a:r>
            <a:r>
              <a:rPr b="1" dirty="0" sz="6000" lang="en-US"/>
              <a:t> </a:t>
            </a:r>
            <a:r>
              <a:rPr b="1" dirty="0" sz="6000" lang="en-US"/>
              <a:t>Portfolio</a:t>
            </a:r>
            <a:endParaRPr b="1" dirty="0" sz="6000" lang="en-IN"/>
          </a:p>
          <a:p>
            <a:endParaRPr b="1" dirty="0" sz="6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447675" y="2019300"/>
            <a:ext cx="7543800" cy="25806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838201" y="2286000"/>
            <a:ext cx="7467600" cy="3291840"/>
          </a:xfrm>
          <a:prstGeom prst="rect"/>
          <a:noFill/>
        </p:spPr>
        <p:txBody>
          <a:bodyPr rtlCol="0" wrap="square">
            <a:spAutoFit/>
          </a:bodyPr>
          <a:p>
            <a:pPr lvl="1"/>
            <a:r>
              <a:rPr dirty="0" sz="2400" lang="en-US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dirty="0" sz="2400" lang="en-US"/>
            </a:br>
            <a:endParaRPr dirty="0" sz="2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762000" y="2577516"/>
            <a:ext cx="6781800" cy="36474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Recruiters &amp; Companies:</a:t>
            </a:r>
            <a:r>
              <a:rPr dirty="0" sz="2400" lang="en-US"/>
              <a:t> To assess technical skills and project experience for internships and entry-level positions.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University Professors &amp; Peers:</a:t>
            </a:r>
            <a:r>
              <a:rPr dirty="0" sz="2400" lang="en-US"/>
              <a:t> For academic collaboration, project reviews, and networking.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Hackathon &amp; Project Collaborators:</a:t>
            </a:r>
            <a:r>
              <a:rPr dirty="0" sz="2400" lang="en-US"/>
              <a:t> To understand my skill set for potential team formations.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Myself:</a:t>
            </a:r>
            <a:r>
              <a:rPr dirty="0" sz="2400" lang="en-US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dirty="0" sz="3600" lang="en-IN" spc="10"/>
              <a:t>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124200" y="2125611"/>
            <a:ext cx="6553200" cy="2936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Frontend:</a:t>
            </a:r>
            <a:r>
              <a:rPr dirty="0" sz="2400" lang="en-IN"/>
              <a:t> HTML5, CSS3, JavaScript (ES6+)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Styling:</a:t>
            </a:r>
            <a:r>
              <a:rPr dirty="0" sz="2400" lang="en-IN"/>
              <a:t> Custom CSS with Flexbox &amp; Grid for layout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Icons &amp; UI:</a:t>
            </a:r>
            <a:r>
              <a:rPr dirty="0" sz="2400" lang="en-IN"/>
              <a:t> Font Awesome Icons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Design Principles:</a:t>
            </a:r>
            <a:r>
              <a:rPr dirty="0" sz="2400" lang="en-IN"/>
              <a:t> Mobile-First Responsive Design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Version Control:</a:t>
            </a:r>
            <a:r>
              <a:rPr dirty="0" sz="2400" lang="en-IN"/>
              <a:t> Git &amp; GitHub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Code Editor:</a:t>
            </a:r>
            <a:r>
              <a:rPr dirty="0" sz="2400" lang="en-IN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1"/>
          <p:cNvSpPr txBox="1"/>
          <p:nvPr/>
        </p:nvSpPr>
        <p:spPr>
          <a:xfrm>
            <a:off x="767849" y="1722098"/>
            <a:ext cx="8794750" cy="4003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Navigation Bar:</a:t>
            </a:r>
            <a:r>
              <a:rPr dirty="0" sz="2400" lang="en-US"/>
              <a:t> Fixed header with links to all sections.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Hero:</a:t>
            </a:r>
            <a:r>
              <a:rPr dirty="0" sz="2400" lang="en-US"/>
              <a:t> Personal introduction with call-to-action buttons.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About:</a:t>
            </a:r>
            <a:r>
              <a:rPr dirty="0" sz="2400" lang="en-US"/>
              <a:t> Personal bio and key skill tags.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Education:</a:t>
            </a:r>
            <a:r>
              <a:rPr dirty="0" sz="2400" lang="en-US"/>
              <a:t> Timeline of academic qualifications.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Projects:</a:t>
            </a:r>
            <a:r>
              <a:rPr dirty="0" sz="2400" lang="en-US"/>
              <a:t> Grid layout showcasing 3 projects with tech stacks.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Skills:</a:t>
            </a:r>
            <a:r>
              <a:rPr dirty="0" sz="2400" lang="en-US"/>
              <a:t> Visual skill bars categorized by Programming, AI/ML, and Web Tech.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Interests:</a:t>
            </a:r>
            <a:r>
              <a:rPr dirty="0" sz="2400" lang="en-US"/>
              <a:t> Card-based layout for AI/ML passions.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Contact:</a:t>
            </a:r>
            <a:r>
              <a:rPr dirty="0" sz="2400" lang="en-US"/>
              <a:t> Contact information and functional form.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Footer:</a:t>
            </a:r>
            <a:r>
              <a:rPr dirty="0" sz="2400" lang="en-US"/>
              <a:t> Social media links and copyright.</a:t>
            </a:r>
          </a:p>
          <a:p>
            <a:pPr indent="-342900" marL="342900">
              <a:buFont typeface="+mj-lt"/>
              <a:buAutoNum type="arabicPeriod"/>
            </a:pP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</a:t>
            </a:r>
          </a:p>
        </p:txBody>
      </p:sp>
      <p:sp>
        <p:nvSpPr>
          <p:cNvPr id="1048674" name="TextBox 2"/>
          <p:cNvSpPr txBox="1"/>
          <p:nvPr/>
        </p:nvSpPr>
        <p:spPr>
          <a:xfrm>
            <a:off x="2667000" y="-3520271"/>
            <a:ext cx="6858000" cy="36933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endParaRPr dirty="0" lang="en-IN"/>
          </a:p>
        </p:txBody>
      </p:sp>
      <p:sp>
        <p:nvSpPr>
          <p:cNvPr id="1048675" name="TextBox 3"/>
          <p:cNvSpPr txBox="1"/>
          <p:nvPr/>
        </p:nvSpPr>
        <p:spPr>
          <a:xfrm>
            <a:off x="755331" y="1875042"/>
            <a:ext cx="7924800" cy="39141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Fully Responsive:</a:t>
            </a:r>
            <a:r>
              <a:rPr dirty="0" sz="2400" lang="en-IN"/>
              <a:t> Adapts seamlessly to desktop, tablet, and mobile devices.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Interactive UI:</a:t>
            </a:r>
            <a:r>
              <a:rPr dirty="0" sz="2400" lang="en-IN"/>
              <a:t> Smooth scrolling navigation, hover effects on buttons and cards.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Dynamic Skills Section:</a:t>
            </a:r>
            <a:r>
              <a:rPr dirty="0" sz="2400" lang="en-IN"/>
              <a:t> Visual progress bars to quantify proficiency levels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Functional Contact Form:</a:t>
            </a:r>
            <a:r>
              <a:rPr dirty="0" sz="2400" lang="en-IN"/>
              <a:t> Client-side validation for user inputs.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Mobile-Friendly Navigation:</a:t>
            </a:r>
            <a:r>
              <a:rPr dirty="0" sz="2400" lang="en-IN"/>
              <a:t> Hamburger menu for smaller screens.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dharmaprakash k</cp:lastModifiedBy>
  <dcterms:created xsi:type="dcterms:W3CDTF">2024-03-27T19:07:22Z</dcterms:created>
  <dcterms:modified xsi:type="dcterms:W3CDTF">2025-09-09T05:11:15Z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895988b4970e4325a2417f5d3f96e402</vt:lpwstr>
  </property>
</Properties>
</file>