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1C70ED-5195-4503-BDAE-C1394EBB9CCA}">
          <p14:sldIdLst>
            <p14:sldId id="256"/>
          </p14:sldIdLst>
        </p14:section>
        <p14:section name="Migration Tools" id="{11C82AB8-9B3E-4E60-934D-2B1DF03BCA51}">
          <p14:sldIdLst>
            <p14:sldId id="260"/>
          </p14:sldIdLst>
        </p14:section>
        <p14:section name="Automation Node Instance" id="{CA375AD7-ED97-494C-A7ED-6C7140261F60}">
          <p14:sldIdLst>
            <p14:sldId id="257"/>
            <p14:sldId id="258"/>
            <p14:sldId id="261"/>
            <p14:sldId id="263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3D35E-5ED7-4453-AD2B-065A1A1D36C1}" v="63" dt="2024-04-24T06:33:20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ram, Prasanna (P)" userId="5d3a169d-b4f9-442e-956a-eede007015ff" providerId="ADAL" clId="{DB69632B-01A8-474B-9805-6C54C7EA8100}"/>
    <pc:docChg chg="undo custSel addSld delSld modSld sldOrd addSection modSection">
      <pc:chgData name="Rajaram, Prasanna (P)" userId="5d3a169d-b4f9-442e-956a-eede007015ff" providerId="ADAL" clId="{DB69632B-01A8-474B-9805-6C54C7EA8100}" dt="2024-02-03T08:54:47.839" v="3339" actId="14100"/>
      <pc:docMkLst>
        <pc:docMk/>
      </pc:docMkLst>
      <pc:sldChg chg="addSp modSp new mod">
        <pc:chgData name="Rajaram, Prasanna (P)" userId="5d3a169d-b4f9-442e-956a-eede007015ff" providerId="ADAL" clId="{DB69632B-01A8-474B-9805-6C54C7EA8100}" dt="2024-02-03T04:50:43.737" v="1972" actId="20577"/>
        <pc:sldMkLst>
          <pc:docMk/>
          <pc:sldMk cId="2328543466" sldId="256"/>
        </pc:sldMkLst>
        <pc:spChg chg="mod">
          <ac:chgData name="Rajaram, Prasanna (P)" userId="5d3a169d-b4f9-442e-956a-eede007015ff" providerId="ADAL" clId="{DB69632B-01A8-474B-9805-6C54C7EA8100}" dt="2024-02-03T04:21:47.741" v="20" actId="20577"/>
          <ac:spMkLst>
            <pc:docMk/>
            <pc:sldMk cId="2328543466" sldId="256"/>
            <ac:spMk id="2" creationId="{7AFC4C76-4BD6-5D16-B133-04A8A06CDEB8}"/>
          </ac:spMkLst>
        </pc:spChg>
        <pc:spChg chg="mod">
          <ac:chgData name="Rajaram, Prasanna (P)" userId="5d3a169d-b4f9-442e-956a-eede007015ff" providerId="ADAL" clId="{DB69632B-01A8-474B-9805-6C54C7EA8100}" dt="2024-02-03T04:22:31.798" v="97" actId="1076"/>
          <ac:spMkLst>
            <pc:docMk/>
            <pc:sldMk cId="2328543466" sldId="256"/>
            <ac:spMk id="3" creationId="{8D0AE56F-AC4D-DE77-898C-19F11B47122D}"/>
          </ac:spMkLst>
        </pc:spChg>
        <pc:spChg chg="add mod">
          <ac:chgData name="Rajaram, Prasanna (P)" userId="5d3a169d-b4f9-442e-956a-eede007015ff" providerId="ADAL" clId="{DB69632B-01A8-474B-9805-6C54C7EA8100}" dt="2024-02-03T04:50:43.737" v="1972" actId="20577"/>
          <ac:spMkLst>
            <pc:docMk/>
            <pc:sldMk cId="2328543466" sldId="256"/>
            <ac:spMk id="4" creationId="{1C0D2647-F124-BA48-DE1D-0DC7DD3D27F1}"/>
          </ac:spMkLst>
        </pc:spChg>
        <pc:spChg chg="add mod">
          <ac:chgData name="Rajaram, Prasanna (P)" userId="5d3a169d-b4f9-442e-956a-eede007015ff" providerId="ADAL" clId="{DB69632B-01A8-474B-9805-6C54C7EA8100}" dt="2024-02-03T04:22:50.935" v="123" actId="20577"/>
          <ac:spMkLst>
            <pc:docMk/>
            <pc:sldMk cId="2328543466" sldId="256"/>
            <ac:spMk id="5" creationId="{7AE5723E-B9C4-E302-3123-F9C29076D378}"/>
          </ac:spMkLst>
        </pc:spChg>
      </pc:sldChg>
      <pc:sldChg chg="addSp modSp new mod modNotesTx">
        <pc:chgData name="Rajaram, Prasanna (P)" userId="5d3a169d-b4f9-442e-956a-eede007015ff" providerId="ADAL" clId="{DB69632B-01A8-474B-9805-6C54C7EA8100}" dt="2024-02-03T04:48:31.043" v="1926" actId="20577"/>
        <pc:sldMkLst>
          <pc:docMk/>
          <pc:sldMk cId="1896841756" sldId="257"/>
        </pc:sldMkLst>
        <pc:spChg chg="mod">
          <ac:chgData name="Rajaram, Prasanna (P)" userId="5d3a169d-b4f9-442e-956a-eede007015ff" providerId="ADAL" clId="{DB69632B-01A8-474B-9805-6C54C7EA8100}" dt="2024-02-03T04:23:09.498" v="128" actId="20577"/>
          <ac:spMkLst>
            <pc:docMk/>
            <pc:sldMk cId="1896841756" sldId="257"/>
            <ac:spMk id="2" creationId="{C8995CFC-B416-839D-DB1E-A3692292AAA5}"/>
          </ac:spMkLst>
        </pc:spChg>
        <pc:spChg chg="mod">
          <ac:chgData name="Rajaram, Prasanna (P)" userId="5d3a169d-b4f9-442e-956a-eede007015ff" providerId="ADAL" clId="{DB69632B-01A8-474B-9805-6C54C7EA8100}" dt="2024-02-03T04:48:31.043" v="1926" actId="20577"/>
          <ac:spMkLst>
            <pc:docMk/>
            <pc:sldMk cId="1896841756" sldId="257"/>
            <ac:spMk id="3" creationId="{2B4C7A85-6CBA-E9A7-8CF1-287060356155}"/>
          </ac:spMkLst>
        </pc:spChg>
        <pc:spChg chg="add mod">
          <ac:chgData name="Rajaram, Prasanna (P)" userId="5d3a169d-b4f9-442e-956a-eede007015ff" providerId="ADAL" clId="{DB69632B-01A8-474B-9805-6C54C7EA8100}" dt="2024-02-03T04:23:01.170" v="125"/>
          <ac:spMkLst>
            <pc:docMk/>
            <pc:sldMk cId="1896841756" sldId="257"/>
            <ac:spMk id="4" creationId="{504007D5-AD2C-A282-6442-97782B442E51}"/>
          </ac:spMkLst>
        </pc:spChg>
      </pc:sldChg>
      <pc:sldChg chg="addSp modSp new mod">
        <pc:chgData name="Rajaram, Prasanna (P)" userId="5d3a169d-b4f9-442e-956a-eede007015ff" providerId="ADAL" clId="{DB69632B-01A8-474B-9805-6C54C7EA8100}" dt="2024-02-03T06:22:39.217" v="2039" actId="6549"/>
        <pc:sldMkLst>
          <pc:docMk/>
          <pc:sldMk cId="2243921285" sldId="258"/>
        </pc:sldMkLst>
        <pc:spChg chg="mod">
          <ac:chgData name="Rajaram, Prasanna (P)" userId="5d3a169d-b4f9-442e-956a-eede007015ff" providerId="ADAL" clId="{DB69632B-01A8-474B-9805-6C54C7EA8100}" dt="2024-02-03T06:22:39.217" v="2039" actId="6549"/>
          <ac:spMkLst>
            <pc:docMk/>
            <pc:sldMk cId="2243921285" sldId="258"/>
            <ac:spMk id="2" creationId="{66D328E0-C3BE-7B90-AEA4-26D48D134BC8}"/>
          </ac:spMkLst>
        </pc:spChg>
        <pc:spChg chg="mod">
          <ac:chgData name="Rajaram, Prasanna (P)" userId="5d3a169d-b4f9-442e-956a-eede007015ff" providerId="ADAL" clId="{DB69632B-01A8-474B-9805-6C54C7EA8100}" dt="2024-02-03T04:47:25.929" v="1832" actId="20577"/>
          <ac:spMkLst>
            <pc:docMk/>
            <pc:sldMk cId="2243921285" sldId="258"/>
            <ac:spMk id="3" creationId="{41435FA8-B29E-7A32-2E02-63D1CEC3D5D7}"/>
          </ac:spMkLst>
        </pc:spChg>
        <pc:spChg chg="add mod">
          <ac:chgData name="Rajaram, Prasanna (P)" userId="5d3a169d-b4f9-442e-956a-eede007015ff" providerId="ADAL" clId="{DB69632B-01A8-474B-9805-6C54C7EA8100}" dt="2024-02-03T04:33:16.596" v="662"/>
          <ac:spMkLst>
            <pc:docMk/>
            <pc:sldMk cId="2243921285" sldId="258"/>
            <ac:spMk id="4" creationId="{0590482D-DEB1-54BB-BAB1-D1C7902EDD69}"/>
          </ac:spMkLst>
        </pc:spChg>
      </pc:sldChg>
      <pc:sldChg chg="addSp modSp new del">
        <pc:chgData name="Rajaram, Prasanna (P)" userId="5d3a169d-b4f9-442e-956a-eede007015ff" providerId="ADAL" clId="{DB69632B-01A8-474B-9805-6C54C7EA8100}" dt="2024-02-03T04:41:35.843" v="1394" actId="2696"/>
        <pc:sldMkLst>
          <pc:docMk/>
          <pc:sldMk cId="3584522849" sldId="259"/>
        </pc:sldMkLst>
        <pc:spChg chg="add mod">
          <ac:chgData name="Rajaram, Prasanna (P)" userId="5d3a169d-b4f9-442e-956a-eede007015ff" providerId="ADAL" clId="{DB69632B-01A8-474B-9805-6C54C7EA8100}" dt="2024-02-03T04:41:24.076" v="1392"/>
          <ac:spMkLst>
            <pc:docMk/>
            <pc:sldMk cId="3584522849" sldId="259"/>
            <ac:spMk id="4" creationId="{37475EF8-E118-7DD3-D014-DCAE41646860}"/>
          </ac:spMkLst>
        </pc:spChg>
      </pc:sldChg>
      <pc:sldChg chg="addSp delSp modSp add mod">
        <pc:chgData name="Rajaram, Prasanna (P)" userId="5d3a169d-b4f9-442e-956a-eede007015ff" providerId="ADAL" clId="{DB69632B-01A8-474B-9805-6C54C7EA8100}" dt="2024-02-03T04:43:05.910" v="1424" actId="20577"/>
        <pc:sldMkLst>
          <pc:docMk/>
          <pc:sldMk cId="416304872" sldId="260"/>
        </pc:sldMkLst>
        <pc:spChg chg="mod">
          <ac:chgData name="Rajaram, Prasanna (P)" userId="5d3a169d-b4f9-442e-956a-eede007015ff" providerId="ADAL" clId="{DB69632B-01A8-474B-9805-6C54C7EA8100}" dt="2024-02-03T04:43:05.910" v="1424" actId="20577"/>
          <ac:spMkLst>
            <pc:docMk/>
            <pc:sldMk cId="416304872" sldId="260"/>
            <ac:spMk id="2" creationId="{7AFC4C76-4BD6-5D16-B133-04A8A06CDEB8}"/>
          </ac:spMkLst>
        </pc:spChg>
        <pc:spChg chg="del">
          <ac:chgData name="Rajaram, Prasanna (P)" userId="5d3a169d-b4f9-442e-956a-eede007015ff" providerId="ADAL" clId="{DB69632B-01A8-474B-9805-6C54C7EA8100}" dt="2024-02-03T04:41:54.220" v="1414" actId="478"/>
          <ac:spMkLst>
            <pc:docMk/>
            <pc:sldMk cId="416304872" sldId="260"/>
            <ac:spMk id="3" creationId="{8D0AE56F-AC4D-DE77-898C-19F11B47122D}"/>
          </ac:spMkLst>
        </pc:spChg>
        <pc:spChg chg="del">
          <ac:chgData name="Rajaram, Prasanna (P)" userId="5d3a169d-b4f9-442e-956a-eede007015ff" providerId="ADAL" clId="{DB69632B-01A8-474B-9805-6C54C7EA8100}" dt="2024-02-03T04:41:59.483" v="1416" actId="478"/>
          <ac:spMkLst>
            <pc:docMk/>
            <pc:sldMk cId="416304872" sldId="260"/>
            <ac:spMk id="5" creationId="{7AE5723E-B9C4-E302-3123-F9C29076D378}"/>
          </ac:spMkLst>
        </pc:spChg>
        <pc:spChg chg="add del mod">
          <ac:chgData name="Rajaram, Prasanna (P)" userId="5d3a169d-b4f9-442e-956a-eede007015ff" providerId="ADAL" clId="{DB69632B-01A8-474B-9805-6C54C7EA8100}" dt="2024-02-03T04:41:56.183" v="1415" actId="478"/>
          <ac:spMkLst>
            <pc:docMk/>
            <pc:sldMk cId="416304872" sldId="260"/>
            <ac:spMk id="7" creationId="{0EEA9F25-5F45-6A79-EDCA-398DEBEE101F}"/>
          </ac:spMkLst>
        </pc:spChg>
      </pc:sldChg>
      <pc:sldChg chg="modSp add mod modNotesTx">
        <pc:chgData name="Rajaram, Prasanna (P)" userId="5d3a169d-b4f9-442e-956a-eede007015ff" providerId="ADAL" clId="{DB69632B-01A8-474B-9805-6C54C7EA8100}" dt="2024-02-03T06:26:05.707" v="2301" actId="20577"/>
        <pc:sldMkLst>
          <pc:docMk/>
          <pc:sldMk cId="627151328" sldId="261"/>
        </pc:sldMkLst>
        <pc:spChg chg="mod">
          <ac:chgData name="Rajaram, Prasanna (P)" userId="5d3a169d-b4f9-442e-956a-eede007015ff" providerId="ADAL" clId="{DB69632B-01A8-474B-9805-6C54C7EA8100}" dt="2024-02-03T06:22:43.015" v="2040" actId="6549"/>
          <ac:spMkLst>
            <pc:docMk/>
            <pc:sldMk cId="627151328" sldId="261"/>
            <ac:spMk id="2" creationId="{66D328E0-C3BE-7B90-AEA4-26D48D134BC8}"/>
          </ac:spMkLst>
        </pc:spChg>
        <pc:spChg chg="mod">
          <ac:chgData name="Rajaram, Prasanna (P)" userId="5d3a169d-b4f9-442e-956a-eede007015ff" providerId="ADAL" clId="{DB69632B-01A8-474B-9805-6C54C7EA8100}" dt="2024-02-03T06:24:55.891" v="2143" actId="2711"/>
          <ac:spMkLst>
            <pc:docMk/>
            <pc:sldMk cId="627151328" sldId="261"/>
            <ac:spMk id="3" creationId="{41435FA8-B29E-7A32-2E02-63D1CEC3D5D7}"/>
          </ac:spMkLst>
        </pc:spChg>
      </pc:sldChg>
      <pc:sldChg chg="addSp modSp new mod ord">
        <pc:chgData name="Rajaram, Prasanna (P)" userId="5d3a169d-b4f9-442e-956a-eede007015ff" providerId="ADAL" clId="{DB69632B-01A8-474B-9805-6C54C7EA8100}" dt="2024-02-03T08:54:47.839" v="3339" actId="14100"/>
        <pc:sldMkLst>
          <pc:docMk/>
          <pc:sldMk cId="3550580390" sldId="262"/>
        </pc:sldMkLst>
        <pc:spChg chg="mod">
          <ac:chgData name="Rajaram, Prasanna (P)" userId="5d3a169d-b4f9-442e-956a-eede007015ff" providerId="ADAL" clId="{DB69632B-01A8-474B-9805-6C54C7EA8100}" dt="2024-02-03T08:54:40.305" v="3337" actId="14100"/>
          <ac:spMkLst>
            <pc:docMk/>
            <pc:sldMk cId="3550580390" sldId="262"/>
            <ac:spMk id="2" creationId="{BE8E0FE5-3F5E-9878-0104-960B57A0C99C}"/>
          </ac:spMkLst>
        </pc:spChg>
        <pc:spChg chg="mod">
          <ac:chgData name="Rajaram, Prasanna (P)" userId="5d3a169d-b4f9-442e-956a-eede007015ff" providerId="ADAL" clId="{DB69632B-01A8-474B-9805-6C54C7EA8100}" dt="2024-02-03T08:54:47.839" v="3339" actId="14100"/>
          <ac:spMkLst>
            <pc:docMk/>
            <pc:sldMk cId="3550580390" sldId="262"/>
            <ac:spMk id="3" creationId="{A001B72F-9CEE-A1F5-E387-F1D63388C51C}"/>
          </ac:spMkLst>
        </pc:spChg>
        <pc:spChg chg="add mod">
          <ac:chgData name="Rajaram, Prasanna (P)" userId="5d3a169d-b4f9-442e-956a-eede007015ff" providerId="ADAL" clId="{DB69632B-01A8-474B-9805-6C54C7EA8100}" dt="2024-02-03T06:26:12.086" v="2303"/>
          <ac:spMkLst>
            <pc:docMk/>
            <pc:sldMk cId="3550580390" sldId="262"/>
            <ac:spMk id="4" creationId="{2E99EFFD-5AC9-0370-6A52-539C90747EDA}"/>
          </ac:spMkLst>
        </pc:spChg>
      </pc:sldChg>
      <pc:sldChg chg="addSp delSp modSp new mod">
        <pc:chgData name="Rajaram, Prasanna (P)" userId="5d3a169d-b4f9-442e-956a-eede007015ff" providerId="ADAL" clId="{DB69632B-01A8-474B-9805-6C54C7EA8100}" dt="2024-02-03T08:53:04.181" v="3198" actId="478"/>
        <pc:sldMkLst>
          <pc:docMk/>
          <pc:sldMk cId="884187694" sldId="263"/>
        </pc:sldMkLst>
        <pc:spChg chg="mod">
          <ac:chgData name="Rajaram, Prasanna (P)" userId="5d3a169d-b4f9-442e-956a-eede007015ff" providerId="ADAL" clId="{DB69632B-01A8-474B-9805-6C54C7EA8100}" dt="2024-02-03T08:51:12.743" v="3155" actId="20577"/>
          <ac:spMkLst>
            <pc:docMk/>
            <pc:sldMk cId="884187694" sldId="263"/>
            <ac:spMk id="2" creationId="{BF28AD9D-8653-B1BD-2A29-11E8BEF3C68C}"/>
          </ac:spMkLst>
        </pc:spChg>
        <pc:spChg chg="del">
          <ac:chgData name="Rajaram, Prasanna (P)" userId="5d3a169d-b4f9-442e-956a-eede007015ff" providerId="ADAL" clId="{DB69632B-01A8-474B-9805-6C54C7EA8100}" dt="2024-02-03T06:55:58.487" v="2440" actId="1032"/>
          <ac:spMkLst>
            <pc:docMk/>
            <pc:sldMk cId="884187694" sldId="263"/>
            <ac:spMk id="3" creationId="{08BFE534-920B-F8B8-4E79-BE1211DEEA1B}"/>
          </ac:spMkLst>
        </pc:spChg>
        <pc:spChg chg="add mod">
          <ac:chgData name="Rajaram, Prasanna (P)" userId="5d3a169d-b4f9-442e-956a-eede007015ff" providerId="ADAL" clId="{DB69632B-01A8-474B-9805-6C54C7EA8100}" dt="2024-02-03T06:55:35.359" v="2439"/>
          <ac:spMkLst>
            <pc:docMk/>
            <pc:sldMk cId="884187694" sldId="263"/>
            <ac:spMk id="4" creationId="{E14CA396-B60F-A8A2-DF61-F1D00459D309}"/>
          </ac:spMkLst>
        </pc:spChg>
        <pc:spChg chg="mod">
          <ac:chgData name="Rajaram, Prasanna (P)" userId="5d3a169d-b4f9-442e-956a-eede007015ff" providerId="ADAL" clId="{DB69632B-01A8-474B-9805-6C54C7EA8100}" dt="2024-02-03T07:38:05.883" v="2838" actId="18245"/>
          <ac:spMkLst>
            <pc:docMk/>
            <pc:sldMk cId="884187694" sldId="263"/>
            <ac:spMk id="7" creationId="{6081A6A4-5836-E220-F756-3119B1121EAA}"/>
          </ac:spMkLst>
        </pc:spChg>
        <pc:spChg chg="mod">
          <ac:chgData name="Rajaram, Prasanna (P)" userId="5d3a169d-b4f9-442e-956a-eede007015ff" providerId="ADAL" clId="{DB69632B-01A8-474B-9805-6C54C7EA8100}" dt="2024-02-03T07:38:05.883" v="2838" actId="18245"/>
          <ac:spMkLst>
            <pc:docMk/>
            <pc:sldMk cId="884187694" sldId="263"/>
            <ac:spMk id="8" creationId="{F95C1495-5112-63C4-97BC-701629045284}"/>
          </ac:spMkLst>
        </pc:spChg>
        <pc:spChg chg="mod">
          <ac:chgData name="Rajaram, Prasanna (P)" userId="5d3a169d-b4f9-442e-956a-eede007015ff" providerId="ADAL" clId="{DB69632B-01A8-474B-9805-6C54C7EA8100}" dt="2024-02-03T07:38:05.883" v="2838" actId="18245"/>
          <ac:spMkLst>
            <pc:docMk/>
            <pc:sldMk cId="884187694" sldId="263"/>
            <ac:spMk id="9" creationId="{79A1BD5C-5732-A898-1B8F-258641677455}"/>
          </ac:spMkLst>
        </pc:spChg>
        <pc:spChg chg="mod">
          <ac:chgData name="Rajaram, Prasanna (P)" userId="5d3a169d-b4f9-442e-956a-eede007015ff" providerId="ADAL" clId="{DB69632B-01A8-474B-9805-6C54C7EA8100}" dt="2024-02-03T07:38:05.883" v="2838" actId="18245"/>
          <ac:spMkLst>
            <pc:docMk/>
            <pc:sldMk cId="884187694" sldId="263"/>
            <ac:spMk id="10" creationId="{F09136CD-B2AF-62F6-94B9-169314E9CA46}"/>
          </ac:spMkLst>
        </pc:spChg>
        <pc:spChg chg="mod">
          <ac:chgData name="Rajaram, Prasanna (P)" userId="5d3a169d-b4f9-442e-956a-eede007015ff" providerId="ADAL" clId="{DB69632B-01A8-474B-9805-6C54C7EA8100}" dt="2024-02-03T07:38:05.883" v="2838" actId="18245"/>
          <ac:spMkLst>
            <pc:docMk/>
            <pc:sldMk cId="884187694" sldId="263"/>
            <ac:spMk id="11" creationId="{98BD64BE-28D2-4007-61B9-A555A2AB7E47}"/>
          </ac:spMkLst>
        </pc:spChg>
        <pc:spChg chg="mod">
          <ac:chgData name="Rajaram, Prasanna (P)" userId="5d3a169d-b4f9-442e-956a-eede007015ff" providerId="ADAL" clId="{DB69632B-01A8-474B-9805-6C54C7EA8100}" dt="2024-02-03T07:38:05.883" v="2838" actId="18245"/>
          <ac:spMkLst>
            <pc:docMk/>
            <pc:sldMk cId="884187694" sldId="263"/>
            <ac:spMk id="12" creationId="{73D01EB0-4361-899E-BD07-19B3139DC233}"/>
          </ac:spMkLst>
        </pc:spChg>
        <pc:spChg chg="mod">
          <ac:chgData name="Rajaram, Prasanna (P)" userId="5d3a169d-b4f9-442e-956a-eede007015ff" providerId="ADAL" clId="{DB69632B-01A8-474B-9805-6C54C7EA8100}" dt="2024-02-03T07:38:05.883" v="2838" actId="18245"/>
          <ac:spMkLst>
            <pc:docMk/>
            <pc:sldMk cId="884187694" sldId="263"/>
            <ac:spMk id="13" creationId="{A1F4AA74-513C-A3C1-16C9-DB9838BADF79}"/>
          </ac:spMkLst>
        </pc:spChg>
        <pc:spChg chg="mod">
          <ac:chgData name="Rajaram, Prasanna (P)" userId="5d3a169d-b4f9-442e-956a-eede007015ff" providerId="ADAL" clId="{DB69632B-01A8-474B-9805-6C54C7EA8100}" dt="2024-02-03T07:38:05.883" v="2838" actId="18245"/>
          <ac:spMkLst>
            <pc:docMk/>
            <pc:sldMk cId="884187694" sldId="263"/>
            <ac:spMk id="14" creationId="{72A42290-7E5F-F910-A0D2-A42B7C46B55A}"/>
          </ac:spMkLst>
        </pc:spChg>
        <pc:spChg chg="mod">
          <ac:chgData name="Rajaram, Prasanna (P)" userId="5d3a169d-b4f9-442e-956a-eede007015ff" providerId="ADAL" clId="{DB69632B-01A8-474B-9805-6C54C7EA8100}" dt="2024-02-03T07:38:05.883" v="2838" actId="18245"/>
          <ac:spMkLst>
            <pc:docMk/>
            <pc:sldMk cId="884187694" sldId="263"/>
            <ac:spMk id="15" creationId="{78888D54-5B8C-31CB-2BBA-9C7C365514AA}"/>
          </ac:spMkLst>
        </pc:spChg>
        <pc:spChg chg="mod">
          <ac:chgData name="Rajaram, Prasanna (P)" userId="5d3a169d-b4f9-442e-956a-eede007015ff" providerId="ADAL" clId="{DB69632B-01A8-474B-9805-6C54C7EA8100}" dt="2024-02-03T07:38:05.883" v="2838" actId="18245"/>
          <ac:spMkLst>
            <pc:docMk/>
            <pc:sldMk cId="884187694" sldId="263"/>
            <ac:spMk id="16" creationId="{681DCD7C-5465-2874-55AC-A16EAA8F1005}"/>
          </ac:spMkLst>
        </pc:spChg>
        <pc:spChg chg="mod">
          <ac:chgData name="Rajaram, Prasanna (P)" userId="5d3a169d-b4f9-442e-956a-eede007015ff" providerId="ADAL" clId="{DB69632B-01A8-474B-9805-6C54C7EA8100}" dt="2024-02-03T07:38:02.540" v="2837" actId="18245"/>
          <ac:spMkLst>
            <pc:docMk/>
            <pc:sldMk cId="884187694" sldId="263"/>
            <ac:spMk id="17" creationId="{0491B20A-CAEB-CF28-7164-23C26567FE6F}"/>
          </ac:spMkLst>
        </pc:spChg>
        <pc:spChg chg="add mod">
          <ac:chgData name="Rajaram, Prasanna (P)" userId="5d3a169d-b4f9-442e-956a-eede007015ff" providerId="ADAL" clId="{DB69632B-01A8-474B-9805-6C54C7EA8100}" dt="2024-02-03T08:52:31.147" v="3191" actId="20577"/>
          <ac:spMkLst>
            <pc:docMk/>
            <pc:sldMk cId="884187694" sldId="263"/>
            <ac:spMk id="18" creationId="{7C3CD0D8-0FE5-931F-1C43-A5F495D6D2EC}"/>
          </ac:spMkLst>
        </pc:spChg>
        <pc:spChg chg="add mod">
          <ac:chgData name="Rajaram, Prasanna (P)" userId="5d3a169d-b4f9-442e-956a-eede007015ff" providerId="ADAL" clId="{DB69632B-01A8-474B-9805-6C54C7EA8100}" dt="2024-02-03T08:52:23.287" v="3186" actId="20577"/>
          <ac:spMkLst>
            <pc:docMk/>
            <pc:sldMk cId="884187694" sldId="263"/>
            <ac:spMk id="19" creationId="{DD717884-F2F8-C55E-3D07-CB2E8124DDC1}"/>
          </ac:spMkLst>
        </pc:spChg>
        <pc:spChg chg="add del mod">
          <ac:chgData name="Rajaram, Prasanna (P)" userId="5d3a169d-b4f9-442e-956a-eede007015ff" providerId="ADAL" clId="{DB69632B-01A8-474B-9805-6C54C7EA8100}" dt="2024-02-03T08:53:04.181" v="3198" actId="478"/>
          <ac:spMkLst>
            <pc:docMk/>
            <pc:sldMk cId="884187694" sldId="263"/>
            <ac:spMk id="20" creationId="{8C26E9E9-A1B0-001F-6450-399FD13954AD}"/>
          </ac:spMkLst>
        </pc:spChg>
        <pc:grpChg chg="mod">
          <ac:chgData name="Rajaram, Prasanna (P)" userId="5d3a169d-b4f9-442e-956a-eede007015ff" providerId="ADAL" clId="{DB69632B-01A8-474B-9805-6C54C7EA8100}" dt="2024-02-03T07:38:05.883" v="2838" actId="18245"/>
          <ac:grpSpMkLst>
            <pc:docMk/>
            <pc:sldMk cId="884187694" sldId="263"/>
            <ac:grpSpMk id="6" creationId="{9587A5F3-AA46-646F-0A02-A219FE218A12}"/>
          </ac:grpSpMkLst>
        </pc:grpChg>
        <pc:graphicFrameChg chg="add del mod modGraphic">
          <ac:chgData name="Rajaram, Prasanna (P)" userId="5d3a169d-b4f9-442e-956a-eede007015ff" providerId="ADAL" clId="{DB69632B-01A8-474B-9805-6C54C7EA8100}" dt="2024-02-03T07:39:22.699" v="2846" actId="20577"/>
          <ac:graphicFrameMkLst>
            <pc:docMk/>
            <pc:sldMk cId="884187694" sldId="263"/>
            <ac:graphicFrameMk id="5" creationId="{1E0CE135-B022-582D-8A6B-9D13C44B43A1}"/>
          </ac:graphicFrameMkLst>
        </pc:graphicFrameChg>
      </pc:sldChg>
    </pc:docChg>
  </pc:docChgLst>
  <pc:docChgLst>
    <pc:chgData name="Rajaram, Prasanna (P)" userId="5d3a169d-b4f9-442e-956a-eede007015ff" providerId="ADAL" clId="{F7C3D35E-5ED7-4453-AD2B-065A1A1D36C1}"/>
    <pc:docChg chg="custSel addSld modSld sldOrd modSection">
      <pc:chgData name="Rajaram, Prasanna (P)" userId="5d3a169d-b4f9-442e-956a-eede007015ff" providerId="ADAL" clId="{F7C3D35E-5ED7-4453-AD2B-065A1A1D36C1}" dt="2024-04-29T06:38:18.616" v="677" actId="20577"/>
      <pc:docMkLst>
        <pc:docMk/>
      </pc:docMkLst>
      <pc:sldChg chg="modSp mod">
        <pc:chgData name="Rajaram, Prasanna (P)" userId="5d3a169d-b4f9-442e-956a-eede007015ff" providerId="ADAL" clId="{F7C3D35E-5ED7-4453-AD2B-065A1A1D36C1}" dt="2024-04-29T06:38:18.616" v="677" actId="20577"/>
        <pc:sldMkLst>
          <pc:docMk/>
          <pc:sldMk cId="3550580390" sldId="262"/>
        </pc:sldMkLst>
        <pc:spChg chg="mod">
          <ac:chgData name="Rajaram, Prasanna (P)" userId="5d3a169d-b4f9-442e-956a-eede007015ff" providerId="ADAL" clId="{F7C3D35E-5ED7-4453-AD2B-065A1A1D36C1}" dt="2024-04-29T06:38:18.616" v="677" actId="20577"/>
          <ac:spMkLst>
            <pc:docMk/>
            <pc:sldMk cId="3550580390" sldId="262"/>
            <ac:spMk id="3" creationId="{A001B72F-9CEE-A1F5-E387-F1D63388C51C}"/>
          </ac:spMkLst>
        </pc:spChg>
      </pc:sldChg>
      <pc:sldChg chg="modSp">
        <pc:chgData name="Rajaram, Prasanna (P)" userId="5d3a169d-b4f9-442e-956a-eede007015ff" providerId="ADAL" clId="{F7C3D35E-5ED7-4453-AD2B-065A1A1D36C1}" dt="2024-04-24T06:33:15.872" v="638"/>
        <pc:sldMkLst>
          <pc:docMk/>
          <pc:sldMk cId="884187694" sldId="263"/>
        </pc:sldMkLst>
        <pc:graphicFrameChg chg="mod">
          <ac:chgData name="Rajaram, Prasanna (P)" userId="5d3a169d-b4f9-442e-956a-eede007015ff" providerId="ADAL" clId="{F7C3D35E-5ED7-4453-AD2B-065A1A1D36C1}" dt="2024-04-24T06:33:15.872" v="638"/>
          <ac:graphicFrameMkLst>
            <pc:docMk/>
            <pc:sldMk cId="884187694" sldId="263"/>
            <ac:graphicFrameMk id="5" creationId="{1E0CE135-B022-582D-8A6B-9D13C44B43A1}"/>
          </ac:graphicFrameMkLst>
        </pc:graphicFrameChg>
      </pc:sldChg>
      <pc:sldChg chg="addSp delSp modSp new mod ord">
        <pc:chgData name="Rajaram, Prasanna (P)" userId="5d3a169d-b4f9-442e-956a-eede007015ff" providerId="ADAL" clId="{F7C3D35E-5ED7-4453-AD2B-065A1A1D36C1}" dt="2024-04-23T14:43:09.999" v="577" actId="313"/>
        <pc:sldMkLst>
          <pc:docMk/>
          <pc:sldMk cId="461130349" sldId="264"/>
        </pc:sldMkLst>
        <pc:spChg chg="mod">
          <ac:chgData name="Rajaram, Prasanna (P)" userId="5d3a169d-b4f9-442e-956a-eede007015ff" providerId="ADAL" clId="{F7C3D35E-5ED7-4453-AD2B-065A1A1D36C1}" dt="2024-04-23T12:44:51.987" v="46" actId="20577"/>
          <ac:spMkLst>
            <pc:docMk/>
            <pc:sldMk cId="461130349" sldId="264"/>
            <ac:spMk id="2" creationId="{8DE4E1D6-94EF-6658-C487-88DF55BBA649}"/>
          </ac:spMkLst>
        </pc:spChg>
        <pc:spChg chg="del">
          <ac:chgData name="Rajaram, Prasanna (P)" userId="5d3a169d-b4f9-442e-956a-eede007015ff" providerId="ADAL" clId="{F7C3D35E-5ED7-4453-AD2B-065A1A1D36C1}" dt="2024-04-23T12:44:21.665" v="1" actId="22"/>
          <ac:spMkLst>
            <pc:docMk/>
            <pc:sldMk cId="461130349" sldId="264"/>
            <ac:spMk id="3" creationId="{C73E2281-24ED-7310-8F44-47F675FD949E}"/>
          </ac:spMkLst>
        </pc:spChg>
        <pc:spChg chg="add mod">
          <ac:chgData name="Rajaram, Prasanna (P)" userId="5d3a169d-b4f9-442e-956a-eede007015ff" providerId="ADAL" clId="{F7C3D35E-5ED7-4453-AD2B-065A1A1D36C1}" dt="2024-04-23T14:43:09.999" v="577" actId="313"/>
          <ac:spMkLst>
            <pc:docMk/>
            <pc:sldMk cId="461130349" sldId="264"/>
            <ac:spMk id="6" creationId="{0884083A-E875-5623-0371-32843509B39E}"/>
          </ac:spMkLst>
        </pc:spChg>
        <pc:picChg chg="add mod ord">
          <ac:chgData name="Rajaram, Prasanna (P)" userId="5d3a169d-b4f9-442e-956a-eede007015ff" providerId="ADAL" clId="{F7C3D35E-5ED7-4453-AD2B-065A1A1D36C1}" dt="2024-04-23T12:44:59.777" v="47" actId="1076"/>
          <ac:picMkLst>
            <pc:docMk/>
            <pc:sldMk cId="461130349" sldId="264"/>
            <ac:picMk id="5" creationId="{6511125F-1B39-4F06-7DD7-BE9FDA11C6E6}"/>
          </ac:picMkLst>
        </pc:picChg>
        <pc:picChg chg="add del mod">
          <ac:chgData name="Rajaram, Prasanna (P)" userId="5d3a169d-b4f9-442e-956a-eede007015ff" providerId="ADAL" clId="{F7C3D35E-5ED7-4453-AD2B-065A1A1D36C1}" dt="2024-04-23T12:58:27.096" v="301" actId="478"/>
          <ac:picMkLst>
            <pc:docMk/>
            <pc:sldMk cId="461130349" sldId="264"/>
            <ac:picMk id="8" creationId="{4C1D28BD-28AB-494C-1A91-524616479F2F}"/>
          </ac:picMkLst>
        </pc:picChg>
        <pc:picChg chg="add mod">
          <ac:chgData name="Rajaram, Prasanna (P)" userId="5d3a169d-b4f9-442e-956a-eede007015ff" providerId="ADAL" clId="{F7C3D35E-5ED7-4453-AD2B-065A1A1D36C1}" dt="2024-04-23T12:58:55.092" v="366" actId="1036"/>
          <ac:picMkLst>
            <pc:docMk/>
            <pc:sldMk cId="461130349" sldId="264"/>
            <ac:picMk id="10" creationId="{26255EDD-B6F0-EF23-9DF6-3555A0037F0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A0840-7888-4408-96AA-AE9FBFBC0B9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96B3EB-C278-4D6A-AED5-D4D8DB091AB2}">
      <dgm:prSet phldrT="[Text]"/>
      <dgm:spPr/>
      <dgm:t>
        <a:bodyPr/>
        <a:lstStyle/>
        <a:p>
          <a:r>
            <a:rPr lang="en-US" dirty="0"/>
            <a:t>Input (MS XL)</a:t>
          </a:r>
          <a:endParaRPr lang="en-IN" dirty="0"/>
        </a:p>
      </dgm:t>
    </dgm:pt>
    <dgm:pt modelId="{FC5C3399-00F1-4847-B659-77DCB5ED5641}" type="parTrans" cxnId="{22E3DC46-439C-4208-8C21-91440AB47E3E}">
      <dgm:prSet/>
      <dgm:spPr/>
      <dgm:t>
        <a:bodyPr/>
        <a:lstStyle/>
        <a:p>
          <a:endParaRPr lang="en-IN"/>
        </a:p>
      </dgm:t>
    </dgm:pt>
    <dgm:pt modelId="{A4DA1298-4A22-4A63-B593-85F2788C307F}" type="sibTrans" cxnId="{22E3DC46-439C-4208-8C21-91440AB47E3E}">
      <dgm:prSet/>
      <dgm:spPr>
        <a:solidFill>
          <a:srgbClr val="FF0000"/>
        </a:solidFill>
      </dgm:spPr>
      <dgm:t>
        <a:bodyPr/>
        <a:lstStyle/>
        <a:p>
          <a:endParaRPr lang="en-IN"/>
        </a:p>
      </dgm:t>
    </dgm:pt>
    <dgm:pt modelId="{0F04FBFB-8974-420E-B68C-EB6D38526356}">
      <dgm:prSet phldrT="[Text]"/>
      <dgm:spPr/>
      <dgm:t>
        <a:bodyPr/>
        <a:lstStyle/>
        <a:p>
          <a:r>
            <a:rPr lang="en-US" dirty="0"/>
            <a:t>Phase Names extract from Simatic Manager</a:t>
          </a:r>
          <a:endParaRPr lang="en-IN" dirty="0"/>
        </a:p>
      </dgm:t>
    </dgm:pt>
    <dgm:pt modelId="{65B75D17-44A1-43D6-92D3-62BBBACCB67D}" type="parTrans" cxnId="{C6115BA7-FD11-4019-A499-50092D6ACB73}">
      <dgm:prSet/>
      <dgm:spPr/>
      <dgm:t>
        <a:bodyPr/>
        <a:lstStyle/>
        <a:p>
          <a:endParaRPr lang="en-IN"/>
        </a:p>
      </dgm:t>
    </dgm:pt>
    <dgm:pt modelId="{3588194B-56FF-4FFB-AD06-95A59F438E3A}" type="sibTrans" cxnId="{C6115BA7-FD11-4019-A499-50092D6ACB73}">
      <dgm:prSet/>
      <dgm:spPr/>
      <dgm:t>
        <a:bodyPr/>
        <a:lstStyle/>
        <a:p>
          <a:endParaRPr lang="en-IN"/>
        </a:p>
      </dgm:t>
    </dgm:pt>
    <dgm:pt modelId="{ED76C880-48D3-46F5-9C3A-E43A56322A56}">
      <dgm:prSet phldrT="[Text]"/>
      <dgm:spPr/>
      <dgm:t>
        <a:bodyPr/>
        <a:lstStyle/>
        <a:p>
          <a:r>
            <a:rPr lang="en-US" dirty="0"/>
            <a:t>Tool</a:t>
          </a:r>
          <a:endParaRPr lang="en-IN" dirty="0"/>
        </a:p>
      </dgm:t>
    </dgm:pt>
    <dgm:pt modelId="{62A30760-1CF9-475C-AE62-DC9F0561EEEA}" type="parTrans" cxnId="{11757700-BF34-4DDB-9A23-8D0A522BB0F3}">
      <dgm:prSet/>
      <dgm:spPr/>
      <dgm:t>
        <a:bodyPr/>
        <a:lstStyle/>
        <a:p>
          <a:endParaRPr lang="en-IN"/>
        </a:p>
      </dgm:t>
    </dgm:pt>
    <dgm:pt modelId="{1253D21E-2783-4539-A19A-8FAB96F66F20}" type="sibTrans" cxnId="{11757700-BF34-4DDB-9A23-8D0A522BB0F3}">
      <dgm:prSet/>
      <dgm:spPr>
        <a:solidFill>
          <a:srgbClr val="FF0000"/>
        </a:solidFill>
      </dgm:spPr>
      <dgm:t>
        <a:bodyPr/>
        <a:lstStyle/>
        <a:p>
          <a:endParaRPr lang="en-IN"/>
        </a:p>
      </dgm:t>
    </dgm:pt>
    <dgm:pt modelId="{25505BF7-6C23-44EC-9492-8DA65F447A77}">
      <dgm:prSet phldrT="[Text]"/>
      <dgm:spPr/>
      <dgm:t>
        <a:bodyPr/>
        <a:lstStyle/>
        <a:p>
          <a:r>
            <a:rPr lang="en-US" dirty="0"/>
            <a:t>Process input and produces CSV</a:t>
          </a:r>
          <a:endParaRPr lang="en-IN" dirty="0"/>
        </a:p>
      </dgm:t>
    </dgm:pt>
    <dgm:pt modelId="{D7439502-2226-414E-A476-A4F11E95DD6E}" type="parTrans" cxnId="{3BA1BFAC-DEDF-4FDD-8BF0-2A0A06ED9216}">
      <dgm:prSet/>
      <dgm:spPr/>
      <dgm:t>
        <a:bodyPr/>
        <a:lstStyle/>
        <a:p>
          <a:endParaRPr lang="en-IN"/>
        </a:p>
      </dgm:t>
    </dgm:pt>
    <dgm:pt modelId="{6A4A9A09-A788-4115-B6F9-1ED4474D1BFF}" type="sibTrans" cxnId="{3BA1BFAC-DEDF-4FDD-8BF0-2A0A06ED9216}">
      <dgm:prSet/>
      <dgm:spPr/>
      <dgm:t>
        <a:bodyPr/>
        <a:lstStyle/>
        <a:p>
          <a:endParaRPr lang="en-IN"/>
        </a:p>
      </dgm:t>
    </dgm:pt>
    <dgm:pt modelId="{4DE34B3B-10B2-4FB7-BBFE-90D2D6AD5E25}">
      <dgm:prSet phldrT="[Text]"/>
      <dgm:spPr/>
      <dgm:t>
        <a:bodyPr/>
        <a:lstStyle/>
        <a:p>
          <a:r>
            <a:rPr lang="en-US" dirty="0"/>
            <a:t>CSV file</a:t>
          </a:r>
          <a:endParaRPr lang="en-IN" dirty="0"/>
        </a:p>
      </dgm:t>
    </dgm:pt>
    <dgm:pt modelId="{AFB0A01A-5515-4223-8A1F-58ADD15FF0C1}" type="parTrans" cxnId="{76206355-90E0-4291-9EE8-B4638480F9CA}">
      <dgm:prSet/>
      <dgm:spPr/>
      <dgm:t>
        <a:bodyPr/>
        <a:lstStyle/>
        <a:p>
          <a:endParaRPr lang="en-IN"/>
        </a:p>
      </dgm:t>
    </dgm:pt>
    <dgm:pt modelId="{9EA28112-D322-409C-955D-462A0DAB6899}" type="sibTrans" cxnId="{76206355-90E0-4291-9EE8-B4638480F9CA}">
      <dgm:prSet/>
      <dgm:spPr/>
      <dgm:t>
        <a:bodyPr/>
        <a:lstStyle/>
        <a:p>
          <a:endParaRPr lang="en-IN"/>
        </a:p>
      </dgm:t>
    </dgm:pt>
    <dgm:pt modelId="{C1CA3DF0-A3E9-469F-9D8B-DF21125FBB23}">
      <dgm:prSet phldrT="[Text]"/>
      <dgm:spPr/>
      <dgm:t>
        <a:bodyPr/>
        <a:lstStyle/>
        <a:p>
          <a:r>
            <a:rPr lang="en-US" dirty="0"/>
            <a:t>Automation Node Instance</a:t>
          </a:r>
          <a:endParaRPr lang="en-IN" dirty="0"/>
        </a:p>
      </dgm:t>
    </dgm:pt>
    <dgm:pt modelId="{BAF8B0AB-70A8-4E9D-ACFF-8FCAD578D374}" type="parTrans" cxnId="{7798D427-FB43-4C69-BBC5-8D0F65CAE15C}">
      <dgm:prSet/>
      <dgm:spPr/>
      <dgm:t>
        <a:bodyPr/>
        <a:lstStyle/>
        <a:p>
          <a:endParaRPr lang="en-IN"/>
        </a:p>
      </dgm:t>
    </dgm:pt>
    <dgm:pt modelId="{FB035E2F-1F21-4FB2-B67A-EAE25D17E4DA}" type="sibTrans" cxnId="{7798D427-FB43-4C69-BBC5-8D0F65CAE15C}">
      <dgm:prSet/>
      <dgm:spPr/>
      <dgm:t>
        <a:bodyPr/>
        <a:lstStyle/>
        <a:p>
          <a:endParaRPr lang="en-IN"/>
        </a:p>
      </dgm:t>
    </dgm:pt>
    <dgm:pt modelId="{66B39A27-8286-44B1-9A30-46A5D8D71C08}">
      <dgm:prSet phldrT="[Text]"/>
      <dgm:spPr/>
      <dgm:t>
        <a:bodyPr/>
        <a:lstStyle/>
        <a:p>
          <a:r>
            <a:rPr lang="en-US" dirty="0"/>
            <a:t>Automation Node Instance Parameter</a:t>
          </a:r>
          <a:endParaRPr lang="en-IN" dirty="0"/>
        </a:p>
      </dgm:t>
    </dgm:pt>
    <dgm:pt modelId="{A3C44602-2E95-4FBF-9B7C-0DC444817051}" type="parTrans" cxnId="{C872F41B-AC66-464C-8307-318DC9CD0E62}">
      <dgm:prSet/>
      <dgm:spPr/>
      <dgm:t>
        <a:bodyPr/>
        <a:lstStyle/>
        <a:p>
          <a:endParaRPr lang="en-IN"/>
        </a:p>
      </dgm:t>
    </dgm:pt>
    <dgm:pt modelId="{BD9FF0E2-1A4B-4F32-80D4-4276E8ABCDC5}" type="sibTrans" cxnId="{C872F41B-AC66-464C-8307-318DC9CD0E62}">
      <dgm:prSet/>
      <dgm:spPr/>
      <dgm:t>
        <a:bodyPr/>
        <a:lstStyle/>
        <a:p>
          <a:endParaRPr lang="en-IN"/>
        </a:p>
      </dgm:t>
    </dgm:pt>
    <dgm:pt modelId="{DC0C093E-A80E-4108-B4F9-7F697F253714}">
      <dgm:prSet phldrT="[Text]"/>
      <dgm:spPr/>
      <dgm:t>
        <a:bodyPr/>
        <a:lstStyle/>
        <a:p>
          <a:r>
            <a:rPr lang="en-US" dirty="0"/>
            <a:t>Tag Management (Gen 2)</a:t>
          </a:r>
          <a:endParaRPr lang="en-IN" dirty="0"/>
        </a:p>
      </dgm:t>
    </dgm:pt>
    <dgm:pt modelId="{DEDDC8CA-18ED-4E07-9F0A-71C0FFE11E2E}" type="parTrans" cxnId="{4A0166CB-2D09-497B-B184-26B157EBBE5A}">
      <dgm:prSet/>
      <dgm:spPr/>
      <dgm:t>
        <a:bodyPr/>
        <a:lstStyle/>
        <a:p>
          <a:endParaRPr lang="en-IN"/>
        </a:p>
      </dgm:t>
    </dgm:pt>
    <dgm:pt modelId="{F0F1F49D-5C4D-4BEA-A2AC-3310811A5ECB}" type="sibTrans" cxnId="{4A0166CB-2D09-497B-B184-26B157EBBE5A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76F9A11E-2D0E-43C8-A64B-349F12AB44DD}">
      <dgm:prSet phldrT="[Text]"/>
      <dgm:spPr/>
      <dgm:t>
        <a:bodyPr/>
        <a:lstStyle/>
        <a:p>
          <a:r>
            <a:rPr lang="en-US" dirty="0"/>
            <a:t>Six Bit Tasks</a:t>
          </a:r>
          <a:endParaRPr lang="en-IN" dirty="0"/>
        </a:p>
      </dgm:t>
    </dgm:pt>
    <dgm:pt modelId="{DE1AF0BB-5057-4719-BE0B-6DCBEBE1AEF2}" type="parTrans" cxnId="{141734AD-D14E-4427-B68D-E046712D11F6}">
      <dgm:prSet/>
      <dgm:spPr/>
      <dgm:t>
        <a:bodyPr/>
        <a:lstStyle/>
        <a:p>
          <a:endParaRPr lang="en-IN"/>
        </a:p>
      </dgm:t>
    </dgm:pt>
    <dgm:pt modelId="{B9C8CF07-D41B-4B91-ABDC-27EE2017F899}" type="sibTrans" cxnId="{141734AD-D14E-4427-B68D-E046712D11F6}">
      <dgm:prSet/>
      <dgm:spPr/>
      <dgm:t>
        <a:bodyPr/>
        <a:lstStyle/>
        <a:p>
          <a:endParaRPr lang="en-IN"/>
        </a:p>
      </dgm:t>
    </dgm:pt>
    <dgm:pt modelId="{70BA08D1-BCAF-4472-8914-AC0BDB0B5DFD}">
      <dgm:prSet phldrT="[Text]"/>
      <dgm:spPr/>
      <dgm:t>
        <a:bodyPr/>
        <a:lstStyle/>
        <a:p>
          <a:r>
            <a:rPr lang="en-US" dirty="0"/>
            <a:t>Automation Node Instance Report</a:t>
          </a:r>
          <a:endParaRPr lang="en-IN" dirty="0"/>
        </a:p>
      </dgm:t>
    </dgm:pt>
    <dgm:pt modelId="{DA7D317E-C9B7-4512-ABFB-F1280F867F01}" type="parTrans" cxnId="{1B7619B7-3196-44CE-92D3-9DE772C22B82}">
      <dgm:prSet/>
      <dgm:spPr/>
      <dgm:t>
        <a:bodyPr/>
        <a:lstStyle/>
        <a:p>
          <a:endParaRPr lang="en-IN"/>
        </a:p>
      </dgm:t>
    </dgm:pt>
    <dgm:pt modelId="{67689E9A-CED9-42D0-A691-F608D21B68CB}" type="sibTrans" cxnId="{1B7619B7-3196-44CE-92D3-9DE772C22B82}">
      <dgm:prSet/>
      <dgm:spPr/>
      <dgm:t>
        <a:bodyPr/>
        <a:lstStyle/>
        <a:p>
          <a:endParaRPr lang="en-IN"/>
        </a:p>
      </dgm:t>
    </dgm:pt>
    <dgm:pt modelId="{CA977188-9DB8-4611-8DD5-FC3C3A8DE579}" type="pres">
      <dgm:prSet presAssocID="{FAAA0840-7888-4408-96AA-AE9FBFBC0B96}" presName="Name0" presStyleCnt="0">
        <dgm:presLayoutVars>
          <dgm:dir/>
          <dgm:resizeHandles val="exact"/>
        </dgm:presLayoutVars>
      </dgm:prSet>
      <dgm:spPr/>
    </dgm:pt>
    <dgm:pt modelId="{9A57A124-91E5-428E-98F4-7440FE714E81}" type="pres">
      <dgm:prSet presAssocID="{8896B3EB-C278-4D6A-AED5-D4D8DB091AB2}" presName="composite" presStyleCnt="0"/>
      <dgm:spPr/>
    </dgm:pt>
    <dgm:pt modelId="{C03610DE-0609-4E17-808D-06C1320DAD8D}" type="pres">
      <dgm:prSet presAssocID="{8896B3EB-C278-4D6A-AED5-D4D8DB091AB2}" presName="imagSh" presStyleLbl="bgImgPlace1" presStyleIdx="0" presStyleCnt="4" custScaleX="39117" custScaleY="40216" custLinFactNeighborX="-258" custLinFactNeighborY="-628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686C8A91-0910-466B-BACD-CDF9A9FCFD18}" type="pres">
      <dgm:prSet presAssocID="{8896B3EB-C278-4D6A-AED5-D4D8DB091AB2}" presName="txNode" presStyleLbl="node1" presStyleIdx="0" presStyleCnt="4" custLinFactNeighborX="-258" custLinFactNeighborY="-62894">
        <dgm:presLayoutVars>
          <dgm:bulletEnabled val="1"/>
        </dgm:presLayoutVars>
      </dgm:prSet>
      <dgm:spPr/>
    </dgm:pt>
    <dgm:pt modelId="{D227BCCA-3C2C-428A-9A70-83BAB34E118B}" type="pres">
      <dgm:prSet presAssocID="{A4DA1298-4A22-4A63-B593-85F2788C307F}" presName="sibTrans" presStyleLbl="sibTrans2D1" presStyleIdx="0" presStyleCnt="3" custAng="15947673" custScaleX="119091" custLinFactX="200000" custLinFactNeighborX="261446" custLinFactNeighborY="5891"/>
      <dgm:spPr/>
    </dgm:pt>
    <dgm:pt modelId="{35A60BB2-13A7-43A6-94A7-9388BDF936BE}" type="pres">
      <dgm:prSet presAssocID="{A4DA1298-4A22-4A63-B593-85F2788C307F}" presName="connTx" presStyleLbl="sibTrans2D1" presStyleIdx="0" presStyleCnt="3"/>
      <dgm:spPr/>
    </dgm:pt>
    <dgm:pt modelId="{43401D81-5AB6-45EE-842E-5A8B3E1C7E48}" type="pres">
      <dgm:prSet presAssocID="{DC0C093E-A80E-4108-B4F9-7F697F253714}" presName="composite" presStyleCnt="0"/>
      <dgm:spPr/>
    </dgm:pt>
    <dgm:pt modelId="{86027DD8-D796-42B8-BDF7-A23C895511BA}" type="pres">
      <dgm:prSet presAssocID="{DC0C093E-A80E-4108-B4F9-7F697F253714}" presName="imagSh" presStyleLbl="bgImgPlace1" presStyleIdx="1" presStyleCnt="4" custScaleX="37989" custScaleY="40279" custLinFactX="-48928" custLinFactNeighborX="-100000" custLinFactNeighborY="719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2D644EE-258C-4855-8601-DE9FF4E61175}" type="pres">
      <dgm:prSet presAssocID="{DC0C093E-A80E-4108-B4F9-7F697F253714}" presName="txNode" presStyleLbl="node1" presStyleIdx="1" presStyleCnt="4" custLinFactX="-2596" custLinFactNeighborX="-100000" custLinFactNeighborY="59203">
        <dgm:presLayoutVars>
          <dgm:bulletEnabled val="1"/>
        </dgm:presLayoutVars>
      </dgm:prSet>
      <dgm:spPr/>
    </dgm:pt>
    <dgm:pt modelId="{8ED455D7-6C6C-45ED-A836-8BBA71FA1CCE}" type="pres">
      <dgm:prSet presAssocID="{F0F1F49D-5C4D-4BEA-A2AC-3310811A5ECB}" presName="sibTrans" presStyleLbl="sibTrans2D1" presStyleIdx="1" presStyleCnt="3" custAng="637143" custLinFactY="100000" custLinFactNeighborX="57982" custLinFactNeighborY="119508"/>
      <dgm:spPr/>
    </dgm:pt>
    <dgm:pt modelId="{443444A1-484F-4AF6-8A8B-BC4F02CA58FD}" type="pres">
      <dgm:prSet presAssocID="{F0F1F49D-5C4D-4BEA-A2AC-3310811A5ECB}" presName="connTx" presStyleLbl="sibTrans2D1" presStyleIdx="1" presStyleCnt="3"/>
      <dgm:spPr/>
    </dgm:pt>
    <dgm:pt modelId="{3A648D7F-B8E9-47E4-987C-4161958BB4A8}" type="pres">
      <dgm:prSet presAssocID="{ED76C880-48D3-46F5-9C3A-E43A56322A56}" presName="composite" presStyleCnt="0"/>
      <dgm:spPr/>
    </dgm:pt>
    <dgm:pt modelId="{2B8E9941-8739-4F57-BA48-4CCF61ECCCF5}" type="pres">
      <dgm:prSet presAssocID="{ED76C880-48D3-46F5-9C3A-E43A56322A56}" presName="imagSh" presStyleLbl="bgImgPlace1" presStyleIdx="2" presStyleCnt="4" custLinFactNeighborX="-45880" custLinFactNeighborY="-200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7F1FBC46-C945-41A6-A25D-3EC5D410E7DB}" type="pres">
      <dgm:prSet presAssocID="{ED76C880-48D3-46F5-9C3A-E43A56322A56}" presName="txNode" presStyleLbl="node1" presStyleIdx="2" presStyleCnt="4" custLinFactNeighborX="-50261">
        <dgm:presLayoutVars>
          <dgm:bulletEnabled val="1"/>
        </dgm:presLayoutVars>
      </dgm:prSet>
      <dgm:spPr/>
    </dgm:pt>
    <dgm:pt modelId="{C75541E4-BD86-49C6-BE21-719E047EA9CA}" type="pres">
      <dgm:prSet presAssocID="{1253D21E-2783-4539-A19A-8FAB96F66F20}" presName="sibTrans" presStyleLbl="sibTrans2D1" presStyleIdx="2" presStyleCnt="3" custLinFactNeighborX="5401" custLinFactNeighborY="39346"/>
      <dgm:spPr/>
    </dgm:pt>
    <dgm:pt modelId="{B59FB335-1DE7-43BE-A9BF-70A8F09E8922}" type="pres">
      <dgm:prSet presAssocID="{1253D21E-2783-4539-A19A-8FAB96F66F20}" presName="connTx" presStyleLbl="sibTrans2D1" presStyleIdx="2" presStyleCnt="3"/>
      <dgm:spPr/>
    </dgm:pt>
    <dgm:pt modelId="{753E254B-B7E2-4DA9-B0F5-25EC9CD549FE}" type="pres">
      <dgm:prSet presAssocID="{4DE34B3B-10B2-4FB7-BBFE-90D2D6AD5E25}" presName="composite" presStyleCnt="0"/>
      <dgm:spPr/>
    </dgm:pt>
    <dgm:pt modelId="{14370956-0699-4025-916B-57D9AA41C994}" type="pres">
      <dgm:prSet presAssocID="{4DE34B3B-10B2-4FB7-BBFE-90D2D6AD5E25}" presName="imagSh" presStyleLbl="bgImgPlace1" presStyleIdx="3" presStyleCnt="4" custLinFactNeighborX="4381" custLinFactNeighborY="-2004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8DEC0CA2-60B5-4BF4-A078-4D5434C4FA0D}" type="pres">
      <dgm:prSet presAssocID="{4DE34B3B-10B2-4FB7-BBFE-90D2D6AD5E25}" presName="txNode" presStyleLbl="node1" presStyleIdx="3" presStyleCnt="4">
        <dgm:presLayoutVars>
          <dgm:bulletEnabled val="1"/>
        </dgm:presLayoutVars>
      </dgm:prSet>
      <dgm:spPr/>
    </dgm:pt>
  </dgm:ptLst>
  <dgm:cxnLst>
    <dgm:cxn modelId="{11757700-BF34-4DDB-9A23-8D0A522BB0F3}" srcId="{FAAA0840-7888-4408-96AA-AE9FBFBC0B96}" destId="{ED76C880-48D3-46F5-9C3A-E43A56322A56}" srcOrd="2" destOrd="0" parTransId="{62A30760-1CF9-475C-AE62-DC9F0561EEEA}" sibTransId="{1253D21E-2783-4539-A19A-8FAB96F66F20}"/>
    <dgm:cxn modelId="{744FA903-0193-4FB2-BBB1-431B906C65E6}" type="presOf" srcId="{DC0C093E-A80E-4108-B4F9-7F697F253714}" destId="{52D644EE-258C-4855-8601-DE9FF4E61175}" srcOrd="0" destOrd="0" presId="urn:microsoft.com/office/officeart/2005/8/layout/hProcess10"/>
    <dgm:cxn modelId="{3407AD16-7667-4DE4-8904-6E36DC4CD14B}" type="presOf" srcId="{A4DA1298-4A22-4A63-B593-85F2788C307F}" destId="{35A60BB2-13A7-43A6-94A7-9388BDF936BE}" srcOrd="1" destOrd="0" presId="urn:microsoft.com/office/officeart/2005/8/layout/hProcess10"/>
    <dgm:cxn modelId="{C872F41B-AC66-464C-8307-318DC9CD0E62}" srcId="{4DE34B3B-10B2-4FB7-BBFE-90D2D6AD5E25}" destId="{66B39A27-8286-44B1-9A30-46A5D8D71C08}" srcOrd="2" destOrd="0" parTransId="{A3C44602-2E95-4FBF-9B7C-0DC444817051}" sibTransId="{BD9FF0E2-1A4B-4F32-80D4-4276E8ABCDC5}"/>
    <dgm:cxn modelId="{006B2F25-441C-4A4C-A26B-0616AF617144}" type="presOf" srcId="{ED76C880-48D3-46F5-9C3A-E43A56322A56}" destId="{7F1FBC46-C945-41A6-A25D-3EC5D410E7DB}" srcOrd="0" destOrd="0" presId="urn:microsoft.com/office/officeart/2005/8/layout/hProcess10"/>
    <dgm:cxn modelId="{7798D427-FB43-4C69-BBC5-8D0F65CAE15C}" srcId="{4DE34B3B-10B2-4FB7-BBFE-90D2D6AD5E25}" destId="{C1CA3DF0-A3E9-469F-9D8B-DF21125FBB23}" srcOrd="1" destOrd="0" parTransId="{BAF8B0AB-70A8-4E9D-ACFF-8FCAD578D374}" sibTransId="{FB035E2F-1F21-4FB2-B67A-EAE25D17E4DA}"/>
    <dgm:cxn modelId="{22E3DC46-439C-4208-8C21-91440AB47E3E}" srcId="{FAAA0840-7888-4408-96AA-AE9FBFBC0B96}" destId="{8896B3EB-C278-4D6A-AED5-D4D8DB091AB2}" srcOrd="0" destOrd="0" parTransId="{FC5C3399-00F1-4847-B659-77DCB5ED5641}" sibTransId="{A4DA1298-4A22-4A63-B593-85F2788C307F}"/>
    <dgm:cxn modelId="{9B08F249-F5CB-477A-A1CC-7721B9EAD4D2}" type="presOf" srcId="{F0F1F49D-5C4D-4BEA-A2AC-3310811A5ECB}" destId="{8ED455D7-6C6C-45ED-A836-8BBA71FA1CCE}" srcOrd="0" destOrd="0" presId="urn:microsoft.com/office/officeart/2005/8/layout/hProcess10"/>
    <dgm:cxn modelId="{76206355-90E0-4291-9EE8-B4638480F9CA}" srcId="{FAAA0840-7888-4408-96AA-AE9FBFBC0B96}" destId="{4DE34B3B-10B2-4FB7-BBFE-90D2D6AD5E25}" srcOrd="3" destOrd="0" parTransId="{AFB0A01A-5515-4223-8A1F-58ADD15FF0C1}" sibTransId="{9EA28112-D322-409C-955D-462A0DAB6899}"/>
    <dgm:cxn modelId="{E12D8C81-9B72-422E-BEA6-B2BB0EC050B9}" type="presOf" srcId="{1253D21E-2783-4539-A19A-8FAB96F66F20}" destId="{C75541E4-BD86-49C6-BE21-719E047EA9CA}" srcOrd="0" destOrd="0" presId="urn:microsoft.com/office/officeart/2005/8/layout/hProcess10"/>
    <dgm:cxn modelId="{D8617088-E4C3-4E75-8203-77968C6155A0}" type="presOf" srcId="{66B39A27-8286-44B1-9A30-46A5D8D71C08}" destId="{8DEC0CA2-60B5-4BF4-A078-4D5434C4FA0D}" srcOrd="0" destOrd="3" presId="urn:microsoft.com/office/officeart/2005/8/layout/hProcess10"/>
    <dgm:cxn modelId="{C4F7F890-58E2-42D6-B4EF-0B12C2B550EB}" type="presOf" srcId="{F0F1F49D-5C4D-4BEA-A2AC-3310811A5ECB}" destId="{443444A1-484F-4AF6-8A8B-BC4F02CA58FD}" srcOrd="1" destOrd="0" presId="urn:microsoft.com/office/officeart/2005/8/layout/hProcess10"/>
    <dgm:cxn modelId="{68FA669C-8A62-45E9-8BA6-1760B7760451}" type="presOf" srcId="{70BA08D1-BCAF-4472-8914-AC0BDB0B5DFD}" destId="{8DEC0CA2-60B5-4BF4-A078-4D5434C4FA0D}" srcOrd="0" destOrd="4" presId="urn:microsoft.com/office/officeart/2005/8/layout/hProcess10"/>
    <dgm:cxn modelId="{03062A9E-8BEC-4C9A-8E27-64B44E4BA637}" type="presOf" srcId="{1253D21E-2783-4539-A19A-8FAB96F66F20}" destId="{B59FB335-1DE7-43BE-A9BF-70A8F09E8922}" srcOrd="1" destOrd="0" presId="urn:microsoft.com/office/officeart/2005/8/layout/hProcess10"/>
    <dgm:cxn modelId="{C9025FA5-9448-42A3-BB97-2E8AC3C9EF44}" type="presOf" srcId="{25505BF7-6C23-44EC-9492-8DA65F447A77}" destId="{7F1FBC46-C945-41A6-A25D-3EC5D410E7DB}" srcOrd="0" destOrd="1" presId="urn:microsoft.com/office/officeart/2005/8/layout/hProcess10"/>
    <dgm:cxn modelId="{C6115BA7-FD11-4019-A499-50092D6ACB73}" srcId="{8896B3EB-C278-4D6A-AED5-D4D8DB091AB2}" destId="{0F04FBFB-8974-420E-B68C-EB6D38526356}" srcOrd="0" destOrd="0" parTransId="{65B75D17-44A1-43D6-92D3-62BBBACCB67D}" sibTransId="{3588194B-56FF-4FFB-AD06-95A59F438E3A}"/>
    <dgm:cxn modelId="{30CB0AAC-8580-490B-AF9F-DF9CF3BDD899}" type="presOf" srcId="{76F9A11E-2D0E-43C8-A64B-349F12AB44DD}" destId="{8DEC0CA2-60B5-4BF4-A078-4D5434C4FA0D}" srcOrd="0" destOrd="1" presId="urn:microsoft.com/office/officeart/2005/8/layout/hProcess10"/>
    <dgm:cxn modelId="{3BA1BFAC-DEDF-4FDD-8BF0-2A0A06ED9216}" srcId="{ED76C880-48D3-46F5-9C3A-E43A56322A56}" destId="{25505BF7-6C23-44EC-9492-8DA65F447A77}" srcOrd="0" destOrd="0" parTransId="{D7439502-2226-414E-A476-A4F11E95DD6E}" sibTransId="{6A4A9A09-A788-4115-B6F9-1ED4474D1BFF}"/>
    <dgm:cxn modelId="{141734AD-D14E-4427-B68D-E046712D11F6}" srcId="{4DE34B3B-10B2-4FB7-BBFE-90D2D6AD5E25}" destId="{76F9A11E-2D0E-43C8-A64B-349F12AB44DD}" srcOrd="0" destOrd="0" parTransId="{DE1AF0BB-5057-4719-BE0B-6DCBEBE1AEF2}" sibTransId="{B9C8CF07-D41B-4B91-ABDC-27EE2017F899}"/>
    <dgm:cxn modelId="{3C1F60B2-C045-41C6-A3C5-390B735D4279}" type="presOf" srcId="{0F04FBFB-8974-420E-B68C-EB6D38526356}" destId="{686C8A91-0910-466B-BACD-CDF9A9FCFD18}" srcOrd="0" destOrd="1" presId="urn:microsoft.com/office/officeart/2005/8/layout/hProcess10"/>
    <dgm:cxn modelId="{1B7619B7-3196-44CE-92D3-9DE772C22B82}" srcId="{4DE34B3B-10B2-4FB7-BBFE-90D2D6AD5E25}" destId="{70BA08D1-BCAF-4472-8914-AC0BDB0B5DFD}" srcOrd="3" destOrd="0" parTransId="{DA7D317E-C9B7-4512-ABFB-F1280F867F01}" sibTransId="{67689E9A-CED9-42D0-A691-F608D21B68CB}"/>
    <dgm:cxn modelId="{4A0166CB-2D09-497B-B184-26B157EBBE5A}" srcId="{FAAA0840-7888-4408-96AA-AE9FBFBC0B96}" destId="{DC0C093E-A80E-4108-B4F9-7F697F253714}" srcOrd="1" destOrd="0" parTransId="{DEDDC8CA-18ED-4E07-9F0A-71C0FFE11E2E}" sibTransId="{F0F1F49D-5C4D-4BEA-A2AC-3310811A5ECB}"/>
    <dgm:cxn modelId="{EE77EAD6-7F87-4F4E-9A3F-D0CF4410948C}" type="presOf" srcId="{4DE34B3B-10B2-4FB7-BBFE-90D2D6AD5E25}" destId="{8DEC0CA2-60B5-4BF4-A078-4D5434C4FA0D}" srcOrd="0" destOrd="0" presId="urn:microsoft.com/office/officeart/2005/8/layout/hProcess10"/>
    <dgm:cxn modelId="{FA267AE4-B6A2-42C4-9158-C6A29C3A3A5B}" type="presOf" srcId="{8896B3EB-C278-4D6A-AED5-D4D8DB091AB2}" destId="{686C8A91-0910-466B-BACD-CDF9A9FCFD18}" srcOrd="0" destOrd="0" presId="urn:microsoft.com/office/officeart/2005/8/layout/hProcess10"/>
    <dgm:cxn modelId="{D02692EF-8D48-4DBE-B3AB-D7A761F76F88}" type="presOf" srcId="{FAAA0840-7888-4408-96AA-AE9FBFBC0B96}" destId="{CA977188-9DB8-4611-8DD5-FC3C3A8DE579}" srcOrd="0" destOrd="0" presId="urn:microsoft.com/office/officeart/2005/8/layout/hProcess10"/>
    <dgm:cxn modelId="{CBA4E9F6-AF69-472B-ACDF-41CC7BE480D7}" type="presOf" srcId="{A4DA1298-4A22-4A63-B593-85F2788C307F}" destId="{D227BCCA-3C2C-428A-9A70-83BAB34E118B}" srcOrd="0" destOrd="0" presId="urn:microsoft.com/office/officeart/2005/8/layout/hProcess10"/>
    <dgm:cxn modelId="{837DBCF9-FC52-49C6-AEF0-033CD2F35144}" type="presOf" srcId="{C1CA3DF0-A3E9-469F-9D8B-DF21125FBB23}" destId="{8DEC0CA2-60B5-4BF4-A078-4D5434C4FA0D}" srcOrd="0" destOrd="2" presId="urn:microsoft.com/office/officeart/2005/8/layout/hProcess10"/>
    <dgm:cxn modelId="{FA80F6D3-0C87-446F-8D7C-F014F9771619}" type="presParOf" srcId="{CA977188-9DB8-4611-8DD5-FC3C3A8DE579}" destId="{9A57A124-91E5-428E-98F4-7440FE714E81}" srcOrd="0" destOrd="0" presId="urn:microsoft.com/office/officeart/2005/8/layout/hProcess10"/>
    <dgm:cxn modelId="{86C9D31F-D5FF-4060-A609-F1B349C1A934}" type="presParOf" srcId="{9A57A124-91E5-428E-98F4-7440FE714E81}" destId="{C03610DE-0609-4E17-808D-06C1320DAD8D}" srcOrd="0" destOrd="0" presId="urn:microsoft.com/office/officeart/2005/8/layout/hProcess10"/>
    <dgm:cxn modelId="{FAA24AFD-6521-4AE2-B631-FC36F506C734}" type="presParOf" srcId="{9A57A124-91E5-428E-98F4-7440FE714E81}" destId="{686C8A91-0910-466B-BACD-CDF9A9FCFD18}" srcOrd="1" destOrd="0" presId="urn:microsoft.com/office/officeart/2005/8/layout/hProcess10"/>
    <dgm:cxn modelId="{705F7F3C-C70A-4D68-8FB4-F678148C3A00}" type="presParOf" srcId="{CA977188-9DB8-4611-8DD5-FC3C3A8DE579}" destId="{D227BCCA-3C2C-428A-9A70-83BAB34E118B}" srcOrd="1" destOrd="0" presId="urn:microsoft.com/office/officeart/2005/8/layout/hProcess10"/>
    <dgm:cxn modelId="{206E1DB5-F860-4235-8D37-49001EB97188}" type="presParOf" srcId="{D227BCCA-3C2C-428A-9A70-83BAB34E118B}" destId="{35A60BB2-13A7-43A6-94A7-9388BDF936BE}" srcOrd="0" destOrd="0" presId="urn:microsoft.com/office/officeart/2005/8/layout/hProcess10"/>
    <dgm:cxn modelId="{8ADB2D46-5E92-45A8-9BE7-FBC832B009AB}" type="presParOf" srcId="{CA977188-9DB8-4611-8DD5-FC3C3A8DE579}" destId="{43401D81-5AB6-45EE-842E-5A8B3E1C7E48}" srcOrd="2" destOrd="0" presId="urn:microsoft.com/office/officeart/2005/8/layout/hProcess10"/>
    <dgm:cxn modelId="{04C64725-57E4-4514-B2F9-1C83F9731A02}" type="presParOf" srcId="{43401D81-5AB6-45EE-842E-5A8B3E1C7E48}" destId="{86027DD8-D796-42B8-BDF7-A23C895511BA}" srcOrd="0" destOrd="0" presId="urn:microsoft.com/office/officeart/2005/8/layout/hProcess10"/>
    <dgm:cxn modelId="{52067BA4-9126-4F21-B849-598515915123}" type="presParOf" srcId="{43401D81-5AB6-45EE-842E-5A8B3E1C7E48}" destId="{52D644EE-258C-4855-8601-DE9FF4E61175}" srcOrd="1" destOrd="0" presId="urn:microsoft.com/office/officeart/2005/8/layout/hProcess10"/>
    <dgm:cxn modelId="{8508E09F-7AFF-457B-88F2-E5120E9E5F81}" type="presParOf" srcId="{CA977188-9DB8-4611-8DD5-FC3C3A8DE579}" destId="{8ED455D7-6C6C-45ED-A836-8BBA71FA1CCE}" srcOrd="3" destOrd="0" presId="urn:microsoft.com/office/officeart/2005/8/layout/hProcess10"/>
    <dgm:cxn modelId="{5F16CA00-0288-49ED-8488-3044D0F6454F}" type="presParOf" srcId="{8ED455D7-6C6C-45ED-A836-8BBA71FA1CCE}" destId="{443444A1-484F-4AF6-8A8B-BC4F02CA58FD}" srcOrd="0" destOrd="0" presId="urn:microsoft.com/office/officeart/2005/8/layout/hProcess10"/>
    <dgm:cxn modelId="{874A62E6-6B8A-44EB-8D31-4D81BDCB394D}" type="presParOf" srcId="{CA977188-9DB8-4611-8DD5-FC3C3A8DE579}" destId="{3A648D7F-B8E9-47E4-987C-4161958BB4A8}" srcOrd="4" destOrd="0" presId="urn:microsoft.com/office/officeart/2005/8/layout/hProcess10"/>
    <dgm:cxn modelId="{C505424F-ECBB-407C-8FC0-44D3BC02CB66}" type="presParOf" srcId="{3A648D7F-B8E9-47E4-987C-4161958BB4A8}" destId="{2B8E9941-8739-4F57-BA48-4CCF61ECCCF5}" srcOrd="0" destOrd="0" presId="urn:microsoft.com/office/officeart/2005/8/layout/hProcess10"/>
    <dgm:cxn modelId="{1D629578-E9D1-44F2-9CBE-4AAAC9E67973}" type="presParOf" srcId="{3A648D7F-B8E9-47E4-987C-4161958BB4A8}" destId="{7F1FBC46-C945-41A6-A25D-3EC5D410E7DB}" srcOrd="1" destOrd="0" presId="urn:microsoft.com/office/officeart/2005/8/layout/hProcess10"/>
    <dgm:cxn modelId="{2E16AE8A-BE5A-4CD6-88FF-23BEACDC60FA}" type="presParOf" srcId="{CA977188-9DB8-4611-8DD5-FC3C3A8DE579}" destId="{C75541E4-BD86-49C6-BE21-719E047EA9CA}" srcOrd="5" destOrd="0" presId="urn:microsoft.com/office/officeart/2005/8/layout/hProcess10"/>
    <dgm:cxn modelId="{94F18AC9-26C1-4B8F-9402-BD388E946359}" type="presParOf" srcId="{C75541E4-BD86-49C6-BE21-719E047EA9CA}" destId="{B59FB335-1DE7-43BE-A9BF-70A8F09E8922}" srcOrd="0" destOrd="0" presId="urn:microsoft.com/office/officeart/2005/8/layout/hProcess10"/>
    <dgm:cxn modelId="{986C927A-9C47-4610-8FA0-C06589B58EB6}" type="presParOf" srcId="{CA977188-9DB8-4611-8DD5-FC3C3A8DE579}" destId="{753E254B-B7E2-4DA9-B0F5-25EC9CD549FE}" srcOrd="6" destOrd="0" presId="urn:microsoft.com/office/officeart/2005/8/layout/hProcess10"/>
    <dgm:cxn modelId="{74882233-B3E9-4739-8EB4-2EAF64CF58E4}" type="presParOf" srcId="{753E254B-B7E2-4DA9-B0F5-25EC9CD549FE}" destId="{14370956-0699-4025-916B-57D9AA41C994}" srcOrd="0" destOrd="0" presId="urn:microsoft.com/office/officeart/2005/8/layout/hProcess10"/>
    <dgm:cxn modelId="{A0A07032-3608-4127-9B08-EE461EC816C6}" type="presParOf" srcId="{753E254B-B7E2-4DA9-B0F5-25EC9CD549FE}" destId="{8DEC0CA2-60B5-4BF4-A078-4D5434C4FA0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610DE-0609-4E17-808D-06C1320DAD8D}">
      <dsp:nvSpPr>
        <dsp:cNvPr id="0" name=""/>
        <dsp:cNvSpPr/>
      </dsp:nvSpPr>
      <dsp:spPr>
        <a:xfrm>
          <a:off x="271099" y="53488"/>
          <a:ext cx="748785" cy="7698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C8A91-0910-466B-BACD-CDF9A9FCFD18}">
      <dsp:nvSpPr>
        <dsp:cNvPr id="0" name=""/>
        <dsp:cNvSpPr/>
      </dsp:nvSpPr>
      <dsp:spPr>
        <a:xfrm>
          <a:off x="0" y="629821"/>
          <a:ext cx="1914219" cy="1914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(MS XL)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Phase Names extract from Simatic Manager</a:t>
          </a:r>
          <a:endParaRPr lang="en-IN" sz="1200" kern="1200" dirty="0"/>
        </a:p>
      </dsp:txBody>
      <dsp:txXfrm>
        <a:off x="56066" y="685887"/>
        <a:ext cx="1802087" cy="1802087"/>
      </dsp:txXfrm>
    </dsp:sp>
    <dsp:sp modelId="{D227BCCA-3C2C-428A-9A70-83BAB34E118B}">
      <dsp:nvSpPr>
        <dsp:cNvPr id="0" name=""/>
        <dsp:cNvSpPr/>
      </dsp:nvSpPr>
      <dsp:spPr>
        <a:xfrm>
          <a:off x="3100930" y="1570945"/>
          <a:ext cx="756692" cy="459960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3100930" y="1662937"/>
        <a:ext cx="618704" cy="275976"/>
      </dsp:txXfrm>
    </dsp:sp>
    <dsp:sp modelId="{86027DD8-D796-42B8-BDF7-A23C895511BA}">
      <dsp:nvSpPr>
        <dsp:cNvPr id="0" name=""/>
        <dsp:cNvSpPr/>
      </dsp:nvSpPr>
      <dsp:spPr>
        <a:xfrm>
          <a:off x="92116" y="2633822"/>
          <a:ext cx="727192" cy="7710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644EE-258C-4855-8601-DE9FF4E61175}">
      <dsp:nvSpPr>
        <dsp:cNvPr id="0" name=""/>
        <dsp:cNvSpPr/>
      </dsp:nvSpPr>
      <dsp:spPr>
        <a:xfrm>
          <a:off x="697115" y="2967327"/>
          <a:ext cx="1914219" cy="1914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Tag Management (Gen 2)</a:t>
          </a:r>
          <a:endParaRPr lang="en-IN" sz="1600" kern="1200" dirty="0"/>
        </a:p>
      </dsp:txBody>
      <dsp:txXfrm>
        <a:off x="753181" y="3023393"/>
        <a:ext cx="1802087" cy="1802087"/>
      </dsp:txXfrm>
    </dsp:sp>
    <dsp:sp modelId="{8ED455D7-6C6C-45ED-A836-8BBA71FA1CCE}">
      <dsp:nvSpPr>
        <dsp:cNvPr id="0" name=""/>
        <dsp:cNvSpPr/>
      </dsp:nvSpPr>
      <dsp:spPr>
        <a:xfrm rot="21240007">
          <a:off x="2825108" y="3123302"/>
          <a:ext cx="1322073" cy="459960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825486" y="3222506"/>
        <a:ext cx="1184085" cy="275976"/>
      </dsp:txXfrm>
    </dsp:sp>
    <dsp:sp modelId="{2B8E9941-8739-4F57-BA48-4CCF61ECCCF5}">
      <dsp:nvSpPr>
        <dsp:cNvPr id="0" name=""/>
        <dsp:cNvSpPr/>
      </dsp:nvSpPr>
      <dsp:spPr>
        <a:xfrm>
          <a:off x="4438874" y="587690"/>
          <a:ext cx="1914219" cy="19142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FBC46-C945-41A6-A25D-3EC5D410E7DB}">
      <dsp:nvSpPr>
        <dsp:cNvPr id="0" name=""/>
        <dsp:cNvSpPr/>
      </dsp:nvSpPr>
      <dsp:spPr>
        <a:xfrm>
          <a:off x="4666629" y="2119850"/>
          <a:ext cx="1914219" cy="1914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Process input and produces CSV</a:t>
          </a:r>
          <a:endParaRPr lang="en-IN" sz="1200" kern="1200" dirty="0"/>
        </a:p>
      </dsp:txBody>
      <dsp:txXfrm>
        <a:off x="4722695" y="2175916"/>
        <a:ext cx="1802087" cy="1802087"/>
      </dsp:txXfrm>
    </dsp:sp>
    <dsp:sp modelId="{C75541E4-BD86-49C6-BE21-719E047EA9CA}">
      <dsp:nvSpPr>
        <dsp:cNvPr id="0" name=""/>
        <dsp:cNvSpPr/>
      </dsp:nvSpPr>
      <dsp:spPr>
        <a:xfrm>
          <a:off x="7096653" y="1495795"/>
          <a:ext cx="705457" cy="459960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7096653" y="1587787"/>
        <a:ext cx="567469" cy="275976"/>
      </dsp:txXfrm>
    </dsp:sp>
    <dsp:sp modelId="{14370956-0699-4025-916B-57D9AA41C994}">
      <dsp:nvSpPr>
        <dsp:cNvPr id="0" name=""/>
        <dsp:cNvSpPr/>
      </dsp:nvSpPr>
      <dsp:spPr>
        <a:xfrm>
          <a:off x="8368687" y="587690"/>
          <a:ext cx="1914219" cy="19142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C0CA2-60B5-4BF4-A078-4D5434C4FA0D}">
      <dsp:nvSpPr>
        <dsp:cNvPr id="0" name=""/>
        <dsp:cNvSpPr/>
      </dsp:nvSpPr>
      <dsp:spPr>
        <a:xfrm>
          <a:off x="8596443" y="2119850"/>
          <a:ext cx="1914219" cy="1914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CSV file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Six Bit Tasks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Automation Node Instance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Automation Node Instance Parameter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Automation Node Instance Report</a:t>
          </a:r>
          <a:endParaRPr lang="en-IN" sz="1200" kern="1200" dirty="0"/>
        </a:p>
      </dsp:txBody>
      <dsp:txXfrm>
        <a:off x="8652509" y="2175916"/>
        <a:ext cx="1802087" cy="180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FE72-4A24-469E-B717-BC5C6621F7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20206-6F8E-44DB-8C94-F0A02288C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9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tool addresses this issue to save time and enables ease of configuration for the engineer (allowing more time for important tasks)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20206-6F8E-44DB-8C94-F0A02288C46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7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Among the two alternatives shown, using Notepad++ causes less problems than MS Excel.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20206-6F8E-44DB-8C94-F0A02288C46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1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2E0-B462-C97F-8938-C20DDE875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C7FC4-D886-4884-39F5-49599998C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CA3A-5006-554C-1BFD-AFDEC731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9BC2-8636-4D26-8DF2-F35A3C7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DEF3-85EC-FABC-4C0A-94C88466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3D28-30B2-F697-2095-B5326EC9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5577-B4B8-E506-FB51-3B12187E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788B-87D1-65AA-D39C-CA7DEE40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9C08-B5EC-E00F-92A4-65995B19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E0BA-CC5D-3BA9-F81D-62AE1C26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02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0AD30-BA9F-4021-C758-EE4EC7DDC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AC7D8-0BEE-48C8-37F5-01672933D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78872-9630-4F02-8F61-7E1DF0D5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CDE8-9E20-2777-4DC2-B3A8ED57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C675-516E-CEB3-2B78-1E4A7BF8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2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179E-8C9E-F881-73C9-137D1D0B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7781-A68B-398B-5842-14536FAE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8AA3-4BC1-8E1D-72AC-15E2CDBB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D8D1-8CB4-2778-E4B0-DDE6DF8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94FC-3DD2-27B5-1C9F-8757E5D1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09E9-546C-2DA5-4C53-BEF097D5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5BA3-B2BD-FBB6-489B-58F0D291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FE32-BF14-709D-8108-C29AA815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18721-D1A2-089B-FE59-3765B9E6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5607D-2FDC-3520-FDA3-3BA0E827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1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A4C4-33D4-A530-5923-D66009B9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9C70-2966-1D0C-C91F-1D5AD59C4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170B-4D8D-E7C2-4E4F-D3C221FE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9565A-80B0-E372-2725-6A0A382A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87708-A708-CA42-1DEC-2FCC9A06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FC9E3-1581-44ED-D51D-9755B635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9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1CD7-3865-FBCA-FEC0-A76E838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76E0F-44F1-54F1-CB0E-A45C39FB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C2AF0-33FD-7491-BB14-181C4D69E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9A490-6F05-CCFC-1317-2B2033C9A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6CFD4-09AE-6C35-F3FF-153BD4BC9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4A664-1595-F091-130F-89A37113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40809-DBD7-4A03-716B-1156374C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9B59F-71B4-2EF6-E892-E815F04D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97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6805-8298-4DA3-0F73-1056D160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CA22E-D52C-15C2-A97F-3732CE3A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F835B-7AB2-5F6C-67E2-36EFC9B6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CCCBD-0CCB-E46E-DED8-68C0460A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962CA-364D-1B1E-815A-F9A9E8A6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84291-55EF-524A-A703-066568EF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F6032-01BE-F8FF-5F87-6FDE0EFA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5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D32D-9802-3928-7E4B-AA4120F5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8EEA-DD59-3DAF-5E30-5756AE3F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ACC3-D64E-F56A-C049-BA48D4BDC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2400D-B7B2-DA7E-ECB2-B2E5428B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A3EA-2CC8-080A-6AD2-23EA4B83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BAB4-9E5E-B1F9-5EA1-3DDD102D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91CD-27FC-F0A6-CB45-4E4D0D60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A4A9A-D2BC-B6BF-E15E-B59AAFE48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CFB4B-D8F5-6145-B994-CC9BA3C53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97385-FDA0-16FA-9115-5992928F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09A2F-D005-BD3C-F324-54780B23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54F17-9B0E-B2F1-4C01-B59EAFA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6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34A00-5D86-2E04-EBD5-CC225D69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E282D-9981-5387-4872-6BA6C6AC3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5C3C-F867-CB7D-9299-C0306846D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129A-B806-4105-ADF8-4547BB1DAD7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724B-BDBA-4158-BDFB-FD0D86904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539D-74F8-C6AF-BA14-1436A72DB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A5F2-6A14-4B2B-9C39-45CB4994195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7CDFC-DCF9-7936-862E-CF16D17D0A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7025" y="6642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318293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4C76-4BD6-5D16-B133-04A8A06CD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Opcenter EXPR Tools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AE56F-AC4D-DE77-898C-19F11B471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Tools for Migration and in-place upgrade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D2647-F124-BA48-DE1D-0DC7DD3D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Value Creation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AE5723E-B9C4-E302-3123-F9C29076D378}"/>
              </a:ext>
            </a:extLst>
          </p:cNvPr>
          <p:cNvSpPr txBox="1">
            <a:spLocks/>
          </p:cNvSpPr>
          <p:nvPr/>
        </p:nvSpPr>
        <p:spPr>
          <a:xfrm>
            <a:off x="1520952" y="4028758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Prasanna Rajaram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4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4C76-4BD6-5D16-B133-04A8A06CD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 Tools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D2647-F124-BA48-DE1D-0DC7DD3D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5CFC-B416-839D-DB1E-A3692292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7A85-6CBA-E9A7-8CF1-28706035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XDiamondPM / XDBManager Pro migration to Opcenter EXPR requires configuration of equipment modules, equipment flow configuration, automation node instances among others.</a:t>
            </a:r>
          </a:p>
          <a:p>
            <a:r>
              <a:rPr lang="en-US" dirty="0"/>
              <a:t>The configuration of automation node instances is a time consuming and repetitive task – causing fatigue and chance for errors.</a:t>
            </a:r>
          </a:p>
          <a:p>
            <a:r>
              <a:rPr lang="en-US" dirty="0"/>
              <a:t>Do we really need a tool for this?  or do we have alternatives?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007D5-AD2C-A282-6442-97782B44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4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28E0-C3BE-7B90-AEA4-26D48D13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– Notepad++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5FA8-B29E-7A32-2E02-63D1CEC3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Opcenter EXPR has the option to export the automation node instance configuration to a CSV file, which in turn can be edited by hand (over Notepad++ or any text editor).</a:t>
            </a:r>
          </a:p>
          <a:p>
            <a:r>
              <a:rPr lang="en-US" dirty="0"/>
              <a:t>Editing this configuration by (copy-paste and find-replace) manual operations is in-efficient as these are repetitive. </a:t>
            </a:r>
          </a:p>
          <a:p>
            <a:r>
              <a:rPr lang="en-US" dirty="0"/>
              <a:t>The repetitive operation can cause fatigue and a simple error like missing a quote (symbol) or comma can cause import errors.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0482D-DEB1-54BB-BAB1-D1C7902E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2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28E0-C3BE-7B90-AEA4-26D48D13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– MS Excel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5FA8-B29E-7A32-2E02-63D1CEC3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CSV files are edited using MS Excel</a:t>
            </a:r>
          </a:p>
          <a:p>
            <a:r>
              <a:rPr lang="en-US" dirty="0"/>
              <a:t>The exported CSV file uses double quotes to encapsulate the data which is delimited by commas. </a:t>
            </a:r>
          </a:p>
          <a:p>
            <a:r>
              <a:rPr lang="en-US" dirty="0"/>
              <a:t>If the file is edited in MS Excel, </a:t>
            </a:r>
          </a:p>
          <a:p>
            <a:pPr lvl="1"/>
            <a:r>
              <a:rPr lang="en-US" dirty="0"/>
              <a:t>the double quotes are removed</a:t>
            </a:r>
          </a:p>
          <a:p>
            <a:pPr lvl="1"/>
            <a:r>
              <a:rPr lang="en-US" dirty="0"/>
              <a:t>If the last field is an empty field (like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  <a:r>
              <a:rPr lang="en-US" dirty="0"/>
              <a:t>), then it is removed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0482D-DEB1-54BB-BAB1-D1C7902E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5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D9D-8653-B1BD-2A29-11E8BEF3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Work process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0CE135-B022-582D-8A6B-9D13C44B4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19547"/>
              </p:ext>
            </p:extLst>
          </p:nvPr>
        </p:nvGraphicFramePr>
        <p:xfrm>
          <a:off x="838200" y="1171575"/>
          <a:ext cx="10515600" cy="5005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CA396-B60F-A8A2-DF61-F1D00459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D0D8-0FE5-931F-1C43-A5F495D6D2EC}"/>
              </a:ext>
            </a:extLst>
          </p:cNvPr>
          <p:cNvSpPr txBox="1"/>
          <p:nvPr/>
        </p:nvSpPr>
        <p:spPr>
          <a:xfrm>
            <a:off x="1828800" y="1171575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 Prep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17884-F2F8-C55E-3D07-CB2E8124DDC1}"/>
              </a:ext>
            </a:extLst>
          </p:cNvPr>
          <p:cNvSpPr txBox="1"/>
          <p:nvPr/>
        </p:nvSpPr>
        <p:spPr>
          <a:xfrm>
            <a:off x="1562100" y="3700701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Exported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8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E1D6-94EF-6658-C487-88DF55BB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Phase names from Simatic Manager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1125F-1B39-4F06-7DD7-BE9FDA11C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041" y="1760727"/>
            <a:ext cx="3896269" cy="411537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84083A-E875-5623-0371-32843509B39E}"/>
              </a:ext>
            </a:extLst>
          </p:cNvPr>
          <p:cNvSpPr txBox="1">
            <a:spLocks/>
          </p:cNvSpPr>
          <p:nvPr/>
        </p:nvSpPr>
        <p:spPr>
          <a:xfrm>
            <a:off x="5138928" y="1760727"/>
            <a:ext cx="6214872" cy="441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Open Simatic Manager. </a:t>
            </a:r>
          </a:p>
          <a:p>
            <a:r>
              <a:rPr lang="en-US" sz="2000" dirty="0"/>
              <a:t>File &gt; Print &gt; Object List. This should allow to save the objects as PDF.</a:t>
            </a:r>
          </a:p>
          <a:p>
            <a:r>
              <a:rPr lang="en-US" sz="2000" dirty="0"/>
              <a:t>Copy the PDF file from the VM to your DWS</a:t>
            </a:r>
          </a:p>
          <a:p>
            <a:r>
              <a:rPr lang="en-US" sz="2000" dirty="0"/>
              <a:t>Open the file with Kofax Power PDF and select Excel under the Convert section </a:t>
            </a:r>
            <a:endParaRPr lang="en-IN" sz="2000" dirty="0"/>
          </a:p>
          <a:p>
            <a:r>
              <a:rPr lang="en-IN" sz="2000" dirty="0"/>
              <a:t>From the Excel, copy paste the phase name into a file called “ANIInputFile.xlsx”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55EDD-B6F0-EF23-9DF6-3555A003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78" y="4524274"/>
            <a:ext cx="569674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0FE5-3F5E-9878-0104-960B57A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B72F-9CEE-A1F5-E387-F1D63388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r>
              <a:rPr lang="en-US" dirty="0"/>
              <a:t>The tool will have the following features</a:t>
            </a:r>
          </a:p>
          <a:p>
            <a:pPr lvl="1"/>
            <a:r>
              <a:rPr lang="en-US" dirty="0"/>
              <a:t>Creating new automation node instances</a:t>
            </a:r>
          </a:p>
          <a:p>
            <a:pPr lvl="2"/>
            <a:r>
              <a:rPr lang="en-US" dirty="0"/>
              <a:t>Read input from excel file. The excel file is generated </a:t>
            </a:r>
            <a:r>
              <a:rPr lang="en-US"/>
              <a:t>by exporting </a:t>
            </a:r>
            <a:r>
              <a:rPr lang="en-US" dirty="0"/>
              <a:t>phase names from Simatic Manager. </a:t>
            </a:r>
          </a:p>
          <a:p>
            <a:pPr lvl="2"/>
            <a:r>
              <a:rPr lang="en-US" dirty="0"/>
              <a:t>Read tag management extract text file (Gen 2 feature)</a:t>
            </a:r>
          </a:p>
          <a:p>
            <a:pPr lvl="2"/>
            <a:r>
              <a:rPr lang="en-US" dirty="0"/>
              <a:t>Generate output CSV file (copy-paste to CSV in EXPR)</a:t>
            </a:r>
          </a:p>
          <a:p>
            <a:pPr lvl="2"/>
            <a:r>
              <a:rPr lang="en-US" dirty="0"/>
              <a:t>Update CSV file in EXPR (in-place – Gen 2 feature)</a:t>
            </a:r>
          </a:p>
          <a:p>
            <a:pPr lvl="1"/>
            <a:r>
              <a:rPr lang="en-US" dirty="0"/>
              <a:t>Updating existing automation node instances (Gen 2)</a:t>
            </a:r>
          </a:p>
          <a:p>
            <a:pPr lvl="2"/>
            <a:r>
              <a:rPr lang="en-US" dirty="0"/>
              <a:t>Read CSV from EXPR</a:t>
            </a:r>
          </a:p>
          <a:p>
            <a:pPr lvl="2"/>
            <a:r>
              <a:rPr lang="en-US" dirty="0"/>
              <a:t>Read tag management extract text file</a:t>
            </a:r>
          </a:p>
          <a:p>
            <a:pPr lvl="2"/>
            <a:r>
              <a:rPr lang="en-US" dirty="0"/>
              <a:t>Update CSV file in EXPR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9EFFD-5AC9-0370-6A52-539C9074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8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460</Words>
  <Application>Microsoft Office PowerPoint</Application>
  <PresentationFormat>Widescreen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Opcenter EXPR Tools</vt:lpstr>
      <vt:lpstr>Migration Tools</vt:lpstr>
      <vt:lpstr>Why</vt:lpstr>
      <vt:lpstr>Alternatives – Notepad++</vt:lpstr>
      <vt:lpstr>Alternatives – MS Excel</vt:lpstr>
      <vt:lpstr>Work process</vt:lpstr>
      <vt:lpstr>Extracting Phase names from Simatic Manager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Opcenter EXPR Tools</dc:title>
  <dc:creator>Rajaram, Prasanna (P)</dc:creator>
  <cp:lastModifiedBy>Rajaram, Prasanna (P)</cp:lastModifiedBy>
  <cp:revision>1</cp:revision>
  <dcterms:created xsi:type="dcterms:W3CDTF">2024-02-03T04:21:36Z</dcterms:created>
  <dcterms:modified xsi:type="dcterms:W3CDTF">2024-04-29T06:38:26Z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ac0ad3-18d9-49e9-a80d-c985041778ba_Enabled">
    <vt:lpwstr>true</vt:lpwstr>
  </property>
  <property fmtid="{D5CDD505-2E9C-101B-9397-08002B2CF9AE}" pid="3" name="MSIP_Label_3aac0ad3-18d9-49e9-a80d-c985041778ba_SetDate">
    <vt:lpwstr>2024-02-03T04:21:46Z</vt:lpwstr>
  </property>
  <property fmtid="{D5CDD505-2E9C-101B-9397-08002B2CF9AE}" pid="4" name="MSIP_Label_3aac0ad3-18d9-49e9-a80d-c985041778ba_Method">
    <vt:lpwstr>Standard</vt:lpwstr>
  </property>
  <property fmtid="{D5CDD505-2E9C-101B-9397-08002B2CF9AE}" pid="5" name="MSIP_Label_3aac0ad3-18d9-49e9-a80d-c985041778ba_Name">
    <vt:lpwstr>General Business</vt:lpwstr>
  </property>
  <property fmtid="{D5CDD505-2E9C-101B-9397-08002B2CF9AE}" pid="6" name="MSIP_Label_3aac0ad3-18d9-49e9-a80d-c985041778ba_SiteId">
    <vt:lpwstr>c3e32f53-cb7f-4809-968d-1cc4ccc785fe</vt:lpwstr>
  </property>
  <property fmtid="{D5CDD505-2E9C-101B-9397-08002B2CF9AE}" pid="7" name="MSIP_Label_3aac0ad3-18d9-49e9-a80d-c985041778ba_ActionId">
    <vt:lpwstr>2ec1b042-a32e-4e56-aff0-4e9e870d5f70</vt:lpwstr>
  </property>
  <property fmtid="{D5CDD505-2E9C-101B-9397-08002B2CF9AE}" pid="8" name="MSIP_Label_3aac0ad3-18d9-49e9-a80d-c985041778ba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Business</vt:lpwstr>
  </property>
</Properties>
</file>