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8" r:id="rId6"/>
    <p:sldId id="259" r:id="rId7"/>
    <p:sldId id="261" r:id="rId8"/>
    <p:sldId id="262" r:id="rId9"/>
    <p:sldId id="263" r:id="rId10"/>
    <p:sldId id="264" r:id="rId11"/>
    <p:sldId id="265" r:id="rId12"/>
    <p:sldId id="268" r:id="rId13"/>
    <p:sldId id="267" r:id="rId14"/>
    <p:sldId id="270"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7F3E73-1E5E-4EE4-BF0E-88654957638E}" v="20" dt="2024-07-12T08:42:07.7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bati mounika reddy" userId="2adc26483b56b157" providerId="LiveId" clId="{252248AF-0077-4DE7-97A2-86A8F703CA44}"/>
    <pc:docChg chg="custSel modSld">
      <pc:chgData name="ambati mounika reddy" userId="2adc26483b56b157" providerId="LiveId" clId="{252248AF-0077-4DE7-97A2-86A8F703CA44}" dt="2024-07-12T09:17:47.665" v="26" actId="2711"/>
      <pc:docMkLst>
        <pc:docMk/>
      </pc:docMkLst>
      <pc:sldChg chg="modSp mod">
        <pc:chgData name="ambati mounika reddy" userId="2adc26483b56b157" providerId="LiveId" clId="{252248AF-0077-4DE7-97A2-86A8F703CA44}" dt="2024-07-12T09:11:48.803" v="0" actId="255"/>
        <pc:sldMkLst>
          <pc:docMk/>
          <pc:sldMk cId="442835708" sldId="258"/>
        </pc:sldMkLst>
        <pc:spChg chg="mod">
          <ac:chgData name="ambati mounika reddy" userId="2adc26483b56b157" providerId="LiveId" clId="{252248AF-0077-4DE7-97A2-86A8F703CA44}" dt="2024-07-12T09:11:48.803" v="0" actId="255"/>
          <ac:spMkLst>
            <pc:docMk/>
            <pc:sldMk cId="442835708" sldId="258"/>
            <ac:spMk id="3" creationId="{27EBACB0-5504-CAD6-951C-D14217A08A80}"/>
          </ac:spMkLst>
        </pc:spChg>
      </pc:sldChg>
      <pc:sldChg chg="modSp mod">
        <pc:chgData name="ambati mounika reddy" userId="2adc26483b56b157" providerId="LiveId" clId="{252248AF-0077-4DE7-97A2-86A8F703CA44}" dt="2024-07-12T09:12:16.936" v="7" actId="27636"/>
        <pc:sldMkLst>
          <pc:docMk/>
          <pc:sldMk cId="2116825521" sldId="259"/>
        </pc:sldMkLst>
        <pc:spChg chg="mod">
          <ac:chgData name="ambati mounika reddy" userId="2adc26483b56b157" providerId="LiveId" clId="{252248AF-0077-4DE7-97A2-86A8F703CA44}" dt="2024-07-12T09:12:16.936" v="7" actId="27636"/>
          <ac:spMkLst>
            <pc:docMk/>
            <pc:sldMk cId="2116825521" sldId="259"/>
            <ac:spMk id="3" creationId="{27EBACB0-5504-CAD6-951C-D14217A08A80}"/>
          </ac:spMkLst>
        </pc:spChg>
      </pc:sldChg>
      <pc:sldChg chg="modSp mod">
        <pc:chgData name="ambati mounika reddy" userId="2adc26483b56b157" providerId="LiveId" clId="{252248AF-0077-4DE7-97A2-86A8F703CA44}" dt="2024-07-12T09:12:28.305" v="8" actId="255"/>
        <pc:sldMkLst>
          <pc:docMk/>
          <pc:sldMk cId="584653228" sldId="261"/>
        </pc:sldMkLst>
        <pc:spChg chg="mod">
          <ac:chgData name="ambati mounika reddy" userId="2adc26483b56b157" providerId="LiveId" clId="{252248AF-0077-4DE7-97A2-86A8F703CA44}" dt="2024-07-12T09:12:28.305" v="8" actId="255"/>
          <ac:spMkLst>
            <pc:docMk/>
            <pc:sldMk cId="584653228" sldId="261"/>
            <ac:spMk id="3" creationId="{27EBACB0-5504-CAD6-951C-D14217A08A80}"/>
          </ac:spMkLst>
        </pc:spChg>
      </pc:sldChg>
      <pc:sldChg chg="modSp mod">
        <pc:chgData name="ambati mounika reddy" userId="2adc26483b56b157" providerId="LiveId" clId="{252248AF-0077-4DE7-97A2-86A8F703CA44}" dt="2024-07-12T09:13:17.029" v="10" actId="2710"/>
        <pc:sldMkLst>
          <pc:docMk/>
          <pc:sldMk cId="72854251" sldId="262"/>
        </pc:sldMkLst>
        <pc:spChg chg="mod">
          <ac:chgData name="ambati mounika reddy" userId="2adc26483b56b157" providerId="LiveId" clId="{252248AF-0077-4DE7-97A2-86A8F703CA44}" dt="2024-07-12T09:13:17.029" v="10" actId="2710"/>
          <ac:spMkLst>
            <pc:docMk/>
            <pc:sldMk cId="72854251" sldId="262"/>
            <ac:spMk id="4" creationId="{FCD942D0-69CD-24FD-1165-A322E734727A}"/>
          </ac:spMkLst>
        </pc:spChg>
      </pc:sldChg>
      <pc:sldChg chg="modSp mod">
        <pc:chgData name="ambati mounika reddy" userId="2adc26483b56b157" providerId="LiveId" clId="{252248AF-0077-4DE7-97A2-86A8F703CA44}" dt="2024-07-12T09:17:10.151" v="22" actId="2711"/>
        <pc:sldMkLst>
          <pc:docMk/>
          <pc:sldMk cId="2076851254" sldId="263"/>
        </pc:sldMkLst>
        <pc:spChg chg="mod">
          <ac:chgData name="ambati mounika reddy" userId="2adc26483b56b157" providerId="LiveId" clId="{252248AF-0077-4DE7-97A2-86A8F703CA44}" dt="2024-07-12T09:17:10.151" v="22" actId="2711"/>
          <ac:spMkLst>
            <pc:docMk/>
            <pc:sldMk cId="2076851254" sldId="263"/>
            <ac:spMk id="3" creationId="{27EBACB0-5504-CAD6-951C-D14217A08A80}"/>
          </ac:spMkLst>
        </pc:spChg>
      </pc:sldChg>
      <pc:sldChg chg="modSp mod">
        <pc:chgData name="ambati mounika reddy" userId="2adc26483b56b157" providerId="LiveId" clId="{252248AF-0077-4DE7-97A2-86A8F703CA44}" dt="2024-07-12T09:17:18.790" v="23" actId="2711"/>
        <pc:sldMkLst>
          <pc:docMk/>
          <pc:sldMk cId="3657386529" sldId="264"/>
        </pc:sldMkLst>
        <pc:spChg chg="mod">
          <ac:chgData name="ambati mounika reddy" userId="2adc26483b56b157" providerId="LiveId" clId="{252248AF-0077-4DE7-97A2-86A8F703CA44}" dt="2024-07-12T09:17:18.790" v="23" actId="2711"/>
          <ac:spMkLst>
            <pc:docMk/>
            <pc:sldMk cId="3657386529" sldId="264"/>
            <ac:spMk id="3" creationId="{27EBACB0-5504-CAD6-951C-D14217A08A80}"/>
          </ac:spMkLst>
        </pc:spChg>
      </pc:sldChg>
      <pc:sldChg chg="modSp mod">
        <pc:chgData name="ambati mounika reddy" userId="2adc26483b56b157" providerId="LiveId" clId="{252248AF-0077-4DE7-97A2-86A8F703CA44}" dt="2024-07-12T09:17:26.247" v="24" actId="2711"/>
        <pc:sldMkLst>
          <pc:docMk/>
          <pc:sldMk cId="3184081554" sldId="265"/>
        </pc:sldMkLst>
        <pc:spChg chg="mod">
          <ac:chgData name="ambati mounika reddy" userId="2adc26483b56b157" providerId="LiveId" clId="{252248AF-0077-4DE7-97A2-86A8F703CA44}" dt="2024-07-12T09:17:26.247" v="24" actId="2711"/>
          <ac:spMkLst>
            <pc:docMk/>
            <pc:sldMk cId="3184081554" sldId="265"/>
            <ac:spMk id="4" creationId="{6E40CE7C-B930-F2D9-33F5-188D8ADB083A}"/>
          </ac:spMkLst>
        </pc:spChg>
      </pc:sldChg>
      <pc:sldChg chg="modSp mod">
        <pc:chgData name="ambati mounika reddy" userId="2adc26483b56b157" providerId="LiveId" clId="{252248AF-0077-4DE7-97A2-86A8F703CA44}" dt="2024-07-12T09:17:47.665" v="26" actId="2711"/>
        <pc:sldMkLst>
          <pc:docMk/>
          <pc:sldMk cId="3319627397" sldId="267"/>
        </pc:sldMkLst>
        <pc:spChg chg="mod">
          <ac:chgData name="ambati mounika reddy" userId="2adc26483b56b157" providerId="LiveId" clId="{252248AF-0077-4DE7-97A2-86A8F703CA44}" dt="2024-07-12T09:17:47.665" v="26" actId="2711"/>
          <ac:spMkLst>
            <pc:docMk/>
            <pc:sldMk cId="3319627397" sldId="267"/>
            <ac:spMk id="4" creationId="{594D0A61-FA05-744D-62E7-73897890E837}"/>
          </ac:spMkLst>
        </pc:spChg>
      </pc:sldChg>
      <pc:sldChg chg="modSp mod">
        <pc:chgData name="ambati mounika reddy" userId="2adc26483b56b157" providerId="LiveId" clId="{252248AF-0077-4DE7-97A2-86A8F703CA44}" dt="2024-07-12T09:17:38.322" v="25" actId="2711"/>
        <pc:sldMkLst>
          <pc:docMk/>
          <pc:sldMk cId="2234825051" sldId="268"/>
        </pc:sldMkLst>
        <pc:spChg chg="mod">
          <ac:chgData name="ambati mounika reddy" userId="2adc26483b56b157" providerId="LiveId" clId="{252248AF-0077-4DE7-97A2-86A8F703CA44}" dt="2024-07-12T09:17:38.322" v="25" actId="2711"/>
          <ac:spMkLst>
            <pc:docMk/>
            <pc:sldMk cId="2234825051" sldId="268"/>
            <ac:spMk id="4" creationId="{15B43DD9-B185-A2B2-81D0-CF31DF972BA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hyperlink" Target="https://github.com/prasannareddy2804/Cyber-Securit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87541"/>
          </a:xfrm>
        </p:spPr>
        <p:txBody>
          <a:bodyPr>
            <a:normAutofit fontScale="90000"/>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1207973"/>
            <a:ext cx="7985290" cy="2866722"/>
          </a:xfrm>
        </p:spPr>
        <p:txBody>
          <a:bodyPr>
            <a:normAutofit fontScale="92500" lnSpcReduction="20000"/>
          </a:bodyPr>
          <a:lstStyle/>
          <a:p>
            <a:r>
              <a:rPr lang="en-GB" sz="2400" dirty="0"/>
              <a:t>Name : </a:t>
            </a:r>
            <a:r>
              <a:rPr lang="en-GB" sz="2400" dirty="0" err="1"/>
              <a:t>PRAsanna</a:t>
            </a:r>
            <a:r>
              <a:rPr lang="en-GB" sz="2400" dirty="0"/>
              <a:t> Challa </a:t>
            </a:r>
          </a:p>
          <a:p>
            <a:r>
              <a:rPr lang="en-GB" sz="2400" dirty="0" err="1"/>
              <a:t>SkillsBuild</a:t>
            </a:r>
            <a:r>
              <a:rPr lang="en-GB" sz="2400" dirty="0"/>
              <a:t> Email Id:  </a:t>
            </a:r>
            <a:r>
              <a:rPr lang="en-GB" dirty="0">
                <a:hlinkClick r:id="rId2" action="ppaction://hlinksldjump"/>
              </a:rPr>
              <a:t>challaramakrishnareddy166@gmail.com</a:t>
            </a:r>
            <a:endParaRPr lang="en-GB" sz="2400" dirty="0"/>
          </a:p>
          <a:p>
            <a:r>
              <a:rPr lang="en-GB" sz="2400" dirty="0"/>
              <a:t>College Name: </a:t>
            </a:r>
            <a:r>
              <a:rPr lang="en-GB" sz="2400" dirty="0" err="1"/>
              <a:t>Jntua</a:t>
            </a:r>
            <a:r>
              <a:rPr lang="en-GB" sz="2400" dirty="0"/>
              <a:t> College of </a:t>
            </a:r>
            <a:r>
              <a:rPr lang="en-GB" sz="2400" dirty="0" err="1"/>
              <a:t>Engineering,Pulivendula</a:t>
            </a:r>
            <a:endParaRPr lang="en-GB" sz="2400" dirty="0"/>
          </a:p>
          <a:p>
            <a:r>
              <a:rPr lang="en-GB" sz="2400" dirty="0"/>
              <a:t>Domain: Cyber </a:t>
            </a:r>
            <a:r>
              <a:rPr lang="en-GB" sz="2400" dirty="0" err="1"/>
              <a:t>sceurity</a:t>
            </a:r>
            <a:endParaRPr lang="en-GB" sz="2400" dirty="0"/>
          </a:p>
          <a:p>
            <a:r>
              <a:rPr lang="en-GB" sz="2400" dirty="0"/>
              <a:t>College State: Kadapa, Andhra Pradesh</a:t>
            </a:r>
          </a:p>
          <a:p>
            <a:r>
              <a:rPr lang="en-GB" sz="2400" dirty="0"/>
              <a:t>Domain: Cyber security(June 3-July 15)</a:t>
            </a:r>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4251151"/>
            <a:ext cx="11296734" cy="2141182"/>
          </a:xfrm>
          <a:prstGeom prst="rect">
            <a:avLst/>
          </a:prstGeom>
        </p:spPr>
      </p:pic>
      <p:pic>
        <p:nvPicPr>
          <p:cNvPr id="5" name="Picture 4">
            <a:extLst>
              <a:ext uri="{FF2B5EF4-FFF2-40B4-BE49-F238E27FC236}">
                <a16:creationId xmlns:a16="http://schemas.microsoft.com/office/drawing/2014/main" id="{52528EB2-0D68-7937-4FE8-1D231689DB3B}"/>
              </a:ext>
            </a:extLst>
          </p:cNvPr>
          <p:cNvPicPr>
            <a:picLocks noChangeAspect="1"/>
          </p:cNvPicPr>
          <p:nvPr/>
        </p:nvPicPr>
        <p:blipFill>
          <a:blip r:embed="rId4"/>
          <a:stretch>
            <a:fillRect/>
          </a:stretch>
        </p:blipFill>
        <p:spPr>
          <a:xfrm>
            <a:off x="8983579" y="1114201"/>
            <a:ext cx="2438400" cy="2866722"/>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4" name="Rectangle 1">
            <a:extLst>
              <a:ext uri="{FF2B5EF4-FFF2-40B4-BE49-F238E27FC236}">
                <a16:creationId xmlns:a16="http://schemas.microsoft.com/office/drawing/2014/main" id="{594D0A61-FA05-744D-62E7-73897890E837}"/>
              </a:ext>
            </a:extLst>
          </p:cNvPr>
          <p:cNvSpPr>
            <a:spLocks noGrp="1" noChangeArrowheads="1"/>
          </p:cNvSpPr>
          <p:nvPr>
            <p:ph idx="1"/>
          </p:nvPr>
        </p:nvSpPr>
        <p:spPr bwMode="auto">
          <a:xfrm>
            <a:off x="581025" y="2022783"/>
            <a:ext cx="10905122" cy="3737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Secure Data Embedding:</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Implemented robust encryption to securely hide messages in images using SHA-256 hashing.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Quality Preservation: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Maintained image quality and ensured hidden data is imperceptible.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Reliable Decryption: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Developed effective decryption algorithms for accurate message retrieval.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User-Friendly: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Created easy-to-use scripts for encryption and decryption, accessible to non-technical users.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Versatile Applications: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Demonstrated applicability in government, business, healthcare, and personal data security. </a:t>
            </a:r>
          </a:p>
        </p:txBody>
      </p:sp>
    </p:spTree>
    <p:extLst>
      <p:ext uri="{BB962C8B-B14F-4D97-AF65-F5344CB8AC3E}">
        <p14:creationId xmlns:p14="http://schemas.microsoft.com/office/powerpoint/2010/main" val="331962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12CB4-7BFA-DDEE-ABBE-F8E43B4E2DB3}"/>
              </a:ext>
            </a:extLst>
          </p:cNvPr>
          <p:cNvSpPr>
            <a:spLocks noGrp="1"/>
          </p:cNvSpPr>
          <p:nvPr>
            <p:ph type="title"/>
          </p:nvPr>
        </p:nvSpPr>
        <p:spPr/>
        <p:txBody>
          <a:bodyPr/>
          <a:lstStyle/>
          <a:p>
            <a:r>
              <a:rPr lang="en-US" dirty="0"/>
              <a:t>Output</a:t>
            </a:r>
            <a:endParaRPr lang="en-IN" dirty="0"/>
          </a:p>
        </p:txBody>
      </p:sp>
      <p:sp>
        <p:nvSpPr>
          <p:cNvPr id="3" name="Text Placeholder 2">
            <a:extLst>
              <a:ext uri="{FF2B5EF4-FFF2-40B4-BE49-F238E27FC236}">
                <a16:creationId xmlns:a16="http://schemas.microsoft.com/office/drawing/2014/main" id="{43F10BF8-A805-D063-98B3-A62101B3FDFD}"/>
              </a:ext>
            </a:extLst>
          </p:cNvPr>
          <p:cNvSpPr>
            <a:spLocks noGrp="1"/>
          </p:cNvSpPr>
          <p:nvPr>
            <p:ph type="body" idx="1"/>
          </p:nvPr>
        </p:nvSpPr>
        <p:spPr/>
        <p:txBody>
          <a:bodyPr/>
          <a:lstStyle/>
          <a:p>
            <a:r>
              <a:rPr lang="en-US" dirty="0"/>
              <a:t>Output of encryption.py</a:t>
            </a:r>
            <a:endParaRPr lang="en-IN" dirty="0"/>
          </a:p>
        </p:txBody>
      </p:sp>
      <p:pic>
        <p:nvPicPr>
          <p:cNvPr id="8" name="Content Placeholder 7">
            <a:extLst>
              <a:ext uri="{FF2B5EF4-FFF2-40B4-BE49-F238E27FC236}">
                <a16:creationId xmlns:a16="http://schemas.microsoft.com/office/drawing/2014/main" id="{F1A4F164-EE43-3DB3-E2BC-8A24D2FDBE69}"/>
              </a:ext>
            </a:extLst>
          </p:cNvPr>
          <p:cNvPicPr>
            <a:picLocks noGrp="1" noChangeAspect="1"/>
          </p:cNvPicPr>
          <p:nvPr>
            <p:ph sz="half" idx="2"/>
          </p:nvPr>
        </p:nvPicPr>
        <p:blipFill>
          <a:blip r:embed="rId2"/>
          <a:stretch>
            <a:fillRect/>
          </a:stretch>
        </p:blipFill>
        <p:spPr>
          <a:xfrm>
            <a:off x="581191" y="3429000"/>
            <a:ext cx="4380732" cy="1173985"/>
          </a:xfrm>
        </p:spPr>
      </p:pic>
      <p:sp>
        <p:nvSpPr>
          <p:cNvPr id="5" name="Text Placeholder 4">
            <a:extLst>
              <a:ext uri="{FF2B5EF4-FFF2-40B4-BE49-F238E27FC236}">
                <a16:creationId xmlns:a16="http://schemas.microsoft.com/office/drawing/2014/main" id="{C9A023E6-7C81-28E5-D096-D8712A6FC5F9}"/>
              </a:ext>
            </a:extLst>
          </p:cNvPr>
          <p:cNvSpPr>
            <a:spLocks noGrp="1"/>
          </p:cNvSpPr>
          <p:nvPr>
            <p:ph type="body" sz="quarter" idx="3"/>
          </p:nvPr>
        </p:nvSpPr>
        <p:spPr/>
        <p:txBody>
          <a:bodyPr/>
          <a:lstStyle/>
          <a:p>
            <a:r>
              <a:rPr lang="en-US" dirty="0"/>
              <a:t>Output of decryption.py</a:t>
            </a:r>
            <a:endParaRPr lang="en-IN" dirty="0"/>
          </a:p>
        </p:txBody>
      </p:sp>
      <p:pic>
        <p:nvPicPr>
          <p:cNvPr id="10" name="Content Placeholder 9">
            <a:extLst>
              <a:ext uri="{FF2B5EF4-FFF2-40B4-BE49-F238E27FC236}">
                <a16:creationId xmlns:a16="http://schemas.microsoft.com/office/drawing/2014/main" id="{F14B42CE-25FA-73C8-B6C7-E6133DEE4F72}"/>
              </a:ext>
            </a:extLst>
          </p:cNvPr>
          <p:cNvPicPr>
            <a:picLocks noGrp="1" noChangeAspect="1"/>
          </p:cNvPicPr>
          <p:nvPr>
            <p:ph sz="quarter" idx="4"/>
          </p:nvPr>
        </p:nvPicPr>
        <p:blipFill>
          <a:blip r:embed="rId3"/>
          <a:stretch>
            <a:fillRect/>
          </a:stretch>
        </p:blipFill>
        <p:spPr>
          <a:xfrm>
            <a:off x="6416039" y="3429000"/>
            <a:ext cx="3969577" cy="1173985"/>
          </a:xfrm>
        </p:spPr>
      </p:pic>
    </p:spTree>
    <p:extLst>
      <p:ext uri="{BB962C8B-B14F-4D97-AF65-F5344CB8AC3E}">
        <p14:creationId xmlns:p14="http://schemas.microsoft.com/office/powerpoint/2010/main" val="316132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err="1"/>
              <a:t>Github</a:t>
            </a:r>
            <a:r>
              <a:rPr lang="en-US" dirty="0"/>
              <a:t>: </a:t>
            </a:r>
            <a:r>
              <a:rPr lang="en-US" dirty="0">
                <a:hlinkClick r:id="rId2"/>
              </a:rPr>
              <a:t>https://github.com/prasannareddy2804/Cyber-Security</a:t>
            </a:r>
            <a:endParaRPr lang="en-US" dirty="0"/>
          </a:p>
          <a:p>
            <a:r>
              <a:rPr lang="en-US" dirty="0" err="1"/>
              <a:t>Linkedln</a:t>
            </a:r>
            <a:r>
              <a:rPr lang="en-US" dirty="0"/>
              <a:t>: </a:t>
            </a:r>
            <a:r>
              <a:rPr lang="en-US" dirty="0">
                <a:hlinkClick r:id="rId3" action="ppaction://hlinksldjump"/>
              </a:rPr>
              <a:t>https://www.linkedin.com/in/challaprasanna28/</a:t>
            </a:r>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Steganography-Hiding text inside Image</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5"/>
            <a:ext cx="11029615" cy="4124913"/>
          </a:xfrm>
        </p:spPr>
        <p:txBody>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Problem Statement:</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In today's digital age, the risk of confidential data leakage is a significant concern. To address this issue, the project aims to develop an effective steganographic system capable of concealing sensitive information within digital images. By embedding data covertly into images, the system ensures that the hidden information remains undetectable to unauthorized users, thereby enhancing data confidentiality and mitigating the risks associated with data leakage</a:t>
            </a:r>
          </a:p>
          <a:p>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920181"/>
            <a:ext cx="11029615" cy="3055168"/>
          </a:xfrm>
        </p:spPr>
        <p:txBody>
          <a:bodyPr>
            <a:normAutofit fontScale="92500" lnSpcReduction="10000"/>
          </a:bodyPr>
          <a:lstStyle/>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Overview</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End Users of Application</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My Solution and its value proposition</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Project Customization</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Modelling</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Results</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Links</a:t>
            </a:r>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11029615" cy="4264968"/>
          </a:xfrm>
        </p:spPr>
        <p:txBody>
          <a:bodyPr>
            <a:noAutofit/>
          </a:bodyPr>
          <a:lstStyle/>
          <a:p>
            <a:pPr>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This project aims to develop a steganographic system to securely embed confidential information within digital images. </a:t>
            </a:r>
          </a:p>
          <a:p>
            <a:pPr>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It will include advanced embedding and extraction algorithms to ensure the hidden data is resistant to detection and unauthorized access.</a:t>
            </a:r>
          </a:p>
          <a:p>
            <a:pPr>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The project will enhance data security and privacy, addressing the increasing concern of data breaches by providing a covert method for data protection.</a:t>
            </a:r>
          </a:p>
          <a:p>
            <a:pPr>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This innovative approach addresses the growing concern of data breaches, offering a covert and reliable solution for protecting sensitive information.</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4" name="Rectangle 1">
            <a:extLst>
              <a:ext uri="{FF2B5EF4-FFF2-40B4-BE49-F238E27FC236}">
                <a16:creationId xmlns:a16="http://schemas.microsoft.com/office/drawing/2014/main" id="{FCD942D0-69CD-24FD-1165-A322E734727A}"/>
              </a:ext>
            </a:extLst>
          </p:cNvPr>
          <p:cNvSpPr>
            <a:spLocks noGrp="1" noChangeArrowheads="1"/>
          </p:cNvSpPr>
          <p:nvPr>
            <p:ph idx="1"/>
          </p:nvPr>
        </p:nvSpPr>
        <p:spPr bwMode="auto">
          <a:xfrm>
            <a:off x="581192" y="2289133"/>
            <a:ext cx="10873389" cy="3737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Government Agencies: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securely transmitting classified information.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Businesses: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sensitive corporate data and intellectual property.</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Healthcare Providers: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safeguarding patient records and confidential medical information.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Military: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communication and strategic information sharing.</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Journalists: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sources and sensitive data.</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Financial Institutions: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transmission of financial data.</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Individuals: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personal data security and privacy in digital communication.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Digital Forensics Experts: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investigating digital crimes without alerting suspects. </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821641"/>
          </a:xfrm>
        </p:spPr>
        <p:txBody>
          <a:bodyPr anchor="ctr">
            <a:normAutofit fontScale="90000"/>
          </a:bodyPr>
          <a:lstStyle/>
          <a:p>
            <a:br>
              <a:rPr lang="en-US" sz="2800" dirty="0"/>
            </a:br>
            <a:r>
              <a:rPr lang="en-IN" sz="3100" b="1" dirty="0"/>
              <a:t>Solution:</a:t>
            </a:r>
            <a:endParaRPr lang="en-US" sz="3100"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61652"/>
            <a:ext cx="10725906" cy="4522838"/>
          </a:xfrm>
        </p:spPr>
        <p:txBody>
          <a:bodyPr>
            <a:normAutofit/>
          </a:bodyPr>
          <a:lstStyle/>
          <a:p>
            <a:pPr marL="0" indent="0">
              <a:buNone/>
            </a:pPr>
            <a:r>
              <a:rPr lang="en-IN" sz="2000" dirty="0"/>
              <a:t>This project uses steganography to securely hide data within images using SHA-256 hashed </a:t>
            </a:r>
            <a:r>
              <a:rPr lang="en-IN" sz="2000" dirty="0">
                <a:latin typeface="Calibri" panose="020F0502020204030204" pitchFamily="34" charset="0"/>
                <a:ea typeface="Calibri" panose="020F0502020204030204" pitchFamily="34" charset="0"/>
                <a:cs typeface="Calibri" panose="020F0502020204030204" pitchFamily="34" charset="0"/>
              </a:rPr>
              <a:t>passwords. The encryption algorithm embeds secret messages into pixel values, ensuring data remains imperceptible. The decryption algorithm accurately retrieves hidden messages, maintaining image integrity.</a:t>
            </a:r>
          </a:p>
          <a:p>
            <a:pPr marL="0" indent="0">
              <a:buNone/>
            </a:pPr>
            <a:r>
              <a:rPr lang="en-IN" sz="3000" b="1" dirty="0">
                <a:latin typeface="Calibri" panose="020F0502020204030204" pitchFamily="34" charset="0"/>
                <a:ea typeface="Calibri" panose="020F0502020204030204" pitchFamily="34" charset="0"/>
                <a:cs typeface="Calibri" panose="020F0502020204030204" pitchFamily="34" charset="0"/>
              </a:rPr>
              <a:t>Value Proposition:</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Enhanced Security:</a:t>
            </a:r>
            <a:r>
              <a:rPr lang="en-IN" sz="2000" dirty="0">
                <a:latin typeface="Calibri" panose="020F0502020204030204" pitchFamily="34" charset="0"/>
                <a:ea typeface="Calibri" panose="020F0502020204030204" pitchFamily="34" charset="0"/>
                <a:cs typeface="Calibri" panose="020F0502020204030204" pitchFamily="34" charset="0"/>
              </a:rPr>
              <a:t> Protects sensitive data from unauthorized access.</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Practical Application:</a:t>
            </a:r>
            <a:r>
              <a:rPr lang="en-IN" sz="2000" dirty="0">
                <a:latin typeface="Calibri" panose="020F0502020204030204" pitchFamily="34" charset="0"/>
                <a:ea typeface="Calibri" panose="020F0502020204030204" pitchFamily="34" charset="0"/>
                <a:cs typeface="Calibri" panose="020F0502020204030204" pitchFamily="34" charset="0"/>
              </a:rPr>
              <a:t> Suitable for government, businesses, healthcare, and individuals.</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User-Friendly:</a:t>
            </a:r>
            <a:r>
              <a:rPr lang="en-IN" sz="2000" dirty="0">
                <a:latin typeface="Calibri" panose="020F0502020204030204" pitchFamily="34" charset="0"/>
                <a:ea typeface="Calibri" panose="020F0502020204030204" pitchFamily="34" charset="0"/>
                <a:cs typeface="Calibri" panose="020F0502020204030204" pitchFamily="34" charset="0"/>
              </a:rPr>
              <a:t> Simple interface for secure data embedding and retrieval.</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Reliable and Robust:</a:t>
            </a:r>
            <a:r>
              <a:rPr lang="en-IN" sz="2000" dirty="0">
                <a:latin typeface="Calibri" panose="020F0502020204030204" pitchFamily="34" charset="0"/>
                <a:ea typeface="Calibri" panose="020F0502020204030204" pitchFamily="34" charset="0"/>
                <a:cs typeface="Calibri" panose="020F0502020204030204" pitchFamily="34" charset="0"/>
              </a:rPr>
              <a:t> Ensures confidential communication and data storage without noticeable image distortion.</a:t>
            </a:r>
          </a:p>
          <a:p>
            <a:pPr marL="0" indent="0">
              <a:buNone/>
            </a:pPr>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pPr marL="0" indent="0">
              <a:buNone/>
            </a:pPr>
            <a:r>
              <a:rPr lang="en-US" sz="2800" b="1" dirty="0"/>
              <a:t>Unique Customizations:</a:t>
            </a:r>
            <a:endParaRPr lang="en-US" sz="2800"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445342"/>
            <a:ext cx="11029615" cy="4591664"/>
          </a:xfrm>
        </p:spPr>
        <p:txBody>
          <a:bodyPr>
            <a:normAutofit fontScale="92500" lnSpcReduction="10000"/>
          </a:bodyPr>
          <a:lstStyle/>
          <a:p>
            <a:pPr>
              <a:buFont typeface="Wingdings" panose="05000000000000000000" pitchFamily="2" charset="2"/>
              <a:buChar char="ü"/>
            </a:pPr>
            <a:r>
              <a:rPr lang="en-US" sz="2200" b="1" dirty="0">
                <a:latin typeface="Calibri" panose="020F0502020204030204" pitchFamily="34" charset="0"/>
                <a:ea typeface="Calibri" panose="020F0502020204030204" pitchFamily="34" charset="0"/>
                <a:cs typeface="Calibri" panose="020F0502020204030204" pitchFamily="34" charset="0"/>
              </a:rPr>
              <a:t>Enhanced Security:</a:t>
            </a:r>
            <a:endParaRPr lang="en-US" sz="22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2200" dirty="0">
                <a:latin typeface="Calibri" panose="020F0502020204030204" pitchFamily="34" charset="0"/>
                <a:ea typeface="Calibri" panose="020F0502020204030204" pitchFamily="34" charset="0"/>
                <a:cs typeface="Calibri" panose="020F0502020204030204" pitchFamily="34" charset="0"/>
              </a:rPr>
              <a:t>Implemented SHA-256 hashing for passwords to ensure secure data embedding and retrieval.</a:t>
            </a:r>
          </a:p>
          <a:p>
            <a:pPr>
              <a:buFont typeface="Wingdings" panose="05000000000000000000" pitchFamily="2" charset="2"/>
              <a:buChar char="ü"/>
            </a:pPr>
            <a:r>
              <a:rPr lang="en-US" sz="2200" b="1" dirty="0">
                <a:latin typeface="Calibri" panose="020F0502020204030204" pitchFamily="34" charset="0"/>
                <a:ea typeface="Calibri" panose="020F0502020204030204" pitchFamily="34" charset="0"/>
                <a:cs typeface="Calibri" panose="020F0502020204030204" pitchFamily="34" charset="0"/>
              </a:rPr>
              <a:t>Efficient Algorithms:</a:t>
            </a:r>
            <a:endParaRPr lang="en-US" sz="22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2200" dirty="0">
                <a:latin typeface="Calibri" panose="020F0502020204030204" pitchFamily="34" charset="0"/>
                <a:ea typeface="Calibri" panose="020F0502020204030204" pitchFamily="34" charset="0"/>
                <a:cs typeface="Calibri" panose="020F0502020204030204" pitchFamily="34" charset="0"/>
              </a:rPr>
              <a:t>Developed optimized encryption and decryption algorithms to embed and extract messages without compromising image quality.</a:t>
            </a:r>
          </a:p>
          <a:p>
            <a:pPr>
              <a:buFont typeface="Wingdings" panose="05000000000000000000" pitchFamily="2" charset="2"/>
              <a:buChar char="ü"/>
            </a:pPr>
            <a:r>
              <a:rPr lang="en-US" sz="2200" b="1" dirty="0">
                <a:latin typeface="Calibri" panose="020F0502020204030204" pitchFamily="34" charset="0"/>
                <a:ea typeface="Calibri" panose="020F0502020204030204" pitchFamily="34" charset="0"/>
                <a:cs typeface="Calibri" panose="020F0502020204030204" pitchFamily="34" charset="0"/>
              </a:rPr>
              <a:t>Versatile Application:</a:t>
            </a:r>
            <a:endParaRPr lang="en-US" sz="22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2200" dirty="0">
                <a:latin typeface="Calibri" panose="020F0502020204030204" pitchFamily="34" charset="0"/>
                <a:ea typeface="Calibri" panose="020F0502020204030204" pitchFamily="34" charset="0"/>
                <a:cs typeface="Calibri" panose="020F0502020204030204" pitchFamily="34" charset="0"/>
              </a:rPr>
              <a:t>Made the system compatible with common image formats, allowing for broad applicability across various use cases.</a:t>
            </a:r>
          </a:p>
          <a:p>
            <a:pPr>
              <a:buFont typeface="Wingdings" panose="05000000000000000000" pitchFamily="2" charset="2"/>
              <a:buChar char="ü"/>
            </a:pPr>
            <a:r>
              <a:rPr lang="en-US" sz="2200" b="1" dirty="0">
                <a:latin typeface="Calibri" panose="020F0502020204030204" pitchFamily="34" charset="0"/>
                <a:ea typeface="Calibri" panose="020F0502020204030204" pitchFamily="34" charset="0"/>
                <a:cs typeface="Calibri" panose="020F0502020204030204" pitchFamily="34" charset="0"/>
              </a:rPr>
              <a:t>Robust Testing:</a:t>
            </a:r>
            <a:endParaRPr lang="en-US" sz="22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2200" dirty="0">
                <a:latin typeface="Calibri" panose="020F0502020204030204" pitchFamily="34" charset="0"/>
                <a:ea typeface="Calibri" panose="020F0502020204030204" pitchFamily="34" charset="0"/>
                <a:cs typeface="Calibri" panose="020F0502020204030204" pitchFamily="34" charset="0"/>
              </a:rPr>
              <a:t>Conducted extensive testing to ensure the system’s reliability and resistance to potential attacks, enhancing overall robustness.</a:t>
            </a:r>
          </a:p>
          <a:p>
            <a:endParaRPr lang="en-US"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966020"/>
          </a:xfrm>
        </p:spPr>
        <p:txBody>
          <a:bodyPr anchor="ctr"/>
          <a:lstStyle/>
          <a:p>
            <a:r>
              <a:rPr lang="en-GB" dirty="0"/>
              <a:t>MODELLING Approach</a:t>
            </a:r>
            <a:endParaRPr lang="en-US" dirty="0"/>
          </a:p>
        </p:txBody>
      </p:sp>
      <p:sp>
        <p:nvSpPr>
          <p:cNvPr id="4" name="Rectangle 1">
            <a:extLst>
              <a:ext uri="{FF2B5EF4-FFF2-40B4-BE49-F238E27FC236}">
                <a16:creationId xmlns:a16="http://schemas.microsoft.com/office/drawing/2014/main" id="{6E40CE7C-B930-F2D9-33F5-188D8ADB083A}"/>
              </a:ext>
            </a:extLst>
          </p:cNvPr>
          <p:cNvSpPr>
            <a:spLocks noGrp="1" noChangeArrowheads="1"/>
          </p:cNvSpPr>
          <p:nvPr>
            <p:ph idx="1"/>
          </p:nvPr>
        </p:nvSpPr>
        <p:spPr bwMode="auto">
          <a:xfrm>
            <a:off x="581024" y="1373297"/>
            <a:ext cx="10627749"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Tools and Libraries:</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Python: Primary programming language.</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OpenCV: For image processing.</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hashlib</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SHA-256 password hashing.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Encryption Process:</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Step 1:</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Read the input image and get its dimensions.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Step 2:</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Prompt the user for a secret message and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Step 3:</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Hash the password using SHA-256 for added security.</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Step 4:</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Embed the secret message into the image pixels using the hashed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Step 5:</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Save the encrypted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5D95-1BCC-64DC-70EE-1E898B877322}"/>
              </a:ext>
            </a:extLst>
          </p:cNvPr>
          <p:cNvSpPr>
            <a:spLocks noGrp="1"/>
          </p:cNvSpPr>
          <p:nvPr>
            <p:ph type="title"/>
          </p:nvPr>
        </p:nvSpPr>
        <p:spPr>
          <a:xfrm>
            <a:off x="581192" y="702156"/>
            <a:ext cx="11029616" cy="45719"/>
          </a:xfrm>
        </p:spPr>
        <p:txBody>
          <a:bodyPr>
            <a:normAutofit fontScale="90000"/>
          </a:bodyPr>
          <a:lstStyle/>
          <a:p>
            <a:endParaRPr lang="en-IN" dirty="0"/>
          </a:p>
        </p:txBody>
      </p:sp>
      <p:sp>
        <p:nvSpPr>
          <p:cNvPr id="4" name="Rectangle 1">
            <a:extLst>
              <a:ext uri="{FF2B5EF4-FFF2-40B4-BE49-F238E27FC236}">
                <a16:creationId xmlns:a16="http://schemas.microsoft.com/office/drawing/2014/main" id="{15B43DD9-B185-A2B2-81D0-CF31DF972BAA}"/>
              </a:ext>
            </a:extLst>
          </p:cNvPr>
          <p:cNvSpPr>
            <a:spLocks noGrp="1" noChangeArrowheads="1"/>
          </p:cNvSpPr>
          <p:nvPr>
            <p:ph idx="1"/>
          </p:nvPr>
        </p:nvSpPr>
        <p:spPr bwMode="auto">
          <a:xfrm>
            <a:off x="581026" y="1622527"/>
            <a:ext cx="11029616"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buFont typeface="Arial" panose="020B0604020202020204" pitchFamily="34" charset="0"/>
              <a:buChar char="•"/>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Decryption Process:</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1:</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Read the encrypted image and get its dimensions.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2:</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Prompt the user for the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3:</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Hash the password using SHA-256.</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4:</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Extract the hidden message from the image pixels using the hashed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5:</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Display the decoded message.</a:t>
            </a:r>
          </a:p>
          <a:p>
            <a:pPr marL="324000" lvl="1" indent="0" defTabSz="914400" eaLnBrk="0" fontAlgn="base" hangingPunct="0">
              <a:spcBef>
                <a:spcPct val="0"/>
              </a:spcBef>
              <a:spcAft>
                <a:spcPct val="0"/>
              </a:spcAft>
              <a:buClrTx/>
              <a:buSzTx/>
              <a:buNone/>
            </a:pPr>
            <a:endParaRPr kumimoji="0" lang="en-US" altLang="en-US" sz="19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Model Validation:</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Extensive testing on various image formats and sizes.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Ensuring the hidden message remains undetectable and the image quality is preserved.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482505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114</TotalTime>
  <Words>791</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Franklin Gothic Book</vt:lpstr>
      <vt:lpstr>Franklin Gothic Demi</vt:lpstr>
      <vt:lpstr>Wingdings</vt:lpstr>
      <vt:lpstr>Wingdings 2</vt:lpstr>
      <vt:lpstr>DividendVTI</vt:lpstr>
      <vt:lpstr>Student Details</vt:lpstr>
      <vt:lpstr>Steganography-Hiding text inside Image </vt:lpstr>
      <vt:lpstr>AGENDA</vt:lpstr>
      <vt:lpstr>PROJECT  OVERVIEW</vt:lpstr>
      <vt:lpstr>WHO ARE THE END USERS of this project?</vt:lpstr>
      <vt:lpstr> Solution:</vt:lpstr>
      <vt:lpstr>Unique Customizations:</vt:lpstr>
      <vt:lpstr>MODELLING Approach</vt:lpstr>
      <vt:lpstr>PowerPoint Presentation</vt:lpstr>
      <vt:lpstr>Results</vt:lpstr>
      <vt:lpstr>Output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ambati mounika reddy</cp:lastModifiedBy>
  <cp:revision>3</cp:revision>
  <dcterms:created xsi:type="dcterms:W3CDTF">2021-05-26T16:50:10Z</dcterms:created>
  <dcterms:modified xsi:type="dcterms:W3CDTF">2024-07-12T09:17:47Z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