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160EB7-4CD7-4368-8007-4C0637657C58}" type="doc">
      <dgm:prSet loTypeId="urn:microsoft.com/office/officeart/2005/8/layout/cycle1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4EADACA-8DA6-449F-B304-7678DEC3751E}">
      <dgm:prSet custT="1"/>
      <dgm:spPr/>
      <dgm:t>
        <a:bodyPr/>
        <a:lstStyle/>
        <a:p>
          <a:r>
            <a:rPr lang="en-IN" sz="4000" dirty="0">
              <a:latin typeface="Times New Roman" panose="02020603050405020304" pitchFamily="18" charset="0"/>
              <a:cs typeface="Times New Roman" panose="02020603050405020304" pitchFamily="18" charset="0"/>
            </a:rPr>
            <a:t>Gaussian based Algorithms used : </a:t>
          </a:r>
          <a:endParaRPr lang="en-US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9324C6-7362-449F-A848-18A6CAF80A89}" type="parTrans" cxnId="{D4A47B09-1111-4A99-8912-6D6D31B883F2}">
      <dgm:prSet/>
      <dgm:spPr/>
      <dgm:t>
        <a:bodyPr/>
        <a:lstStyle/>
        <a:p>
          <a:endParaRPr lang="en-US"/>
        </a:p>
      </dgm:t>
    </dgm:pt>
    <dgm:pt modelId="{894CEEA9-7F9A-4888-8AA7-7BAF2DF17163}" type="sibTrans" cxnId="{D4A47B09-1111-4A99-8912-6D6D31B883F2}">
      <dgm:prSet/>
      <dgm:spPr/>
      <dgm:t>
        <a:bodyPr/>
        <a:lstStyle/>
        <a:p>
          <a:endParaRPr lang="en-US"/>
        </a:p>
      </dgm:t>
    </dgm:pt>
    <dgm:pt modelId="{FA09F600-8D98-4F38-86DC-FB96A48CB95E}">
      <dgm:prSet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Canny operator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13DA78-F613-4BB3-8F0C-33617E37D0E2}" type="parTrans" cxnId="{08B58A33-45B7-48A8-9FDB-C523BC3001A4}">
      <dgm:prSet/>
      <dgm:spPr/>
      <dgm:t>
        <a:bodyPr/>
        <a:lstStyle/>
        <a:p>
          <a:endParaRPr lang="en-US"/>
        </a:p>
      </dgm:t>
    </dgm:pt>
    <dgm:pt modelId="{24194D65-3DDA-4C1D-A382-3E79E8EA4F92}" type="sibTrans" cxnId="{08B58A33-45B7-48A8-9FDB-C523BC3001A4}">
      <dgm:prSet/>
      <dgm:spPr/>
      <dgm:t>
        <a:bodyPr/>
        <a:lstStyle/>
        <a:p>
          <a:endParaRPr lang="en-US"/>
        </a:p>
      </dgm:t>
    </dgm:pt>
    <dgm:pt modelId="{611F0CC8-1E12-4BF5-8AE1-FA3E9093D268}">
      <dgm:prSet custT="1"/>
      <dgm:spPr/>
      <dgm:t>
        <a:bodyPr/>
        <a:lstStyle/>
        <a:p>
          <a:r>
            <a:rPr lang="en-IN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Laplacian operator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3C169C-9181-4E21-A44A-FFE219EE3649}" type="parTrans" cxnId="{9A70B2B8-7494-46F8-A130-39C6EE3384CD}">
      <dgm:prSet/>
      <dgm:spPr/>
      <dgm:t>
        <a:bodyPr/>
        <a:lstStyle/>
        <a:p>
          <a:endParaRPr lang="en-US"/>
        </a:p>
      </dgm:t>
    </dgm:pt>
    <dgm:pt modelId="{144634BB-62D3-494C-B119-7F405B2E7765}" type="sibTrans" cxnId="{9A70B2B8-7494-46F8-A130-39C6EE3384CD}">
      <dgm:prSet/>
      <dgm:spPr/>
      <dgm:t>
        <a:bodyPr/>
        <a:lstStyle/>
        <a:p>
          <a:endParaRPr lang="en-US"/>
        </a:p>
      </dgm:t>
    </dgm:pt>
    <dgm:pt modelId="{424309E3-59C9-46CE-B255-7E88BE17E9E1}" type="pres">
      <dgm:prSet presAssocID="{FB160EB7-4CD7-4368-8007-4C0637657C58}" presName="cycle" presStyleCnt="0">
        <dgm:presLayoutVars>
          <dgm:dir/>
          <dgm:resizeHandles val="exact"/>
        </dgm:presLayoutVars>
      </dgm:prSet>
      <dgm:spPr/>
    </dgm:pt>
    <dgm:pt modelId="{DF679A71-2BC7-4798-B53D-0C56985172B1}" type="pres">
      <dgm:prSet presAssocID="{F4EADACA-8DA6-449F-B304-7678DEC3751E}" presName="node" presStyleLbl="revTx" presStyleIdx="0" presStyleCnt="1">
        <dgm:presLayoutVars>
          <dgm:bulletEnabled val="1"/>
        </dgm:presLayoutVars>
      </dgm:prSet>
      <dgm:spPr/>
    </dgm:pt>
  </dgm:ptLst>
  <dgm:cxnLst>
    <dgm:cxn modelId="{D4A47B09-1111-4A99-8912-6D6D31B883F2}" srcId="{FB160EB7-4CD7-4368-8007-4C0637657C58}" destId="{F4EADACA-8DA6-449F-B304-7678DEC3751E}" srcOrd="0" destOrd="0" parTransId="{509324C6-7362-449F-A848-18A6CAF80A89}" sibTransId="{894CEEA9-7F9A-4888-8AA7-7BAF2DF17163}"/>
    <dgm:cxn modelId="{08B58A33-45B7-48A8-9FDB-C523BC3001A4}" srcId="{F4EADACA-8DA6-449F-B304-7678DEC3751E}" destId="{FA09F600-8D98-4F38-86DC-FB96A48CB95E}" srcOrd="0" destOrd="0" parTransId="{8113DA78-F613-4BB3-8F0C-33617E37D0E2}" sibTransId="{24194D65-3DDA-4C1D-A382-3E79E8EA4F92}"/>
    <dgm:cxn modelId="{7DDD213B-0FBD-476B-868A-64FA737C8895}" type="presOf" srcId="{611F0CC8-1E12-4BF5-8AE1-FA3E9093D268}" destId="{DF679A71-2BC7-4798-B53D-0C56985172B1}" srcOrd="0" destOrd="2" presId="urn:microsoft.com/office/officeart/2005/8/layout/cycle1"/>
    <dgm:cxn modelId="{4EF5A5A7-0CF0-4E70-8317-2763F963CEE0}" type="presOf" srcId="{FB160EB7-4CD7-4368-8007-4C0637657C58}" destId="{424309E3-59C9-46CE-B255-7E88BE17E9E1}" srcOrd="0" destOrd="0" presId="urn:microsoft.com/office/officeart/2005/8/layout/cycle1"/>
    <dgm:cxn modelId="{9A70B2B8-7494-46F8-A130-39C6EE3384CD}" srcId="{F4EADACA-8DA6-449F-B304-7678DEC3751E}" destId="{611F0CC8-1E12-4BF5-8AE1-FA3E9093D268}" srcOrd="1" destOrd="0" parTransId="{573C169C-9181-4E21-A44A-FFE219EE3649}" sibTransId="{144634BB-62D3-494C-B119-7F405B2E7765}"/>
    <dgm:cxn modelId="{135A22CF-B820-4A55-A115-B9E155037585}" type="presOf" srcId="{F4EADACA-8DA6-449F-B304-7678DEC3751E}" destId="{DF679A71-2BC7-4798-B53D-0C56985172B1}" srcOrd="0" destOrd="0" presId="urn:microsoft.com/office/officeart/2005/8/layout/cycle1"/>
    <dgm:cxn modelId="{6EB668DF-050C-4C45-988B-07FC49CAA31C}" type="presOf" srcId="{FA09F600-8D98-4F38-86DC-FB96A48CB95E}" destId="{DF679A71-2BC7-4798-B53D-0C56985172B1}" srcOrd="0" destOrd="1" presId="urn:microsoft.com/office/officeart/2005/8/layout/cycle1"/>
    <dgm:cxn modelId="{32F40069-8C49-41E0-8DB9-FE5AB88F2C86}" type="presParOf" srcId="{424309E3-59C9-46CE-B255-7E88BE17E9E1}" destId="{DF679A71-2BC7-4798-B53D-0C56985172B1}" srcOrd="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9A71-2BC7-4798-B53D-0C56985172B1}">
      <dsp:nvSpPr>
        <dsp:cNvPr id="0" name=""/>
        <dsp:cNvSpPr/>
      </dsp:nvSpPr>
      <dsp:spPr>
        <a:xfrm>
          <a:off x="0" y="112648"/>
          <a:ext cx="5170487" cy="5170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Gaussian based Algorithms used : 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Canny operator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Laplacian operator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12648"/>
        <a:ext cx="5170487" cy="5170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2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3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5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1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1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1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0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5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2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5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5E446-44B4-1970-CD55-F8891A76A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325" y="1367841"/>
            <a:ext cx="4486276" cy="2241755"/>
          </a:xfrm>
        </p:spPr>
        <p:txBody>
          <a:bodyPr>
            <a:norm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– 1</a:t>
            </a:r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: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Tilottama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2500">
                <a:latin typeface="Times New Roman" panose="02020603050405020304" pitchFamily="18" charset="0"/>
                <a:cs typeface="Times New Roman" panose="02020603050405020304" pitchFamily="18" charset="0"/>
              </a:rPr>
              <a:t>oswami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33B52-E4C4-FF80-9562-BEED1FDE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6272" y="4049213"/>
            <a:ext cx="3187211" cy="144094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– B</a:t>
            </a:r>
          </a:p>
          <a:p>
            <a:pPr>
              <a:lnSpc>
                <a:spcPct val="11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PRASANNA REDDY (1602-20-737-093)</a:t>
            </a:r>
          </a:p>
          <a:p>
            <a:pPr>
              <a:lnSpc>
                <a:spcPct val="11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PRANEETH (1602-20-737-092)</a:t>
            </a:r>
          </a:p>
        </p:txBody>
      </p:sp>
      <p:pic>
        <p:nvPicPr>
          <p:cNvPr id="4" name="Picture 3" descr="Abstract background of data">
            <a:extLst>
              <a:ext uri="{FF2B5EF4-FFF2-40B4-BE49-F238E27FC236}">
                <a16:creationId xmlns:a16="http://schemas.microsoft.com/office/drawing/2014/main" id="{419104AE-A09E-4C7B-D31B-9698EE806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1" r="23918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3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80D3096-E106-FD85-BFC6-72357402F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8AA72-A81B-2EE1-7EA7-6F7F7DD6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30" y="1196796"/>
            <a:ext cx="4225635" cy="3794325"/>
          </a:xfrm>
        </p:spPr>
        <p:txBody>
          <a:bodyPr anchor="t"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04CCFF-6056-ED43-1C19-A0D0BD111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592174"/>
              </p:ext>
            </p:extLst>
          </p:nvPr>
        </p:nvGraphicFramePr>
        <p:xfrm>
          <a:off x="6096000" y="691978"/>
          <a:ext cx="5170488" cy="5395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99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BA9E-B505-6FDD-055E-FD3CDA8D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Input image</a:t>
            </a:r>
          </a:p>
        </p:txBody>
      </p:sp>
      <p:pic>
        <p:nvPicPr>
          <p:cNvPr id="5" name="Content Placeholder 4" descr="A coin with a number and text on it&#10;&#10;Description automatically generated">
            <a:extLst>
              <a:ext uri="{FF2B5EF4-FFF2-40B4-BE49-F238E27FC236}">
                <a16:creationId xmlns:a16="http://schemas.microsoft.com/office/drawing/2014/main" id="{749190D5-40B6-5F89-B581-8A041B5A8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58" y="1716088"/>
            <a:ext cx="4503747" cy="4592637"/>
          </a:xfrm>
        </p:spPr>
      </p:pic>
    </p:spTree>
    <p:extLst>
      <p:ext uri="{BB962C8B-B14F-4D97-AF65-F5344CB8AC3E}">
        <p14:creationId xmlns:p14="http://schemas.microsoft.com/office/powerpoint/2010/main" val="386857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8D46-FA89-9280-7295-0BB40306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0ED14-EA3A-C57A-F100-7CBDF7888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150" y="1716088"/>
            <a:ext cx="8644963" cy="4592637"/>
          </a:xfrm>
        </p:spPr>
      </p:pic>
    </p:spTree>
    <p:extLst>
      <p:ext uri="{BB962C8B-B14F-4D97-AF65-F5344CB8AC3E}">
        <p14:creationId xmlns:p14="http://schemas.microsoft.com/office/powerpoint/2010/main" val="30898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D7AF-3CFF-67B4-B023-2C1EEC6C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8D91-136B-2A92-5631-15F2D3607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Canny filter is a more sophisticated and widely used filter for edge detection. It consists of four main steps: smoothing, gradient calculation, non-maximum suppression, and hysteresis thresholding. Smoothing is done by applying a Gaussian filter to the image to reduce noise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Laplacian is very sensitive to noise, as it amplifies any small variation in pixel intensity, and that it does not provide information about the edge direction or orientation.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71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F7AEF0-D665-DCB5-6E45-63925F885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879D-8BE6-72BA-AE1B-20D3B015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305" y="2526031"/>
            <a:ext cx="3568818" cy="3860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7EF5F36-858D-5770-E2A6-3B35B7916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6004" y="419100"/>
            <a:ext cx="6037646" cy="603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0039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Google Sans</vt:lpstr>
      <vt:lpstr>Neue Haas Grotesk Text Pro</vt:lpstr>
      <vt:lpstr>Times New Roman</vt:lpstr>
      <vt:lpstr>VanillaVTI</vt:lpstr>
      <vt:lpstr>COMPUTER VISION Assignment – 1   FACULTY : Dr. Tilottama Goswami</vt:lpstr>
      <vt:lpstr>EDGE DETECTION </vt:lpstr>
      <vt:lpstr>Input image</vt:lpstr>
      <vt:lpstr>output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Assignment – 1   FACULTY : Dr. Tilottama goswami</dc:title>
  <dc:creator>20-737-093_KUNTLURI PRASANNA REDDY</dc:creator>
  <cp:lastModifiedBy>20-737-093_KUNTLURI PRASANNA REDDY</cp:lastModifiedBy>
  <cp:revision>2</cp:revision>
  <dcterms:created xsi:type="dcterms:W3CDTF">2024-01-26T13:10:59Z</dcterms:created>
  <dcterms:modified xsi:type="dcterms:W3CDTF">2024-01-26T15:52:25Z</dcterms:modified>
</cp:coreProperties>
</file>