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2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4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1C6FF-4721-B9C2-FC50-6B440740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40" y="628651"/>
            <a:ext cx="5429060" cy="31051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1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OMPUTER VISION</a:t>
            </a:r>
            <a:br>
              <a:rPr lang="en-US" sz="2100" cap="all" spc="300" baseline="0" dirty="0"/>
            </a:br>
            <a:r>
              <a:rPr lang="en-US" sz="2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– 1</a:t>
            </a:r>
            <a:br>
              <a:rPr lang="en-US" sz="2200" cap="all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Dr. Tilottama Goswami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cap="all" spc="3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Operators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Canny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Laplacian</a:t>
            </a:r>
            <a:br>
              <a:rPr lang="en-US" sz="2100" dirty="0"/>
            </a:br>
            <a:endParaRPr lang="en-US" sz="2100" cap="all" spc="300" baseline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0DF38-021A-7F08-C14A-4CDDA73EF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2" y="4457704"/>
            <a:ext cx="5189963" cy="1771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: 8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IT-B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Prasanna Reddy (1602-20-737-093)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Praneeth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(1602-20-737-092)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46D98D-707F-0BCD-72F3-211CD2F2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345" y="953562"/>
            <a:ext cx="7028152" cy="49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Seaford</vt:lpstr>
      <vt:lpstr>Times New Roman</vt:lpstr>
      <vt:lpstr>LevelVTI</vt:lpstr>
      <vt:lpstr>COMPUTER VISION ASSIGNMENT – 1  FACULTY: Dr. Tilottama Goswami    EDGE DETECTION Gaussian Operators: Canny, Laplacian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ASSIGNMENT – 1   EDGE DETECTION Gaussian Operators: canny, Laplacian, Gaussian Blur </dc:title>
  <dc:creator>20-737-093_KUNTLURI PRASANNA REDDY</dc:creator>
  <cp:lastModifiedBy>20-737-093_KUNTLURI PRASANNA REDDY</cp:lastModifiedBy>
  <cp:revision>4</cp:revision>
  <dcterms:created xsi:type="dcterms:W3CDTF">2024-01-27T04:34:56Z</dcterms:created>
  <dcterms:modified xsi:type="dcterms:W3CDTF">2024-01-27T06:15:50Z</dcterms:modified>
</cp:coreProperties>
</file>