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5" r:id="rId4"/>
    <p:sldId id="275" r:id="rId5"/>
    <p:sldId id="282" r:id="rId6"/>
    <p:sldId id="257" r:id="rId7"/>
    <p:sldId id="280" r:id="rId8"/>
    <p:sldId id="279" r:id="rId9"/>
    <p:sldId id="272" r:id="rId10"/>
    <p:sldId id="273" r:id="rId11"/>
    <p:sldId id="274" r:id="rId12"/>
    <p:sldId id="278" r:id="rId13"/>
    <p:sldId id="276" r:id="rId14"/>
    <p:sldId id="283" r:id="rId15"/>
    <p:sldId id="288" r:id="rId16"/>
    <p:sldId id="284" r:id="rId17"/>
    <p:sldId id="264" r:id="rId18"/>
    <p:sldId id="263" r:id="rId19"/>
    <p:sldId id="287" r:id="rId20"/>
    <p:sldId id="269" r:id="rId21"/>
    <p:sldId id="26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4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7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8990-4FB2-4DE0-941A-CA39DD97FD6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B3C61-DACB-43AC-B370-8944CF7F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47732"/>
            <a:ext cx="7766936" cy="1646302"/>
          </a:xfrm>
        </p:spPr>
        <p:txBody>
          <a:bodyPr/>
          <a:lstStyle/>
          <a:p>
            <a:pPr algn="l"/>
            <a:r>
              <a:rPr lang="en-US" sz="1600" dirty="0"/>
              <a:t>https://www.youtube.com/watch?v=7ypn_WSalj4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72" y="2141834"/>
            <a:ext cx="4038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34096"/>
            <a:ext cx="8068658" cy="5178642"/>
          </a:xfrm>
        </p:spPr>
      </p:pic>
    </p:spTree>
    <p:extLst>
      <p:ext uri="{BB962C8B-B14F-4D97-AF65-F5344CB8AC3E}">
        <p14:creationId xmlns:p14="http://schemas.microsoft.com/office/powerpoint/2010/main" val="22705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05" y="645660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https://github.com/joyent/node/wiki/projects,-applications,-and-companies-using-node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Who are using node?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953784"/>
            <a:ext cx="1720538" cy="7507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29" y="4050584"/>
            <a:ext cx="2325173" cy="1060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2" y="2057042"/>
            <a:ext cx="2762250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5" y="3194870"/>
            <a:ext cx="3134812" cy="19157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54" y="2329174"/>
            <a:ext cx="2122152" cy="21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6" y="0"/>
            <a:ext cx="5391902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6890">
            <a:off x="224872" y="955846"/>
            <a:ext cx="2786096" cy="1646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1" y="1709079"/>
            <a:ext cx="5032396" cy="1214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36" y="5105155"/>
            <a:ext cx="5125165" cy="1752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4210">
            <a:off x="8352862" y="1036879"/>
            <a:ext cx="3632654" cy="1877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112"/>
            <a:ext cx="3511877" cy="1805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95" y="3229809"/>
            <a:ext cx="3553541" cy="15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It's </a:t>
            </a:r>
            <a:r>
              <a:rPr lang="en-US" sz="2000" dirty="0" smtClean="0"/>
              <a:t>Fast</a:t>
            </a:r>
          </a:p>
          <a:p>
            <a:r>
              <a:rPr lang="en-US" sz="2000" dirty="0" smtClean="0"/>
              <a:t>Less Overhead</a:t>
            </a:r>
          </a:p>
          <a:p>
            <a:r>
              <a:rPr lang="en-US" sz="2000" dirty="0" smtClean="0"/>
              <a:t>JJ – “Just JavaScript”</a:t>
            </a:r>
          </a:p>
          <a:p>
            <a:r>
              <a:rPr lang="en-US" sz="2000" dirty="0"/>
              <a:t>Asynchronous </a:t>
            </a:r>
            <a:r>
              <a:rPr lang="en-US" sz="2000" dirty="0" smtClean="0"/>
              <a:t>I/O</a:t>
            </a:r>
          </a:p>
          <a:p>
            <a:r>
              <a:rPr lang="en-US" sz="2000" dirty="0" smtClean="0"/>
              <a:t>Package management</a:t>
            </a:r>
          </a:p>
          <a:p>
            <a:r>
              <a:rPr lang="en-US" sz="2000" dirty="0"/>
              <a:t>Community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2044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Express.js is a Node.js web application server framework, designed for building single-page, multi-page, and hybrid web applications. It is the de facto standard server framework for node.js.</a:t>
            </a:r>
          </a:p>
        </p:txBody>
      </p:sp>
    </p:spTree>
    <p:extLst>
      <p:ext uri="{BB962C8B-B14F-4D97-AF65-F5344CB8AC3E}">
        <p14:creationId xmlns:p14="http://schemas.microsoft.com/office/powerpoint/2010/main" val="32283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Express.js is to Node.js what Ruby on </a:t>
            </a:r>
            <a:r>
              <a:rPr lang="en-US" dirty="0" smtClean="0"/>
              <a:t>Rails. Same </a:t>
            </a:r>
            <a:r>
              <a:rPr lang="en-US" dirty="0"/>
              <a:t>reason you use jQuery, makes things faster and easier. </a:t>
            </a:r>
            <a:endParaRPr lang="en-US" dirty="0" smtClean="0"/>
          </a:p>
          <a:p>
            <a:r>
              <a:rPr lang="en-US" dirty="0"/>
              <a:t>Express 3.x is a light-weight web application framework to help organize your web application into an MVC architecture on the server side. You can use a variety of choices for your </a:t>
            </a:r>
            <a:r>
              <a:rPr lang="en-US" dirty="0" err="1"/>
              <a:t>templating</a:t>
            </a:r>
            <a:r>
              <a:rPr lang="en-US" dirty="0"/>
              <a:t> language (like EJS, Jade, and Dust.js</a:t>
            </a:r>
            <a:r>
              <a:rPr lang="en-US" dirty="0" smtClean="0"/>
              <a:t>).</a:t>
            </a:r>
          </a:p>
          <a:p>
            <a:r>
              <a:rPr lang="en-US" dirty="0"/>
              <a:t>You </a:t>
            </a:r>
            <a:r>
              <a:rPr lang="en-US"/>
              <a:t>can </a:t>
            </a:r>
            <a:r>
              <a:rPr lang="en-US" smtClean="0"/>
              <a:t>use </a:t>
            </a:r>
            <a:r>
              <a:rPr lang="en-US" dirty="0"/>
              <a:t>a database like </a:t>
            </a:r>
            <a:r>
              <a:rPr lang="en-US" dirty="0" err="1"/>
              <a:t>MongoDB</a:t>
            </a:r>
            <a:r>
              <a:rPr lang="en-US" dirty="0"/>
              <a:t> with Mongoose (for modeling) to provide a backend for your Node.js application. Express.js basically helps you manage everything, from routes, to handling requests and views.</a:t>
            </a:r>
          </a:p>
        </p:txBody>
      </p:sp>
    </p:spTree>
    <p:extLst>
      <p:ext uri="{BB962C8B-B14F-4D97-AF65-F5344CB8AC3E}">
        <p14:creationId xmlns:p14="http://schemas.microsoft.com/office/powerpoint/2010/main" val="37371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87320"/>
            <a:ext cx="737337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87" y="107324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2722" y="19339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REST API With Node.js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42" y="3050248"/>
            <a:ext cx="2130537" cy="2130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20" y="5002123"/>
            <a:ext cx="5904762" cy="17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67" y="3429000"/>
            <a:ext cx="1614869" cy="16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vs Node.js REST Components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83" y="1282878"/>
            <a:ext cx="5858322" cy="2336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83" y="3889420"/>
            <a:ext cx="6590741" cy="2722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6" y="4124854"/>
            <a:ext cx="2487501" cy="2487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1" y="2035117"/>
            <a:ext cx="175565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74" y="2876282"/>
            <a:ext cx="8596668" cy="1320800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 Tech Talks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99" y="26814"/>
            <a:ext cx="1991003" cy="24863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9" y="2853738"/>
            <a:ext cx="9116697" cy="2000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3" y="4472462"/>
            <a:ext cx="2474622" cy="24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1931101"/>
            <a:ext cx="5125791" cy="284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1" y="276037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001" y="12642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.end();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Part 1 	- 	Introduction</a:t>
            </a:r>
          </a:p>
          <a:p>
            <a:endParaRPr lang="en-US" sz="4000" b="1" dirty="0"/>
          </a:p>
          <a:p>
            <a:r>
              <a:rPr lang="en-US" sz="4000" b="1" dirty="0" smtClean="0"/>
              <a:t> Part 2 	- 	Demo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05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Up Dev Environment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121" y="16592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</a:t>
            </a:r>
            <a:r>
              <a:rPr lang="en-US" sz="1800" dirty="0" smtClean="0"/>
              <a:t>andatory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3285" y="47883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Optional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5" y="2319628"/>
            <a:ext cx="3976699" cy="211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846175"/>
            <a:ext cx="3880111" cy="2600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09" y="5410005"/>
            <a:ext cx="1033226" cy="1033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28" y="5124962"/>
            <a:ext cx="4318161" cy="16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13" y="3065551"/>
            <a:ext cx="4444444" cy="322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13" y="270836"/>
            <a:ext cx="4304405" cy="24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Node.js </a:t>
            </a:r>
            <a:r>
              <a:rPr lang="en-US" sz="2400" dirty="0"/>
              <a:t>is a platform built on Chrome's JavaScript runtime for easily building fast, scalable network applications. </a:t>
            </a:r>
            <a:endParaRPr lang="en-US" sz="2400" dirty="0" smtClean="0"/>
          </a:p>
          <a:p>
            <a:r>
              <a:rPr lang="en-US" sz="2400" dirty="0" smtClean="0"/>
              <a:t>Node.js </a:t>
            </a:r>
            <a:r>
              <a:rPr lang="en-US" sz="2400" dirty="0"/>
              <a:t>uses an event-driven, non-blocking I/O model that makes it lightweight and efficient, perfect for data-intensive real-time applications that run across distributed devices.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53809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hlinkClick r:id="rId2"/>
              </a:rPr>
              <a:t>Node.js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b="1" dirty="0"/>
              <a:t>nodejs</a:t>
            </a:r>
            <a:r>
              <a:rPr lang="en-US" dirty="0"/>
              <a:t>.org/</a:t>
            </a:r>
          </a:p>
        </p:txBody>
      </p:sp>
    </p:spTree>
    <p:extLst>
      <p:ext uri="{BB962C8B-B14F-4D97-AF65-F5344CB8AC3E}">
        <p14:creationId xmlns:p14="http://schemas.microsoft.com/office/powerpoint/2010/main" val="5975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20" y="1555282"/>
            <a:ext cx="9393944" cy="4742488"/>
          </a:xfrm>
        </p:spPr>
        <p:txBody>
          <a:bodyPr/>
          <a:lstStyle/>
          <a:p>
            <a:r>
              <a:rPr lang="en-US" sz="2000" dirty="0" smtClean="0"/>
              <a:t>Node.js </a:t>
            </a:r>
            <a:r>
              <a:rPr lang="en-US" sz="2000" dirty="0"/>
              <a:t>is an open source, cross-platform runtime environment for server-side and networking applications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Node.js applications are written in JavaScript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Executed within the Node.js runtime</a:t>
            </a:r>
            <a:r>
              <a:rPr lang="en-US" sz="2000" dirty="0" smtClean="0"/>
              <a:t>. (Chrome V8 Engine)</a:t>
            </a:r>
          </a:p>
          <a:p>
            <a:r>
              <a:rPr lang="en-US" sz="2000" dirty="0" smtClean="0"/>
              <a:t>Node Package Manager (</a:t>
            </a:r>
            <a:r>
              <a:rPr lang="en-US" sz="2000" dirty="0" err="1" smtClean="0"/>
              <a:t>npm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81043" cy="3802329"/>
          </a:xfrm>
        </p:spPr>
        <p:txBody>
          <a:bodyPr/>
          <a:lstStyle/>
          <a:p>
            <a:r>
              <a:rPr lang="en-US" dirty="0" smtClean="0"/>
              <a:t>Invented </a:t>
            </a:r>
            <a:r>
              <a:rPr lang="en-US" dirty="0"/>
              <a:t>in 2009 by Ryan </a:t>
            </a:r>
            <a:r>
              <a:rPr lang="en-US" dirty="0" smtClean="0"/>
              <a:t>Dahl.</a:t>
            </a:r>
          </a:p>
          <a:p>
            <a:r>
              <a:rPr lang="en-US" dirty="0" smtClean="0"/>
              <a:t>Motivated by the file </a:t>
            </a:r>
            <a:r>
              <a:rPr lang="en-US" dirty="0"/>
              <a:t>upload progress bar on Flickr. The browser did not know how much of the file had been uploaded and had to query the Web server. Dahl desired an easier </a:t>
            </a:r>
            <a:r>
              <a:rPr lang="en-US" dirty="0" smtClean="0"/>
              <a:t>way.</a:t>
            </a:r>
          </a:p>
          <a:p>
            <a:r>
              <a:rPr lang="en-US" dirty="0"/>
              <a:t>In 2011, a package manager was introduced for Node.js library, called </a:t>
            </a:r>
            <a:r>
              <a:rPr lang="en-US" dirty="0" err="1"/>
              <a:t>npm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27" y="2160588"/>
            <a:ext cx="2148358" cy="32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02" y="1039938"/>
            <a:ext cx="7353879" cy="4670091"/>
          </a:xfrm>
        </p:spPr>
      </p:pic>
    </p:spTree>
    <p:extLst>
      <p:ext uri="{BB962C8B-B14F-4D97-AF65-F5344CB8AC3E}">
        <p14:creationId xmlns:p14="http://schemas.microsoft.com/office/powerpoint/2010/main" val="24787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1063</TotalTime>
  <Words>355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https://www.youtube.com/watch?v=7ypn_WSalj4</vt:lpstr>
      <vt:lpstr>v6 Tech Talks</vt:lpstr>
      <vt:lpstr>Agenda</vt:lpstr>
      <vt:lpstr>Setting Up Dev Environment</vt:lpstr>
      <vt:lpstr>PowerPoint Presentation</vt:lpstr>
      <vt:lpstr>What is Node.js?</vt:lpstr>
      <vt:lpstr>PowerPoint Presentation</vt:lpstr>
      <vt:lpstr>History</vt:lpstr>
      <vt:lpstr>PowerPoint Presentation</vt:lpstr>
      <vt:lpstr>PowerPoint Presentation</vt:lpstr>
      <vt:lpstr>https://github.com/joyent/node/wiki/projects,-applications,-and-companies-using-node</vt:lpstr>
      <vt:lpstr>PowerPoint Presentation</vt:lpstr>
      <vt:lpstr>Why Node?</vt:lpstr>
      <vt:lpstr>Express.js</vt:lpstr>
      <vt:lpstr>Code Reusability</vt:lpstr>
      <vt:lpstr>PowerPoint Presentation</vt:lpstr>
      <vt:lpstr>Demo    </vt:lpstr>
      <vt:lpstr>PHP vs Node.js REST Components </vt:lpstr>
      <vt:lpstr>Demo </vt:lpstr>
      <vt:lpstr>PowerPoint Presentation</vt:lpstr>
      <vt:lpstr>Thank you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</dc:creator>
  <cp:lastModifiedBy>Prasanna</cp:lastModifiedBy>
  <cp:revision>35</cp:revision>
  <dcterms:created xsi:type="dcterms:W3CDTF">2015-07-29T10:55:18Z</dcterms:created>
  <dcterms:modified xsi:type="dcterms:W3CDTF">2015-08-30T18:46:32Z</dcterms:modified>
</cp:coreProperties>
</file>