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Dela Gothic One" pitchFamily="2" charset="-128"/>
      <p:regular r:id="rId24"/>
    </p:embeddedFont>
    <p:embeddedFont>
      <p:font typeface="Montserrat" pitchFamily="2" charset="0"/>
      <p:regular r:id="rId25"/>
      <p:bold r:id="rId26"/>
      <p:italic r:id="rId27"/>
      <p:boldItalic r:id="rId28"/>
    </p:embeddedFont>
    <p:embeddedFont>
      <p:font typeface="Montserrat SemiBold" panose="02000000000000000000" pitchFamily="2" charset="0"/>
      <p:regular r:id="rId29"/>
      <p:bold r:id="rId30"/>
      <p:italic r:id="rId31"/>
      <p:boldItalic r:id="rId32"/>
    </p:embeddedFont>
    <p:embeddedFont>
      <p:font typeface="Public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1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schemas.openxmlformats.org/officeDocument/2006/relationships/font" Target="fonts/font10.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2" Type="http://schemas.openxmlformats.org/officeDocument/2006/relationships/font" Target="fonts/font9.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36" Type="http://schemas.openxmlformats.org/officeDocument/2006/relationships/font" Target="fonts/font1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font" Target="fonts/font1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655e9105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655e9105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235fb2cfa3_0_3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235fb2cfa3_0_3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g2235fb2cfa3_0_3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2" name="Google Shape;1922;g2235fb2cfa3_0_3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2235fb2cfa3_0_3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2235fb2cfa3_0_3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235fb2cfa3_0_3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235fb2cfa3_0_3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2235fb2cfa3_0_3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2235fb2cfa3_0_3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2235fb2cfa3_0_3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2235fb2cfa3_0_3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2235fb2cfa3_0_3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2235fb2cfa3_0_3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2235fb2cfa3_0_3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2235fb2cfa3_0_3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235fb2cfa3_0_3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235fb2cfa3_0_3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2235fb2cfa3_0_3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2235fb2cfa3_0_3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655e9105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655e9105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g2235fb2cfa3_0_3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7" name="Google Shape;1997;g2235fb2cfa3_0_3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23cef17318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23cef17318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47570d930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47570d93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3cef17318_0_1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3cef17318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235fb2cfa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235fb2cf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4a30c59b7_0_2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4a30c59b7_0_2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3cef1731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3cef1731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47570d930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247570d930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2235fb2cfa3_0_3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2235fb2cfa3_0_3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nxth" TargetMode="External"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hyperlink" Target="https://freepik.com/" TargetMode="External" /><Relationship Id="rId4" Type="http://schemas.openxmlformats.org/officeDocument/2006/relationships/hyperlink" Target="https://flaticon.com/" TargetMode="Externa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383550" y="1239150"/>
            <a:ext cx="6376800" cy="20319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sz="40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a:endParaRPr/>
          </a:p>
        </p:txBody>
      </p:sp>
      <p:sp>
        <p:nvSpPr>
          <p:cNvPr id="11" name="Google Shape;11;p2"/>
          <p:cNvSpPr txBox="1">
            <a:spLocks noGrp="1"/>
          </p:cNvSpPr>
          <p:nvPr>
            <p:ph type="subTitle" idx="1"/>
          </p:nvPr>
        </p:nvSpPr>
        <p:spPr>
          <a:xfrm>
            <a:off x="2358925" y="3369750"/>
            <a:ext cx="4447800" cy="446400"/>
          </a:xfrm>
          <a:prstGeom prst="rect">
            <a:avLst/>
          </a:prstGeom>
          <a:solidFill>
            <a:srgbClr val="00CD64"/>
          </a:solidFill>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700">
                <a:solidFill>
                  <a:schemeClr val="dk1"/>
                </a:solidFill>
              </a:defRPr>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sp>
        <p:nvSpPr>
          <p:cNvPr id="12" name="Google Shape;12;p2"/>
          <p:cNvSpPr/>
          <p:nvPr/>
        </p:nvSpPr>
        <p:spPr>
          <a:xfrm rot="10800000">
            <a:off x="0" y="-1438901"/>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64676" y="598650"/>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64676" y="598650"/>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24375" y="4358750"/>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66396" y="3171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0" name="Google Shape;70;p11"/>
          <p:cNvSpPr txBox="1">
            <a:spLocks noGrp="1"/>
          </p:cNvSpPr>
          <p:nvPr>
            <p:ph type="title" hasCustomPrompt="1"/>
          </p:nvPr>
        </p:nvSpPr>
        <p:spPr>
          <a:xfrm>
            <a:off x="1206900" y="1496475"/>
            <a:ext cx="6730200" cy="1293000"/>
          </a:xfrm>
          <a:prstGeom prst="rect">
            <a:avLst/>
          </a:prstGeom>
        </p:spPr>
        <p:txBody>
          <a:bodyPr spcFirstLastPara="1" wrap="square" lIns="91425" tIns="91425" rIns="91425" bIns="91425" anchor="t" anchorCtr="0">
            <a:noAutofit/>
          </a:bodyPr>
          <a:lstStyle>
            <a:lvl1pPr lvl="0" algn="ctr">
              <a:spcBef>
                <a:spcPts val="0"/>
              </a:spcBef>
              <a:spcAft>
                <a:spcPts val="0"/>
              </a:spcAft>
              <a:buSzPts val="6500"/>
              <a:buNone/>
              <a:defRPr sz="72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r>
              <a:t>xx%</a:t>
            </a:r>
          </a:p>
        </p:txBody>
      </p:sp>
      <p:sp>
        <p:nvSpPr>
          <p:cNvPr id="71" name="Google Shape;71;p11"/>
          <p:cNvSpPr txBox="1">
            <a:spLocks noGrp="1"/>
          </p:cNvSpPr>
          <p:nvPr>
            <p:ph type="subTitle" idx="1"/>
          </p:nvPr>
        </p:nvSpPr>
        <p:spPr>
          <a:xfrm>
            <a:off x="2537100" y="2868750"/>
            <a:ext cx="4069800" cy="446400"/>
          </a:xfrm>
          <a:prstGeom prst="rect">
            <a:avLst/>
          </a:prstGeom>
          <a:solidFill>
            <a:schemeClr val="dk2"/>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700">
                <a:solidFill>
                  <a:schemeClr val="dk1"/>
                </a:solidFill>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72" name="Google Shape;72;p11"/>
          <p:cNvSpPr/>
          <p:nvPr/>
        </p:nvSpPr>
        <p:spPr>
          <a:xfrm rot="10800000" flipH="1">
            <a:off x="-157000" y="1431634"/>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76" name="Google Shape;76;p13"/>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77" name="Google Shape;77;p13"/>
          <p:cNvSpPr txBox="1">
            <a:spLocks noGrp="1"/>
          </p:cNvSpPr>
          <p:nvPr>
            <p:ph type="subTitle" idx="1"/>
          </p:nvPr>
        </p:nvSpPr>
        <p:spPr>
          <a:xfrm>
            <a:off x="1848100" y="16374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8" name="Google Shape;78;p13"/>
          <p:cNvSpPr txBox="1">
            <a:spLocks noGrp="1"/>
          </p:cNvSpPr>
          <p:nvPr>
            <p:ph type="subTitle" idx="2"/>
          </p:nvPr>
        </p:nvSpPr>
        <p:spPr>
          <a:xfrm>
            <a:off x="1848100" y="1255638"/>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79" name="Google Shape;79;p13"/>
          <p:cNvSpPr txBox="1">
            <a:spLocks noGrp="1"/>
          </p:cNvSpPr>
          <p:nvPr>
            <p:ph type="title" idx="3" hasCustomPrompt="1"/>
          </p:nvPr>
        </p:nvSpPr>
        <p:spPr>
          <a:xfrm>
            <a:off x="967500" y="1423175"/>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80" name="Google Shape;80;p13"/>
          <p:cNvSpPr txBox="1">
            <a:spLocks noGrp="1"/>
          </p:cNvSpPr>
          <p:nvPr>
            <p:ph type="subTitle" idx="4"/>
          </p:nvPr>
        </p:nvSpPr>
        <p:spPr>
          <a:xfrm>
            <a:off x="1848100" y="38140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1" name="Google Shape;81;p13"/>
          <p:cNvSpPr txBox="1">
            <a:spLocks noGrp="1"/>
          </p:cNvSpPr>
          <p:nvPr>
            <p:ph type="subTitle" idx="5"/>
          </p:nvPr>
        </p:nvSpPr>
        <p:spPr>
          <a:xfrm>
            <a:off x="1848100" y="3432238"/>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82" name="Google Shape;82;p13"/>
          <p:cNvSpPr txBox="1">
            <a:spLocks noGrp="1"/>
          </p:cNvSpPr>
          <p:nvPr>
            <p:ph type="title" idx="6" hasCustomPrompt="1"/>
          </p:nvPr>
        </p:nvSpPr>
        <p:spPr>
          <a:xfrm>
            <a:off x="967500" y="3599223"/>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83" name="Google Shape;83;p13"/>
          <p:cNvSpPr txBox="1">
            <a:spLocks noGrp="1"/>
          </p:cNvSpPr>
          <p:nvPr>
            <p:ph type="subTitle" idx="7"/>
          </p:nvPr>
        </p:nvSpPr>
        <p:spPr>
          <a:xfrm>
            <a:off x="1848100" y="27257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4" name="Google Shape;84;p13"/>
          <p:cNvSpPr txBox="1">
            <a:spLocks noGrp="1"/>
          </p:cNvSpPr>
          <p:nvPr>
            <p:ph type="subTitle" idx="8"/>
          </p:nvPr>
        </p:nvSpPr>
        <p:spPr>
          <a:xfrm>
            <a:off x="1848100" y="2343961"/>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85" name="Google Shape;85;p13"/>
          <p:cNvSpPr txBox="1">
            <a:spLocks noGrp="1"/>
          </p:cNvSpPr>
          <p:nvPr>
            <p:ph type="title" idx="9" hasCustomPrompt="1"/>
          </p:nvPr>
        </p:nvSpPr>
        <p:spPr>
          <a:xfrm>
            <a:off x="967500" y="2502309"/>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86" name="Google Shape;86;p13"/>
          <p:cNvSpPr txBox="1">
            <a:spLocks noGrp="1"/>
          </p:cNvSpPr>
          <p:nvPr>
            <p:ph type="subTitle" idx="13"/>
          </p:nvPr>
        </p:nvSpPr>
        <p:spPr>
          <a:xfrm>
            <a:off x="5928200" y="16374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7" name="Google Shape;87;p13"/>
          <p:cNvSpPr txBox="1">
            <a:spLocks noGrp="1"/>
          </p:cNvSpPr>
          <p:nvPr>
            <p:ph type="subTitle" idx="14"/>
          </p:nvPr>
        </p:nvSpPr>
        <p:spPr>
          <a:xfrm>
            <a:off x="5928200" y="1255660"/>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88" name="Google Shape;88;p13"/>
          <p:cNvSpPr txBox="1">
            <a:spLocks noGrp="1"/>
          </p:cNvSpPr>
          <p:nvPr>
            <p:ph type="title" idx="15" hasCustomPrompt="1"/>
          </p:nvPr>
        </p:nvSpPr>
        <p:spPr>
          <a:xfrm>
            <a:off x="5047600" y="1423200"/>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89" name="Google Shape;89;p13"/>
          <p:cNvSpPr txBox="1">
            <a:spLocks noGrp="1"/>
          </p:cNvSpPr>
          <p:nvPr>
            <p:ph type="subTitle" idx="16"/>
          </p:nvPr>
        </p:nvSpPr>
        <p:spPr>
          <a:xfrm>
            <a:off x="5928200" y="38140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0" name="Google Shape;90;p13"/>
          <p:cNvSpPr txBox="1">
            <a:spLocks noGrp="1"/>
          </p:cNvSpPr>
          <p:nvPr>
            <p:ph type="subTitle" idx="17"/>
          </p:nvPr>
        </p:nvSpPr>
        <p:spPr>
          <a:xfrm>
            <a:off x="5928200" y="3432238"/>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91" name="Google Shape;91;p13"/>
          <p:cNvSpPr txBox="1">
            <a:spLocks noGrp="1"/>
          </p:cNvSpPr>
          <p:nvPr>
            <p:ph type="title" idx="18" hasCustomPrompt="1"/>
          </p:nvPr>
        </p:nvSpPr>
        <p:spPr>
          <a:xfrm>
            <a:off x="5047600" y="3599224"/>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92" name="Google Shape;92;p13"/>
          <p:cNvSpPr txBox="1">
            <a:spLocks noGrp="1"/>
          </p:cNvSpPr>
          <p:nvPr>
            <p:ph type="subTitle" idx="19"/>
          </p:nvPr>
        </p:nvSpPr>
        <p:spPr>
          <a:xfrm>
            <a:off x="5928200" y="2725713"/>
            <a:ext cx="24435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 name="Google Shape;93;p13"/>
          <p:cNvSpPr txBox="1">
            <a:spLocks noGrp="1"/>
          </p:cNvSpPr>
          <p:nvPr>
            <p:ph type="subTitle" idx="20"/>
          </p:nvPr>
        </p:nvSpPr>
        <p:spPr>
          <a:xfrm>
            <a:off x="5928200" y="2343961"/>
            <a:ext cx="2443500" cy="523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94" name="Google Shape;94;p13"/>
          <p:cNvSpPr txBox="1">
            <a:spLocks noGrp="1"/>
          </p:cNvSpPr>
          <p:nvPr>
            <p:ph type="title" idx="21" hasCustomPrompt="1"/>
          </p:nvPr>
        </p:nvSpPr>
        <p:spPr>
          <a:xfrm>
            <a:off x="5047600" y="2502312"/>
            <a:ext cx="784500" cy="716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800">
                <a:solidFill>
                  <a:schemeClr val="dk1"/>
                </a:solidFill>
              </a:defRPr>
            </a:lvl1pPr>
            <a:lvl2pPr lvl="1" algn="ctr" rtl="0">
              <a:spcBef>
                <a:spcPts val="0"/>
              </a:spcBef>
              <a:spcAft>
                <a:spcPts val="0"/>
              </a:spcAft>
              <a:buSzPts val="3500"/>
              <a:buNone/>
              <a:defRPr sz="3500" b="0"/>
            </a:lvl2pPr>
            <a:lvl3pPr lvl="2" algn="ctr" rtl="0">
              <a:spcBef>
                <a:spcPts val="0"/>
              </a:spcBef>
              <a:spcAft>
                <a:spcPts val="0"/>
              </a:spcAft>
              <a:buSzPts val="3500"/>
              <a:buNone/>
              <a:defRPr sz="3500" b="0"/>
            </a:lvl3pPr>
            <a:lvl4pPr lvl="3" algn="ctr" rtl="0">
              <a:spcBef>
                <a:spcPts val="0"/>
              </a:spcBef>
              <a:spcAft>
                <a:spcPts val="0"/>
              </a:spcAft>
              <a:buSzPts val="3500"/>
              <a:buNone/>
              <a:defRPr sz="3500" b="0"/>
            </a:lvl4pPr>
            <a:lvl5pPr lvl="4" algn="ctr" rtl="0">
              <a:spcBef>
                <a:spcPts val="0"/>
              </a:spcBef>
              <a:spcAft>
                <a:spcPts val="0"/>
              </a:spcAft>
              <a:buSzPts val="3500"/>
              <a:buNone/>
              <a:defRPr sz="3500" b="0"/>
            </a:lvl5pPr>
            <a:lvl6pPr lvl="5" algn="ctr" rtl="0">
              <a:spcBef>
                <a:spcPts val="0"/>
              </a:spcBef>
              <a:spcAft>
                <a:spcPts val="0"/>
              </a:spcAft>
              <a:buSzPts val="3500"/>
              <a:buNone/>
              <a:defRPr sz="3500" b="0"/>
            </a:lvl6pPr>
            <a:lvl7pPr lvl="6" algn="ctr" rtl="0">
              <a:spcBef>
                <a:spcPts val="0"/>
              </a:spcBef>
              <a:spcAft>
                <a:spcPts val="0"/>
              </a:spcAft>
              <a:buSzPts val="3500"/>
              <a:buNone/>
              <a:defRPr sz="3500" b="0"/>
            </a:lvl7pPr>
            <a:lvl8pPr lvl="7" algn="ctr" rtl="0">
              <a:spcBef>
                <a:spcPts val="0"/>
              </a:spcBef>
              <a:spcAft>
                <a:spcPts val="0"/>
              </a:spcAft>
              <a:buSzPts val="3500"/>
              <a:buNone/>
              <a:defRPr sz="3500" b="0"/>
            </a:lvl8pPr>
            <a:lvl9pPr lvl="8" algn="ctr" rtl="0">
              <a:spcBef>
                <a:spcPts val="0"/>
              </a:spcBef>
              <a:spcAft>
                <a:spcPts val="0"/>
              </a:spcAft>
              <a:buSzPts val="3500"/>
              <a:buNone/>
              <a:defRPr sz="3500" b="0"/>
            </a:lvl9pPr>
          </a:lstStyle>
          <a:p>
            <a:r>
              <a:t>xx%</a:t>
            </a:r>
          </a:p>
        </p:txBody>
      </p:sp>
      <p:sp>
        <p:nvSpPr>
          <p:cNvPr id="95" name="Google Shape;95;p13"/>
          <p:cNvSpPr/>
          <p:nvPr/>
        </p:nvSpPr>
        <p:spPr>
          <a:xfrm rot="10800000">
            <a:off x="8912039" y="1422772"/>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a:off x="-221850" y="343613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7"/>
        <p:cNvGrpSpPr/>
        <p:nvPr/>
      </p:nvGrpSpPr>
      <p:grpSpPr>
        <a:xfrm>
          <a:off x="0" y="0"/>
          <a:ext cx="0" cy="0"/>
          <a:chOff x="0" y="0"/>
          <a:chExt cx="0" cy="0"/>
        </a:xfrm>
      </p:grpSpPr>
      <p:pic>
        <p:nvPicPr>
          <p:cNvPr id="98" name="Google Shape;98;p14"/>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99" name="Google Shape;99;p14"/>
          <p:cNvSpPr txBox="1">
            <a:spLocks noGrp="1"/>
          </p:cNvSpPr>
          <p:nvPr>
            <p:ph type="title"/>
          </p:nvPr>
        </p:nvSpPr>
        <p:spPr>
          <a:xfrm>
            <a:off x="1907100" y="3821550"/>
            <a:ext cx="5329800" cy="4926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100" name="Google Shape;100;p14"/>
          <p:cNvSpPr txBox="1">
            <a:spLocks noGrp="1"/>
          </p:cNvSpPr>
          <p:nvPr>
            <p:ph type="subTitle" idx="1"/>
          </p:nvPr>
        </p:nvSpPr>
        <p:spPr>
          <a:xfrm>
            <a:off x="910050" y="2069988"/>
            <a:ext cx="7323900" cy="170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300"/>
              <a:buNone/>
              <a:defRPr sz="3000"/>
            </a:lvl1pPr>
            <a:lvl2pPr lvl="1" algn="ctr" rtl="0">
              <a:lnSpc>
                <a:spcPct val="115000"/>
              </a:lnSpc>
              <a:spcBef>
                <a:spcPts val="0"/>
              </a:spcBef>
              <a:spcAft>
                <a:spcPts val="0"/>
              </a:spcAft>
              <a:buSzPts val="3300"/>
              <a:buNone/>
              <a:defRPr sz="3300"/>
            </a:lvl2pPr>
            <a:lvl3pPr lvl="2" algn="ctr" rtl="0">
              <a:lnSpc>
                <a:spcPct val="115000"/>
              </a:lnSpc>
              <a:spcBef>
                <a:spcPts val="0"/>
              </a:spcBef>
              <a:spcAft>
                <a:spcPts val="0"/>
              </a:spcAft>
              <a:buSzPts val="3300"/>
              <a:buNone/>
              <a:defRPr sz="3300"/>
            </a:lvl3pPr>
            <a:lvl4pPr lvl="3" algn="ctr" rtl="0">
              <a:lnSpc>
                <a:spcPct val="115000"/>
              </a:lnSpc>
              <a:spcBef>
                <a:spcPts val="0"/>
              </a:spcBef>
              <a:spcAft>
                <a:spcPts val="0"/>
              </a:spcAft>
              <a:buSzPts val="3300"/>
              <a:buNone/>
              <a:defRPr sz="3300"/>
            </a:lvl4pPr>
            <a:lvl5pPr lvl="4" algn="ctr" rtl="0">
              <a:lnSpc>
                <a:spcPct val="115000"/>
              </a:lnSpc>
              <a:spcBef>
                <a:spcPts val="0"/>
              </a:spcBef>
              <a:spcAft>
                <a:spcPts val="0"/>
              </a:spcAft>
              <a:buSzPts val="3300"/>
              <a:buNone/>
              <a:defRPr sz="3300"/>
            </a:lvl5pPr>
            <a:lvl6pPr lvl="5" algn="ctr" rtl="0">
              <a:lnSpc>
                <a:spcPct val="115000"/>
              </a:lnSpc>
              <a:spcBef>
                <a:spcPts val="0"/>
              </a:spcBef>
              <a:spcAft>
                <a:spcPts val="0"/>
              </a:spcAft>
              <a:buSzPts val="3300"/>
              <a:buNone/>
              <a:defRPr sz="3300"/>
            </a:lvl6pPr>
            <a:lvl7pPr lvl="6" algn="ctr" rtl="0">
              <a:lnSpc>
                <a:spcPct val="115000"/>
              </a:lnSpc>
              <a:spcBef>
                <a:spcPts val="0"/>
              </a:spcBef>
              <a:spcAft>
                <a:spcPts val="0"/>
              </a:spcAft>
              <a:buSzPts val="3300"/>
              <a:buNone/>
              <a:defRPr sz="3300"/>
            </a:lvl7pPr>
            <a:lvl8pPr lvl="7" algn="ctr" rtl="0">
              <a:lnSpc>
                <a:spcPct val="115000"/>
              </a:lnSpc>
              <a:spcBef>
                <a:spcPts val="0"/>
              </a:spcBef>
              <a:spcAft>
                <a:spcPts val="0"/>
              </a:spcAft>
              <a:buSzPts val="3300"/>
              <a:buNone/>
              <a:defRPr sz="3300"/>
            </a:lvl8pPr>
            <a:lvl9pPr lvl="8" algn="ctr" rtl="0">
              <a:lnSpc>
                <a:spcPct val="115000"/>
              </a:lnSpc>
              <a:spcBef>
                <a:spcPts val="0"/>
              </a:spcBef>
              <a:spcAft>
                <a:spcPts val="0"/>
              </a:spcAft>
              <a:buSzPts val="3300"/>
              <a:buNone/>
              <a:defRPr sz="3300"/>
            </a:lvl9pPr>
          </a:lstStyle>
          <a:p>
            <a:endParaRPr/>
          </a:p>
        </p:txBody>
      </p:sp>
      <p:sp>
        <p:nvSpPr>
          <p:cNvPr id="101" name="Google Shape;101;p14"/>
          <p:cNvSpPr/>
          <p:nvPr/>
        </p:nvSpPr>
        <p:spPr>
          <a:xfrm rot="10800000" flipH="1">
            <a:off x="8914105" y="-1438901"/>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5400000" flipH="1">
            <a:off x="-166267" y="366571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flipH="1">
            <a:off x="-1017237" y="522888"/>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flipH="1">
            <a:off x="7832597" y="4335113"/>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05"/>
        <p:cNvGrpSpPr/>
        <p:nvPr/>
      </p:nvGrpSpPr>
      <p:grpSpPr>
        <a:xfrm>
          <a:off x="0" y="0"/>
          <a:ext cx="0" cy="0"/>
          <a:chOff x="0" y="0"/>
          <a:chExt cx="0" cy="0"/>
        </a:xfrm>
      </p:grpSpPr>
      <p:pic>
        <p:nvPicPr>
          <p:cNvPr id="106" name="Google Shape;106;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07" name="Google Shape;107;p15"/>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endParaRPr/>
          </a:p>
        </p:txBody>
      </p:sp>
      <p:sp>
        <p:nvSpPr>
          <p:cNvPr id="108" name="Google Shape;108;p15"/>
          <p:cNvSpPr txBox="1">
            <a:spLocks noGrp="1"/>
          </p:cNvSpPr>
          <p:nvPr>
            <p:ph type="subTitle" idx="1"/>
          </p:nvPr>
        </p:nvSpPr>
        <p:spPr>
          <a:xfrm>
            <a:off x="3035800" y="2703925"/>
            <a:ext cx="4590900" cy="44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sz="1700"/>
            </a:lvl1pPr>
            <a:lvl2pPr lvl="1" rtl="0">
              <a:lnSpc>
                <a:spcPct val="115000"/>
              </a:lnSpc>
              <a:spcBef>
                <a:spcPts val="0"/>
              </a:spcBef>
              <a:spcAft>
                <a:spcPts val="0"/>
              </a:spcAft>
              <a:buSzPts val="1600"/>
              <a:buNone/>
              <a:defRPr sz="1600"/>
            </a:lvl2pPr>
            <a:lvl3pPr lvl="2" rtl="0">
              <a:lnSpc>
                <a:spcPct val="115000"/>
              </a:lnSpc>
              <a:spcBef>
                <a:spcPts val="0"/>
              </a:spcBef>
              <a:spcAft>
                <a:spcPts val="0"/>
              </a:spcAft>
              <a:buSzPts val="1600"/>
              <a:buNone/>
              <a:defRPr sz="1600"/>
            </a:lvl3pPr>
            <a:lvl4pPr lvl="3" rtl="0">
              <a:lnSpc>
                <a:spcPct val="115000"/>
              </a:lnSpc>
              <a:spcBef>
                <a:spcPts val="0"/>
              </a:spcBef>
              <a:spcAft>
                <a:spcPts val="0"/>
              </a:spcAft>
              <a:buSzPts val="1600"/>
              <a:buNone/>
              <a:defRPr sz="1600"/>
            </a:lvl4pPr>
            <a:lvl5pPr lvl="4" rtl="0">
              <a:lnSpc>
                <a:spcPct val="115000"/>
              </a:lnSpc>
              <a:spcBef>
                <a:spcPts val="0"/>
              </a:spcBef>
              <a:spcAft>
                <a:spcPts val="0"/>
              </a:spcAft>
              <a:buSzPts val="1600"/>
              <a:buNone/>
              <a:defRPr sz="1600"/>
            </a:lvl5pPr>
            <a:lvl6pPr lvl="5" rtl="0">
              <a:lnSpc>
                <a:spcPct val="115000"/>
              </a:lnSpc>
              <a:spcBef>
                <a:spcPts val="0"/>
              </a:spcBef>
              <a:spcAft>
                <a:spcPts val="0"/>
              </a:spcAft>
              <a:buSzPts val="1600"/>
              <a:buNone/>
              <a:defRPr sz="1600"/>
            </a:lvl6pPr>
            <a:lvl7pPr lvl="6" rtl="0">
              <a:lnSpc>
                <a:spcPct val="115000"/>
              </a:lnSpc>
              <a:spcBef>
                <a:spcPts val="0"/>
              </a:spcBef>
              <a:spcAft>
                <a:spcPts val="0"/>
              </a:spcAft>
              <a:buSzPts val="1600"/>
              <a:buNone/>
              <a:defRPr sz="1600"/>
            </a:lvl7pPr>
            <a:lvl8pPr lvl="7" rtl="0">
              <a:lnSpc>
                <a:spcPct val="115000"/>
              </a:lnSpc>
              <a:spcBef>
                <a:spcPts val="0"/>
              </a:spcBef>
              <a:spcAft>
                <a:spcPts val="0"/>
              </a:spcAft>
              <a:buSzPts val="1600"/>
              <a:buNone/>
              <a:defRPr sz="1600"/>
            </a:lvl8pPr>
            <a:lvl9pPr lvl="8" rtl="0">
              <a:lnSpc>
                <a:spcPct val="115000"/>
              </a:lnSpc>
              <a:spcBef>
                <a:spcPts val="0"/>
              </a:spcBef>
              <a:spcAft>
                <a:spcPts val="0"/>
              </a:spcAft>
              <a:buSzPts val="1600"/>
              <a:buNone/>
              <a:defRPr sz="1600"/>
            </a:lvl9pPr>
          </a:lstStyle>
          <a:p>
            <a:endParaRPr/>
          </a:p>
        </p:txBody>
      </p:sp>
      <p:sp>
        <p:nvSpPr>
          <p:cNvPr id="109" name="Google Shape;109;p15"/>
          <p:cNvSpPr txBox="1">
            <a:spLocks noGrp="1"/>
          </p:cNvSpPr>
          <p:nvPr>
            <p:ph type="title" idx="2" hasCustomPrompt="1"/>
          </p:nvPr>
        </p:nvSpPr>
        <p:spPr>
          <a:xfrm>
            <a:off x="1820100" y="2110050"/>
            <a:ext cx="982500" cy="92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1"/>
                </a:solidFill>
              </a:defRPr>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r>
              <a:t>xx%</a:t>
            </a:r>
          </a:p>
        </p:txBody>
      </p:sp>
      <p:sp>
        <p:nvSpPr>
          <p:cNvPr id="110" name="Google Shape;110;p15"/>
          <p:cNvSpPr/>
          <p:nvPr/>
        </p:nvSpPr>
        <p:spPr>
          <a:xfrm flipH="1">
            <a:off x="8912389" y="-23355"/>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00000" flipH="1">
            <a:off x="245100" y="1230567"/>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flipH="1">
            <a:off x="5885348" y="-872375"/>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13"/>
        <p:cNvGrpSpPr/>
        <p:nvPr/>
      </p:nvGrpSpPr>
      <p:grpSpPr>
        <a:xfrm>
          <a:off x="0" y="0"/>
          <a:ext cx="0" cy="0"/>
          <a:chOff x="0" y="0"/>
          <a:chExt cx="0" cy="0"/>
        </a:xfrm>
      </p:grpSpPr>
      <p:pic>
        <p:nvPicPr>
          <p:cNvPr id="114" name="Google Shape;114;p1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15" name="Google Shape;115;p16"/>
          <p:cNvSpPr txBox="1">
            <a:spLocks noGrp="1"/>
          </p:cNvSpPr>
          <p:nvPr>
            <p:ph type="title" hasCustomPrompt="1"/>
          </p:nvPr>
        </p:nvSpPr>
        <p:spPr>
          <a:xfrm>
            <a:off x="2586300" y="507825"/>
            <a:ext cx="3971400" cy="83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2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16" name="Google Shape;116;p16"/>
          <p:cNvSpPr txBox="1">
            <a:spLocks noGrp="1"/>
          </p:cNvSpPr>
          <p:nvPr>
            <p:ph type="subTitle" idx="1"/>
          </p:nvPr>
        </p:nvSpPr>
        <p:spPr>
          <a:xfrm>
            <a:off x="2586300" y="1303450"/>
            <a:ext cx="3971400" cy="400200"/>
          </a:xfrm>
          <a:prstGeom prst="rect">
            <a:avLst/>
          </a:prstGeom>
          <a:solidFill>
            <a:schemeClr val="dk2"/>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solidFill>
                  <a:schemeClr val="dk1"/>
                </a:solidFill>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7" name="Google Shape;117;p16"/>
          <p:cNvSpPr txBox="1">
            <a:spLocks noGrp="1"/>
          </p:cNvSpPr>
          <p:nvPr>
            <p:ph type="title" idx="2" hasCustomPrompt="1"/>
          </p:nvPr>
        </p:nvSpPr>
        <p:spPr>
          <a:xfrm>
            <a:off x="2586300" y="3201125"/>
            <a:ext cx="3971400" cy="83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2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18" name="Google Shape;118;p16"/>
          <p:cNvSpPr txBox="1">
            <a:spLocks noGrp="1"/>
          </p:cNvSpPr>
          <p:nvPr>
            <p:ph type="subTitle" idx="3"/>
          </p:nvPr>
        </p:nvSpPr>
        <p:spPr>
          <a:xfrm>
            <a:off x="2586300" y="3996750"/>
            <a:ext cx="3971400" cy="400200"/>
          </a:xfrm>
          <a:prstGeom prst="rect">
            <a:avLst/>
          </a:prstGeom>
          <a:solidFill>
            <a:schemeClr val="dk2"/>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solidFill>
                  <a:schemeClr val="dk1"/>
                </a:solidFill>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9" name="Google Shape;119;p16"/>
          <p:cNvSpPr txBox="1">
            <a:spLocks noGrp="1"/>
          </p:cNvSpPr>
          <p:nvPr>
            <p:ph type="title" idx="4" hasCustomPrompt="1"/>
          </p:nvPr>
        </p:nvSpPr>
        <p:spPr>
          <a:xfrm>
            <a:off x="2586300" y="1854475"/>
            <a:ext cx="3971400" cy="83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2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20" name="Google Shape;120;p16"/>
          <p:cNvSpPr txBox="1">
            <a:spLocks noGrp="1"/>
          </p:cNvSpPr>
          <p:nvPr>
            <p:ph type="subTitle" idx="5"/>
          </p:nvPr>
        </p:nvSpPr>
        <p:spPr>
          <a:xfrm>
            <a:off x="2586300" y="2650100"/>
            <a:ext cx="3971400" cy="400200"/>
          </a:xfrm>
          <a:prstGeom prst="rect">
            <a:avLst/>
          </a:prstGeom>
          <a:solidFill>
            <a:schemeClr val="dk2"/>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solidFill>
                  <a:schemeClr val="dk1"/>
                </a:solidFill>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1" name="Google Shape;121;p16"/>
          <p:cNvSpPr/>
          <p:nvPr/>
        </p:nvSpPr>
        <p:spPr>
          <a:xfrm rot="10800000">
            <a:off x="8910214" y="1422772"/>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728225" y="513525"/>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3"/>
        <p:cNvGrpSpPr/>
        <p:nvPr/>
      </p:nvGrpSpPr>
      <p:grpSpPr>
        <a:xfrm>
          <a:off x="0" y="0"/>
          <a:ext cx="0" cy="0"/>
          <a:chOff x="0" y="0"/>
          <a:chExt cx="0" cy="0"/>
        </a:xfrm>
      </p:grpSpPr>
      <p:pic>
        <p:nvPicPr>
          <p:cNvPr id="124" name="Google Shape;124;p1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25" name="Google Shape;125;p17"/>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6" name="Google Shape;126;p17"/>
          <p:cNvSpPr/>
          <p:nvPr/>
        </p:nvSpPr>
        <p:spPr>
          <a:xfrm rot="10800000" flipH="1">
            <a:off x="8912292" y="-1274101"/>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flipH="1">
            <a:off x="7638484" y="4876013"/>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rot="5400000" flipH="1">
            <a:off x="1379367" y="342447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2_1_1_2">
    <p:spTree>
      <p:nvGrpSpPr>
        <p:cNvPr id="1" name="Shape 129"/>
        <p:cNvGrpSpPr/>
        <p:nvPr/>
      </p:nvGrpSpPr>
      <p:grpSpPr>
        <a:xfrm>
          <a:off x="0" y="0"/>
          <a:ext cx="0" cy="0"/>
          <a:chOff x="0" y="0"/>
          <a:chExt cx="0" cy="0"/>
        </a:xfrm>
      </p:grpSpPr>
      <p:pic>
        <p:nvPicPr>
          <p:cNvPr id="130" name="Google Shape;130;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1" name="Google Shape;131;p18"/>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2" name="Google Shape;132;p18"/>
          <p:cNvSpPr/>
          <p:nvPr/>
        </p:nvSpPr>
        <p:spPr>
          <a:xfrm flipH="1">
            <a:off x="-157737" y="2738523"/>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33"/>
        <p:cNvGrpSpPr/>
        <p:nvPr/>
      </p:nvGrpSpPr>
      <p:grpSpPr>
        <a:xfrm>
          <a:off x="0" y="0"/>
          <a:ext cx="0" cy="0"/>
          <a:chOff x="0" y="0"/>
          <a:chExt cx="0" cy="0"/>
        </a:xfrm>
      </p:grpSpPr>
      <p:pic>
        <p:nvPicPr>
          <p:cNvPr id="134" name="Google Shape;134;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5" name="Google Shape;135;p19"/>
          <p:cNvSpPr txBox="1">
            <a:spLocks noGrp="1"/>
          </p:cNvSpPr>
          <p:nvPr>
            <p:ph type="title"/>
          </p:nvPr>
        </p:nvSpPr>
        <p:spPr>
          <a:xfrm>
            <a:off x="5027875" y="1325438"/>
            <a:ext cx="3402900" cy="12633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6" name="Google Shape;136;p19"/>
          <p:cNvSpPr txBox="1">
            <a:spLocks noGrp="1"/>
          </p:cNvSpPr>
          <p:nvPr>
            <p:ph type="subTitle" idx="1"/>
          </p:nvPr>
        </p:nvSpPr>
        <p:spPr>
          <a:xfrm>
            <a:off x="5027875" y="2803063"/>
            <a:ext cx="3402900" cy="103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37"/>
        <p:cNvGrpSpPr/>
        <p:nvPr/>
      </p:nvGrpSpPr>
      <p:grpSpPr>
        <a:xfrm>
          <a:off x="0" y="0"/>
          <a:ext cx="0" cy="0"/>
          <a:chOff x="0" y="0"/>
          <a:chExt cx="0" cy="0"/>
        </a:xfrm>
      </p:grpSpPr>
      <p:pic>
        <p:nvPicPr>
          <p:cNvPr id="138" name="Google Shape;138;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9" name="Google Shape;139;p20"/>
          <p:cNvSpPr txBox="1">
            <a:spLocks noGrp="1"/>
          </p:cNvSpPr>
          <p:nvPr>
            <p:ph type="title"/>
          </p:nvPr>
        </p:nvSpPr>
        <p:spPr>
          <a:xfrm>
            <a:off x="713250" y="498750"/>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0" name="Google Shape;140;p20"/>
          <p:cNvSpPr txBox="1">
            <a:spLocks noGrp="1"/>
          </p:cNvSpPr>
          <p:nvPr>
            <p:ph type="body" idx="1"/>
          </p:nvPr>
        </p:nvSpPr>
        <p:spPr>
          <a:xfrm>
            <a:off x="2553450" y="1533550"/>
            <a:ext cx="4037100" cy="214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Arial"/>
              <a:buChar char="■"/>
              <a:defRPr/>
            </a:lvl1pPr>
            <a:lvl2pPr marL="914400" lvl="1" indent="-317500" rtl="0">
              <a:spcBef>
                <a:spcPts val="1600"/>
              </a:spcBef>
              <a:spcAft>
                <a:spcPts val="0"/>
              </a:spcAft>
              <a:buClr>
                <a:schemeClr val="accent2"/>
              </a:buClr>
              <a:buSzPts val="1400"/>
              <a:buFont typeface="Arial"/>
              <a:buChar char="○"/>
              <a:defRPr/>
            </a:lvl2pPr>
            <a:lvl3pPr marL="1371600" lvl="2" indent="-317500" rtl="0">
              <a:spcBef>
                <a:spcPts val="1600"/>
              </a:spcBef>
              <a:spcAft>
                <a:spcPts val="0"/>
              </a:spcAft>
              <a:buClr>
                <a:schemeClr val="accent2"/>
              </a:buClr>
              <a:buSzPts val="1400"/>
              <a:buFont typeface="Arial"/>
              <a:buChar char="■"/>
              <a:defRPr/>
            </a:lvl3pPr>
            <a:lvl4pPr marL="1828800" lvl="3" indent="-317500" rtl="0">
              <a:spcBef>
                <a:spcPts val="1600"/>
              </a:spcBef>
              <a:spcAft>
                <a:spcPts val="0"/>
              </a:spcAft>
              <a:buClr>
                <a:schemeClr val="accent2"/>
              </a:buClr>
              <a:buSzPts val="1400"/>
              <a:buFont typeface="Arial"/>
              <a:buChar char="●"/>
              <a:defRPr/>
            </a:lvl4pPr>
            <a:lvl5pPr marL="2286000" lvl="4" indent="-317500" rtl="0">
              <a:spcBef>
                <a:spcPts val="1600"/>
              </a:spcBef>
              <a:spcAft>
                <a:spcPts val="0"/>
              </a:spcAft>
              <a:buClr>
                <a:schemeClr val="accent2"/>
              </a:buClr>
              <a:buSzPts val="1400"/>
              <a:buFont typeface="Arial"/>
              <a:buChar char="○"/>
              <a:defRPr/>
            </a:lvl5pPr>
            <a:lvl6pPr marL="2743200" lvl="5" indent="-317500" rtl="0">
              <a:spcBef>
                <a:spcPts val="1600"/>
              </a:spcBef>
              <a:spcAft>
                <a:spcPts val="0"/>
              </a:spcAft>
              <a:buClr>
                <a:schemeClr val="accent2"/>
              </a:buClr>
              <a:buSzPts val="1400"/>
              <a:buFont typeface="Arial"/>
              <a:buChar char="■"/>
              <a:defRPr/>
            </a:lvl6pPr>
            <a:lvl7pPr marL="3200400" lvl="6" indent="-317500" rtl="0">
              <a:spcBef>
                <a:spcPts val="1600"/>
              </a:spcBef>
              <a:spcAft>
                <a:spcPts val="0"/>
              </a:spcAft>
              <a:buClr>
                <a:schemeClr val="accent2"/>
              </a:buClr>
              <a:buSzPts val="1400"/>
              <a:buFont typeface="Arial"/>
              <a:buChar char="●"/>
              <a:defRPr/>
            </a:lvl7pPr>
            <a:lvl8pPr marL="3657600" lvl="7" indent="-317500" rtl="0">
              <a:spcBef>
                <a:spcPts val="1600"/>
              </a:spcBef>
              <a:spcAft>
                <a:spcPts val="0"/>
              </a:spcAft>
              <a:buClr>
                <a:schemeClr val="accent2"/>
              </a:buClr>
              <a:buSzPts val="1400"/>
              <a:buFont typeface="Arial"/>
              <a:buChar char="○"/>
              <a:defRPr/>
            </a:lvl8pPr>
            <a:lvl9pPr marL="4114800" lvl="8" indent="-317500" rtl="0">
              <a:spcBef>
                <a:spcPts val="1600"/>
              </a:spcBef>
              <a:spcAft>
                <a:spcPts val="1600"/>
              </a:spcAft>
              <a:buClr>
                <a:schemeClr val="accent2"/>
              </a:buClr>
              <a:buSzPts val="1400"/>
              <a:buFont typeface="Arial"/>
              <a:buChar char="■"/>
              <a:defRPr/>
            </a:lvl9pPr>
          </a:lstStyle>
          <a:p>
            <a:endParaRPr/>
          </a:p>
        </p:txBody>
      </p:sp>
      <p:sp>
        <p:nvSpPr>
          <p:cNvPr id="141" name="Google Shape;141;p20"/>
          <p:cNvSpPr/>
          <p:nvPr/>
        </p:nvSpPr>
        <p:spPr>
          <a:xfrm>
            <a:off x="-154880" y="-964377"/>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8910870" y="-964377"/>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3"/>
          <p:cNvSpPr txBox="1">
            <a:spLocks noGrp="1"/>
          </p:cNvSpPr>
          <p:nvPr>
            <p:ph type="title"/>
          </p:nvPr>
        </p:nvSpPr>
        <p:spPr>
          <a:xfrm>
            <a:off x="938850" y="2382388"/>
            <a:ext cx="7266300" cy="7542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3700"/>
              <a:buNone/>
              <a:defRPr sz="37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a:endParaRPr/>
          </a:p>
        </p:txBody>
      </p:sp>
      <p:sp>
        <p:nvSpPr>
          <p:cNvPr id="20" name="Google Shape;20;p3"/>
          <p:cNvSpPr txBox="1">
            <a:spLocks noGrp="1"/>
          </p:cNvSpPr>
          <p:nvPr>
            <p:ph type="subTitle" idx="1"/>
          </p:nvPr>
        </p:nvSpPr>
        <p:spPr>
          <a:xfrm>
            <a:off x="3058200" y="3110725"/>
            <a:ext cx="3027600" cy="74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7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21" name="Google Shape;21;p3"/>
          <p:cNvSpPr txBox="1">
            <a:spLocks noGrp="1"/>
          </p:cNvSpPr>
          <p:nvPr>
            <p:ph type="title" idx="2" hasCustomPrompt="1"/>
          </p:nvPr>
        </p:nvSpPr>
        <p:spPr>
          <a:xfrm>
            <a:off x="4052250" y="1435800"/>
            <a:ext cx="982500" cy="90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4800"/>
              <a:buNone/>
              <a:defRPr sz="4700">
                <a:solidFill>
                  <a:schemeClr val="dk1"/>
                </a:solidFill>
              </a:defRPr>
            </a:lvl1pPr>
            <a:lvl2pPr lvl="1" algn="ctr" rtl="0">
              <a:spcBef>
                <a:spcPts val="0"/>
              </a:spcBef>
              <a:spcAft>
                <a:spcPts val="0"/>
              </a:spcAft>
              <a:buSzPts val="4800"/>
              <a:buNone/>
              <a:defRPr sz="4800" b="0"/>
            </a:lvl2pPr>
            <a:lvl3pPr lvl="2" algn="ctr" rtl="0">
              <a:spcBef>
                <a:spcPts val="0"/>
              </a:spcBef>
              <a:spcAft>
                <a:spcPts val="0"/>
              </a:spcAft>
              <a:buSzPts val="4800"/>
              <a:buNone/>
              <a:defRPr sz="4800" b="0"/>
            </a:lvl3pPr>
            <a:lvl4pPr lvl="3" algn="ctr" rtl="0">
              <a:spcBef>
                <a:spcPts val="0"/>
              </a:spcBef>
              <a:spcAft>
                <a:spcPts val="0"/>
              </a:spcAft>
              <a:buSzPts val="4800"/>
              <a:buNone/>
              <a:defRPr sz="4800" b="0"/>
            </a:lvl4pPr>
            <a:lvl5pPr lvl="4" algn="ctr" rtl="0">
              <a:spcBef>
                <a:spcPts val="0"/>
              </a:spcBef>
              <a:spcAft>
                <a:spcPts val="0"/>
              </a:spcAft>
              <a:buSzPts val="4800"/>
              <a:buNone/>
              <a:defRPr sz="4800" b="0"/>
            </a:lvl5pPr>
            <a:lvl6pPr lvl="5" algn="ctr" rtl="0">
              <a:spcBef>
                <a:spcPts val="0"/>
              </a:spcBef>
              <a:spcAft>
                <a:spcPts val="0"/>
              </a:spcAft>
              <a:buSzPts val="4800"/>
              <a:buNone/>
              <a:defRPr sz="4800" b="0"/>
            </a:lvl6pPr>
            <a:lvl7pPr lvl="6" algn="ctr" rtl="0">
              <a:spcBef>
                <a:spcPts val="0"/>
              </a:spcBef>
              <a:spcAft>
                <a:spcPts val="0"/>
              </a:spcAft>
              <a:buSzPts val="4800"/>
              <a:buNone/>
              <a:defRPr sz="4800" b="0"/>
            </a:lvl7pPr>
            <a:lvl8pPr lvl="7" algn="ctr" rtl="0">
              <a:spcBef>
                <a:spcPts val="0"/>
              </a:spcBef>
              <a:spcAft>
                <a:spcPts val="0"/>
              </a:spcAft>
              <a:buSzPts val="4800"/>
              <a:buNone/>
              <a:defRPr sz="4800" b="0"/>
            </a:lvl8pPr>
            <a:lvl9pPr lvl="8" algn="ctr" rtl="0">
              <a:spcBef>
                <a:spcPts val="0"/>
              </a:spcBef>
              <a:spcAft>
                <a:spcPts val="0"/>
              </a:spcAft>
              <a:buSzPts val="4800"/>
              <a:buNone/>
              <a:defRPr sz="4800" b="0"/>
            </a:lvl9pPr>
          </a:lstStyle>
          <a:p>
            <a:r>
              <a:t>xx%</a:t>
            </a:r>
          </a:p>
        </p:txBody>
      </p:sp>
      <p:sp>
        <p:nvSpPr>
          <p:cNvPr id="22" name="Google Shape;22;p3"/>
          <p:cNvSpPr/>
          <p:nvPr/>
        </p:nvSpPr>
        <p:spPr>
          <a:xfrm rot="5400000">
            <a:off x="1487375" y="326812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7268625" y="-1487376"/>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85301" y="-877500"/>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43"/>
        <p:cNvGrpSpPr/>
        <p:nvPr/>
      </p:nvGrpSpPr>
      <p:grpSpPr>
        <a:xfrm>
          <a:off x="0" y="0"/>
          <a:ext cx="0" cy="0"/>
          <a:chOff x="0" y="0"/>
          <a:chExt cx="0" cy="0"/>
        </a:xfrm>
      </p:grpSpPr>
      <p:pic>
        <p:nvPicPr>
          <p:cNvPr id="144" name="Google Shape;144;p21"/>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45" name="Google Shape;145;p21"/>
          <p:cNvSpPr txBox="1">
            <a:spLocks noGrp="1"/>
          </p:cNvSpPr>
          <p:nvPr>
            <p:ph type="title"/>
          </p:nvPr>
        </p:nvSpPr>
        <p:spPr>
          <a:xfrm>
            <a:off x="4978700" y="1313275"/>
            <a:ext cx="3245100" cy="107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6" name="Google Shape;146;p21"/>
          <p:cNvSpPr txBox="1">
            <a:spLocks noGrp="1"/>
          </p:cNvSpPr>
          <p:nvPr>
            <p:ph type="subTitle" idx="1"/>
          </p:nvPr>
        </p:nvSpPr>
        <p:spPr>
          <a:xfrm>
            <a:off x="4978700" y="2458950"/>
            <a:ext cx="3245100" cy="13491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600"/>
              <a:buNone/>
              <a:defRPr sz="17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7" name="Google Shape;147;p21"/>
          <p:cNvSpPr/>
          <p:nvPr/>
        </p:nvSpPr>
        <p:spPr>
          <a:xfrm>
            <a:off x="8755996" y="2739435"/>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rot="10800000">
            <a:off x="-1175346" y="3145547"/>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149"/>
        <p:cNvGrpSpPr/>
        <p:nvPr/>
      </p:nvGrpSpPr>
      <p:grpSpPr>
        <a:xfrm>
          <a:off x="0" y="0"/>
          <a:ext cx="0" cy="0"/>
          <a:chOff x="0" y="0"/>
          <a:chExt cx="0" cy="0"/>
        </a:xfrm>
      </p:grpSpPr>
      <p:pic>
        <p:nvPicPr>
          <p:cNvPr id="150" name="Google Shape;150;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1" name="Google Shape;151;p22"/>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2" name="Google Shape;152;p22"/>
          <p:cNvSpPr txBox="1">
            <a:spLocks noGrp="1"/>
          </p:cNvSpPr>
          <p:nvPr>
            <p:ph type="body" idx="1"/>
          </p:nvPr>
        </p:nvSpPr>
        <p:spPr>
          <a:xfrm>
            <a:off x="1495650" y="1338250"/>
            <a:ext cx="6152700" cy="314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b="1"/>
            </a:lvl1pPr>
            <a:lvl2pPr marL="914400" lvl="1" indent="-317500" rtl="0">
              <a:spcBef>
                <a:spcPts val="0"/>
              </a:spcBef>
              <a:spcAft>
                <a:spcPts val="0"/>
              </a:spcAft>
              <a:buSzPts val="1400"/>
              <a:buFont typeface="Arial"/>
              <a:buChar char="￮"/>
              <a:defRPr/>
            </a:lvl2pPr>
            <a:lvl3pPr marL="1371600" lvl="2" indent="-317500" rtl="0">
              <a:spcBef>
                <a:spcPts val="1600"/>
              </a:spcBef>
              <a:spcAft>
                <a:spcPts val="0"/>
              </a:spcAft>
              <a:buSzPts val="1400"/>
              <a:buFont typeface="Arial"/>
              <a:buChar char="■"/>
              <a:defRPr/>
            </a:lvl3pPr>
            <a:lvl4pPr marL="1828800" lvl="3" indent="-317500" rtl="0">
              <a:spcBef>
                <a:spcPts val="1600"/>
              </a:spcBef>
              <a:spcAft>
                <a:spcPts val="0"/>
              </a:spcAft>
              <a:buSzPts val="1400"/>
              <a:buFont typeface="Arial"/>
              <a:buChar char="●"/>
              <a:defRPr/>
            </a:lvl4pPr>
            <a:lvl5pPr marL="2286000" lvl="4" indent="-317500" rtl="0">
              <a:spcBef>
                <a:spcPts val="1600"/>
              </a:spcBef>
              <a:spcAft>
                <a:spcPts val="0"/>
              </a:spcAft>
              <a:buSzPts val="1400"/>
              <a:buFont typeface="Arial"/>
              <a:buChar char="○"/>
              <a:defRPr/>
            </a:lvl5pPr>
            <a:lvl6pPr marL="2743200" lvl="5" indent="-317500" rtl="0">
              <a:spcBef>
                <a:spcPts val="1600"/>
              </a:spcBef>
              <a:spcAft>
                <a:spcPts val="0"/>
              </a:spcAft>
              <a:buSzPts val="1400"/>
              <a:buFont typeface="Arial"/>
              <a:buChar char="■"/>
              <a:defRPr/>
            </a:lvl6pPr>
            <a:lvl7pPr marL="3200400" lvl="6" indent="-317500" rtl="0">
              <a:spcBef>
                <a:spcPts val="1600"/>
              </a:spcBef>
              <a:spcAft>
                <a:spcPts val="0"/>
              </a:spcAft>
              <a:buSzPts val="1400"/>
              <a:buFont typeface="Arial"/>
              <a:buChar char="●"/>
              <a:defRPr/>
            </a:lvl7pPr>
            <a:lvl8pPr marL="3657600" lvl="7" indent="-317500" rtl="0">
              <a:spcBef>
                <a:spcPts val="1600"/>
              </a:spcBef>
              <a:spcAft>
                <a:spcPts val="0"/>
              </a:spcAft>
              <a:buSzPts val="1400"/>
              <a:buFont typeface="Arial"/>
              <a:buChar char="○"/>
              <a:defRPr/>
            </a:lvl8pPr>
            <a:lvl9pPr marL="4114800" lvl="8" indent="-317500" rtl="0">
              <a:spcBef>
                <a:spcPts val="1600"/>
              </a:spcBef>
              <a:spcAft>
                <a:spcPts val="1600"/>
              </a:spcAft>
              <a:buSzPts val="1400"/>
              <a:buFont typeface="Arial"/>
              <a:buChar char="■"/>
              <a:defRPr/>
            </a:lvl9pPr>
          </a:lstStyle>
          <a:p>
            <a:endParaRPr/>
          </a:p>
        </p:txBody>
      </p:sp>
      <p:sp>
        <p:nvSpPr>
          <p:cNvPr id="153" name="Google Shape;153;p22"/>
          <p:cNvSpPr/>
          <p:nvPr/>
        </p:nvSpPr>
        <p:spPr>
          <a:xfrm rot="-5400000" flipH="1">
            <a:off x="1487367" y="342667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8283551" y="2171163"/>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rot="-5400000" flipH="1">
            <a:off x="-70105" y="282704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56"/>
        <p:cNvGrpSpPr/>
        <p:nvPr/>
      </p:nvGrpSpPr>
      <p:grpSpPr>
        <a:xfrm>
          <a:off x="0" y="0"/>
          <a:ext cx="0" cy="0"/>
          <a:chOff x="0" y="0"/>
          <a:chExt cx="0" cy="0"/>
        </a:xfrm>
      </p:grpSpPr>
      <p:pic>
        <p:nvPicPr>
          <p:cNvPr id="157" name="Google Shape;157;p2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58" name="Google Shape;158;p23"/>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59" name="Google Shape;159;p23"/>
          <p:cNvSpPr txBox="1">
            <a:spLocks noGrp="1"/>
          </p:cNvSpPr>
          <p:nvPr>
            <p:ph type="body" idx="1"/>
          </p:nvPr>
        </p:nvSpPr>
        <p:spPr>
          <a:xfrm>
            <a:off x="1280212" y="2876325"/>
            <a:ext cx="2973000" cy="1639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60" name="Google Shape;160;p23"/>
          <p:cNvSpPr txBox="1">
            <a:spLocks noGrp="1"/>
          </p:cNvSpPr>
          <p:nvPr>
            <p:ph type="subTitle" idx="2"/>
          </p:nvPr>
        </p:nvSpPr>
        <p:spPr>
          <a:xfrm>
            <a:off x="1280237" y="2430175"/>
            <a:ext cx="29730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61" name="Google Shape;161;p23"/>
          <p:cNvSpPr txBox="1">
            <a:spLocks noGrp="1"/>
          </p:cNvSpPr>
          <p:nvPr>
            <p:ph type="body" idx="3"/>
          </p:nvPr>
        </p:nvSpPr>
        <p:spPr>
          <a:xfrm>
            <a:off x="4890738" y="2876325"/>
            <a:ext cx="2973000" cy="1639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62" name="Google Shape;162;p23"/>
          <p:cNvSpPr txBox="1">
            <a:spLocks noGrp="1"/>
          </p:cNvSpPr>
          <p:nvPr>
            <p:ph type="subTitle" idx="4"/>
          </p:nvPr>
        </p:nvSpPr>
        <p:spPr>
          <a:xfrm>
            <a:off x="4890738" y="2430175"/>
            <a:ext cx="29730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63" name="Google Shape;163;p23"/>
          <p:cNvSpPr/>
          <p:nvPr/>
        </p:nvSpPr>
        <p:spPr>
          <a:xfrm>
            <a:off x="8755992" y="2738523"/>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rot="10800000">
            <a:off x="-751475" y="1197543"/>
            <a:ext cx="1475650" cy="1475657"/>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65"/>
        <p:cNvGrpSpPr/>
        <p:nvPr/>
      </p:nvGrpSpPr>
      <p:grpSpPr>
        <a:xfrm>
          <a:off x="0" y="0"/>
          <a:ext cx="0" cy="0"/>
          <a:chOff x="0" y="0"/>
          <a:chExt cx="0" cy="0"/>
        </a:xfrm>
      </p:grpSpPr>
      <p:pic>
        <p:nvPicPr>
          <p:cNvPr id="166" name="Google Shape;166;p24"/>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67" name="Google Shape;167;p24"/>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8" name="Google Shape;168;p24"/>
          <p:cNvSpPr txBox="1">
            <a:spLocks noGrp="1"/>
          </p:cNvSpPr>
          <p:nvPr>
            <p:ph type="body" idx="1"/>
          </p:nvPr>
        </p:nvSpPr>
        <p:spPr>
          <a:xfrm>
            <a:off x="938925" y="1728600"/>
            <a:ext cx="3527700" cy="2418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69" name="Google Shape;169;p24"/>
          <p:cNvSpPr txBox="1">
            <a:spLocks noGrp="1"/>
          </p:cNvSpPr>
          <p:nvPr>
            <p:ph type="body" idx="2"/>
          </p:nvPr>
        </p:nvSpPr>
        <p:spPr>
          <a:xfrm>
            <a:off x="4677375" y="1728600"/>
            <a:ext cx="3527700" cy="2418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70" name="Google Shape;170;p24"/>
          <p:cNvSpPr txBox="1">
            <a:spLocks noGrp="1"/>
          </p:cNvSpPr>
          <p:nvPr>
            <p:ph type="subTitle" idx="3"/>
          </p:nvPr>
        </p:nvSpPr>
        <p:spPr>
          <a:xfrm>
            <a:off x="856500" y="1243600"/>
            <a:ext cx="74310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1" name="Google Shape;171;p24"/>
          <p:cNvSpPr/>
          <p:nvPr/>
        </p:nvSpPr>
        <p:spPr>
          <a:xfrm rot="10800000" flipH="1">
            <a:off x="-1494333" y="4602561"/>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flipH="1">
            <a:off x="8913992" y="-964377"/>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flipH="1">
            <a:off x="-158058" y="-964377"/>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rot="5400000" flipH="1">
            <a:off x="8034521" y="37230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75"/>
        <p:cNvGrpSpPr/>
        <p:nvPr/>
      </p:nvGrpSpPr>
      <p:grpSpPr>
        <a:xfrm>
          <a:off x="0" y="0"/>
          <a:ext cx="0" cy="0"/>
          <a:chOff x="0" y="0"/>
          <a:chExt cx="0" cy="0"/>
        </a:xfrm>
      </p:grpSpPr>
      <p:pic>
        <p:nvPicPr>
          <p:cNvPr id="176" name="Google Shape;176;p2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77" name="Google Shape;177;p25"/>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78" name="Google Shape;178;p25"/>
          <p:cNvSpPr txBox="1">
            <a:spLocks noGrp="1"/>
          </p:cNvSpPr>
          <p:nvPr>
            <p:ph type="subTitle" idx="1"/>
          </p:nvPr>
        </p:nvSpPr>
        <p:spPr>
          <a:xfrm>
            <a:off x="865625" y="33219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9" name="Google Shape;179;p25"/>
          <p:cNvSpPr txBox="1">
            <a:spLocks noGrp="1"/>
          </p:cNvSpPr>
          <p:nvPr>
            <p:ph type="subTitle" idx="2"/>
          </p:nvPr>
        </p:nvSpPr>
        <p:spPr>
          <a:xfrm>
            <a:off x="865625" y="27748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80" name="Google Shape;180;p25"/>
          <p:cNvSpPr txBox="1">
            <a:spLocks noGrp="1"/>
          </p:cNvSpPr>
          <p:nvPr>
            <p:ph type="subTitle" idx="3"/>
          </p:nvPr>
        </p:nvSpPr>
        <p:spPr>
          <a:xfrm>
            <a:off x="6193975" y="33219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1" name="Google Shape;181;p25"/>
          <p:cNvSpPr txBox="1">
            <a:spLocks noGrp="1"/>
          </p:cNvSpPr>
          <p:nvPr>
            <p:ph type="subTitle" idx="4"/>
          </p:nvPr>
        </p:nvSpPr>
        <p:spPr>
          <a:xfrm>
            <a:off x="6193975" y="27748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82" name="Google Shape;182;p25"/>
          <p:cNvSpPr txBox="1">
            <a:spLocks noGrp="1"/>
          </p:cNvSpPr>
          <p:nvPr>
            <p:ph type="subTitle" idx="5"/>
          </p:nvPr>
        </p:nvSpPr>
        <p:spPr>
          <a:xfrm>
            <a:off x="3529800" y="33219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3" name="Google Shape;183;p25"/>
          <p:cNvSpPr txBox="1">
            <a:spLocks noGrp="1"/>
          </p:cNvSpPr>
          <p:nvPr>
            <p:ph type="subTitle" idx="6"/>
          </p:nvPr>
        </p:nvSpPr>
        <p:spPr>
          <a:xfrm>
            <a:off x="3529800" y="27748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84" name="Google Shape;184;p25"/>
          <p:cNvSpPr/>
          <p:nvPr/>
        </p:nvSpPr>
        <p:spPr>
          <a:xfrm flipH="1">
            <a:off x="-183563" y="2739435"/>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rot="10800000" flipH="1">
            <a:off x="7072638" y="-218751"/>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
        <p:cNvGrpSpPr/>
        <p:nvPr/>
      </p:nvGrpSpPr>
      <p:grpSpPr>
        <a:xfrm>
          <a:off x="0" y="0"/>
          <a:ext cx="0" cy="0"/>
          <a:chOff x="0" y="0"/>
          <a:chExt cx="0" cy="0"/>
        </a:xfrm>
      </p:grpSpPr>
      <p:pic>
        <p:nvPicPr>
          <p:cNvPr id="187" name="Google Shape;187;p2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88" name="Google Shape;188;p26"/>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89" name="Google Shape;189;p26"/>
          <p:cNvSpPr txBox="1">
            <a:spLocks noGrp="1"/>
          </p:cNvSpPr>
          <p:nvPr>
            <p:ph type="subTitle" idx="1"/>
          </p:nvPr>
        </p:nvSpPr>
        <p:spPr>
          <a:xfrm>
            <a:off x="1559925" y="1855075"/>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0" name="Google Shape;190;p26"/>
          <p:cNvSpPr txBox="1">
            <a:spLocks noGrp="1"/>
          </p:cNvSpPr>
          <p:nvPr>
            <p:ph type="subTitle" idx="2"/>
          </p:nvPr>
        </p:nvSpPr>
        <p:spPr>
          <a:xfrm>
            <a:off x="1559925" y="1376625"/>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91" name="Google Shape;191;p26"/>
          <p:cNvSpPr txBox="1">
            <a:spLocks noGrp="1"/>
          </p:cNvSpPr>
          <p:nvPr>
            <p:ph type="subTitle" idx="3"/>
          </p:nvPr>
        </p:nvSpPr>
        <p:spPr>
          <a:xfrm>
            <a:off x="1559925" y="3519850"/>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2" name="Google Shape;192;p26"/>
          <p:cNvSpPr txBox="1">
            <a:spLocks noGrp="1"/>
          </p:cNvSpPr>
          <p:nvPr>
            <p:ph type="subTitle" idx="4"/>
          </p:nvPr>
        </p:nvSpPr>
        <p:spPr>
          <a:xfrm>
            <a:off x="1559925" y="3041400"/>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93" name="Google Shape;193;p26"/>
          <p:cNvSpPr txBox="1">
            <a:spLocks noGrp="1"/>
          </p:cNvSpPr>
          <p:nvPr>
            <p:ph type="subTitle" idx="5"/>
          </p:nvPr>
        </p:nvSpPr>
        <p:spPr>
          <a:xfrm>
            <a:off x="5094375" y="1855075"/>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4" name="Google Shape;194;p26"/>
          <p:cNvSpPr txBox="1">
            <a:spLocks noGrp="1"/>
          </p:cNvSpPr>
          <p:nvPr>
            <p:ph type="subTitle" idx="6"/>
          </p:nvPr>
        </p:nvSpPr>
        <p:spPr>
          <a:xfrm>
            <a:off x="5094375" y="1376625"/>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95" name="Google Shape;195;p26"/>
          <p:cNvSpPr txBox="1">
            <a:spLocks noGrp="1"/>
          </p:cNvSpPr>
          <p:nvPr>
            <p:ph type="subTitle" idx="7"/>
          </p:nvPr>
        </p:nvSpPr>
        <p:spPr>
          <a:xfrm>
            <a:off x="5094375" y="3519850"/>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6" name="Google Shape;196;p26"/>
          <p:cNvSpPr txBox="1">
            <a:spLocks noGrp="1"/>
          </p:cNvSpPr>
          <p:nvPr>
            <p:ph type="subTitle" idx="8"/>
          </p:nvPr>
        </p:nvSpPr>
        <p:spPr>
          <a:xfrm>
            <a:off x="5094375" y="3041400"/>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197" name="Google Shape;197;p26"/>
          <p:cNvSpPr/>
          <p:nvPr/>
        </p:nvSpPr>
        <p:spPr>
          <a:xfrm rot="10800000">
            <a:off x="-154412" y="-97091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8585195" y="2190250"/>
            <a:ext cx="1374344" cy="1374351"/>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8200613" y="4417725"/>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0"/>
        <p:cNvGrpSpPr/>
        <p:nvPr/>
      </p:nvGrpSpPr>
      <p:grpSpPr>
        <a:xfrm>
          <a:off x="0" y="0"/>
          <a:ext cx="0" cy="0"/>
          <a:chOff x="0" y="0"/>
          <a:chExt cx="0" cy="0"/>
        </a:xfrm>
      </p:grpSpPr>
      <p:pic>
        <p:nvPicPr>
          <p:cNvPr id="201" name="Google Shape;201;p2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202" name="Google Shape;202;p27"/>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203" name="Google Shape;203;p27"/>
          <p:cNvSpPr txBox="1">
            <a:spLocks noGrp="1"/>
          </p:cNvSpPr>
          <p:nvPr>
            <p:ph type="subTitle" idx="1"/>
          </p:nvPr>
        </p:nvSpPr>
        <p:spPr>
          <a:xfrm>
            <a:off x="919950" y="18686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7"/>
          <p:cNvSpPr txBox="1">
            <a:spLocks noGrp="1"/>
          </p:cNvSpPr>
          <p:nvPr>
            <p:ph type="subTitle" idx="2"/>
          </p:nvPr>
        </p:nvSpPr>
        <p:spPr>
          <a:xfrm>
            <a:off x="919950" y="1390175"/>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05" name="Google Shape;205;p27"/>
          <p:cNvSpPr txBox="1">
            <a:spLocks noGrp="1"/>
          </p:cNvSpPr>
          <p:nvPr>
            <p:ph type="subTitle" idx="3"/>
          </p:nvPr>
        </p:nvSpPr>
        <p:spPr>
          <a:xfrm>
            <a:off x="919950" y="3519850"/>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7"/>
          <p:cNvSpPr txBox="1">
            <a:spLocks noGrp="1"/>
          </p:cNvSpPr>
          <p:nvPr>
            <p:ph type="subTitle" idx="4"/>
          </p:nvPr>
        </p:nvSpPr>
        <p:spPr>
          <a:xfrm>
            <a:off x="919950" y="30414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07" name="Google Shape;207;p27"/>
          <p:cNvSpPr txBox="1">
            <a:spLocks noGrp="1"/>
          </p:cNvSpPr>
          <p:nvPr>
            <p:ph type="subTitle" idx="5"/>
          </p:nvPr>
        </p:nvSpPr>
        <p:spPr>
          <a:xfrm>
            <a:off x="6139650" y="18686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8" name="Google Shape;208;p27"/>
          <p:cNvSpPr txBox="1">
            <a:spLocks noGrp="1"/>
          </p:cNvSpPr>
          <p:nvPr>
            <p:ph type="subTitle" idx="6"/>
          </p:nvPr>
        </p:nvSpPr>
        <p:spPr>
          <a:xfrm>
            <a:off x="6139650" y="1390175"/>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09" name="Google Shape;209;p27"/>
          <p:cNvSpPr txBox="1">
            <a:spLocks noGrp="1"/>
          </p:cNvSpPr>
          <p:nvPr>
            <p:ph type="subTitle" idx="7"/>
          </p:nvPr>
        </p:nvSpPr>
        <p:spPr>
          <a:xfrm>
            <a:off x="6139650" y="3519850"/>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0" name="Google Shape;210;p27"/>
          <p:cNvSpPr txBox="1">
            <a:spLocks noGrp="1"/>
          </p:cNvSpPr>
          <p:nvPr>
            <p:ph type="subTitle" idx="8"/>
          </p:nvPr>
        </p:nvSpPr>
        <p:spPr>
          <a:xfrm>
            <a:off x="6139650" y="30414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11" name="Google Shape;211;p27"/>
          <p:cNvSpPr txBox="1">
            <a:spLocks noGrp="1"/>
          </p:cNvSpPr>
          <p:nvPr>
            <p:ph type="subTitle" idx="9"/>
          </p:nvPr>
        </p:nvSpPr>
        <p:spPr>
          <a:xfrm>
            <a:off x="3529800" y="1868625"/>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2" name="Google Shape;212;p27"/>
          <p:cNvSpPr txBox="1">
            <a:spLocks noGrp="1"/>
          </p:cNvSpPr>
          <p:nvPr>
            <p:ph type="subTitle" idx="13"/>
          </p:nvPr>
        </p:nvSpPr>
        <p:spPr>
          <a:xfrm>
            <a:off x="3529800" y="1390175"/>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13" name="Google Shape;213;p27"/>
          <p:cNvSpPr txBox="1">
            <a:spLocks noGrp="1"/>
          </p:cNvSpPr>
          <p:nvPr>
            <p:ph type="subTitle" idx="14"/>
          </p:nvPr>
        </p:nvSpPr>
        <p:spPr>
          <a:xfrm>
            <a:off x="3529800" y="3519850"/>
            <a:ext cx="20844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4" name="Google Shape;214;p27"/>
          <p:cNvSpPr txBox="1">
            <a:spLocks noGrp="1"/>
          </p:cNvSpPr>
          <p:nvPr>
            <p:ph type="subTitle" idx="15"/>
          </p:nvPr>
        </p:nvSpPr>
        <p:spPr>
          <a:xfrm>
            <a:off x="3529800" y="3041400"/>
            <a:ext cx="20844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215" name="Google Shape;215;p27"/>
          <p:cNvSpPr/>
          <p:nvPr/>
        </p:nvSpPr>
        <p:spPr>
          <a:xfrm rot="10800000" flipH="1">
            <a:off x="8915296" y="-696239"/>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flipH="1">
            <a:off x="-661121" y="2190250"/>
            <a:ext cx="1374344" cy="1374351"/>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flipH="1">
            <a:off x="-2980662" y="4417725"/>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flipH="1">
            <a:off x="6476252" y="4517301"/>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19"/>
        <p:cNvGrpSpPr/>
        <p:nvPr/>
      </p:nvGrpSpPr>
      <p:grpSpPr>
        <a:xfrm>
          <a:off x="0" y="0"/>
          <a:ext cx="0" cy="0"/>
          <a:chOff x="0" y="0"/>
          <a:chExt cx="0" cy="0"/>
        </a:xfrm>
      </p:grpSpPr>
      <p:pic>
        <p:nvPicPr>
          <p:cNvPr id="220" name="Google Shape;220;p2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221" name="Google Shape;221;p28"/>
          <p:cNvSpPr txBox="1">
            <a:spLocks noGrp="1"/>
          </p:cNvSpPr>
          <p:nvPr>
            <p:ph type="title"/>
          </p:nvPr>
        </p:nvSpPr>
        <p:spPr>
          <a:xfrm>
            <a:off x="2571900" y="520300"/>
            <a:ext cx="4000200" cy="10929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5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22" name="Google Shape;222;p28"/>
          <p:cNvSpPr txBox="1">
            <a:spLocks noGrp="1"/>
          </p:cNvSpPr>
          <p:nvPr>
            <p:ph type="subTitle" idx="1"/>
          </p:nvPr>
        </p:nvSpPr>
        <p:spPr>
          <a:xfrm>
            <a:off x="2571900" y="2259375"/>
            <a:ext cx="4000200" cy="1048200"/>
          </a:xfrm>
          <a:prstGeom prst="rect">
            <a:avLst/>
          </a:prstGeom>
        </p:spPr>
        <p:txBody>
          <a:bodyPr spcFirstLastPara="1" wrap="square" lIns="91425" tIns="91425" rIns="91425" bIns="91425" anchor="t" anchorCtr="0">
            <a:spAutoFit/>
          </a:bodyPr>
          <a:lstStyle>
            <a:lvl1pPr lvl="0" algn="ctr" rtl="0">
              <a:lnSpc>
                <a:spcPct val="115000"/>
              </a:lnSpc>
              <a:spcBef>
                <a:spcPts val="0"/>
              </a:spcBef>
              <a:spcAft>
                <a:spcPts val="0"/>
              </a:spcAft>
              <a:buSzPts val="1600"/>
              <a:buNone/>
              <a:defRPr sz="1700" b="1"/>
            </a:lvl1pPr>
            <a:lvl2pPr lvl="1" algn="ctr" rtl="0">
              <a:lnSpc>
                <a:spcPct val="115000"/>
              </a:lnSpc>
              <a:spcBef>
                <a:spcPts val="0"/>
              </a:spcBef>
              <a:spcAft>
                <a:spcPts val="0"/>
              </a:spcAft>
              <a:buSzPts val="1600"/>
              <a:buNone/>
              <a:defRPr sz="1600" b="1"/>
            </a:lvl2pPr>
            <a:lvl3pPr lvl="2" algn="ctr" rtl="0">
              <a:lnSpc>
                <a:spcPct val="115000"/>
              </a:lnSpc>
              <a:spcBef>
                <a:spcPts val="0"/>
              </a:spcBef>
              <a:spcAft>
                <a:spcPts val="0"/>
              </a:spcAft>
              <a:buSzPts val="1600"/>
              <a:buNone/>
              <a:defRPr sz="1600" b="1"/>
            </a:lvl3pPr>
            <a:lvl4pPr lvl="3" algn="ctr" rtl="0">
              <a:lnSpc>
                <a:spcPct val="115000"/>
              </a:lnSpc>
              <a:spcBef>
                <a:spcPts val="0"/>
              </a:spcBef>
              <a:spcAft>
                <a:spcPts val="0"/>
              </a:spcAft>
              <a:buSzPts val="1600"/>
              <a:buNone/>
              <a:defRPr sz="1600" b="1"/>
            </a:lvl4pPr>
            <a:lvl5pPr lvl="4" algn="ctr" rtl="0">
              <a:lnSpc>
                <a:spcPct val="115000"/>
              </a:lnSpc>
              <a:spcBef>
                <a:spcPts val="0"/>
              </a:spcBef>
              <a:spcAft>
                <a:spcPts val="0"/>
              </a:spcAft>
              <a:buSzPts val="1600"/>
              <a:buNone/>
              <a:defRPr sz="1600" b="1"/>
            </a:lvl5pPr>
            <a:lvl6pPr lvl="5" algn="ctr" rtl="0">
              <a:lnSpc>
                <a:spcPct val="115000"/>
              </a:lnSpc>
              <a:spcBef>
                <a:spcPts val="0"/>
              </a:spcBef>
              <a:spcAft>
                <a:spcPts val="0"/>
              </a:spcAft>
              <a:buSzPts val="1600"/>
              <a:buNone/>
              <a:defRPr sz="1600" b="1"/>
            </a:lvl6pPr>
            <a:lvl7pPr lvl="6" algn="ctr" rtl="0">
              <a:lnSpc>
                <a:spcPct val="115000"/>
              </a:lnSpc>
              <a:spcBef>
                <a:spcPts val="0"/>
              </a:spcBef>
              <a:spcAft>
                <a:spcPts val="0"/>
              </a:spcAft>
              <a:buSzPts val="1600"/>
              <a:buNone/>
              <a:defRPr sz="1600" b="1"/>
            </a:lvl7pPr>
            <a:lvl8pPr lvl="7" algn="ctr" rtl="0">
              <a:lnSpc>
                <a:spcPct val="115000"/>
              </a:lnSpc>
              <a:spcBef>
                <a:spcPts val="0"/>
              </a:spcBef>
              <a:spcAft>
                <a:spcPts val="0"/>
              </a:spcAft>
              <a:buSzPts val="1600"/>
              <a:buNone/>
              <a:defRPr sz="1600" b="1"/>
            </a:lvl8pPr>
            <a:lvl9pPr lvl="8" algn="ctr" rtl="0">
              <a:lnSpc>
                <a:spcPct val="115000"/>
              </a:lnSpc>
              <a:spcBef>
                <a:spcPts val="0"/>
              </a:spcBef>
              <a:spcAft>
                <a:spcPts val="0"/>
              </a:spcAft>
              <a:buSzPts val="1600"/>
              <a:buNone/>
              <a:defRPr sz="1600" b="1"/>
            </a:lvl9pPr>
          </a:lstStyle>
          <a:p>
            <a:endParaRPr/>
          </a:p>
        </p:txBody>
      </p:sp>
      <p:sp>
        <p:nvSpPr>
          <p:cNvPr id="223" name="Google Shape;223;p28"/>
          <p:cNvSpPr txBox="1">
            <a:spLocks noGrp="1"/>
          </p:cNvSpPr>
          <p:nvPr>
            <p:ph type="subTitle" idx="2"/>
          </p:nvPr>
        </p:nvSpPr>
        <p:spPr>
          <a:xfrm>
            <a:off x="2571900" y="4096625"/>
            <a:ext cx="4000200" cy="369300"/>
          </a:xfrm>
          <a:prstGeom prst="rect">
            <a:avLst/>
          </a:prstGeom>
        </p:spPr>
        <p:txBody>
          <a:bodyPr spcFirstLastPara="1" wrap="square" lIns="91425" tIns="91425" rIns="91425" bIns="91425" anchor="t" anchorCtr="0">
            <a:spAutoFit/>
          </a:bodyPr>
          <a:lstStyle>
            <a:lvl1pPr lvl="0" algn="ctr" rtl="0">
              <a:lnSpc>
                <a:spcPct val="115000"/>
              </a:lnSpc>
              <a:spcBef>
                <a:spcPts val="0"/>
              </a:spcBef>
              <a:spcAft>
                <a:spcPts val="0"/>
              </a:spcAft>
              <a:buSzPts val="1200"/>
              <a:buNone/>
              <a:defRPr sz="1200" b="1"/>
            </a:lvl1pPr>
            <a:lvl2pPr lvl="1" algn="ctr" rtl="0">
              <a:lnSpc>
                <a:spcPct val="115000"/>
              </a:lnSpc>
              <a:spcBef>
                <a:spcPts val="0"/>
              </a:spcBef>
              <a:spcAft>
                <a:spcPts val="0"/>
              </a:spcAft>
              <a:buSzPts val="1200"/>
              <a:buNone/>
              <a:defRPr sz="1200" b="1"/>
            </a:lvl2pPr>
            <a:lvl3pPr lvl="2" algn="ctr" rtl="0">
              <a:lnSpc>
                <a:spcPct val="115000"/>
              </a:lnSpc>
              <a:spcBef>
                <a:spcPts val="0"/>
              </a:spcBef>
              <a:spcAft>
                <a:spcPts val="0"/>
              </a:spcAft>
              <a:buSzPts val="1200"/>
              <a:buNone/>
              <a:defRPr sz="1200" b="1"/>
            </a:lvl3pPr>
            <a:lvl4pPr lvl="3" algn="ctr" rtl="0">
              <a:lnSpc>
                <a:spcPct val="115000"/>
              </a:lnSpc>
              <a:spcBef>
                <a:spcPts val="0"/>
              </a:spcBef>
              <a:spcAft>
                <a:spcPts val="0"/>
              </a:spcAft>
              <a:buSzPts val="1200"/>
              <a:buNone/>
              <a:defRPr sz="1200" b="1"/>
            </a:lvl4pPr>
            <a:lvl5pPr lvl="4" algn="ctr" rtl="0">
              <a:lnSpc>
                <a:spcPct val="115000"/>
              </a:lnSpc>
              <a:spcBef>
                <a:spcPts val="0"/>
              </a:spcBef>
              <a:spcAft>
                <a:spcPts val="0"/>
              </a:spcAft>
              <a:buSzPts val="1200"/>
              <a:buNone/>
              <a:defRPr sz="1200" b="1"/>
            </a:lvl5pPr>
            <a:lvl6pPr lvl="5" algn="ctr" rtl="0">
              <a:lnSpc>
                <a:spcPct val="115000"/>
              </a:lnSpc>
              <a:spcBef>
                <a:spcPts val="0"/>
              </a:spcBef>
              <a:spcAft>
                <a:spcPts val="0"/>
              </a:spcAft>
              <a:buSzPts val="1200"/>
              <a:buNone/>
              <a:defRPr sz="1200" b="1"/>
            </a:lvl6pPr>
            <a:lvl7pPr lvl="6" algn="ctr" rtl="0">
              <a:lnSpc>
                <a:spcPct val="115000"/>
              </a:lnSpc>
              <a:spcBef>
                <a:spcPts val="0"/>
              </a:spcBef>
              <a:spcAft>
                <a:spcPts val="0"/>
              </a:spcAft>
              <a:buSzPts val="1200"/>
              <a:buNone/>
              <a:defRPr sz="1200" b="1"/>
            </a:lvl7pPr>
            <a:lvl8pPr lvl="7" algn="ctr" rtl="0">
              <a:lnSpc>
                <a:spcPct val="115000"/>
              </a:lnSpc>
              <a:spcBef>
                <a:spcPts val="0"/>
              </a:spcBef>
              <a:spcAft>
                <a:spcPts val="0"/>
              </a:spcAft>
              <a:buSzPts val="1200"/>
              <a:buNone/>
              <a:defRPr sz="1200" b="1"/>
            </a:lvl8pPr>
            <a:lvl9pPr lvl="8" algn="ctr" rtl="0">
              <a:lnSpc>
                <a:spcPct val="115000"/>
              </a:lnSpc>
              <a:spcBef>
                <a:spcPts val="0"/>
              </a:spcBef>
              <a:spcAft>
                <a:spcPts val="0"/>
              </a:spcAft>
              <a:buSzPts val="1200"/>
              <a:buNone/>
              <a:defRPr sz="1200" b="1"/>
            </a:lvl9pPr>
          </a:lstStyle>
          <a:p>
            <a:endParaRPr/>
          </a:p>
        </p:txBody>
      </p:sp>
      <p:sp>
        <p:nvSpPr>
          <p:cNvPr id="224" name="Google Shape;224;p28"/>
          <p:cNvSpPr/>
          <p:nvPr/>
        </p:nvSpPr>
        <p:spPr>
          <a:xfrm flipH="1">
            <a:off x="-571" y="2888973"/>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flipH="1">
            <a:off x="8755979" y="-956627"/>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txBox="1"/>
          <p:nvPr/>
        </p:nvSpPr>
        <p:spPr>
          <a:xfrm>
            <a:off x="2571900" y="3293325"/>
            <a:ext cx="4000200" cy="79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018"/>
              <a:buNone/>
            </a:pPr>
            <a:r>
              <a:rPr lang="en" sz="1200">
                <a:solidFill>
                  <a:schemeClr val="lt1"/>
                </a:solidFill>
                <a:latin typeface="Public Sans"/>
                <a:ea typeface="Public Sans"/>
                <a:cs typeface="Public Sans"/>
                <a:sym typeface="Public Sans"/>
              </a:rPr>
              <a:t>Credits: This presentation template was created by </a:t>
            </a:r>
            <a:r>
              <a:rPr lang="en" sz="1200" b="1">
                <a:solidFill>
                  <a:schemeClr val="lt1"/>
                </a:solidFill>
                <a:uFill>
                  <a:noFill/>
                </a:u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Public Sans"/>
                <a:ea typeface="Public Sans"/>
                <a:cs typeface="Public Sans"/>
                <a:sym typeface="Public Sans"/>
              </a:rPr>
              <a:t>, including icons by </a:t>
            </a:r>
            <a:r>
              <a:rPr lang="en" sz="1200" b="1">
                <a:solidFill>
                  <a:schemeClr val="lt1"/>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Flaticon</a:t>
            </a:r>
            <a:r>
              <a:rPr lang="en" sz="1200">
                <a:solidFill>
                  <a:schemeClr val="lt1"/>
                </a:solidFill>
                <a:latin typeface="Public Sans"/>
                <a:ea typeface="Public Sans"/>
                <a:cs typeface="Public Sans"/>
                <a:sym typeface="Public Sans"/>
              </a:rPr>
              <a:t>, and infographics &amp; images by </a:t>
            </a:r>
            <a:r>
              <a:rPr lang="en" sz="1200" b="1">
                <a:solidFill>
                  <a:schemeClr val="lt1"/>
                </a:solidFill>
                <a:uFill>
                  <a:noFill/>
                </a:uFill>
                <a:latin typeface="Public Sans"/>
                <a:ea typeface="Public Sans"/>
                <a:cs typeface="Public Sans"/>
                <a:sym typeface="Public Sans"/>
                <a:hlinkClick r:id="rId5">
                  <a:extLst>
                    <a:ext uri="{A12FA001-AC4F-418D-AE19-62706E023703}">
                      <ahyp:hlinkClr xmlns:ahyp="http://schemas.microsoft.com/office/drawing/2018/hyperlinkcolor" val="tx"/>
                    </a:ext>
                  </a:extLst>
                </a:hlinkClick>
              </a:rPr>
              <a:t>Freepik</a:t>
            </a:r>
            <a:r>
              <a:rPr lang="en" sz="1200">
                <a:solidFill>
                  <a:schemeClr val="lt1"/>
                </a:solidFill>
                <a:latin typeface="Public Sans"/>
                <a:ea typeface="Public Sans"/>
                <a:cs typeface="Public Sans"/>
                <a:sym typeface="Public Sans"/>
              </a:rPr>
              <a:t>.</a:t>
            </a:r>
            <a:endParaRPr sz="1200">
              <a:solidFill>
                <a:schemeClr val="lt1"/>
              </a:solidFill>
              <a:latin typeface="Public Sans"/>
              <a:ea typeface="Public Sans"/>
              <a:cs typeface="Public Sans"/>
              <a:sym typeface="Public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
        <p:cNvGrpSpPr/>
        <p:nvPr/>
      </p:nvGrpSpPr>
      <p:grpSpPr>
        <a:xfrm>
          <a:off x="0" y="0"/>
          <a:ext cx="0" cy="0"/>
          <a:chOff x="0" y="0"/>
          <a:chExt cx="0" cy="0"/>
        </a:xfrm>
      </p:grpSpPr>
      <p:pic>
        <p:nvPicPr>
          <p:cNvPr id="228" name="Google Shape;228;p2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9" name="Google Shape;229;p29"/>
          <p:cNvSpPr/>
          <p:nvPr/>
        </p:nvSpPr>
        <p:spPr>
          <a:xfrm rot="10800000">
            <a:off x="8912039" y="1422772"/>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rot="5400000">
            <a:off x="-221850" y="343613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31"/>
        <p:cNvGrpSpPr/>
        <p:nvPr/>
      </p:nvGrpSpPr>
      <p:grpSpPr>
        <a:xfrm>
          <a:off x="0" y="0"/>
          <a:ext cx="0" cy="0"/>
          <a:chOff x="0" y="0"/>
          <a:chExt cx="0" cy="0"/>
        </a:xfrm>
      </p:grpSpPr>
      <p:pic>
        <p:nvPicPr>
          <p:cNvPr id="232" name="Google Shape;232;p30"/>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3" name="Google Shape;233;p30"/>
          <p:cNvSpPr/>
          <p:nvPr/>
        </p:nvSpPr>
        <p:spPr>
          <a:xfrm flipH="1">
            <a:off x="0" y="3697423"/>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rot="10800000" flipH="1">
            <a:off x="8755979" y="-1917676"/>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4"/>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8" name="Google Shape;28;p4"/>
          <p:cNvSpPr txBox="1">
            <a:spLocks noGrp="1"/>
          </p:cNvSpPr>
          <p:nvPr>
            <p:ph type="body" idx="1"/>
          </p:nvPr>
        </p:nvSpPr>
        <p:spPr>
          <a:xfrm>
            <a:off x="1737150" y="1728600"/>
            <a:ext cx="2340300" cy="945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9" name="Google Shape;29;p4"/>
          <p:cNvSpPr txBox="1">
            <a:spLocks noGrp="1"/>
          </p:cNvSpPr>
          <p:nvPr>
            <p:ph type="subTitle" idx="2"/>
          </p:nvPr>
        </p:nvSpPr>
        <p:spPr>
          <a:xfrm>
            <a:off x="856500" y="1243600"/>
            <a:ext cx="7431000" cy="400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4"/>
          <p:cNvSpPr/>
          <p:nvPr/>
        </p:nvSpPr>
        <p:spPr>
          <a:xfrm rot="5400000">
            <a:off x="7755500" y="342667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1017237" y="3183588"/>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pic>
        <p:nvPicPr>
          <p:cNvPr id="33" name="Google Shape;3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5"/>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35" name="Google Shape;35;p5"/>
          <p:cNvSpPr txBox="1">
            <a:spLocks noGrp="1"/>
          </p:cNvSpPr>
          <p:nvPr>
            <p:ph type="subTitle" idx="1"/>
          </p:nvPr>
        </p:nvSpPr>
        <p:spPr>
          <a:xfrm>
            <a:off x="1559925" y="3321925"/>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6" name="Google Shape;36;p5"/>
          <p:cNvSpPr txBox="1">
            <a:spLocks noGrp="1"/>
          </p:cNvSpPr>
          <p:nvPr>
            <p:ph type="subTitle" idx="2"/>
          </p:nvPr>
        </p:nvSpPr>
        <p:spPr>
          <a:xfrm>
            <a:off x="1559925" y="2774800"/>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37" name="Google Shape;37;p5"/>
          <p:cNvSpPr txBox="1">
            <a:spLocks noGrp="1"/>
          </p:cNvSpPr>
          <p:nvPr>
            <p:ph type="subTitle" idx="3"/>
          </p:nvPr>
        </p:nvSpPr>
        <p:spPr>
          <a:xfrm>
            <a:off x="5094375" y="3321925"/>
            <a:ext cx="24897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8" name="Google Shape;38;p5"/>
          <p:cNvSpPr txBox="1">
            <a:spLocks noGrp="1"/>
          </p:cNvSpPr>
          <p:nvPr>
            <p:ph type="subTitle" idx="4"/>
          </p:nvPr>
        </p:nvSpPr>
        <p:spPr>
          <a:xfrm>
            <a:off x="5094375" y="2774800"/>
            <a:ext cx="2489700" cy="52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200"/>
              <a:buFont typeface="Dela Gothic One"/>
              <a:buNone/>
              <a:defRPr sz="2200">
                <a:latin typeface="Montserrat SemiBold"/>
                <a:ea typeface="Montserrat SemiBold"/>
                <a:cs typeface="Montserrat SemiBold"/>
                <a:sym typeface="Montserrat SemiBold"/>
              </a:defRPr>
            </a:lvl1pPr>
            <a:lvl2pPr lvl="1"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2pPr>
            <a:lvl3pPr lvl="2"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3pPr>
            <a:lvl4pPr lvl="3"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4pPr>
            <a:lvl5pPr lvl="4"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5pPr>
            <a:lvl6pPr lvl="5"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6pPr>
            <a:lvl7pPr lvl="6"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7pPr>
            <a:lvl8pPr lvl="7"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8pPr>
            <a:lvl9pPr lvl="8" algn="ctr" rtl="0">
              <a:lnSpc>
                <a:spcPct val="115000"/>
              </a:lnSpc>
              <a:spcBef>
                <a:spcPts val="0"/>
              </a:spcBef>
              <a:spcAft>
                <a:spcPts val="0"/>
              </a:spcAft>
              <a:buSzPts val="2200"/>
              <a:buFont typeface="Dela Gothic One"/>
              <a:buNone/>
              <a:defRPr sz="2200">
                <a:latin typeface="Dela Gothic One"/>
                <a:ea typeface="Dela Gothic One"/>
                <a:cs typeface="Dela Gothic One"/>
                <a:sym typeface="Dela Gothic One"/>
              </a:defRPr>
            </a:lvl9pPr>
          </a:lstStyle>
          <a:p>
            <a:endParaRPr/>
          </a:p>
        </p:txBody>
      </p:sp>
      <p:sp>
        <p:nvSpPr>
          <p:cNvPr id="39" name="Google Shape;39;p5"/>
          <p:cNvSpPr/>
          <p:nvPr/>
        </p:nvSpPr>
        <p:spPr>
          <a:xfrm rot="5400000">
            <a:off x="7263575" y="3426674"/>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2" name="Google Shape;42;p6"/>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43" name="Google Shape;43;p6"/>
          <p:cNvSpPr/>
          <p:nvPr/>
        </p:nvSpPr>
        <p:spPr>
          <a:xfrm rot="-5400000">
            <a:off x="7339125" y="670738"/>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10800000">
            <a:off x="-162236" y="2514259"/>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pic>
        <p:nvPicPr>
          <p:cNvPr id="46" name="Google Shape;46;p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47" name="Google Shape;47;p7"/>
          <p:cNvSpPr txBox="1">
            <a:spLocks noGrp="1"/>
          </p:cNvSpPr>
          <p:nvPr>
            <p:ph type="title"/>
          </p:nvPr>
        </p:nvSpPr>
        <p:spPr>
          <a:xfrm>
            <a:off x="5503475" y="1325450"/>
            <a:ext cx="2654700" cy="1523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8" name="Google Shape;48;p7"/>
          <p:cNvSpPr txBox="1">
            <a:spLocks noGrp="1"/>
          </p:cNvSpPr>
          <p:nvPr>
            <p:ph type="subTitle" idx="1"/>
          </p:nvPr>
        </p:nvSpPr>
        <p:spPr>
          <a:xfrm>
            <a:off x="5211125" y="2803075"/>
            <a:ext cx="3239400" cy="1280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49" name="Google Shape;49;p7"/>
          <p:cNvSpPr>
            <a:spLocks noGrp="1"/>
          </p:cNvSpPr>
          <p:nvPr>
            <p:ph type="pic" idx="2"/>
          </p:nvPr>
        </p:nvSpPr>
        <p:spPr>
          <a:xfrm>
            <a:off x="713225" y="810300"/>
            <a:ext cx="3804300" cy="3522900"/>
          </a:xfrm>
          <a:prstGeom prst="rect">
            <a:avLst/>
          </a:prstGeom>
          <a:noFill/>
          <a:ln>
            <a:noFill/>
          </a:ln>
        </p:spPr>
      </p:sp>
      <p:sp>
        <p:nvSpPr>
          <p:cNvPr id="50" name="Google Shape;50;p7"/>
          <p:cNvSpPr/>
          <p:nvPr/>
        </p:nvSpPr>
        <p:spPr>
          <a:xfrm>
            <a:off x="-155825" y="-530987"/>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10800000">
            <a:off x="653593" y="4434685"/>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4" name="Google Shape;54;p8"/>
          <p:cNvSpPr txBox="1">
            <a:spLocks noGrp="1"/>
          </p:cNvSpPr>
          <p:nvPr>
            <p:ph type="title"/>
          </p:nvPr>
        </p:nvSpPr>
        <p:spPr>
          <a:xfrm>
            <a:off x="713225" y="1386350"/>
            <a:ext cx="7717500" cy="24612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8700"/>
              <a:buNone/>
              <a:defRPr sz="8700"/>
            </a:lvl1pPr>
            <a:lvl2pPr lvl="1">
              <a:lnSpc>
                <a:spcPct val="85000"/>
              </a:lnSpc>
              <a:spcBef>
                <a:spcPts val="0"/>
              </a:spcBef>
              <a:spcAft>
                <a:spcPts val="0"/>
              </a:spcAft>
              <a:buSzPts val="8700"/>
              <a:buNone/>
              <a:defRPr sz="8700"/>
            </a:lvl2pPr>
            <a:lvl3pPr lvl="2">
              <a:lnSpc>
                <a:spcPct val="85000"/>
              </a:lnSpc>
              <a:spcBef>
                <a:spcPts val="0"/>
              </a:spcBef>
              <a:spcAft>
                <a:spcPts val="0"/>
              </a:spcAft>
              <a:buSzPts val="8700"/>
              <a:buNone/>
              <a:defRPr sz="8700"/>
            </a:lvl3pPr>
            <a:lvl4pPr lvl="3">
              <a:lnSpc>
                <a:spcPct val="85000"/>
              </a:lnSpc>
              <a:spcBef>
                <a:spcPts val="0"/>
              </a:spcBef>
              <a:spcAft>
                <a:spcPts val="0"/>
              </a:spcAft>
              <a:buSzPts val="8700"/>
              <a:buNone/>
              <a:defRPr sz="8700"/>
            </a:lvl4pPr>
            <a:lvl5pPr lvl="4">
              <a:lnSpc>
                <a:spcPct val="85000"/>
              </a:lnSpc>
              <a:spcBef>
                <a:spcPts val="0"/>
              </a:spcBef>
              <a:spcAft>
                <a:spcPts val="0"/>
              </a:spcAft>
              <a:buSzPts val="8700"/>
              <a:buNone/>
              <a:defRPr sz="8700"/>
            </a:lvl5pPr>
            <a:lvl6pPr lvl="5">
              <a:lnSpc>
                <a:spcPct val="85000"/>
              </a:lnSpc>
              <a:spcBef>
                <a:spcPts val="0"/>
              </a:spcBef>
              <a:spcAft>
                <a:spcPts val="0"/>
              </a:spcAft>
              <a:buSzPts val="8700"/>
              <a:buNone/>
              <a:defRPr sz="8700"/>
            </a:lvl6pPr>
            <a:lvl7pPr lvl="6">
              <a:lnSpc>
                <a:spcPct val="85000"/>
              </a:lnSpc>
              <a:spcBef>
                <a:spcPts val="0"/>
              </a:spcBef>
              <a:spcAft>
                <a:spcPts val="0"/>
              </a:spcAft>
              <a:buSzPts val="8700"/>
              <a:buNone/>
              <a:defRPr sz="8700"/>
            </a:lvl7pPr>
            <a:lvl8pPr lvl="7">
              <a:lnSpc>
                <a:spcPct val="85000"/>
              </a:lnSpc>
              <a:spcBef>
                <a:spcPts val="0"/>
              </a:spcBef>
              <a:spcAft>
                <a:spcPts val="0"/>
              </a:spcAft>
              <a:buSzPts val="8700"/>
              <a:buNone/>
              <a:defRPr sz="8700"/>
            </a:lvl8pPr>
            <a:lvl9pPr lvl="8">
              <a:lnSpc>
                <a:spcPct val="85000"/>
              </a:lnSpc>
              <a:spcBef>
                <a:spcPts val="0"/>
              </a:spcBef>
              <a:spcAft>
                <a:spcPts val="0"/>
              </a:spcAft>
              <a:buSzPts val="8700"/>
              <a:buNone/>
              <a:defRPr sz="8700"/>
            </a:lvl9pPr>
          </a:lstStyle>
          <a:p>
            <a:endParaRPr/>
          </a:p>
        </p:txBody>
      </p:sp>
      <p:sp>
        <p:nvSpPr>
          <p:cNvPr id="55" name="Google Shape;55;p8"/>
          <p:cNvSpPr/>
          <p:nvPr/>
        </p:nvSpPr>
        <p:spPr>
          <a:xfrm rot="10800000">
            <a:off x="8912389" y="1422772"/>
            <a:ext cx="388011" cy="371882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2726050" y="513525"/>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1172700" y="4260161"/>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3866396" y="613111"/>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a:off x="6511873" y="4260147"/>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2" name="Google Shape;62;p9"/>
          <p:cNvSpPr txBox="1">
            <a:spLocks noGrp="1"/>
          </p:cNvSpPr>
          <p:nvPr>
            <p:ph type="title"/>
          </p:nvPr>
        </p:nvSpPr>
        <p:spPr>
          <a:xfrm>
            <a:off x="2117550" y="1531525"/>
            <a:ext cx="4908900" cy="7233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a:endParaRPr/>
          </a:p>
        </p:txBody>
      </p:sp>
      <p:sp>
        <p:nvSpPr>
          <p:cNvPr id="63" name="Google Shape;63;p9"/>
          <p:cNvSpPr txBox="1">
            <a:spLocks noGrp="1"/>
          </p:cNvSpPr>
          <p:nvPr>
            <p:ph type="subTitle" idx="1"/>
          </p:nvPr>
        </p:nvSpPr>
        <p:spPr>
          <a:xfrm>
            <a:off x="2117550" y="2271400"/>
            <a:ext cx="4908900" cy="1280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sp>
        <p:nvSpPr>
          <p:cNvPr id="64" name="Google Shape;64;p9"/>
          <p:cNvSpPr/>
          <p:nvPr/>
        </p:nvSpPr>
        <p:spPr>
          <a:xfrm flipH="1">
            <a:off x="0" y="3697423"/>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10800000" flipH="1">
            <a:off x="8755979" y="-1917676"/>
            <a:ext cx="388011" cy="3362748"/>
          </a:xfrm>
          <a:custGeom>
            <a:avLst/>
            <a:gdLst/>
            <a:ahLst/>
            <a:cxnLst/>
            <a:rect l="l" t="t" r="r" b="b"/>
            <a:pathLst>
              <a:path w="23992" h="207930" extrusionOk="0">
                <a:moveTo>
                  <a:pt x="0" y="0"/>
                </a:moveTo>
                <a:lnTo>
                  <a:pt x="0" y="29707"/>
                </a:lnTo>
                <a:lnTo>
                  <a:pt x="4798" y="29707"/>
                </a:lnTo>
                <a:lnTo>
                  <a:pt x="4798" y="0"/>
                </a:lnTo>
                <a:close/>
                <a:moveTo>
                  <a:pt x="9597" y="0"/>
                </a:moveTo>
                <a:lnTo>
                  <a:pt x="9597" y="29707"/>
                </a:lnTo>
                <a:lnTo>
                  <a:pt x="14395" y="29707"/>
                </a:lnTo>
                <a:lnTo>
                  <a:pt x="14395" y="0"/>
                </a:lnTo>
                <a:close/>
                <a:moveTo>
                  <a:pt x="19193" y="0"/>
                </a:moveTo>
                <a:lnTo>
                  <a:pt x="19193" y="29707"/>
                </a:lnTo>
                <a:lnTo>
                  <a:pt x="23991" y="29707"/>
                </a:lnTo>
                <a:lnTo>
                  <a:pt x="23991" y="0"/>
                </a:lnTo>
                <a:close/>
                <a:moveTo>
                  <a:pt x="4798" y="29707"/>
                </a:moveTo>
                <a:lnTo>
                  <a:pt x="4798" y="59415"/>
                </a:lnTo>
                <a:lnTo>
                  <a:pt x="9597" y="59415"/>
                </a:lnTo>
                <a:lnTo>
                  <a:pt x="9597" y="29707"/>
                </a:lnTo>
                <a:close/>
                <a:moveTo>
                  <a:pt x="14395" y="29707"/>
                </a:moveTo>
                <a:lnTo>
                  <a:pt x="14395" y="59415"/>
                </a:lnTo>
                <a:lnTo>
                  <a:pt x="19193" y="59415"/>
                </a:lnTo>
                <a:lnTo>
                  <a:pt x="19193" y="29707"/>
                </a:lnTo>
                <a:close/>
                <a:moveTo>
                  <a:pt x="0" y="59415"/>
                </a:moveTo>
                <a:lnTo>
                  <a:pt x="0" y="89122"/>
                </a:lnTo>
                <a:lnTo>
                  <a:pt x="4798" y="89122"/>
                </a:lnTo>
                <a:lnTo>
                  <a:pt x="4798" y="59415"/>
                </a:lnTo>
                <a:close/>
                <a:moveTo>
                  <a:pt x="9597" y="59415"/>
                </a:moveTo>
                <a:lnTo>
                  <a:pt x="9597" y="89122"/>
                </a:lnTo>
                <a:lnTo>
                  <a:pt x="14395" y="89122"/>
                </a:lnTo>
                <a:lnTo>
                  <a:pt x="14395" y="59415"/>
                </a:lnTo>
                <a:close/>
                <a:moveTo>
                  <a:pt x="19193" y="59415"/>
                </a:moveTo>
                <a:lnTo>
                  <a:pt x="19193" y="89122"/>
                </a:lnTo>
                <a:lnTo>
                  <a:pt x="23991" y="89122"/>
                </a:lnTo>
                <a:lnTo>
                  <a:pt x="23991" y="59415"/>
                </a:lnTo>
                <a:close/>
                <a:moveTo>
                  <a:pt x="4798" y="89122"/>
                </a:moveTo>
                <a:lnTo>
                  <a:pt x="4798" y="118808"/>
                </a:lnTo>
                <a:lnTo>
                  <a:pt x="9597" y="118808"/>
                </a:lnTo>
                <a:lnTo>
                  <a:pt x="9597" y="89122"/>
                </a:lnTo>
                <a:close/>
                <a:moveTo>
                  <a:pt x="14395" y="89122"/>
                </a:moveTo>
                <a:lnTo>
                  <a:pt x="14395" y="118808"/>
                </a:lnTo>
                <a:lnTo>
                  <a:pt x="19193" y="118808"/>
                </a:lnTo>
                <a:lnTo>
                  <a:pt x="19193" y="89122"/>
                </a:lnTo>
                <a:close/>
                <a:moveTo>
                  <a:pt x="0" y="118808"/>
                </a:moveTo>
                <a:lnTo>
                  <a:pt x="0" y="148515"/>
                </a:lnTo>
                <a:lnTo>
                  <a:pt x="4798" y="148515"/>
                </a:lnTo>
                <a:lnTo>
                  <a:pt x="4798" y="118808"/>
                </a:lnTo>
                <a:close/>
                <a:moveTo>
                  <a:pt x="9597" y="118808"/>
                </a:moveTo>
                <a:lnTo>
                  <a:pt x="9597" y="148515"/>
                </a:lnTo>
                <a:lnTo>
                  <a:pt x="14395" y="148515"/>
                </a:lnTo>
                <a:lnTo>
                  <a:pt x="14395" y="118808"/>
                </a:lnTo>
                <a:close/>
                <a:moveTo>
                  <a:pt x="19193" y="118808"/>
                </a:moveTo>
                <a:lnTo>
                  <a:pt x="19193" y="148515"/>
                </a:lnTo>
                <a:lnTo>
                  <a:pt x="23991" y="148515"/>
                </a:lnTo>
                <a:lnTo>
                  <a:pt x="23991" y="118808"/>
                </a:lnTo>
                <a:close/>
                <a:moveTo>
                  <a:pt x="4798" y="148515"/>
                </a:moveTo>
                <a:lnTo>
                  <a:pt x="4798" y="178243"/>
                </a:lnTo>
                <a:lnTo>
                  <a:pt x="9597" y="178243"/>
                </a:lnTo>
                <a:lnTo>
                  <a:pt x="9597" y="148515"/>
                </a:lnTo>
                <a:close/>
                <a:moveTo>
                  <a:pt x="14395" y="148515"/>
                </a:moveTo>
                <a:lnTo>
                  <a:pt x="14395" y="178243"/>
                </a:lnTo>
                <a:lnTo>
                  <a:pt x="19193" y="178243"/>
                </a:lnTo>
                <a:lnTo>
                  <a:pt x="19193" y="148515"/>
                </a:lnTo>
                <a:close/>
                <a:moveTo>
                  <a:pt x="0" y="178243"/>
                </a:moveTo>
                <a:lnTo>
                  <a:pt x="0" y="207929"/>
                </a:lnTo>
                <a:lnTo>
                  <a:pt x="4798" y="207929"/>
                </a:lnTo>
                <a:lnTo>
                  <a:pt x="4798" y="178243"/>
                </a:lnTo>
                <a:close/>
                <a:moveTo>
                  <a:pt x="9597" y="178243"/>
                </a:moveTo>
                <a:lnTo>
                  <a:pt x="9597" y="207929"/>
                </a:lnTo>
                <a:lnTo>
                  <a:pt x="14395" y="207929"/>
                </a:lnTo>
                <a:lnTo>
                  <a:pt x="14395" y="178243"/>
                </a:lnTo>
                <a:close/>
                <a:moveTo>
                  <a:pt x="19193" y="178243"/>
                </a:moveTo>
                <a:lnTo>
                  <a:pt x="19193" y="207929"/>
                </a:lnTo>
                <a:lnTo>
                  <a:pt x="23991" y="207929"/>
                </a:lnTo>
                <a:lnTo>
                  <a:pt x="23991" y="1782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950700" y="3977375"/>
            <a:ext cx="7480200" cy="6312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2500"/>
              <a:buNone/>
              <a:defRPr>
                <a:solidFill>
                  <a:schemeClr val="dk1"/>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98739"/>
            <a:ext cx="7717500" cy="631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1pPr>
            <a:lvl2pPr lvl="1"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2pPr>
            <a:lvl3pPr lvl="2"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3pPr>
            <a:lvl4pPr lvl="3"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4pPr>
            <a:lvl5pPr lvl="4"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5pPr>
            <a:lvl6pPr lvl="5"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6pPr>
            <a:lvl7pPr lvl="6"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7pPr>
            <a:lvl8pPr lvl="7"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8pPr>
            <a:lvl9pPr lvl="8" algn="ctr">
              <a:spcBef>
                <a:spcPts val="0"/>
              </a:spcBef>
              <a:spcAft>
                <a:spcPts val="0"/>
              </a:spcAft>
              <a:buClr>
                <a:schemeClr val="lt1"/>
              </a:buClr>
              <a:buSzPts val="2900"/>
              <a:buFont typeface="Montserrat"/>
              <a:buNone/>
              <a:defRPr sz="29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1pPr>
            <a:lvl2pPr marL="914400" lvl="1"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2pPr>
            <a:lvl3pPr marL="1371600" lvl="2"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3pPr>
            <a:lvl4pPr marL="1828800" lvl="3"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4pPr>
            <a:lvl5pPr marL="2286000" lvl="4"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5pPr>
            <a:lvl6pPr marL="2743200" lvl="5"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6pPr>
            <a:lvl7pPr marL="3200400" lvl="6"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7pPr>
            <a:lvl8pPr marL="3657600" lvl="7" indent="-317500">
              <a:lnSpc>
                <a:spcPct val="115000"/>
              </a:lnSpc>
              <a:spcBef>
                <a:spcPts val="1600"/>
              </a:spcBef>
              <a:spcAft>
                <a:spcPts val="0"/>
              </a:spcAft>
              <a:buClr>
                <a:schemeClr val="lt1"/>
              </a:buClr>
              <a:buSzPts val="1400"/>
              <a:buFont typeface="Public Sans"/>
              <a:buChar char="○"/>
              <a:defRPr>
                <a:solidFill>
                  <a:schemeClr val="lt1"/>
                </a:solidFill>
                <a:latin typeface="Public Sans"/>
                <a:ea typeface="Public Sans"/>
                <a:cs typeface="Public Sans"/>
                <a:sym typeface="Public Sans"/>
              </a:defRPr>
            </a:lvl8pPr>
            <a:lvl9pPr marL="4114800" lvl="8" indent="-317500">
              <a:lnSpc>
                <a:spcPct val="115000"/>
              </a:lnSpc>
              <a:spcBef>
                <a:spcPts val="1600"/>
              </a:spcBef>
              <a:spcAft>
                <a:spcPts val="1600"/>
              </a:spcAft>
              <a:buClr>
                <a:schemeClr val="lt1"/>
              </a:buClr>
              <a:buSzPts val="1400"/>
              <a:buFont typeface="Public Sans"/>
              <a:buChar char="■"/>
              <a:defRPr>
                <a:solidFill>
                  <a:schemeClr val="lt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5.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3" Type="http://schemas.openxmlformats.org/officeDocument/2006/relationships/hyperlink" Target="https://www.eia.gov/tools/faqs/faq.php?id=427&amp;t=3#:~:text=In%202022%2C%20about%204%2C243%20billion,facilities%20in%20the%20United%20States." TargetMode="External" /><Relationship Id="rId2" Type="http://schemas.openxmlformats.org/officeDocument/2006/relationships/notesSlide" Target="../notesSlides/notesSlide18.xml" /><Relationship Id="rId1" Type="http://schemas.openxmlformats.org/officeDocument/2006/relationships/slideLayout" Target="../slideLayouts/slideLayout25.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5.xml" /></Relationships>
</file>

<file path=ppt/slides/_rels/slide8.xml.rels><?xml version="1.0" encoding="UTF-8" standalone="yes"?>
<Relationships xmlns="http://schemas.openxmlformats.org/package/2006/relationships"><Relationship Id="rId3" Type="http://schemas.openxmlformats.org/officeDocument/2006/relationships/hyperlink" Target="https://inc42.com/features/record-breaking-numbers-upi-2022-hint-india-maturing-digital-payments-ecosystem/#:~:text=their%20total%20value.-,At%20the%20end%20of%20the%20calendar%20year%202022%2C%20UPI's%20total,of%20India's%20GDP%20in%20FY22" TargetMode="External" /><Relationship Id="rId2" Type="http://schemas.openxmlformats.org/officeDocument/2006/relationships/notesSlide" Target="../notesSlides/notesSlide8.xml" /><Relationship Id="rId1" Type="http://schemas.openxmlformats.org/officeDocument/2006/relationships/slideLayout" Target="../slideLayouts/slideLayout16.xml" /><Relationship Id="rId5" Type="http://schemas.openxmlformats.org/officeDocument/2006/relationships/hyperlink" Target="https://tradingeconomics.com/india/self-employed-total-percent-of-total-employed-wb-data.html" TargetMode="External" /><Relationship Id="rId4" Type="http://schemas.openxmlformats.org/officeDocument/2006/relationships/hyperlink" Target="https://www.moneycontrol.com/news/business/upi-reaches-a-watershed-moment-with-digital-transaction-value-shooting-past-1-trillion-mark-in-fy22-8297951.html"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ctrTitle"/>
          </p:nvPr>
        </p:nvSpPr>
        <p:spPr>
          <a:xfrm>
            <a:off x="1383550" y="1239150"/>
            <a:ext cx="6376800" cy="20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SemiBold"/>
                <a:ea typeface="Montserrat SemiBold"/>
                <a:cs typeface="Montserrat SemiBold"/>
                <a:sym typeface="Montserrat SemiBold"/>
              </a:rPr>
              <a:t>Blockchain in Supply Chain Management</a:t>
            </a:r>
            <a:endParaRPr sz="4900">
              <a:latin typeface="Montserrat SemiBold"/>
              <a:ea typeface="Montserrat SemiBold"/>
              <a:cs typeface="Montserrat SemiBold"/>
              <a:sym typeface="Montserrat SemiBold"/>
            </a:endParaRPr>
          </a:p>
        </p:txBody>
      </p:sp>
      <p:sp>
        <p:nvSpPr>
          <p:cNvPr id="240" name="Google Shape;240;p31"/>
          <p:cNvSpPr txBox="1">
            <a:spLocks noGrp="1"/>
          </p:cNvSpPr>
          <p:nvPr>
            <p:ph type="subTitle" idx="1"/>
          </p:nvPr>
        </p:nvSpPr>
        <p:spPr>
          <a:xfrm>
            <a:off x="2348050" y="2887350"/>
            <a:ext cx="4447800" cy="446400"/>
          </a:xfrm>
          <a:prstGeom prst="rect">
            <a:avLst/>
          </a:prstGeom>
          <a:solidFill>
            <a:schemeClr val="dk2"/>
          </a:solidFill>
        </p:spPr>
        <p:txBody>
          <a:bodyPr spcFirstLastPara="1" wrap="square" lIns="91425" tIns="91425" rIns="91425" bIns="91425" anchor="t" anchorCtr="0">
            <a:noAutofit/>
          </a:bodyPr>
          <a:lstStyle/>
          <a:p>
            <a:pPr marL="0" lvl="0" indent="0" algn="ctr" rtl="0">
              <a:spcBef>
                <a:spcPts val="0"/>
              </a:spcBef>
              <a:spcAft>
                <a:spcPts val="0"/>
              </a:spcAft>
              <a:buNone/>
            </a:pPr>
            <a:r>
              <a:rPr lang="en"/>
              <a:t>Paper Presentation | Asthra 2023</a:t>
            </a:r>
            <a:endParaRPr/>
          </a:p>
        </p:txBody>
      </p:sp>
      <p:sp>
        <p:nvSpPr>
          <p:cNvPr id="241" name="Google Shape;241;p31"/>
          <p:cNvSpPr/>
          <p:nvPr/>
        </p:nvSpPr>
        <p:spPr>
          <a:xfrm rot="5400000">
            <a:off x="7373950" y="34190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txBox="1"/>
          <p:nvPr/>
        </p:nvSpPr>
        <p:spPr>
          <a:xfrm>
            <a:off x="2267550" y="3585375"/>
            <a:ext cx="4608900" cy="1349100"/>
          </a:xfrm>
          <a:prstGeom prst="rect">
            <a:avLst/>
          </a:prstGeom>
          <a:solidFill>
            <a:schemeClr val="accent2"/>
          </a:solidFill>
          <a:ln w="9525" cap="flat" cmpd="sng">
            <a:solidFill>
              <a:srgbClr val="F2F2F2"/>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chemeClr val="dk1"/>
                </a:solidFill>
                <a:latin typeface="Public Sans"/>
                <a:ea typeface="Public Sans"/>
                <a:cs typeface="Public Sans"/>
                <a:sym typeface="Public Sans"/>
              </a:rPr>
              <a:t>Team PLSquared</a:t>
            </a:r>
            <a:br>
              <a:rPr lang="en" sz="1700" b="1">
                <a:solidFill>
                  <a:schemeClr val="dk1"/>
                </a:solidFill>
                <a:latin typeface="Public Sans"/>
                <a:ea typeface="Public Sans"/>
                <a:cs typeface="Public Sans"/>
                <a:sym typeface="Public Sans"/>
              </a:rPr>
            </a:br>
            <a:r>
              <a:rPr lang="en" sz="1700">
                <a:solidFill>
                  <a:schemeClr val="dk1"/>
                </a:solidFill>
                <a:latin typeface="Public Sans"/>
                <a:ea typeface="Public Sans"/>
                <a:cs typeface="Public Sans"/>
                <a:sym typeface="Public Sans"/>
              </a:rPr>
              <a:t>Prasanna VB</a:t>
            </a:r>
            <a:br>
              <a:rPr lang="en" sz="1700">
                <a:solidFill>
                  <a:schemeClr val="dk1"/>
                </a:solidFill>
                <a:latin typeface="Public Sans"/>
                <a:ea typeface="Public Sans"/>
                <a:cs typeface="Public Sans"/>
                <a:sym typeface="Public Sans"/>
              </a:rPr>
            </a:br>
            <a:r>
              <a:rPr lang="en" sz="1700">
                <a:solidFill>
                  <a:schemeClr val="dk1"/>
                </a:solidFill>
                <a:latin typeface="Public Sans"/>
                <a:ea typeface="Public Sans"/>
                <a:cs typeface="Public Sans"/>
                <a:sym typeface="Public Sans"/>
              </a:rPr>
              <a:t>Lokesh Varathan M</a:t>
            </a:r>
            <a:endParaRPr sz="1700">
              <a:solidFill>
                <a:schemeClr val="dk1"/>
              </a:solidFill>
              <a:latin typeface="Public Sans"/>
              <a:ea typeface="Public Sans"/>
              <a:cs typeface="Public Sans"/>
              <a:sym typeface="Public Sans"/>
            </a:endParaRPr>
          </a:p>
          <a:p>
            <a:pPr marL="0" lvl="0" indent="0" algn="ctr" rtl="0">
              <a:lnSpc>
                <a:spcPct val="115000"/>
              </a:lnSpc>
              <a:spcBef>
                <a:spcPts val="0"/>
              </a:spcBef>
              <a:spcAft>
                <a:spcPts val="0"/>
              </a:spcAft>
              <a:buNone/>
            </a:pPr>
            <a:r>
              <a:rPr lang="en" sz="1700">
                <a:solidFill>
                  <a:schemeClr val="dk1"/>
                </a:solidFill>
                <a:latin typeface="Public Sans"/>
                <a:ea typeface="Public Sans"/>
                <a:cs typeface="Public Sans"/>
                <a:sym typeface="Public Sans"/>
              </a:rPr>
              <a:t>Sri Venkateswara College of Engineering</a:t>
            </a:r>
            <a:endParaRPr sz="1700">
              <a:solidFill>
                <a:schemeClr val="dk1"/>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40"/>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Smart Contracts</a:t>
            </a:r>
            <a:endParaRPr/>
          </a:p>
        </p:txBody>
      </p:sp>
      <p:sp>
        <p:nvSpPr>
          <p:cNvPr id="1908" name="Google Shape;1908;p40"/>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 are self-executing digital programs that run on a blockchain. They are designed to automatically enforce the terms of an agreement between two or more parties, without the need for intermediaries such as lawyers/banks.</a:t>
            </a:r>
            <a:endParaRPr/>
          </a:p>
          <a:p>
            <a:pPr marL="457200" lvl="0" indent="0" algn="l" rtl="0">
              <a:spcBef>
                <a:spcPts val="0"/>
              </a:spcBef>
              <a:spcAft>
                <a:spcPts val="0"/>
              </a:spcAft>
              <a:buNone/>
            </a:pPr>
            <a:endParaRPr/>
          </a:p>
          <a:p>
            <a:pPr marL="0" lvl="0" indent="0" algn="l" rtl="0">
              <a:spcBef>
                <a:spcPts val="0"/>
              </a:spcBef>
              <a:spcAft>
                <a:spcPts val="0"/>
              </a:spcAft>
              <a:buNone/>
            </a:pPr>
            <a:r>
              <a:rPr lang="en"/>
              <a:t>For example, between the producer and transportation groups, a smart contract can be established as follows:</a:t>
            </a:r>
            <a:endParaRPr/>
          </a:p>
          <a:p>
            <a:pPr marL="457200" lvl="0" indent="0" algn="l" rtl="0">
              <a:spcBef>
                <a:spcPts val="0"/>
              </a:spcBef>
              <a:spcAft>
                <a:spcPts val="0"/>
              </a:spcAft>
              <a:buNone/>
            </a:pPr>
            <a:endParaRPr b="1"/>
          </a:p>
        </p:txBody>
      </p:sp>
      <p:sp>
        <p:nvSpPr>
          <p:cNvPr id="1909" name="Google Shape;1909;p40"/>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1559325" y="3988438"/>
            <a:ext cx="1152300" cy="562500"/>
          </a:xfrm>
          <a:prstGeom prst="snip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Producer</a:t>
            </a:r>
            <a:endParaRPr>
              <a:solidFill>
                <a:schemeClr val="lt1"/>
              </a:solidFill>
            </a:endParaRPr>
          </a:p>
        </p:txBody>
      </p:sp>
      <p:sp>
        <p:nvSpPr>
          <p:cNvPr id="1912" name="Google Shape;1912;p40"/>
          <p:cNvSpPr/>
          <p:nvPr/>
        </p:nvSpPr>
        <p:spPr>
          <a:xfrm>
            <a:off x="3995850" y="2964838"/>
            <a:ext cx="1152300" cy="562500"/>
          </a:xfrm>
          <a:prstGeom prst="snip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Contract</a:t>
            </a:r>
            <a:endParaRPr>
              <a:solidFill>
                <a:schemeClr val="lt1"/>
              </a:solidFill>
            </a:endParaRPr>
          </a:p>
        </p:txBody>
      </p:sp>
      <p:sp>
        <p:nvSpPr>
          <p:cNvPr id="1913" name="Google Shape;1913;p40"/>
          <p:cNvSpPr/>
          <p:nvPr/>
        </p:nvSpPr>
        <p:spPr>
          <a:xfrm>
            <a:off x="6338400" y="3988438"/>
            <a:ext cx="1152300" cy="562500"/>
          </a:xfrm>
          <a:prstGeom prst="snip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Transport</a:t>
            </a:r>
            <a:endParaRPr>
              <a:solidFill>
                <a:schemeClr val="lt1"/>
              </a:solidFill>
            </a:endParaRPr>
          </a:p>
        </p:txBody>
      </p:sp>
      <p:cxnSp>
        <p:nvCxnSpPr>
          <p:cNvPr id="1914" name="Google Shape;1914;p40"/>
          <p:cNvCxnSpPr>
            <a:stCxn id="1911" idx="0"/>
          </p:cNvCxnSpPr>
          <p:nvPr/>
        </p:nvCxnSpPr>
        <p:spPr>
          <a:xfrm rot="10800000" flipH="1">
            <a:off x="2711625" y="3510688"/>
            <a:ext cx="1235400" cy="759000"/>
          </a:xfrm>
          <a:prstGeom prst="straightConnector1">
            <a:avLst/>
          </a:prstGeom>
          <a:noFill/>
          <a:ln w="9525" cap="flat" cmpd="sng">
            <a:solidFill>
              <a:schemeClr val="dk2"/>
            </a:solidFill>
            <a:prstDash val="solid"/>
            <a:round/>
            <a:headEnd type="none" w="med" len="med"/>
            <a:tailEnd type="triangle" w="med" len="med"/>
          </a:ln>
        </p:spPr>
      </p:cxnSp>
      <p:cxnSp>
        <p:nvCxnSpPr>
          <p:cNvPr id="1915" name="Google Shape;1915;p40"/>
          <p:cNvCxnSpPr>
            <a:stCxn id="1913" idx="2"/>
          </p:cNvCxnSpPr>
          <p:nvPr/>
        </p:nvCxnSpPr>
        <p:spPr>
          <a:xfrm rot="10800000">
            <a:off x="5146800" y="3522688"/>
            <a:ext cx="1191600" cy="747000"/>
          </a:xfrm>
          <a:prstGeom prst="straightConnector1">
            <a:avLst/>
          </a:prstGeom>
          <a:noFill/>
          <a:ln w="9525" cap="flat" cmpd="sng">
            <a:solidFill>
              <a:schemeClr val="dk2"/>
            </a:solidFill>
            <a:prstDash val="solid"/>
            <a:round/>
            <a:headEnd type="none" w="med" len="med"/>
            <a:tailEnd type="triangle" w="med" len="med"/>
          </a:ln>
        </p:spPr>
      </p:cxnSp>
      <p:cxnSp>
        <p:nvCxnSpPr>
          <p:cNvPr id="1916" name="Google Shape;1916;p40"/>
          <p:cNvCxnSpPr/>
          <p:nvPr/>
        </p:nvCxnSpPr>
        <p:spPr>
          <a:xfrm>
            <a:off x="7344300" y="3463200"/>
            <a:ext cx="28800" cy="469200"/>
          </a:xfrm>
          <a:prstGeom prst="straightConnector1">
            <a:avLst/>
          </a:prstGeom>
          <a:noFill/>
          <a:ln w="9525" cap="flat" cmpd="sng">
            <a:solidFill>
              <a:schemeClr val="dk2"/>
            </a:solidFill>
            <a:prstDash val="solid"/>
            <a:round/>
            <a:headEnd type="none" w="med" len="med"/>
            <a:tailEnd type="triangle" w="med" len="med"/>
          </a:ln>
        </p:spPr>
      </p:cxnSp>
      <p:sp>
        <p:nvSpPr>
          <p:cNvPr id="1917" name="Google Shape;1917;p40"/>
          <p:cNvSpPr txBox="1"/>
          <p:nvPr/>
        </p:nvSpPr>
        <p:spPr>
          <a:xfrm>
            <a:off x="6429675" y="2668250"/>
            <a:ext cx="225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Public Sans"/>
                <a:ea typeface="Public Sans"/>
                <a:cs typeface="Public Sans"/>
                <a:sym typeface="Public Sans"/>
              </a:rPr>
              <a:t>Request for x goods at y conditions from consumer/retailer</a:t>
            </a:r>
            <a:endParaRPr sz="1200">
              <a:solidFill>
                <a:schemeClr val="lt1"/>
              </a:solidFill>
              <a:latin typeface="Public Sans"/>
              <a:ea typeface="Public Sans"/>
              <a:cs typeface="Public Sans"/>
              <a:sym typeface="Public Sans"/>
            </a:endParaRPr>
          </a:p>
        </p:txBody>
      </p:sp>
      <p:sp>
        <p:nvSpPr>
          <p:cNvPr id="1918" name="Google Shape;1918;p40"/>
          <p:cNvSpPr txBox="1"/>
          <p:nvPr/>
        </p:nvSpPr>
        <p:spPr>
          <a:xfrm>
            <a:off x="4740988" y="3711550"/>
            <a:ext cx="216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Public Sans"/>
                <a:ea typeface="Public Sans"/>
                <a:cs typeface="Public Sans"/>
                <a:sym typeface="Public Sans"/>
              </a:rPr>
              <a:t>Create a contract</a:t>
            </a:r>
            <a:endParaRPr sz="1200">
              <a:solidFill>
                <a:schemeClr val="lt1"/>
              </a:solidFill>
              <a:latin typeface="Public Sans"/>
              <a:ea typeface="Public Sans"/>
              <a:cs typeface="Public Sans"/>
              <a:sym typeface="Public Sans"/>
            </a:endParaRPr>
          </a:p>
        </p:txBody>
      </p:sp>
      <p:sp>
        <p:nvSpPr>
          <p:cNvPr id="1919" name="Google Shape;1919;p40"/>
          <p:cNvSpPr txBox="1"/>
          <p:nvPr/>
        </p:nvSpPr>
        <p:spPr>
          <a:xfrm>
            <a:off x="1774200" y="3469963"/>
            <a:ext cx="225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Public Sans"/>
                <a:ea typeface="Public Sans"/>
                <a:cs typeface="Public Sans"/>
                <a:sym typeface="Public Sans"/>
              </a:rPr>
              <a:t>Any parties that can fulfill the contract</a:t>
            </a:r>
            <a:endParaRPr sz="1200">
              <a:solidFill>
                <a:schemeClr val="lt1"/>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3"/>
        <p:cNvGrpSpPr/>
        <p:nvPr/>
      </p:nvGrpSpPr>
      <p:grpSpPr>
        <a:xfrm>
          <a:off x="0" y="0"/>
          <a:ext cx="0" cy="0"/>
          <a:chOff x="0" y="0"/>
          <a:chExt cx="0" cy="0"/>
        </a:xfrm>
      </p:grpSpPr>
      <p:sp>
        <p:nvSpPr>
          <p:cNvPr id="1924" name="Google Shape;1924;p41"/>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Structure of contracts</a:t>
            </a:r>
            <a:endParaRPr/>
          </a:p>
        </p:txBody>
      </p:sp>
      <p:sp>
        <p:nvSpPr>
          <p:cNvPr id="1925" name="Google Shape;1925;p41"/>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The contracts can be offered in an application where the consumer</a:t>
            </a:r>
            <a:endParaRPr/>
          </a:p>
          <a:p>
            <a:pPr marL="457200" lvl="0" indent="0" algn="l" rtl="0">
              <a:lnSpc>
                <a:spcPct val="115000"/>
              </a:lnSpc>
              <a:spcBef>
                <a:spcPts val="0"/>
              </a:spcBef>
              <a:spcAft>
                <a:spcPts val="0"/>
              </a:spcAft>
              <a:buNone/>
            </a:pPr>
            <a:r>
              <a:rPr lang="en"/>
              <a:t>requests for a product.</a:t>
            </a:r>
            <a:endParaRPr/>
          </a:p>
          <a:p>
            <a:pPr marL="457200" lvl="0" indent="-317500" algn="l" rtl="0">
              <a:lnSpc>
                <a:spcPct val="115000"/>
              </a:lnSpc>
              <a:spcBef>
                <a:spcPts val="0"/>
              </a:spcBef>
              <a:spcAft>
                <a:spcPts val="0"/>
              </a:spcAft>
              <a:buSzPts val="1400"/>
              <a:buChar char="●"/>
            </a:pPr>
            <a:r>
              <a:rPr lang="en"/>
              <a:t>The products availability needs to be gauged based on the requirements and specifications set by the consumer.</a:t>
            </a:r>
            <a:endParaRPr/>
          </a:p>
          <a:p>
            <a:pPr marL="457200" lvl="0" indent="-317500" algn="l" rtl="0">
              <a:lnSpc>
                <a:spcPct val="115000"/>
              </a:lnSpc>
              <a:spcBef>
                <a:spcPts val="0"/>
              </a:spcBef>
              <a:spcAft>
                <a:spcPts val="0"/>
              </a:spcAft>
              <a:buSzPts val="1400"/>
              <a:buChar char="●"/>
            </a:pPr>
            <a:r>
              <a:rPr lang="en"/>
              <a:t>A notification is then sent to the producer(s) who accept the transaction. </a:t>
            </a:r>
            <a:endParaRPr/>
          </a:p>
          <a:p>
            <a:pPr marL="457200" lvl="0" indent="-317500" algn="l" rtl="0">
              <a:lnSpc>
                <a:spcPct val="115000"/>
              </a:lnSpc>
              <a:spcBef>
                <a:spcPts val="0"/>
              </a:spcBef>
              <a:spcAft>
                <a:spcPts val="0"/>
              </a:spcAft>
              <a:buSzPts val="1400"/>
              <a:buChar char="●"/>
            </a:pPr>
            <a:r>
              <a:rPr lang="en"/>
              <a:t>The producer then facilitates the delivery of the product through a transporter, who confirms the receival of product from producer. </a:t>
            </a:r>
            <a:endParaRPr/>
          </a:p>
          <a:p>
            <a:pPr marL="457200" lvl="0" indent="-317500" algn="l" rtl="0">
              <a:lnSpc>
                <a:spcPct val="115000"/>
              </a:lnSpc>
              <a:spcBef>
                <a:spcPts val="0"/>
              </a:spcBef>
              <a:spcAft>
                <a:spcPts val="0"/>
              </a:spcAft>
              <a:buSzPts val="1400"/>
              <a:buChar char="●"/>
            </a:pPr>
            <a:r>
              <a:rPr lang="en"/>
              <a:t>The transporter can then update the details of the package in real time to both the producer and consumer.</a:t>
            </a:r>
            <a:endParaRPr/>
          </a:p>
          <a:p>
            <a:pPr marL="457200" lvl="0" indent="-317500" algn="l" rtl="0">
              <a:lnSpc>
                <a:spcPct val="115000"/>
              </a:lnSpc>
              <a:spcBef>
                <a:spcPts val="0"/>
              </a:spcBef>
              <a:spcAft>
                <a:spcPts val="0"/>
              </a:spcAft>
              <a:buSzPts val="1400"/>
              <a:buChar char="●"/>
            </a:pPr>
            <a:r>
              <a:rPr lang="en"/>
              <a:t>Upon receiving the product, the consumer can finish the contract and all the parties concerned can receive “Elo” points. </a:t>
            </a:r>
            <a:endParaRPr/>
          </a:p>
          <a:p>
            <a:pPr marL="457200" lvl="0" indent="-317500" algn="l" rtl="0">
              <a:lnSpc>
                <a:spcPct val="115000"/>
              </a:lnSpc>
              <a:spcBef>
                <a:spcPts val="0"/>
              </a:spcBef>
              <a:spcAft>
                <a:spcPts val="0"/>
              </a:spcAft>
              <a:buSzPts val="1400"/>
              <a:buChar char="●"/>
            </a:pPr>
            <a:r>
              <a:rPr lang="en"/>
              <a:t>If there was an issue with the product during transportation, the consumer can raise a ticket and upon verification Elo can be deducted from the transporter. </a:t>
            </a:r>
            <a:endParaRPr/>
          </a:p>
        </p:txBody>
      </p:sp>
      <p:sp>
        <p:nvSpPr>
          <p:cNvPr id="1926" name="Google Shape;1926;p41"/>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1"/>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42"/>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ELO System</a:t>
            </a:r>
            <a:endParaRPr/>
          </a:p>
        </p:txBody>
      </p:sp>
      <p:sp>
        <p:nvSpPr>
          <p:cNvPr id="1933" name="Google Shape;1933;p42"/>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The elo system acts as a way to gauge the quality or timber of the parties.</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Upon successfully completing transactions, the ELO points go up.</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It becomes harder to obtain ELO points as you go up, and you can only increase in ELO as much as the people around you do. This limitation can ensure that no single party can take advantage and facilitate all transactions by having a high rank.</a:t>
            </a:r>
            <a:endParaRPr/>
          </a:p>
          <a:p>
            <a:pPr marL="457200" lvl="0" indent="-317500" algn="l" rtl="0">
              <a:lnSpc>
                <a:spcPct val="115000"/>
              </a:lnSpc>
              <a:spcBef>
                <a:spcPts val="0"/>
              </a:spcBef>
              <a:spcAft>
                <a:spcPts val="0"/>
              </a:spcAft>
              <a:buSzPts val="1400"/>
              <a:buChar char="●"/>
            </a:pPr>
            <a:r>
              <a:rPr lang="en"/>
              <a:t>If there is an abundance of products, less ELO will be awarded and if there is a lack of products, more ELO can be awarded.</a:t>
            </a:r>
            <a:endParaRPr/>
          </a:p>
          <a:p>
            <a:pPr marL="457200" lvl="0" indent="-317500" algn="l" rtl="0">
              <a:lnSpc>
                <a:spcPct val="115000"/>
              </a:lnSpc>
              <a:spcBef>
                <a:spcPts val="0"/>
              </a:spcBef>
              <a:spcAft>
                <a:spcPts val="0"/>
              </a:spcAft>
              <a:buSzPts val="1400"/>
              <a:buChar char="●"/>
            </a:pPr>
            <a:r>
              <a:rPr lang="en"/>
              <a:t>Furthermore, multiple producers can be set as a requirement to avoid monopoly.</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If there’s any issue, the concerned parties’ ELO will be reduced.</a:t>
            </a:r>
            <a:endParaRPr/>
          </a:p>
          <a:p>
            <a:pPr marL="457200" lvl="0" indent="0" algn="l" rtl="0">
              <a:lnSpc>
                <a:spcPct val="115000"/>
              </a:lnSpc>
              <a:spcBef>
                <a:spcPts val="0"/>
              </a:spcBef>
              <a:spcAft>
                <a:spcPts val="0"/>
              </a:spcAft>
              <a:buNone/>
            </a:pPr>
            <a:endParaRPr/>
          </a:p>
        </p:txBody>
      </p:sp>
      <p:sp>
        <p:nvSpPr>
          <p:cNvPr id="1934" name="Google Shape;1934;p42"/>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43"/>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Cryptocurrency - Seeds</a:t>
            </a:r>
            <a:endParaRPr/>
          </a:p>
        </p:txBody>
      </p:sp>
      <p:sp>
        <p:nvSpPr>
          <p:cNvPr id="1941" name="Google Shape;1941;p43"/>
          <p:cNvSpPr txBox="1">
            <a:spLocks noGrp="1"/>
          </p:cNvSpPr>
          <p:nvPr>
            <p:ph type="subTitle" idx="7"/>
          </p:nvPr>
        </p:nvSpPr>
        <p:spPr>
          <a:xfrm>
            <a:off x="1154400" y="97125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Ofcourse, the topic of blockchain is not complete without cryptocurrency.</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By introducing a common cryptocurrency, transactions can happen seamlessly over borders and currencies. </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All logistics are handled at each individual step, and hence the costs can be each added to the chain to finally get a total price to be paid.</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This not only offers transparency, but also opens up a wide range of possibilities. </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A normal person commuting from USA to India can transport goods and get paid for it.</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Regular Audits needs to be conducted to ensure no aggregate sellers are playing an oligopoly in the system.</a:t>
            </a:r>
            <a:endParaRPr/>
          </a:p>
          <a:p>
            <a:pPr marL="457200" lvl="0" indent="0" algn="l" rtl="0">
              <a:lnSpc>
                <a:spcPct val="115000"/>
              </a:lnSpc>
              <a:spcBef>
                <a:spcPts val="0"/>
              </a:spcBef>
              <a:spcAft>
                <a:spcPts val="0"/>
              </a:spcAft>
              <a:buNone/>
            </a:pPr>
            <a:endParaRPr/>
          </a:p>
        </p:txBody>
      </p:sp>
      <p:sp>
        <p:nvSpPr>
          <p:cNvPr id="1942" name="Google Shape;1942;p43"/>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44"/>
          <p:cNvSpPr txBox="1">
            <a:spLocks noGrp="1"/>
          </p:cNvSpPr>
          <p:nvPr>
            <p:ph type="subTitle" idx="7"/>
          </p:nvPr>
        </p:nvSpPr>
        <p:spPr>
          <a:xfrm>
            <a:off x="1154400" y="97125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Blockchain offers maximum transparency and also has data immutability which maintains the integrity of data. </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The quality of products can be gauged by the ELO system, and if any issue is found in the product, the specific party can be addressed directly.</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For example, a maker procuring raw materials for making fruit jam can identify that the issue is from over ripened mangoes, which in turn were caused due to inappropriate exposure to heat (as measured and recorded).</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The sellers can directly see the path their products take, and increase/decrease production based on requirement.</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The logistics can be figured out at each step, and the next step can be pre-handled to ensure a smooth flow. </a:t>
            </a:r>
            <a:endParaRPr/>
          </a:p>
        </p:txBody>
      </p:sp>
      <p:sp>
        <p:nvSpPr>
          <p:cNvPr id="1949" name="Google Shape;1949;p44"/>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are the issues solved?</a:t>
            </a:r>
            <a:endParaRPr/>
          </a:p>
        </p:txBody>
      </p:sp>
      <p:sp>
        <p:nvSpPr>
          <p:cNvPr id="1950" name="Google Shape;1950;p44"/>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4"/>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45"/>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1957" name="Google Shape;1957;p45"/>
          <p:cNvSpPr txBox="1">
            <a:spLocks noGrp="1"/>
          </p:cNvSpPr>
          <p:nvPr>
            <p:ph type="subTitle" idx="1"/>
          </p:nvPr>
        </p:nvSpPr>
        <p:spPr>
          <a:xfrm>
            <a:off x="3035800" y="2703925"/>
            <a:ext cx="45909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Wait, farmers are being benefited?</a:t>
            </a:r>
            <a:endParaRPr/>
          </a:p>
        </p:txBody>
      </p:sp>
      <p:sp>
        <p:nvSpPr>
          <p:cNvPr id="1958" name="Google Shape;1958;p45"/>
          <p:cNvSpPr txBox="1">
            <a:spLocks noGrp="1"/>
          </p:cNvSpPr>
          <p:nvPr>
            <p:ph type="title" idx="2"/>
          </p:nvPr>
        </p:nvSpPr>
        <p:spPr>
          <a:xfrm>
            <a:off x="1820100" y="2110050"/>
            <a:ext cx="9825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04</a:t>
            </a:r>
            <a:endParaRPr sz="4600"/>
          </a:p>
        </p:txBody>
      </p:sp>
      <p:sp>
        <p:nvSpPr>
          <p:cNvPr id="1959" name="Google Shape;1959;p45"/>
          <p:cNvSpPr/>
          <p:nvPr/>
        </p:nvSpPr>
        <p:spPr>
          <a:xfrm rot="10800000" flipH="1">
            <a:off x="-1873800" y="3865524"/>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flipH="1">
            <a:off x="5885346" y="396509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6"/>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Application in Agriculture</a:t>
            </a:r>
            <a:endParaRPr/>
          </a:p>
        </p:txBody>
      </p:sp>
      <p:sp>
        <p:nvSpPr>
          <p:cNvPr id="1966" name="Google Shape;1966;p46"/>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A farmer can produce potatoes and other vegetables and list them out in their stocks.</a:t>
            </a:r>
            <a:endParaRPr/>
          </a:p>
          <a:p>
            <a:pPr marL="457200" lvl="0" indent="-317500" algn="l" rtl="0">
              <a:lnSpc>
                <a:spcPct val="115000"/>
              </a:lnSpc>
              <a:spcBef>
                <a:spcPts val="0"/>
              </a:spcBef>
              <a:spcAft>
                <a:spcPts val="0"/>
              </a:spcAft>
              <a:buSzPts val="1400"/>
              <a:buChar char="●"/>
            </a:pPr>
            <a:r>
              <a:rPr lang="en"/>
              <a:t>A consumer, who needs to purchase 10kg of Brussel Potatoes can place an order in an app, which will then be notified to all sellers. </a:t>
            </a:r>
            <a:endParaRPr/>
          </a:p>
          <a:p>
            <a:pPr marL="457200" lvl="0" indent="-317500" algn="l" rtl="0">
              <a:lnSpc>
                <a:spcPct val="115000"/>
              </a:lnSpc>
              <a:spcBef>
                <a:spcPts val="0"/>
              </a:spcBef>
              <a:spcAft>
                <a:spcPts val="0"/>
              </a:spcAft>
              <a:buSzPts val="1400"/>
              <a:buChar char="●"/>
            </a:pPr>
            <a:r>
              <a:rPr lang="en"/>
              <a:t>A seller (or multiple) can accept the trade, and a cost can be negotiated between the two parties till a satisfactory amount is reached.</a:t>
            </a:r>
            <a:endParaRPr/>
          </a:p>
          <a:p>
            <a:pPr marL="457200" lvl="0" indent="-317500" algn="l" rtl="0">
              <a:lnSpc>
                <a:spcPct val="115000"/>
              </a:lnSpc>
              <a:spcBef>
                <a:spcPts val="0"/>
              </a:spcBef>
              <a:spcAft>
                <a:spcPts val="0"/>
              </a:spcAft>
              <a:buSzPts val="1400"/>
              <a:buChar char="●"/>
            </a:pPr>
            <a:r>
              <a:rPr lang="en"/>
              <a:t>To avoid scams, a baseline amount is set and sent as an advance. </a:t>
            </a:r>
            <a:endParaRPr/>
          </a:p>
          <a:p>
            <a:pPr marL="457200" lvl="0" indent="-317500" algn="l" rtl="0">
              <a:lnSpc>
                <a:spcPct val="115000"/>
              </a:lnSpc>
              <a:spcBef>
                <a:spcPts val="0"/>
              </a:spcBef>
              <a:spcAft>
                <a:spcPts val="0"/>
              </a:spcAft>
              <a:buSzPts val="1400"/>
              <a:buChar char="●"/>
            </a:pPr>
            <a:r>
              <a:rPr lang="en"/>
              <a:t>A transporter then agrees to transport the potatoes for x amount in the transaction (Usually as a %). The seller and buyer can accept or decline the transporter.</a:t>
            </a:r>
            <a:endParaRPr/>
          </a:p>
          <a:p>
            <a:pPr marL="457200" lvl="0" indent="-317500" algn="l" rtl="0">
              <a:lnSpc>
                <a:spcPct val="115000"/>
              </a:lnSpc>
              <a:spcBef>
                <a:spcPts val="0"/>
              </a:spcBef>
              <a:spcAft>
                <a:spcPts val="0"/>
              </a:spcAft>
              <a:buSzPts val="1400"/>
              <a:buChar char="●"/>
            </a:pPr>
            <a:r>
              <a:rPr lang="en"/>
              <a:t>The transporter can then handle pickup and delivery which tick off points in the contract. </a:t>
            </a:r>
            <a:endParaRPr/>
          </a:p>
          <a:p>
            <a:pPr marL="457200" lvl="0" indent="-317500" algn="l" rtl="0">
              <a:lnSpc>
                <a:spcPct val="115000"/>
              </a:lnSpc>
              <a:spcBef>
                <a:spcPts val="0"/>
              </a:spcBef>
              <a:spcAft>
                <a:spcPts val="0"/>
              </a:spcAft>
              <a:buSzPts val="1400"/>
              <a:buChar char="●"/>
            </a:pPr>
            <a:r>
              <a:rPr lang="en"/>
              <a:t>After receiving the potatoes, the contract is finished and both the seller and transporter receives ELO &amp; Seeds as compensation. </a:t>
            </a:r>
            <a:endParaRPr/>
          </a:p>
        </p:txBody>
      </p:sp>
      <p:sp>
        <p:nvSpPr>
          <p:cNvPr id="1967" name="Google Shape;1967;p46"/>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6"/>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47"/>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974" name="Google Shape;1974;p47"/>
          <p:cNvSpPr txBox="1">
            <a:spLocks noGrp="1"/>
          </p:cNvSpPr>
          <p:nvPr>
            <p:ph type="subTitle" idx="1"/>
          </p:nvPr>
        </p:nvSpPr>
        <p:spPr>
          <a:xfrm>
            <a:off x="2964525" y="2571750"/>
            <a:ext cx="50688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brother once told me that nothing someone says before the word “but” really counts. </a:t>
            </a:r>
            <a:endParaRPr/>
          </a:p>
        </p:txBody>
      </p:sp>
      <p:sp>
        <p:nvSpPr>
          <p:cNvPr id="1975" name="Google Shape;1975;p47"/>
          <p:cNvSpPr txBox="1">
            <a:spLocks noGrp="1"/>
          </p:cNvSpPr>
          <p:nvPr>
            <p:ph type="title" idx="2"/>
          </p:nvPr>
        </p:nvSpPr>
        <p:spPr>
          <a:xfrm>
            <a:off x="1820100" y="2110050"/>
            <a:ext cx="9825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05</a:t>
            </a:r>
            <a:endParaRPr sz="4600"/>
          </a:p>
        </p:txBody>
      </p:sp>
      <p:sp>
        <p:nvSpPr>
          <p:cNvPr id="1976" name="Google Shape;1976;p47"/>
          <p:cNvSpPr/>
          <p:nvPr/>
        </p:nvSpPr>
        <p:spPr>
          <a:xfrm rot="10800000" flipH="1">
            <a:off x="-1873800" y="3865524"/>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flipH="1">
            <a:off x="5885346" y="396509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48"/>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Limitations</a:t>
            </a:r>
            <a:endParaRPr/>
          </a:p>
        </p:txBody>
      </p:sp>
      <p:sp>
        <p:nvSpPr>
          <p:cNvPr id="1983" name="Google Shape;1983;p48"/>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The current system of blockchain is mainly limited by cost of each transaction. The processing power required is heavy and is proven to be a direct proponent of global warming. </a:t>
            </a:r>
            <a:endParaRPr/>
          </a:p>
          <a:p>
            <a:pPr marL="457200" lvl="0" indent="-317500" algn="l" rtl="0">
              <a:lnSpc>
                <a:spcPct val="115000"/>
              </a:lnSpc>
              <a:spcBef>
                <a:spcPts val="0"/>
              </a:spcBef>
              <a:spcAft>
                <a:spcPts val="0"/>
              </a:spcAft>
              <a:buSzPts val="1400"/>
              <a:buChar char="●"/>
            </a:pPr>
            <a:r>
              <a:rPr lang="en"/>
              <a:t>986,160 transactions have already occurred from the start of this presentation through UPI. It would take anywhere from a few minutes to hours to complete transactions based on its size and contract. </a:t>
            </a:r>
            <a:endParaRPr/>
          </a:p>
          <a:p>
            <a:pPr marL="457200" lvl="0" indent="-317500" algn="l" rtl="0">
              <a:lnSpc>
                <a:spcPct val="115000"/>
              </a:lnSpc>
              <a:spcBef>
                <a:spcPts val="0"/>
              </a:spcBef>
              <a:spcAft>
                <a:spcPts val="0"/>
              </a:spcAft>
              <a:buSzPts val="1400"/>
              <a:buChar char="●"/>
            </a:pPr>
            <a:r>
              <a:rPr lang="en"/>
              <a:t>If we assume that each blockchain transaction on average consumes about 1000 KwH per transaction,the total amounts to 98,61,60,000 (98Bn) KwH to process all the transactions!</a:t>
            </a:r>
            <a:endParaRPr/>
          </a:p>
          <a:p>
            <a:pPr marL="457200" lvl="0" indent="-317500" algn="l" rtl="0">
              <a:lnSpc>
                <a:spcPct val="115000"/>
              </a:lnSpc>
              <a:spcBef>
                <a:spcPts val="0"/>
              </a:spcBef>
              <a:spcAft>
                <a:spcPts val="0"/>
              </a:spcAft>
              <a:buSzPts val="1400"/>
              <a:buChar char="●"/>
            </a:pPr>
            <a:r>
              <a:rPr lang="en"/>
              <a:t>To give an idea, by </a:t>
            </a:r>
            <a:r>
              <a:rPr lang="en" u="sng">
                <a:solidFill>
                  <a:schemeClr val="hlink"/>
                </a:solidFill>
                <a:hlinkClick r:id="rId3"/>
              </a:rPr>
              <a:t>current standards </a:t>
            </a:r>
            <a:r>
              <a:rPr lang="en"/>
              <a:t>the US produces about 11,616,438,356.1 (11 Bn) KwH of energy per day.</a:t>
            </a:r>
            <a:endParaRPr/>
          </a:p>
          <a:p>
            <a:pPr marL="457200" lvl="0" indent="-317500" algn="l" rtl="0">
              <a:lnSpc>
                <a:spcPct val="115000"/>
              </a:lnSpc>
              <a:spcBef>
                <a:spcPts val="0"/>
              </a:spcBef>
              <a:spcAft>
                <a:spcPts val="0"/>
              </a:spcAft>
              <a:buSzPts val="1400"/>
              <a:buChar char="●"/>
            </a:pPr>
            <a:r>
              <a:rPr lang="en"/>
              <a:t>Besides the transaction costs, regular auditing and monitoring must be done to ensure that only the right kind of products and practices are adapted in trade. </a:t>
            </a:r>
            <a:endParaRPr/>
          </a:p>
        </p:txBody>
      </p:sp>
      <p:sp>
        <p:nvSpPr>
          <p:cNvPr id="1984" name="Google Shape;1984;p48"/>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49"/>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91" name="Google Shape;1991;p49"/>
          <p:cNvSpPr txBox="1">
            <a:spLocks noGrp="1"/>
          </p:cNvSpPr>
          <p:nvPr>
            <p:ph type="subTitle" idx="1"/>
          </p:nvPr>
        </p:nvSpPr>
        <p:spPr>
          <a:xfrm>
            <a:off x="2964525" y="2571750"/>
            <a:ext cx="56628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Fascinating story, any chance you’re nearing the end?</a:t>
            </a:r>
            <a:endParaRPr/>
          </a:p>
        </p:txBody>
      </p:sp>
      <p:sp>
        <p:nvSpPr>
          <p:cNvPr id="1992" name="Google Shape;1992;p49"/>
          <p:cNvSpPr txBox="1">
            <a:spLocks noGrp="1"/>
          </p:cNvSpPr>
          <p:nvPr>
            <p:ph type="title" idx="2"/>
          </p:nvPr>
        </p:nvSpPr>
        <p:spPr>
          <a:xfrm>
            <a:off x="1820100" y="2110050"/>
            <a:ext cx="9825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06</a:t>
            </a:r>
            <a:endParaRPr sz="4600"/>
          </a:p>
        </p:txBody>
      </p:sp>
      <p:sp>
        <p:nvSpPr>
          <p:cNvPr id="1993" name="Google Shape;1993;p49"/>
          <p:cNvSpPr/>
          <p:nvPr/>
        </p:nvSpPr>
        <p:spPr>
          <a:xfrm rot="10800000" flipH="1">
            <a:off x="-1873800" y="3865524"/>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flipH="1">
            <a:off x="5885346" y="396509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Table of contents</a:t>
            </a:r>
            <a:endParaRPr sz="2900"/>
          </a:p>
        </p:txBody>
      </p:sp>
      <p:sp>
        <p:nvSpPr>
          <p:cNvPr id="248" name="Google Shape;248;p32"/>
          <p:cNvSpPr txBox="1">
            <a:spLocks noGrp="1"/>
          </p:cNvSpPr>
          <p:nvPr>
            <p:ph type="subTitle" idx="2"/>
          </p:nvPr>
        </p:nvSpPr>
        <p:spPr>
          <a:xfrm>
            <a:off x="1848100" y="2626050"/>
            <a:ext cx="27240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blockchain?</a:t>
            </a:r>
            <a:endParaRPr/>
          </a:p>
        </p:txBody>
      </p:sp>
      <p:sp>
        <p:nvSpPr>
          <p:cNvPr id="249" name="Google Shape;249;p32"/>
          <p:cNvSpPr txBox="1">
            <a:spLocks noGrp="1"/>
          </p:cNvSpPr>
          <p:nvPr>
            <p:ph type="title" idx="3"/>
          </p:nvPr>
        </p:nvSpPr>
        <p:spPr>
          <a:xfrm>
            <a:off x="967500" y="1423175"/>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0" name="Google Shape;250;p32"/>
          <p:cNvSpPr txBox="1">
            <a:spLocks noGrp="1"/>
          </p:cNvSpPr>
          <p:nvPr>
            <p:ph type="subTitle" idx="5"/>
          </p:nvPr>
        </p:nvSpPr>
        <p:spPr>
          <a:xfrm>
            <a:off x="1848100" y="3695813"/>
            <a:ext cx="24435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251" name="Google Shape;251;p32"/>
          <p:cNvSpPr txBox="1">
            <a:spLocks noGrp="1"/>
          </p:cNvSpPr>
          <p:nvPr>
            <p:ph type="title" idx="6"/>
          </p:nvPr>
        </p:nvSpPr>
        <p:spPr>
          <a:xfrm>
            <a:off x="967500" y="3599223"/>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2" name="Google Shape;252;p32"/>
          <p:cNvSpPr txBox="1">
            <a:spLocks noGrp="1"/>
          </p:cNvSpPr>
          <p:nvPr>
            <p:ph type="subTitle" idx="8"/>
          </p:nvPr>
        </p:nvSpPr>
        <p:spPr>
          <a:xfrm>
            <a:off x="1848100" y="1711436"/>
            <a:ext cx="24435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Current Issues in Supply Chain</a:t>
            </a:r>
            <a:endParaRPr/>
          </a:p>
        </p:txBody>
      </p:sp>
      <p:sp>
        <p:nvSpPr>
          <p:cNvPr id="253" name="Google Shape;253;p32"/>
          <p:cNvSpPr txBox="1">
            <a:spLocks noGrp="1"/>
          </p:cNvSpPr>
          <p:nvPr>
            <p:ph type="title" idx="9"/>
          </p:nvPr>
        </p:nvSpPr>
        <p:spPr>
          <a:xfrm>
            <a:off x="967500" y="2502309"/>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4" name="Google Shape;254;p32"/>
          <p:cNvSpPr txBox="1">
            <a:spLocks noGrp="1"/>
          </p:cNvSpPr>
          <p:nvPr>
            <p:ph type="subTitle" idx="14"/>
          </p:nvPr>
        </p:nvSpPr>
        <p:spPr>
          <a:xfrm>
            <a:off x="5987225" y="1501985"/>
            <a:ext cx="24435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Scope </a:t>
            </a:r>
            <a:endParaRPr/>
          </a:p>
        </p:txBody>
      </p:sp>
      <p:sp>
        <p:nvSpPr>
          <p:cNvPr id="255" name="Google Shape;255;p32"/>
          <p:cNvSpPr txBox="1">
            <a:spLocks noGrp="1"/>
          </p:cNvSpPr>
          <p:nvPr>
            <p:ph type="title" idx="15"/>
          </p:nvPr>
        </p:nvSpPr>
        <p:spPr>
          <a:xfrm>
            <a:off x="5047600" y="1423200"/>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6" name="Google Shape;256;p32"/>
          <p:cNvSpPr txBox="1">
            <a:spLocks noGrp="1"/>
          </p:cNvSpPr>
          <p:nvPr>
            <p:ph type="subTitle" idx="17"/>
          </p:nvPr>
        </p:nvSpPr>
        <p:spPr>
          <a:xfrm>
            <a:off x="5928200" y="3695813"/>
            <a:ext cx="24435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257" name="Google Shape;257;p32"/>
          <p:cNvSpPr txBox="1">
            <a:spLocks noGrp="1"/>
          </p:cNvSpPr>
          <p:nvPr>
            <p:ph type="title" idx="18"/>
          </p:nvPr>
        </p:nvSpPr>
        <p:spPr>
          <a:xfrm>
            <a:off x="5047600" y="3599224"/>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58" name="Google Shape;258;p32"/>
          <p:cNvSpPr txBox="1">
            <a:spLocks noGrp="1"/>
          </p:cNvSpPr>
          <p:nvPr>
            <p:ph type="subTitle" idx="20"/>
          </p:nvPr>
        </p:nvSpPr>
        <p:spPr>
          <a:xfrm>
            <a:off x="5987225" y="2598911"/>
            <a:ext cx="24435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259" name="Google Shape;259;p32"/>
          <p:cNvSpPr txBox="1">
            <a:spLocks noGrp="1"/>
          </p:cNvSpPr>
          <p:nvPr>
            <p:ph type="title" idx="21"/>
          </p:nvPr>
        </p:nvSpPr>
        <p:spPr>
          <a:xfrm>
            <a:off x="5047600" y="2502312"/>
            <a:ext cx="784500" cy="7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60" name="Google Shape;260;p32"/>
          <p:cNvSpPr/>
          <p:nvPr/>
        </p:nvSpPr>
        <p:spPr>
          <a:xfrm>
            <a:off x="-2726400" y="513525"/>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8"/>
        <p:cNvGrpSpPr/>
        <p:nvPr/>
      </p:nvGrpSpPr>
      <p:grpSpPr>
        <a:xfrm>
          <a:off x="0" y="0"/>
          <a:ext cx="0" cy="0"/>
          <a:chOff x="0" y="0"/>
          <a:chExt cx="0" cy="0"/>
        </a:xfrm>
      </p:grpSpPr>
      <p:sp>
        <p:nvSpPr>
          <p:cNvPr id="1999" name="Google Shape;1999;p50"/>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With the current technologies, implementing such a system is a slow process due to high demand of processing power and resources.</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However, with improvements, this system can be adapted to all fields and industries thus offering maximum transparency for all products. </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Separate regulatory bodies need to be appointed in each country to ensure that the platform is not misused and any kind of manipulation is thwarted.</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A new consensus algorithm can be developed in such a way that the parties involved both have to spend resources to transact and validate the data &amp; also to add a new block to the blockchain. </a:t>
            </a:r>
            <a:endParaRPr/>
          </a:p>
          <a:p>
            <a:pPr marL="457200" lvl="0" indent="0" algn="l" rtl="0">
              <a:lnSpc>
                <a:spcPct val="115000"/>
              </a:lnSpc>
              <a:spcBef>
                <a:spcPts val="0"/>
              </a:spcBef>
              <a:spcAft>
                <a:spcPts val="0"/>
              </a:spcAft>
              <a:buNone/>
            </a:pPr>
            <a:r>
              <a:rPr lang="en"/>
              <a:t> </a:t>
            </a:r>
            <a:endParaRPr/>
          </a:p>
        </p:txBody>
      </p:sp>
      <p:sp>
        <p:nvSpPr>
          <p:cNvPr id="2000" name="Google Shape;2000;p50"/>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2001" name="Google Shape;2001;p50"/>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0"/>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7" name="Google Shape;2007;p51"/>
          <p:cNvSpPr txBox="1">
            <a:spLocks noGrp="1"/>
          </p:cNvSpPr>
          <p:nvPr>
            <p:ph type="title"/>
          </p:nvPr>
        </p:nvSpPr>
        <p:spPr>
          <a:xfrm>
            <a:off x="713225" y="1386350"/>
            <a:ext cx="7717500" cy="24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2117550" y="394775"/>
            <a:ext cx="4908900" cy="7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66" name="Google Shape;266;p33"/>
          <p:cNvSpPr txBox="1">
            <a:spLocks noGrp="1"/>
          </p:cNvSpPr>
          <p:nvPr>
            <p:ph type="subTitle" idx="1"/>
          </p:nvPr>
        </p:nvSpPr>
        <p:spPr>
          <a:xfrm>
            <a:off x="2058150" y="1364275"/>
            <a:ext cx="4908900" cy="283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Supply chain is a very vast and complex field. Since it involves various steps, right from sourcing all the way till it reaches the customer, aggregating the process to be handled by a single unit is extremely difficult. However, the core concept of blockchain is decentralization and hence it goes hand in hand with the flow of  supply chain.</a:t>
            </a:r>
            <a:endParaRPr/>
          </a:p>
        </p:txBody>
      </p:sp>
      <p:sp>
        <p:nvSpPr>
          <p:cNvPr id="267" name="Google Shape;267;p33"/>
          <p:cNvSpPr/>
          <p:nvPr/>
        </p:nvSpPr>
        <p:spPr>
          <a:xfrm rot="10800000" flipH="1">
            <a:off x="6836176" y="3839322"/>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rot="10800000" flipH="1">
            <a:off x="-1863625" y="670736"/>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rot="10800000" flipH="1">
            <a:off x="1482850" y="42016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rot="10800000" flipH="1">
            <a:off x="6836175" y="770301"/>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938850" y="2382388"/>
            <a:ext cx="7266300" cy="75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Issues in Supply Chain</a:t>
            </a:r>
            <a:endParaRPr/>
          </a:p>
        </p:txBody>
      </p:sp>
      <p:sp>
        <p:nvSpPr>
          <p:cNvPr id="276" name="Google Shape;276;p34"/>
          <p:cNvSpPr txBox="1">
            <a:spLocks noGrp="1"/>
          </p:cNvSpPr>
          <p:nvPr>
            <p:ph type="subTitle" idx="1"/>
          </p:nvPr>
        </p:nvSpPr>
        <p:spPr>
          <a:xfrm>
            <a:off x="3058200" y="3110725"/>
            <a:ext cx="30276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all not perfect, is it?</a:t>
            </a:r>
            <a:endParaRPr/>
          </a:p>
        </p:txBody>
      </p:sp>
      <p:sp>
        <p:nvSpPr>
          <p:cNvPr id="277" name="Google Shape;277;p34"/>
          <p:cNvSpPr txBox="1">
            <a:spLocks noGrp="1"/>
          </p:cNvSpPr>
          <p:nvPr>
            <p:ph type="title" idx="2"/>
          </p:nvPr>
        </p:nvSpPr>
        <p:spPr>
          <a:xfrm>
            <a:off x="4052250" y="1435800"/>
            <a:ext cx="982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8" name="Google Shape;278;p34"/>
          <p:cNvSpPr/>
          <p:nvPr/>
        </p:nvSpPr>
        <p:spPr>
          <a:xfrm rot="-5400000">
            <a:off x="5666150" y="5412750"/>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823575" y="17378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6852225" y="173786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Major Issues</a:t>
            </a:r>
            <a:endParaRPr/>
          </a:p>
        </p:txBody>
      </p:sp>
      <p:sp>
        <p:nvSpPr>
          <p:cNvPr id="286" name="Google Shape;286;p35"/>
          <p:cNvSpPr txBox="1">
            <a:spLocks noGrp="1"/>
          </p:cNvSpPr>
          <p:nvPr>
            <p:ph type="subTitle" idx="1"/>
          </p:nvPr>
        </p:nvSpPr>
        <p:spPr>
          <a:xfrm>
            <a:off x="1559925" y="1855075"/>
            <a:ext cx="24897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With so many levels, it becomes difficult to source products and identify issues</a:t>
            </a:r>
            <a:endParaRPr/>
          </a:p>
          <a:p>
            <a:pPr marL="0" lvl="0" indent="0" algn="just" rtl="0">
              <a:spcBef>
                <a:spcPts val="0"/>
              </a:spcBef>
              <a:spcAft>
                <a:spcPts val="0"/>
              </a:spcAft>
              <a:buNone/>
            </a:pPr>
            <a:endParaRPr/>
          </a:p>
        </p:txBody>
      </p:sp>
      <p:sp>
        <p:nvSpPr>
          <p:cNvPr id="287" name="Google Shape;287;p35"/>
          <p:cNvSpPr txBox="1">
            <a:spLocks noGrp="1"/>
          </p:cNvSpPr>
          <p:nvPr>
            <p:ph type="subTitle" idx="2"/>
          </p:nvPr>
        </p:nvSpPr>
        <p:spPr>
          <a:xfrm>
            <a:off x="1559925" y="1376625"/>
            <a:ext cx="2489700" cy="52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Lack Of Transparency</a:t>
            </a:r>
            <a:endParaRPr/>
          </a:p>
        </p:txBody>
      </p:sp>
      <p:sp>
        <p:nvSpPr>
          <p:cNvPr id="288" name="Google Shape;288;p35"/>
          <p:cNvSpPr txBox="1">
            <a:spLocks noGrp="1"/>
          </p:cNvSpPr>
          <p:nvPr>
            <p:ph type="subTitle" idx="3"/>
          </p:nvPr>
        </p:nvSpPr>
        <p:spPr>
          <a:xfrm>
            <a:off x="1559925" y="3519850"/>
            <a:ext cx="24897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Overstocking, Understocking &amp; InEfficient Storage solutions lead to heavy losses</a:t>
            </a:r>
            <a:endParaRPr/>
          </a:p>
        </p:txBody>
      </p:sp>
      <p:sp>
        <p:nvSpPr>
          <p:cNvPr id="289" name="Google Shape;289;p35"/>
          <p:cNvSpPr txBox="1">
            <a:spLocks noGrp="1"/>
          </p:cNvSpPr>
          <p:nvPr>
            <p:ph type="subTitle" idx="4"/>
          </p:nvPr>
        </p:nvSpPr>
        <p:spPr>
          <a:xfrm>
            <a:off x="1559925" y="3041400"/>
            <a:ext cx="2489700" cy="52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Inventory</a:t>
            </a:r>
            <a:endParaRPr/>
          </a:p>
        </p:txBody>
      </p:sp>
      <p:sp>
        <p:nvSpPr>
          <p:cNvPr id="290" name="Google Shape;290;p35"/>
          <p:cNvSpPr txBox="1">
            <a:spLocks noGrp="1"/>
          </p:cNvSpPr>
          <p:nvPr>
            <p:ph type="subTitle" idx="5"/>
          </p:nvPr>
        </p:nvSpPr>
        <p:spPr>
          <a:xfrm>
            <a:off x="5094375" y="1855075"/>
            <a:ext cx="24897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Without proper accountability, issues in the final product becomes harder to solve</a:t>
            </a:r>
            <a:endParaRPr/>
          </a:p>
        </p:txBody>
      </p:sp>
      <p:sp>
        <p:nvSpPr>
          <p:cNvPr id="291" name="Google Shape;291;p35"/>
          <p:cNvSpPr txBox="1">
            <a:spLocks noGrp="1"/>
          </p:cNvSpPr>
          <p:nvPr>
            <p:ph type="subTitle" idx="6"/>
          </p:nvPr>
        </p:nvSpPr>
        <p:spPr>
          <a:xfrm>
            <a:off x="4733175" y="1376625"/>
            <a:ext cx="3212100" cy="52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Maintaining Quality &amp; Integrity</a:t>
            </a:r>
            <a:endParaRPr/>
          </a:p>
        </p:txBody>
      </p:sp>
      <p:sp>
        <p:nvSpPr>
          <p:cNvPr id="292" name="Google Shape;292;p35"/>
          <p:cNvSpPr txBox="1">
            <a:spLocks noGrp="1"/>
          </p:cNvSpPr>
          <p:nvPr>
            <p:ph type="subTitle" idx="7"/>
          </p:nvPr>
        </p:nvSpPr>
        <p:spPr>
          <a:xfrm>
            <a:off x="5094375" y="3519850"/>
            <a:ext cx="2489700" cy="8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Transportation, storage and timing becomes an issue and often the bottleneck in production </a:t>
            </a:r>
            <a:endParaRPr/>
          </a:p>
        </p:txBody>
      </p:sp>
      <p:sp>
        <p:nvSpPr>
          <p:cNvPr id="293" name="Google Shape;293;p35"/>
          <p:cNvSpPr txBox="1">
            <a:spLocks noGrp="1"/>
          </p:cNvSpPr>
          <p:nvPr>
            <p:ph type="subTitle" idx="8"/>
          </p:nvPr>
        </p:nvSpPr>
        <p:spPr>
          <a:xfrm>
            <a:off x="5094375" y="3041400"/>
            <a:ext cx="2489700" cy="52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Logistics</a:t>
            </a:r>
            <a:endParaRPr/>
          </a:p>
        </p:txBody>
      </p:sp>
      <p:sp>
        <p:nvSpPr>
          <p:cNvPr id="294" name="Google Shape;294;p35"/>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Blockchain?</a:t>
            </a:r>
            <a:endParaRPr/>
          </a:p>
        </p:txBody>
      </p:sp>
      <p:sp>
        <p:nvSpPr>
          <p:cNvPr id="301" name="Google Shape;301;p36"/>
          <p:cNvSpPr txBox="1">
            <a:spLocks noGrp="1"/>
          </p:cNvSpPr>
          <p:nvPr>
            <p:ph type="subTitle" idx="1"/>
          </p:nvPr>
        </p:nvSpPr>
        <p:spPr>
          <a:xfrm>
            <a:off x="3035800" y="2703925"/>
            <a:ext cx="45909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a buzzword?</a:t>
            </a:r>
            <a:endParaRPr/>
          </a:p>
        </p:txBody>
      </p:sp>
      <p:sp>
        <p:nvSpPr>
          <p:cNvPr id="302" name="Google Shape;302;p36"/>
          <p:cNvSpPr txBox="1">
            <a:spLocks noGrp="1"/>
          </p:cNvSpPr>
          <p:nvPr>
            <p:ph type="title" idx="2"/>
          </p:nvPr>
        </p:nvSpPr>
        <p:spPr>
          <a:xfrm>
            <a:off x="1820100" y="2110050"/>
            <a:ext cx="9825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3" name="Google Shape;303;p36"/>
          <p:cNvSpPr/>
          <p:nvPr/>
        </p:nvSpPr>
        <p:spPr>
          <a:xfrm rot="10800000" flipH="1">
            <a:off x="-1873800" y="3865524"/>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flipH="1">
            <a:off x="5885346" y="396509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713250" y="45488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blockchain?</a:t>
            </a:r>
            <a:endParaRPr/>
          </a:p>
        </p:txBody>
      </p:sp>
      <p:sp>
        <p:nvSpPr>
          <p:cNvPr id="310" name="Google Shape;310;p37"/>
          <p:cNvSpPr txBox="1">
            <a:spLocks noGrp="1"/>
          </p:cNvSpPr>
          <p:nvPr>
            <p:ph type="subTitle" idx="7"/>
          </p:nvPr>
        </p:nvSpPr>
        <p:spPr>
          <a:xfrm>
            <a:off x="1154400" y="1086100"/>
            <a:ext cx="6835200" cy="377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core idea of blockchain is to provide maximum transparency &amp; security.</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Since multiple parties are involved, the transactors themselves can play a part in validating and propagating transactions. </a:t>
            </a:r>
            <a:endParaRPr/>
          </a:p>
          <a:p>
            <a:pPr marL="457200" lvl="0" indent="0" algn="l" rtl="0">
              <a:lnSpc>
                <a:spcPct val="115000"/>
              </a:lnSpc>
              <a:spcBef>
                <a:spcPts val="0"/>
              </a:spcBef>
              <a:spcAft>
                <a:spcPts val="0"/>
              </a:spcAft>
              <a:buNone/>
            </a:pPr>
            <a:endParaRPr/>
          </a:p>
          <a:p>
            <a:pPr marL="457200" lvl="0" indent="-317500" algn="l" rtl="0">
              <a:spcBef>
                <a:spcPts val="0"/>
              </a:spcBef>
              <a:spcAft>
                <a:spcPts val="0"/>
              </a:spcAft>
              <a:buSzPts val="1400"/>
              <a:buChar char="●"/>
            </a:pPr>
            <a:r>
              <a:rPr lang="en"/>
              <a:t>Whenever the product moves through a level/stage, a new block can be added to the chain.</a:t>
            </a:r>
            <a:endParaRPr/>
          </a:p>
          <a:p>
            <a:pPr marL="457200" lvl="0" indent="0" algn="l" rtl="0">
              <a:spcBef>
                <a:spcPts val="0"/>
              </a:spcBef>
              <a:spcAft>
                <a:spcPts val="0"/>
              </a:spcAft>
              <a:buNone/>
            </a:pPr>
            <a:endParaRPr/>
          </a:p>
          <a:p>
            <a:pPr marL="457200" lvl="0" indent="-317500" algn="l" rtl="0">
              <a:lnSpc>
                <a:spcPct val="200000"/>
              </a:lnSpc>
              <a:spcBef>
                <a:spcPts val="0"/>
              </a:spcBef>
              <a:spcAft>
                <a:spcPts val="0"/>
              </a:spcAft>
              <a:buSzPts val="1400"/>
              <a:buChar char="●"/>
            </a:pPr>
            <a:r>
              <a:rPr lang="en"/>
              <a:t>Smart contracts can be used to seamlessly automate transactions.</a:t>
            </a:r>
            <a:endParaRPr/>
          </a:p>
          <a:p>
            <a:pPr marL="457200" lvl="0" indent="-317500" algn="l" rtl="0">
              <a:lnSpc>
                <a:spcPct val="115000"/>
              </a:lnSpc>
              <a:spcBef>
                <a:spcPts val="0"/>
              </a:spcBef>
              <a:spcAft>
                <a:spcPts val="0"/>
              </a:spcAft>
              <a:buSzPts val="1400"/>
              <a:buChar char="●"/>
            </a:pPr>
            <a:r>
              <a:rPr lang="en"/>
              <a:t>Cryptocurrency can be incorporated in this system to offer a common ground for channeling transactions over borders and currencies.</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a:t>Any issues can be traced back to a particular stage of the supply chain by documenting and penalties can be directly imposed on the concerned parties. </a:t>
            </a:r>
            <a:endParaRPr/>
          </a:p>
        </p:txBody>
      </p:sp>
      <p:sp>
        <p:nvSpPr>
          <p:cNvPr id="311" name="Google Shape;311;p37"/>
          <p:cNvSpPr/>
          <p:nvPr/>
        </p:nvSpPr>
        <p:spPr>
          <a:xfrm rot="10800000">
            <a:off x="7173988" y="623489"/>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rot="5400000">
            <a:off x="181509" y="3573126"/>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713225" y="498739"/>
            <a:ext cx="77175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facts</a:t>
            </a:r>
            <a:endParaRPr/>
          </a:p>
        </p:txBody>
      </p:sp>
      <p:sp>
        <p:nvSpPr>
          <p:cNvPr id="318" name="Google Shape;318;p38"/>
          <p:cNvSpPr/>
          <p:nvPr/>
        </p:nvSpPr>
        <p:spPr>
          <a:xfrm>
            <a:off x="5482000" y="4170214"/>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flipH="1">
            <a:off x="232238" y="-872375"/>
            <a:ext cx="1730464" cy="1730472"/>
          </a:xfrm>
          <a:custGeom>
            <a:avLst/>
            <a:gdLst/>
            <a:ahLst/>
            <a:cxnLst/>
            <a:rect l="l" t="t" r="r" b="b"/>
            <a:pathLst>
              <a:path w="206746" h="206747" extrusionOk="0">
                <a:moveTo>
                  <a:pt x="103391" y="206746"/>
                </a:moveTo>
                <a:cubicBezTo>
                  <a:pt x="46354" y="206746"/>
                  <a:pt x="0" y="160393"/>
                  <a:pt x="0" y="103391"/>
                </a:cubicBezTo>
                <a:cubicBezTo>
                  <a:pt x="0" y="46354"/>
                  <a:pt x="46354" y="0"/>
                  <a:pt x="103391" y="0"/>
                </a:cubicBezTo>
                <a:cubicBezTo>
                  <a:pt x="160392" y="0"/>
                  <a:pt x="206746" y="46354"/>
                  <a:pt x="206746" y="103391"/>
                </a:cubicBezTo>
                <a:cubicBezTo>
                  <a:pt x="206746" y="160393"/>
                  <a:pt x="160392" y="206746"/>
                  <a:pt x="103391" y="206746"/>
                </a:cubicBezTo>
                <a:close/>
                <a:moveTo>
                  <a:pt x="81492" y="201706"/>
                </a:moveTo>
                <a:cubicBezTo>
                  <a:pt x="65662" y="194111"/>
                  <a:pt x="52317" y="178636"/>
                  <a:pt x="43550" y="158405"/>
                </a:cubicBezTo>
                <a:lnTo>
                  <a:pt x="19060" y="158405"/>
                </a:lnTo>
                <a:cubicBezTo>
                  <a:pt x="33222" y="180056"/>
                  <a:pt x="55511" y="195886"/>
                  <a:pt x="81492" y="201706"/>
                </a:cubicBezTo>
                <a:close/>
                <a:moveTo>
                  <a:pt x="32689" y="104704"/>
                </a:moveTo>
                <a:lnTo>
                  <a:pt x="2662" y="104704"/>
                </a:lnTo>
                <a:cubicBezTo>
                  <a:pt x="2911" y="123374"/>
                  <a:pt x="8235" y="140836"/>
                  <a:pt x="17392" y="155743"/>
                </a:cubicBezTo>
                <a:lnTo>
                  <a:pt x="42450" y="155743"/>
                </a:lnTo>
                <a:cubicBezTo>
                  <a:pt x="36416" y="140730"/>
                  <a:pt x="32867" y="123303"/>
                  <a:pt x="32689" y="104704"/>
                </a:cubicBezTo>
                <a:close/>
                <a:moveTo>
                  <a:pt x="42450" y="51039"/>
                </a:moveTo>
                <a:lnTo>
                  <a:pt x="17392" y="51039"/>
                </a:lnTo>
                <a:cubicBezTo>
                  <a:pt x="8235" y="65946"/>
                  <a:pt x="2911" y="83373"/>
                  <a:pt x="2662" y="102042"/>
                </a:cubicBezTo>
                <a:lnTo>
                  <a:pt x="32689" y="102042"/>
                </a:lnTo>
                <a:cubicBezTo>
                  <a:pt x="32867" y="83444"/>
                  <a:pt x="36416" y="66017"/>
                  <a:pt x="42450" y="51039"/>
                </a:cubicBezTo>
                <a:close/>
                <a:moveTo>
                  <a:pt x="81492" y="5076"/>
                </a:moveTo>
                <a:cubicBezTo>
                  <a:pt x="55511" y="10861"/>
                  <a:pt x="33222" y="26726"/>
                  <a:pt x="19095" y="48377"/>
                </a:cubicBezTo>
                <a:lnTo>
                  <a:pt x="43585" y="48377"/>
                </a:lnTo>
                <a:cubicBezTo>
                  <a:pt x="52317" y="28146"/>
                  <a:pt x="65662" y="12600"/>
                  <a:pt x="81492" y="5076"/>
                </a:cubicBezTo>
                <a:close/>
                <a:moveTo>
                  <a:pt x="189354" y="51039"/>
                </a:moveTo>
                <a:lnTo>
                  <a:pt x="164297" y="51039"/>
                </a:lnTo>
                <a:cubicBezTo>
                  <a:pt x="170330" y="66017"/>
                  <a:pt x="173880" y="83444"/>
                  <a:pt x="174057" y="102042"/>
                </a:cubicBezTo>
                <a:lnTo>
                  <a:pt x="204048" y="102042"/>
                </a:lnTo>
                <a:cubicBezTo>
                  <a:pt x="203835" y="83373"/>
                  <a:pt x="198441" y="65946"/>
                  <a:pt x="189354" y="51039"/>
                </a:cubicBezTo>
                <a:close/>
                <a:moveTo>
                  <a:pt x="125254" y="201706"/>
                </a:moveTo>
                <a:cubicBezTo>
                  <a:pt x="151235" y="195886"/>
                  <a:pt x="173525" y="180056"/>
                  <a:pt x="187651" y="158405"/>
                </a:cubicBezTo>
                <a:lnTo>
                  <a:pt x="163161" y="158405"/>
                </a:lnTo>
                <a:cubicBezTo>
                  <a:pt x="154430" y="178636"/>
                  <a:pt x="141084" y="194111"/>
                  <a:pt x="125254" y="201706"/>
                </a:cubicBezTo>
                <a:close/>
                <a:moveTo>
                  <a:pt x="204048" y="104704"/>
                </a:moveTo>
                <a:lnTo>
                  <a:pt x="174057" y="104704"/>
                </a:lnTo>
                <a:cubicBezTo>
                  <a:pt x="173880" y="123303"/>
                  <a:pt x="170330" y="140730"/>
                  <a:pt x="164297" y="155743"/>
                </a:cubicBezTo>
                <a:lnTo>
                  <a:pt x="189354" y="155743"/>
                </a:lnTo>
                <a:cubicBezTo>
                  <a:pt x="198441" y="140801"/>
                  <a:pt x="203835" y="123374"/>
                  <a:pt x="204048" y="104704"/>
                </a:cubicBezTo>
                <a:close/>
                <a:moveTo>
                  <a:pt x="125254" y="5076"/>
                </a:moveTo>
                <a:cubicBezTo>
                  <a:pt x="141049" y="12600"/>
                  <a:pt x="154430" y="28146"/>
                  <a:pt x="163161" y="48377"/>
                </a:cubicBezTo>
                <a:lnTo>
                  <a:pt x="187651" y="48377"/>
                </a:lnTo>
                <a:cubicBezTo>
                  <a:pt x="173525" y="26726"/>
                  <a:pt x="151235" y="10861"/>
                  <a:pt x="125254" y="5076"/>
                </a:cubicBezTo>
                <a:close/>
                <a:moveTo>
                  <a:pt x="95831" y="203481"/>
                </a:moveTo>
                <a:cubicBezTo>
                  <a:pt x="88413" y="196808"/>
                  <a:pt x="82202" y="180482"/>
                  <a:pt x="78297" y="158405"/>
                </a:cubicBezTo>
                <a:lnTo>
                  <a:pt x="46460" y="158405"/>
                </a:lnTo>
                <a:cubicBezTo>
                  <a:pt x="57321" y="182931"/>
                  <a:pt x="75210" y="200038"/>
                  <a:pt x="95831" y="203481"/>
                </a:cubicBezTo>
                <a:close/>
                <a:moveTo>
                  <a:pt x="73967" y="104704"/>
                </a:moveTo>
                <a:lnTo>
                  <a:pt x="35387" y="104704"/>
                </a:lnTo>
                <a:cubicBezTo>
                  <a:pt x="35529" y="123374"/>
                  <a:pt x="39184" y="140836"/>
                  <a:pt x="45289" y="155743"/>
                </a:cubicBezTo>
                <a:lnTo>
                  <a:pt x="77872" y="155743"/>
                </a:lnTo>
                <a:cubicBezTo>
                  <a:pt x="75423" y="140801"/>
                  <a:pt x="74003" y="123445"/>
                  <a:pt x="73967" y="104704"/>
                </a:cubicBezTo>
                <a:close/>
                <a:moveTo>
                  <a:pt x="77872" y="51039"/>
                </a:moveTo>
                <a:lnTo>
                  <a:pt x="45289" y="51039"/>
                </a:lnTo>
                <a:cubicBezTo>
                  <a:pt x="39184" y="65946"/>
                  <a:pt x="35529" y="83373"/>
                  <a:pt x="35387" y="102042"/>
                </a:cubicBezTo>
                <a:lnTo>
                  <a:pt x="73967" y="102042"/>
                </a:lnTo>
                <a:cubicBezTo>
                  <a:pt x="74003" y="83338"/>
                  <a:pt x="75423" y="65946"/>
                  <a:pt x="77872" y="51039"/>
                </a:cubicBezTo>
                <a:close/>
                <a:moveTo>
                  <a:pt x="95831" y="3301"/>
                </a:moveTo>
                <a:cubicBezTo>
                  <a:pt x="75210" y="6673"/>
                  <a:pt x="57321" y="23816"/>
                  <a:pt x="46460" y="48377"/>
                </a:cubicBezTo>
                <a:lnTo>
                  <a:pt x="78297" y="48377"/>
                </a:lnTo>
                <a:cubicBezTo>
                  <a:pt x="82202" y="26265"/>
                  <a:pt x="88413" y="9938"/>
                  <a:pt x="95831" y="3301"/>
                </a:cubicBezTo>
                <a:close/>
                <a:moveTo>
                  <a:pt x="161457" y="51039"/>
                </a:moveTo>
                <a:lnTo>
                  <a:pt x="128875" y="51039"/>
                </a:lnTo>
                <a:cubicBezTo>
                  <a:pt x="131324" y="65946"/>
                  <a:pt x="132743" y="83338"/>
                  <a:pt x="132779" y="102042"/>
                </a:cubicBezTo>
                <a:lnTo>
                  <a:pt x="171360" y="102042"/>
                </a:lnTo>
                <a:cubicBezTo>
                  <a:pt x="171218" y="83373"/>
                  <a:pt x="167562" y="65946"/>
                  <a:pt x="161457" y="51039"/>
                </a:cubicBezTo>
                <a:close/>
                <a:moveTo>
                  <a:pt x="110915" y="203481"/>
                </a:moveTo>
                <a:cubicBezTo>
                  <a:pt x="131537" y="200038"/>
                  <a:pt x="149425" y="182931"/>
                  <a:pt x="160286" y="158405"/>
                </a:cubicBezTo>
                <a:lnTo>
                  <a:pt x="128378" y="158405"/>
                </a:lnTo>
                <a:cubicBezTo>
                  <a:pt x="124545" y="180482"/>
                  <a:pt x="118333" y="196808"/>
                  <a:pt x="110915" y="203481"/>
                </a:cubicBezTo>
                <a:close/>
                <a:moveTo>
                  <a:pt x="171324" y="104704"/>
                </a:moveTo>
                <a:lnTo>
                  <a:pt x="132779" y="104704"/>
                </a:lnTo>
                <a:cubicBezTo>
                  <a:pt x="132743" y="123445"/>
                  <a:pt x="131324" y="140836"/>
                  <a:pt x="128875" y="155743"/>
                </a:cubicBezTo>
                <a:lnTo>
                  <a:pt x="161457" y="155743"/>
                </a:lnTo>
                <a:cubicBezTo>
                  <a:pt x="167562" y="140801"/>
                  <a:pt x="171147" y="123374"/>
                  <a:pt x="171324" y="104704"/>
                </a:cubicBezTo>
                <a:close/>
                <a:moveTo>
                  <a:pt x="110915" y="3301"/>
                </a:moveTo>
                <a:cubicBezTo>
                  <a:pt x="118333" y="9938"/>
                  <a:pt x="124545" y="26265"/>
                  <a:pt x="128378" y="48377"/>
                </a:cubicBezTo>
                <a:lnTo>
                  <a:pt x="160286" y="48377"/>
                </a:lnTo>
                <a:cubicBezTo>
                  <a:pt x="149425" y="23816"/>
                  <a:pt x="131537" y="6673"/>
                  <a:pt x="110915" y="3301"/>
                </a:cubicBezTo>
                <a:close/>
                <a:moveTo>
                  <a:pt x="103355" y="2662"/>
                </a:moveTo>
                <a:cubicBezTo>
                  <a:pt x="94979" y="2662"/>
                  <a:pt x="86141" y="19805"/>
                  <a:pt x="81066" y="48377"/>
                </a:cubicBezTo>
                <a:lnTo>
                  <a:pt x="125680" y="48377"/>
                </a:lnTo>
                <a:cubicBezTo>
                  <a:pt x="120534" y="19805"/>
                  <a:pt x="111767" y="2662"/>
                  <a:pt x="103355" y="2662"/>
                </a:cubicBezTo>
                <a:close/>
                <a:moveTo>
                  <a:pt x="103355" y="204084"/>
                </a:moveTo>
                <a:cubicBezTo>
                  <a:pt x="111767" y="204084"/>
                  <a:pt x="120534" y="186977"/>
                  <a:pt x="125680" y="158405"/>
                </a:cubicBezTo>
                <a:lnTo>
                  <a:pt x="81066" y="158405"/>
                </a:lnTo>
                <a:cubicBezTo>
                  <a:pt x="86141" y="186977"/>
                  <a:pt x="94979" y="204084"/>
                  <a:pt x="103355" y="204084"/>
                </a:cubicBezTo>
                <a:close/>
                <a:moveTo>
                  <a:pt x="130117" y="104704"/>
                </a:moveTo>
                <a:lnTo>
                  <a:pt x="76629" y="104704"/>
                </a:lnTo>
                <a:cubicBezTo>
                  <a:pt x="76700" y="124012"/>
                  <a:pt x="78155" y="141262"/>
                  <a:pt x="80604" y="155743"/>
                </a:cubicBezTo>
                <a:lnTo>
                  <a:pt x="126142" y="155743"/>
                </a:lnTo>
                <a:cubicBezTo>
                  <a:pt x="128555" y="141262"/>
                  <a:pt x="130046" y="124012"/>
                  <a:pt x="130117" y="104704"/>
                </a:cubicBezTo>
                <a:close/>
                <a:moveTo>
                  <a:pt x="126142" y="51039"/>
                </a:moveTo>
                <a:lnTo>
                  <a:pt x="80604" y="51039"/>
                </a:lnTo>
                <a:cubicBezTo>
                  <a:pt x="78155" y="65485"/>
                  <a:pt x="76700" y="82734"/>
                  <a:pt x="76629" y="102042"/>
                </a:cubicBezTo>
                <a:lnTo>
                  <a:pt x="130117" y="102042"/>
                </a:lnTo>
                <a:cubicBezTo>
                  <a:pt x="130046" y="82734"/>
                  <a:pt x="128555" y="65485"/>
                  <a:pt x="126142" y="5103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8"/>
          <p:cNvGrpSpPr/>
          <p:nvPr/>
        </p:nvGrpSpPr>
        <p:grpSpPr>
          <a:xfrm>
            <a:off x="4674200" y="1353027"/>
            <a:ext cx="3834258" cy="2437436"/>
            <a:chOff x="238125" y="1038125"/>
            <a:chExt cx="7146800" cy="3633625"/>
          </a:xfrm>
        </p:grpSpPr>
        <p:sp>
          <p:nvSpPr>
            <p:cNvPr id="321" name="Google Shape;321;p38"/>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8"/>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8"/>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8"/>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8"/>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8"/>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8"/>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8"/>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8"/>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8"/>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8"/>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8"/>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8"/>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8"/>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8"/>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8"/>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8"/>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8"/>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8"/>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8"/>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8"/>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8"/>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8"/>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8"/>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8"/>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8"/>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8"/>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8"/>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8"/>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8"/>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8"/>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8"/>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8"/>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8"/>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8"/>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8"/>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8"/>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8"/>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8"/>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8"/>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8"/>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8"/>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8"/>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8"/>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8"/>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8"/>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8"/>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8"/>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8"/>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8"/>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8"/>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8"/>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8"/>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8"/>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8"/>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8"/>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8"/>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8"/>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8"/>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8"/>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8"/>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8"/>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8"/>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8"/>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8"/>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8"/>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8"/>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8"/>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8"/>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8"/>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8"/>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8"/>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8"/>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8"/>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8"/>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8"/>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8"/>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8"/>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8"/>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8"/>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8"/>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8"/>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8"/>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38"/>
          <p:cNvSpPr txBox="1">
            <a:spLocks noGrp="1"/>
          </p:cNvSpPr>
          <p:nvPr>
            <p:ph type="subTitle" idx="4294967295"/>
          </p:nvPr>
        </p:nvSpPr>
        <p:spPr>
          <a:xfrm>
            <a:off x="713225" y="1353025"/>
            <a:ext cx="3768300" cy="316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u="sng">
                <a:solidFill>
                  <a:schemeClr val="hlink"/>
                </a:solidFill>
                <a:hlinkClick r:id="rId3"/>
              </a:rPr>
              <a:t>About 2348 UPI transactions </a:t>
            </a:r>
            <a:r>
              <a:rPr lang="en" u="sng">
                <a:solidFill>
                  <a:schemeClr val="hlink"/>
                </a:solidFill>
                <a:hlinkClick r:id="rId3"/>
              </a:rPr>
              <a:t>occurred</a:t>
            </a:r>
            <a:r>
              <a:rPr lang="en" u="sng">
                <a:solidFill>
                  <a:schemeClr val="hlink"/>
                </a:solidFill>
                <a:hlinkClick r:id="rId3"/>
              </a:rPr>
              <a:t> every second on average in India in 2022. </a:t>
            </a:r>
            <a:endParaRPr/>
          </a:p>
          <a:p>
            <a:pPr marL="457200" lvl="0" indent="-317500" algn="l" rtl="0">
              <a:spcBef>
                <a:spcPts val="0"/>
              </a:spcBef>
              <a:spcAft>
                <a:spcPts val="0"/>
              </a:spcAft>
              <a:buSzPts val="1400"/>
              <a:buChar char="●"/>
            </a:pPr>
            <a:r>
              <a:rPr lang="en"/>
              <a:t>As of May 2021, UPI Apps have close to 100 million daily active users with the total value of transactions crossing </a:t>
            </a:r>
            <a:r>
              <a:rPr lang="en" u="sng">
                <a:solidFill>
                  <a:schemeClr val="hlink"/>
                </a:solidFill>
                <a:hlinkClick r:id="rId4"/>
              </a:rPr>
              <a:t>1 trillion USD</a:t>
            </a:r>
            <a:r>
              <a:rPr lang="en"/>
              <a:t>.</a:t>
            </a:r>
            <a:endParaRPr/>
          </a:p>
          <a:p>
            <a:pPr marL="457200" lvl="0" indent="-317500" algn="l" rtl="0">
              <a:spcBef>
                <a:spcPts val="0"/>
              </a:spcBef>
              <a:spcAft>
                <a:spcPts val="0"/>
              </a:spcAft>
              <a:buSzPts val="1400"/>
              <a:buChar char="●"/>
            </a:pPr>
            <a:r>
              <a:rPr lang="en"/>
              <a:t>Almost </a:t>
            </a:r>
            <a:r>
              <a:rPr lang="en" u="sng">
                <a:solidFill>
                  <a:schemeClr val="hlink"/>
                </a:solidFill>
                <a:hlinkClick r:id="rId5"/>
              </a:rPr>
              <a:t>76.01%</a:t>
            </a:r>
            <a:r>
              <a:rPr lang="en"/>
              <a:t> of India (As of 2020) is Self-Employed, and all transactions aren’t accounted for.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39"/>
          <p:cNvSpPr txBox="1">
            <a:spLocks noGrp="1"/>
          </p:cNvSpPr>
          <p:nvPr>
            <p:ph type="title"/>
          </p:nvPr>
        </p:nvSpPr>
        <p:spPr>
          <a:xfrm>
            <a:off x="3035800" y="1923075"/>
            <a:ext cx="4590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899" name="Google Shape;1899;p39"/>
          <p:cNvSpPr txBox="1">
            <a:spLocks noGrp="1"/>
          </p:cNvSpPr>
          <p:nvPr>
            <p:ph type="subTitle" idx="1"/>
          </p:nvPr>
        </p:nvSpPr>
        <p:spPr>
          <a:xfrm>
            <a:off x="3035800" y="2703925"/>
            <a:ext cx="45909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don’t have to be a miner to appreciate a good blockchain pun.</a:t>
            </a:r>
            <a:endParaRPr/>
          </a:p>
        </p:txBody>
      </p:sp>
      <p:sp>
        <p:nvSpPr>
          <p:cNvPr id="1900" name="Google Shape;1900;p39"/>
          <p:cNvSpPr txBox="1">
            <a:spLocks noGrp="1"/>
          </p:cNvSpPr>
          <p:nvPr>
            <p:ph type="title" idx="2"/>
          </p:nvPr>
        </p:nvSpPr>
        <p:spPr>
          <a:xfrm>
            <a:off x="1820100" y="2110050"/>
            <a:ext cx="9825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01" name="Google Shape;1901;p39"/>
          <p:cNvSpPr/>
          <p:nvPr/>
        </p:nvSpPr>
        <p:spPr>
          <a:xfrm rot="10800000" flipH="1">
            <a:off x="-1873800" y="3865524"/>
            <a:ext cx="3693893" cy="546921"/>
          </a:xfrm>
          <a:custGeom>
            <a:avLst/>
            <a:gdLst/>
            <a:ahLst/>
            <a:cxnLst/>
            <a:rect l="l" t="t" r="r" b="b"/>
            <a:pathLst>
              <a:path w="284748" h="42160" extrusionOk="0">
                <a:moveTo>
                  <a:pt x="7825" y="0"/>
                </a:moveTo>
                <a:lnTo>
                  <a:pt x="1" y="7825"/>
                </a:lnTo>
                <a:lnTo>
                  <a:pt x="1" y="10785"/>
                </a:lnTo>
                <a:lnTo>
                  <a:pt x="10785" y="0"/>
                </a:lnTo>
                <a:close/>
                <a:moveTo>
                  <a:pt x="21261" y="0"/>
                </a:moveTo>
                <a:lnTo>
                  <a:pt x="27" y="21235"/>
                </a:lnTo>
                <a:lnTo>
                  <a:pt x="27" y="24169"/>
                </a:lnTo>
                <a:lnTo>
                  <a:pt x="24221" y="0"/>
                </a:lnTo>
                <a:close/>
                <a:moveTo>
                  <a:pt x="34645" y="0"/>
                </a:moveTo>
                <a:lnTo>
                  <a:pt x="27" y="34618"/>
                </a:lnTo>
                <a:lnTo>
                  <a:pt x="27" y="37578"/>
                </a:lnTo>
                <a:lnTo>
                  <a:pt x="37605" y="0"/>
                </a:lnTo>
                <a:close/>
                <a:moveTo>
                  <a:pt x="48055" y="0"/>
                </a:moveTo>
                <a:lnTo>
                  <a:pt x="5895" y="42160"/>
                </a:lnTo>
                <a:lnTo>
                  <a:pt x="8855" y="42160"/>
                </a:lnTo>
                <a:lnTo>
                  <a:pt x="51015" y="0"/>
                </a:lnTo>
                <a:close/>
                <a:moveTo>
                  <a:pt x="61439" y="0"/>
                </a:moveTo>
                <a:lnTo>
                  <a:pt x="19279" y="42160"/>
                </a:lnTo>
                <a:lnTo>
                  <a:pt x="22239" y="42160"/>
                </a:lnTo>
                <a:lnTo>
                  <a:pt x="64399" y="0"/>
                </a:lnTo>
                <a:close/>
                <a:moveTo>
                  <a:pt x="74849" y="0"/>
                </a:moveTo>
                <a:lnTo>
                  <a:pt x="32715" y="42160"/>
                </a:lnTo>
                <a:lnTo>
                  <a:pt x="35675" y="42160"/>
                </a:lnTo>
                <a:lnTo>
                  <a:pt x="77809" y="0"/>
                </a:lnTo>
                <a:close/>
                <a:moveTo>
                  <a:pt x="88259" y="0"/>
                </a:moveTo>
                <a:lnTo>
                  <a:pt x="46124" y="42160"/>
                </a:lnTo>
                <a:lnTo>
                  <a:pt x="49059" y="42160"/>
                </a:lnTo>
                <a:lnTo>
                  <a:pt x="91193" y="0"/>
                </a:lnTo>
                <a:close/>
                <a:moveTo>
                  <a:pt x="101643" y="0"/>
                </a:moveTo>
                <a:lnTo>
                  <a:pt x="59509" y="42160"/>
                </a:lnTo>
                <a:lnTo>
                  <a:pt x="62468" y="42160"/>
                </a:lnTo>
                <a:lnTo>
                  <a:pt x="104603" y="0"/>
                </a:lnTo>
                <a:close/>
                <a:moveTo>
                  <a:pt x="115078" y="0"/>
                </a:moveTo>
                <a:lnTo>
                  <a:pt x="72918" y="42160"/>
                </a:lnTo>
                <a:lnTo>
                  <a:pt x="75878" y="42160"/>
                </a:lnTo>
                <a:lnTo>
                  <a:pt x="118038" y="0"/>
                </a:lnTo>
                <a:close/>
                <a:moveTo>
                  <a:pt x="128488" y="0"/>
                </a:moveTo>
                <a:lnTo>
                  <a:pt x="86328" y="42160"/>
                </a:lnTo>
                <a:lnTo>
                  <a:pt x="89288" y="42160"/>
                </a:lnTo>
                <a:lnTo>
                  <a:pt x="131448" y="0"/>
                </a:lnTo>
                <a:close/>
                <a:moveTo>
                  <a:pt x="141898" y="0"/>
                </a:moveTo>
                <a:lnTo>
                  <a:pt x="99764" y="42160"/>
                </a:lnTo>
                <a:lnTo>
                  <a:pt x="102672" y="42160"/>
                </a:lnTo>
                <a:lnTo>
                  <a:pt x="144832" y="0"/>
                </a:lnTo>
                <a:close/>
                <a:moveTo>
                  <a:pt x="155282" y="0"/>
                </a:moveTo>
                <a:lnTo>
                  <a:pt x="113148" y="42160"/>
                </a:lnTo>
                <a:lnTo>
                  <a:pt x="116082" y="42160"/>
                </a:lnTo>
                <a:lnTo>
                  <a:pt x="158242" y="0"/>
                </a:lnTo>
                <a:close/>
                <a:moveTo>
                  <a:pt x="168666" y="0"/>
                </a:moveTo>
                <a:lnTo>
                  <a:pt x="126532" y="42160"/>
                </a:lnTo>
                <a:lnTo>
                  <a:pt x="129440" y="42160"/>
                </a:lnTo>
                <a:lnTo>
                  <a:pt x="171626" y="0"/>
                </a:lnTo>
                <a:close/>
                <a:moveTo>
                  <a:pt x="182076" y="0"/>
                </a:moveTo>
                <a:lnTo>
                  <a:pt x="139942" y="42160"/>
                </a:lnTo>
                <a:lnTo>
                  <a:pt x="142902" y="42160"/>
                </a:lnTo>
                <a:lnTo>
                  <a:pt x="185036" y="0"/>
                </a:lnTo>
                <a:close/>
                <a:moveTo>
                  <a:pt x="195511" y="0"/>
                </a:moveTo>
                <a:lnTo>
                  <a:pt x="153351" y="42160"/>
                </a:lnTo>
                <a:lnTo>
                  <a:pt x="156286" y="42160"/>
                </a:lnTo>
                <a:lnTo>
                  <a:pt x="198420" y="0"/>
                </a:lnTo>
                <a:close/>
                <a:moveTo>
                  <a:pt x="208844" y="0"/>
                </a:moveTo>
                <a:lnTo>
                  <a:pt x="166710" y="42160"/>
                </a:lnTo>
                <a:lnTo>
                  <a:pt x="169670" y="42160"/>
                </a:lnTo>
                <a:lnTo>
                  <a:pt x="211804" y="0"/>
                </a:lnTo>
                <a:close/>
                <a:moveTo>
                  <a:pt x="222228" y="0"/>
                </a:moveTo>
                <a:lnTo>
                  <a:pt x="180094" y="42160"/>
                </a:lnTo>
                <a:lnTo>
                  <a:pt x="183054" y="42160"/>
                </a:lnTo>
                <a:lnTo>
                  <a:pt x="225188" y="0"/>
                </a:lnTo>
                <a:close/>
                <a:moveTo>
                  <a:pt x="235715" y="0"/>
                </a:moveTo>
                <a:lnTo>
                  <a:pt x="193581" y="42160"/>
                </a:lnTo>
                <a:lnTo>
                  <a:pt x="196489" y="42160"/>
                </a:lnTo>
                <a:lnTo>
                  <a:pt x="238675" y="0"/>
                </a:lnTo>
                <a:close/>
                <a:moveTo>
                  <a:pt x="249099" y="0"/>
                </a:moveTo>
                <a:lnTo>
                  <a:pt x="206939" y="42160"/>
                </a:lnTo>
                <a:lnTo>
                  <a:pt x="209899" y="42160"/>
                </a:lnTo>
                <a:lnTo>
                  <a:pt x="252059" y="0"/>
                </a:lnTo>
                <a:close/>
                <a:moveTo>
                  <a:pt x="262509" y="0"/>
                </a:moveTo>
                <a:lnTo>
                  <a:pt x="220323" y="42160"/>
                </a:lnTo>
                <a:lnTo>
                  <a:pt x="223283" y="42160"/>
                </a:lnTo>
                <a:lnTo>
                  <a:pt x="265443" y="0"/>
                </a:lnTo>
                <a:close/>
                <a:moveTo>
                  <a:pt x="275893" y="0"/>
                </a:moveTo>
                <a:lnTo>
                  <a:pt x="233759" y="42160"/>
                </a:lnTo>
                <a:lnTo>
                  <a:pt x="236719" y="42160"/>
                </a:lnTo>
                <a:lnTo>
                  <a:pt x="278853" y="0"/>
                </a:lnTo>
                <a:close/>
                <a:moveTo>
                  <a:pt x="284747" y="4582"/>
                </a:moveTo>
                <a:lnTo>
                  <a:pt x="247169" y="42160"/>
                </a:lnTo>
                <a:lnTo>
                  <a:pt x="250129" y="42160"/>
                </a:lnTo>
                <a:lnTo>
                  <a:pt x="284747" y="7490"/>
                </a:lnTo>
                <a:lnTo>
                  <a:pt x="284747" y="4582"/>
                </a:lnTo>
                <a:close/>
                <a:moveTo>
                  <a:pt x="284747" y="17991"/>
                </a:moveTo>
                <a:lnTo>
                  <a:pt x="260579" y="42160"/>
                </a:lnTo>
                <a:lnTo>
                  <a:pt x="263513" y="42160"/>
                </a:lnTo>
                <a:lnTo>
                  <a:pt x="284747" y="20951"/>
                </a:lnTo>
                <a:lnTo>
                  <a:pt x="284747" y="17991"/>
                </a:lnTo>
                <a:close/>
                <a:moveTo>
                  <a:pt x="284747" y="31375"/>
                </a:moveTo>
                <a:lnTo>
                  <a:pt x="273963" y="42160"/>
                </a:lnTo>
                <a:lnTo>
                  <a:pt x="276923" y="42160"/>
                </a:lnTo>
                <a:lnTo>
                  <a:pt x="284747" y="34335"/>
                </a:lnTo>
                <a:lnTo>
                  <a:pt x="284747" y="313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flipH="1">
            <a:off x="5885346" y="3965092"/>
            <a:ext cx="1411207" cy="347767"/>
          </a:xfrm>
          <a:custGeom>
            <a:avLst/>
            <a:gdLst/>
            <a:ahLst/>
            <a:cxnLst/>
            <a:rect l="l" t="t" r="r" b="b"/>
            <a:pathLst>
              <a:path w="282524" h="69623" extrusionOk="0">
                <a:moveTo>
                  <a:pt x="212982" y="36304"/>
                </a:moveTo>
                <a:lnTo>
                  <a:pt x="212982" y="33319"/>
                </a:lnTo>
                <a:lnTo>
                  <a:pt x="236781" y="33319"/>
                </a:lnTo>
                <a:lnTo>
                  <a:pt x="236781" y="23800"/>
                </a:lnTo>
                <a:lnTo>
                  <a:pt x="246220" y="23800"/>
                </a:lnTo>
                <a:lnTo>
                  <a:pt x="246220" y="1"/>
                </a:lnTo>
                <a:lnTo>
                  <a:pt x="249285" y="1"/>
                </a:lnTo>
                <a:lnTo>
                  <a:pt x="249285" y="23800"/>
                </a:lnTo>
                <a:lnTo>
                  <a:pt x="258644" y="23800"/>
                </a:lnTo>
                <a:lnTo>
                  <a:pt x="258644" y="33319"/>
                </a:lnTo>
                <a:lnTo>
                  <a:pt x="282523" y="33319"/>
                </a:lnTo>
                <a:lnTo>
                  <a:pt x="282523" y="36304"/>
                </a:lnTo>
                <a:lnTo>
                  <a:pt x="258644" y="36304"/>
                </a:lnTo>
                <a:lnTo>
                  <a:pt x="258644" y="45824"/>
                </a:lnTo>
                <a:lnTo>
                  <a:pt x="249285" y="45824"/>
                </a:lnTo>
                <a:lnTo>
                  <a:pt x="249285" y="69622"/>
                </a:lnTo>
                <a:lnTo>
                  <a:pt x="246139" y="69622"/>
                </a:lnTo>
                <a:lnTo>
                  <a:pt x="246139" y="45824"/>
                </a:lnTo>
                <a:lnTo>
                  <a:pt x="236781" y="45824"/>
                </a:lnTo>
                <a:lnTo>
                  <a:pt x="236781" y="36304"/>
                </a:lnTo>
                <a:close/>
                <a:moveTo>
                  <a:pt x="246220" y="33319"/>
                </a:moveTo>
                <a:lnTo>
                  <a:pt x="246220" y="26946"/>
                </a:lnTo>
                <a:lnTo>
                  <a:pt x="239846" y="26946"/>
                </a:lnTo>
                <a:lnTo>
                  <a:pt x="239846" y="33319"/>
                </a:lnTo>
                <a:close/>
                <a:moveTo>
                  <a:pt x="249285" y="33319"/>
                </a:moveTo>
                <a:lnTo>
                  <a:pt x="255659" y="33319"/>
                </a:lnTo>
                <a:lnTo>
                  <a:pt x="255659" y="26946"/>
                </a:lnTo>
                <a:lnTo>
                  <a:pt x="249285" y="26946"/>
                </a:lnTo>
                <a:close/>
                <a:moveTo>
                  <a:pt x="249285" y="36304"/>
                </a:moveTo>
                <a:lnTo>
                  <a:pt x="249285" y="42677"/>
                </a:lnTo>
                <a:lnTo>
                  <a:pt x="255659" y="42677"/>
                </a:lnTo>
                <a:lnTo>
                  <a:pt x="255659" y="36304"/>
                </a:lnTo>
                <a:close/>
                <a:moveTo>
                  <a:pt x="246220" y="36304"/>
                </a:moveTo>
                <a:lnTo>
                  <a:pt x="239846" y="36304"/>
                </a:lnTo>
                <a:lnTo>
                  <a:pt x="239846" y="42677"/>
                </a:lnTo>
                <a:lnTo>
                  <a:pt x="246220" y="42677"/>
                </a:lnTo>
                <a:close/>
                <a:moveTo>
                  <a:pt x="106491" y="36304"/>
                </a:moveTo>
                <a:lnTo>
                  <a:pt x="106491" y="33319"/>
                </a:lnTo>
                <a:lnTo>
                  <a:pt x="130290" y="33319"/>
                </a:lnTo>
                <a:lnTo>
                  <a:pt x="130290" y="23800"/>
                </a:lnTo>
                <a:lnTo>
                  <a:pt x="139729" y="23800"/>
                </a:lnTo>
                <a:lnTo>
                  <a:pt x="139729" y="1"/>
                </a:lnTo>
                <a:lnTo>
                  <a:pt x="142795" y="1"/>
                </a:lnTo>
                <a:lnTo>
                  <a:pt x="142795" y="23800"/>
                </a:lnTo>
                <a:lnTo>
                  <a:pt x="152234" y="23800"/>
                </a:lnTo>
                <a:lnTo>
                  <a:pt x="152234" y="33319"/>
                </a:lnTo>
                <a:lnTo>
                  <a:pt x="176033" y="33319"/>
                </a:lnTo>
                <a:lnTo>
                  <a:pt x="176033" y="36304"/>
                </a:lnTo>
                <a:lnTo>
                  <a:pt x="152234" y="36304"/>
                </a:lnTo>
                <a:lnTo>
                  <a:pt x="152234" y="45824"/>
                </a:lnTo>
                <a:lnTo>
                  <a:pt x="142795" y="45824"/>
                </a:lnTo>
                <a:lnTo>
                  <a:pt x="142795" y="69622"/>
                </a:lnTo>
                <a:lnTo>
                  <a:pt x="139729" y="69622"/>
                </a:lnTo>
                <a:lnTo>
                  <a:pt x="139729" y="45824"/>
                </a:lnTo>
                <a:lnTo>
                  <a:pt x="130290" y="45824"/>
                </a:lnTo>
                <a:lnTo>
                  <a:pt x="130290" y="36304"/>
                </a:lnTo>
                <a:close/>
                <a:moveTo>
                  <a:pt x="139729" y="33319"/>
                </a:moveTo>
                <a:lnTo>
                  <a:pt x="139729" y="26946"/>
                </a:lnTo>
                <a:lnTo>
                  <a:pt x="133356" y="26946"/>
                </a:lnTo>
                <a:lnTo>
                  <a:pt x="133356" y="33319"/>
                </a:lnTo>
                <a:close/>
                <a:moveTo>
                  <a:pt x="142795" y="33319"/>
                </a:moveTo>
                <a:lnTo>
                  <a:pt x="149168" y="33319"/>
                </a:lnTo>
                <a:lnTo>
                  <a:pt x="149168" y="26946"/>
                </a:lnTo>
                <a:lnTo>
                  <a:pt x="142795" y="26946"/>
                </a:lnTo>
                <a:close/>
                <a:moveTo>
                  <a:pt x="142795" y="36304"/>
                </a:moveTo>
                <a:lnTo>
                  <a:pt x="142795" y="42677"/>
                </a:lnTo>
                <a:lnTo>
                  <a:pt x="149168" y="42677"/>
                </a:lnTo>
                <a:lnTo>
                  <a:pt x="149168" y="36304"/>
                </a:lnTo>
                <a:close/>
                <a:moveTo>
                  <a:pt x="139729" y="36304"/>
                </a:moveTo>
                <a:lnTo>
                  <a:pt x="133356" y="36304"/>
                </a:lnTo>
                <a:lnTo>
                  <a:pt x="133356" y="42677"/>
                </a:lnTo>
                <a:lnTo>
                  <a:pt x="139729" y="42677"/>
                </a:lnTo>
                <a:close/>
                <a:moveTo>
                  <a:pt x="0" y="36304"/>
                </a:moveTo>
                <a:lnTo>
                  <a:pt x="0" y="33319"/>
                </a:lnTo>
                <a:lnTo>
                  <a:pt x="23799" y="33319"/>
                </a:lnTo>
                <a:lnTo>
                  <a:pt x="23799" y="23800"/>
                </a:lnTo>
                <a:lnTo>
                  <a:pt x="33238" y="23800"/>
                </a:lnTo>
                <a:lnTo>
                  <a:pt x="33238" y="1"/>
                </a:lnTo>
                <a:lnTo>
                  <a:pt x="36304" y="1"/>
                </a:lnTo>
                <a:lnTo>
                  <a:pt x="36304" y="23800"/>
                </a:lnTo>
                <a:lnTo>
                  <a:pt x="45743" y="23800"/>
                </a:lnTo>
                <a:lnTo>
                  <a:pt x="45743" y="33319"/>
                </a:lnTo>
                <a:lnTo>
                  <a:pt x="69542" y="33319"/>
                </a:lnTo>
                <a:lnTo>
                  <a:pt x="69542" y="36304"/>
                </a:lnTo>
                <a:lnTo>
                  <a:pt x="45743" y="36304"/>
                </a:lnTo>
                <a:lnTo>
                  <a:pt x="45743" y="45824"/>
                </a:lnTo>
                <a:lnTo>
                  <a:pt x="36304" y="45824"/>
                </a:lnTo>
                <a:lnTo>
                  <a:pt x="36304" y="69622"/>
                </a:lnTo>
                <a:lnTo>
                  <a:pt x="33238" y="69622"/>
                </a:lnTo>
                <a:lnTo>
                  <a:pt x="33238" y="45824"/>
                </a:lnTo>
                <a:lnTo>
                  <a:pt x="23799" y="45824"/>
                </a:lnTo>
                <a:lnTo>
                  <a:pt x="23799" y="36304"/>
                </a:lnTo>
                <a:close/>
                <a:moveTo>
                  <a:pt x="33238" y="33319"/>
                </a:moveTo>
                <a:lnTo>
                  <a:pt x="33238" y="26946"/>
                </a:lnTo>
                <a:lnTo>
                  <a:pt x="26865" y="26946"/>
                </a:lnTo>
                <a:lnTo>
                  <a:pt x="26865" y="33319"/>
                </a:lnTo>
                <a:close/>
                <a:moveTo>
                  <a:pt x="36304" y="33319"/>
                </a:moveTo>
                <a:lnTo>
                  <a:pt x="42597" y="33319"/>
                </a:lnTo>
                <a:lnTo>
                  <a:pt x="42597" y="26946"/>
                </a:lnTo>
                <a:lnTo>
                  <a:pt x="36304" y="26946"/>
                </a:lnTo>
                <a:close/>
                <a:moveTo>
                  <a:pt x="36304" y="36304"/>
                </a:moveTo>
                <a:lnTo>
                  <a:pt x="36304" y="42677"/>
                </a:lnTo>
                <a:lnTo>
                  <a:pt x="42597" y="42677"/>
                </a:lnTo>
                <a:lnTo>
                  <a:pt x="42597" y="36304"/>
                </a:lnTo>
                <a:close/>
                <a:moveTo>
                  <a:pt x="33319" y="36304"/>
                </a:moveTo>
                <a:lnTo>
                  <a:pt x="26946" y="36304"/>
                </a:lnTo>
                <a:lnTo>
                  <a:pt x="26946" y="42677"/>
                </a:lnTo>
                <a:lnTo>
                  <a:pt x="33319" y="4267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onsumerism Problem to Environment Thesis Defense by Slidesgo">
  <a:themeElements>
    <a:clrScheme name="Simple Light">
      <a:dk1>
        <a:srgbClr val="121212"/>
      </a:dk1>
      <a:lt1>
        <a:srgbClr val="FFFFFF"/>
      </a:lt1>
      <a:dk2>
        <a:srgbClr val="00CD64"/>
      </a:dk2>
      <a:lt2>
        <a:srgbClr val="009F4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Consumerism Problem to Environment Thesis Defense by Slidesgo</vt:lpstr>
      <vt:lpstr>Blockchain in Supply Chain Management</vt:lpstr>
      <vt:lpstr>Table of contents</vt:lpstr>
      <vt:lpstr>Introduction</vt:lpstr>
      <vt:lpstr>Issues in Supply Chain</vt:lpstr>
      <vt:lpstr>Major Issues</vt:lpstr>
      <vt:lpstr>Why Blockchain?</vt:lpstr>
      <vt:lpstr>Why blockchain?</vt:lpstr>
      <vt:lpstr>Some facts</vt:lpstr>
      <vt:lpstr>Methodology</vt:lpstr>
      <vt:lpstr>Smart Contracts</vt:lpstr>
      <vt:lpstr>Structure of contracts</vt:lpstr>
      <vt:lpstr>ELO System</vt:lpstr>
      <vt:lpstr>Cryptocurrency - Seeds</vt:lpstr>
      <vt:lpstr>How are the issues solved?</vt:lpstr>
      <vt:lpstr>Scope</vt:lpstr>
      <vt:lpstr>Application in Agriculture</vt:lpstr>
      <vt:lpstr>Analysis</vt:lpstr>
      <vt:lpstr>Limitations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Supply Chain Management</dc:title>
  <cp:lastModifiedBy>lokesh varathan</cp:lastModifiedBy>
  <cp:revision>1</cp:revision>
  <dcterms:modified xsi:type="dcterms:W3CDTF">2023-03-23T21:54:45Z</dcterms:modified>
</cp:coreProperties>
</file>