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44edc0dce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44edc0dce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844edc0dce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844edc0dce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844edc0dce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844edc0dce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idx="1" type="subTitle"/>
          </p:nvPr>
        </p:nvSpPr>
        <p:spPr>
          <a:xfrm>
            <a:off x="3172850" y="3541600"/>
            <a:ext cx="5829300" cy="14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 project by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4000"/>
            </a:br>
            <a:r>
              <a:rPr b="1" lang="en" sz="4000"/>
              <a:t> </a:t>
            </a:r>
            <a:r>
              <a:rPr b="1" lang="en" sz="6800"/>
              <a:t>Team PLSquared, Sri Venkateswara College Of Engineering</a:t>
            </a:r>
            <a:endParaRPr b="1" sz="6800"/>
          </a:p>
        </p:txBody>
      </p:sp>
      <p:pic>
        <p:nvPicPr>
          <p:cNvPr id="135" name="Google Shape;135;p13"/>
          <p:cNvPicPr preferRelativeResize="0"/>
          <p:nvPr/>
        </p:nvPicPr>
        <p:blipFill rotWithShape="1">
          <a:blip r:embed="rId3">
            <a:alphaModFix/>
          </a:blip>
          <a:srcRect b="1339" l="0" r="0" t="-1339"/>
          <a:stretch/>
        </p:blipFill>
        <p:spPr>
          <a:xfrm>
            <a:off x="2451000" y="-635775"/>
            <a:ext cx="6551150" cy="491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0">
        <p:fade thruBlk="1"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did we choose this project?		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079525" y="1534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We chose this project  to make an attempt at providing a solution to the “E-Commerce site for </a:t>
            </a:r>
            <a:r>
              <a:rPr lang="en"/>
              <a:t>artisans</a:t>
            </a:r>
            <a:r>
              <a:rPr lang="en"/>
              <a:t>” .We selected this particular project because we </a:t>
            </a:r>
            <a:r>
              <a:rPr lang="en"/>
              <a:t>believe</a:t>
            </a:r>
            <a:r>
              <a:rPr lang="en"/>
              <a:t> that local artforms are essential to retain cultural integrity.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Through basic research we found  the local artforms are accessible only through physical stores and this was one of the reason for the steep decline.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This motivate us to choose this </a:t>
            </a:r>
            <a:r>
              <a:rPr lang="en"/>
              <a:t>project and provide a solution to local artisans 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013375"/>
            <a:ext cx="7038900" cy="40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Reactjs (v.18.0.0)   =</a:t>
            </a:r>
            <a:r>
              <a:rPr lang="en" sz="1500"/>
              <a:t>&gt;</a:t>
            </a:r>
            <a:r>
              <a:rPr lang="en"/>
              <a:t>  Frontend  </a:t>
            </a:r>
            <a:r>
              <a:rPr lang="en"/>
              <a:t>development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Firebase (v.9.13.0)  =</a:t>
            </a:r>
            <a:r>
              <a:rPr lang="en" sz="1500"/>
              <a:t>&gt;</a:t>
            </a:r>
            <a:r>
              <a:rPr lang="en"/>
              <a:t> Database management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Bootstrap-react </a:t>
            </a:r>
            <a:r>
              <a:rPr lang="en"/>
              <a:t>=</a:t>
            </a:r>
            <a:r>
              <a:rPr lang="en" sz="1500"/>
              <a:t>&gt;</a:t>
            </a:r>
            <a:r>
              <a:rPr lang="en"/>
              <a:t> </a:t>
            </a:r>
            <a:r>
              <a:rPr lang="en"/>
              <a:t>  Stylings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Other technologies: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 txBox="1"/>
          <p:nvPr/>
        </p:nvSpPr>
        <p:spPr>
          <a:xfrm>
            <a:off x="2637125" y="3748650"/>
            <a:ext cx="55902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Font awesome (v.6.2.0) 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=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icons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React css stylings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/>
        </p:nvSpPr>
        <p:spPr>
          <a:xfrm>
            <a:off x="3918175" y="403200"/>
            <a:ext cx="228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WORKFLOW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2974950" y="1067675"/>
            <a:ext cx="1198800" cy="55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</a:t>
            </a: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4424300" y="1067825"/>
            <a:ext cx="1307700" cy="55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SignUp</a:t>
            </a:r>
            <a:endParaRPr/>
          </a:p>
        </p:txBody>
      </p:sp>
      <p:cxnSp>
        <p:nvCxnSpPr>
          <p:cNvPr id="156" name="Google Shape;156;p16"/>
          <p:cNvCxnSpPr/>
          <p:nvPr/>
        </p:nvCxnSpPr>
        <p:spPr>
          <a:xfrm flipH="1">
            <a:off x="4239025" y="928975"/>
            <a:ext cx="120000" cy="7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16"/>
          <p:cNvSpPr/>
          <p:nvPr/>
        </p:nvSpPr>
        <p:spPr>
          <a:xfrm>
            <a:off x="2909525" y="2190275"/>
            <a:ext cx="1449300" cy="55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Homepage</a:t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5437725" y="2114075"/>
            <a:ext cx="1242300" cy="5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details</a:t>
            </a:r>
            <a:endParaRPr/>
          </a:p>
        </p:txBody>
      </p:sp>
      <p:cxnSp>
        <p:nvCxnSpPr>
          <p:cNvPr id="159" name="Google Shape;159;p16"/>
          <p:cNvCxnSpPr>
            <a:stCxn id="157" idx="3"/>
            <a:endCxn id="158" idx="1"/>
          </p:cNvCxnSpPr>
          <p:nvPr/>
        </p:nvCxnSpPr>
        <p:spPr>
          <a:xfrm flipH="1" rot="10800000">
            <a:off x="4358825" y="2378225"/>
            <a:ext cx="1078800" cy="8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6"/>
          <p:cNvCxnSpPr/>
          <p:nvPr/>
        </p:nvCxnSpPr>
        <p:spPr>
          <a:xfrm flipH="1">
            <a:off x="3389200" y="1645625"/>
            <a:ext cx="10800" cy="5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16"/>
          <p:cNvCxnSpPr/>
          <p:nvPr/>
        </p:nvCxnSpPr>
        <p:spPr>
          <a:xfrm>
            <a:off x="5263375" y="1667275"/>
            <a:ext cx="653700" cy="46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16"/>
          <p:cNvCxnSpPr>
            <a:stCxn id="158" idx="1"/>
            <a:endCxn id="157" idx="3"/>
          </p:cNvCxnSpPr>
          <p:nvPr/>
        </p:nvCxnSpPr>
        <p:spPr>
          <a:xfrm flipH="1">
            <a:off x="4358925" y="2378375"/>
            <a:ext cx="1078800" cy="8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16"/>
          <p:cNvCxnSpPr>
            <a:stCxn id="157" idx="2"/>
          </p:cNvCxnSpPr>
          <p:nvPr/>
        </p:nvCxnSpPr>
        <p:spPr>
          <a:xfrm>
            <a:off x="3634175" y="2740775"/>
            <a:ext cx="5400" cy="28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16"/>
          <p:cNvSpPr/>
          <p:nvPr/>
        </p:nvSpPr>
        <p:spPr>
          <a:xfrm>
            <a:off x="3062125" y="3034825"/>
            <a:ext cx="1176900" cy="5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Buyer</a:t>
            </a:r>
            <a:endParaRPr/>
          </a:p>
        </p:txBody>
      </p:sp>
      <p:cxnSp>
        <p:nvCxnSpPr>
          <p:cNvPr id="165" name="Google Shape;165;p16"/>
          <p:cNvCxnSpPr>
            <a:stCxn id="157" idx="2"/>
          </p:cNvCxnSpPr>
          <p:nvPr/>
        </p:nvCxnSpPr>
        <p:spPr>
          <a:xfrm>
            <a:off x="3634175" y="2740775"/>
            <a:ext cx="1705500" cy="29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16"/>
          <p:cNvSpPr/>
          <p:nvPr/>
        </p:nvSpPr>
        <p:spPr>
          <a:xfrm>
            <a:off x="5230675" y="3094825"/>
            <a:ext cx="1449300" cy="46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Seller</a:t>
            </a:r>
            <a:endParaRPr/>
          </a:p>
        </p:txBody>
      </p:sp>
      <p:cxnSp>
        <p:nvCxnSpPr>
          <p:cNvPr id="167" name="Google Shape;167;p16"/>
          <p:cNvCxnSpPr>
            <a:stCxn id="164" idx="2"/>
            <a:endCxn id="168" idx="0"/>
          </p:cNvCxnSpPr>
          <p:nvPr/>
        </p:nvCxnSpPr>
        <p:spPr>
          <a:xfrm flipH="1">
            <a:off x="3154675" y="3563425"/>
            <a:ext cx="495900" cy="29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16"/>
          <p:cNvSpPr/>
          <p:nvPr/>
        </p:nvSpPr>
        <p:spPr>
          <a:xfrm>
            <a:off x="2658775" y="3857475"/>
            <a:ext cx="991800" cy="46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to cart</a:t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3901225" y="3901225"/>
            <a:ext cx="948000" cy="46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Buy now</a:t>
            </a:r>
            <a:endParaRPr/>
          </a:p>
        </p:txBody>
      </p:sp>
      <p:cxnSp>
        <p:nvCxnSpPr>
          <p:cNvPr id="170" name="Google Shape;170;p16"/>
          <p:cNvCxnSpPr>
            <a:stCxn id="164" idx="2"/>
            <a:endCxn id="169" idx="0"/>
          </p:cNvCxnSpPr>
          <p:nvPr/>
        </p:nvCxnSpPr>
        <p:spPr>
          <a:xfrm>
            <a:off x="3650575" y="3563425"/>
            <a:ext cx="724800" cy="33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16"/>
          <p:cNvSpPr/>
          <p:nvPr/>
        </p:nvSpPr>
        <p:spPr>
          <a:xfrm>
            <a:off x="5151663" y="3901225"/>
            <a:ext cx="991800" cy="46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</a:t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6516550" y="3901225"/>
            <a:ext cx="871800" cy="46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</a:t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7290250" y="3367225"/>
            <a:ext cx="8937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cxnSp>
        <p:nvCxnSpPr>
          <p:cNvPr id="174" name="Google Shape;174;p16"/>
          <p:cNvCxnSpPr>
            <a:stCxn id="166" idx="2"/>
            <a:endCxn id="171" idx="0"/>
          </p:cNvCxnSpPr>
          <p:nvPr/>
        </p:nvCxnSpPr>
        <p:spPr>
          <a:xfrm flipH="1">
            <a:off x="5647525" y="3563425"/>
            <a:ext cx="307800" cy="33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16"/>
          <p:cNvCxnSpPr>
            <a:stCxn id="166" idx="2"/>
            <a:endCxn id="172" idx="0"/>
          </p:cNvCxnSpPr>
          <p:nvPr/>
        </p:nvCxnSpPr>
        <p:spPr>
          <a:xfrm>
            <a:off x="5955325" y="3563425"/>
            <a:ext cx="997200" cy="33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16"/>
          <p:cNvCxnSpPr>
            <a:stCxn id="166" idx="3"/>
            <a:endCxn id="173" idx="1"/>
          </p:cNvCxnSpPr>
          <p:nvPr/>
        </p:nvCxnSpPr>
        <p:spPr>
          <a:xfrm>
            <a:off x="6679975" y="3329125"/>
            <a:ext cx="610200" cy="2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16"/>
          <p:cNvSpPr/>
          <p:nvPr/>
        </p:nvSpPr>
        <p:spPr>
          <a:xfrm>
            <a:off x="730125" y="1612800"/>
            <a:ext cx="1449300" cy="55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Firebase auth</a:t>
            </a:r>
            <a:endParaRPr/>
          </a:p>
        </p:txBody>
      </p:sp>
      <p:cxnSp>
        <p:nvCxnSpPr>
          <p:cNvPr id="178" name="Google Shape;178;p16"/>
          <p:cNvCxnSpPr>
            <a:stCxn id="177" idx="3"/>
          </p:cNvCxnSpPr>
          <p:nvPr/>
        </p:nvCxnSpPr>
        <p:spPr>
          <a:xfrm>
            <a:off x="2179425" y="1890600"/>
            <a:ext cx="12315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16"/>
          <p:cNvCxnSpPr>
            <a:stCxn id="177" idx="3"/>
          </p:cNvCxnSpPr>
          <p:nvPr/>
        </p:nvCxnSpPr>
        <p:spPr>
          <a:xfrm>
            <a:off x="2179425" y="1890600"/>
            <a:ext cx="12096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16"/>
          <p:cNvSpPr/>
          <p:nvPr/>
        </p:nvSpPr>
        <p:spPr>
          <a:xfrm>
            <a:off x="773700" y="2386500"/>
            <a:ext cx="1449300" cy="46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</p:txBody>
      </p:sp>
      <p:cxnSp>
        <p:nvCxnSpPr>
          <p:cNvPr id="181" name="Google Shape;181;p16"/>
          <p:cNvCxnSpPr/>
          <p:nvPr/>
        </p:nvCxnSpPr>
        <p:spPr>
          <a:xfrm flipH="1" rot="10800000">
            <a:off x="2223013" y="1890600"/>
            <a:ext cx="1122600" cy="6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16"/>
          <p:cNvSpPr/>
          <p:nvPr/>
        </p:nvSpPr>
        <p:spPr>
          <a:xfrm>
            <a:off x="741025" y="3399950"/>
            <a:ext cx="1449300" cy="6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Razor Pay</a:t>
            </a:r>
            <a:endParaRPr/>
          </a:p>
        </p:txBody>
      </p:sp>
      <p:cxnSp>
        <p:nvCxnSpPr>
          <p:cNvPr id="183" name="Google Shape;183;p16"/>
          <p:cNvCxnSpPr>
            <a:stCxn id="169" idx="2"/>
            <a:endCxn id="182" idx="2"/>
          </p:cNvCxnSpPr>
          <p:nvPr/>
        </p:nvCxnSpPr>
        <p:spPr>
          <a:xfrm flipH="1" rot="5400000">
            <a:off x="2765125" y="2759725"/>
            <a:ext cx="310500" cy="2909700"/>
          </a:xfrm>
          <a:prstGeom prst="curvedConnector3">
            <a:avLst>
              <a:gd fmla="val -766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16"/>
          <p:cNvCxnSpPr/>
          <p:nvPr/>
        </p:nvCxnSpPr>
        <p:spPr>
          <a:xfrm flipH="1" rot="10800000">
            <a:off x="5557600" y="1776125"/>
            <a:ext cx="1035300" cy="8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16"/>
          <p:cNvSpPr/>
          <p:nvPr/>
        </p:nvSpPr>
        <p:spPr>
          <a:xfrm>
            <a:off x="6658225" y="1558300"/>
            <a:ext cx="1176900" cy="46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Firebase DB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