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0" r:id="rId13"/>
    <p:sldId id="267" r:id="rId14"/>
    <p:sldId id="268" r:id="rId15"/>
    <p:sldId id="270" r:id="rId16"/>
    <p:sldId id="272" r:id="rId17"/>
    <p:sldId id="271" r:id="rId18"/>
    <p:sldId id="273" r:id="rId19"/>
    <p:sldId id="274" r:id="rId20"/>
    <p:sldId id="277" r:id="rId21"/>
  </p:sldIdLst>
  <p:sldSz cx="12192000" cy="6858000"/>
  <p:notesSz cx="6858000" cy="9144000"/>
  <p:defaultTextStyle>
    <a:defPPr>
      <a:defRPr lang="en-O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>
      <p:cViewPr varScale="1">
        <p:scale>
          <a:sx n="115" d="100"/>
          <a:sy n="115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78BEEC-FCFD-6D47-B5CA-C416124A6C26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075BA6-487E-B447-9E57-164A6E9D8F71}">
      <dgm:prSet phldrT="[Text]" custT="1"/>
      <dgm:spPr/>
      <dgm:t>
        <a:bodyPr/>
        <a:lstStyle/>
        <a:p>
          <a:pPr rtl="0"/>
          <a:r>
            <a:rPr lang="en-US" sz="3500" dirty="0">
              <a:latin typeface="Avenir Book" panose="02000503020000020003" pitchFamily="2" charset="0"/>
            </a:rPr>
            <a:t>LLM Evaluation</a:t>
          </a:r>
        </a:p>
      </dgm:t>
    </dgm:pt>
    <dgm:pt modelId="{E9C3C8A5-1126-A842-B805-723832BE5BE5}" type="parTrans" cxnId="{6B0B1995-16D9-C34E-AEE1-D924B740F707}">
      <dgm:prSet/>
      <dgm:spPr/>
      <dgm:t>
        <a:bodyPr/>
        <a:lstStyle/>
        <a:p>
          <a:endParaRPr lang="en-US"/>
        </a:p>
      </dgm:t>
    </dgm:pt>
    <dgm:pt modelId="{9ECA8536-28BA-5B46-BF15-CA8A94DB8DD2}" type="sibTrans" cxnId="{6B0B1995-16D9-C34E-AEE1-D924B740F707}">
      <dgm:prSet/>
      <dgm:spPr/>
      <dgm:t>
        <a:bodyPr/>
        <a:lstStyle/>
        <a:p>
          <a:endParaRPr lang="en-US"/>
        </a:p>
      </dgm:t>
    </dgm:pt>
    <dgm:pt modelId="{BD0E908D-C652-E841-9AC8-D778DEACD108}">
      <dgm:prSet phldrT="[Text]" custT="1"/>
      <dgm:spPr/>
      <dgm:t>
        <a:bodyPr/>
        <a:lstStyle/>
        <a:p>
          <a:pPr rtl="0"/>
          <a:r>
            <a:rPr lang="en-US" sz="3500" dirty="0">
              <a:latin typeface="Avenir Book" panose="02000503020000020003" pitchFamily="2" charset="0"/>
            </a:rPr>
            <a:t>LLM Model Evaluation</a:t>
          </a:r>
        </a:p>
      </dgm:t>
    </dgm:pt>
    <dgm:pt modelId="{78CD5CC4-E18F-5C40-8F57-824DE0D377B9}" type="parTrans" cxnId="{2FC41407-FCB2-0A4D-82C6-B509755D2457}">
      <dgm:prSet/>
      <dgm:spPr/>
      <dgm:t>
        <a:bodyPr/>
        <a:lstStyle/>
        <a:p>
          <a:endParaRPr lang="en-US"/>
        </a:p>
      </dgm:t>
    </dgm:pt>
    <dgm:pt modelId="{3AA17F46-BCD8-C74E-B43F-0B54CFB4F240}" type="sibTrans" cxnId="{2FC41407-FCB2-0A4D-82C6-B509755D2457}">
      <dgm:prSet/>
      <dgm:spPr/>
      <dgm:t>
        <a:bodyPr/>
        <a:lstStyle/>
        <a:p>
          <a:endParaRPr lang="en-US"/>
        </a:p>
      </dgm:t>
    </dgm:pt>
    <dgm:pt modelId="{E10CCDB7-1335-6448-B1D5-45E11EF64675}">
      <dgm:prSet phldrT="[Text]" custT="1"/>
      <dgm:spPr/>
      <dgm:t>
        <a:bodyPr/>
        <a:lstStyle/>
        <a:p>
          <a:pPr rtl="0"/>
          <a:r>
            <a:rPr lang="en-US" sz="3500" dirty="0">
              <a:latin typeface="Avenir Book" panose="02000503020000020003" pitchFamily="2" charset="0"/>
            </a:rPr>
            <a:t>LLM App Evaluation</a:t>
          </a:r>
        </a:p>
      </dgm:t>
    </dgm:pt>
    <dgm:pt modelId="{18120A9B-945C-FB46-8597-B92D0C5F075E}" type="parTrans" cxnId="{85D20BEE-3AF2-6043-A3D0-64CE9A46628B}">
      <dgm:prSet/>
      <dgm:spPr/>
      <dgm:t>
        <a:bodyPr/>
        <a:lstStyle/>
        <a:p>
          <a:endParaRPr lang="en-US"/>
        </a:p>
      </dgm:t>
    </dgm:pt>
    <dgm:pt modelId="{F0BCA5BD-8B61-0549-AF09-C3295968A3A7}" type="sibTrans" cxnId="{85D20BEE-3AF2-6043-A3D0-64CE9A46628B}">
      <dgm:prSet/>
      <dgm:spPr/>
      <dgm:t>
        <a:bodyPr/>
        <a:lstStyle/>
        <a:p>
          <a:endParaRPr lang="en-US"/>
        </a:p>
      </dgm:t>
    </dgm:pt>
    <dgm:pt modelId="{CC8A771A-2509-D449-A87D-60DB26968936}" type="pres">
      <dgm:prSet presAssocID="{BB78BEEC-FCFD-6D47-B5CA-C416124A6C2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11940F6-D575-6B45-9EF7-7B5FE1FE996D}" type="pres">
      <dgm:prSet presAssocID="{66075BA6-487E-B447-9E57-164A6E9D8F71}" presName="root1" presStyleCnt="0"/>
      <dgm:spPr/>
    </dgm:pt>
    <dgm:pt modelId="{DF9DECD9-23CD-8C41-837D-5D0A4DDE95DB}" type="pres">
      <dgm:prSet presAssocID="{66075BA6-487E-B447-9E57-164A6E9D8F71}" presName="LevelOneTextNode" presStyleLbl="node0" presStyleIdx="0" presStyleCnt="1">
        <dgm:presLayoutVars>
          <dgm:chPref val="3"/>
        </dgm:presLayoutVars>
      </dgm:prSet>
      <dgm:spPr/>
    </dgm:pt>
    <dgm:pt modelId="{5529F63E-6623-AC40-90EA-10BD7D4AA5EC}" type="pres">
      <dgm:prSet presAssocID="{66075BA6-487E-B447-9E57-164A6E9D8F71}" presName="level2hierChild" presStyleCnt="0"/>
      <dgm:spPr/>
    </dgm:pt>
    <dgm:pt modelId="{652CB330-5CB9-0140-8D46-628DE18A7E08}" type="pres">
      <dgm:prSet presAssocID="{78CD5CC4-E18F-5C40-8F57-824DE0D377B9}" presName="conn2-1" presStyleLbl="parChTrans1D2" presStyleIdx="0" presStyleCnt="2"/>
      <dgm:spPr/>
    </dgm:pt>
    <dgm:pt modelId="{D15DABB1-5344-7646-833D-F8C19883211F}" type="pres">
      <dgm:prSet presAssocID="{78CD5CC4-E18F-5C40-8F57-824DE0D377B9}" presName="connTx" presStyleLbl="parChTrans1D2" presStyleIdx="0" presStyleCnt="2"/>
      <dgm:spPr/>
    </dgm:pt>
    <dgm:pt modelId="{C46B7BD8-BCEA-1D49-B677-2734BB884245}" type="pres">
      <dgm:prSet presAssocID="{BD0E908D-C652-E841-9AC8-D778DEACD108}" presName="root2" presStyleCnt="0"/>
      <dgm:spPr/>
    </dgm:pt>
    <dgm:pt modelId="{CE452CD2-739F-7140-ADF6-EF086062B224}" type="pres">
      <dgm:prSet presAssocID="{BD0E908D-C652-E841-9AC8-D778DEACD108}" presName="LevelTwoTextNode" presStyleLbl="node2" presStyleIdx="0" presStyleCnt="2">
        <dgm:presLayoutVars>
          <dgm:chPref val="3"/>
        </dgm:presLayoutVars>
      </dgm:prSet>
      <dgm:spPr/>
    </dgm:pt>
    <dgm:pt modelId="{F1B0BCBB-3748-4A4D-BC52-56CB82021654}" type="pres">
      <dgm:prSet presAssocID="{BD0E908D-C652-E841-9AC8-D778DEACD108}" presName="level3hierChild" presStyleCnt="0"/>
      <dgm:spPr/>
    </dgm:pt>
    <dgm:pt modelId="{2B20F5AC-D76E-604F-ACCD-170E3150D98A}" type="pres">
      <dgm:prSet presAssocID="{18120A9B-945C-FB46-8597-B92D0C5F075E}" presName="conn2-1" presStyleLbl="parChTrans1D2" presStyleIdx="1" presStyleCnt="2"/>
      <dgm:spPr/>
    </dgm:pt>
    <dgm:pt modelId="{2A5BACF6-2777-5149-8620-0D9344048554}" type="pres">
      <dgm:prSet presAssocID="{18120A9B-945C-FB46-8597-B92D0C5F075E}" presName="connTx" presStyleLbl="parChTrans1D2" presStyleIdx="1" presStyleCnt="2"/>
      <dgm:spPr/>
    </dgm:pt>
    <dgm:pt modelId="{FD468504-19DA-BF40-9058-0E99C8F78B5A}" type="pres">
      <dgm:prSet presAssocID="{E10CCDB7-1335-6448-B1D5-45E11EF64675}" presName="root2" presStyleCnt="0"/>
      <dgm:spPr/>
    </dgm:pt>
    <dgm:pt modelId="{DF855D5F-4719-864D-B963-708633E4DA37}" type="pres">
      <dgm:prSet presAssocID="{E10CCDB7-1335-6448-B1D5-45E11EF64675}" presName="LevelTwoTextNode" presStyleLbl="node2" presStyleIdx="1" presStyleCnt="2">
        <dgm:presLayoutVars>
          <dgm:chPref val="3"/>
        </dgm:presLayoutVars>
      </dgm:prSet>
      <dgm:spPr/>
    </dgm:pt>
    <dgm:pt modelId="{D66AA2A0-0998-ED47-AE72-E14B093DD126}" type="pres">
      <dgm:prSet presAssocID="{E10CCDB7-1335-6448-B1D5-45E11EF64675}" presName="level3hierChild" presStyleCnt="0"/>
      <dgm:spPr/>
    </dgm:pt>
  </dgm:ptLst>
  <dgm:cxnLst>
    <dgm:cxn modelId="{7F6D0007-84DE-C24E-8EFA-CA98C4513863}" type="presOf" srcId="{BB78BEEC-FCFD-6D47-B5CA-C416124A6C26}" destId="{CC8A771A-2509-D449-A87D-60DB26968936}" srcOrd="0" destOrd="0" presId="urn:microsoft.com/office/officeart/2005/8/layout/hierarchy2"/>
    <dgm:cxn modelId="{2FC41407-FCB2-0A4D-82C6-B509755D2457}" srcId="{66075BA6-487E-B447-9E57-164A6E9D8F71}" destId="{BD0E908D-C652-E841-9AC8-D778DEACD108}" srcOrd="0" destOrd="0" parTransId="{78CD5CC4-E18F-5C40-8F57-824DE0D377B9}" sibTransId="{3AA17F46-BCD8-C74E-B43F-0B54CFB4F240}"/>
    <dgm:cxn modelId="{67EBC23C-F83C-6C47-83EA-9B1FB2D7DEE4}" type="presOf" srcId="{66075BA6-487E-B447-9E57-164A6E9D8F71}" destId="{DF9DECD9-23CD-8C41-837D-5D0A4DDE95DB}" srcOrd="0" destOrd="0" presId="urn:microsoft.com/office/officeart/2005/8/layout/hierarchy2"/>
    <dgm:cxn modelId="{C2380741-0140-AD44-A963-407DCCE57CF6}" type="presOf" srcId="{78CD5CC4-E18F-5C40-8F57-824DE0D377B9}" destId="{652CB330-5CB9-0140-8D46-628DE18A7E08}" srcOrd="0" destOrd="0" presId="urn:microsoft.com/office/officeart/2005/8/layout/hierarchy2"/>
    <dgm:cxn modelId="{47CB2975-B7DD-BB4F-96F3-2622E38A1FD9}" type="presOf" srcId="{78CD5CC4-E18F-5C40-8F57-824DE0D377B9}" destId="{D15DABB1-5344-7646-833D-F8C19883211F}" srcOrd="1" destOrd="0" presId="urn:microsoft.com/office/officeart/2005/8/layout/hierarchy2"/>
    <dgm:cxn modelId="{4677A793-33BD-2640-A3D0-36AB9CDDF41C}" type="presOf" srcId="{BD0E908D-C652-E841-9AC8-D778DEACD108}" destId="{CE452CD2-739F-7140-ADF6-EF086062B224}" srcOrd="0" destOrd="0" presId="urn:microsoft.com/office/officeart/2005/8/layout/hierarchy2"/>
    <dgm:cxn modelId="{6B0B1995-16D9-C34E-AEE1-D924B740F707}" srcId="{BB78BEEC-FCFD-6D47-B5CA-C416124A6C26}" destId="{66075BA6-487E-B447-9E57-164A6E9D8F71}" srcOrd="0" destOrd="0" parTransId="{E9C3C8A5-1126-A842-B805-723832BE5BE5}" sibTransId="{9ECA8536-28BA-5B46-BF15-CA8A94DB8DD2}"/>
    <dgm:cxn modelId="{8D7942A4-0512-1B4A-AFC4-AD640441A472}" type="presOf" srcId="{18120A9B-945C-FB46-8597-B92D0C5F075E}" destId="{2A5BACF6-2777-5149-8620-0D9344048554}" srcOrd="1" destOrd="0" presId="urn:microsoft.com/office/officeart/2005/8/layout/hierarchy2"/>
    <dgm:cxn modelId="{25CB84BB-7FAE-F440-9FC1-A4EBF6086460}" type="presOf" srcId="{E10CCDB7-1335-6448-B1D5-45E11EF64675}" destId="{DF855D5F-4719-864D-B963-708633E4DA37}" srcOrd="0" destOrd="0" presId="urn:microsoft.com/office/officeart/2005/8/layout/hierarchy2"/>
    <dgm:cxn modelId="{85D20BEE-3AF2-6043-A3D0-64CE9A46628B}" srcId="{66075BA6-487E-B447-9E57-164A6E9D8F71}" destId="{E10CCDB7-1335-6448-B1D5-45E11EF64675}" srcOrd="1" destOrd="0" parTransId="{18120A9B-945C-FB46-8597-B92D0C5F075E}" sibTransId="{F0BCA5BD-8B61-0549-AF09-C3295968A3A7}"/>
    <dgm:cxn modelId="{1EFB7BF6-66F0-E441-B029-07733EC2B5BF}" type="presOf" srcId="{18120A9B-945C-FB46-8597-B92D0C5F075E}" destId="{2B20F5AC-D76E-604F-ACCD-170E3150D98A}" srcOrd="0" destOrd="0" presId="urn:microsoft.com/office/officeart/2005/8/layout/hierarchy2"/>
    <dgm:cxn modelId="{7060012E-A419-7545-90C7-B45397D3B84B}" type="presParOf" srcId="{CC8A771A-2509-D449-A87D-60DB26968936}" destId="{111940F6-D575-6B45-9EF7-7B5FE1FE996D}" srcOrd="0" destOrd="0" presId="urn:microsoft.com/office/officeart/2005/8/layout/hierarchy2"/>
    <dgm:cxn modelId="{39461009-6A5F-EE4E-A8C5-13EE59B9AF8F}" type="presParOf" srcId="{111940F6-D575-6B45-9EF7-7B5FE1FE996D}" destId="{DF9DECD9-23CD-8C41-837D-5D0A4DDE95DB}" srcOrd="0" destOrd="0" presId="urn:microsoft.com/office/officeart/2005/8/layout/hierarchy2"/>
    <dgm:cxn modelId="{FBB43E61-0AEE-7F40-80B9-94FEF5EB3617}" type="presParOf" srcId="{111940F6-D575-6B45-9EF7-7B5FE1FE996D}" destId="{5529F63E-6623-AC40-90EA-10BD7D4AA5EC}" srcOrd="1" destOrd="0" presId="urn:microsoft.com/office/officeart/2005/8/layout/hierarchy2"/>
    <dgm:cxn modelId="{2A49434F-E0FF-9045-BBBA-E550DD8C18AF}" type="presParOf" srcId="{5529F63E-6623-AC40-90EA-10BD7D4AA5EC}" destId="{652CB330-5CB9-0140-8D46-628DE18A7E08}" srcOrd="0" destOrd="0" presId="urn:microsoft.com/office/officeart/2005/8/layout/hierarchy2"/>
    <dgm:cxn modelId="{B5DEE0CD-123B-5748-AB2D-C962D3FD421C}" type="presParOf" srcId="{652CB330-5CB9-0140-8D46-628DE18A7E08}" destId="{D15DABB1-5344-7646-833D-F8C19883211F}" srcOrd="0" destOrd="0" presId="urn:microsoft.com/office/officeart/2005/8/layout/hierarchy2"/>
    <dgm:cxn modelId="{BAB83F0A-D5B1-4B45-A1FA-0FCD3ED9F9F4}" type="presParOf" srcId="{5529F63E-6623-AC40-90EA-10BD7D4AA5EC}" destId="{C46B7BD8-BCEA-1D49-B677-2734BB884245}" srcOrd="1" destOrd="0" presId="urn:microsoft.com/office/officeart/2005/8/layout/hierarchy2"/>
    <dgm:cxn modelId="{FA424F2E-F50C-E942-9964-8B26F89E89F9}" type="presParOf" srcId="{C46B7BD8-BCEA-1D49-B677-2734BB884245}" destId="{CE452CD2-739F-7140-ADF6-EF086062B224}" srcOrd="0" destOrd="0" presId="urn:microsoft.com/office/officeart/2005/8/layout/hierarchy2"/>
    <dgm:cxn modelId="{FBC098CB-876F-5349-9319-94BB4A367517}" type="presParOf" srcId="{C46B7BD8-BCEA-1D49-B677-2734BB884245}" destId="{F1B0BCBB-3748-4A4D-BC52-56CB82021654}" srcOrd="1" destOrd="0" presId="urn:microsoft.com/office/officeart/2005/8/layout/hierarchy2"/>
    <dgm:cxn modelId="{813B7F51-A614-BC41-8E48-381B6CB478AF}" type="presParOf" srcId="{5529F63E-6623-AC40-90EA-10BD7D4AA5EC}" destId="{2B20F5AC-D76E-604F-ACCD-170E3150D98A}" srcOrd="2" destOrd="0" presId="urn:microsoft.com/office/officeart/2005/8/layout/hierarchy2"/>
    <dgm:cxn modelId="{99382538-FC10-3F4F-9A7A-A5391E597EF1}" type="presParOf" srcId="{2B20F5AC-D76E-604F-ACCD-170E3150D98A}" destId="{2A5BACF6-2777-5149-8620-0D9344048554}" srcOrd="0" destOrd="0" presId="urn:microsoft.com/office/officeart/2005/8/layout/hierarchy2"/>
    <dgm:cxn modelId="{99E98BD1-429B-7441-BF13-560A348DC19C}" type="presParOf" srcId="{5529F63E-6623-AC40-90EA-10BD7D4AA5EC}" destId="{FD468504-19DA-BF40-9058-0E99C8F78B5A}" srcOrd="3" destOrd="0" presId="urn:microsoft.com/office/officeart/2005/8/layout/hierarchy2"/>
    <dgm:cxn modelId="{198D8A7E-1649-B440-8D90-64FB2CECFE89}" type="presParOf" srcId="{FD468504-19DA-BF40-9058-0E99C8F78B5A}" destId="{DF855D5F-4719-864D-B963-708633E4DA37}" srcOrd="0" destOrd="0" presId="urn:microsoft.com/office/officeart/2005/8/layout/hierarchy2"/>
    <dgm:cxn modelId="{FC60679C-BDAA-2E41-B705-B357EEC2BEC9}" type="presParOf" srcId="{FD468504-19DA-BF40-9058-0E99C8F78B5A}" destId="{D66AA2A0-0998-ED47-AE72-E14B093DD12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ADEF53-D5F0-9348-9237-74C861639B37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3385A-80CA-284A-AB88-F459A67522A0}">
      <dgm:prSet phldrT="[Text]" custT="1"/>
      <dgm:spPr/>
      <dgm:t>
        <a:bodyPr/>
        <a:lstStyle/>
        <a:p>
          <a:r>
            <a:rPr lang="en-US" sz="2500" dirty="0">
              <a:latin typeface="Avenir Book" panose="02000503020000020003" pitchFamily="2" charset="0"/>
            </a:rPr>
            <a:t>LLM Model Evaluation</a:t>
          </a:r>
        </a:p>
      </dgm:t>
    </dgm:pt>
    <dgm:pt modelId="{C2E2A497-ACD6-0E49-982A-E0A4C1864CE3}" type="parTrans" cxnId="{BBABA721-45CF-144B-9D0B-7D2D4030606E}">
      <dgm:prSet/>
      <dgm:spPr/>
      <dgm:t>
        <a:bodyPr/>
        <a:lstStyle/>
        <a:p>
          <a:endParaRPr lang="en-US">
            <a:latin typeface="Avenir Book" panose="02000503020000020003" pitchFamily="2" charset="0"/>
          </a:endParaRPr>
        </a:p>
      </dgm:t>
    </dgm:pt>
    <dgm:pt modelId="{EC56608E-4613-A244-86CA-E76E933CE1AB}" type="sibTrans" cxnId="{BBABA721-45CF-144B-9D0B-7D2D4030606E}">
      <dgm:prSet/>
      <dgm:spPr/>
      <dgm:t>
        <a:bodyPr/>
        <a:lstStyle/>
        <a:p>
          <a:endParaRPr lang="en-US">
            <a:latin typeface="Avenir Book" panose="02000503020000020003" pitchFamily="2" charset="0"/>
          </a:endParaRPr>
        </a:p>
      </dgm:t>
    </dgm:pt>
    <dgm:pt modelId="{AAC733AE-49CA-DB4E-94AA-8F39374F698E}">
      <dgm:prSet phldrT="[Text]" custT="1"/>
      <dgm:spPr/>
      <dgm:t>
        <a:bodyPr/>
        <a:lstStyle/>
        <a:p>
          <a:pPr rtl="0"/>
          <a:r>
            <a:rPr lang="en-US" sz="2500" dirty="0">
              <a:latin typeface="Avenir Book" panose="02000503020000020003" pitchFamily="2" charset="0"/>
            </a:rPr>
            <a:t>Intrinsic Evaluation</a:t>
          </a:r>
        </a:p>
      </dgm:t>
    </dgm:pt>
    <dgm:pt modelId="{8574E899-8716-7342-82FF-AF55DE7D4B64}" type="parTrans" cxnId="{05492E97-5152-D548-908F-37D41615514C}">
      <dgm:prSet/>
      <dgm:spPr/>
      <dgm:t>
        <a:bodyPr/>
        <a:lstStyle/>
        <a:p>
          <a:endParaRPr lang="en-US">
            <a:latin typeface="Avenir Book" panose="02000503020000020003" pitchFamily="2" charset="0"/>
          </a:endParaRPr>
        </a:p>
      </dgm:t>
    </dgm:pt>
    <dgm:pt modelId="{2F4DD00C-5B23-424C-B488-7D95770DE21D}" type="sibTrans" cxnId="{05492E97-5152-D548-908F-37D41615514C}">
      <dgm:prSet/>
      <dgm:spPr/>
      <dgm:t>
        <a:bodyPr/>
        <a:lstStyle/>
        <a:p>
          <a:endParaRPr lang="en-US">
            <a:latin typeface="Avenir Book" panose="02000503020000020003" pitchFamily="2" charset="0"/>
          </a:endParaRPr>
        </a:p>
      </dgm:t>
    </dgm:pt>
    <dgm:pt modelId="{4340D573-8DB3-9D4B-8F3F-DEC929DB271F}">
      <dgm:prSet phldrT="[Text]" custT="1"/>
      <dgm:spPr/>
      <dgm:t>
        <a:bodyPr/>
        <a:lstStyle/>
        <a:p>
          <a:pPr rtl="0"/>
          <a:r>
            <a:rPr lang="en-US" sz="2500" dirty="0">
              <a:latin typeface="Avenir Book" panose="02000503020000020003" pitchFamily="2" charset="0"/>
            </a:rPr>
            <a:t>Extrinsic Evaluation</a:t>
          </a:r>
        </a:p>
      </dgm:t>
    </dgm:pt>
    <dgm:pt modelId="{4C6F3025-E439-E647-A008-58CB666811C1}" type="parTrans" cxnId="{5748A590-1199-7A43-98F9-31BC3BED4729}">
      <dgm:prSet/>
      <dgm:spPr/>
      <dgm:t>
        <a:bodyPr/>
        <a:lstStyle/>
        <a:p>
          <a:endParaRPr lang="en-US">
            <a:latin typeface="Avenir Book" panose="02000503020000020003" pitchFamily="2" charset="0"/>
          </a:endParaRPr>
        </a:p>
      </dgm:t>
    </dgm:pt>
    <dgm:pt modelId="{43BC57E9-9FCE-F84B-BAD7-3C5117B43151}" type="sibTrans" cxnId="{5748A590-1199-7A43-98F9-31BC3BED4729}">
      <dgm:prSet/>
      <dgm:spPr/>
      <dgm:t>
        <a:bodyPr/>
        <a:lstStyle/>
        <a:p>
          <a:endParaRPr lang="en-US">
            <a:latin typeface="Avenir Book" panose="02000503020000020003" pitchFamily="2" charset="0"/>
          </a:endParaRPr>
        </a:p>
      </dgm:t>
    </dgm:pt>
    <dgm:pt modelId="{20C0E7E0-A9CE-D34A-9E1A-3F4558BB349C}">
      <dgm:prSet phldrT="[Text]" custT="1"/>
      <dgm:spPr/>
      <dgm:t>
        <a:bodyPr/>
        <a:lstStyle/>
        <a:p>
          <a:r>
            <a:rPr lang="en-US" sz="2500" dirty="0">
              <a:latin typeface="Avenir Book" panose="02000503020000020003" pitchFamily="2" charset="0"/>
            </a:rPr>
            <a:t>Human Evaluation</a:t>
          </a:r>
        </a:p>
      </dgm:t>
    </dgm:pt>
    <dgm:pt modelId="{1085927D-F54C-7741-9A95-9E13971098E2}" type="parTrans" cxnId="{1AB9EE71-6754-0242-87C1-477A356DDCA4}">
      <dgm:prSet/>
      <dgm:spPr/>
      <dgm:t>
        <a:bodyPr/>
        <a:lstStyle/>
        <a:p>
          <a:endParaRPr lang="en-US"/>
        </a:p>
      </dgm:t>
    </dgm:pt>
    <dgm:pt modelId="{313A5385-3B7F-044D-91E8-4C113F4CCE94}" type="sibTrans" cxnId="{1AB9EE71-6754-0242-87C1-477A356DDCA4}">
      <dgm:prSet/>
      <dgm:spPr/>
      <dgm:t>
        <a:bodyPr/>
        <a:lstStyle/>
        <a:p>
          <a:endParaRPr lang="en-US"/>
        </a:p>
      </dgm:t>
    </dgm:pt>
    <dgm:pt modelId="{B010BB23-7CDD-9D49-9B4F-DF90C07E17AA}" type="pres">
      <dgm:prSet presAssocID="{04ADEF53-D5F0-9348-9237-74C861639B3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F4FA0E4-1916-8B4B-B96A-1D80353CFB16}" type="pres">
      <dgm:prSet presAssocID="{B573385A-80CA-284A-AB88-F459A67522A0}" presName="root1" presStyleCnt="0"/>
      <dgm:spPr/>
    </dgm:pt>
    <dgm:pt modelId="{2F4ACCC8-FEC1-294A-9CDE-D681D131475E}" type="pres">
      <dgm:prSet presAssocID="{B573385A-80CA-284A-AB88-F459A67522A0}" presName="LevelOneTextNode" presStyleLbl="node0" presStyleIdx="0" presStyleCnt="1">
        <dgm:presLayoutVars>
          <dgm:chPref val="3"/>
        </dgm:presLayoutVars>
      </dgm:prSet>
      <dgm:spPr/>
    </dgm:pt>
    <dgm:pt modelId="{77B51B87-D454-F548-AC55-ABA5E97270EF}" type="pres">
      <dgm:prSet presAssocID="{B573385A-80CA-284A-AB88-F459A67522A0}" presName="level2hierChild" presStyleCnt="0"/>
      <dgm:spPr/>
    </dgm:pt>
    <dgm:pt modelId="{3375B90D-B6F5-AD44-A088-4BFB75BECAA9}" type="pres">
      <dgm:prSet presAssocID="{8574E899-8716-7342-82FF-AF55DE7D4B64}" presName="conn2-1" presStyleLbl="parChTrans1D2" presStyleIdx="0" presStyleCnt="3"/>
      <dgm:spPr/>
    </dgm:pt>
    <dgm:pt modelId="{324A70EF-32AD-024F-9BE3-415076822D7F}" type="pres">
      <dgm:prSet presAssocID="{8574E899-8716-7342-82FF-AF55DE7D4B64}" presName="connTx" presStyleLbl="parChTrans1D2" presStyleIdx="0" presStyleCnt="3"/>
      <dgm:spPr/>
    </dgm:pt>
    <dgm:pt modelId="{C54663E9-AA0F-0E4E-B01C-425394B1913A}" type="pres">
      <dgm:prSet presAssocID="{AAC733AE-49CA-DB4E-94AA-8F39374F698E}" presName="root2" presStyleCnt="0"/>
      <dgm:spPr/>
    </dgm:pt>
    <dgm:pt modelId="{A6C7B297-5E7B-F94F-85E0-DFC340FB7E59}" type="pres">
      <dgm:prSet presAssocID="{AAC733AE-49CA-DB4E-94AA-8F39374F698E}" presName="LevelTwoTextNode" presStyleLbl="node2" presStyleIdx="0" presStyleCnt="3">
        <dgm:presLayoutVars>
          <dgm:chPref val="3"/>
        </dgm:presLayoutVars>
      </dgm:prSet>
      <dgm:spPr/>
    </dgm:pt>
    <dgm:pt modelId="{72DAD86D-D71C-964D-BEEA-E3088F2FE03F}" type="pres">
      <dgm:prSet presAssocID="{AAC733AE-49CA-DB4E-94AA-8F39374F698E}" presName="level3hierChild" presStyleCnt="0"/>
      <dgm:spPr/>
    </dgm:pt>
    <dgm:pt modelId="{C68C3383-9123-9C4F-91E3-26CF3F91B35C}" type="pres">
      <dgm:prSet presAssocID="{4C6F3025-E439-E647-A008-58CB666811C1}" presName="conn2-1" presStyleLbl="parChTrans1D2" presStyleIdx="1" presStyleCnt="3"/>
      <dgm:spPr/>
    </dgm:pt>
    <dgm:pt modelId="{9A346A1E-A1AE-8A4C-A923-0A7B41AC78AA}" type="pres">
      <dgm:prSet presAssocID="{4C6F3025-E439-E647-A008-58CB666811C1}" presName="connTx" presStyleLbl="parChTrans1D2" presStyleIdx="1" presStyleCnt="3"/>
      <dgm:spPr/>
    </dgm:pt>
    <dgm:pt modelId="{0C74D056-A1D8-034D-A992-7CF661495258}" type="pres">
      <dgm:prSet presAssocID="{4340D573-8DB3-9D4B-8F3F-DEC929DB271F}" presName="root2" presStyleCnt="0"/>
      <dgm:spPr/>
    </dgm:pt>
    <dgm:pt modelId="{41716AD8-21E7-D24C-BEAF-0D4C7EC45733}" type="pres">
      <dgm:prSet presAssocID="{4340D573-8DB3-9D4B-8F3F-DEC929DB271F}" presName="LevelTwoTextNode" presStyleLbl="node2" presStyleIdx="1" presStyleCnt="3">
        <dgm:presLayoutVars>
          <dgm:chPref val="3"/>
        </dgm:presLayoutVars>
      </dgm:prSet>
      <dgm:spPr/>
    </dgm:pt>
    <dgm:pt modelId="{78C6316B-5757-9C45-A988-30990A1E436A}" type="pres">
      <dgm:prSet presAssocID="{4340D573-8DB3-9D4B-8F3F-DEC929DB271F}" presName="level3hierChild" presStyleCnt="0"/>
      <dgm:spPr/>
    </dgm:pt>
    <dgm:pt modelId="{215FCC2F-4AFC-3647-BBB4-F16FCEC723E2}" type="pres">
      <dgm:prSet presAssocID="{1085927D-F54C-7741-9A95-9E13971098E2}" presName="conn2-1" presStyleLbl="parChTrans1D2" presStyleIdx="2" presStyleCnt="3"/>
      <dgm:spPr/>
    </dgm:pt>
    <dgm:pt modelId="{EB486B9E-C10E-E44E-A5ED-8BFB3CBA67DE}" type="pres">
      <dgm:prSet presAssocID="{1085927D-F54C-7741-9A95-9E13971098E2}" presName="connTx" presStyleLbl="parChTrans1D2" presStyleIdx="2" presStyleCnt="3"/>
      <dgm:spPr/>
    </dgm:pt>
    <dgm:pt modelId="{BFB09823-117E-2647-8E70-D68A80506F19}" type="pres">
      <dgm:prSet presAssocID="{20C0E7E0-A9CE-D34A-9E1A-3F4558BB349C}" presName="root2" presStyleCnt="0"/>
      <dgm:spPr/>
    </dgm:pt>
    <dgm:pt modelId="{64B58A32-3D52-B348-A803-8CDB80AE9A4C}" type="pres">
      <dgm:prSet presAssocID="{20C0E7E0-A9CE-D34A-9E1A-3F4558BB349C}" presName="LevelTwoTextNode" presStyleLbl="node2" presStyleIdx="2" presStyleCnt="3">
        <dgm:presLayoutVars>
          <dgm:chPref val="3"/>
        </dgm:presLayoutVars>
      </dgm:prSet>
      <dgm:spPr/>
    </dgm:pt>
    <dgm:pt modelId="{712814E2-C718-AD41-98DE-FC0EC144BDAC}" type="pres">
      <dgm:prSet presAssocID="{20C0E7E0-A9CE-D34A-9E1A-3F4558BB349C}" presName="level3hierChild" presStyleCnt="0"/>
      <dgm:spPr/>
    </dgm:pt>
  </dgm:ptLst>
  <dgm:cxnLst>
    <dgm:cxn modelId="{BBABA721-45CF-144B-9D0B-7D2D4030606E}" srcId="{04ADEF53-D5F0-9348-9237-74C861639B37}" destId="{B573385A-80CA-284A-AB88-F459A67522A0}" srcOrd="0" destOrd="0" parTransId="{C2E2A497-ACD6-0E49-982A-E0A4C1864CE3}" sibTransId="{EC56608E-4613-A244-86CA-E76E933CE1AB}"/>
    <dgm:cxn modelId="{705C8646-6D03-964F-ADE4-B51F7B130CE6}" type="presOf" srcId="{8574E899-8716-7342-82FF-AF55DE7D4B64}" destId="{324A70EF-32AD-024F-9BE3-415076822D7F}" srcOrd="1" destOrd="0" presId="urn:microsoft.com/office/officeart/2005/8/layout/hierarchy2"/>
    <dgm:cxn modelId="{6E3C325C-3C2A-A44C-989D-0B7958F24720}" type="presOf" srcId="{04ADEF53-D5F0-9348-9237-74C861639B37}" destId="{B010BB23-7CDD-9D49-9B4F-DF90C07E17AA}" srcOrd="0" destOrd="0" presId="urn:microsoft.com/office/officeart/2005/8/layout/hierarchy2"/>
    <dgm:cxn modelId="{2D23F26A-573E-ED4C-BCBC-93A92052FE50}" type="presOf" srcId="{4C6F3025-E439-E647-A008-58CB666811C1}" destId="{9A346A1E-A1AE-8A4C-A923-0A7B41AC78AA}" srcOrd="1" destOrd="0" presId="urn:microsoft.com/office/officeart/2005/8/layout/hierarchy2"/>
    <dgm:cxn modelId="{1AB9EE71-6754-0242-87C1-477A356DDCA4}" srcId="{B573385A-80CA-284A-AB88-F459A67522A0}" destId="{20C0E7E0-A9CE-D34A-9E1A-3F4558BB349C}" srcOrd="2" destOrd="0" parTransId="{1085927D-F54C-7741-9A95-9E13971098E2}" sibTransId="{313A5385-3B7F-044D-91E8-4C113F4CCE94}"/>
    <dgm:cxn modelId="{5748A590-1199-7A43-98F9-31BC3BED4729}" srcId="{B573385A-80CA-284A-AB88-F459A67522A0}" destId="{4340D573-8DB3-9D4B-8F3F-DEC929DB271F}" srcOrd="1" destOrd="0" parTransId="{4C6F3025-E439-E647-A008-58CB666811C1}" sibTransId="{43BC57E9-9FCE-F84B-BAD7-3C5117B43151}"/>
    <dgm:cxn modelId="{05492E97-5152-D548-908F-37D41615514C}" srcId="{B573385A-80CA-284A-AB88-F459A67522A0}" destId="{AAC733AE-49CA-DB4E-94AA-8F39374F698E}" srcOrd="0" destOrd="0" parTransId="{8574E899-8716-7342-82FF-AF55DE7D4B64}" sibTransId="{2F4DD00C-5B23-424C-B488-7D95770DE21D}"/>
    <dgm:cxn modelId="{5B1CADC8-86C5-7349-85B3-9EC74A272F4B}" type="presOf" srcId="{AAC733AE-49CA-DB4E-94AA-8F39374F698E}" destId="{A6C7B297-5E7B-F94F-85E0-DFC340FB7E59}" srcOrd="0" destOrd="0" presId="urn:microsoft.com/office/officeart/2005/8/layout/hierarchy2"/>
    <dgm:cxn modelId="{BEFE86D4-86CE-F447-A004-DBDD3594C80A}" type="presOf" srcId="{B573385A-80CA-284A-AB88-F459A67522A0}" destId="{2F4ACCC8-FEC1-294A-9CDE-D681D131475E}" srcOrd="0" destOrd="0" presId="urn:microsoft.com/office/officeart/2005/8/layout/hierarchy2"/>
    <dgm:cxn modelId="{F278F4DF-9D44-8448-8897-6E6C28E130D1}" type="presOf" srcId="{8574E899-8716-7342-82FF-AF55DE7D4B64}" destId="{3375B90D-B6F5-AD44-A088-4BFB75BECAA9}" srcOrd="0" destOrd="0" presId="urn:microsoft.com/office/officeart/2005/8/layout/hierarchy2"/>
    <dgm:cxn modelId="{E06AA0E0-CB76-504D-8A10-A55184DF0A78}" type="presOf" srcId="{4C6F3025-E439-E647-A008-58CB666811C1}" destId="{C68C3383-9123-9C4F-91E3-26CF3F91B35C}" srcOrd="0" destOrd="0" presId="urn:microsoft.com/office/officeart/2005/8/layout/hierarchy2"/>
    <dgm:cxn modelId="{7125CEEB-0DCE-044C-981D-EC19A2291A6B}" type="presOf" srcId="{20C0E7E0-A9CE-D34A-9E1A-3F4558BB349C}" destId="{64B58A32-3D52-B348-A803-8CDB80AE9A4C}" srcOrd="0" destOrd="0" presId="urn:microsoft.com/office/officeart/2005/8/layout/hierarchy2"/>
    <dgm:cxn modelId="{C037B2F4-5469-7042-AC00-52BABA577031}" type="presOf" srcId="{1085927D-F54C-7741-9A95-9E13971098E2}" destId="{215FCC2F-4AFC-3647-BBB4-F16FCEC723E2}" srcOrd="0" destOrd="0" presId="urn:microsoft.com/office/officeart/2005/8/layout/hierarchy2"/>
    <dgm:cxn modelId="{378BC6F4-009B-5049-85EA-ACA7677A6035}" type="presOf" srcId="{4340D573-8DB3-9D4B-8F3F-DEC929DB271F}" destId="{41716AD8-21E7-D24C-BEAF-0D4C7EC45733}" srcOrd="0" destOrd="0" presId="urn:microsoft.com/office/officeart/2005/8/layout/hierarchy2"/>
    <dgm:cxn modelId="{0B3FEBF9-A2B1-5C40-A556-32BB5F3D6EEB}" type="presOf" srcId="{1085927D-F54C-7741-9A95-9E13971098E2}" destId="{EB486B9E-C10E-E44E-A5ED-8BFB3CBA67DE}" srcOrd="1" destOrd="0" presId="urn:microsoft.com/office/officeart/2005/8/layout/hierarchy2"/>
    <dgm:cxn modelId="{9AB18F16-528B-8D47-B92F-128AA49C20EB}" type="presParOf" srcId="{B010BB23-7CDD-9D49-9B4F-DF90C07E17AA}" destId="{3F4FA0E4-1916-8B4B-B96A-1D80353CFB16}" srcOrd="0" destOrd="0" presId="urn:microsoft.com/office/officeart/2005/8/layout/hierarchy2"/>
    <dgm:cxn modelId="{C1285AFB-6B2C-5942-B258-81CAE58239A6}" type="presParOf" srcId="{3F4FA0E4-1916-8B4B-B96A-1D80353CFB16}" destId="{2F4ACCC8-FEC1-294A-9CDE-D681D131475E}" srcOrd="0" destOrd="0" presId="urn:microsoft.com/office/officeart/2005/8/layout/hierarchy2"/>
    <dgm:cxn modelId="{23369E1B-154B-4D4F-9BC8-3FE2D5689F96}" type="presParOf" srcId="{3F4FA0E4-1916-8B4B-B96A-1D80353CFB16}" destId="{77B51B87-D454-F548-AC55-ABA5E97270EF}" srcOrd="1" destOrd="0" presId="urn:microsoft.com/office/officeart/2005/8/layout/hierarchy2"/>
    <dgm:cxn modelId="{9EEBE346-0AC6-FE47-8473-E0E12E43C159}" type="presParOf" srcId="{77B51B87-D454-F548-AC55-ABA5E97270EF}" destId="{3375B90D-B6F5-AD44-A088-4BFB75BECAA9}" srcOrd="0" destOrd="0" presId="urn:microsoft.com/office/officeart/2005/8/layout/hierarchy2"/>
    <dgm:cxn modelId="{BC49A65E-C7CC-3842-A114-0462BBF24B94}" type="presParOf" srcId="{3375B90D-B6F5-AD44-A088-4BFB75BECAA9}" destId="{324A70EF-32AD-024F-9BE3-415076822D7F}" srcOrd="0" destOrd="0" presId="urn:microsoft.com/office/officeart/2005/8/layout/hierarchy2"/>
    <dgm:cxn modelId="{2F643047-E655-954B-BED7-C007E12CAB69}" type="presParOf" srcId="{77B51B87-D454-F548-AC55-ABA5E97270EF}" destId="{C54663E9-AA0F-0E4E-B01C-425394B1913A}" srcOrd="1" destOrd="0" presId="urn:microsoft.com/office/officeart/2005/8/layout/hierarchy2"/>
    <dgm:cxn modelId="{8545E47B-25E7-1D46-910A-A5071F8F47DF}" type="presParOf" srcId="{C54663E9-AA0F-0E4E-B01C-425394B1913A}" destId="{A6C7B297-5E7B-F94F-85E0-DFC340FB7E59}" srcOrd="0" destOrd="0" presId="urn:microsoft.com/office/officeart/2005/8/layout/hierarchy2"/>
    <dgm:cxn modelId="{E74F7168-5534-5842-B833-A39F45F77618}" type="presParOf" srcId="{C54663E9-AA0F-0E4E-B01C-425394B1913A}" destId="{72DAD86D-D71C-964D-BEEA-E3088F2FE03F}" srcOrd="1" destOrd="0" presId="urn:microsoft.com/office/officeart/2005/8/layout/hierarchy2"/>
    <dgm:cxn modelId="{43846490-87DC-F646-A8B1-0836EFE9FF17}" type="presParOf" srcId="{77B51B87-D454-F548-AC55-ABA5E97270EF}" destId="{C68C3383-9123-9C4F-91E3-26CF3F91B35C}" srcOrd="2" destOrd="0" presId="urn:microsoft.com/office/officeart/2005/8/layout/hierarchy2"/>
    <dgm:cxn modelId="{7C1F1B19-E578-E04C-91D1-9534F251E252}" type="presParOf" srcId="{C68C3383-9123-9C4F-91E3-26CF3F91B35C}" destId="{9A346A1E-A1AE-8A4C-A923-0A7B41AC78AA}" srcOrd="0" destOrd="0" presId="urn:microsoft.com/office/officeart/2005/8/layout/hierarchy2"/>
    <dgm:cxn modelId="{A90351DF-06CB-DF43-B137-7EDF811E0110}" type="presParOf" srcId="{77B51B87-D454-F548-AC55-ABA5E97270EF}" destId="{0C74D056-A1D8-034D-A992-7CF661495258}" srcOrd="3" destOrd="0" presId="urn:microsoft.com/office/officeart/2005/8/layout/hierarchy2"/>
    <dgm:cxn modelId="{99F6B217-785B-E24C-9548-0C55CFBAFB0A}" type="presParOf" srcId="{0C74D056-A1D8-034D-A992-7CF661495258}" destId="{41716AD8-21E7-D24C-BEAF-0D4C7EC45733}" srcOrd="0" destOrd="0" presId="urn:microsoft.com/office/officeart/2005/8/layout/hierarchy2"/>
    <dgm:cxn modelId="{69715398-13CD-B447-A719-51F6319538E9}" type="presParOf" srcId="{0C74D056-A1D8-034D-A992-7CF661495258}" destId="{78C6316B-5757-9C45-A988-30990A1E436A}" srcOrd="1" destOrd="0" presId="urn:microsoft.com/office/officeart/2005/8/layout/hierarchy2"/>
    <dgm:cxn modelId="{578F4AAF-36B0-7943-A80B-797DECA5171D}" type="presParOf" srcId="{77B51B87-D454-F548-AC55-ABA5E97270EF}" destId="{215FCC2F-4AFC-3647-BBB4-F16FCEC723E2}" srcOrd="4" destOrd="0" presId="urn:microsoft.com/office/officeart/2005/8/layout/hierarchy2"/>
    <dgm:cxn modelId="{CA8F02CE-36EA-8C4B-AFED-8C38DEA26F09}" type="presParOf" srcId="{215FCC2F-4AFC-3647-BBB4-F16FCEC723E2}" destId="{EB486B9E-C10E-E44E-A5ED-8BFB3CBA67DE}" srcOrd="0" destOrd="0" presId="urn:microsoft.com/office/officeart/2005/8/layout/hierarchy2"/>
    <dgm:cxn modelId="{0CD38C3B-B9CB-0946-8F49-913CC454B748}" type="presParOf" srcId="{77B51B87-D454-F548-AC55-ABA5E97270EF}" destId="{BFB09823-117E-2647-8E70-D68A80506F19}" srcOrd="5" destOrd="0" presId="urn:microsoft.com/office/officeart/2005/8/layout/hierarchy2"/>
    <dgm:cxn modelId="{DEB3D730-035D-AC42-A415-6FFF787DC2AE}" type="presParOf" srcId="{BFB09823-117E-2647-8E70-D68A80506F19}" destId="{64B58A32-3D52-B348-A803-8CDB80AE9A4C}" srcOrd="0" destOrd="0" presId="urn:microsoft.com/office/officeart/2005/8/layout/hierarchy2"/>
    <dgm:cxn modelId="{8320A666-CC42-9748-BF46-1D37B590478C}" type="presParOf" srcId="{BFB09823-117E-2647-8E70-D68A80506F19}" destId="{712814E2-C718-AD41-98DE-FC0EC144BDA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ADEF53-D5F0-9348-9237-74C861639B37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3385A-80CA-284A-AB88-F459A67522A0}">
      <dgm:prSet phldrT="[Text]" custT="1"/>
      <dgm:spPr/>
      <dgm:t>
        <a:bodyPr/>
        <a:lstStyle/>
        <a:p>
          <a:r>
            <a:rPr lang="en-US" sz="2500" dirty="0">
              <a:latin typeface="Avenir Book" panose="02000503020000020003" pitchFamily="2" charset="0"/>
            </a:rPr>
            <a:t>LLM Model Evaluation</a:t>
          </a:r>
        </a:p>
      </dgm:t>
    </dgm:pt>
    <dgm:pt modelId="{C2E2A497-ACD6-0E49-982A-E0A4C1864CE3}" type="parTrans" cxnId="{BBABA721-45CF-144B-9D0B-7D2D4030606E}">
      <dgm:prSet/>
      <dgm:spPr/>
      <dgm:t>
        <a:bodyPr/>
        <a:lstStyle/>
        <a:p>
          <a:endParaRPr lang="en-US">
            <a:latin typeface="Avenir Book" panose="02000503020000020003" pitchFamily="2" charset="0"/>
          </a:endParaRPr>
        </a:p>
      </dgm:t>
    </dgm:pt>
    <dgm:pt modelId="{EC56608E-4613-A244-86CA-E76E933CE1AB}" type="sibTrans" cxnId="{BBABA721-45CF-144B-9D0B-7D2D4030606E}">
      <dgm:prSet/>
      <dgm:spPr/>
      <dgm:t>
        <a:bodyPr/>
        <a:lstStyle/>
        <a:p>
          <a:endParaRPr lang="en-US">
            <a:latin typeface="Avenir Book" panose="02000503020000020003" pitchFamily="2" charset="0"/>
          </a:endParaRPr>
        </a:p>
      </dgm:t>
    </dgm:pt>
    <dgm:pt modelId="{AAC733AE-49CA-DB4E-94AA-8F39374F698E}">
      <dgm:prSet phldrT="[Text]" custT="1"/>
      <dgm:spPr/>
      <dgm:t>
        <a:bodyPr/>
        <a:lstStyle/>
        <a:p>
          <a:pPr rtl="0"/>
          <a:r>
            <a:rPr lang="en-US" sz="2500" dirty="0">
              <a:latin typeface="Avenir Book" panose="02000503020000020003" pitchFamily="2" charset="0"/>
            </a:rPr>
            <a:t>Intrinsic Evaluation</a:t>
          </a:r>
        </a:p>
      </dgm:t>
    </dgm:pt>
    <dgm:pt modelId="{8574E899-8716-7342-82FF-AF55DE7D4B64}" type="parTrans" cxnId="{05492E97-5152-D548-908F-37D41615514C}">
      <dgm:prSet/>
      <dgm:spPr/>
      <dgm:t>
        <a:bodyPr/>
        <a:lstStyle/>
        <a:p>
          <a:endParaRPr lang="en-US">
            <a:latin typeface="Avenir Book" panose="02000503020000020003" pitchFamily="2" charset="0"/>
          </a:endParaRPr>
        </a:p>
      </dgm:t>
    </dgm:pt>
    <dgm:pt modelId="{2F4DD00C-5B23-424C-B488-7D95770DE21D}" type="sibTrans" cxnId="{05492E97-5152-D548-908F-37D41615514C}">
      <dgm:prSet/>
      <dgm:spPr/>
      <dgm:t>
        <a:bodyPr/>
        <a:lstStyle/>
        <a:p>
          <a:endParaRPr lang="en-US">
            <a:latin typeface="Avenir Book" panose="02000503020000020003" pitchFamily="2" charset="0"/>
          </a:endParaRPr>
        </a:p>
      </dgm:t>
    </dgm:pt>
    <dgm:pt modelId="{F900861C-F0B6-6E48-8CA8-1F9B151AD382}">
      <dgm:prSet phldrT="[Text]" custT="1"/>
      <dgm:spPr/>
      <dgm:t>
        <a:bodyPr/>
        <a:lstStyle/>
        <a:p>
          <a:r>
            <a:rPr lang="en-US" sz="2000" b="0" i="0" dirty="0">
              <a:latin typeface="Avenir Book" panose="02000503020000020003" pitchFamily="2" charset="0"/>
            </a:rPr>
            <a:t>Perplexity</a:t>
          </a:r>
          <a:endParaRPr lang="en-US" sz="2000" b="0" dirty="0">
            <a:latin typeface="Avenir Book" panose="02000503020000020003" pitchFamily="2" charset="0"/>
          </a:endParaRPr>
        </a:p>
      </dgm:t>
    </dgm:pt>
    <dgm:pt modelId="{F50A1EBF-B74D-5948-932E-1CA958C4824E}" type="parTrans" cxnId="{2B78D868-4CDB-894B-9660-280C750770E9}">
      <dgm:prSet/>
      <dgm:spPr/>
      <dgm:t>
        <a:bodyPr/>
        <a:lstStyle/>
        <a:p>
          <a:endParaRPr lang="en-US"/>
        </a:p>
      </dgm:t>
    </dgm:pt>
    <dgm:pt modelId="{82A509FD-5ECA-9143-AABA-F793497FF034}" type="sibTrans" cxnId="{2B78D868-4CDB-894B-9660-280C750770E9}">
      <dgm:prSet/>
      <dgm:spPr/>
      <dgm:t>
        <a:bodyPr/>
        <a:lstStyle/>
        <a:p>
          <a:endParaRPr lang="en-US"/>
        </a:p>
      </dgm:t>
    </dgm:pt>
    <dgm:pt modelId="{B7E1502B-677C-1D41-B55E-B2C8B796A2E2}">
      <dgm:prSet phldrT="[Text]" custT="1"/>
      <dgm:spPr/>
      <dgm:t>
        <a:bodyPr/>
        <a:lstStyle/>
        <a:p>
          <a:r>
            <a:rPr lang="en-US" sz="2000" dirty="0">
              <a:latin typeface="Avenir Book" panose="02000503020000020003" pitchFamily="2" charset="0"/>
            </a:rPr>
            <a:t>Cross-Entropy Loss</a:t>
          </a:r>
        </a:p>
      </dgm:t>
    </dgm:pt>
    <dgm:pt modelId="{79E84058-19E7-9A41-A73A-71AD4130DF8F}" type="parTrans" cxnId="{29F1FD06-BCCE-EC4F-80D5-96F9DF6676BF}">
      <dgm:prSet/>
      <dgm:spPr/>
      <dgm:t>
        <a:bodyPr/>
        <a:lstStyle/>
        <a:p>
          <a:endParaRPr lang="en-US"/>
        </a:p>
      </dgm:t>
    </dgm:pt>
    <dgm:pt modelId="{7093EB5B-45A9-BF45-B126-E61A1BBDE080}" type="sibTrans" cxnId="{29F1FD06-BCCE-EC4F-80D5-96F9DF6676BF}">
      <dgm:prSet/>
      <dgm:spPr/>
      <dgm:t>
        <a:bodyPr/>
        <a:lstStyle/>
        <a:p>
          <a:endParaRPr lang="en-US"/>
        </a:p>
      </dgm:t>
    </dgm:pt>
    <dgm:pt modelId="{16DE7383-E306-D74B-A8D7-308C0D6F0D5D}">
      <dgm:prSet custT="1"/>
      <dgm:spPr/>
      <dgm:t>
        <a:bodyPr/>
        <a:lstStyle/>
        <a:p>
          <a:r>
            <a:rPr lang="en-US" sz="1800" dirty="0">
              <a:latin typeface="Avenir Book" panose="02000503020000020003" pitchFamily="2" charset="0"/>
            </a:rPr>
            <a:t>BLEU (Bilingual Evaluation Understudy)</a:t>
          </a:r>
        </a:p>
      </dgm:t>
    </dgm:pt>
    <dgm:pt modelId="{F26E08FE-96B5-B042-A259-79E7ED61FDDB}" type="parTrans" cxnId="{1170FE98-4E10-4640-9A3C-7FD49AEAE6FE}">
      <dgm:prSet/>
      <dgm:spPr/>
      <dgm:t>
        <a:bodyPr/>
        <a:lstStyle/>
        <a:p>
          <a:endParaRPr lang="en-US"/>
        </a:p>
      </dgm:t>
    </dgm:pt>
    <dgm:pt modelId="{E518E691-9F1A-9A44-BFC7-04418D5FCA9E}" type="sibTrans" cxnId="{1170FE98-4E10-4640-9A3C-7FD49AEAE6FE}">
      <dgm:prSet/>
      <dgm:spPr/>
      <dgm:t>
        <a:bodyPr/>
        <a:lstStyle/>
        <a:p>
          <a:endParaRPr lang="en-US"/>
        </a:p>
      </dgm:t>
    </dgm:pt>
    <dgm:pt modelId="{5EA0EBA4-91EC-414F-8828-54C1B14A259D}">
      <dgm:prSet custT="1"/>
      <dgm:spPr/>
      <dgm:t>
        <a:bodyPr/>
        <a:lstStyle/>
        <a:p>
          <a:r>
            <a:rPr lang="en-US" sz="1400" dirty="0">
              <a:latin typeface="Avenir Book" panose="02000503020000020003" pitchFamily="2" charset="0"/>
            </a:rPr>
            <a:t>RUGE (Recall-Oriented Understudy for </a:t>
          </a:r>
          <a:r>
            <a:rPr lang="en-US" sz="1400" dirty="0" err="1">
              <a:latin typeface="Avenir Book" panose="02000503020000020003" pitchFamily="2" charset="0"/>
            </a:rPr>
            <a:t>Gisting</a:t>
          </a:r>
          <a:r>
            <a:rPr lang="en-US" sz="1400" dirty="0">
              <a:latin typeface="Avenir Book" panose="02000503020000020003" pitchFamily="2" charset="0"/>
            </a:rPr>
            <a:t> Evaluation)</a:t>
          </a:r>
        </a:p>
      </dgm:t>
    </dgm:pt>
    <dgm:pt modelId="{C3701D3B-FF41-0246-B7A1-F21D7962CBD4}" type="parTrans" cxnId="{1E96F65F-0612-0141-9FF4-7F4C38203633}">
      <dgm:prSet/>
      <dgm:spPr/>
      <dgm:t>
        <a:bodyPr/>
        <a:lstStyle/>
        <a:p>
          <a:endParaRPr lang="en-US"/>
        </a:p>
      </dgm:t>
    </dgm:pt>
    <dgm:pt modelId="{DD0B2220-94BC-2F4B-B190-EEC169911AC0}" type="sibTrans" cxnId="{1E96F65F-0612-0141-9FF4-7F4C38203633}">
      <dgm:prSet/>
      <dgm:spPr/>
      <dgm:t>
        <a:bodyPr/>
        <a:lstStyle/>
        <a:p>
          <a:endParaRPr lang="en-US"/>
        </a:p>
      </dgm:t>
    </dgm:pt>
    <dgm:pt modelId="{54E32FC8-BAC7-C44F-B69B-FF85617B76CF}">
      <dgm:prSet custT="1"/>
      <dgm:spPr/>
      <dgm:t>
        <a:bodyPr/>
        <a:lstStyle/>
        <a:p>
          <a:r>
            <a:rPr lang="en-US" sz="2000" dirty="0" err="1">
              <a:latin typeface="Avenir Book" panose="02000503020000020003" pitchFamily="2" charset="0"/>
            </a:rPr>
            <a:t>BERTScore</a:t>
          </a:r>
          <a:endParaRPr lang="en-US" sz="2000" dirty="0">
            <a:latin typeface="Avenir Book" panose="02000503020000020003" pitchFamily="2" charset="0"/>
          </a:endParaRPr>
        </a:p>
      </dgm:t>
    </dgm:pt>
    <dgm:pt modelId="{268FD5B6-E9BE-4D44-9B65-3FDE7D585A16}" type="parTrans" cxnId="{955FC567-193B-004A-A377-B40FD844D465}">
      <dgm:prSet/>
      <dgm:spPr/>
      <dgm:t>
        <a:bodyPr/>
        <a:lstStyle/>
        <a:p>
          <a:endParaRPr lang="en-US"/>
        </a:p>
      </dgm:t>
    </dgm:pt>
    <dgm:pt modelId="{6D0902CD-52A9-7646-9AEA-AA9FFDA19F40}" type="sibTrans" cxnId="{955FC567-193B-004A-A377-B40FD844D465}">
      <dgm:prSet/>
      <dgm:spPr/>
      <dgm:t>
        <a:bodyPr/>
        <a:lstStyle/>
        <a:p>
          <a:endParaRPr lang="en-US"/>
        </a:p>
      </dgm:t>
    </dgm:pt>
    <dgm:pt modelId="{B010BB23-7CDD-9D49-9B4F-DF90C07E17AA}" type="pres">
      <dgm:prSet presAssocID="{04ADEF53-D5F0-9348-9237-74C861639B3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F4FA0E4-1916-8B4B-B96A-1D80353CFB16}" type="pres">
      <dgm:prSet presAssocID="{B573385A-80CA-284A-AB88-F459A67522A0}" presName="root1" presStyleCnt="0"/>
      <dgm:spPr/>
    </dgm:pt>
    <dgm:pt modelId="{2F4ACCC8-FEC1-294A-9CDE-D681D131475E}" type="pres">
      <dgm:prSet presAssocID="{B573385A-80CA-284A-AB88-F459A67522A0}" presName="LevelOneTextNode" presStyleLbl="node0" presStyleIdx="0" presStyleCnt="1">
        <dgm:presLayoutVars>
          <dgm:chPref val="3"/>
        </dgm:presLayoutVars>
      </dgm:prSet>
      <dgm:spPr/>
    </dgm:pt>
    <dgm:pt modelId="{77B51B87-D454-F548-AC55-ABA5E97270EF}" type="pres">
      <dgm:prSet presAssocID="{B573385A-80CA-284A-AB88-F459A67522A0}" presName="level2hierChild" presStyleCnt="0"/>
      <dgm:spPr/>
    </dgm:pt>
    <dgm:pt modelId="{3375B90D-B6F5-AD44-A088-4BFB75BECAA9}" type="pres">
      <dgm:prSet presAssocID="{8574E899-8716-7342-82FF-AF55DE7D4B64}" presName="conn2-1" presStyleLbl="parChTrans1D2" presStyleIdx="0" presStyleCnt="1"/>
      <dgm:spPr/>
    </dgm:pt>
    <dgm:pt modelId="{324A70EF-32AD-024F-9BE3-415076822D7F}" type="pres">
      <dgm:prSet presAssocID="{8574E899-8716-7342-82FF-AF55DE7D4B64}" presName="connTx" presStyleLbl="parChTrans1D2" presStyleIdx="0" presStyleCnt="1"/>
      <dgm:spPr/>
    </dgm:pt>
    <dgm:pt modelId="{C54663E9-AA0F-0E4E-B01C-425394B1913A}" type="pres">
      <dgm:prSet presAssocID="{AAC733AE-49CA-DB4E-94AA-8F39374F698E}" presName="root2" presStyleCnt="0"/>
      <dgm:spPr/>
    </dgm:pt>
    <dgm:pt modelId="{A6C7B297-5E7B-F94F-85E0-DFC340FB7E59}" type="pres">
      <dgm:prSet presAssocID="{AAC733AE-49CA-DB4E-94AA-8F39374F698E}" presName="LevelTwoTextNode" presStyleLbl="node2" presStyleIdx="0" presStyleCnt="1">
        <dgm:presLayoutVars>
          <dgm:chPref val="3"/>
        </dgm:presLayoutVars>
      </dgm:prSet>
      <dgm:spPr/>
    </dgm:pt>
    <dgm:pt modelId="{72DAD86D-D71C-964D-BEEA-E3088F2FE03F}" type="pres">
      <dgm:prSet presAssocID="{AAC733AE-49CA-DB4E-94AA-8F39374F698E}" presName="level3hierChild" presStyleCnt="0"/>
      <dgm:spPr/>
    </dgm:pt>
    <dgm:pt modelId="{B8C6FD56-578B-D04F-8B28-CAD2A2C4A9E9}" type="pres">
      <dgm:prSet presAssocID="{F50A1EBF-B74D-5948-932E-1CA958C4824E}" presName="conn2-1" presStyleLbl="parChTrans1D3" presStyleIdx="0" presStyleCnt="5"/>
      <dgm:spPr/>
    </dgm:pt>
    <dgm:pt modelId="{7FDEE4DA-1EA4-5A40-B764-6FD5CF58B8E5}" type="pres">
      <dgm:prSet presAssocID="{F50A1EBF-B74D-5948-932E-1CA958C4824E}" presName="connTx" presStyleLbl="parChTrans1D3" presStyleIdx="0" presStyleCnt="5"/>
      <dgm:spPr/>
    </dgm:pt>
    <dgm:pt modelId="{F23239D6-269B-2B41-858B-945B1DDD2350}" type="pres">
      <dgm:prSet presAssocID="{F900861C-F0B6-6E48-8CA8-1F9B151AD382}" presName="root2" presStyleCnt="0"/>
      <dgm:spPr/>
    </dgm:pt>
    <dgm:pt modelId="{0912D463-3443-8A49-87E7-6A0D310EE63C}" type="pres">
      <dgm:prSet presAssocID="{F900861C-F0B6-6E48-8CA8-1F9B151AD382}" presName="LevelTwoTextNode" presStyleLbl="node3" presStyleIdx="0" presStyleCnt="5">
        <dgm:presLayoutVars>
          <dgm:chPref val="3"/>
        </dgm:presLayoutVars>
      </dgm:prSet>
      <dgm:spPr/>
    </dgm:pt>
    <dgm:pt modelId="{28B53DB9-B05C-9B4F-BA79-EF38E06AEE99}" type="pres">
      <dgm:prSet presAssocID="{F900861C-F0B6-6E48-8CA8-1F9B151AD382}" presName="level3hierChild" presStyleCnt="0"/>
      <dgm:spPr/>
    </dgm:pt>
    <dgm:pt modelId="{6220B2CE-2FCD-034A-A709-0457301FC523}" type="pres">
      <dgm:prSet presAssocID="{79E84058-19E7-9A41-A73A-71AD4130DF8F}" presName="conn2-1" presStyleLbl="parChTrans1D3" presStyleIdx="1" presStyleCnt="5"/>
      <dgm:spPr/>
    </dgm:pt>
    <dgm:pt modelId="{25513C90-0ABD-8A4F-9674-8F8882BEA6CA}" type="pres">
      <dgm:prSet presAssocID="{79E84058-19E7-9A41-A73A-71AD4130DF8F}" presName="connTx" presStyleLbl="parChTrans1D3" presStyleIdx="1" presStyleCnt="5"/>
      <dgm:spPr/>
    </dgm:pt>
    <dgm:pt modelId="{04DFA938-8FF4-9B4A-8505-DFEFE9FE65C4}" type="pres">
      <dgm:prSet presAssocID="{B7E1502B-677C-1D41-B55E-B2C8B796A2E2}" presName="root2" presStyleCnt="0"/>
      <dgm:spPr/>
    </dgm:pt>
    <dgm:pt modelId="{5A4F49C6-C93D-2840-9950-D7D4D75E3607}" type="pres">
      <dgm:prSet presAssocID="{B7E1502B-677C-1D41-B55E-B2C8B796A2E2}" presName="LevelTwoTextNode" presStyleLbl="node3" presStyleIdx="1" presStyleCnt="5">
        <dgm:presLayoutVars>
          <dgm:chPref val="3"/>
        </dgm:presLayoutVars>
      </dgm:prSet>
      <dgm:spPr/>
    </dgm:pt>
    <dgm:pt modelId="{AC855DB6-5E52-E04D-AF85-E4176EC11652}" type="pres">
      <dgm:prSet presAssocID="{B7E1502B-677C-1D41-B55E-B2C8B796A2E2}" presName="level3hierChild" presStyleCnt="0"/>
      <dgm:spPr/>
    </dgm:pt>
    <dgm:pt modelId="{9DFD3CE5-1847-2942-99B4-93F2281AD6D7}" type="pres">
      <dgm:prSet presAssocID="{F26E08FE-96B5-B042-A259-79E7ED61FDDB}" presName="conn2-1" presStyleLbl="parChTrans1D3" presStyleIdx="2" presStyleCnt="5"/>
      <dgm:spPr/>
    </dgm:pt>
    <dgm:pt modelId="{A7E9459B-228B-E14E-813B-2922834924BE}" type="pres">
      <dgm:prSet presAssocID="{F26E08FE-96B5-B042-A259-79E7ED61FDDB}" presName="connTx" presStyleLbl="parChTrans1D3" presStyleIdx="2" presStyleCnt="5"/>
      <dgm:spPr/>
    </dgm:pt>
    <dgm:pt modelId="{4632EA51-8716-CF4A-80A6-62A48E57933F}" type="pres">
      <dgm:prSet presAssocID="{16DE7383-E306-D74B-A8D7-308C0D6F0D5D}" presName="root2" presStyleCnt="0"/>
      <dgm:spPr/>
    </dgm:pt>
    <dgm:pt modelId="{2891695C-B08C-8946-97F9-C005935CBB1B}" type="pres">
      <dgm:prSet presAssocID="{16DE7383-E306-D74B-A8D7-308C0D6F0D5D}" presName="LevelTwoTextNode" presStyleLbl="node3" presStyleIdx="2" presStyleCnt="5">
        <dgm:presLayoutVars>
          <dgm:chPref val="3"/>
        </dgm:presLayoutVars>
      </dgm:prSet>
      <dgm:spPr/>
    </dgm:pt>
    <dgm:pt modelId="{FD5A2EA1-68FE-EE49-A437-233499DCC09A}" type="pres">
      <dgm:prSet presAssocID="{16DE7383-E306-D74B-A8D7-308C0D6F0D5D}" presName="level3hierChild" presStyleCnt="0"/>
      <dgm:spPr/>
    </dgm:pt>
    <dgm:pt modelId="{442310B5-4EED-D649-99DE-4FBE6629CE39}" type="pres">
      <dgm:prSet presAssocID="{C3701D3B-FF41-0246-B7A1-F21D7962CBD4}" presName="conn2-1" presStyleLbl="parChTrans1D3" presStyleIdx="3" presStyleCnt="5"/>
      <dgm:spPr/>
    </dgm:pt>
    <dgm:pt modelId="{E5FEB80F-CD5E-AB4D-8BE5-AEF1EC30F251}" type="pres">
      <dgm:prSet presAssocID="{C3701D3B-FF41-0246-B7A1-F21D7962CBD4}" presName="connTx" presStyleLbl="parChTrans1D3" presStyleIdx="3" presStyleCnt="5"/>
      <dgm:spPr/>
    </dgm:pt>
    <dgm:pt modelId="{B5CA980B-F70D-0A4E-AE73-FEB89527BC6C}" type="pres">
      <dgm:prSet presAssocID="{5EA0EBA4-91EC-414F-8828-54C1B14A259D}" presName="root2" presStyleCnt="0"/>
      <dgm:spPr/>
    </dgm:pt>
    <dgm:pt modelId="{E374D314-16CF-5F4F-B16F-E8241296A12F}" type="pres">
      <dgm:prSet presAssocID="{5EA0EBA4-91EC-414F-8828-54C1B14A259D}" presName="LevelTwoTextNode" presStyleLbl="node3" presStyleIdx="3" presStyleCnt="5">
        <dgm:presLayoutVars>
          <dgm:chPref val="3"/>
        </dgm:presLayoutVars>
      </dgm:prSet>
      <dgm:spPr/>
    </dgm:pt>
    <dgm:pt modelId="{D7A245F3-4E7E-A247-A921-DAD6AE3EFD75}" type="pres">
      <dgm:prSet presAssocID="{5EA0EBA4-91EC-414F-8828-54C1B14A259D}" presName="level3hierChild" presStyleCnt="0"/>
      <dgm:spPr/>
    </dgm:pt>
    <dgm:pt modelId="{CA819D03-EC9A-4749-AECC-38267F71F29B}" type="pres">
      <dgm:prSet presAssocID="{268FD5B6-E9BE-4D44-9B65-3FDE7D585A16}" presName="conn2-1" presStyleLbl="parChTrans1D3" presStyleIdx="4" presStyleCnt="5"/>
      <dgm:spPr/>
    </dgm:pt>
    <dgm:pt modelId="{E4E2E8E9-E0E1-2348-A640-D1D61E340694}" type="pres">
      <dgm:prSet presAssocID="{268FD5B6-E9BE-4D44-9B65-3FDE7D585A16}" presName="connTx" presStyleLbl="parChTrans1D3" presStyleIdx="4" presStyleCnt="5"/>
      <dgm:spPr/>
    </dgm:pt>
    <dgm:pt modelId="{8BB2E49D-BB02-1B40-8951-707010A71A36}" type="pres">
      <dgm:prSet presAssocID="{54E32FC8-BAC7-C44F-B69B-FF85617B76CF}" presName="root2" presStyleCnt="0"/>
      <dgm:spPr/>
    </dgm:pt>
    <dgm:pt modelId="{95F03997-CF76-A94F-A26A-814DE9B38504}" type="pres">
      <dgm:prSet presAssocID="{54E32FC8-BAC7-C44F-B69B-FF85617B76CF}" presName="LevelTwoTextNode" presStyleLbl="node3" presStyleIdx="4" presStyleCnt="5">
        <dgm:presLayoutVars>
          <dgm:chPref val="3"/>
        </dgm:presLayoutVars>
      </dgm:prSet>
      <dgm:spPr/>
    </dgm:pt>
    <dgm:pt modelId="{4FB2F203-CAF3-9748-8931-AD0697CB36BF}" type="pres">
      <dgm:prSet presAssocID="{54E32FC8-BAC7-C44F-B69B-FF85617B76CF}" presName="level3hierChild" presStyleCnt="0"/>
      <dgm:spPr/>
    </dgm:pt>
  </dgm:ptLst>
  <dgm:cxnLst>
    <dgm:cxn modelId="{29F1FD06-BCCE-EC4F-80D5-96F9DF6676BF}" srcId="{AAC733AE-49CA-DB4E-94AA-8F39374F698E}" destId="{B7E1502B-677C-1D41-B55E-B2C8B796A2E2}" srcOrd="1" destOrd="0" parTransId="{79E84058-19E7-9A41-A73A-71AD4130DF8F}" sibTransId="{7093EB5B-45A9-BF45-B126-E61A1BBDE080}"/>
    <dgm:cxn modelId="{4FBEA00D-10A1-E240-A0F3-A11CADE2C5C6}" type="presOf" srcId="{5EA0EBA4-91EC-414F-8828-54C1B14A259D}" destId="{E374D314-16CF-5F4F-B16F-E8241296A12F}" srcOrd="0" destOrd="0" presId="urn:microsoft.com/office/officeart/2005/8/layout/hierarchy2"/>
    <dgm:cxn modelId="{BBABA721-45CF-144B-9D0B-7D2D4030606E}" srcId="{04ADEF53-D5F0-9348-9237-74C861639B37}" destId="{B573385A-80CA-284A-AB88-F459A67522A0}" srcOrd="0" destOrd="0" parTransId="{C2E2A497-ACD6-0E49-982A-E0A4C1864CE3}" sibTransId="{EC56608E-4613-A244-86CA-E76E933CE1AB}"/>
    <dgm:cxn modelId="{A0CA1724-156E-934B-B87A-C420F55E0692}" type="presOf" srcId="{F900861C-F0B6-6E48-8CA8-1F9B151AD382}" destId="{0912D463-3443-8A49-87E7-6A0D310EE63C}" srcOrd="0" destOrd="0" presId="urn:microsoft.com/office/officeart/2005/8/layout/hierarchy2"/>
    <dgm:cxn modelId="{E935D527-9F47-8F4E-A2FE-8DB89D7935B2}" type="presOf" srcId="{C3701D3B-FF41-0246-B7A1-F21D7962CBD4}" destId="{E5FEB80F-CD5E-AB4D-8BE5-AEF1EC30F251}" srcOrd="1" destOrd="0" presId="urn:microsoft.com/office/officeart/2005/8/layout/hierarchy2"/>
    <dgm:cxn modelId="{39FA4230-1DF2-1943-898D-EEDAE6C1F29C}" type="presOf" srcId="{F26E08FE-96B5-B042-A259-79E7ED61FDDB}" destId="{9DFD3CE5-1847-2942-99B4-93F2281AD6D7}" srcOrd="0" destOrd="0" presId="urn:microsoft.com/office/officeart/2005/8/layout/hierarchy2"/>
    <dgm:cxn modelId="{80537539-A111-2F46-9C57-BA96E1A73EEA}" type="presOf" srcId="{79E84058-19E7-9A41-A73A-71AD4130DF8F}" destId="{6220B2CE-2FCD-034A-A709-0457301FC523}" srcOrd="0" destOrd="0" presId="urn:microsoft.com/office/officeart/2005/8/layout/hierarchy2"/>
    <dgm:cxn modelId="{705C8646-6D03-964F-ADE4-B51F7B130CE6}" type="presOf" srcId="{8574E899-8716-7342-82FF-AF55DE7D4B64}" destId="{324A70EF-32AD-024F-9BE3-415076822D7F}" srcOrd="1" destOrd="0" presId="urn:microsoft.com/office/officeart/2005/8/layout/hierarchy2"/>
    <dgm:cxn modelId="{76481D48-F150-1D42-B5F6-D8A67AAF0EC4}" type="presOf" srcId="{16DE7383-E306-D74B-A8D7-308C0D6F0D5D}" destId="{2891695C-B08C-8946-97F9-C005935CBB1B}" srcOrd="0" destOrd="0" presId="urn:microsoft.com/office/officeart/2005/8/layout/hierarchy2"/>
    <dgm:cxn modelId="{A7FEC648-7D59-8A43-9E69-905A18C36C10}" type="presOf" srcId="{268FD5B6-E9BE-4D44-9B65-3FDE7D585A16}" destId="{E4E2E8E9-E0E1-2348-A640-D1D61E340694}" srcOrd="1" destOrd="0" presId="urn:microsoft.com/office/officeart/2005/8/layout/hierarchy2"/>
    <dgm:cxn modelId="{6E3C325C-3C2A-A44C-989D-0B7958F24720}" type="presOf" srcId="{04ADEF53-D5F0-9348-9237-74C861639B37}" destId="{B010BB23-7CDD-9D49-9B4F-DF90C07E17AA}" srcOrd="0" destOrd="0" presId="urn:microsoft.com/office/officeart/2005/8/layout/hierarchy2"/>
    <dgm:cxn modelId="{1E96F65F-0612-0141-9FF4-7F4C38203633}" srcId="{AAC733AE-49CA-DB4E-94AA-8F39374F698E}" destId="{5EA0EBA4-91EC-414F-8828-54C1B14A259D}" srcOrd="3" destOrd="0" parTransId="{C3701D3B-FF41-0246-B7A1-F21D7962CBD4}" sibTransId="{DD0B2220-94BC-2F4B-B190-EEC169911AC0}"/>
    <dgm:cxn modelId="{74EDB465-4EEC-0F4B-A32B-DE2DE03CABC4}" type="presOf" srcId="{F50A1EBF-B74D-5948-932E-1CA958C4824E}" destId="{7FDEE4DA-1EA4-5A40-B764-6FD5CF58B8E5}" srcOrd="1" destOrd="0" presId="urn:microsoft.com/office/officeart/2005/8/layout/hierarchy2"/>
    <dgm:cxn modelId="{955FC567-193B-004A-A377-B40FD844D465}" srcId="{AAC733AE-49CA-DB4E-94AA-8F39374F698E}" destId="{54E32FC8-BAC7-C44F-B69B-FF85617B76CF}" srcOrd="4" destOrd="0" parTransId="{268FD5B6-E9BE-4D44-9B65-3FDE7D585A16}" sibTransId="{6D0902CD-52A9-7646-9AEA-AA9FFDA19F40}"/>
    <dgm:cxn modelId="{2B78D868-4CDB-894B-9660-280C750770E9}" srcId="{AAC733AE-49CA-DB4E-94AA-8F39374F698E}" destId="{F900861C-F0B6-6E48-8CA8-1F9B151AD382}" srcOrd="0" destOrd="0" parTransId="{F50A1EBF-B74D-5948-932E-1CA958C4824E}" sibTransId="{82A509FD-5ECA-9143-AABA-F793497FF034}"/>
    <dgm:cxn modelId="{BD44FF72-52E9-AB40-A3E1-FF4847EBC279}" type="presOf" srcId="{B7E1502B-677C-1D41-B55E-B2C8B796A2E2}" destId="{5A4F49C6-C93D-2840-9950-D7D4D75E3607}" srcOrd="0" destOrd="0" presId="urn:microsoft.com/office/officeart/2005/8/layout/hierarchy2"/>
    <dgm:cxn modelId="{CE0CED87-26BC-C04E-A365-11BCF8537CB9}" type="presOf" srcId="{F50A1EBF-B74D-5948-932E-1CA958C4824E}" destId="{B8C6FD56-578B-D04F-8B28-CAD2A2C4A9E9}" srcOrd="0" destOrd="0" presId="urn:microsoft.com/office/officeart/2005/8/layout/hierarchy2"/>
    <dgm:cxn modelId="{F99BBF92-E54E-0E46-AC34-20226A865AA5}" type="presOf" srcId="{C3701D3B-FF41-0246-B7A1-F21D7962CBD4}" destId="{442310B5-4EED-D649-99DE-4FBE6629CE39}" srcOrd="0" destOrd="0" presId="urn:microsoft.com/office/officeart/2005/8/layout/hierarchy2"/>
    <dgm:cxn modelId="{05492E97-5152-D548-908F-37D41615514C}" srcId="{B573385A-80CA-284A-AB88-F459A67522A0}" destId="{AAC733AE-49CA-DB4E-94AA-8F39374F698E}" srcOrd="0" destOrd="0" parTransId="{8574E899-8716-7342-82FF-AF55DE7D4B64}" sibTransId="{2F4DD00C-5B23-424C-B488-7D95770DE21D}"/>
    <dgm:cxn modelId="{1170FE98-4E10-4640-9A3C-7FD49AEAE6FE}" srcId="{AAC733AE-49CA-DB4E-94AA-8F39374F698E}" destId="{16DE7383-E306-D74B-A8D7-308C0D6F0D5D}" srcOrd="2" destOrd="0" parTransId="{F26E08FE-96B5-B042-A259-79E7ED61FDDB}" sibTransId="{E518E691-9F1A-9A44-BFC7-04418D5FCA9E}"/>
    <dgm:cxn modelId="{A9105BB0-5827-2545-9F67-EA67A04D9886}" type="presOf" srcId="{F26E08FE-96B5-B042-A259-79E7ED61FDDB}" destId="{A7E9459B-228B-E14E-813B-2922834924BE}" srcOrd="1" destOrd="0" presId="urn:microsoft.com/office/officeart/2005/8/layout/hierarchy2"/>
    <dgm:cxn modelId="{5B1CADC8-86C5-7349-85B3-9EC74A272F4B}" type="presOf" srcId="{AAC733AE-49CA-DB4E-94AA-8F39374F698E}" destId="{A6C7B297-5E7B-F94F-85E0-DFC340FB7E59}" srcOrd="0" destOrd="0" presId="urn:microsoft.com/office/officeart/2005/8/layout/hierarchy2"/>
    <dgm:cxn modelId="{BEFE86D4-86CE-F447-A004-DBDD3594C80A}" type="presOf" srcId="{B573385A-80CA-284A-AB88-F459A67522A0}" destId="{2F4ACCC8-FEC1-294A-9CDE-D681D131475E}" srcOrd="0" destOrd="0" presId="urn:microsoft.com/office/officeart/2005/8/layout/hierarchy2"/>
    <dgm:cxn modelId="{F278F4DF-9D44-8448-8897-6E6C28E130D1}" type="presOf" srcId="{8574E899-8716-7342-82FF-AF55DE7D4B64}" destId="{3375B90D-B6F5-AD44-A088-4BFB75BECAA9}" srcOrd="0" destOrd="0" presId="urn:microsoft.com/office/officeart/2005/8/layout/hierarchy2"/>
    <dgm:cxn modelId="{60EB6FE6-64AA-3C42-AF44-61BF9098D3C9}" type="presOf" srcId="{268FD5B6-E9BE-4D44-9B65-3FDE7D585A16}" destId="{CA819D03-EC9A-4749-AECC-38267F71F29B}" srcOrd="0" destOrd="0" presId="urn:microsoft.com/office/officeart/2005/8/layout/hierarchy2"/>
    <dgm:cxn modelId="{9F2C1DF4-9F7B-8442-83E5-1C106B1267B2}" type="presOf" srcId="{54E32FC8-BAC7-C44F-B69B-FF85617B76CF}" destId="{95F03997-CF76-A94F-A26A-814DE9B38504}" srcOrd="0" destOrd="0" presId="urn:microsoft.com/office/officeart/2005/8/layout/hierarchy2"/>
    <dgm:cxn modelId="{61AEE1FB-6416-CF4A-AE54-4DB309DDDCEF}" type="presOf" srcId="{79E84058-19E7-9A41-A73A-71AD4130DF8F}" destId="{25513C90-0ABD-8A4F-9674-8F8882BEA6CA}" srcOrd="1" destOrd="0" presId="urn:microsoft.com/office/officeart/2005/8/layout/hierarchy2"/>
    <dgm:cxn modelId="{9AB18F16-528B-8D47-B92F-128AA49C20EB}" type="presParOf" srcId="{B010BB23-7CDD-9D49-9B4F-DF90C07E17AA}" destId="{3F4FA0E4-1916-8B4B-B96A-1D80353CFB16}" srcOrd="0" destOrd="0" presId="urn:microsoft.com/office/officeart/2005/8/layout/hierarchy2"/>
    <dgm:cxn modelId="{C1285AFB-6B2C-5942-B258-81CAE58239A6}" type="presParOf" srcId="{3F4FA0E4-1916-8B4B-B96A-1D80353CFB16}" destId="{2F4ACCC8-FEC1-294A-9CDE-D681D131475E}" srcOrd="0" destOrd="0" presId="urn:microsoft.com/office/officeart/2005/8/layout/hierarchy2"/>
    <dgm:cxn modelId="{23369E1B-154B-4D4F-9BC8-3FE2D5689F96}" type="presParOf" srcId="{3F4FA0E4-1916-8B4B-B96A-1D80353CFB16}" destId="{77B51B87-D454-F548-AC55-ABA5E97270EF}" srcOrd="1" destOrd="0" presId="urn:microsoft.com/office/officeart/2005/8/layout/hierarchy2"/>
    <dgm:cxn modelId="{9EEBE346-0AC6-FE47-8473-E0E12E43C159}" type="presParOf" srcId="{77B51B87-D454-F548-AC55-ABA5E97270EF}" destId="{3375B90D-B6F5-AD44-A088-4BFB75BECAA9}" srcOrd="0" destOrd="0" presId="urn:microsoft.com/office/officeart/2005/8/layout/hierarchy2"/>
    <dgm:cxn modelId="{BC49A65E-C7CC-3842-A114-0462BBF24B94}" type="presParOf" srcId="{3375B90D-B6F5-AD44-A088-4BFB75BECAA9}" destId="{324A70EF-32AD-024F-9BE3-415076822D7F}" srcOrd="0" destOrd="0" presId="urn:microsoft.com/office/officeart/2005/8/layout/hierarchy2"/>
    <dgm:cxn modelId="{2F643047-E655-954B-BED7-C007E12CAB69}" type="presParOf" srcId="{77B51B87-D454-F548-AC55-ABA5E97270EF}" destId="{C54663E9-AA0F-0E4E-B01C-425394B1913A}" srcOrd="1" destOrd="0" presId="urn:microsoft.com/office/officeart/2005/8/layout/hierarchy2"/>
    <dgm:cxn modelId="{8545E47B-25E7-1D46-910A-A5071F8F47DF}" type="presParOf" srcId="{C54663E9-AA0F-0E4E-B01C-425394B1913A}" destId="{A6C7B297-5E7B-F94F-85E0-DFC340FB7E59}" srcOrd="0" destOrd="0" presId="urn:microsoft.com/office/officeart/2005/8/layout/hierarchy2"/>
    <dgm:cxn modelId="{E74F7168-5534-5842-B833-A39F45F77618}" type="presParOf" srcId="{C54663E9-AA0F-0E4E-B01C-425394B1913A}" destId="{72DAD86D-D71C-964D-BEEA-E3088F2FE03F}" srcOrd="1" destOrd="0" presId="urn:microsoft.com/office/officeart/2005/8/layout/hierarchy2"/>
    <dgm:cxn modelId="{1F1457BB-2EF8-CB42-9AB4-A0A54ED5C186}" type="presParOf" srcId="{72DAD86D-D71C-964D-BEEA-E3088F2FE03F}" destId="{B8C6FD56-578B-D04F-8B28-CAD2A2C4A9E9}" srcOrd="0" destOrd="0" presId="urn:microsoft.com/office/officeart/2005/8/layout/hierarchy2"/>
    <dgm:cxn modelId="{DD1A4FA2-3B94-2C44-B88F-D0C4B2B36A66}" type="presParOf" srcId="{B8C6FD56-578B-D04F-8B28-CAD2A2C4A9E9}" destId="{7FDEE4DA-1EA4-5A40-B764-6FD5CF58B8E5}" srcOrd="0" destOrd="0" presId="urn:microsoft.com/office/officeart/2005/8/layout/hierarchy2"/>
    <dgm:cxn modelId="{8CC71C50-FBA4-304E-8EE0-9182F1AF58F9}" type="presParOf" srcId="{72DAD86D-D71C-964D-BEEA-E3088F2FE03F}" destId="{F23239D6-269B-2B41-858B-945B1DDD2350}" srcOrd="1" destOrd="0" presId="urn:microsoft.com/office/officeart/2005/8/layout/hierarchy2"/>
    <dgm:cxn modelId="{15E907AB-F3F3-CF40-89AA-8DA39F8165BA}" type="presParOf" srcId="{F23239D6-269B-2B41-858B-945B1DDD2350}" destId="{0912D463-3443-8A49-87E7-6A0D310EE63C}" srcOrd="0" destOrd="0" presId="urn:microsoft.com/office/officeart/2005/8/layout/hierarchy2"/>
    <dgm:cxn modelId="{24DCEAE8-8F23-804B-BB01-6D66219A3A19}" type="presParOf" srcId="{F23239D6-269B-2B41-858B-945B1DDD2350}" destId="{28B53DB9-B05C-9B4F-BA79-EF38E06AEE99}" srcOrd="1" destOrd="0" presId="urn:microsoft.com/office/officeart/2005/8/layout/hierarchy2"/>
    <dgm:cxn modelId="{3FA3F462-FA3A-954F-AC9F-484F94AD396B}" type="presParOf" srcId="{72DAD86D-D71C-964D-BEEA-E3088F2FE03F}" destId="{6220B2CE-2FCD-034A-A709-0457301FC523}" srcOrd="2" destOrd="0" presId="urn:microsoft.com/office/officeart/2005/8/layout/hierarchy2"/>
    <dgm:cxn modelId="{3DEBA1EC-C230-0749-AFF4-899623A39BD2}" type="presParOf" srcId="{6220B2CE-2FCD-034A-A709-0457301FC523}" destId="{25513C90-0ABD-8A4F-9674-8F8882BEA6CA}" srcOrd="0" destOrd="0" presId="urn:microsoft.com/office/officeart/2005/8/layout/hierarchy2"/>
    <dgm:cxn modelId="{377444C5-5B41-3B44-83A7-1DB2857847DF}" type="presParOf" srcId="{72DAD86D-D71C-964D-BEEA-E3088F2FE03F}" destId="{04DFA938-8FF4-9B4A-8505-DFEFE9FE65C4}" srcOrd="3" destOrd="0" presId="urn:microsoft.com/office/officeart/2005/8/layout/hierarchy2"/>
    <dgm:cxn modelId="{EE80BC10-67C8-4643-9417-E78C29E32C7F}" type="presParOf" srcId="{04DFA938-8FF4-9B4A-8505-DFEFE9FE65C4}" destId="{5A4F49C6-C93D-2840-9950-D7D4D75E3607}" srcOrd="0" destOrd="0" presId="urn:microsoft.com/office/officeart/2005/8/layout/hierarchy2"/>
    <dgm:cxn modelId="{B75039A2-C1FF-A44F-9125-3180F92594D1}" type="presParOf" srcId="{04DFA938-8FF4-9B4A-8505-DFEFE9FE65C4}" destId="{AC855DB6-5E52-E04D-AF85-E4176EC11652}" srcOrd="1" destOrd="0" presId="urn:microsoft.com/office/officeart/2005/8/layout/hierarchy2"/>
    <dgm:cxn modelId="{419B98F8-4339-6548-81E7-FF053D112157}" type="presParOf" srcId="{72DAD86D-D71C-964D-BEEA-E3088F2FE03F}" destId="{9DFD3CE5-1847-2942-99B4-93F2281AD6D7}" srcOrd="4" destOrd="0" presId="urn:microsoft.com/office/officeart/2005/8/layout/hierarchy2"/>
    <dgm:cxn modelId="{F01450D4-2129-CD4A-8CD9-2690BFF75AF8}" type="presParOf" srcId="{9DFD3CE5-1847-2942-99B4-93F2281AD6D7}" destId="{A7E9459B-228B-E14E-813B-2922834924BE}" srcOrd="0" destOrd="0" presId="urn:microsoft.com/office/officeart/2005/8/layout/hierarchy2"/>
    <dgm:cxn modelId="{0FDEA2A4-563D-6E4A-BCE6-579F943C9B7D}" type="presParOf" srcId="{72DAD86D-D71C-964D-BEEA-E3088F2FE03F}" destId="{4632EA51-8716-CF4A-80A6-62A48E57933F}" srcOrd="5" destOrd="0" presId="urn:microsoft.com/office/officeart/2005/8/layout/hierarchy2"/>
    <dgm:cxn modelId="{0E303E06-2F5E-434B-9CEE-4AC00B1FAA02}" type="presParOf" srcId="{4632EA51-8716-CF4A-80A6-62A48E57933F}" destId="{2891695C-B08C-8946-97F9-C005935CBB1B}" srcOrd="0" destOrd="0" presId="urn:microsoft.com/office/officeart/2005/8/layout/hierarchy2"/>
    <dgm:cxn modelId="{221EA7D8-19D2-B341-834F-20338FD978AE}" type="presParOf" srcId="{4632EA51-8716-CF4A-80A6-62A48E57933F}" destId="{FD5A2EA1-68FE-EE49-A437-233499DCC09A}" srcOrd="1" destOrd="0" presId="urn:microsoft.com/office/officeart/2005/8/layout/hierarchy2"/>
    <dgm:cxn modelId="{F748D2FA-017B-3A44-B484-C566E317DC1B}" type="presParOf" srcId="{72DAD86D-D71C-964D-BEEA-E3088F2FE03F}" destId="{442310B5-4EED-D649-99DE-4FBE6629CE39}" srcOrd="6" destOrd="0" presId="urn:microsoft.com/office/officeart/2005/8/layout/hierarchy2"/>
    <dgm:cxn modelId="{ED0B9E82-53BF-B743-861C-1583CB8DD4EF}" type="presParOf" srcId="{442310B5-4EED-D649-99DE-4FBE6629CE39}" destId="{E5FEB80F-CD5E-AB4D-8BE5-AEF1EC30F251}" srcOrd="0" destOrd="0" presId="urn:microsoft.com/office/officeart/2005/8/layout/hierarchy2"/>
    <dgm:cxn modelId="{312A3921-4D45-C34E-98C5-89CE0A118C4B}" type="presParOf" srcId="{72DAD86D-D71C-964D-BEEA-E3088F2FE03F}" destId="{B5CA980B-F70D-0A4E-AE73-FEB89527BC6C}" srcOrd="7" destOrd="0" presId="urn:microsoft.com/office/officeart/2005/8/layout/hierarchy2"/>
    <dgm:cxn modelId="{DE6B42C7-7EF4-FC4D-BB66-033FD42AA4BE}" type="presParOf" srcId="{B5CA980B-F70D-0A4E-AE73-FEB89527BC6C}" destId="{E374D314-16CF-5F4F-B16F-E8241296A12F}" srcOrd="0" destOrd="0" presId="urn:microsoft.com/office/officeart/2005/8/layout/hierarchy2"/>
    <dgm:cxn modelId="{23607115-426B-A544-BD00-D9C79DDF6AE9}" type="presParOf" srcId="{B5CA980B-F70D-0A4E-AE73-FEB89527BC6C}" destId="{D7A245F3-4E7E-A247-A921-DAD6AE3EFD75}" srcOrd="1" destOrd="0" presId="urn:microsoft.com/office/officeart/2005/8/layout/hierarchy2"/>
    <dgm:cxn modelId="{1487ECF1-8938-914C-A2FB-0062A3B8DEB5}" type="presParOf" srcId="{72DAD86D-D71C-964D-BEEA-E3088F2FE03F}" destId="{CA819D03-EC9A-4749-AECC-38267F71F29B}" srcOrd="8" destOrd="0" presId="urn:microsoft.com/office/officeart/2005/8/layout/hierarchy2"/>
    <dgm:cxn modelId="{C12AA2C4-7FAF-3549-977E-9F6C5FE98056}" type="presParOf" srcId="{CA819D03-EC9A-4749-AECC-38267F71F29B}" destId="{E4E2E8E9-E0E1-2348-A640-D1D61E340694}" srcOrd="0" destOrd="0" presId="urn:microsoft.com/office/officeart/2005/8/layout/hierarchy2"/>
    <dgm:cxn modelId="{A48C3F0D-8062-E14C-ACFA-0D12E3A420A7}" type="presParOf" srcId="{72DAD86D-D71C-964D-BEEA-E3088F2FE03F}" destId="{8BB2E49D-BB02-1B40-8951-707010A71A36}" srcOrd="9" destOrd="0" presId="urn:microsoft.com/office/officeart/2005/8/layout/hierarchy2"/>
    <dgm:cxn modelId="{0A7C8EF5-D479-8F4C-A1DA-507E1429BAFF}" type="presParOf" srcId="{8BB2E49D-BB02-1B40-8951-707010A71A36}" destId="{95F03997-CF76-A94F-A26A-814DE9B38504}" srcOrd="0" destOrd="0" presId="urn:microsoft.com/office/officeart/2005/8/layout/hierarchy2"/>
    <dgm:cxn modelId="{D8B59B45-A054-8441-8DC6-169B4276830C}" type="presParOf" srcId="{8BB2E49D-BB02-1B40-8951-707010A71A36}" destId="{4FB2F203-CAF3-9748-8931-AD0697CB36B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ADEF53-D5F0-9348-9237-74C861639B37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3385A-80CA-284A-AB88-F459A67522A0}">
      <dgm:prSet phldrT="[Text]" custT="1"/>
      <dgm:spPr/>
      <dgm:t>
        <a:bodyPr/>
        <a:lstStyle/>
        <a:p>
          <a:r>
            <a:rPr lang="en-US" sz="2500" dirty="0">
              <a:latin typeface="Avenir Book" panose="02000503020000020003" pitchFamily="2" charset="0"/>
            </a:rPr>
            <a:t>LLM Model Evaluation</a:t>
          </a:r>
        </a:p>
      </dgm:t>
    </dgm:pt>
    <dgm:pt modelId="{C2E2A497-ACD6-0E49-982A-E0A4C1864CE3}" type="parTrans" cxnId="{BBABA721-45CF-144B-9D0B-7D2D4030606E}">
      <dgm:prSet/>
      <dgm:spPr/>
      <dgm:t>
        <a:bodyPr/>
        <a:lstStyle/>
        <a:p>
          <a:endParaRPr lang="en-US">
            <a:latin typeface="Avenir Book" panose="02000503020000020003" pitchFamily="2" charset="0"/>
          </a:endParaRPr>
        </a:p>
      </dgm:t>
    </dgm:pt>
    <dgm:pt modelId="{EC56608E-4613-A244-86CA-E76E933CE1AB}" type="sibTrans" cxnId="{BBABA721-45CF-144B-9D0B-7D2D4030606E}">
      <dgm:prSet/>
      <dgm:spPr/>
      <dgm:t>
        <a:bodyPr/>
        <a:lstStyle/>
        <a:p>
          <a:endParaRPr lang="en-US">
            <a:latin typeface="Avenir Book" panose="02000503020000020003" pitchFamily="2" charset="0"/>
          </a:endParaRPr>
        </a:p>
      </dgm:t>
    </dgm:pt>
    <dgm:pt modelId="{AAC733AE-49CA-DB4E-94AA-8F39374F698E}">
      <dgm:prSet phldrT="[Text]" custT="1"/>
      <dgm:spPr/>
      <dgm:t>
        <a:bodyPr/>
        <a:lstStyle/>
        <a:p>
          <a:pPr rtl="0"/>
          <a:r>
            <a:rPr lang="en-US" sz="2500" dirty="0">
              <a:latin typeface="Avenir Book" panose="02000503020000020003" pitchFamily="2" charset="0"/>
            </a:rPr>
            <a:t>Intrinsic Evaluation</a:t>
          </a:r>
        </a:p>
      </dgm:t>
    </dgm:pt>
    <dgm:pt modelId="{8574E899-8716-7342-82FF-AF55DE7D4B64}" type="parTrans" cxnId="{05492E97-5152-D548-908F-37D41615514C}">
      <dgm:prSet/>
      <dgm:spPr/>
      <dgm:t>
        <a:bodyPr/>
        <a:lstStyle/>
        <a:p>
          <a:endParaRPr lang="en-US">
            <a:latin typeface="Avenir Book" panose="02000503020000020003" pitchFamily="2" charset="0"/>
          </a:endParaRPr>
        </a:p>
      </dgm:t>
    </dgm:pt>
    <dgm:pt modelId="{2F4DD00C-5B23-424C-B488-7D95770DE21D}" type="sibTrans" cxnId="{05492E97-5152-D548-908F-37D41615514C}">
      <dgm:prSet/>
      <dgm:spPr/>
      <dgm:t>
        <a:bodyPr/>
        <a:lstStyle/>
        <a:p>
          <a:endParaRPr lang="en-US">
            <a:latin typeface="Avenir Book" panose="02000503020000020003" pitchFamily="2" charset="0"/>
          </a:endParaRPr>
        </a:p>
      </dgm:t>
    </dgm:pt>
    <dgm:pt modelId="{F900861C-F0B6-6E48-8CA8-1F9B151AD382}">
      <dgm:prSet phldrT="[Text]" custT="1"/>
      <dgm:spPr/>
      <dgm:t>
        <a:bodyPr/>
        <a:lstStyle/>
        <a:p>
          <a:r>
            <a:rPr lang="en-US" sz="2000" b="0" i="0" dirty="0">
              <a:latin typeface="Avenir Book" panose="02000503020000020003" pitchFamily="2" charset="0"/>
            </a:rPr>
            <a:t>Perplexity</a:t>
          </a:r>
          <a:endParaRPr lang="en-US" sz="2000" b="0" dirty="0">
            <a:latin typeface="Avenir Book" panose="02000503020000020003" pitchFamily="2" charset="0"/>
          </a:endParaRPr>
        </a:p>
      </dgm:t>
    </dgm:pt>
    <dgm:pt modelId="{F50A1EBF-B74D-5948-932E-1CA958C4824E}" type="parTrans" cxnId="{2B78D868-4CDB-894B-9660-280C750770E9}">
      <dgm:prSet/>
      <dgm:spPr/>
      <dgm:t>
        <a:bodyPr/>
        <a:lstStyle/>
        <a:p>
          <a:endParaRPr lang="en-US"/>
        </a:p>
      </dgm:t>
    </dgm:pt>
    <dgm:pt modelId="{82A509FD-5ECA-9143-AABA-F793497FF034}" type="sibTrans" cxnId="{2B78D868-4CDB-894B-9660-280C750770E9}">
      <dgm:prSet/>
      <dgm:spPr/>
      <dgm:t>
        <a:bodyPr/>
        <a:lstStyle/>
        <a:p>
          <a:endParaRPr lang="en-US"/>
        </a:p>
      </dgm:t>
    </dgm:pt>
    <dgm:pt modelId="{B7E1502B-677C-1D41-B55E-B2C8B796A2E2}">
      <dgm:prSet phldrT="[Text]" custT="1"/>
      <dgm:spPr/>
      <dgm:t>
        <a:bodyPr/>
        <a:lstStyle/>
        <a:p>
          <a:r>
            <a:rPr lang="en-US" sz="2000" dirty="0">
              <a:latin typeface="Avenir Book" panose="02000503020000020003" pitchFamily="2" charset="0"/>
            </a:rPr>
            <a:t>Cross-Entropy Loss</a:t>
          </a:r>
        </a:p>
      </dgm:t>
    </dgm:pt>
    <dgm:pt modelId="{79E84058-19E7-9A41-A73A-71AD4130DF8F}" type="parTrans" cxnId="{29F1FD06-BCCE-EC4F-80D5-96F9DF6676BF}">
      <dgm:prSet/>
      <dgm:spPr/>
      <dgm:t>
        <a:bodyPr/>
        <a:lstStyle/>
        <a:p>
          <a:endParaRPr lang="en-US"/>
        </a:p>
      </dgm:t>
    </dgm:pt>
    <dgm:pt modelId="{7093EB5B-45A9-BF45-B126-E61A1BBDE080}" type="sibTrans" cxnId="{29F1FD06-BCCE-EC4F-80D5-96F9DF6676BF}">
      <dgm:prSet/>
      <dgm:spPr/>
      <dgm:t>
        <a:bodyPr/>
        <a:lstStyle/>
        <a:p>
          <a:endParaRPr lang="en-US"/>
        </a:p>
      </dgm:t>
    </dgm:pt>
    <dgm:pt modelId="{16DE7383-E306-D74B-A8D7-308C0D6F0D5D}">
      <dgm:prSet custT="1"/>
      <dgm:spPr/>
      <dgm:t>
        <a:bodyPr/>
        <a:lstStyle/>
        <a:p>
          <a:r>
            <a:rPr lang="en-US" sz="1800" dirty="0">
              <a:latin typeface="Avenir Book" panose="02000503020000020003" pitchFamily="2" charset="0"/>
            </a:rPr>
            <a:t>BLEU (Bilingual Evaluation Understudy)</a:t>
          </a:r>
        </a:p>
      </dgm:t>
    </dgm:pt>
    <dgm:pt modelId="{F26E08FE-96B5-B042-A259-79E7ED61FDDB}" type="parTrans" cxnId="{1170FE98-4E10-4640-9A3C-7FD49AEAE6FE}">
      <dgm:prSet/>
      <dgm:spPr/>
      <dgm:t>
        <a:bodyPr/>
        <a:lstStyle/>
        <a:p>
          <a:endParaRPr lang="en-US"/>
        </a:p>
      </dgm:t>
    </dgm:pt>
    <dgm:pt modelId="{E518E691-9F1A-9A44-BFC7-04418D5FCA9E}" type="sibTrans" cxnId="{1170FE98-4E10-4640-9A3C-7FD49AEAE6FE}">
      <dgm:prSet/>
      <dgm:spPr/>
      <dgm:t>
        <a:bodyPr/>
        <a:lstStyle/>
        <a:p>
          <a:endParaRPr lang="en-US"/>
        </a:p>
      </dgm:t>
    </dgm:pt>
    <dgm:pt modelId="{5EA0EBA4-91EC-414F-8828-54C1B14A259D}">
      <dgm:prSet custT="1"/>
      <dgm:spPr/>
      <dgm:t>
        <a:bodyPr/>
        <a:lstStyle/>
        <a:p>
          <a:r>
            <a:rPr lang="en-US" sz="1400" dirty="0">
              <a:latin typeface="Avenir Book" panose="02000503020000020003" pitchFamily="2" charset="0"/>
            </a:rPr>
            <a:t>RUGE (Recall-Oriented Understudy for </a:t>
          </a:r>
          <a:r>
            <a:rPr lang="en-US" sz="1400" dirty="0" err="1">
              <a:latin typeface="Avenir Book" panose="02000503020000020003" pitchFamily="2" charset="0"/>
            </a:rPr>
            <a:t>Gisting</a:t>
          </a:r>
          <a:r>
            <a:rPr lang="en-US" sz="1400" dirty="0">
              <a:latin typeface="Avenir Book" panose="02000503020000020003" pitchFamily="2" charset="0"/>
            </a:rPr>
            <a:t> Evaluation)</a:t>
          </a:r>
        </a:p>
      </dgm:t>
    </dgm:pt>
    <dgm:pt modelId="{C3701D3B-FF41-0246-B7A1-F21D7962CBD4}" type="parTrans" cxnId="{1E96F65F-0612-0141-9FF4-7F4C38203633}">
      <dgm:prSet/>
      <dgm:spPr/>
      <dgm:t>
        <a:bodyPr/>
        <a:lstStyle/>
        <a:p>
          <a:endParaRPr lang="en-US"/>
        </a:p>
      </dgm:t>
    </dgm:pt>
    <dgm:pt modelId="{DD0B2220-94BC-2F4B-B190-EEC169911AC0}" type="sibTrans" cxnId="{1E96F65F-0612-0141-9FF4-7F4C38203633}">
      <dgm:prSet/>
      <dgm:spPr/>
      <dgm:t>
        <a:bodyPr/>
        <a:lstStyle/>
        <a:p>
          <a:endParaRPr lang="en-US"/>
        </a:p>
      </dgm:t>
    </dgm:pt>
    <dgm:pt modelId="{54E32FC8-BAC7-C44F-B69B-FF85617B76CF}">
      <dgm:prSet custT="1"/>
      <dgm:spPr/>
      <dgm:t>
        <a:bodyPr/>
        <a:lstStyle/>
        <a:p>
          <a:r>
            <a:rPr lang="en-US" sz="2000" dirty="0" err="1">
              <a:latin typeface="Avenir Book" panose="02000503020000020003" pitchFamily="2" charset="0"/>
            </a:rPr>
            <a:t>BERTScore</a:t>
          </a:r>
          <a:endParaRPr lang="en-US" sz="2000" dirty="0">
            <a:latin typeface="Avenir Book" panose="02000503020000020003" pitchFamily="2" charset="0"/>
          </a:endParaRPr>
        </a:p>
      </dgm:t>
    </dgm:pt>
    <dgm:pt modelId="{268FD5B6-E9BE-4D44-9B65-3FDE7D585A16}" type="parTrans" cxnId="{955FC567-193B-004A-A377-B40FD844D465}">
      <dgm:prSet/>
      <dgm:spPr/>
      <dgm:t>
        <a:bodyPr/>
        <a:lstStyle/>
        <a:p>
          <a:endParaRPr lang="en-US"/>
        </a:p>
      </dgm:t>
    </dgm:pt>
    <dgm:pt modelId="{6D0902CD-52A9-7646-9AEA-AA9FFDA19F40}" type="sibTrans" cxnId="{955FC567-193B-004A-A377-B40FD844D465}">
      <dgm:prSet/>
      <dgm:spPr/>
      <dgm:t>
        <a:bodyPr/>
        <a:lstStyle/>
        <a:p>
          <a:endParaRPr lang="en-US"/>
        </a:p>
      </dgm:t>
    </dgm:pt>
    <dgm:pt modelId="{B010BB23-7CDD-9D49-9B4F-DF90C07E17AA}" type="pres">
      <dgm:prSet presAssocID="{04ADEF53-D5F0-9348-9237-74C861639B3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F4FA0E4-1916-8B4B-B96A-1D80353CFB16}" type="pres">
      <dgm:prSet presAssocID="{B573385A-80CA-284A-AB88-F459A67522A0}" presName="root1" presStyleCnt="0"/>
      <dgm:spPr/>
    </dgm:pt>
    <dgm:pt modelId="{2F4ACCC8-FEC1-294A-9CDE-D681D131475E}" type="pres">
      <dgm:prSet presAssocID="{B573385A-80CA-284A-AB88-F459A67522A0}" presName="LevelOneTextNode" presStyleLbl="node0" presStyleIdx="0" presStyleCnt="1">
        <dgm:presLayoutVars>
          <dgm:chPref val="3"/>
        </dgm:presLayoutVars>
      </dgm:prSet>
      <dgm:spPr/>
    </dgm:pt>
    <dgm:pt modelId="{77B51B87-D454-F548-AC55-ABA5E97270EF}" type="pres">
      <dgm:prSet presAssocID="{B573385A-80CA-284A-AB88-F459A67522A0}" presName="level2hierChild" presStyleCnt="0"/>
      <dgm:spPr/>
    </dgm:pt>
    <dgm:pt modelId="{3375B90D-B6F5-AD44-A088-4BFB75BECAA9}" type="pres">
      <dgm:prSet presAssocID="{8574E899-8716-7342-82FF-AF55DE7D4B64}" presName="conn2-1" presStyleLbl="parChTrans1D2" presStyleIdx="0" presStyleCnt="1"/>
      <dgm:spPr/>
    </dgm:pt>
    <dgm:pt modelId="{324A70EF-32AD-024F-9BE3-415076822D7F}" type="pres">
      <dgm:prSet presAssocID="{8574E899-8716-7342-82FF-AF55DE7D4B64}" presName="connTx" presStyleLbl="parChTrans1D2" presStyleIdx="0" presStyleCnt="1"/>
      <dgm:spPr/>
    </dgm:pt>
    <dgm:pt modelId="{C54663E9-AA0F-0E4E-B01C-425394B1913A}" type="pres">
      <dgm:prSet presAssocID="{AAC733AE-49CA-DB4E-94AA-8F39374F698E}" presName="root2" presStyleCnt="0"/>
      <dgm:spPr/>
    </dgm:pt>
    <dgm:pt modelId="{A6C7B297-5E7B-F94F-85E0-DFC340FB7E59}" type="pres">
      <dgm:prSet presAssocID="{AAC733AE-49CA-DB4E-94AA-8F39374F698E}" presName="LevelTwoTextNode" presStyleLbl="node2" presStyleIdx="0" presStyleCnt="1">
        <dgm:presLayoutVars>
          <dgm:chPref val="3"/>
        </dgm:presLayoutVars>
      </dgm:prSet>
      <dgm:spPr/>
    </dgm:pt>
    <dgm:pt modelId="{72DAD86D-D71C-964D-BEEA-E3088F2FE03F}" type="pres">
      <dgm:prSet presAssocID="{AAC733AE-49CA-DB4E-94AA-8F39374F698E}" presName="level3hierChild" presStyleCnt="0"/>
      <dgm:spPr/>
    </dgm:pt>
    <dgm:pt modelId="{B8C6FD56-578B-D04F-8B28-CAD2A2C4A9E9}" type="pres">
      <dgm:prSet presAssocID="{F50A1EBF-B74D-5948-932E-1CA958C4824E}" presName="conn2-1" presStyleLbl="parChTrans1D3" presStyleIdx="0" presStyleCnt="5"/>
      <dgm:spPr/>
    </dgm:pt>
    <dgm:pt modelId="{7FDEE4DA-1EA4-5A40-B764-6FD5CF58B8E5}" type="pres">
      <dgm:prSet presAssocID="{F50A1EBF-B74D-5948-932E-1CA958C4824E}" presName="connTx" presStyleLbl="parChTrans1D3" presStyleIdx="0" presStyleCnt="5"/>
      <dgm:spPr/>
    </dgm:pt>
    <dgm:pt modelId="{F23239D6-269B-2B41-858B-945B1DDD2350}" type="pres">
      <dgm:prSet presAssocID="{F900861C-F0B6-6E48-8CA8-1F9B151AD382}" presName="root2" presStyleCnt="0"/>
      <dgm:spPr/>
    </dgm:pt>
    <dgm:pt modelId="{0912D463-3443-8A49-87E7-6A0D310EE63C}" type="pres">
      <dgm:prSet presAssocID="{F900861C-F0B6-6E48-8CA8-1F9B151AD382}" presName="LevelTwoTextNode" presStyleLbl="node3" presStyleIdx="0" presStyleCnt="5">
        <dgm:presLayoutVars>
          <dgm:chPref val="3"/>
        </dgm:presLayoutVars>
      </dgm:prSet>
      <dgm:spPr/>
    </dgm:pt>
    <dgm:pt modelId="{28B53DB9-B05C-9B4F-BA79-EF38E06AEE99}" type="pres">
      <dgm:prSet presAssocID="{F900861C-F0B6-6E48-8CA8-1F9B151AD382}" presName="level3hierChild" presStyleCnt="0"/>
      <dgm:spPr/>
    </dgm:pt>
    <dgm:pt modelId="{6220B2CE-2FCD-034A-A709-0457301FC523}" type="pres">
      <dgm:prSet presAssocID="{79E84058-19E7-9A41-A73A-71AD4130DF8F}" presName="conn2-1" presStyleLbl="parChTrans1D3" presStyleIdx="1" presStyleCnt="5"/>
      <dgm:spPr/>
    </dgm:pt>
    <dgm:pt modelId="{25513C90-0ABD-8A4F-9674-8F8882BEA6CA}" type="pres">
      <dgm:prSet presAssocID="{79E84058-19E7-9A41-A73A-71AD4130DF8F}" presName="connTx" presStyleLbl="parChTrans1D3" presStyleIdx="1" presStyleCnt="5"/>
      <dgm:spPr/>
    </dgm:pt>
    <dgm:pt modelId="{04DFA938-8FF4-9B4A-8505-DFEFE9FE65C4}" type="pres">
      <dgm:prSet presAssocID="{B7E1502B-677C-1D41-B55E-B2C8B796A2E2}" presName="root2" presStyleCnt="0"/>
      <dgm:spPr/>
    </dgm:pt>
    <dgm:pt modelId="{5A4F49C6-C93D-2840-9950-D7D4D75E3607}" type="pres">
      <dgm:prSet presAssocID="{B7E1502B-677C-1D41-B55E-B2C8B796A2E2}" presName="LevelTwoTextNode" presStyleLbl="node3" presStyleIdx="1" presStyleCnt="5">
        <dgm:presLayoutVars>
          <dgm:chPref val="3"/>
        </dgm:presLayoutVars>
      </dgm:prSet>
      <dgm:spPr/>
    </dgm:pt>
    <dgm:pt modelId="{AC855DB6-5E52-E04D-AF85-E4176EC11652}" type="pres">
      <dgm:prSet presAssocID="{B7E1502B-677C-1D41-B55E-B2C8B796A2E2}" presName="level3hierChild" presStyleCnt="0"/>
      <dgm:spPr/>
    </dgm:pt>
    <dgm:pt modelId="{9DFD3CE5-1847-2942-99B4-93F2281AD6D7}" type="pres">
      <dgm:prSet presAssocID="{F26E08FE-96B5-B042-A259-79E7ED61FDDB}" presName="conn2-1" presStyleLbl="parChTrans1D3" presStyleIdx="2" presStyleCnt="5"/>
      <dgm:spPr/>
    </dgm:pt>
    <dgm:pt modelId="{A7E9459B-228B-E14E-813B-2922834924BE}" type="pres">
      <dgm:prSet presAssocID="{F26E08FE-96B5-B042-A259-79E7ED61FDDB}" presName="connTx" presStyleLbl="parChTrans1D3" presStyleIdx="2" presStyleCnt="5"/>
      <dgm:spPr/>
    </dgm:pt>
    <dgm:pt modelId="{4632EA51-8716-CF4A-80A6-62A48E57933F}" type="pres">
      <dgm:prSet presAssocID="{16DE7383-E306-D74B-A8D7-308C0D6F0D5D}" presName="root2" presStyleCnt="0"/>
      <dgm:spPr/>
    </dgm:pt>
    <dgm:pt modelId="{2891695C-B08C-8946-97F9-C005935CBB1B}" type="pres">
      <dgm:prSet presAssocID="{16DE7383-E306-D74B-A8D7-308C0D6F0D5D}" presName="LevelTwoTextNode" presStyleLbl="node3" presStyleIdx="2" presStyleCnt="5">
        <dgm:presLayoutVars>
          <dgm:chPref val="3"/>
        </dgm:presLayoutVars>
      </dgm:prSet>
      <dgm:spPr/>
    </dgm:pt>
    <dgm:pt modelId="{FD5A2EA1-68FE-EE49-A437-233499DCC09A}" type="pres">
      <dgm:prSet presAssocID="{16DE7383-E306-D74B-A8D7-308C0D6F0D5D}" presName="level3hierChild" presStyleCnt="0"/>
      <dgm:spPr/>
    </dgm:pt>
    <dgm:pt modelId="{442310B5-4EED-D649-99DE-4FBE6629CE39}" type="pres">
      <dgm:prSet presAssocID="{C3701D3B-FF41-0246-B7A1-F21D7962CBD4}" presName="conn2-1" presStyleLbl="parChTrans1D3" presStyleIdx="3" presStyleCnt="5"/>
      <dgm:spPr/>
    </dgm:pt>
    <dgm:pt modelId="{E5FEB80F-CD5E-AB4D-8BE5-AEF1EC30F251}" type="pres">
      <dgm:prSet presAssocID="{C3701D3B-FF41-0246-B7A1-F21D7962CBD4}" presName="connTx" presStyleLbl="parChTrans1D3" presStyleIdx="3" presStyleCnt="5"/>
      <dgm:spPr/>
    </dgm:pt>
    <dgm:pt modelId="{B5CA980B-F70D-0A4E-AE73-FEB89527BC6C}" type="pres">
      <dgm:prSet presAssocID="{5EA0EBA4-91EC-414F-8828-54C1B14A259D}" presName="root2" presStyleCnt="0"/>
      <dgm:spPr/>
    </dgm:pt>
    <dgm:pt modelId="{E374D314-16CF-5F4F-B16F-E8241296A12F}" type="pres">
      <dgm:prSet presAssocID="{5EA0EBA4-91EC-414F-8828-54C1B14A259D}" presName="LevelTwoTextNode" presStyleLbl="node3" presStyleIdx="3" presStyleCnt="5">
        <dgm:presLayoutVars>
          <dgm:chPref val="3"/>
        </dgm:presLayoutVars>
      </dgm:prSet>
      <dgm:spPr/>
    </dgm:pt>
    <dgm:pt modelId="{D7A245F3-4E7E-A247-A921-DAD6AE3EFD75}" type="pres">
      <dgm:prSet presAssocID="{5EA0EBA4-91EC-414F-8828-54C1B14A259D}" presName="level3hierChild" presStyleCnt="0"/>
      <dgm:spPr/>
    </dgm:pt>
    <dgm:pt modelId="{CA819D03-EC9A-4749-AECC-38267F71F29B}" type="pres">
      <dgm:prSet presAssocID="{268FD5B6-E9BE-4D44-9B65-3FDE7D585A16}" presName="conn2-1" presStyleLbl="parChTrans1D3" presStyleIdx="4" presStyleCnt="5"/>
      <dgm:spPr/>
    </dgm:pt>
    <dgm:pt modelId="{E4E2E8E9-E0E1-2348-A640-D1D61E340694}" type="pres">
      <dgm:prSet presAssocID="{268FD5B6-E9BE-4D44-9B65-3FDE7D585A16}" presName="connTx" presStyleLbl="parChTrans1D3" presStyleIdx="4" presStyleCnt="5"/>
      <dgm:spPr/>
    </dgm:pt>
    <dgm:pt modelId="{8BB2E49D-BB02-1B40-8951-707010A71A36}" type="pres">
      <dgm:prSet presAssocID="{54E32FC8-BAC7-C44F-B69B-FF85617B76CF}" presName="root2" presStyleCnt="0"/>
      <dgm:spPr/>
    </dgm:pt>
    <dgm:pt modelId="{95F03997-CF76-A94F-A26A-814DE9B38504}" type="pres">
      <dgm:prSet presAssocID="{54E32FC8-BAC7-C44F-B69B-FF85617B76CF}" presName="LevelTwoTextNode" presStyleLbl="node3" presStyleIdx="4" presStyleCnt="5">
        <dgm:presLayoutVars>
          <dgm:chPref val="3"/>
        </dgm:presLayoutVars>
      </dgm:prSet>
      <dgm:spPr/>
    </dgm:pt>
    <dgm:pt modelId="{4FB2F203-CAF3-9748-8931-AD0697CB36BF}" type="pres">
      <dgm:prSet presAssocID="{54E32FC8-BAC7-C44F-B69B-FF85617B76CF}" presName="level3hierChild" presStyleCnt="0"/>
      <dgm:spPr/>
    </dgm:pt>
  </dgm:ptLst>
  <dgm:cxnLst>
    <dgm:cxn modelId="{29F1FD06-BCCE-EC4F-80D5-96F9DF6676BF}" srcId="{AAC733AE-49CA-DB4E-94AA-8F39374F698E}" destId="{B7E1502B-677C-1D41-B55E-B2C8B796A2E2}" srcOrd="1" destOrd="0" parTransId="{79E84058-19E7-9A41-A73A-71AD4130DF8F}" sibTransId="{7093EB5B-45A9-BF45-B126-E61A1BBDE080}"/>
    <dgm:cxn modelId="{4FBEA00D-10A1-E240-A0F3-A11CADE2C5C6}" type="presOf" srcId="{5EA0EBA4-91EC-414F-8828-54C1B14A259D}" destId="{E374D314-16CF-5F4F-B16F-E8241296A12F}" srcOrd="0" destOrd="0" presId="urn:microsoft.com/office/officeart/2005/8/layout/hierarchy2"/>
    <dgm:cxn modelId="{BBABA721-45CF-144B-9D0B-7D2D4030606E}" srcId="{04ADEF53-D5F0-9348-9237-74C861639B37}" destId="{B573385A-80CA-284A-AB88-F459A67522A0}" srcOrd="0" destOrd="0" parTransId="{C2E2A497-ACD6-0E49-982A-E0A4C1864CE3}" sibTransId="{EC56608E-4613-A244-86CA-E76E933CE1AB}"/>
    <dgm:cxn modelId="{A0CA1724-156E-934B-B87A-C420F55E0692}" type="presOf" srcId="{F900861C-F0B6-6E48-8CA8-1F9B151AD382}" destId="{0912D463-3443-8A49-87E7-6A0D310EE63C}" srcOrd="0" destOrd="0" presId="urn:microsoft.com/office/officeart/2005/8/layout/hierarchy2"/>
    <dgm:cxn modelId="{E935D527-9F47-8F4E-A2FE-8DB89D7935B2}" type="presOf" srcId="{C3701D3B-FF41-0246-B7A1-F21D7962CBD4}" destId="{E5FEB80F-CD5E-AB4D-8BE5-AEF1EC30F251}" srcOrd="1" destOrd="0" presId="urn:microsoft.com/office/officeart/2005/8/layout/hierarchy2"/>
    <dgm:cxn modelId="{39FA4230-1DF2-1943-898D-EEDAE6C1F29C}" type="presOf" srcId="{F26E08FE-96B5-B042-A259-79E7ED61FDDB}" destId="{9DFD3CE5-1847-2942-99B4-93F2281AD6D7}" srcOrd="0" destOrd="0" presId="urn:microsoft.com/office/officeart/2005/8/layout/hierarchy2"/>
    <dgm:cxn modelId="{80537539-A111-2F46-9C57-BA96E1A73EEA}" type="presOf" srcId="{79E84058-19E7-9A41-A73A-71AD4130DF8F}" destId="{6220B2CE-2FCD-034A-A709-0457301FC523}" srcOrd="0" destOrd="0" presId="urn:microsoft.com/office/officeart/2005/8/layout/hierarchy2"/>
    <dgm:cxn modelId="{705C8646-6D03-964F-ADE4-B51F7B130CE6}" type="presOf" srcId="{8574E899-8716-7342-82FF-AF55DE7D4B64}" destId="{324A70EF-32AD-024F-9BE3-415076822D7F}" srcOrd="1" destOrd="0" presId="urn:microsoft.com/office/officeart/2005/8/layout/hierarchy2"/>
    <dgm:cxn modelId="{76481D48-F150-1D42-B5F6-D8A67AAF0EC4}" type="presOf" srcId="{16DE7383-E306-D74B-A8D7-308C0D6F0D5D}" destId="{2891695C-B08C-8946-97F9-C005935CBB1B}" srcOrd="0" destOrd="0" presId="urn:microsoft.com/office/officeart/2005/8/layout/hierarchy2"/>
    <dgm:cxn modelId="{A7FEC648-7D59-8A43-9E69-905A18C36C10}" type="presOf" srcId="{268FD5B6-E9BE-4D44-9B65-3FDE7D585A16}" destId="{E4E2E8E9-E0E1-2348-A640-D1D61E340694}" srcOrd="1" destOrd="0" presId="urn:microsoft.com/office/officeart/2005/8/layout/hierarchy2"/>
    <dgm:cxn modelId="{6E3C325C-3C2A-A44C-989D-0B7958F24720}" type="presOf" srcId="{04ADEF53-D5F0-9348-9237-74C861639B37}" destId="{B010BB23-7CDD-9D49-9B4F-DF90C07E17AA}" srcOrd="0" destOrd="0" presId="urn:microsoft.com/office/officeart/2005/8/layout/hierarchy2"/>
    <dgm:cxn modelId="{1E96F65F-0612-0141-9FF4-7F4C38203633}" srcId="{AAC733AE-49CA-DB4E-94AA-8F39374F698E}" destId="{5EA0EBA4-91EC-414F-8828-54C1B14A259D}" srcOrd="3" destOrd="0" parTransId="{C3701D3B-FF41-0246-B7A1-F21D7962CBD4}" sibTransId="{DD0B2220-94BC-2F4B-B190-EEC169911AC0}"/>
    <dgm:cxn modelId="{74EDB465-4EEC-0F4B-A32B-DE2DE03CABC4}" type="presOf" srcId="{F50A1EBF-B74D-5948-932E-1CA958C4824E}" destId="{7FDEE4DA-1EA4-5A40-B764-6FD5CF58B8E5}" srcOrd="1" destOrd="0" presId="urn:microsoft.com/office/officeart/2005/8/layout/hierarchy2"/>
    <dgm:cxn modelId="{955FC567-193B-004A-A377-B40FD844D465}" srcId="{AAC733AE-49CA-DB4E-94AA-8F39374F698E}" destId="{54E32FC8-BAC7-C44F-B69B-FF85617B76CF}" srcOrd="4" destOrd="0" parTransId="{268FD5B6-E9BE-4D44-9B65-3FDE7D585A16}" sibTransId="{6D0902CD-52A9-7646-9AEA-AA9FFDA19F40}"/>
    <dgm:cxn modelId="{2B78D868-4CDB-894B-9660-280C750770E9}" srcId="{AAC733AE-49CA-DB4E-94AA-8F39374F698E}" destId="{F900861C-F0B6-6E48-8CA8-1F9B151AD382}" srcOrd="0" destOrd="0" parTransId="{F50A1EBF-B74D-5948-932E-1CA958C4824E}" sibTransId="{82A509FD-5ECA-9143-AABA-F793497FF034}"/>
    <dgm:cxn modelId="{BD44FF72-52E9-AB40-A3E1-FF4847EBC279}" type="presOf" srcId="{B7E1502B-677C-1D41-B55E-B2C8B796A2E2}" destId="{5A4F49C6-C93D-2840-9950-D7D4D75E3607}" srcOrd="0" destOrd="0" presId="urn:microsoft.com/office/officeart/2005/8/layout/hierarchy2"/>
    <dgm:cxn modelId="{CE0CED87-26BC-C04E-A365-11BCF8537CB9}" type="presOf" srcId="{F50A1EBF-B74D-5948-932E-1CA958C4824E}" destId="{B8C6FD56-578B-D04F-8B28-CAD2A2C4A9E9}" srcOrd="0" destOrd="0" presId="urn:microsoft.com/office/officeart/2005/8/layout/hierarchy2"/>
    <dgm:cxn modelId="{F99BBF92-E54E-0E46-AC34-20226A865AA5}" type="presOf" srcId="{C3701D3B-FF41-0246-B7A1-F21D7962CBD4}" destId="{442310B5-4EED-D649-99DE-4FBE6629CE39}" srcOrd="0" destOrd="0" presId="urn:microsoft.com/office/officeart/2005/8/layout/hierarchy2"/>
    <dgm:cxn modelId="{05492E97-5152-D548-908F-37D41615514C}" srcId="{B573385A-80CA-284A-AB88-F459A67522A0}" destId="{AAC733AE-49CA-DB4E-94AA-8F39374F698E}" srcOrd="0" destOrd="0" parTransId="{8574E899-8716-7342-82FF-AF55DE7D4B64}" sibTransId="{2F4DD00C-5B23-424C-B488-7D95770DE21D}"/>
    <dgm:cxn modelId="{1170FE98-4E10-4640-9A3C-7FD49AEAE6FE}" srcId="{AAC733AE-49CA-DB4E-94AA-8F39374F698E}" destId="{16DE7383-E306-D74B-A8D7-308C0D6F0D5D}" srcOrd="2" destOrd="0" parTransId="{F26E08FE-96B5-B042-A259-79E7ED61FDDB}" sibTransId="{E518E691-9F1A-9A44-BFC7-04418D5FCA9E}"/>
    <dgm:cxn modelId="{A9105BB0-5827-2545-9F67-EA67A04D9886}" type="presOf" srcId="{F26E08FE-96B5-B042-A259-79E7ED61FDDB}" destId="{A7E9459B-228B-E14E-813B-2922834924BE}" srcOrd="1" destOrd="0" presId="urn:microsoft.com/office/officeart/2005/8/layout/hierarchy2"/>
    <dgm:cxn modelId="{5B1CADC8-86C5-7349-85B3-9EC74A272F4B}" type="presOf" srcId="{AAC733AE-49CA-DB4E-94AA-8F39374F698E}" destId="{A6C7B297-5E7B-F94F-85E0-DFC340FB7E59}" srcOrd="0" destOrd="0" presId="urn:microsoft.com/office/officeart/2005/8/layout/hierarchy2"/>
    <dgm:cxn modelId="{BEFE86D4-86CE-F447-A004-DBDD3594C80A}" type="presOf" srcId="{B573385A-80CA-284A-AB88-F459A67522A0}" destId="{2F4ACCC8-FEC1-294A-9CDE-D681D131475E}" srcOrd="0" destOrd="0" presId="urn:microsoft.com/office/officeart/2005/8/layout/hierarchy2"/>
    <dgm:cxn modelId="{F278F4DF-9D44-8448-8897-6E6C28E130D1}" type="presOf" srcId="{8574E899-8716-7342-82FF-AF55DE7D4B64}" destId="{3375B90D-B6F5-AD44-A088-4BFB75BECAA9}" srcOrd="0" destOrd="0" presId="urn:microsoft.com/office/officeart/2005/8/layout/hierarchy2"/>
    <dgm:cxn modelId="{60EB6FE6-64AA-3C42-AF44-61BF9098D3C9}" type="presOf" srcId="{268FD5B6-E9BE-4D44-9B65-3FDE7D585A16}" destId="{CA819D03-EC9A-4749-AECC-38267F71F29B}" srcOrd="0" destOrd="0" presId="urn:microsoft.com/office/officeart/2005/8/layout/hierarchy2"/>
    <dgm:cxn modelId="{9F2C1DF4-9F7B-8442-83E5-1C106B1267B2}" type="presOf" srcId="{54E32FC8-BAC7-C44F-B69B-FF85617B76CF}" destId="{95F03997-CF76-A94F-A26A-814DE9B38504}" srcOrd="0" destOrd="0" presId="urn:microsoft.com/office/officeart/2005/8/layout/hierarchy2"/>
    <dgm:cxn modelId="{61AEE1FB-6416-CF4A-AE54-4DB309DDDCEF}" type="presOf" srcId="{79E84058-19E7-9A41-A73A-71AD4130DF8F}" destId="{25513C90-0ABD-8A4F-9674-8F8882BEA6CA}" srcOrd="1" destOrd="0" presId="urn:microsoft.com/office/officeart/2005/8/layout/hierarchy2"/>
    <dgm:cxn modelId="{9AB18F16-528B-8D47-B92F-128AA49C20EB}" type="presParOf" srcId="{B010BB23-7CDD-9D49-9B4F-DF90C07E17AA}" destId="{3F4FA0E4-1916-8B4B-B96A-1D80353CFB16}" srcOrd="0" destOrd="0" presId="urn:microsoft.com/office/officeart/2005/8/layout/hierarchy2"/>
    <dgm:cxn modelId="{C1285AFB-6B2C-5942-B258-81CAE58239A6}" type="presParOf" srcId="{3F4FA0E4-1916-8B4B-B96A-1D80353CFB16}" destId="{2F4ACCC8-FEC1-294A-9CDE-D681D131475E}" srcOrd="0" destOrd="0" presId="urn:microsoft.com/office/officeart/2005/8/layout/hierarchy2"/>
    <dgm:cxn modelId="{23369E1B-154B-4D4F-9BC8-3FE2D5689F96}" type="presParOf" srcId="{3F4FA0E4-1916-8B4B-B96A-1D80353CFB16}" destId="{77B51B87-D454-F548-AC55-ABA5E97270EF}" srcOrd="1" destOrd="0" presId="urn:microsoft.com/office/officeart/2005/8/layout/hierarchy2"/>
    <dgm:cxn modelId="{9EEBE346-0AC6-FE47-8473-E0E12E43C159}" type="presParOf" srcId="{77B51B87-D454-F548-AC55-ABA5E97270EF}" destId="{3375B90D-B6F5-AD44-A088-4BFB75BECAA9}" srcOrd="0" destOrd="0" presId="urn:microsoft.com/office/officeart/2005/8/layout/hierarchy2"/>
    <dgm:cxn modelId="{BC49A65E-C7CC-3842-A114-0462BBF24B94}" type="presParOf" srcId="{3375B90D-B6F5-AD44-A088-4BFB75BECAA9}" destId="{324A70EF-32AD-024F-9BE3-415076822D7F}" srcOrd="0" destOrd="0" presId="urn:microsoft.com/office/officeart/2005/8/layout/hierarchy2"/>
    <dgm:cxn modelId="{2F643047-E655-954B-BED7-C007E12CAB69}" type="presParOf" srcId="{77B51B87-D454-F548-AC55-ABA5E97270EF}" destId="{C54663E9-AA0F-0E4E-B01C-425394B1913A}" srcOrd="1" destOrd="0" presId="urn:microsoft.com/office/officeart/2005/8/layout/hierarchy2"/>
    <dgm:cxn modelId="{8545E47B-25E7-1D46-910A-A5071F8F47DF}" type="presParOf" srcId="{C54663E9-AA0F-0E4E-B01C-425394B1913A}" destId="{A6C7B297-5E7B-F94F-85E0-DFC340FB7E59}" srcOrd="0" destOrd="0" presId="urn:microsoft.com/office/officeart/2005/8/layout/hierarchy2"/>
    <dgm:cxn modelId="{E74F7168-5534-5842-B833-A39F45F77618}" type="presParOf" srcId="{C54663E9-AA0F-0E4E-B01C-425394B1913A}" destId="{72DAD86D-D71C-964D-BEEA-E3088F2FE03F}" srcOrd="1" destOrd="0" presId="urn:microsoft.com/office/officeart/2005/8/layout/hierarchy2"/>
    <dgm:cxn modelId="{1F1457BB-2EF8-CB42-9AB4-A0A54ED5C186}" type="presParOf" srcId="{72DAD86D-D71C-964D-BEEA-E3088F2FE03F}" destId="{B8C6FD56-578B-D04F-8B28-CAD2A2C4A9E9}" srcOrd="0" destOrd="0" presId="urn:microsoft.com/office/officeart/2005/8/layout/hierarchy2"/>
    <dgm:cxn modelId="{DD1A4FA2-3B94-2C44-B88F-D0C4B2B36A66}" type="presParOf" srcId="{B8C6FD56-578B-D04F-8B28-CAD2A2C4A9E9}" destId="{7FDEE4DA-1EA4-5A40-B764-6FD5CF58B8E5}" srcOrd="0" destOrd="0" presId="urn:microsoft.com/office/officeart/2005/8/layout/hierarchy2"/>
    <dgm:cxn modelId="{8CC71C50-FBA4-304E-8EE0-9182F1AF58F9}" type="presParOf" srcId="{72DAD86D-D71C-964D-BEEA-E3088F2FE03F}" destId="{F23239D6-269B-2B41-858B-945B1DDD2350}" srcOrd="1" destOrd="0" presId="urn:microsoft.com/office/officeart/2005/8/layout/hierarchy2"/>
    <dgm:cxn modelId="{15E907AB-F3F3-CF40-89AA-8DA39F8165BA}" type="presParOf" srcId="{F23239D6-269B-2B41-858B-945B1DDD2350}" destId="{0912D463-3443-8A49-87E7-6A0D310EE63C}" srcOrd="0" destOrd="0" presId="urn:microsoft.com/office/officeart/2005/8/layout/hierarchy2"/>
    <dgm:cxn modelId="{24DCEAE8-8F23-804B-BB01-6D66219A3A19}" type="presParOf" srcId="{F23239D6-269B-2B41-858B-945B1DDD2350}" destId="{28B53DB9-B05C-9B4F-BA79-EF38E06AEE99}" srcOrd="1" destOrd="0" presId="urn:microsoft.com/office/officeart/2005/8/layout/hierarchy2"/>
    <dgm:cxn modelId="{3FA3F462-FA3A-954F-AC9F-484F94AD396B}" type="presParOf" srcId="{72DAD86D-D71C-964D-BEEA-E3088F2FE03F}" destId="{6220B2CE-2FCD-034A-A709-0457301FC523}" srcOrd="2" destOrd="0" presId="urn:microsoft.com/office/officeart/2005/8/layout/hierarchy2"/>
    <dgm:cxn modelId="{3DEBA1EC-C230-0749-AFF4-899623A39BD2}" type="presParOf" srcId="{6220B2CE-2FCD-034A-A709-0457301FC523}" destId="{25513C90-0ABD-8A4F-9674-8F8882BEA6CA}" srcOrd="0" destOrd="0" presId="urn:microsoft.com/office/officeart/2005/8/layout/hierarchy2"/>
    <dgm:cxn modelId="{377444C5-5B41-3B44-83A7-1DB2857847DF}" type="presParOf" srcId="{72DAD86D-D71C-964D-BEEA-E3088F2FE03F}" destId="{04DFA938-8FF4-9B4A-8505-DFEFE9FE65C4}" srcOrd="3" destOrd="0" presId="urn:microsoft.com/office/officeart/2005/8/layout/hierarchy2"/>
    <dgm:cxn modelId="{EE80BC10-67C8-4643-9417-E78C29E32C7F}" type="presParOf" srcId="{04DFA938-8FF4-9B4A-8505-DFEFE9FE65C4}" destId="{5A4F49C6-C93D-2840-9950-D7D4D75E3607}" srcOrd="0" destOrd="0" presId="urn:microsoft.com/office/officeart/2005/8/layout/hierarchy2"/>
    <dgm:cxn modelId="{B75039A2-C1FF-A44F-9125-3180F92594D1}" type="presParOf" srcId="{04DFA938-8FF4-9B4A-8505-DFEFE9FE65C4}" destId="{AC855DB6-5E52-E04D-AF85-E4176EC11652}" srcOrd="1" destOrd="0" presId="urn:microsoft.com/office/officeart/2005/8/layout/hierarchy2"/>
    <dgm:cxn modelId="{419B98F8-4339-6548-81E7-FF053D112157}" type="presParOf" srcId="{72DAD86D-D71C-964D-BEEA-E3088F2FE03F}" destId="{9DFD3CE5-1847-2942-99B4-93F2281AD6D7}" srcOrd="4" destOrd="0" presId="urn:microsoft.com/office/officeart/2005/8/layout/hierarchy2"/>
    <dgm:cxn modelId="{F01450D4-2129-CD4A-8CD9-2690BFF75AF8}" type="presParOf" srcId="{9DFD3CE5-1847-2942-99B4-93F2281AD6D7}" destId="{A7E9459B-228B-E14E-813B-2922834924BE}" srcOrd="0" destOrd="0" presId="urn:microsoft.com/office/officeart/2005/8/layout/hierarchy2"/>
    <dgm:cxn modelId="{0FDEA2A4-563D-6E4A-BCE6-579F943C9B7D}" type="presParOf" srcId="{72DAD86D-D71C-964D-BEEA-E3088F2FE03F}" destId="{4632EA51-8716-CF4A-80A6-62A48E57933F}" srcOrd="5" destOrd="0" presId="urn:microsoft.com/office/officeart/2005/8/layout/hierarchy2"/>
    <dgm:cxn modelId="{0E303E06-2F5E-434B-9CEE-4AC00B1FAA02}" type="presParOf" srcId="{4632EA51-8716-CF4A-80A6-62A48E57933F}" destId="{2891695C-B08C-8946-97F9-C005935CBB1B}" srcOrd="0" destOrd="0" presId="urn:microsoft.com/office/officeart/2005/8/layout/hierarchy2"/>
    <dgm:cxn modelId="{221EA7D8-19D2-B341-834F-20338FD978AE}" type="presParOf" srcId="{4632EA51-8716-CF4A-80A6-62A48E57933F}" destId="{FD5A2EA1-68FE-EE49-A437-233499DCC09A}" srcOrd="1" destOrd="0" presId="urn:microsoft.com/office/officeart/2005/8/layout/hierarchy2"/>
    <dgm:cxn modelId="{F748D2FA-017B-3A44-B484-C566E317DC1B}" type="presParOf" srcId="{72DAD86D-D71C-964D-BEEA-E3088F2FE03F}" destId="{442310B5-4EED-D649-99DE-4FBE6629CE39}" srcOrd="6" destOrd="0" presId="urn:microsoft.com/office/officeart/2005/8/layout/hierarchy2"/>
    <dgm:cxn modelId="{ED0B9E82-53BF-B743-861C-1583CB8DD4EF}" type="presParOf" srcId="{442310B5-4EED-D649-99DE-4FBE6629CE39}" destId="{E5FEB80F-CD5E-AB4D-8BE5-AEF1EC30F251}" srcOrd="0" destOrd="0" presId="urn:microsoft.com/office/officeart/2005/8/layout/hierarchy2"/>
    <dgm:cxn modelId="{312A3921-4D45-C34E-98C5-89CE0A118C4B}" type="presParOf" srcId="{72DAD86D-D71C-964D-BEEA-E3088F2FE03F}" destId="{B5CA980B-F70D-0A4E-AE73-FEB89527BC6C}" srcOrd="7" destOrd="0" presId="urn:microsoft.com/office/officeart/2005/8/layout/hierarchy2"/>
    <dgm:cxn modelId="{DE6B42C7-7EF4-FC4D-BB66-033FD42AA4BE}" type="presParOf" srcId="{B5CA980B-F70D-0A4E-AE73-FEB89527BC6C}" destId="{E374D314-16CF-5F4F-B16F-E8241296A12F}" srcOrd="0" destOrd="0" presId="urn:microsoft.com/office/officeart/2005/8/layout/hierarchy2"/>
    <dgm:cxn modelId="{23607115-426B-A544-BD00-D9C79DDF6AE9}" type="presParOf" srcId="{B5CA980B-F70D-0A4E-AE73-FEB89527BC6C}" destId="{D7A245F3-4E7E-A247-A921-DAD6AE3EFD75}" srcOrd="1" destOrd="0" presId="urn:microsoft.com/office/officeart/2005/8/layout/hierarchy2"/>
    <dgm:cxn modelId="{1487ECF1-8938-914C-A2FB-0062A3B8DEB5}" type="presParOf" srcId="{72DAD86D-D71C-964D-BEEA-E3088F2FE03F}" destId="{CA819D03-EC9A-4749-AECC-38267F71F29B}" srcOrd="8" destOrd="0" presId="urn:microsoft.com/office/officeart/2005/8/layout/hierarchy2"/>
    <dgm:cxn modelId="{C12AA2C4-7FAF-3549-977E-9F6C5FE98056}" type="presParOf" srcId="{CA819D03-EC9A-4749-AECC-38267F71F29B}" destId="{E4E2E8E9-E0E1-2348-A640-D1D61E340694}" srcOrd="0" destOrd="0" presId="urn:microsoft.com/office/officeart/2005/8/layout/hierarchy2"/>
    <dgm:cxn modelId="{A48C3F0D-8062-E14C-ACFA-0D12E3A420A7}" type="presParOf" srcId="{72DAD86D-D71C-964D-BEEA-E3088F2FE03F}" destId="{8BB2E49D-BB02-1B40-8951-707010A71A36}" srcOrd="9" destOrd="0" presId="urn:microsoft.com/office/officeart/2005/8/layout/hierarchy2"/>
    <dgm:cxn modelId="{0A7C8EF5-D479-8F4C-A1DA-507E1429BAFF}" type="presParOf" srcId="{8BB2E49D-BB02-1B40-8951-707010A71A36}" destId="{95F03997-CF76-A94F-A26A-814DE9B38504}" srcOrd="0" destOrd="0" presId="urn:microsoft.com/office/officeart/2005/8/layout/hierarchy2"/>
    <dgm:cxn modelId="{D8B59B45-A054-8441-8DC6-169B4276830C}" type="presParOf" srcId="{8BB2E49D-BB02-1B40-8951-707010A71A36}" destId="{4FB2F203-CAF3-9748-8931-AD0697CB36B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ADEF53-D5F0-9348-9237-74C861639B37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3385A-80CA-284A-AB88-F459A67522A0}">
      <dgm:prSet phldrT="[Text]" custT="1"/>
      <dgm:spPr/>
      <dgm:t>
        <a:bodyPr/>
        <a:lstStyle/>
        <a:p>
          <a:r>
            <a:rPr lang="en-US" sz="2000" dirty="0">
              <a:latin typeface="Avenir Book" panose="02000503020000020003" pitchFamily="2" charset="0"/>
            </a:rPr>
            <a:t>LLM Model Evaluation</a:t>
          </a:r>
        </a:p>
      </dgm:t>
    </dgm:pt>
    <dgm:pt modelId="{C2E2A497-ACD6-0E49-982A-E0A4C1864CE3}" type="parTrans" cxnId="{BBABA721-45CF-144B-9D0B-7D2D4030606E}">
      <dgm:prSet/>
      <dgm:spPr/>
      <dgm:t>
        <a:bodyPr/>
        <a:lstStyle/>
        <a:p>
          <a:endParaRPr lang="en-US">
            <a:latin typeface="Avenir Book" panose="02000503020000020003" pitchFamily="2" charset="0"/>
          </a:endParaRPr>
        </a:p>
      </dgm:t>
    </dgm:pt>
    <dgm:pt modelId="{EC56608E-4613-A244-86CA-E76E933CE1AB}" type="sibTrans" cxnId="{BBABA721-45CF-144B-9D0B-7D2D4030606E}">
      <dgm:prSet/>
      <dgm:spPr/>
      <dgm:t>
        <a:bodyPr/>
        <a:lstStyle/>
        <a:p>
          <a:endParaRPr lang="en-US">
            <a:latin typeface="Avenir Book" panose="02000503020000020003" pitchFamily="2" charset="0"/>
          </a:endParaRPr>
        </a:p>
      </dgm:t>
    </dgm:pt>
    <dgm:pt modelId="{AAC733AE-49CA-DB4E-94AA-8F39374F698E}">
      <dgm:prSet phldrT="[Text]" custT="1"/>
      <dgm:spPr/>
      <dgm:t>
        <a:bodyPr/>
        <a:lstStyle/>
        <a:p>
          <a:pPr rtl="0"/>
          <a:r>
            <a:rPr lang="en-US" sz="2000" b="1" i="0" dirty="0">
              <a:latin typeface="Avenir Book" panose="02000503020000020003" pitchFamily="2" charset="0"/>
            </a:rPr>
            <a:t>Extrinsic</a:t>
          </a:r>
          <a:r>
            <a:rPr lang="en-US" sz="2000" dirty="0">
              <a:latin typeface="Avenir Book" panose="02000503020000020003" pitchFamily="2" charset="0"/>
            </a:rPr>
            <a:t> Evaluation</a:t>
          </a:r>
        </a:p>
      </dgm:t>
    </dgm:pt>
    <dgm:pt modelId="{8574E899-8716-7342-82FF-AF55DE7D4B64}" type="parTrans" cxnId="{05492E97-5152-D548-908F-37D41615514C}">
      <dgm:prSet/>
      <dgm:spPr/>
      <dgm:t>
        <a:bodyPr/>
        <a:lstStyle/>
        <a:p>
          <a:endParaRPr lang="en-US">
            <a:latin typeface="Avenir Book" panose="02000503020000020003" pitchFamily="2" charset="0"/>
          </a:endParaRPr>
        </a:p>
      </dgm:t>
    </dgm:pt>
    <dgm:pt modelId="{2F4DD00C-5B23-424C-B488-7D95770DE21D}" type="sibTrans" cxnId="{05492E97-5152-D548-908F-37D41615514C}">
      <dgm:prSet/>
      <dgm:spPr/>
      <dgm:t>
        <a:bodyPr/>
        <a:lstStyle/>
        <a:p>
          <a:endParaRPr lang="en-US">
            <a:latin typeface="Avenir Book" panose="02000503020000020003" pitchFamily="2" charset="0"/>
          </a:endParaRPr>
        </a:p>
      </dgm:t>
    </dgm:pt>
    <dgm:pt modelId="{F900861C-F0B6-6E48-8CA8-1F9B151AD382}">
      <dgm:prSet phldrT="[Text]" custT="1"/>
      <dgm:spPr/>
      <dgm:t>
        <a:bodyPr/>
        <a:lstStyle/>
        <a:p>
          <a:r>
            <a:rPr lang="en-US" sz="2000" b="1" i="0" dirty="0">
              <a:latin typeface="Avenir Book" panose="02000503020000020003" pitchFamily="2" charset="0"/>
            </a:rPr>
            <a:t>Task-Specific Benchmarks</a:t>
          </a:r>
          <a:endParaRPr lang="en-US" sz="2000" b="0" dirty="0">
            <a:latin typeface="Avenir Book" panose="02000503020000020003" pitchFamily="2" charset="0"/>
          </a:endParaRPr>
        </a:p>
      </dgm:t>
    </dgm:pt>
    <dgm:pt modelId="{F50A1EBF-B74D-5948-932E-1CA958C4824E}" type="parTrans" cxnId="{2B78D868-4CDB-894B-9660-280C750770E9}">
      <dgm:prSet/>
      <dgm:spPr/>
      <dgm:t>
        <a:bodyPr/>
        <a:lstStyle/>
        <a:p>
          <a:endParaRPr lang="en-US"/>
        </a:p>
      </dgm:t>
    </dgm:pt>
    <dgm:pt modelId="{82A509FD-5ECA-9143-AABA-F793497FF034}" type="sibTrans" cxnId="{2B78D868-4CDB-894B-9660-280C750770E9}">
      <dgm:prSet/>
      <dgm:spPr/>
      <dgm:t>
        <a:bodyPr/>
        <a:lstStyle/>
        <a:p>
          <a:endParaRPr lang="en-US"/>
        </a:p>
      </dgm:t>
    </dgm:pt>
    <dgm:pt modelId="{B7E1502B-677C-1D41-B55E-B2C8B796A2E2}">
      <dgm:prSet phldrT="[Text]" custT="1"/>
      <dgm:spPr/>
      <dgm:t>
        <a:bodyPr/>
        <a:lstStyle/>
        <a:p>
          <a:r>
            <a:rPr lang="en-US" sz="2000" b="1" i="0" dirty="0">
              <a:latin typeface="Avenir Book" panose="02000503020000020003" pitchFamily="2" charset="0"/>
            </a:rPr>
            <a:t>User Study</a:t>
          </a:r>
          <a:endParaRPr lang="en-US" sz="2000" dirty="0">
            <a:latin typeface="Avenir Book" panose="02000503020000020003" pitchFamily="2" charset="0"/>
          </a:endParaRPr>
        </a:p>
      </dgm:t>
    </dgm:pt>
    <dgm:pt modelId="{79E84058-19E7-9A41-A73A-71AD4130DF8F}" type="parTrans" cxnId="{29F1FD06-BCCE-EC4F-80D5-96F9DF6676BF}">
      <dgm:prSet/>
      <dgm:spPr/>
      <dgm:t>
        <a:bodyPr/>
        <a:lstStyle/>
        <a:p>
          <a:endParaRPr lang="en-US"/>
        </a:p>
      </dgm:t>
    </dgm:pt>
    <dgm:pt modelId="{7093EB5B-45A9-BF45-B126-E61A1BBDE080}" type="sibTrans" cxnId="{29F1FD06-BCCE-EC4F-80D5-96F9DF6676BF}">
      <dgm:prSet/>
      <dgm:spPr/>
      <dgm:t>
        <a:bodyPr/>
        <a:lstStyle/>
        <a:p>
          <a:endParaRPr lang="en-US"/>
        </a:p>
      </dgm:t>
    </dgm:pt>
    <dgm:pt modelId="{AD22DE8E-99C1-D542-9D66-1AB5BB925D69}">
      <dgm:prSet phldrT="[Text]" custT="1"/>
      <dgm:spPr/>
      <dgm:t>
        <a:bodyPr/>
        <a:lstStyle/>
        <a:p>
          <a:r>
            <a:rPr lang="en-US" sz="2000" b="0" i="0" dirty="0" err="1">
              <a:latin typeface="Avenir Book" panose="02000503020000020003" pitchFamily="2" charset="0"/>
            </a:rPr>
            <a:t>SQuAD</a:t>
          </a:r>
          <a:endParaRPr lang="en-US" sz="2000" b="0" dirty="0">
            <a:latin typeface="Avenir Book" panose="02000503020000020003" pitchFamily="2" charset="0"/>
          </a:endParaRPr>
        </a:p>
      </dgm:t>
    </dgm:pt>
    <dgm:pt modelId="{5D38C1CF-C89D-FD42-B070-F32F9889883E}" type="parTrans" cxnId="{6EAAE240-0BCE-7242-A597-76ABD16A3900}">
      <dgm:prSet/>
      <dgm:spPr/>
      <dgm:t>
        <a:bodyPr/>
        <a:lstStyle/>
        <a:p>
          <a:endParaRPr lang="en-US"/>
        </a:p>
      </dgm:t>
    </dgm:pt>
    <dgm:pt modelId="{BAB90DA0-70B7-644E-8CD2-E0B9019B2BB2}" type="sibTrans" cxnId="{6EAAE240-0BCE-7242-A597-76ABD16A3900}">
      <dgm:prSet/>
      <dgm:spPr/>
      <dgm:t>
        <a:bodyPr/>
        <a:lstStyle/>
        <a:p>
          <a:endParaRPr lang="en-US"/>
        </a:p>
      </dgm:t>
    </dgm:pt>
    <dgm:pt modelId="{407B2CF1-FEAD-8B42-8098-B846087DAEB5}">
      <dgm:prSet phldrT="[Text]" custT="1"/>
      <dgm:spPr/>
      <dgm:t>
        <a:bodyPr/>
        <a:lstStyle/>
        <a:p>
          <a:r>
            <a:rPr lang="en-US" sz="2000" b="0" i="0" dirty="0">
              <a:latin typeface="Avenir Book" panose="02000503020000020003" pitchFamily="2" charset="0"/>
            </a:rPr>
            <a:t>GLUE</a:t>
          </a:r>
          <a:endParaRPr lang="en-US" sz="2000" b="0" dirty="0">
            <a:latin typeface="Avenir Book" panose="02000503020000020003" pitchFamily="2" charset="0"/>
          </a:endParaRPr>
        </a:p>
      </dgm:t>
    </dgm:pt>
    <dgm:pt modelId="{9760487F-123A-3043-AE2B-6AFB862B4051}" type="parTrans" cxnId="{BCDEC1BD-8FEC-5A4C-B61C-1328AFCE7549}">
      <dgm:prSet/>
      <dgm:spPr/>
      <dgm:t>
        <a:bodyPr/>
        <a:lstStyle/>
        <a:p>
          <a:endParaRPr lang="en-US"/>
        </a:p>
      </dgm:t>
    </dgm:pt>
    <dgm:pt modelId="{EEC72386-C022-9C49-A2D5-96F74BD25E63}" type="sibTrans" cxnId="{BCDEC1BD-8FEC-5A4C-B61C-1328AFCE7549}">
      <dgm:prSet/>
      <dgm:spPr/>
      <dgm:t>
        <a:bodyPr/>
        <a:lstStyle/>
        <a:p>
          <a:endParaRPr lang="en-US"/>
        </a:p>
      </dgm:t>
    </dgm:pt>
    <dgm:pt modelId="{8CA2BD6E-94BA-3349-AC0A-ECDDAA5DC408}">
      <dgm:prSet phldrT="[Text]" custT="1"/>
      <dgm:spPr/>
      <dgm:t>
        <a:bodyPr/>
        <a:lstStyle/>
        <a:p>
          <a:r>
            <a:rPr lang="en-US" sz="2000" b="0" i="0" dirty="0" err="1">
              <a:latin typeface="Avenir Book" panose="02000503020000020003" pitchFamily="2" charset="0"/>
            </a:rPr>
            <a:t>SuperGLUE</a:t>
          </a:r>
          <a:endParaRPr lang="en-US" sz="2000" b="0" dirty="0">
            <a:latin typeface="Avenir Book" panose="02000503020000020003" pitchFamily="2" charset="0"/>
          </a:endParaRPr>
        </a:p>
      </dgm:t>
    </dgm:pt>
    <dgm:pt modelId="{A004C501-4694-6D4E-BF79-50AA25759F06}" type="parTrans" cxnId="{532809B5-2F55-1B45-BB94-626B5B7C73A3}">
      <dgm:prSet/>
      <dgm:spPr/>
      <dgm:t>
        <a:bodyPr/>
        <a:lstStyle/>
        <a:p>
          <a:endParaRPr lang="en-US"/>
        </a:p>
      </dgm:t>
    </dgm:pt>
    <dgm:pt modelId="{E6B357ED-1DA9-9248-B4B4-97DF3A1C3B60}" type="sibTrans" cxnId="{532809B5-2F55-1B45-BB94-626B5B7C73A3}">
      <dgm:prSet/>
      <dgm:spPr/>
      <dgm:t>
        <a:bodyPr/>
        <a:lstStyle/>
        <a:p>
          <a:endParaRPr lang="en-US"/>
        </a:p>
      </dgm:t>
    </dgm:pt>
    <dgm:pt modelId="{B010BB23-7CDD-9D49-9B4F-DF90C07E17AA}" type="pres">
      <dgm:prSet presAssocID="{04ADEF53-D5F0-9348-9237-74C861639B3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F4FA0E4-1916-8B4B-B96A-1D80353CFB16}" type="pres">
      <dgm:prSet presAssocID="{B573385A-80CA-284A-AB88-F459A67522A0}" presName="root1" presStyleCnt="0"/>
      <dgm:spPr/>
    </dgm:pt>
    <dgm:pt modelId="{2F4ACCC8-FEC1-294A-9CDE-D681D131475E}" type="pres">
      <dgm:prSet presAssocID="{B573385A-80CA-284A-AB88-F459A67522A0}" presName="LevelOneTextNode" presStyleLbl="node0" presStyleIdx="0" presStyleCnt="1">
        <dgm:presLayoutVars>
          <dgm:chPref val="3"/>
        </dgm:presLayoutVars>
      </dgm:prSet>
      <dgm:spPr/>
    </dgm:pt>
    <dgm:pt modelId="{77B51B87-D454-F548-AC55-ABA5E97270EF}" type="pres">
      <dgm:prSet presAssocID="{B573385A-80CA-284A-AB88-F459A67522A0}" presName="level2hierChild" presStyleCnt="0"/>
      <dgm:spPr/>
    </dgm:pt>
    <dgm:pt modelId="{3375B90D-B6F5-AD44-A088-4BFB75BECAA9}" type="pres">
      <dgm:prSet presAssocID="{8574E899-8716-7342-82FF-AF55DE7D4B64}" presName="conn2-1" presStyleLbl="parChTrans1D2" presStyleIdx="0" presStyleCnt="1"/>
      <dgm:spPr/>
    </dgm:pt>
    <dgm:pt modelId="{324A70EF-32AD-024F-9BE3-415076822D7F}" type="pres">
      <dgm:prSet presAssocID="{8574E899-8716-7342-82FF-AF55DE7D4B64}" presName="connTx" presStyleLbl="parChTrans1D2" presStyleIdx="0" presStyleCnt="1"/>
      <dgm:spPr/>
    </dgm:pt>
    <dgm:pt modelId="{C54663E9-AA0F-0E4E-B01C-425394B1913A}" type="pres">
      <dgm:prSet presAssocID="{AAC733AE-49CA-DB4E-94AA-8F39374F698E}" presName="root2" presStyleCnt="0"/>
      <dgm:spPr/>
    </dgm:pt>
    <dgm:pt modelId="{A6C7B297-5E7B-F94F-85E0-DFC340FB7E59}" type="pres">
      <dgm:prSet presAssocID="{AAC733AE-49CA-DB4E-94AA-8F39374F698E}" presName="LevelTwoTextNode" presStyleLbl="node2" presStyleIdx="0" presStyleCnt="1">
        <dgm:presLayoutVars>
          <dgm:chPref val="3"/>
        </dgm:presLayoutVars>
      </dgm:prSet>
      <dgm:spPr/>
    </dgm:pt>
    <dgm:pt modelId="{72DAD86D-D71C-964D-BEEA-E3088F2FE03F}" type="pres">
      <dgm:prSet presAssocID="{AAC733AE-49CA-DB4E-94AA-8F39374F698E}" presName="level3hierChild" presStyleCnt="0"/>
      <dgm:spPr/>
    </dgm:pt>
    <dgm:pt modelId="{B8C6FD56-578B-D04F-8B28-CAD2A2C4A9E9}" type="pres">
      <dgm:prSet presAssocID="{F50A1EBF-B74D-5948-932E-1CA958C4824E}" presName="conn2-1" presStyleLbl="parChTrans1D3" presStyleIdx="0" presStyleCnt="2"/>
      <dgm:spPr/>
    </dgm:pt>
    <dgm:pt modelId="{7FDEE4DA-1EA4-5A40-B764-6FD5CF58B8E5}" type="pres">
      <dgm:prSet presAssocID="{F50A1EBF-B74D-5948-932E-1CA958C4824E}" presName="connTx" presStyleLbl="parChTrans1D3" presStyleIdx="0" presStyleCnt="2"/>
      <dgm:spPr/>
    </dgm:pt>
    <dgm:pt modelId="{F23239D6-269B-2B41-858B-945B1DDD2350}" type="pres">
      <dgm:prSet presAssocID="{F900861C-F0B6-6E48-8CA8-1F9B151AD382}" presName="root2" presStyleCnt="0"/>
      <dgm:spPr/>
    </dgm:pt>
    <dgm:pt modelId="{0912D463-3443-8A49-87E7-6A0D310EE63C}" type="pres">
      <dgm:prSet presAssocID="{F900861C-F0B6-6E48-8CA8-1F9B151AD382}" presName="LevelTwoTextNode" presStyleLbl="node3" presStyleIdx="0" presStyleCnt="2">
        <dgm:presLayoutVars>
          <dgm:chPref val="3"/>
        </dgm:presLayoutVars>
      </dgm:prSet>
      <dgm:spPr/>
    </dgm:pt>
    <dgm:pt modelId="{28B53DB9-B05C-9B4F-BA79-EF38E06AEE99}" type="pres">
      <dgm:prSet presAssocID="{F900861C-F0B6-6E48-8CA8-1F9B151AD382}" presName="level3hierChild" presStyleCnt="0"/>
      <dgm:spPr/>
    </dgm:pt>
    <dgm:pt modelId="{A4C0D369-21BB-8241-B438-23C1F1DE2B3A}" type="pres">
      <dgm:prSet presAssocID="{5D38C1CF-C89D-FD42-B070-F32F9889883E}" presName="conn2-1" presStyleLbl="parChTrans1D4" presStyleIdx="0" presStyleCnt="3"/>
      <dgm:spPr/>
    </dgm:pt>
    <dgm:pt modelId="{240CD95E-5CC1-8849-B9B4-958F90A73FCA}" type="pres">
      <dgm:prSet presAssocID="{5D38C1CF-C89D-FD42-B070-F32F9889883E}" presName="connTx" presStyleLbl="parChTrans1D4" presStyleIdx="0" presStyleCnt="3"/>
      <dgm:spPr/>
    </dgm:pt>
    <dgm:pt modelId="{97B89D42-8D58-2341-954D-46BA45D30D78}" type="pres">
      <dgm:prSet presAssocID="{AD22DE8E-99C1-D542-9D66-1AB5BB925D69}" presName="root2" presStyleCnt="0"/>
      <dgm:spPr/>
    </dgm:pt>
    <dgm:pt modelId="{035FDB78-04B7-314C-A29F-4E202D50166E}" type="pres">
      <dgm:prSet presAssocID="{AD22DE8E-99C1-D542-9D66-1AB5BB925D69}" presName="LevelTwoTextNode" presStyleLbl="node4" presStyleIdx="0" presStyleCnt="3">
        <dgm:presLayoutVars>
          <dgm:chPref val="3"/>
        </dgm:presLayoutVars>
      </dgm:prSet>
      <dgm:spPr/>
    </dgm:pt>
    <dgm:pt modelId="{E8C47F72-044F-D84B-9BEE-A913F185DD85}" type="pres">
      <dgm:prSet presAssocID="{AD22DE8E-99C1-D542-9D66-1AB5BB925D69}" presName="level3hierChild" presStyleCnt="0"/>
      <dgm:spPr/>
    </dgm:pt>
    <dgm:pt modelId="{130816F3-90B1-2543-9016-352AD7894C5D}" type="pres">
      <dgm:prSet presAssocID="{9760487F-123A-3043-AE2B-6AFB862B4051}" presName="conn2-1" presStyleLbl="parChTrans1D4" presStyleIdx="1" presStyleCnt="3"/>
      <dgm:spPr/>
    </dgm:pt>
    <dgm:pt modelId="{7D231277-8496-FE4A-A04C-E439F797FE6F}" type="pres">
      <dgm:prSet presAssocID="{9760487F-123A-3043-AE2B-6AFB862B4051}" presName="connTx" presStyleLbl="parChTrans1D4" presStyleIdx="1" presStyleCnt="3"/>
      <dgm:spPr/>
    </dgm:pt>
    <dgm:pt modelId="{1122762D-DD61-584D-B2A0-218428A27B24}" type="pres">
      <dgm:prSet presAssocID="{407B2CF1-FEAD-8B42-8098-B846087DAEB5}" presName="root2" presStyleCnt="0"/>
      <dgm:spPr/>
    </dgm:pt>
    <dgm:pt modelId="{806D3224-7787-A544-86FD-D516F3F39B61}" type="pres">
      <dgm:prSet presAssocID="{407B2CF1-FEAD-8B42-8098-B846087DAEB5}" presName="LevelTwoTextNode" presStyleLbl="node4" presStyleIdx="1" presStyleCnt="3">
        <dgm:presLayoutVars>
          <dgm:chPref val="3"/>
        </dgm:presLayoutVars>
      </dgm:prSet>
      <dgm:spPr/>
    </dgm:pt>
    <dgm:pt modelId="{6A9653BC-5CB1-DD49-A8BF-72DE8A95DD9F}" type="pres">
      <dgm:prSet presAssocID="{407B2CF1-FEAD-8B42-8098-B846087DAEB5}" presName="level3hierChild" presStyleCnt="0"/>
      <dgm:spPr/>
    </dgm:pt>
    <dgm:pt modelId="{C66E1678-523D-C947-9913-C0F38FBD452D}" type="pres">
      <dgm:prSet presAssocID="{A004C501-4694-6D4E-BF79-50AA25759F06}" presName="conn2-1" presStyleLbl="parChTrans1D4" presStyleIdx="2" presStyleCnt="3"/>
      <dgm:spPr/>
    </dgm:pt>
    <dgm:pt modelId="{47ED0B73-5A2E-2943-B77B-FE95773BCE72}" type="pres">
      <dgm:prSet presAssocID="{A004C501-4694-6D4E-BF79-50AA25759F06}" presName="connTx" presStyleLbl="parChTrans1D4" presStyleIdx="2" presStyleCnt="3"/>
      <dgm:spPr/>
    </dgm:pt>
    <dgm:pt modelId="{4F0D279B-652F-6142-A66A-8F0A358E4550}" type="pres">
      <dgm:prSet presAssocID="{8CA2BD6E-94BA-3349-AC0A-ECDDAA5DC408}" presName="root2" presStyleCnt="0"/>
      <dgm:spPr/>
    </dgm:pt>
    <dgm:pt modelId="{18C296DF-CA4E-E84D-889C-839BA1681E3B}" type="pres">
      <dgm:prSet presAssocID="{8CA2BD6E-94BA-3349-AC0A-ECDDAA5DC408}" presName="LevelTwoTextNode" presStyleLbl="node4" presStyleIdx="2" presStyleCnt="3">
        <dgm:presLayoutVars>
          <dgm:chPref val="3"/>
        </dgm:presLayoutVars>
      </dgm:prSet>
      <dgm:spPr/>
    </dgm:pt>
    <dgm:pt modelId="{9C0545CD-4C82-3E4B-874E-A120F095E1EE}" type="pres">
      <dgm:prSet presAssocID="{8CA2BD6E-94BA-3349-AC0A-ECDDAA5DC408}" presName="level3hierChild" presStyleCnt="0"/>
      <dgm:spPr/>
    </dgm:pt>
    <dgm:pt modelId="{6220B2CE-2FCD-034A-A709-0457301FC523}" type="pres">
      <dgm:prSet presAssocID="{79E84058-19E7-9A41-A73A-71AD4130DF8F}" presName="conn2-1" presStyleLbl="parChTrans1D3" presStyleIdx="1" presStyleCnt="2"/>
      <dgm:spPr/>
    </dgm:pt>
    <dgm:pt modelId="{25513C90-0ABD-8A4F-9674-8F8882BEA6CA}" type="pres">
      <dgm:prSet presAssocID="{79E84058-19E7-9A41-A73A-71AD4130DF8F}" presName="connTx" presStyleLbl="parChTrans1D3" presStyleIdx="1" presStyleCnt="2"/>
      <dgm:spPr/>
    </dgm:pt>
    <dgm:pt modelId="{04DFA938-8FF4-9B4A-8505-DFEFE9FE65C4}" type="pres">
      <dgm:prSet presAssocID="{B7E1502B-677C-1D41-B55E-B2C8B796A2E2}" presName="root2" presStyleCnt="0"/>
      <dgm:spPr/>
    </dgm:pt>
    <dgm:pt modelId="{5A4F49C6-C93D-2840-9950-D7D4D75E3607}" type="pres">
      <dgm:prSet presAssocID="{B7E1502B-677C-1D41-B55E-B2C8B796A2E2}" presName="LevelTwoTextNode" presStyleLbl="node3" presStyleIdx="1" presStyleCnt="2">
        <dgm:presLayoutVars>
          <dgm:chPref val="3"/>
        </dgm:presLayoutVars>
      </dgm:prSet>
      <dgm:spPr/>
    </dgm:pt>
    <dgm:pt modelId="{AC855DB6-5E52-E04D-AF85-E4176EC11652}" type="pres">
      <dgm:prSet presAssocID="{B7E1502B-677C-1D41-B55E-B2C8B796A2E2}" presName="level3hierChild" presStyleCnt="0"/>
      <dgm:spPr/>
    </dgm:pt>
  </dgm:ptLst>
  <dgm:cxnLst>
    <dgm:cxn modelId="{29F1FD06-BCCE-EC4F-80D5-96F9DF6676BF}" srcId="{AAC733AE-49CA-DB4E-94AA-8F39374F698E}" destId="{B7E1502B-677C-1D41-B55E-B2C8B796A2E2}" srcOrd="1" destOrd="0" parTransId="{79E84058-19E7-9A41-A73A-71AD4130DF8F}" sibTransId="{7093EB5B-45A9-BF45-B126-E61A1BBDE080}"/>
    <dgm:cxn modelId="{BBABA721-45CF-144B-9D0B-7D2D4030606E}" srcId="{04ADEF53-D5F0-9348-9237-74C861639B37}" destId="{B573385A-80CA-284A-AB88-F459A67522A0}" srcOrd="0" destOrd="0" parTransId="{C2E2A497-ACD6-0E49-982A-E0A4C1864CE3}" sibTransId="{EC56608E-4613-A244-86CA-E76E933CE1AB}"/>
    <dgm:cxn modelId="{A0CA1724-156E-934B-B87A-C420F55E0692}" type="presOf" srcId="{F900861C-F0B6-6E48-8CA8-1F9B151AD382}" destId="{0912D463-3443-8A49-87E7-6A0D310EE63C}" srcOrd="0" destOrd="0" presId="urn:microsoft.com/office/officeart/2005/8/layout/hierarchy2"/>
    <dgm:cxn modelId="{A87E3E29-A08D-1048-8DD4-6E59C1A7871B}" type="presOf" srcId="{A004C501-4694-6D4E-BF79-50AA25759F06}" destId="{C66E1678-523D-C947-9913-C0F38FBD452D}" srcOrd="0" destOrd="0" presId="urn:microsoft.com/office/officeart/2005/8/layout/hierarchy2"/>
    <dgm:cxn modelId="{AD402038-417D-C24C-8848-DE8336EC9C98}" type="presOf" srcId="{407B2CF1-FEAD-8B42-8098-B846087DAEB5}" destId="{806D3224-7787-A544-86FD-D516F3F39B61}" srcOrd="0" destOrd="0" presId="urn:microsoft.com/office/officeart/2005/8/layout/hierarchy2"/>
    <dgm:cxn modelId="{80537539-A111-2F46-9C57-BA96E1A73EEA}" type="presOf" srcId="{79E84058-19E7-9A41-A73A-71AD4130DF8F}" destId="{6220B2CE-2FCD-034A-A709-0457301FC523}" srcOrd="0" destOrd="0" presId="urn:microsoft.com/office/officeart/2005/8/layout/hierarchy2"/>
    <dgm:cxn modelId="{6EAAE240-0BCE-7242-A597-76ABD16A3900}" srcId="{F900861C-F0B6-6E48-8CA8-1F9B151AD382}" destId="{AD22DE8E-99C1-D542-9D66-1AB5BB925D69}" srcOrd="0" destOrd="0" parTransId="{5D38C1CF-C89D-FD42-B070-F32F9889883E}" sibTransId="{BAB90DA0-70B7-644E-8CD2-E0B9019B2BB2}"/>
    <dgm:cxn modelId="{705C8646-6D03-964F-ADE4-B51F7B130CE6}" type="presOf" srcId="{8574E899-8716-7342-82FF-AF55DE7D4B64}" destId="{324A70EF-32AD-024F-9BE3-415076822D7F}" srcOrd="1" destOrd="0" presId="urn:microsoft.com/office/officeart/2005/8/layout/hierarchy2"/>
    <dgm:cxn modelId="{6E3C325C-3C2A-A44C-989D-0B7958F24720}" type="presOf" srcId="{04ADEF53-D5F0-9348-9237-74C861639B37}" destId="{B010BB23-7CDD-9D49-9B4F-DF90C07E17AA}" srcOrd="0" destOrd="0" presId="urn:microsoft.com/office/officeart/2005/8/layout/hierarchy2"/>
    <dgm:cxn modelId="{74EDB465-4EEC-0F4B-A32B-DE2DE03CABC4}" type="presOf" srcId="{F50A1EBF-B74D-5948-932E-1CA958C4824E}" destId="{7FDEE4DA-1EA4-5A40-B764-6FD5CF58B8E5}" srcOrd="1" destOrd="0" presId="urn:microsoft.com/office/officeart/2005/8/layout/hierarchy2"/>
    <dgm:cxn modelId="{2B78D868-4CDB-894B-9660-280C750770E9}" srcId="{AAC733AE-49CA-DB4E-94AA-8F39374F698E}" destId="{F900861C-F0B6-6E48-8CA8-1F9B151AD382}" srcOrd="0" destOrd="0" parTransId="{F50A1EBF-B74D-5948-932E-1CA958C4824E}" sibTransId="{82A509FD-5ECA-9143-AABA-F793497FF034}"/>
    <dgm:cxn modelId="{BD44FF72-52E9-AB40-A3E1-FF4847EBC279}" type="presOf" srcId="{B7E1502B-677C-1D41-B55E-B2C8B796A2E2}" destId="{5A4F49C6-C93D-2840-9950-D7D4D75E3607}" srcOrd="0" destOrd="0" presId="urn:microsoft.com/office/officeart/2005/8/layout/hierarchy2"/>
    <dgm:cxn modelId="{CE0CED87-26BC-C04E-A365-11BCF8537CB9}" type="presOf" srcId="{F50A1EBF-B74D-5948-932E-1CA958C4824E}" destId="{B8C6FD56-578B-D04F-8B28-CAD2A2C4A9E9}" srcOrd="0" destOrd="0" presId="urn:microsoft.com/office/officeart/2005/8/layout/hierarchy2"/>
    <dgm:cxn modelId="{B14D6D95-7850-F64E-B4BD-1FEA90E1B57D}" type="presOf" srcId="{A004C501-4694-6D4E-BF79-50AA25759F06}" destId="{47ED0B73-5A2E-2943-B77B-FE95773BCE72}" srcOrd="1" destOrd="0" presId="urn:microsoft.com/office/officeart/2005/8/layout/hierarchy2"/>
    <dgm:cxn modelId="{05492E97-5152-D548-908F-37D41615514C}" srcId="{B573385A-80CA-284A-AB88-F459A67522A0}" destId="{AAC733AE-49CA-DB4E-94AA-8F39374F698E}" srcOrd="0" destOrd="0" parTransId="{8574E899-8716-7342-82FF-AF55DE7D4B64}" sibTransId="{2F4DD00C-5B23-424C-B488-7D95770DE21D}"/>
    <dgm:cxn modelId="{836477A0-6C3D-5C42-A847-6715EC897A5A}" type="presOf" srcId="{8CA2BD6E-94BA-3349-AC0A-ECDDAA5DC408}" destId="{18C296DF-CA4E-E84D-889C-839BA1681E3B}" srcOrd="0" destOrd="0" presId="urn:microsoft.com/office/officeart/2005/8/layout/hierarchy2"/>
    <dgm:cxn modelId="{532809B5-2F55-1B45-BB94-626B5B7C73A3}" srcId="{F900861C-F0B6-6E48-8CA8-1F9B151AD382}" destId="{8CA2BD6E-94BA-3349-AC0A-ECDDAA5DC408}" srcOrd="2" destOrd="0" parTransId="{A004C501-4694-6D4E-BF79-50AA25759F06}" sibTransId="{E6B357ED-1DA9-9248-B4B4-97DF3A1C3B60}"/>
    <dgm:cxn modelId="{FF760BBB-AC20-A446-B2D3-E45CD45B5978}" type="presOf" srcId="{9760487F-123A-3043-AE2B-6AFB862B4051}" destId="{130816F3-90B1-2543-9016-352AD7894C5D}" srcOrd="0" destOrd="0" presId="urn:microsoft.com/office/officeart/2005/8/layout/hierarchy2"/>
    <dgm:cxn modelId="{BCDEC1BD-8FEC-5A4C-B61C-1328AFCE7549}" srcId="{F900861C-F0B6-6E48-8CA8-1F9B151AD382}" destId="{407B2CF1-FEAD-8B42-8098-B846087DAEB5}" srcOrd="1" destOrd="0" parTransId="{9760487F-123A-3043-AE2B-6AFB862B4051}" sibTransId="{EEC72386-C022-9C49-A2D5-96F74BD25E63}"/>
    <dgm:cxn modelId="{5B1CADC8-86C5-7349-85B3-9EC74A272F4B}" type="presOf" srcId="{AAC733AE-49CA-DB4E-94AA-8F39374F698E}" destId="{A6C7B297-5E7B-F94F-85E0-DFC340FB7E59}" srcOrd="0" destOrd="0" presId="urn:microsoft.com/office/officeart/2005/8/layout/hierarchy2"/>
    <dgm:cxn modelId="{5BEE17CF-C08E-AA40-8D25-2E1014A50ED7}" type="presOf" srcId="{5D38C1CF-C89D-FD42-B070-F32F9889883E}" destId="{240CD95E-5CC1-8849-B9B4-958F90A73FCA}" srcOrd="1" destOrd="0" presId="urn:microsoft.com/office/officeart/2005/8/layout/hierarchy2"/>
    <dgm:cxn modelId="{BEFE86D4-86CE-F447-A004-DBDD3594C80A}" type="presOf" srcId="{B573385A-80CA-284A-AB88-F459A67522A0}" destId="{2F4ACCC8-FEC1-294A-9CDE-D681D131475E}" srcOrd="0" destOrd="0" presId="urn:microsoft.com/office/officeart/2005/8/layout/hierarchy2"/>
    <dgm:cxn modelId="{F278F4DF-9D44-8448-8897-6E6C28E130D1}" type="presOf" srcId="{8574E899-8716-7342-82FF-AF55DE7D4B64}" destId="{3375B90D-B6F5-AD44-A088-4BFB75BECAA9}" srcOrd="0" destOrd="0" presId="urn:microsoft.com/office/officeart/2005/8/layout/hierarchy2"/>
    <dgm:cxn modelId="{F4D88AEA-B925-CE48-BFF8-27EEDCBAF5BB}" type="presOf" srcId="{AD22DE8E-99C1-D542-9D66-1AB5BB925D69}" destId="{035FDB78-04B7-314C-A29F-4E202D50166E}" srcOrd="0" destOrd="0" presId="urn:microsoft.com/office/officeart/2005/8/layout/hierarchy2"/>
    <dgm:cxn modelId="{758455F5-3BE7-0F42-BD1E-8944C6A14DE9}" type="presOf" srcId="{5D38C1CF-C89D-FD42-B070-F32F9889883E}" destId="{A4C0D369-21BB-8241-B438-23C1F1DE2B3A}" srcOrd="0" destOrd="0" presId="urn:microsoft.com/office/officeart/2005/8/layout/hierarchy2"/>
    <dgm:cxn modelId="{E5D2C7F8-1611-1041-9646-0AA2B30EF93B}" type="presOf" srcId="{9760487F-123A-3043-AE2B-6AFB862B4051}" destId="{7D231277-8496-FE4A-A04C-E439F797FE6F}" srcOrd="1" destOrd="0" presId="urn:microsoft.com/office/officeart/2005/8/layout/hierarchy2"/>
    <dgm:cxn modelId="{61AEE1FB-6416-CF4A-AE54-4DB309DDDCEF}" type="presOf" srcId="{79E84058-19E7-9A41-A73A-71AD4130DF8F}" destId="{25513C90-0ABD-8A4F-9674-8F8882BEA6CA}" srcOrd="1" destOrd="0" presId="urn:microsoft.com/office/officeart/2005/8/layout/hierarchy2"/>
    <dgm:cxn modelId="{9AB18F16-528B-8D47-B92F-128AA49C20EB}" type="presParOf" srcId="{B010BB23-7CDD-9D49-9B4F-DF90C07E17AA}" destId="{3F4FA0E4-1916-8B4B-B96A-1D80353CFB16}" srcOrd="0" destOrd="0" presId="urn:microsoft.com/office/officeart/2005/8/layout/hierarchy2"/>
    <dgm:cxn modelId="{C1285AFB-6B2C-5942-B258-81CAE58239A6}" type="presParOf" srcId="{3F4FA0E4-1916-8B4B-B96A-1D80353CFB16}" destId="{2F4ACCC8-FEC1-294A-9CDE-D681D131475E}" srcOrd="0" destOrd="0" presId="urn:microsoft.com/office/officeart/2005/8/layout/hierarchy2"/>
    <dgm:cxn modelId="{23369E1B-154B-4D4F-9BC8-3FE2D5689F96}" type="presParOf" srcId="{3F4FA0E4-1916-8B4B-B96A-1D80353CFB16}" destId="{77B51B87-D454-F548-AC55-ABA5E97270EF}" srcOrd="1" destOrd="0" presId="urn:microsoft.com/office/officeart/2005/8/layout/hierarchy2"/>
    <dgm:cxn modelId="{9EEBE346-0AC6-FE47-8473-E0E12E43C159}" type="presParOf" srcId="{77B51B87-D454-F548-AC55-ABA5E97270EF}" destId="{3375B90D-B6F5-AD44-A088-4BFB75BECAA9}" srcOrd="0" destOrd="0" presId="urn:microsoft.com/office/officeart/2005/8/layout/hierarchy2"/>
    <dgm:cxn modelId="{BC49A65E-C7CC-3842-A114-0462BBF24B94}" type="presParOf" srcId="{3375B90D-B6F5-AD44-A088-4BFB75BECAA9}" destId="{324A70EF-32AD-024F-9BE3-415076822D7F}" srcOrd="0" destOrd="0" presId="urn:microsoft.com/office/officeart/2005/8/layout/hierarchy2"/>
    <dgm:cxn modelId="{2F643047-E655-954B-BED7-C007E12CAB69}" type="presParOf" srcId="{77B51B87-D454-F548-AC55-ABA5E97270EF}" destId="{C54663E9-AA0F-0E4E-B01C-425394B1913A}" srcOrd="1" destOrd="0" presId="urn:microsoft.com/office/officeart/2005/8/layout/hierarchy2"/>
    <dgm:cxn modelId="{8545E47B-25E7-1D46-910A-A5071F8F47DF}" type="presParOf" srcId="{C54663E9-AA0F-0E4E-B01C-425394B1913A}" destId="{A6C7B297-5E7B-F94F-85E0-DFC340FB7E59}" srcOrd="0" destOrd="0" presId="urn:microsoft.com/office/officeart/2005/8/layout/hierarchy2"/>
    <dgm:cxn modelId="{E74F7168-5534-5842-B833-A39F45F77618}" type="presParOf" srcId="{C54663E9-AA0F-0E4E-B01C-425394B1913A}" destId="{72DAD86D-D71C-964D-BEEA-E3088F2FE03F}" srcOrd="1" destOrd="0" presId="urn:microsoft.com/office/officeart/2005/8/layout/hierarchy2"/>
    <dgm:cxn modelId="{1F1457BB-2EF8-CB42-9AB4-A0A54ED5C186}" type="presParOf" srcId="{72DAD86D-D71C-964D-BEEA-E3088F2FE03F}" destId="{B8C6FD56-578B-D04F-8B28-CAD2A2C4A9E9}" srcOrd="0" destOrd="0" presId="urn:microsoft.com/office/officeart/2005/8/layout/hierarchy2"/>
    <dgm:cxn modelId="{DD1A4FA2-3B94-2C44-B88F-D0C4B2B36A66}" type="presParOf" srcId="{B8C6FD56-578B-D04F-8B28-CAD2A2C4A9E9}" destId="{7FDEE4DA-1EA4-5A40-B764-6FD5CF58B8E5}" srcOrd="0" destOrd="0" presId="urn:microsoft.com/office/officeart/2005/8/layout/hierarchy2"/>
    <dgm:cxn modelId="{8CC71C50-FBA4-304E-8EE0-9182F1AF58F9}" type="presParOf" srcId="{72DAD86D-D71C-964D-BEEA-E3088F2FE03F}" destId="{F23239D6-269B-2B41-858B-945B1DDD2350}" srcOrd="1" destOrd="0" presId="urn:microsoft.com/office/officeart/2005/8/layout/hierarchy2"/>
    <dgm:cxn modelId="{15E907AB-F3F3-CF40-89AA-8DA39F8165BA}" type="presParOf" srcId="{F23239D6-269B-2B41-858B-945B1DDD2350}" destId="{0912D463-3443-8A49-87E7-6A0D310EE63C}" srcOrd="0" destOrd="0" presId="urn:microsoft.com/office/officeart/2005/8/layout/hierarchy2"/>
    <dgm:cxn modelId="{24DCEAE8-8F23-804B-BB01-6D66219A3A19}" type="presParOf" srcId="{F23239D6-269B-2B41-858B-945B1DDD2350}" destId="{28B53DB9-B05C-9B4F-BA79-EF38E06AEE99}" srcOrd="1" destOrd="0" presId="urn:microsoft.com/office/officeart/2005/8/layout/hierarchy2"/>
    <dgm:cxn modelId="{1A7900F6-8F93-984B-A517-CCBDB9971A76}" type="presParOf" srcId="{28B53DB9-B05C-9B4F-BA79-EF38E06AEE99}" destId="{A4C0D369-21BB-8241-B438-23C1F1DE2B3A}" srcOrd="0" destOrd="0" presId="urn:microsoft.com/office/officeart/2005/8/layout/hierarchy2"/>
    <dgm:cxn modelId="{56508E29-B1F6-AD41-9306-421E93CAF624}" type="presParOf" srcId="{A4C0D369-21BB-8241-B438-23C1F1DE2B3A}" destId="{240CD95E-5CC1-8849-B9B4-958F90A73FCA}" srcOrd="0" destOrd="0" presId="urn:microsoft.com/office/officeart/2005/8/layout/hierarchy2"/>
    <dgm:cxn modelId="{91248D65-1AE3-3140-AA68-61BD127E4A67}" type="presParOf" srcId="{28B53DB9-B05C-9B4F-BA79-EF38E06AEE99}" destId="{97B89D42-8D58-2341-954D-46BA45D30D78}" srcOrd="1" destOrd="0" presId="urn:microsoft.com/office/officeart/2005/8/layout/hierarchy2"/>
    <dgm:cxn modelId="{20EFA2F6-A9A1-D34E-B385-E5C3D1E86103}" type="presParOf" srcId="{97B89D42-8D58-2341-954D-46BA45D30D78}" destId="{035FDB78-04B7-314C-A29F-4E202D50166E}" srcOrd="0" destOrd="0" presId="urn:microsoft.com/office/officeart/2005/8/layout/hierarchy2"/>
    <dgm:cxn modelId="{CA53E60C-8BA5-674D-AA5C-9F30AD034775}" type="presParOf" srcId="{97B89D42-8D58-2341-954D-46BA45D30D78}" destId="{E8C47F72-044F-D84B-9BEE-A913F185DD85}" srcOrd="1" destOrd="0" presId="urn:microsoft.com/office/officeart/2005/8/layout/hierarchy2"/>
    <dgm:cxn modelId="{A85EEC07-2CF3-5149-B180-843B58BAB75F}" type="presParOf" srcId="{28B53DB9-B05C-9B4F-BA79-EF38E06AEE99}" destId="{130816F3-90B1-2543-9016-352AD7894C5D}" srcOrd="2" destOrd="0" presId="urn:microsoft.com/office/officeart/2005/8/layout/hierarchy2"/>
    <dgm:cxn modelId="{BEF767CA-3720-D145-B9A1-22F501576D80}" type="presParOf" srcId="{130816F3-90B1-2543-9016-352AD7894C5D}" destId="{7D231277-8496-FE4A-A04C-E439F797FE6F}" srcOrd="0" destOrd="0" presId="urn:microsoft.com/office/officeart/2005/8/layout/hierarchy2"/>
    <dgm:cxn modelId="{D4D78F7D-8CD8-5B42-8ABC-5C77E1DB983D}" type="presParOf" srcId="{28B53DB9-B05C-9B4F-BA79-EF38E06AEE99}" destId="{1122762D-DD61-584D-B2A0-218428A27B24}" srcOrd="3" destOrd="0" presId="urn:microsoft.com/office/officeart/2005/8/layout/hierarchy2"/>
    <dgm:cxn modelId="{9D96B57F-B1A6-3C40-A752-FBE84920DD33}" type="presParOf" srcId="{1122762D-DD61-584D-B2A0-218428A27B24}" destId="{806D3224-7787-A544-86FD-D516F3F39B61}" srcOrd="0" destOrd="0" presId="urn:microsoft.com/office/officeart/2005/8/layout/hierarchy2"/>
    <dgm:cxn modelId="{FA7A7C5A-C6C9-7B40-83C4-0856F184B30E}" type="presParOf" srcId="{1122762D-DD61-584D-B2A0-218428A27B24}" destId="{6A9653BC-5CB1-DD49-A8BF-72DE8A95DD9F}" srcOrd="1" destOrd="0" presId="urn:microsoft.com/office/officeart/2005/8/layout/hierarchy2"/>
    <dgm:cxn modelId="{2DB2E216-B0D1-F545-BBA0-9F1EB9D5843B}" type="presParOf" srcId="{28B53DB9-B05C-9B4F-BA79-EF38E06AEE99}" destId="{C66E1678-523D-C947-9913-C0F38FBD452D}" srcOrd="4" destOrd="0" presId="urn:microsoft.com/office/officeart/2005/8/layout/hierarchy2"/>
    <dgm:cxn modelId="{037D718A-044D-B241-8790-0DB6800299D8}" type="presParOf" srcId="{C66E1678-523D-C947-9913-C0F38FBD452D}" destId="{47ED0B73-5A2E-2943-B77B-FE95773BCE72}" srcOrd="0" destOrd="0" presId="urn:microsoft.com/office/officeart/2005/8/layout/hierarchy2"/>
    <dgm:cxn modelId="{94DD129F-5BCC-4349-9163-69DCDF113653}" type="presParOf" srcId="{28B53DB9-B05C-9B4F-BA79-EF38E06AEE99}" destId="{4F0D279B-652F-6142-A66A-8F0A358E4550}" srcOrd="5" destOrd="0" presId="urn:microsoft.com/office/officeart/2005/8/layout/hierarchy2"/>
    <dgm:cxn modelId="{C21CC6E1-60D1-7E40-A0E2-470F79A063D9}" type="presParOf" srcId="{4F0D279B-652F-6142-A66A-8F0A358E4550}" destId="{18C296DF-CA4E-E84D-889C-839BA1681E3B}" srcOrd="0" destOrd="0" presId="urn:microsoft.com/office/officeart/2005/8/layout/hierarchy2"/>
    <dgm:cxn modelId="{2D533D3E-24F4-454D-9CC3-FF63925C2329}" type="presParOf" srcId="{4F0D279B-652F-6142-A66A-8F0A358E4550}" destId="{9C0545CD-4C82-3E4B-874E-A120F095E1EE}" srcOrd="1" destOrd="0" presId="urn:microsoft.com/office/officeart/2005/8/layout/hierarchy2"/>
    <dgm:cxn modelId="{3FA3F462-FA3A-954F-AC9F-484F94AD396B}" type="presParOf" srcId="{72DAD86D-D71C-964D-BEEA-E3088F2FE03F}" destId="{6220B2CE-2FCD-034A-A709-0457301FC523}" srcOrd="2" destOrd="0" presId="urn:microsoft.com/office/officeart/2005/8/layout/hierarchy2"/>
    <dgm:cxn modelId="{3DEBA1EC-C230-0749-AFF4-899623A39BD2}" type="presParOf" srcId="{6220B2CE-2FCD-034A-A709-0457301FC523}" destId="{25513C90-0ABD-8A4F-9674-8F8882BEA6CA}" srcOrd="0" destOrd="0" presId="urn:microsoft.com/office/officeart/2005/8/layout/hierarchy2"/>
    <dgm:cxn modelId="{377444C5-5B41-3B44-83A7-1DB2857847DF}" type="presParOf" srcId="{72DAD86D-D71C-964D-BEEA-E3088F2FE03F}" destId="{04DFA938-8FF4-9B4A-8505-DFEFE9FE65C4}" srcOrd="3" destOrd="0" presId="urn:microsoft.com/office/officeart/2005/8/layout/hierarchy2"/>
    <dgm:cxn modelId="{EE80BC10-67C8-4643-9417-E78C29E32C7F}" type="presParOf" srcId="{04DFA938-8FF4-9B4A-8505-DFEFE9FE65C4}" destId="{5A4F49C6-C93D-2840-9950-D7D4D75E3607}" srcOrd="0" destOrd="0" presId="urn:microsoft.com/office/officeart/2005/8/layout/hierarchy2"/>
    <dgm:cxn modelId="{B75039A2-C1FF-A44F-9125-3180F92594D1}" type="presParOf" srcId="{04DFA938-8FF4-9B4A-8505-DFEFE9FE65C4}" destId="{AC855DB6-5E52-E04D-AF85-E4176EC1165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4ADEF53-D5F0-9348-9237-74C861639B37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3385A-80CA-284A-AB88-F459A67522A0}">
      <dgm:prSet phldrT="[Text]" custT="1"/>
      <dgm:spPr/>
      <dgm:t>
        <a:bodyPr/>
        <a:lstStyle/>
        <a:p>
          <a:r>
            <a:rPr lang="en-US" sz="2000" dirty="0">
              <a:latin typeface="Avenir Book" panose="02000503020000020003" pitchFamily="2" charset="0"/>
            </a:rPr>
            <a:t>LLM Model Evaluation</a:t>
          </a:r>
        </a:p>
      </dgm:t>
    </dgm:pt>
    <dgm:pt modelId="{C2E2A497-ACD6-0E49-982A-E0A4C1864CE3}" type="parTrans" cxnId="{BBABA721-45CF-144B-9D0B-7D2D4030606E}">
      <dgm:prSet/>
      <dgm:spPr/>
      <dgm:t>
        <a:bodyPr/>
        <a:lstStyle/>
        <a:p>
          <a:endParaRPr lang="en-US">
            <a:latin typeface="Avenir Book" panose="02000503020000020003" pitchFamily="2" charset="0"/>
          </a:endParaRPr>
        </a:p>
      </dgm:t>
    </dgm:pt>
    <dgm:pt modelId="{EC56608E-4613-A244-86CA-E76E933CE1AB}" type="sibTrans" cxnId="{BBABA721-45CF-144B-9D0B-7D2D4030606E}">
      <dgm:prSet/>
      <dgm:spPr/>
      <dgm:t>
        <a:bodyPr/>
        <a:lstStyle/>
        <a:p>
          <a:endParaRPr lang="en-US">
            <a:latin typeface="Avenir Book" panose="02000503020000020003" pitchFamily="2" charset="0"/>
          </a:endParaRPr>
        </a:p>
      </dgm:t>
    </dgm:pt>
    <dgm:pt modelId="{AAC733AE-49CA-DB4E-94AA-8F39374F698E}">
      <dgm:prSet phldrT="[Text]" custT="1"/>
      <dgm:spPr/>
      <dgm:t>
        <a:bodyPr/>
        <a:lstStyle/>
        <a:p>
          <a:pPr rtl="0"/>
          <a:r>
            <a:rPr lang="en-US" sz="2000" b="1" i="0" dirty="0">
              <a:latin typeface="Avenir Book" panose="02000503020000020003" pitchFamily="2" charset="0"/>
            </a:rPr>
            <a:t>Extrinsic</a:t>
          </a:r>
          <a:r>
            <a:rPr lang="en-US" sz="2000" dirty="0">
              <a:latin typeface="Avenir Book" panose="02000503020000020003" pitchFamily="2" charset="0"/>
            </a:rPr>
            <a:t> Evaluation</a:t>
          </a:r>
        </a:p>
      </dgm:t>
    </dgm:pt>
    <dgm:pt modelId="{8574E899-8716-7342-82FF-AF55DE7D4B64}" type="parTrans" cxnId="{05492E97-5152-D548-908F-37D41615514C}">
      <dgm:prSet/>
      <dgm:spPr/>
      <dgm:t>
        <a:bodyPr/>
        <a:lstStyle/>
        <a:p>
          <a:endParaRPr lang="en-US">
            <a:latin typeface="Avenir Book" panose="02000503020000020003" pitchFamily="2" charset="0"/>
          </a:endParaRPr>
        </a:p>
      </dgm:t>
    </dgm:pt>
    <dgm:pt modelId="{2F4DD00C-5B23-424C-B488-7D95770DE21D}" type="sibTrans" cxnId="{05492E97-5152-D548-908F-37D41615514C}">
      <dgm:prSet/>
      <dgm:spPr/>
      <dgm:t>
        <a:bodyPr/>
        <a:lstStyle/>
        <a:p>
          <a:endParaRPr lang="en-US">
            <a:latin typeface="Avenir Book" panose="02000503020000020003" pitchFamily="2" charset="0"/>
          </a:endParaRPr>
        </a:p>
      </dgm:t>
    </dgm:pt>
    <dgm:pt modelId="{F900861C-F0B6-6E48-8CA8-1F9B151AD382}">
      <dgm:prSet phldrT="[Text]" custT="1"/>
      <dgm:spPr/>
      <dgm:t>
        <a:bodyPr/>
        <a:lstStyle/>
        <a:p>
          <a:r>
            <a:rPr lang="en-US" sz="2000" b="1" i="0" dirty="0">
              <a:latin typeface="Avenir Book" panose="02000503020000020003" pitchFamily="2" charset="0"/>
            </a:rPr>
            <a:t>Task-Specific Benchmarks</a:t>
          </a:r>
          <a:endParaRPr lang="en-US" sz="2000" b="0" dirty="0">
            <a:latin typeface="Avenir Book" panose="02000503020000020003" pitchFamily="2" charset="0"/>
          </a:endParaRPr>
        </a:p>
      </dgm:t>
    </dgm:pt>
    <dgm:pt modelId="{F50A1EBF-B74D-5948-932E-1CA958C4824E}" type="parTrans" cxnId="{2B78D868-4CDB-894B-9660-280C750770E9}">
      <dgm:prSet/>
      <dgm:spPr/>
      <dgm:t>
        <a:bodyPr/>
        <a:lstStyle/>
        <a:p>
          <a:endParaRPr lang="en-US"/>
        </a:p>
      </dgm:t>
    </dgm:pt>
    <dgm:pt modelId="{82A509FD-5ECA-9143-AABA-F793497FF034}" type="sibTrans" cxnId="{2B78D868-4CDB-894B-9660-280C750770E9}">
      <dgm:prSet/>
      <dgm:spPr/>
      <dgm:t>
        <a:bodyPr/>
        <a:lstStyle/>
        <a:p>
          <a:endParaRPr lang="en-US"/>
        </a:p>
      </dgm:t>
    </dgm:pt>
    <dgm:pt modelId="{B7E1502B-677C-1D41-B55E-B2C8B796A2E2}">
      <dgm:prSet phldrT="[Text]" custT="1"/>
      <dgm:spPr/>
      <dgm:t>
        <a:bodyPr/>
        <a:lstStyle/>
        <a:p>
          <a:r>
            <a:rPr lang="en-US" sz="2000" b="1" i="0" dirty="0">
              <a:latin typeface="Avenir Book" panose="02000503020000020003" pitchFamily="2" charset="0"/>
            </a:rPr>
            <a:t>User Study</a:t>
          </a:r>
          <a:endParaRPr lang="en-US" sz="2000" dirty="0">
            <a:latin typeface="Avenir Book" panose="02000503020000020003" pitchFamily="2" charset="0"/>
          </a:endParaRPr>
        </a:p>
      </dgm:t>
    </dgm:pt>
    <dgm:pt modelId="{79E84058-19E7-9A41-A73A-71AD4130DF8F}" type="parTrans" cxnId="{29F1FD06-BCCE-EC4F-80D5-96F9DF6676BF}">
      <dgm:prSet/>
      <dgm:spPr/>
      <dgm:t>
        <a:bodyPr/>
        <a:lstStyle/>
        <a:p>
          <a:endParaRPr lang="en-US"/>
        </a:p>
      </dgm:t>
    </dgm:pt>
    <dgm:pt modelId="{7093EB5B-45A9-BF45-B126-E61A1BBDE080}" type="sibTrans" cxnId="{29F1FD06-BCCE-EC4F-80D5-96F9DF6676BF}">
      <dgm:prSet/>
      <dgm:spPr/>
      <dgm:t>
        <a:bodyPr/>
        <a:lstStyle/>
        <a:p>
          <a:endParaRPr lang="en-US"/>
        </a:p>
      </dgm:t>
    </dgm:pt>
    <dgm:pt modelId="{AD22DE8E-99C1-D542-9D66-1AB5BB925D69}">
      <dgm:prSet phldrT="[Text]" custT="1"/>
      <dgm:spPr/>
      <dgm:t>
        <a:bodyPr/>
        <a:lstStyle/>
        <a:p>
          <a:r>
            <a:rPr lang="en-US" sz="2000" b="0" i="0" dirty="0" err="1">
              <a:latin typeface="Avenir Book" panose="02000503020000020003" pitchFamily="2" charset="0"/>
            </a:rPr>
            <a:t>SQuAD</a:t>
          </a:r>
          <a:endParaRPr lang="en-US" sz="2000" b="0" dirty="0">
            <a:latin typeface="Avenir Book" panose="02000503020000020003" pitchFamily="2" charset="0"/>
          </a:endParaRPr>
        </a:p>
      </dgm:t>
    </dgm:pt>
    <dgm:pt modelId="{5D38C1CF-C89D-FD42-B070-F32F9889883E}" type="parTrans" cxnId="{6EAAE240-0BCE-7242-A597-76ABD16A3900}">
      <dgm:prSet/>
      <dgm:spPr/>
      <dgm:t>
        <a:bodyPr/>
        <a:lstStyle/>
        <a:p>
          <a:endParaRPr lang="en-US"/>
        </a:p>
      </dgm:t>
    </dgm:pt>
    <dgm:pt modelId="{BAB90DA0-70B7-644E-8CD2-E0B9019B2BB2}" type="sibTrans" cxnId="{6EAAE240-0BCE-7242-A597-76ABD16A3900}">
      <dgm:prSet/>
      <dgm:spPr/>
      <dgm:t>
        <a:bodyPr/>
        <a:lstStyle/>
        <a:p>
          <a:endParaRPr lang="en-US"/>
        </a:p>
      </dgm:t>
    </dgm:pt>
    <dgm:pt modelId="{407B2CF1-FEAD-8B42-8098-B846087DAEB5}">
      <dgm:prSet phldrT="[Text]" custT="1"/>
      <dgm:spPr/>
      <dgm:t>
        <a:bodyPr/>
        <a:lstStyle/>
        <a:p>
          <a:r>
            <a:rPr lang="en-US" sz="2000" b="0" i="0" dirty="0">
              <a:latin typeface="Avenir Book" panose="02000503020000020003" pitchFamily="2" charset="0"/>
            </a:rPr>
            <a:t>GLUE</a:t>
          </a:r>
          <a:endParaRPr lang="en-US" sz="2000" b="0" dirty="0">
            <a:latin typeface="Avenir Book" panose="02000503020000020003" pitchFamily="2" charset="0"/>
          </a:endParaRPr>
        </a:p>
      </dgm:t>
    </dgm:pt>
    <dgm:pt modelId="{9760487F-123A-3043-AE2B-6AFB862B4051}" type="parTrans" cxnId="{BCDEC1BD-8FEC-5A4C-B61C-1328AFCE7549}">
      <dgm:prSet/>
      <dgm:spPr/>
      <dgm:t>
        <a:bodyPr/>
        <a:lstStyle/>
        <a:p>
          <a:endParaRPr lang="en-US"/>
        </a:p>
      </dgm:t>
    </dgm:pt>
    <dgm:pt modelId="{EEC72386-C022-9C49-A2D5-96F74BD25E63}" type="sibTrans" cxnId="{BCDEC1BD-8FEC-5A4C-B61C-1328AFCE7549}">
      <dgm:prSet/>
      <dgm:spPr/>
      <dgm:t>
        <a:bodyPr/>
        <a:lstStyle/>
        <a:p>
          <a:endParaRPr lang="en-US"/>
        </a:p>
      </dgm:t>
    </dgm:pt>
    <dgm:pt modelId="{8CA2BD6E-94BA-3349-AC0A-ECDDAA5DC408}">
      <dgm:prSet phldrT="[Text]" custT="1"/>
      <dgm:spPr/>
      <dgm:t>
        <a:bodyPr/>
        <a:lstStyle/>
        <a:p>
          <a:r>
            <a:rPr lang="en-US" sz="2000" b="0" i="0">
              <a:latin typeface="Avenir Book" panose="02000503020000020003" pitchFamily="2" charset="0"/>
            </a:rPr>
            <a:t>SuperGLUE</a:t>
          </a:r>
          <a:endParaRPr lang="en-US" sz="2000" b="0" dirty="0">
            <a:latin typeface="Avenir Book" panose="02000503020000020003" pitchFamily="2" charset="0"/>
          </a:endParaRPr>
        </a:p>
      </dgm:t>
    </dgm:pt>
    <dgm:pt modelId="{A004C501-4694-6D4E-BF79-50AA25759F06}" type="parTrans" cxnId="{532809B5-2F55-1B45-BB94-626B5B7C73A3}">
      <dgm:prSet/>
      <dgm:spPr/>
      <dgm:t>
        <a:bodyPr/>
        <a:lstStyle/>
        <a:p>
          <a:endParaRPr lang="en-US"/>
        </a:p>
      </dgm:t>
    </dgm:pt>
    <dgm:pt modelId="{E6B357ED-1DA9-9248-B4B4-97DF3A1C3B60}" type="sibTrans" cxnId="{532809B5-2F55-1B45-BB94-626B5B7C73A3}">
      <dgm:prSet/>
      <dgm:spPr/>
      <dgm:t>
        <a:bodyPr/>
        <a:lstStyle/>
        <a:p>
          <a:endParaRPr lang="en-US"/>
        </a:p>
      </dgm:t>
    </dgm:pt>
    <dgm:pt modelId="{B010BB23-7CDD-9D49-9B4F-DF90C07E17AA}" type="pres">
      <dgm:prSet presAssocID="{04ADEF53-D5F0-9348-9237-74C861639B3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F4FA0E4-1916-8B4B-B96A-1D80353CFB16}" type="pres">
      <dgm:prSet presAssocID="{B573385A-80CA-284A-AB88-F459A67522A0}" presName="root1" presStyleCnt="0"/>
      <dgm:spPr/>
    </dgm:pt>
    <dgm:pt modelId="{2F4ACCC8-FEC1-294A-9CDE-D681D131475E}" type="pres">
      <dgm:prSet presAssocID="{B573385A-80CA-284A-AB88-F459A67522A0}" presName="LevelOneTextNode" presStyleLbl="node0" presStyleIdx="0" presStyleCnt="1">
        <dgm:presLayoutVars>
          <dgm:chPref val="3"/>
        </dgm:presLayoutVars>
      </dgm:prSet>
      <dgm:spPr/>
    </dgm:pt>
    <dgm:pt modelId="{77B51B87-D454-F548-AC55-ABA5E97270EF}" type="pres">
      <dgm:prSet presAssocID="{B573385A-80CA-284A-AB88-F459A67522A0}" presName="level2hierChild" presStyleCnt="0"/>
      <dgm:spPr/>
    </dgm:pt>
    <dgm:pt modelId="{3375B90D-B6F5-AD44-A088-4BFB75BECAA9}" type="pres">
      <dgm:prSet presAssocID="{8574E899-8716-7342-82FF-AF55DE7D4B64}" presName="conn2-1" presStyleLbl="parChTrans1D2" presStyleIdx="0" presStyleCnt="1"/>
      <dgm:spPr/>
    </dgm:pt>
    <dgm:pt modelId="{324A70EF-32AD-024F-9BE3-415076822D7F}" type="pres">
      <dgm:prSet presAssocID="{8574E899-8716-7342-82FF-AF55DE7D4B64}" presName="connTx" presStyleLbl="parChTrans1D2" presStyleIdx="0" presStyleCnt="1"/>
      <dgm:spPr/>
    </dgm:pt>
    <dgm:pt modelId="{C54663E9-AA0F-0E4E-B01C-425394B1913A}" type="pres">
      <dgm:prSet presAssocID="{AAC733AE-49CA-DB4E-94AA-8F39374F698E}" presName="root2" presStyleCnt="0"/>
      <dgm:spPr/>
    </dgm:pt>
    <dgm:pt modelId="{A6C7B297-5E7B-F94F-85E0-DFC340FB7E59}" type="pres">
      <dgm:prSet presAssocID="{AAC733AE-49CA-DB4E-94AA-8F39374F698E}" presName="LevelTwoTextNode" presStyleLbl="node2" presStyleIdx="0" presStyleCnt="1">
        <dgm:presLayoutVars>
          <dgm:chPref val="3"/>
        </dgm:presLayoutVars>
      </dgm:prSet>
      <dgm:spPr/>
    </dgm:pt>
    <dgm:pt modelId="{72DAD86D-D71C-964D-BEEA-E3088F2FE03F}" type="pres">
      <dgm:prSet presAssocID="{AAC733AE-49CA-DB4E-94AA-8F39374F698E}" presName="level3hierChild" presStyleCnt="0"/>
      <dgm:spPr/>
    </dgm:pt>
    <dgm:pt modelId="{B8C6FD56-578B-D04F-8B28-CAD2A2C4A9E9}" type="pres">
      <dgm:prSet presAssocID="{F50A1EBF-B74D-5948-932E-1CA958C4824E}" presName="conn2-1" presStyleLbl="parChTrans1D3" presStyleIdx="0" presStyleCnt="2"/>
      <dgm:spPr/>
    </dgm:pt>
    <dgm:pt modelId="{7FDEE4DA-1EA4-5A40-B764-6FD5CF58B8E5}" type="pres">
      <dgm:prSet presAssocID="{F50A1EBF-B74D-5948-932E-1CA958C4824E}" presName="connTx" presStyleLbl="parChTrans1D3" presStyleIdx="0" presStyleCnt="2"/>
      <dgm:spPr/>
    </dgm:pt>
    <dgm:pt modelId="{F23239D6-269B-2B41-858B-945B1DDD2350}" type="pres">
      <dgm:prSet presAssocID="{F900861C-F0B6-6E48-8CA8-1F9B151AD382}" presName="root2" presStyleCnt="0"/>
      <dgm:spPr/>
    </dgm:pt>
    <dgm:pt modelId="{0912D463-3443-8A49-87E7-6A0D310EE63C}" type="pres">
      <dgm:prSet presAssocID="{F900861C-F0B6-6E48-8CA8-1F9B151AD382}" presName="LevelTwoTextNode" presStyleLbl="node3" presStyleIdx="0" presStyleCnt="2">
        <dgm:presLayoutVars>
          <dgm:chPref val="3"/>
        </dgm:presLayoutVars>
      </dgm:prSet>
      <dgm:spPr/>
    </dgm:pt>
    <dgm:pt modelId="{28B53DB9-B05C-9B4F-BA79-EF38E06AEE99}" type="pres">
      <dgm:prSet presAssocID="{F900861C-F0B6-6E48-8CA8-1F9B151AD382}" presName="level3hierChild" presStyleCnt="0"/>
      <dgm:spPr/>
    </dgm:pt>
    <dgm:pt modelId="{A4C0D369-21BB-8241-B438-23C1F1DE2B3A}" type="pres">
      <dgm:prSet presAssocID="{5D38C1CF-C89D-FD42-B070-F32F9889883E}" presName="conn2-1" presStyleLbl="parChTrans1D4" presStyleIdx="0" presStyleCnt="3"/>
      <dgm:spPr/>
    </dgm:pt>
    <dgm:pt modelId="{240CD95E-5CC1-8849-B9B4-958F90A73FCA}" type="pres">
      <dgm:prSet presAssocID="{5D38C1CF-C89D-FD42-B070-F32F9889883E}" presName="connTx" presStyleLbl="parChTrans1D4" presStyleIdx="0" presStyleCnt="3"/>
      <dgm:spPr/>
    </dgm:pt>
    <dgm:pt modelId="{97B89D42-8D58-2341-954D-46BA45D30D78}" type="pres">
      <dgm:prSet presAssocID="{AD22DE8E-99C1-D542-9D66-1AB5BB925D69}" presName="root2" presStyleCnt="0"/>
      <dgm:spPr/>
    </dgm:pt>
    <dgm:pt modelId="{035FDB78-04B7-314C-A29F-4E202D50166E}" type="pres">
      <dgm:prSet presAssocID="{AD22DE8E-99C1-D542-9D66-1AB5BB925D69}" presName="LevelTwoTextNode" presStyleLbl="node4" presStyleIdx="0" presStyleCnt="3">
        <dgm:presLayoutVars>
          <dgm:chPref val="3"/>
        </dgm:presLayoutVars>
      </dgm:prSet>
      <dgm:spPr/>
    </dgm:pt>
    <dgm:pt modelId="{E8C47F72-044F-D84B-9BEE-A913F185DD85}" type="pres">
      <dgm:prSet presAssocID="{AD22DE8E-99C1-D542-9D66-1AB5BB925D69}" presName="level3hierChild" presStyleCnt="0"/>
      <dgm:spPr/>
    </dgm:pt>
    <dgm:pt modelId="{130816F3-90B1-2543-9016-352AD7894C5D}" type="pres">
      <dgm:prSet presAssocID="{9760487F-123A-3043-AE2B-6AFB862B4051}" presName="conn2-1" presStyleLbl="parChTrans1D4" presStyleIdx="1" presStyleCnt="3"/>
      <dgm:spPr/>
    </dgm:pt>
    <dgm:pt modelId="{7D231277-8496-FE4A-A04C-E439F797FE6F}" type="pres">
      <dgm:prSet presAssocID="{9760487F-123A-3043-AE2B-6AFB862B4051}" presName="connTx" presStyleLbl="parChTrans1D4" presStyleIdx="1" presStyleCnt="3"/>
      <dgm:spPr/>
    </dgm:pt>
    <dgm:pt modelId="{1122762D-DD61-584D-B2A0-218428A27B24}" type="pres">
      <dgm:prSet presAssocID="{407B2CF1-FEAD-8B42-8098-B846087DAEB5}" presName="root2" presStyleCnt="0"/>
      <dgm:spPr/>
    </dgm:pt>
    <dgm:pt modelId="{806D3224-7787-A544-86FD-D516F3F39B61}" type="pres">
      <dgm:prSet presAssocID="{407B2CF1-FEAD-8B42-8098-B846087DAEB5}" presName="LevelTwoTextNode" presStyleLbl="node4" presStyleIdx="1" presStyleCnt="3">
        <dgm:presLayoutVars>
          <dgm:chPref val="3"/>
        </dgm:presLayoutVars>
      </dgm:prSet>
      <dgm:spPr/>
    </dgm:pt>
    <dgm:pt modelId="{6A9653BC-5CB1-DD49-A8BF-72DE8A95DD9F}" type="pres">
      <dgm:prSet presAssocID="{407B2CF1-FEAD-8B42-8098-B846087DAEB5}" presName="level3hierChild" presStyleCnt="0"/>
      <dgm:spPr/>
    </dgm:pt>
    <dgm:pt modelId="{C66E1678-523D-C947-9913-C0F38FBD452D}" type="pres">
      <dgm:prSet presAssocID="{A004C501-4694-6D4E-BF79-50AA25759F06}" presName="conn2-1" presStyleLbl="parChTrans1D4" presStyleIdx="2" presStyleCnt="3"/>
      <dgm:spPr/>
    </dgm:pt>
    <dgm:pt modelId="{47ED0B73-5A2E-2943-B77B-FE95773BCE72}" type="pres">
      <dgm:prSet presAssocID="{A004C501-4694-6D4E-BF79-50AA25759F06}" presName="connTx" presStyleLbl="parChTrans1D4" presStyleIdx="2" presStyleCnt="3"/>
      <dgm:spPr/>
    </dgm:pt>
    <dgm:pt modelId="{4F0D279B-652F-6142-A66A-8F0A358E4550}" type="pres">
      <dgm:prSet presAssocID="{8CA2BD6E-94BA-3349-AC0A-ECDDAA5DC408}" presName="root2" presStyleCnt="0"/>
      <dgm:spPr/>
    </dgm:pt>
    <dgm:pt modelId="{18C296DF-CA4E-E84D-889C-839BA1681E3B}" type="pres">
      <dgm:prSet presAssocID="{8CA2BD6E-94BA-3349-AC0A-ECDDAA5DC408}" presName="LevelTwoTextNode" presStyleLbl="node4" presStyleIdx="2" presStyleCnt="3">
        <dgm:presLayoutVars>
          <dgm:chPref val="3"/>
        </dgm:presLayoutVars>
      </dgm:prSet>
      <dgm:spPr/>
    </dgm:pt>
    <dgm:pt modelId="{9C0545CD-4C82-3E4B-874E-A120F095E1EE}" type="pres">
      <dgm:prSet presAssocID="{8CA2BD6E-94BA-3349-AC0A-ECDDAA5DC408}" presName="level3hierChild" presStyleCnt="0"/>
      <dgm:spPr/>
    </dgm:pt>
    <dgm:pt modelId="{6220B2CE-2FCD-034A-A709-0457301FC523}" type="pres">
      <dgm:prSet presAssocID="{79E84058-19E7-9A41-A73A-71AD4130DF8F}" presName="conn2-1" presStyleLbl="parChTrans1D3" presStyleIdx="1" presStyleCnt="2"/>
      <dgm:spPr/>
    </dgm:pt>
    <dgm:pt modelId="{25513C90-0ABD-8A4F-9674-8F8882BEA6CA}" type="pres">
      <dgm:prSet presAssocID="{79E84058-19E7-9A41-A73A-71AD4130DF8F}" presName="connTx" presStyleLbl="parChTrans1D3" presStyleIdx="1" presStyleCnt="2"/>
      <dgm:spPr/>
    </dgm:pt>
    <dgm:pt modelId="{04DFA938-8FF4-9B4A-8505-DFEFE9FE65C4}" type="pres">
      <dgm:prSet presAssocID="{B7E1502B-677C-1D41-B55E-B2C8B796A2E2}" presName="root2" presStyleCnt="0"/>
      <dgm:spPr/>
    </dgm:pt>
    <dgm:pt modelId="{5A4F49C6-C93D-2840-9950-D7D4D75E3607}" type="pres">
      <dgm:prSet presAssocID="{B7E1502B-677C-1D41-B55E-B2C8B796A2E2}" presName="LevelTwoTextNode" presStyleLbl="node3" presStyleIdx="1" presStyleCnt="2">
        <dgm:presLayoutVars>
          <dgm:chPref val="3"/>
        </dgm:presLayoutVars>
      </dgm:prSet>
      <dgm:spPr/>
    </dgm:pt>
    <dgm:pt modelId="{AC855DB6-5E52-E04D-AF85-E4176EC11652}" type="pres">
      <dgm:prSet presAssocID="{B7E1502B-677C-1D41-B55E-B2C8B796A2E2}" presName="level3hierChild" presStyleCnt="0"/>
      <dgm:spPr/>
    </dgm:pt>
  </dgm:ptLst>
  <dgm:cxnLst>
    <dgm:cxn modelId="{29F1FD06-BCCE-EC4F-80D5-96F9DF6676BF}" srcId="{AAC733AE-49CA-DB4E-94AA-8F39374F698E}" destId="{B7E1502B-677C-1D41-B55E-B2C8B796A2E2}" srcOrd="1" destOrd="0" parTransId="{79E84058-19E7-9A41-A73A-71AD4130DF8F}" sibTransId="{7093EB5B-45A9-BF45-B126-E61A1BBDE080}"/>
    <dgm:cxn modelId="{BBABA721-45CF-144B-9D0B-7D2D4030606E}" srcId="{04ADEF53-D5F0-9348-9237-74C861639B37}" destId="{B573385A-80CA-284A-AB88-F459A67522A0}" srcOrd="0" destOrd="0" parTransId="{C2E2A497-ACD6-0E49-982A-E0A4C1864CE3}" sibTransId="{EC56608E-4613-A244-86CA-E76E933CE1AB}"/>
    <dgm:cxn modelId="{A0CA1724-156E-934B-B87A-C420F55E0692}" type="presOf" srcId="{F900861C-F0B6-6E48-8CA8-1F9B151AD382}" destId="{0912D463-3443-8A49-87E7-6A0D310EE63C}" srcOrd="0" destOrd="0" presId="urn:microsoft.com/office/officeart/2005/8/layout/hierarchy2"/>
    <dgm:cxn modelId="{A87E3E29-A08D-1048-8DD4-6E59C1A7871B}" type="presOf" srcId="{A004C501-4694-6D4E-BF79-50AA25759F06}" destId="{C66E1678-523D-C947-9913-C0F38FBD452D}" srcOrd="0" destOrd="0" presId="urn:microsoft.com/office/officeart/2005/8/layout/hierarchy2"/>
    <dgm:cxn modelId="{AD402038-417D-C24C-8848-DE8336EC9C98}" type="presOf" srcId="{407B2CF1-FEAD-8B42-8098-B846087DAEB5}" destId="{806D3224-7787-A544-86FD-D516F3F39B61}" srcOrd="0" destOrd="0" presId="urn:microsoft.com/office/officeart/2005/8/layout/hierarchy2"/>
    <dgm:cxn modelId="{80537539-A111-2F46-9C57-BA96E1A73EEA}" type="presOf" srcId="{79E84058-19E7-9A41-A73A-71AD4130DF8F}" destId="{6220B2CE-2FCD-034A-A709-0457301FC523}" srcOrd="0" destOrd="0" presId="urn:microsoft.com/office/officeart/2005/8/layout/hierarchy2"/>
    <dgm:cxn modelId="{6EAAE240-0BCE-7242-A597-76ABD16A3900}" srcId="{F900861C-F0B6-6E48-8CA8-1F9B151AD382}" destId="{AD22DE8E-99C1-D542-9D66-1AB5BB925D69}" srcOrd="0" destOrd="0" parTransId="{5D38C1CF-C89D-FD42-B070-F32F9889883E}" sibTransId="{BAB90DA0-70B7-644E-8CD2-E0B9019B2BB2}"/>
    <dgm:cxn modelId="{705C8646-6D03-964F-ADE4-B51F7B130CE6}" type="presOf" srcId="{8574E899-8716-7342-82FF-AF55DE7D4B64}" destId="{324A70EF-32AD-024F-9BE3-415076822D7F}" srcOrd="1" destOrd="0" presId="urn:microsoft.com/office/officeart/2005/8/layout/hierarchy2"/>
    <dgm:cxn modelId="{6E3C325C-3C2A-A44C-989D-0B7958F24720}" type="presOf" srcId="{04ADEF53-D5F0-9348-9237-74C861639B37}" destId="{B010BB23-7CDD-9D49-9B4F-DF90C07E17AA}" srcOrd="0" destOrd="0" presId="urn:microsoft.com/office/officeart/2005/8/layout/hierarchy2"/>
    <dgm:cxn modelId="{74EDB465-4EEC-0F4B-A32B-DE2DE03CABC4}" type="presOf" srcId="{F50A1EBF-B74D-5948-932E-1CA958C4824E}" destId="{7FDEE4DA-1EA4-5A40-B764-6FD5CF58B8E5}" srcOrd="1" destOrd="0" presId="urn:microsoft.com/office/officeart/2005/8/layout/hierarchy2"/>
    <dgm:cxn modelId="{2B78D868-4CDB-894B-9660-280C750770E9}" srcId="{AAC733AE-49CA-DB4E-94AA-8F39374F698E}" destId="{F900861C-F0B6-6E48-8CA8-1F9B151AD382}" srcOrd="0" destOrd="0" parTransId="{F50A1EBF-B74D-5948-932E-1CA958C4824E}" sibTransId="{82A509FD-5ECA-9143-AABA-F793497FF034}"/>
    <dgm:cxn modelId="{BD44FF72-52E9-AB40-A3E1-FF4847EBC279}" type="presOf" srcId="{B7E1502B-677C-1D41-B55E-B2C8B796A2E2}" destId="{5A4F49C6-C93D-2840-9950-D7D4D75E3607}" srcOrd="0" destOrd="0" presId="urn:microsoft.com/office/officeart/2005/8/layout/hierarchy2"/>
    <dgm:cxn modelId="{CE0CED87-26BC-C04E-A365-11BCF8537CB9}" type="presOf" srcId="{F50A1EBF-B74D-5948-932E-1CA958C4824E}" destId="{B8C6FD56-578B-D04F-8B28-CAD2A2C4A9E9}" srcOrd="0" destOrd="0" presId="urn:microsoft.com/office/officeart/2005/8/layout/hierarchy2"/>
    <dgm:cxn modelId="{B14D6D95-7850-F64E-B4BD-1FEA90E1B57D}" type="presOf" srcId="{A004C501-4694-6D4E-BF79-50AA25759F06}" destId="{47ED0B73-5A2E-2943-B77B-FE95773BCE72}" srcOrd="1" destOrd="0" presId="urn:microsoft.com/office/officeart/2005/8/layout/hierarchy2"/>
    <dgm:cxn modelId="{05492E97-5152-D548-908F-37D41615514C}" srcId="{B573385A-80CA-284A-AB88-F459A67522A0}" destId="{AAC733AE-49CA-DB4E-94AA-8F39374F698E}" srcOrd="0" destOrd="0" parTransId="{8574E899-8716-7342-82FF-AF55DE7D4B64}" sibTransId="{2F4DD00C-5B23-424C-B488-7D95770DE21D}"/>
    <dgm:cxn modelId="{836477A0-6C3D-5C42-A847-6715EC897A5A}" type="presOf" srcId="{8CA2BD6E-94BA-3349-AC0A-ECDDAA5DC408}" destId="{18C296DF-CA4E-E84D-889C-839BA1681E3B}" srcOrd="0" destOrd="0" presId="urn:microsoft.com/office/officeart/2005/8/layout/hierarchy2"/>
    <dgm:cxn modelId="{532809B5-2F55-1B45-BB94-626B5B7C73A3}" srcId="{F900861C-F0B6-6E48-8CA8-1F9B151AD382}" destId="{8CA2BD6E-94BA-3349-AC0A-ECDDAA5DC408}" srcOrd="2" destOrd="0" parTransId="{A004C501-4694-6D4E-BF79-50AA25759F06}" sibTransId="{E6B357ED-1DA9-9248-B4B4-97DF3A1C3B60}"/>
    <dgm:cxn modelId="{FF760BBB-AC20-A446-B2D3-E45CD45B5978}" type="presOf" srcId="{9760487F-123A-3043-AE2B-6AFB862B4051}" destId="{130816F3-90B1-2543-9016-352AD7894C5D}" srcOrd="0" destOrd="0" presId="urn:microsoft.com/office/officeart/2005/8/layout/hierarchy2"/>
    <dgm:cxn modelId="{BCDEC1BD-8FEC-5A4C-B61C-1328AFCE7549}" srcId="{F900861C-F0B6-6E48-8CA8-1F9B151AD382}" destId="{407B2CF1-FEAD-8B42-8098-B846087DAEB5}" srcOrd="1" destOrd="0" parTransId="{9760487F-123A-3043-AE2B-6AFB862B4051}" sibTransId="{EEC72386-C022-9C49-A2D5-96F74BD25E63}"/>
    <dgm:cxn modelId="{5B1CADC8-86C5-7349-85B3-9EC74A272F4B}" type="presOf" srcId="{AAC733AE-49CA-DB4E-94AA-8F39374F698E}" destId="{A6C7B297-5E7B-F94F-85E0-DFC340FB7E59}" srcOrd="0" destOrd="0" presId="urn:microsoft.com/office/officeart/2005/8/layout/hierarchy2"/>
    <dgm:cxn modelId="{5BEE17CF-C08E-AA40-8D25-2E1014A50ED7}" type="presOf" srcId="{5D38C1CF-C89D-FD42-B070-F32F9889883E}" destId="{240CD95E-5CC1-8849-B9B4-958F90A73FCA}" srcOrd="1" destOrd="0" presId="urn:microsoft.com/office/officeart/2005/8/layout/hierarchy2"/>
    <dgm:cxn modelId="{BEFE86D4-86CE-F447-A004-DBDD3594C80A}" type="presOf" srcId="{B573385A-80CA-284A-AB88-F459A67522A0}" destId="{2F4ACCC8-FEC1-294A-9CDE-D681D131475E}" srcOrd="0" destOrd="0" presId="urn:microsoft.com/office/officeart/2005/8/layout/hierarchy2"/>
    <dgm:cxn modelId="{F278F4DF-9D44-8448-8897-6E6C28E130D1}" type="presOf" srcId="{8574E899-8716-7342-82FF-AF55DE7D4B64}" destId="{3375B90D-B6F5-AD44-A088-4BFB75BECAA9}" srcOrd="0" destOrd="0" presId="urn:microsoft.com/office/officeart/2005/8/layout/hierarchy2"/>
    <dgm:cxn modelId="{F4D88AEA-B925-CE48-BFF8-27EEDCBAF5BB}" type="presOf" srcId="{AD22DE8E-99C1-D542-9D66-1AB5BB925D69}" destId="{035FDB78-04B7-314C-A29F-4E202D50166E}" srcOrd="0" destOrd="0" presId="urn:microsoft.com/office/officeart/2005/8/layout/hierarchy2"/>
    <dgm:cxn modelId="{758455F5-3BE7-0F42-BD1E-8944C6A14DE9}" type="presOf" srcId="{5D38C1CF-C89D-FD42-B070-F32F9889883E}" destId="{A4C0D369-21BB-8241-B438-23C1F1DE2B3A}" srcOrd="0" destOrd="0" presId="urn:microsoft.com/office/officeart/2005/8/layout/hierarchy2"/>
    <dgm:cxn modelId="{E5D2C7F8-1611-1041-9646-0AA2B30EF93B}" type="presOf" srcId="{9760487F-123A-3043-AE2B-6AFB862B4051}" destId="{7D231277-8496-FE4A-A04C-E439F797FE6F}" srcOrd="1" destOrd="0" presId="urn:microsoft.com/office/officeart/2005/8/layout/hierarchy2"/>
    <dgm:cxn modelId="{61AEE1FB-6416-CF4A-AE54-4DB309DDDCEF}" type="presOf" srcId="{79E84058-19E7-9A41-A73A-71AD4130DF8F}" destId="{25513C90-0ABD-8A4F-9674-8F8882BEA6CA}" srcOrd="1" destOrd="0" presId="urn:microsoft.com/office/officeart/2005/8/layout/hierarchy2"/>
    <dgm:cxn modelId="{9AB18F16-528B-8D47-B92F-128AA49C20EB}" type="presParOf" srcId="{B010BB23-7CDD-9D49-9B4F-DF90C07E17AA}" destId="{3F4FA0E4-1916-8B4B-B96A-1D80353CFB16}" srcOrd="0" destOrd="0" presId="urn:microsoft.com/office/officeart/2005/8/layout/hierarchy2"/>
    <dgm:cxn modelId="{C1285AFB-6B2C-5942-B258-81CAE58239A6}" type="presParOf" srcId="{3F4FA0E4-1916-8B4B-B96A-1D80353CFB16}" destId="{2F4ACCC8-FEC1-294A-9CDE-D681D131475E}" srcOrd="0" destOrd="0" presId="urn:microsoft.com/office/officeart/2005/8/layout/hierarchy2"/>
    <dgm:cxn modelId="{23369E1B-154B-4D4F-9BC8-3FE2D5689F96}" type="presParOf" srcId="{3F4FA0E4-1916-8B4B-B96A-1D80353CFB16}" destId="{77B51B87-D454-F548-AC55-ABA5E97270EF}" srcOrd="1" destOrd="0" presId="urn:microsoft.com/office/officeart/2005/8/layout/hierarchy2"/>
    <dgm:cxn modelId="{9EEBE346-0AC6-FE47-8473-E0E12E43C159}" type="presParOf" srcId="{77B51B87-D454-F548-AC55-ABA5E97270EF}" destId="{3375B90D-B6F5-AD44-A088-4BFB75BECAA9}" srcOrd="0" destOrd="0" presId="urn:microsoft.com/office/officeart/2005/8/layout/hierarchy2"/>
    <dgm:cxn modelId="{BC49A65E-C7CC-3842-A114-0462BBF24B94}" type="presParOf" srcId="{3375B90D-B6F5-AD44-A088-4BFB75BECAA9}" destId="{324A70EF-32AD-024F-9BE3-415076822D7F}" srcOrd="0" destOrd="0" presId="urn:microsoft.com/office/officeart/2005/8/layout/hierarchy2"/>
    <dgm:cxn modelId="{2F643047-E655-954B-BED7-C007E12CAB69}" type="presParOf" srcId="{77B51B87-D454-F548-AC55-ABA5E97270EF}" destId="{C54663E9-AA0F-0E4E-B01C-425394B1913A}" srcOrd="1" destOrd="0" presId="urn:microsoft.com/office/officeart/2005/8/layout/hierarchy2"/>
    <dgm:cxn modelId="{8545E47B-25E7-1D46-910A-A5071F8F47DF}" type="presParOf" srcId="{C54663E9-AA0F-0E4E-B01C-425394B1913A}" destId="{A6C7B297-5E7B-F94F-85E0-DFC340FB7E59}" srcOrd="0" destOrd="0" presId="urn:microsoft.com/office/officeart/2005/8/layout/hierarchy2"/>
    <dgm:cxn modelId="{E74F7168-5534-5842-B833-A39F45F77618}" type="presParOf" srcId="{C54663E9-AA0F-0E4E-B01C-425394B1913A}" destId="{72DAD86D-D71C-964D-BEEA-E3088F2FE03F}" srcOrd="1" destOrd="0" presId="urn:microsoft.com/office/officeart/2005/8/layout/hierarchy2"/>
    <dgm:cxn modelId="{1F1457BB-2EF8-CB42-9AB4-A0A54ED5C186}" type="presParOf" srcId="{72DAD86D-D71C-964D-BEEA-E3088F2FE03F}" destId="{B8C6FD56-578B-D04F-8B28-CAD2A2C4A9E9}" srcOrd="0" destOrd="0" presId="urn:microsoft.com/office/officeart/2005/8/layout/hierarchy2"/>
    <dgm:cxn modelId="{DD1A4FA2-3B94-2C44-B88F-D0C4B2B36A66}" type="presParOf" srcId="{B8C6FD56-578B-D04F-8B28-CAD2A2C4A9E9}" destId="{7FDEE4DA-1EA4-5A40-B764-6FD5CF58B8E5}" srcOrd="0" destOrd="0" presId="urn:microsoft.com/office/officeart/2005/8/layout/hierarchy2"/>
    <dgm:cxn modelId="{8CC71C50-FBA4-304E-8EE0-9182F1AF58F9}" type="presParOf" srcId="{72DAD86D-D71C-964D-BEEA-E3088F2FE03F}" destId="{F23239D6-269B-2B41-858B-945B1DDD2350}" srcOrd="1" destOrd="0" presId="urn:microsoft.com/office/officeart/2005/8/layout/hierarchy2"/>
    <dgm:cxn modelId="{15E907AB-F3F3-CF40-89AA-8DA39F8165BA}" type="presParOf" srcId="{F23239D6-269B-2B41-858B-945B1DDD2350}" destId="{0912D463-3443-8A49-87E7-6A0D310EE63C}" srcOrd="0" destOrd="0" presId="urn:microsoft.com/office/officeart/2005/8/layout/hierarchy2"/>
    <dgm:cxn modelId="{24DCEAE8-8F23-804B-BB01-6D66219A3A19}" type="presParOf" srcId="{F23239D6-269B-2B41-858B-945B1DDD2350}" destId="{28B53DB9-B05C-9B4F-BA79-EF38E06AEE99}" srcOrd="1" destOrd="0" presId="urn:microsoft.com/office/officeart/2005/8/layout/hierarchy2"/>
    <dgm:cxn modelId="{1A7900F6-8F93-984B-A517-CCBDB9971A76}" type="presParOf" srcId="{28B53DB9-B05C-9B4F-BA79-EF38E06AEE99}" destId="{A4C0D369-21BB-8241-B438-23C1F1DE2B3A}" srcOrd="0" destOrd="0" presId="urn:microsoft.com/office/officeart/2005/8/layout/hierarchy2"/>
    <dgm:cxn modelId="{56508E29-B1F6-AD41-9306-421E93CAF624}" type="presParOf" srcId="{A4C0D369-21BB-8241-B438-23C1F1DE2B3A}" destId="{240CD95E-5CC1-8849-B9B4-958F90A73FCA}" srcOrd="0" destOrd="0" presId="urn:microsoft.com/office/officeart/2005/8/layout/hierarchy2"/>
    <dgm:cxn modelId="{91248D65-1AE3-3140-AA68-61BD127E4A67}" type="presParOf" srcId="{28B53DB9-B05C-9B4F-BA79-EF38E06AEE99}" destId="{97B89D42-8D58-2341-954D-46BA45D30D78}" srcOrd="1" destOrd="0" presId="urn:microsoft.com/office/officeart/2005/8/layout/hierarchy2"/>
    <dgm:cxn modelId="{20EFA2F6-A9A1-D34E-B385-E5C3D1E86103}" type="presParOf" srcId="{97B89D42-8D58-2341-954D-46BA45D30D78}" destId="{035FDB78-04B7-314C-A29F-4E202D50166E}" srcOrd="0" destOrd="0" presId="urn:microsoft.com/office/officeart/2005/8/layout/hierarchy2"/>
    <dgm:cxn modelId="{CA53E60C-8BA5-674D-AA5C-9F30AD034775}" type="presParOf" srcId="{97B89D42-8D58-2341-954D-46BA45D30D78}" destId="{E8C47F72-044F-D84B-9BEE-A913F185DD85}" srcOrd="1" destOrd="0" presId="urn:microsoft.com/office/officeart/2005/8/layout/hierarchy2"/>
    <dgm:cxn modelId="{A85EEC07-2CF3-5149-B180-843B58BAB75F}" type="presParOf" srcId="{28B53DB9-B05C-9B4F-BA79-EF38E06AEE99}" destId="{130816F3-90B1-2543-9016-352AD7894C5D}" srcOrd="2" destOrd="0" presId="urn:microsoft.com/office/officeart/2005/8/layout/hierarchy2"/>
    <dgm:cxn modelId="{BEF767CA-3720-D145-B9A1-22F501576D80}" type="presParOf" srcId="{130816F3-90B1-2543-9016-352AD7894C5D}" destId="{7D231277-8496-FE4A-A04C-E439F797FE6F}" srcOrd="0" destOrd="0" presId="urn:microsoft.com/office/officeart/2005/8/layout/hierarchy2"/>
    <dgm:cxn modelId="{D4D78F7D-8CD8-5B42-8ABC-5C77E1DB983D}" type="presParOf" srcId="{28B53DB9-B05C-9B4F-BA79-EF38E06AEE99}" destId="{1122762D-DD61-584D-B2A0-218428A27B24}" srcOrd="3" destOrd="0" presId="urn:microsoft.com/office/officeart/2005/8/layout/hierarchy2"/>
    <dgm:cxn modelId="{9D96B57F-B1A6-3C40-A752-FBE84920DD33}" type="presParOf" srcId="{1122762D-DD61-584D-B2A0-218428A27B24}" destId="{806D3224-7787-A544-86FD-D516F3F39B61}" srcOrd="0" destOrd="0" presId="urn:microsoft.com/office/officeart/2005/8/layout/hierarchy2"/>
    <dgm:cxn modelId="{FA7A7C5A-C6C9-7B40-83C4-0856F184B30E}" type="presParOf" srcId="{1122762D-DD61-584D-B2A0-218428A27B24}" destId="{6A9653BC-5CB1-DD49-A8BF-72DE8A95DD9F}" srcOrd="1" destOrd="0" presId="urn:microsoft.com/office/officeart/2005/8/layout/hierarchy2"/>
    <dgm:cxn modelId="{2DB2E216-B0D1-F545-BBA0-9F1EB9D5843B}" type="presParOf" srcId="{28B53DB9-B05C-9B4F-BA79-EF38E06AEE99}" destId="{C66E1678-523D-C947-9913-C0F38FBD452D}" srcOrd="4" destOrd="0" presId="urn:microsoft.com/office/officeart/2005/8/layout/hierarchy2"/>
    <dgm:cxn modelId="{037D718A-044D-B241-8790-0DB6800299D8}" type="presParOf" srcId="{C66E1678-523D-C947-9913-C0F38FBD452D}" destId="{47ED0B73-5A2E-2943-B77B-FE95773BCE72}" srcOrd="0" destOrd="0" presId="urn:microsoft.com/office/officeart/2005/8/layout/hierarchy2"/>
    <dgm:cxn modelId="{94DD129F-5BCC-4349-9163-69DCDF113653}" type="presParOf" srcId="{28B53DB9-B05C-9B4F-BA79-EF38E06AEE99}" destId="{4F0D279B-652F-6142-A66A-8F0A358E4550}" srcOrd="5" destOrd="0" presId="urn:microsoft.com/office/officeart/2005/8/layout/hierarchy2"/>
    <dgm:cxn modelId="{C21CC6E1-60D1-7E40-A0E2-470F79A063D9}" type="presParOf" srcId="{4F0D279B-652F-6142-A66A-8F0A358E4550}" destId="{18C296DF-CA4E-E84D-889C-839BA1681E3B}" srcOrd="0" destOrd="0" presId="urn:microsoft.com/office/officeart/2005/8/layout/hierarchy2"/>
    <dgm:cxn modelId="{2D533D3E-24F4-454D-9CC3-FF63925C2329}" type="presParOf" srcId="{4F0D279B-652F-6142-A66A-8F0A358E4550}" destId="{9C0545CD-4C82-3E4B-874E-A120F095E1EE}" srcOrd="1" destOrd="0" presId="urn:microsoft.com/office/officeart/2005/8/layout/hierarchy2"/>
    <dgm:cxn modelId="{3FA3F462-FA3A-954F-AC9F-484F94AD396B}" type="presParOf" srcId="{72DAD86D-D71C-964D-BEEA-E3088F2FE03F}" destId="{6220B2CE-2FCD-034A-A709-0457301FC523}" srcOrd="2" destOrd="0" presId="urn:microsoft.com/office/officeart/2005/8/layout/hierarchy2"/>
    <dgm:cxn modelId="{3DEBA1EC-C230-0749-AFF4-899623A39BD2}" type="presParOf" srcId="{6220B2CE-2FCD-034A-A709-0457301FC523}" destId="{25513C90-0ABD-8A4F-9674-8F8882BEA6CA}" srcOrd="0" destOrd="0" presId="urn:microsoft.com/office/officeart/2005/8/layout/hierarchy2"/>
    <dgm:cxn modelId="{377444C5-5B41-3B44-83A7-1DB2857847DF}" type="presParOf" srcId="{72DAD86D-D71C-964D-BEEA-E3088F2FE03F}" destId="{04DFA938-8FF4-9B4A-8505-DFEFE9FE65C4}" srcOrd="3" destOrd="0" presId="urn:microsoft.com/office/officeart/2005/8/layout/hierarchy2"/>
    <dgm:cxn modelId="{EE80BC10-67C8-4643-9417-E78C29E32C7F}" type="presParOf" srcId="{04DFA938-8FF4-9B4A-8505-DFEFE9FE65C4}" destId="{5A4F49C6-C93D-2840-9950-D7D4D75E3607}" srcOrd="0" destOrd="0" presId="urn:microsoft.com/office/officeart/2005/8/layout/hierarchy2"/>
    <dgm:cxn modelId="{B75039A2-C1FF-A44F-9125-3180F92594D1}" type="presParOf" srcId="{04DFA938-8FF4-9B4A-8505-DFEFE9FE65C4}" destId="{AC855DB6-5E52-E04D-AF85-E4176EC1165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B78BEEC-FCFD-6D47-B5CA-C416124A6C26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075BA6-487E-B447-9E57-164A6E9D8F71}">
      <dgm:prSet phldrT="[Text]" custT="1"/>
      <dgm:spPr/>
      <dgm:t>
        <a:bodyPr/>
        <a:lstStyle/>
        <a:p>
          <a:pPr rtl="0"/>
          <a:r>
            <a:rPr lang="en-US" sz="1400" dirty="0">
              <a:latin typeface="Avenir Book" panose="02000503020000020003" pitchFamily="2" charset="0"/>
            </a:rPr>
            <a:t>LLM Evaluation</a:t>
          </a:r>
        </a:p>
      </dgm:t>
    </dgm:pt>
    <dgm:pt modelId="{E9C3C8A5-1126-A842-B805-723832BE5BE5}" type="parTrans" cxnId="{6B0B1995-16D9-C34E-AEE1-D924B740F707}">
      <dgm:prSet/>
      <dgm:spPr/>
      <dgm:t>
        <a:bodyPr/>
        <a:lstStyle/>
        <a:p>
          <a:endParaRPr lang="en-US"/>
        </a:p>
      </dgm:t>
    </dgm:pt>
    <dgm:pt modelId="{9ECA8536-28BA-5B46-BF15-CA8A94DB8DD2}" type="sibTrans" cxnId="{6B0B1995-16D9-C34E-AEE1-D924B740F707}">
      <dgm:prSet/>
      <dgm:spPr/>
      <dgm:t>
        <a:bodyPr/>
        <a:lstStyle/>
        <a:p>
          <a:endParaRPr lang="en-US"/>
        </a:p>
      </dgm:t>
    </dgm:pt>
    <dgm:pt modelId="{BD0E908D-C652-E841-9AC8-D778DEACD108}">
      <dgm:prSet phldrT="[Text]" custT="1"/>
      <dgm:spPr/>
      <dgm:t>
        <a:bodyPr/>
        <a:lstStyle/>
        <a:p>
          <a:pPr rtl="0"/>
          <a:r>
            <a:rPr lang="en-US" sz="1200" dirty="0">
              <a:latin typeface="Avenir Book" panose="02000503020000020003" pitchFamily="2" charset="0"/>
            </a:rPr>
            <a:t>LLM Model Evaluation</a:t>
          </a:r>
        </a:p>
      </dgm:t>
    </dgm:pt>
    <dgm:pt modelId="{78CD5CC4-E18F-5C40-8F57-824DE0D377B9}" type="parTrans" cxnId="{2FC41407-FCB2-0A4D-82C6-B509755D2457}">
      <dgm:prSet/>
      <dgm:spPr/>
      <dgm:t>
        <a:bodyPr/>
        <a:lstStyle/>
        <a:p>
          <a:endParaRPr lang="en-US"/>
        </a:p>
      </dgm:t>
    </dgm:pt>
    <dgm:pt modelId="{3AA17F46-BCD8-C74E-B43F-0B54CFB4F240}" type="sibTrans" cxnId="{2FC41407-FCB2-0A4D-82C6-B509755D2457}">
      <dgm:prSet/>
      <dgm:spPr/>
      <dgm:t>
        <a:bodyPr/>
        <a:lstStyle/>
        <a:p>
          <a:endParaRPr lang="en-US"/>
        </a:p>
      </dgm:t>
    </dgm:pt>
    <dgm:pt modelId="{E10CCDB7-1335-6448-B1D5-45E11EF64675}">
      <dgm:prSet phldrT="[Text]" custT="1"/>
      <dgm:spPr/>
      <dgm:t>
        <a:bodyPr/>
        <a:lstStyle/>
        <a:p>
          <a:pPr rtl="0"/>
          <a:r>
            <a:rPr lang="en-US" sz="1200" dirty="0">
              <a:latin typeface="Avenir Book" panose="02000503020000020003" pitchFamily="2" charset="0"/>
            </a:rPr>
            <a:t>LLM App Evaluation</a:t>
          </a:r>
        </a:p>
      </dgm:t>
    </dgm:pt>
    <dgm:pt modelId="{18120A9B-945C-FB46-8597-B92D0C5F075E}" type="parTrans" cxnId="{85D20BEE-3AF2-6043-A3D0-64CE9A46628B}">
      <dgm:prSet/>
      <dgm:spPr/>
      <dgm:t>
        <a:bodyPr/>
        <a:lstStyle/>
        <a:p>
          <a:endParaRPr lang="en-US"/>
        </a:p>
      </dgm:t>
    </dgm:pt>
    <dgm:pt modelId="{F0BCA5BD-8B61-0549-AF09-C3295968A3A7}" type="sibTrans" cxnId="{85D20BEE-3AF2-6043-A3D0-64CE9A46628B}">
      <dgm:prSet/>
      <dgm:spPr/>
      <dgm:t>
        <a:bodyPr/>
        <a:lstStyle/>
        <a:p>
          <a:endParaRPr lang="en-US"/>
        </a:p>
      </dgm:t>
    </dgm:pt>
    <dgm:pt modelId="{2E9ACD6D-CEED-0E4B-993D-32E4AEC22B2A}">
      <dgm:prSet phldrT="[Text]" custT="1"/>
      <dgm:spPr/>
      <dgm:t>
        <a:bodyPr/>
        <a:lstStyle/>
        <a:p>
          <a:pPr rtl="0"/>
          <a:r>
            <a:rPr lang="en-US" sz="1200" dirty="0">
              <a:latin typeface="Avenir Book" panose="02000503020000020003" pitchFamily="2" charset="0"/>
            </a:rPr>
            <a:t>Intrinsic Evaluation</a:t>
          </a:r>
        </a:p>
      </dgm:t>
    </dgm:pt>
    <dgm:pt modelId="{BA5B6B6C-A554-CE4B-93D3-2B35876F4839}" type="parTrans" cxnId="{8C9C271F-C3E3-3441-BBB2-47BB9EF9BB3A}">
      <dgm:prSet/>
      <dgm:spPr/>
      <dgm:t>
        <a:bodyPr/>
        <a:lstStyle/>
        <a:p>
          <a:endParaRPr lang="en-US"/>
        </a:p>
      </dgm:t>
    </dgm:pt>
    <dgm:pt modelId="{E0FBA3CD-24F4-3F43-823E-AD6A561633EA}" type="sibTrans" cxnId="{8C9C271F-C3E3-3441-BBB2-47BB9EF9BB3A}">
      <dgm:prSet/>
      <dgm:spPr/>
      <dgm:t>
        <a:bodyPr/>
        <a:lstStyle/>
        <a:p>
          <a:endParaRPr lang="en-US"/>
        </a:p>
      </dgm:t>
    </dgm:pt>
    <dgm:pt modelId="{4D5ADFD2-CF12-F646-926E-D3562A173BCF}">
      <dgm:prSet phldrT="[Text]" custT="1"/>
      <dgm:spPr/>
      <dgm:t>
        <a:bodyPr/>
        <a:lstStyle/>
        <a:p>
          <a:pPr rtl="0"/>
          <a:r>
            <a:rPr lang="en-US" sz="1200" dirty="0">
              <a:latin typeface="Avenir Book" panose="02000503020000020003" pitchFamily="2" charset="0"/>
            </a:rPr>
            <a:t>Extrinsic Evaluation</a:t>
          </a:r>
        </a:p>
      </dgm:t>
    </dgm:pt>
    <dgm:pt modelId="{87C5B52F-4A8B-4F44-A13E-97D1A325B15E}" type="parTrans" cxnId="{2B71AE5E-B7F0-9B48-B730-AA1E058B1002}">
      <dgm:prSet/>
      <dgm:spPr/>
      <dgm:t>
        <a:bodyPr/>
        <a:lstStyle/>
        <a:p>
          <a:endParaRPr lang="en-US"/>
        </a:p>
      </dgm:t>
    </dgm:pt>
    <dgm:pt modelId="{6CD72327-E247-7640-92CB-94AC4842BAD9}" type="sibTrans" cxnId="{2B71AE5E-B7F0-9B48-B730-AA1E058B1002}">
      <dgm:prSet/>
      <dgm:spPr/>
      <dgm:t>
        <a:bodyPr/>
        <a:lstStyle/>
        <a:p>
          <a:endParaRPr lang="en-US"/>
        </a:p>
      </dgm:t>
    </dgm:pt>
    <dgm:pt modelId="{431DCB70-7DC8-5848-A648-3AA69F425CF8}">
      <dgm:prSet phldrT="[Text]" custT="1"/>
      <dgm:spPr/>
      <dgm:t>
        <a:bodyPr/>
        <a:lstStyle/>
        <a:p>
          <a:r>
            <a:rPr lang="en-US" sz="1200" dirty="0">
              <a:latin typeface="Avenir Book" panose="02000503020000020003" pitchFamily="2" charset="0"/>
            </a:rPr>
            <a:t>Human Evaluation</a:t>
          </a:r>
        </a:p>
      </dgm:t>
    </dgm:pt>
    <dgm:pt modelId="{9229FE95-1299-5642-9E4A-C2C37200F64E}" type="parTrans" cxnId="{47DF8A16-7743-6141-9EFF-F39614C8C575}">
      <dgm:prSet/>
      <dgm:spPr/>
      <dgm:t>
        <a:bodyPr/>
        <a:lstStyle/>
        <a:p>
          <a:endParaRPr lang="en-US"/>
        </a:p>
      </dgm:t>
    </dgm:pt>
    <dgm:pt modelId="{3D58AEC6-9C90-B649-921D-28ABA4795693}" type="sibTrans" cxnId="{47DF8A16-7743-6141-9EFF-F39614C8C575}">
      <dgm:prSet/>
      <dgm:spPr/>
      <dgm:t>
        <a:bodyPr/>
        <a:lstStyle/>
        <a:p>
          <a:endParaRPr lang="en-US"/>
        </a:p>
      </dgm:t>
    </dgm:pt>
    <dgm:pt modelId="{86AC0452-BA11-E34D-A728-465712B4AB66}">
      <dgm:prSet phldrT="[Text]" custT="1"/>
      <dgm:spPr/>
      <dgm:t>
        <a:bodyPr/>
        <a:lstStyle/>
        <a:p>
          <a:r>
            <a:rPr lang="en-US" sz="1200" b="0" i="0" dirty="0">
              <a:latin typeface="Avenir Book" panose="02000503020000020003" pitchFamily="2" charset="0"/>
            </a:rPr>
            <a:t>Perplexity</a:t>
          </a:r>
          <a:endParaRPr lang="en-US" sz="1200" dirty="0">
            <a:latin typeface="Avenir Book" panose="02000503020000020003" pitchFamily="2" charset="0"/>
          </a:endParaRPr>
        </a:p>
      </dgm:t>
    </dgm:pt>
    <dgm:pt modelId="{56859D66-911C-CC45-8A31-0E0B845D9DA2}" type="parTrans" cxnId="{2FEE13C0-F535-C242-A17F-2D16FCA50A13}">
      <dgm:prSet/>
      <dgm:spPr/>
      <dgm:t>
        <a:bodyPr/>
        <a:lstStyle/>
        <a:p>
          <a:endParaRPr lang="en-US"/>
        </a:p>
      </dgm:t>
    </dgm:pt>
    <dgm:pt modelId="{2ACCB921-7970-0140-8649-95DAEB0909D5}" type="sibTrans" cxnId="{2FEE13C0-F535-C242-A17F-2D16FCA50A13}">
      <dgm:prSet/>
      <dgm:spPr/>
      <dgm:t>
        <a:bodyPr/>
        <a:lstStyle/>
        <a:p>
          <a:endParaRPr lang="en-US"/>
        </a:p>
      </dgm:t>
    </dgm:pt>
    <dgm:pt modelId="{BA7A1450-BDEF-F640-96A6-9EEA00EAEE42}">
      <dgm:prSet phldrT="[Text]" custT="1"/>
      <dgm:spPr/>
      <dgm:t>
        <a:bodyPr/>
        <a:lstStyle/>
        <a:p>
          <a:r>
            <a:rPr lang="en-US" sz="1200" dirty="0">
              <a:latin typeface="Avenir Book" panose="02000503020000020003" pitchFamily="2" charset="0"/>
            </a:rPr>
            <a:t>Cross-Entropy Loss</a:t>
          </a:r>
        </a:p>
      </dgm:t>
    </dgm:pt>
    <dgm:pt modelId="{6DF28076-8AC8-D543-BA38-128F063CC415}" type="parTrans" cxnId="{970DC987-EA88-1946-9356-80378C19B3BF}">
      <dgm:prSet/>
      <dgm:spPr/>
      <dgm:t>
        <a:bodyPr/>
        <a:lstStyle/>
        <a:p>
          <a:endParaRPr lang="en-US"/>
        </a:p>
      </dgm:t>
    </dgm:pt>
    <dgm:pt modelId="{332AF851-A0A9-AE4B-AA88-2B563828F2A3}" type="sibTrans" cxnId="{970DC987-EA88-1946-9356-80378C19B3BF}">
      <dgm:prSet/>
      <dgm:spPr/>
      <dgm:t>
        <a:bodyPr/>
        <a:lstStyle/>
        <a:p>
          <a:endParaRPr lang="en-US"/>
        </a:p>
      </dgm:t>
    </dgm:pt>
    <dgm:pt modelId="{4919E39A-8932-E949-8635-F914426A0E72}">
      <dgm:prSet custT="1"/>
      <dgm:spPr/>
      <dgm:t>
        <a:bodyPr/>
        <a:lstStyle/>
        <a:p>
          <a:r>
            <a:rPr lang="en-US" sz="1200" dirty="0">
              <a:latin typeface="Avenir Book" panose="02000503020000020003" pitchFamily="2" charset="0"/>
            </a:rPr>
            <a:t>BLEU</a:t>
          </a:r>
        </a:p>
      </dgm:t>
    </dgm:pt>
    <dgm:pt modelId="{97D0AEED-6AEA-DC41-B62F-66BC053E2B64}" type="parTrans" cxnId="{F4594816-1089-C640-8598-EDE8DB2E0A42}">
      <dgm:prSet/>
      <dgm:spPr/>
      <dgm:t>
        <a:bodyPr/>
        <a:lstStyle/>
        <a:p>
          <a:endParaRPr lang="en-US"/>
        </a:p>
      </dgm:t>
    </dgm:pt>
    <dgm:pt modelId="{2D569BD7-56DC-6047-9397-58AC316E41CD}" type="sibTrans" cxnId="{F4594816-1089-C640-8598-EDE8DB2E0A42}">
      <dgm:prSet/>
      <dgm:spPr/>
      <dgm:t>
        <a:bodyPr/>
        <a:lstStyle/>
        <a:p>
          <a:endParaRPr lang="en-US"/>
        </a:p>
      </dgm:t>
    </dgm:pt>
    <dgm:pt modelId="{56BEA9A4-4C74-E74F-8838-E4C40B4B7B8C}">
      <dgm:prSet custT="1"/>
      <dgm:spPr/>
      <dgm:t>
        <a:bodyPr/>
        <a:lstStyle/>
        <a:p>
          <a:r>
            <a:rPr lang="en-US" sz="1200" dirty="0">
              <a:latin typeface="Avenir Book" panose="02000503020000020003" pitchFamily="2" charset="0"/>
            </a:rPr>
            <a:t>RUGE</a:t>
          </a:r>
        </a:p>
      </dgm:t>
    </dgm:pt>
    <dgm:pt modelId="{10031A4F-57E8-D245-BF10-CD0A7AAB9253}" type="parTrans" cxnId="{309BFF12-9235-5E4D-9A89-19438AC5EA48}">
      <dgm:prSet/>
      <dgm:spPr/>
      <dgm:t>
        <a:bodyPr/>
        <a:lstStyle/>
        <a:p>
          <a:endParaRPr lang="en-US"/>
        </a:p>
      </dgm:t>
    </dgm:pt>
    <dgm:pt modelId="{D6D17464-79E6-E74A-AF53-CC9436FA1F83}" type="sibTrans" cxnId="{309BFF12-9235-5E4D-9A89-19438AC5EA48}">
      <dgm:prSet/>
      <dgm:spPr/>
      <dgm:t>
        <a:bodyPr/>
        <a:lstStyle/>
        <a:p>
          <a:endParaRPr lang="en-US"/>
        </a:p>
      </dgm:t>
    </dgm:pt>
    <dgm:pt modelId="{7E5CBC7B-E33E-F042-9227-21C614B45CEF}">
      <dgm:prSet custT="1"/>
      <dgm:spPr/>
      <dgm:t>
        <a:bodyPr/>
        <a:lstStyle/>
        <a:p>
          <a:r>
            <a:rPr lang="en-US" sz="1200" dirty="0" err="1">
              <a:latin typeface="Avenir Book" panose="02000503020000020003" pitchFamily="2" charset="0"/>
            </a:rPr>
            <a:t>BERTScore</a:t>
          </a:r>
          <a:endParaRPr lang="en-US" sz="1200" dirty="0">
            <a:latin typeface="Avenir Book" panose="02000503020000020003" pitchFamily="2" charset="0"/>
          </a:endParaRPr>
        </a:p>
      </dgm:t>
    </dgm:pt>
    <dgm:pt modelId="{8817AA71-C6FF-354B-9C44-A4EE8987D48A}" type="parTrans" cxnId="{7D2468B3-A7AB-6647-8CC0-9F77B4BD2470}">
      <dgm:prSet/>
      <dgm:spPr/>
      <dgm:t>
        <a:bodyPr/>
        <a:lstStyle/>
        <a:p>
          <a:endParaRPr lang="en-US"/>
        </a:p>
      </dgm:t>
    </dgm:pt>
    <dgm:pt modelId="{371F0FC7-6D47-FE41-9BFB-BF55BED4A1A4}" type="sibTrans" cxnId="{7D2468B3-A7AB-6647-8CC0-9F77B4BD2470}">
      <dgm:prSet/>
      <dgm:spPr/>
      <dgm:t>
        <a:bodyPr/>
        <a:lstStyle/>
        <a:p>
          <a:endParaRPr lang="en-US"/>
        </a:p>
      </dgm:t>
    </dgm:pt>
    <dgm:pt modelId="{CF232D91-333C-C348-BD61-A4CE58159570}">
      <dgm:prSet phldrT="[Text]" custT="1"/>
      <dgm:spPr/>
      <dgm:t>
        <a:bodyPr/>
        <a:lstStyle/>
        <a:p>
          <a:r>
            <a:rPr lang="en-US" sz="1200" b="1" i="0">
              <a:latin typeface="Avenir Book" panose="02000503020000020003" pitchFamily="2" charset="0"/>
            </a:rPr>
            <a:t>Task-Specific Benchmarks</a:t>
          </a:r>
          <a:endParaRPr lang="en-US" sz="1200" dirty="0">
            <a:latin typeface="Avenir Book" panose="02000503020000020003" pitchFamily="2" charset="0"/>
          </a:endParaRPr>
        </a:p>
      </dgm:t>
    </dgm:pt>
    <dgm:pt modelId="{DD657596-B36E-9B41-B2E7-B8AF8E324EC4}" type="parTrans" cxnId="{708F8A3F-E50B-B24E-8B2E-0B952330CC3F}">
      <dgm:prSet/>
      <dgm:spPr/>
      <dgm:t>
        <a:bodyPr/>
        <a:lstStyle/>
        <a:p>
          <a:endParaRPr lang="en-US"/>
        </a:p>
      </dgm:t>
    </dgm:pt>
    <dgm:pt modelId="{31D99B63-D72A-044F-BFE1-DB823516BF34}" type="sibTrans" cxnId="{708F8A3F-E50B-B24E-8B2E-0B952330CC3F}">
      <dgm:prSet/>
      <dgm:spPr/>
      <dgm:t>
        <a:bodyPr/>
        <a:lstStyle/>
        <a:p>
          <a:endParaRPr lang="en-US"/>
        </a:p>
      </dgm:t>
    </dgm:pt>
    <dgm:pt modelId="{C755FCAD-B612-3F43-B6E1-5AAAA105415A}">
      <dgm:prSet phldrT="[Text]" custT="1"/>
      <dgm:spPr/>
      <dgm:t>
        <a:bodyPr/>
        <a:lstStyle/>
        <a:p>
          <a:r>
            <a:rPr lang="en-US" sz="1200" b="0" i="0" dirty="0" err="1">
              <a:latin typeface="Avenir Book" panose="02000503020000020003" pitchFamily="2" charset="0"/>
            </a:rPr>
            <a:t>SQuAD</a:t>
          </a:r>
          <a:endParaRPr lang="en-US" sz="1200" b="0" dirty="0">
            <a:latin typeface="Avenir Book" panose="02000503020000020003" pitchFamily="2" charset="0"/>
          </a:endParaRPr>
        </a:p>
      </dgm:t>
    </dgm:pt>
    <dgm:pt modelId="{0CA9C3B6-244E-F845-B312-08CB714B0220}" type="parTrans" cxnId="{FF53E9D0-C4A3-D841-BD05-746AE6652CBE}">
      <dgm:prSet/>
      <dgm:spPr/>
      <dgm:t>
        <a:bodyPr/>
        <a:lstStyle/>
        <a:p>
          <a:endParaRPr lang="en-US"/>
        </a:p>
      </dgm:t>
    </dgm:pt>
    <dgm:pt modelId="{15ACDD13-D2D2-0040-8B59-F11CE78A428E}" type="sibTrans" cxnId="{FF53E9D0-C4A3-D841-BD05-746AE6652CBE}">
      <dgm:prSet/>
      <dgm:spPr/>
      <dgm:t>
        <a:bodyPr/>
        <a:lstStyle/>
        <a:p>
          <a:endParaRPr lang="en-US"/>
        </a:p>
      </dgm:t>
    </dgm:pt>
    <dgm:pt modelId="{9BA5C242-5DF8-7246-AF11-F4FE4BF94A01}">
      <dgm:prSet phldrT="[Text]" custT="1"/>
      <dgm:spPr/>
      <dgm:t>
        <a:bodyPr/>
        <a:lstStyle/>
        <a:p>
          <a:r>
            <a:rPr lang="en-US" sz="1200" b="0" i="0" dirty="0">
              <a:latin typeface="Avenir Book" panose="02000503020000020003" pitchFamily="2" charset="0"/>
            </a:rPr>
            <a:t>GLUE</a:t>
          </a:r>
          <a:endParaRPr lang="en-US" sz="1200" b="0" dirty="0">
            <a:latin typeface="Avenir Book" panose="02000503020000020003" pitchFamily="2" charset="0"/>
          </a:endParaRPr>
        </a:p>
      </dgm:t>
    </dgm:pt>
    <dgm:pt modelId="{0363D4BE-53BD-1B47-8257-6E26EB5EDAD9}" type="parTrans" cxnId="{D0BEC6A9-2DC5-B441-BEED-A6FA54F98591}">
      <dgm:prSet/>
      <dgm:spPr/>
      <dgm:t>
        <a:bodyPr/>
        <a:lstStyle/>
        <a:p>
          <a:endParaRPr lang="en-US"/>
        </a:p>
      </dgm:t>
    </dgm:pt>
    <dgm:pt modelId="{5898CC31-31E1-3B40-A9D2-252924D6C455}" type="sibTrans" cxnId="{D0BEC6A9-2DC5-B441-BEED-A6FA54F98591}">
      <dgm:prSet/>
      <dgm:spPr/>
      <dgm:t>
        <a:bodyPr/>
        <a:lstStyle/>
        <a:p>
          <a:endParaRPr lang="en-US"/>
        </a:p>
      </dgm:t>
    </dgm:pt>
    <dgm:pt modelId="{2F4554BB-EDAE-C446-867E-2C98CC5AAA05}">
      <dgm:prSet phldrT="[Text]" custT="1"/>
      <dgm:spPr/>
      <dgm:t>
        <a:bodyPr/>
        <a:lstStyle/>
        <a:p>
          <a:r>
            <a:rPr lang="en-US" sz="1200" b="0" i="0" dirty="0" err="1">
              <a:latin typeface="Avenir Book" panose="02000503020000020003" pitchFamily="2" charset="0"/>
            </a:rPr>
            <a:t>SuperGLUE</a:t>
          </a:r>
          <a:endParaRPr lang="en-US" sz="1200" b="0" dirty="0">
            <a:latin typeface="Avenir Book" panose="02000503020000020003" pitchFamily="2" charset="0"/>
          </a:endParaRPr>
        </a:p>
      </dgm:t>
    </dgm:pt>
    <dgm:pt modelId="{887A4AAF-3D4D-4D45-A6CB-D92BFBBAA849}" type="parTrans" cxnId="{EA621A92-1C59-6443-ABD8-5FD47D679084}">
      <dgm:prSet/>
      <dgm:spPr/>
      <dgm:t>
        <a:bodyPr/>
        <a:lstStyle/>
        <a:p>
          <a:endParaRPr lang="en-US"/>
        </a:p>
      </dgm:t>
    </dgm:pt>
    <dgm:pt modelId="{6D92F9F2-3EA5-494B-8335-5A416A3AC062}" type="sibTrans" cxnId="{EA621A92-1C59-6443-ABD8-5FD47D679084}">
      <dgm:prSet/>
      <dgm:spPr/>
      <dgm:t>
        <a:bodyPr/>
        <a:lstStyle/>
        <a:p>
          <a:endParaRPr lang="en-US"/>
        </a:p>
      </dgm:t>
    </dgm:pt>
    <dgm:pt modelId="{1D49406F-09EA-C34C-9C31-2B57B211AAD1}">
      <dgm:prSet phldrT="[Text]" custT="1"/>
      <dgm:spPr/>
      <dgm:t>
        <a:bodyPr/>
        <a:lstStyle/>
        <a:p>
          <a:r>
            <a:rPr lang="en-US" sz="1200" b="1" i="0" dirty="0">
              <a:latin typeface="Avenir Book" panose="02000503020000020003" pitchFamily="2" charset="0"/>
            </a:rPr>
            <a:t>User Study</a:t>
          </a:r>
          <a:endParaRPr lang="en-US" sz="1200" dirty="0">
            <a:latin typeface="Avenir Book" panose="02000503020000020003" pitchFamily="2" charset="0"/>
          </a:endParaRPr>
        </a:p>
      </dgm:t>
    </dgm:pt>
    <dgm:pt modelId="{574B2CC4-EC35-1B4A-ABE1-174F0420C238}" type="parTrans" cxnId="{CC7CC056-DDE7-8745-AAFC-4C0AC2321618}">
      <dgm:prSet/>
      <dgm:spPr/>
      <dgm:t>
        <a:bodyPr/>
        <a:lstStyle/>
        <a:p>
          <a:endParaRPr lang="en-US"/>
        </a:p>
      </dgm:t>
    </dgm:pt>
    <dgm:pt modelId="{9A1FCEC1-84D9-EA4C-B2EE-4FF8A0433122}" type="sibTrans" cxnId="{CC7CC056-DDE7-8745-AAFC-4C0AC2321618}">
      <dgm:prSet/>
      <dgm:spPr/>
      <dgm:t>
        <a:bodyPr/>
        <a:lstStyle/>
        <a:p>
          <a:endParaRPr lang="en-US"/>
        </a:p>
      </dgm:t>
    </dgm:pt>
    <dgm:pt modelId="{CC8A771A-2509-D449-A87D-60DB26968936}" type="pres">
      <dgm:prSet presAssocID="{BB78BEEC-FCFD-6D47-B5CA-C416124A6C2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11940F6-D575-6B45-9EF7-7B5FE1FE996D}" type="pres">
      <dgm:prSet presAssocID="{66075BA6-487E-B447-9E57-164A6E9D8F71}" presName="root1" presStyleCnt="0"/>
      <dgm:spPr/>
    </dgm:pt>
    <dgm:pt modelId="{DF9DECD9-23CD-8C41-837D-5D0A4DDE95DB}" type="pres">
      <dgm:prSet presAssocID="{66075BA6-487E-B447-9E57-164A6E9D8F71}" presName="LevelOneTextNode" presStyleLbl="node0" presStyleIdx="0" presStyleCnt="1">
        <dgm:presLayoutVars>
          <dgm:chPref val="3"/>
        </dgm:presLayoutVars>
      </dgm:prSet>
      <dgm:spPr/>
    </dgm:pt>
    <dgm:pt modelId="{5529F63E-6623-AC40-90EA-10BD7D4AA5EC}" type="pres">
      <dgm:prSet presAssocID="{66075BA6-487E-B447-9E57-164A6E9D8F71}" presName="level2hierChild" presStyleCnt="0"/>
      <dgm:spPr/>
    </dgm:pt>
    <dgm:pt modelId="{652CB330-5CB9-0140-8D46-628DE18A7E08}" type="pres">
      <dgm:prSet presAssocID="{78CD5CC4-E18F-5C40-8F57-824DE0D377B9}" presName="conn2-1" presStyleLbl="parChTrans1D2" presStyleIdx="0" presStyleCnt="2"/>
      <dgm:spPr/>
    </dgm:pt>
    <dgm:pt modelId="{D15DABB1-5344-7646-833D-F8C19883211F}" type="pres">
      <dgm:prSet presAssocID="{78CD5CC4-E18F-5C40-8F57-824DE0D377B9}" presName="connTx" presStyleLbl="parChTrans1D2" presStyleIdx="0" presStyleCnt="2"/>
      <dgm:spPr/>
    </dgm:pt>
    <dgm:pt modelId="{C46B7BD8-BCEA-1D49-B677-2734BB884245}" type="pres">
      <dgm:prSet presAssocID="{BD0E908D-C652-E841-9AC8-D778DEACD108}" presName="root2" presStyleCnt="0"/>
      <dgm:spPr/>
    </dgm:pt>
    <dgm:pt modelId="{CE452CD2-739F-7140-ADF6-EF086062B224}" type="pres">
      <dgm:prSet presAssocID="{BD0E908D-C652-E841-9AC8-D778DEACD108}" presName="LevelTwoTextNode" presStyleLbl="node2" presStyleIdx="0" presStyleCnt="2">
        <dgm:presLayoutVars>
          <dgm:chPref val="3"/>
        </dgm:presLayoutVars>
      </dgm:prSet>
      <dgm:spPr/>
    </dgm:pt>
    <dgm:pt modelId="{F1B0BCBB-3748-4A4D-BC52-56CB82021654}" type="pres">
      <dgm:prSet presAssocID="{BD0E908D-C652-E841-9AC8-D778DEACD108}" presName="level3hierChild" presStyleCnt="0"/>
      <dgm:spPr/>
    </dgm:pt>
    <dgm:pt modelId="{0EBCFFE7-CA03-F148-B5DD-6DEE9C4E6496}" type="pres">
      <dgm:prSet presAssocID="{BA5B6B6C-A554-CE4B-93D3-2B35876F4839}" presName="conn2-1" presStyleLbl="parChTrans1D3" presStyleIdx="0" presStyleCnt="3"/>
      <dgm:spPr/>
    </dgm:pt>
    <dgm:pt modelId="{B374362B-9876-B54D-BBDA-7C77BE4188FE}" type="pres">
      <dgm:prSet presAssocID="{BA5B6B6C-A554-CE4B-93D3-2B35876F4839}" presName="connTx" presStyleLbl="parChTrans1D3" presStyleIdx="0" presStyleCnt="3"/>
      <dgm:spPr/>
    </dgm:pt>
    <dgm:pt modelId="{94123050-545F-DF43-8437-ECDD3B613853}" type="pres">
      <dgm:prSet presAssocID="{2E9ACD6D-CEED-0E4B-993D-32E4AEC22B2A}" presName="root2" presStyleCnt="0"/>
      <dgm:spPr/>
    </dgm:pt>
    <dgm:pt modelId="{8195E03E-9ACD-2845-A6C2-8CCDAA708D47}" type="pres">
      <dgm:prSet presAssocID="{2E9ACD6D-CEED-0E4B-993D-32E4AEC22B2A}" presName="LevelTwoTextNode" presStyleLbl="node3" presStyleIdx="0" presStyleCnt="3">
        <dgm:presLayoutVars>
          <dgm:chPref val="3"/>
        </dgm:presLayoutVars>
      </dgm:prSet>
      <dgm:spPr/>
    </dgm:pt>
    <dgm:pt modelId="{3C7BAB29-04E8-7446-AB4A-2B148B4043E0}" type="pres">
      <dgm:prSet presAssocID="{2E9ACD6D-CEED-0E4B-993D-32E4AEC22B2A}" presName="level3hierChild" presStyleCnt="0"/>
      <dgm:spPr/>
    </dgm:pt>
    <dgm:pt modelId="{34E217DD-6ADB-1443-83A3-BEE633B750C7}" type="pres">
      <dgm:prSet presAssocID="{56859D66-911C-CC45-8A31-0E0B845D9DA2}" presName="conn2-1" presStyleLbl="parChTrans1D4" presStyleIdx="0" presStyleCnt="10"/>
      <dgm:spPr/>
    </dgm:pt>
    <dgm:pt modelId="{A42FC29D-6929-5942-AAE7-C51342C40F21}" type="pres">
      <dgm:prSet presAssocID="{56859D66-911C-CC45-8A31-0E0B845D9DA2}" presName="connTx" presStyleLbl="parChTrans1D4" presStyleIdx="0" presStyleCnt="10"/>
      <dgm:spPr/>
    </dgm:pt>
    <dgm:pt modelId="{9521E376-9A2E-454B-80D7-8E9C0BDB391B}" type="pres">
      <dgm:prSet presAssocID="{86AC0452-BA11-E34D-A728-465712B4AB66}" presName="root2" presStyleCnt="0"/>
      <dgm:spPr/>
    </dgm:pt>
    <dgm:pt modelId="{898388B7-2CE3-9543-9AD9-8258D113F8A3}" type="pres">
      <dgm:prSet presAssocID="{86AC0452-BA11-E34D-A728-465712B4AB66}" presName="LevelTwoTextNode" presStyleLbl="node4" presStyleIdx="0" presStyleCnt="10">
        <dgm:presLayoutVars>
          <dgm:chPref val="3"/>
        </dgm:presLayoutVars>
      </dgm:prSet>
      <dgm:spPr/>
    </dgm:pt>
    <dgm:pt modelId="{A39498D4-3478-474C-B849-90B31ACE620E}" type="pres">
      <dgm:prSet presAssocID="{86AC0452-BA11-E34D-A728-465712B4AB66}" presName="level3hierChild" presStyleCnt="0"/>
      <dgm:spPr/>
    </dgm:pt>
    <dgm:pt modelId="{6FDDB5E7-6A53-F749-8569-139A1440BBD0}" type="pres">
      <dgm:prSet presAssocID="{6DF28076-8AC8-D543-BA38-128F063CC415}" presName="conn2-1" presStyleLbl="parChTrans1D4" presStyleIdx="1" presStyleCnt="10"/>
      <dgm:spPr/>
    </dgm:pt>
    <dgm:pt modelId="{E92231A0-5589-C24F-9848-56280C7964F7}" type="pres">
      <dgm:prSet presAssocID="{6DF28076-8AC8-D543-BA38-128F063CC415}" presName="connTx" presStyleLbl="parChTrans1D4" presStyleIdx="1" presStyleCnt="10"/>
      <dgm:spPr/>
    </dgm:pt>
    <dgm:pt modelId="{4FE968E6-F53D-084F-BB30-CE4E838C6830}" type="pres">
      <dgm:prSet presAssocID="{BA7A1450-BDEF-F640-96A6-9EEA00EAEE42}" presName="root2" presStyleCnt="0"/>
      <dgm:spPr/>
    </dgm:pt>
    <dgm:pt modelId="{C0FE7899-3D32-7A40-84D4-393FC6FD31B2}" type="pres">
      <dgm:prSet presAssocID="{BA7A1450-BDEF-F640-96A6-9EEA00EAEE42}" presName="LevelTwoTextNode" presStyleLbl="node4" presStyleIdx="1" presStyleCnt="10">
        <dgm:presLayoutVars>
          <dgm:chPref val="3"/>
        </dgm:presLayoutVars>
      </dgm:prSet>
      <dgm:spPr/>
    </dgm:pt>
    <dgm:pt modelId="{0C13CF46-69D8-664F-86D0-3B2A2DB5BEEB}" type="pres">
      <dgm:prSet presAssocID="{BA7A1450-BDEF-F640-96A6-9EEA00EAEE42}" presName="level3hierChild" presStyleCnt="0"/>
      <dgm:spPr/>
    </dgm:pt>
    <dgm:pt modelId="{BFAF2C0B-72B5-8043-86C9-8E5C1738CA4C}" type="pres">
      <dgm:prSet presAssocID="{97D0AEED-6AEA-DC41-B62F-66BC053E2B64}" presName="conn2-1" presStyleLbl="parChTrans1D4" presStyleIdx="2" presStyleCnt="10"/>
      <dgm:spPr/>
    </dgm:pt>
    <dgm:pt modelId="{857A705F-DB52-C042-BC4A-5921ADDFD0CF}" type="pres">
      <dgm:prSet presAssocID="{97D0AEED-6AEA-DC41-B62F-66BC053E2B64}" presName="connTx" presStyleLbl="parChTrans1D4" presStyleIdx="2" presStyleCnt="10"/>
      <dgm:spPr/>
    </dgm:pt>
    <dgm:pt modelId="{6E14B247-9D94-8946-B975-40522AAAA35D}" type="pres">
      <dgm:prSet presAssocID="{4919E39A-8932-E949-8635-F914426A0E72}" presName="root2" presStyleCnt="0"/>
      <dgm:spPr/>
    </dgm:pt>
    <dgm:pt modelId="{0849D227-4952-C34D-BE2B-4DDA4B048354}" type="pres">
      <dgm:prSet presAssocID="{4919E39A-8932-E949-8635-F914426A0E72}" presName="LevelTwoTextNode" presStyleLbl="node4" presStyleIdx="2" presStyleCnt="10">
        <dgm:presLayoutVars>
          <dgm:chPref val="3"/>
        </dgm:presLayoutVars>
      </dgm:prSet>
      <dgm:spPr/>
    </dgm:pt>
    <dgm:pt modelId="{BBFC317E-87D2-A443-8A52-372A1B84C143}" type="pres">
      <dgm:prSet presAssocID="{4919E39A-8932-E949-8635-F914426A0E72}" presName="level3hierChild" presStyleCnt="0"/>
      <dgm:spPr/>
    </dgm:pt>
    <dgm:pt modelId="{F77A1E48-79F4-F643-AEA4-4D155CDBB2D7}" type="pres">
      <dgm:prSet presAssocID="{10031A4F-57E8-D245-BF10-CD0A7AAB9253}" presName="conn2-1" presStyleLbl="parChTrans1D4" presStyleIdx="3" presStyleCnt="10"/>
      <dgm:spPr/>
    </dgm:pt>
    <dgm:pt modelId="{2012C9A8-900A-B343-89DC-188E7A455978}" type="pres">
      <dgm:prSet presAssocID="{10031A4F-57E8-D245-BF10-CD0A7AAB9253}" presName="connTx" presStyleLbl="parChTrans1D4" presStyleIdx="3" presStyleCnt="10"/>
      <dgm:spPr/>
    </dgm:pt>
    <dgm:pt modelId="{42FC242B-82DF-C54D-8237-FDED88EF322A}" type="pres">
      <dgm:prSet presAssocID="{56BEA9A4-4C74-E74F-8838-E4C40B4B7B8C}" presName="root2" presStyleCnt="0"/>
      <dgm:spPr/>
    </dgm:pt>
    <dgm:pt modelId="{459D97AD-EE62-D748-9FED-84FC99422EA1}" type="pres">
      <dgm:prSet presAssocID="{56BEA9A4-4C74-E74F-8838-E4C40B4B7B8C}" presName="LevelTwoTextNode" presStyleLbl="node4" presStyleIdx="3" presStyleCnt="10">
        <dgm:presLayoutVars>
          <dgm:chPref val="3"/>
        </dgm:presLayoutVars>
      </dgm:prSet>
      <dgm:spPr/>
    </dgm:pt>
    <dgm:pt modelId="{1BAC2B3E-855A-1A45-8D46-9D1E1520CCAC}" type="pres">
      <dgm:prSet presAssocID="{56BEA9A4-4C74-E74F-8838-E4C40B4B7B8C}" presName="level3hierChild" presStyleCnt="0"/>
      <dgm:spPr/>
    </dgm:pt>
    <dgm:pt modelId="{A3E222B5-1C9F-B64A-965A-FE5BD333D590}" type="pres">
      <dgm:prSet presAssocID="{8817AA71-C6FF-354B-9C44-A4EE8987D48A}" presName="conn2-1" presStyleLbl="parChTrans1D4" presStyleIdx="4" presStyleCnt="10"/>
      <dgm:spPr/>
    </dgm:pt>
    <dgm:pt modelId="{D90B03B1-FE36-5140-891B-2A71C5C91CF0}" type="pres">
      <dgm:prSet presAssocID="{8817AA71-C6FF-354B-9C44-A4EE8987D48A}" presName="connTx" presStyleLbl="parChTrans1D4" presStyleIdx="4" presStyleCnt="10"/>
      <dgm:spPr/>
    </dgm:pt>
    <dgm:pt modelId="{13AB8408-0E72-A142-855F-B176746C30A3}" type="pres">
      <dgm:prSet presAssocID="{7E5CBC7B-E33E-F042-9227-21C614B45CEF}" presName="root2" presStyleCnt="0"/>
      <dgm:spPr/>
    </dgm:pt>
    <dgm:pt modelId="{4AAA6273-3016-604B-A4BB-4B5A66002D62}" type="pres">
      <dgm:prSet presAssocID="{7E5CBC7B-E33E-F042-9227-21C614B45CEF}" presName="LevelTwoTextNode" presStyleLbl="node4" presStyleIdx="4" presStyleCnt="10">
        <dgm:presLayoutVars>
          <dgm:chPref val="3"/>
        </dgm:presLayoutVars>
      </dgm:prSet>
      <dgm:spPr/>
    </dgm:pt>
    <dgm:pt modelId="{0545903F-D6E6-784A-BB88-54D7FD659B9D}" type="pres">
      <dgm:prSet presAssocID="{7E5CBC7B-E33E-F042-9227-21C614B45CEF}" presName="level3hierChild" presStyleCnt="0"/>
      <dgm:spPr/>
    </dgm:pt>
    <dgm:pt modelId="{AE02282D-CDBA-3543-B4D5-DC9BD7C63901}" type="pres">
      <dgm:prSet presAssocID="{87C5B52F-4A8B-4F44-A13E-97D1A325B15E}" presName="conn2-1" presStyleLbl="parChTrans1D3" presStyleIdx="1" presStyleCnt="3"/>
      <dgm:spPr/>
    </dgm:pt>
    <dgm:pt modelId="{CFEF4D87-92DE-464E-AB1F-4B2ABAB80988}" type="pres">
      <dgm:prSet presAssocID="{87C5B52F-4A8B-4F44-A13E-97D1A325B15E}" presName="connTx" presStyleLbl="parChTrans1D3" presStyleIdx="1" presStyleCnt="3"/>
      <dgm:spPr/>
    </dgm:pt>
    <dgm:pt modelId="{C877B1C3-A8F2-CE41-BD95-8EB4DC1032BE}" type="pres">
      <dgm:prSet presAssocID="{4D5ADFD2-CF12-F646-926E-D3562A173BCF}" presName="root2" presStyleCnt="0"/>
      <dgm:spPr/>
    </dgm:pt>
    <dgm:pt modelId="{7EDDC48C-2E48-834A-8E29-F3A599A876B8}" type="pres">
      <dgm:prSet presAssocID="{4D5ADFD2-CF12-F646-926E-D3562A173BCF}" presName="LevelTwoTextNode" presStyleLbl="node3" presStyleIdx="1" presStyleCnt="3">
        <dgm:presLayoutVars>
          <dgm:chPref val="3"/>
        </dgm:presLayoutVars>
      </dgm:prSet>
      <dgm:spPr/>
    </dgm:pt>
    <dgm:pt modelId="{D3794C16-C080-0F45-B3D2-54880DCEEA34}" type="pres">
      <dgm:prSet presAssocID="{4D5ADFD2-CF12-F646-926E-D3562A173BCF}" presName="level3hierChild" presStyleCnt="0"/>
      <dgm:spPr/>
    </dgm:pt>
    <dgm:pt modelId="{4F2F3935-629E-074D-AD9E-85881E2D7E3A}" type="pres">
      <dgm:prSet presAssocID="{DD657596-B36E-9B41-B2E7-B8AF8E324EC4}" presName="conn2-1" presStyleLbl="parChTrans1D4" presStyleIdx="5" presStyleCnt="10"/>
      <dgm:spPr/>
    </dgm:pt>
    <dgm:pt modelId="{D4F3FE50-2ECD-4A4E-94A7-7425C5AB71A2}" type="pres">
      <dgm:prSet presAssocID="{DD657596-B36E-9B41-B2E7-B8AF8E324EC4}" presName="connTx" presStyleLbl="parChTrans1D4" presStyleIdx="5" presStyleCnt="10"/>
      <dgm:spPr/>
    </dgm:pt>
    <dgm:pt modelId="{55D98707-15CB-8345-B034-8CC0C2AF3690}" type="pres">
      <dgm:prSet presAssocID="{CF232D91-333C-C348-BD61-A4CE58159570}" presName="root2" presStyleCnt="0"/>
      <dgm:spPr/>
    </dgm:pt>
    <dgm:pt modelId="{B983A7D2-1C28-184A-9F7B-15E18EED8C23}" type="pres">
      <dgm:prSet presAssocID="{CF232D91-333C-C348-BD61-A4CE58159570}" presName="LevelTwoTextNode" presStyleLbl="node4" presStyleIdx="5" presStyleCnt="10">
        <dgm:presLayoutVars>
          <dgm:chPref val="3"/>
        </dgm:presLayoutVars>
      </dgm:prSet>
      <dgm:spPr/>
    </dgm:pt>
    <dgm:pt modelId="{4FC62070-391F-0943-8B3F-B5A835BBAF0C}" type="pres">
      <dgm:prSet presAssocID="{CF232D91-333C-C348-BD61-A4CE58159570}" presName="level3hierChild" presStyleCnt="0"/>
      <dgm:spPr/>
    </dgm:pt>
    <dgm:pt modelId="{ED808353-639D-7E4B-8569-6F80801CD7E6}" type="pres">
      <dgm:prSet presAssocID="{0CA9C3B6-244E-F845-B312-08CB714B0220}" presName="conn2-1" presStyleLbl="parChTrans1D4" presStyleIdx="6" presStyleCnt="10"/>
      <dgm:spPr/>
    </dgm:pt>
    <dgm:pt modelId="{2AA8FE67-EE2C-8945-B694-E255640C1B5A}" type="pres">
      <dgm:prSet presAssocID="{0CA9C3B6-244E-F845-B312-08CB714B0220}" presName="connTx" presStyleLbl="parChTrans1D4" presStyleIdx="6" presStyleCnt="10"/>
      <dgm:spPr/>
    </dgm:pt>
    <dgm:pt modelId="{BD992574-D732-8A4E-8462-C394C320FB17}" type="pres">
      <dgm:prSet presAssocID="{C755FCAD-B612-3F43-B6E1-5AAAA105415A}" presName="root2" presStyleCnt="0"/>
      <dgm:spPr/>
    </dgm:pt>
    <dgm:pt modelId="{4648DBE6-7D08-2B4B-878A-D180CE83CD5A}" type="pres">
      <dgm:prSet presAssocID="{C755FCAD-B612-3F43-B6E1-5AAAA105415A}" presName="LevelTwoTextNode" presStyleLbl="node4" presStyleIdx="6" presStyleCnt="10">
        <dgm:presLayoutVars>
          <dgm:chPref val="3"/>
        </dgm:presLayoutVars>
      </dgm:prSet>
      <dgm:spPr/>
    </dgm:pt>
    <dgm:pt modelId="{0465B68C-4CC2-8642-BE89-5A43380E0F4B}" type="pres">
      <dgm:prSet presAssocID="{C755FCAD-B612-3F43-B6E1-5AAAA105415A}" presName="level3hierChild" presStyleCnt="0"/>
      <dgm:spPr/>
    </dgm:pt>
    <dgm:pt modelId="{22BDAE20-8E56-7044-B334-4D14F83DA6D6}" type="pres">
      <dgm:prSet presAssocID="{0363D4BE-53BD-1B47-8257-6E26EB5EDAD9}" presName="conn2-1" presStyleLbl="parChTrans1D4" presStyleIdx="7" presStyleCnt="10"/>
      <dgm:spPr/>
    </dgm:pt>
    <dgm:pt modelId="{830D920C-E301-C94B-BB8D-8C4132331401}" type="pres">
      <dgm:prSet presAssocID="{0363D4BE-53BD-1B47-8257-6E26EB5EDAD9}" presName="connTx" presStyleLbl="parChTrans1D4" presStyleIdx="7" presStyleCnt="10"/>
      <dgm:spPr/>
    </dgm:pt>
    <dgm:pt modelId="{773C73B4-86AA-4641-9BA8-FF39A0531454}" type="pres">
      <dgm:prSet presAssocID="{9BA5C242-5DF8-7246-AF11-F4FE4BF94A01}" presName="root2" presStyleCnt="0"/>
      <dgm:spPr/>
    </dgm:pt>
    <dgm:pt modelId="{5BBFEB5C-9BBE-634D-9163-DDC2E2BF4AAE}" type="pres">
      <dgm:prSet presAssocID="{9BA5C242-5DF8-7246-AF11-F4FE4BF94A01}" presName="LevelTwoTextNode" presStyleLbl="node4" presStyleIdx="7" presStyleCnt="10">
        <dgm:presLayoutVars>
          <dgm:chPref val="3"/>
        </dgm:presLayoutVars>
      </dgm:prSet>
      <dgm:spPr/>
    </dgm:pt>
    <dgm:pt modelId="{C33A925E-EA44-EE42-BA9D-35249391E9DF}" type="pres">
      <dgm:prSet presAssocID="{9BA5C242-5DF8-7246-AF11-F4FE4BF94A01}" presName="level3hierChild" presStyleCnt="0"/>
      <dgm:spPr/>
    </dgm:pt>
    <dgm:pt modelId="{95772B41-EE64-AB42-AE09-8F875D691E67}" type="pres">
      <dgm:prSet presAssocID="{887A4AAF-3D4D-4D45-A6CB-D92BFBBAA849}" presName="conn2-1" presStyleLbl="parChTrans1D4" presStyleIdx="8" presStyleCnt="10"/>
      <dgm:spPr/>
    </dgm:pt>
    <dgm:pt modelId="{F47EE696-FA17-5141-8C20-F297881473EB}" type="pres">
      <dgm:prSet presAssocID="{887A4AAF-3D4D-4D45-A6CB-D92BFBBAA849}" presName="connTx" presStyleLbl="parChTrans1D4" presStyleIdx="8" presStyleCnt="10"/>
      <dgm:spPr/>
    </dgm:pt>
    <dgm:pt modelId="{D9C2CC53-1051-6C49-96C6-E93002074126}" type="pres">
      <dgm:prSet presAssocID="{2F4554BB-EDAE-C446-867E-2C98CC5AAA05}" presName="root2" presStyleCnt="0"/>
      <dgm:spPr/>
    </dgm:pt>
    <dgm:pt modelId="{29D8B304-C593-8249-97BF-180EBC070C9C}" type="pres">
      <dgm:prSet presAssocID="{2F4554BB-EDAE-C446-867E-2C98CC5AAA05}" presName="LevelTwoTextNode" presStyleLbl="node4" presStyleIdx="8" presStyleCnt="10">
        <dgm:presLayoutVars>
          <dgm:chPref val="3"/>
        </dgm:presLayoutVars>
      </dgm:prSet>
      <dgm:spPr/>
    </dgm:pt>
    <dgm:pt modelId="{EE9373DE-7171-7144-BA3D-586FF8309475}" type="pres">
      <dgm:prSet presAssocID="{2F4554BB-EDAE-C446-867E-2C98CC5AAA05}" presName="level3hierChild" presStyleCnt="0"/>
      <dgm:spPr/>
    </dgm:pt>
    <dgm:pt modelId="{FA6002BB-21D1-EA49-99DB-6D76E031C45B}" type="pres">
      <dgm:prSet presAssocID="{574B2CC4-EC35-1B4A-ABE1-174F0420C238}" presName="conn2-1" presStyleLbl="parChTrans1D4" presStyleIdx="9" presStyleCnt="10"/>
      <dgm:spPr/>
    </dgm:pt>
    <dgm:pt modelId="{D6BFB11A-5208-D947-B4EC-3883E4EC27E4}" type="pres">
      <dgm:prSet presAssocID="{574B2CC4-EC35-1B4A-ABE1-174F0420C238}" presName="connTx" presStyleLbl="parChTrans1D4" presStyleIdx="9" presStyleCnt="10"/>
      <dgm:spPr/>
    </dgm:pt>
    <dgm:pt modelId="{5CCDFFA9-C5BB-AD47-B582-5585A0FC3CF2}" type="pres">
      <dgm:prSet presAssocID="{1D49406F-09EA-C34C-9C31-2B57B211AAD1}" presName="root2" presStyleCnt="0"/>
      <dgm:spPr/>
    </dgm:pt>
    <dgm:pt modelId="{86D98120-64D7-EF40-ADE1-57A412F2ADE7}" type="pres">
      <dgm:prSet presAssocID="{1D49406F-09EA-C34C-9C31-2B57B211AAD1}" presName="LevelTwoTextNode" presStyleLbl="node4" presStyleIdx="9" presStyleCnt="10">
        <dgm:presLayoutVars>
          <dgm:chPref val="3"/>
        </dgm:presLayoutVars>
      </dgm:prSet>
      <dgm:spPr/>
    </dgm:pt>
    <dgm:pt modelId="{ACE04896-FD09-6C44-86AB-3BCC6B18A673}" type="pres">
      <dgm:prSet presAssocID="{1D49406F-09EA-C34C-9C31-2B57B211AAD1}" presName="level3hierChild" presStyleCnt="0"/>
      <dgm:spPr/>
    </dgm:pt>
    <dgm:pt modelId="{2945D511-DAE0-1842-AEB6-818FB7C8BF30}" type="pres">
      <dgm:prSet presAssocID="{9229FE95-1299-5642-9E4A-C2C37200F64E}" presName="conn2-1" presStyleLbl="parChTrans1D3" presStyleIdx="2" presStyleCnt="3"/>
      <dgm:spPr/>
    </dgm:pt>
    <dgm:pt modelId="{DD43BB60-7051-9443-AB66-195B51E5952A}" type="pres">
      <dgm:prSet presAssocID="{9229FE95-1299-5642-9E4A-C2C37200F64E}" presName="connTx" presStyleLbl="parChTrans1D3" presStyleIdx="2" presStyleCnt="3"/>
      <dgm:spPr/>
    </dgm:pt>
    <dgm:pt modelId="{5BE356E0-9394-7B48-84FC-1E2E9D9DA6FB}" type="pres">
      <dgm:prSet presAssocID="{431DCB70-7DC8-5848-A648-3AA69F425CF8}" presName="root2" presStyleCnt="0"/>
      <dgm:spPr/>
    </dgm:pt>
    <dgm:pt modelId="{C4B5E91A-B162-2749-9EA4-0BFFB39B6E61}" type="pres">
      <dgm:prSet presAssocID="{431DCB70-7DC8-5848-A648-3AA69F425CF8}" presName="LevelTwoTextNode" presStyleLbl="node3" presStyleIdx="2" presStyleCnt="3">
        <dgm:presLayoutVars>
          <dgm:chPref val="3"/>
        </dgm:presLayoutVars>
      </dgm:prSet>
      <dgm:spPr/>
    </dgm:pt>
    <dgm:pt modelId="{7E0ED708-F258-1143-9ADB-06F4AF377109}" type="pres">
      <dgm:prSet presAssocID="{431DCB70-7DC8-5848-A648-3AA69F425CF8}" presName="level3hierChild" presStyleCnt="0"/>
      <dgm:spPr/>
    </dgm:pt>
    <dgm:pt modelId="{2B20F5AC-D76E-604F-ACCD-170E3150D98A}" type="pres">
      <dgm:prSet presAssocID="{18120A9B-945C-FB46-8597-B92D0C5F075E}" presName="conn2-1" presStyleLbl="parChTrans1D2" presStyleIdx="1" presStyleCnt="2"/>
      <dgm:spPr/>
    </dgm:pt>
    <dgm:pt modelId="{2A5BACF6-2777-5149-8620-0D9344048554}" type="pres">
      <dgm:prSet presAssocID="{18120A9B-945C-FB46-8597-B92D0C5F075E}" presName="connTx" presStyleLbl="parChTrans1D2" presStyleIdx="1" presStyleCnt="2"/>
      <dgm:spPr/>
    </dgm:pt>
    <dgm:pt modelId="{FD468504-19DA-BF40-9058-0E99C8F78B5A}" type="pres">
      <dgm:prSet presAssocID="{E10CCDB7-1335-6448-B1D5-45E11EF64675}" presName="root2" presStyleCnt="0"/>
      <dgm:spPr/>
    </dgm:pt>
    <dgm:pt modelId="{DF855D5F-4719-864D-B963-708633E4DA37}" type="pres">
      <dgm:prSet presAssocID="{E10CCDB7-1335-6448-B1D5-45E11EF64675}" presName="LevelTwoTextNode" presStyleLbl="node2" presStyleIdx="1" presStyleCnt="2">
        <dgm:presLayoutVars>
          <dgm:chPref val="3"/>
        </dgm:presLayoutVars>
      </dgm:prSet>
      <dgm:spPr/>
    </dgm:pt>
    <dgm:pt modelId="{D66AA2A0-0998-ED47-AE72-E14B093DD126}" type="pres">
      <dgm:prSet presAssocID="{E10CCDB7-1335-6448-B1D5-45E11EF64675}" presName="level3hierChild" presStyleCnt="0"/>
      <dgm:spPr/>
    </dgm:pt>
  </dgm:ptLst>
  <dgm:cxnLst>
    <dgm:cxn modelId="{7F6D0007-84DE-C24E-8EFA-CA98C4513863}" type="presOf" srcId="{BB78BEEC-FCFD-6D47-B5CA-C416124A6C26}" destId="{CC8A771A-2509-D449-A87D-60DB26968936}" srcOrd="0" destOrd="0" presId="urn:microsoft.com/office/officeart/2005/8/layout/hierarchy2"/>
    <dgm:cxn modelId="{2FC41407-FCB2-0A4D-82C6-B509755D2457}" srcId="{66075BA6-487E-B447-9E57-164A6E9D8F71}" destId="{BD0E908D-C652-E841-9AC8-D778DEACD108}" srcOrd="0" destOrd="0" parTransId="{78CD5CC4-E18F-5C40-8F57-824DE0D377B9}" sibTransId="{3AA17F46-BCD8-C74E-B43F-0B54CFB4F240}"/>
    <dgm:cxn modelId="{B9FE490E-971A-DB40-9551-F84FAA116CF7}" type="presOf" srcId="{1D49406F-09EA-C34C-9C31-2B57B211AAD1}" destId="{86D98120-64D7-EF40-ADE1-57A412F2ADE7}" srcOrd="0" destOrd="0" presId="urn:microsoft.com/office/officeart/2005/8/layout/hierarchy2"/>
    <dgm:cxn modelId="{309BFF12-9235-5E4D-9A89-19438AC5EA48}" srcId="{2E9ACD6D-CEED-0E4B-993D-32E4AEC22B2A}" destId="{56BEA9A4-4C74-E74F-8838-E4C40B4B7B8C}" srcOrd="3" destOrd="0" parTransId="{10031A4F-57E8-D245-BF10-CD0A7AAB9253}" sibTransId="{D6D17464-79E6-E74A-AF53-CC9436FA1F83}"/>
    <dgm:cxn modelId="{F4594816-1089-C640-8598-EDE8DB2E0A42}" srcId="{2E9ACD6D-CEED-0E4B-993D-32E4AEC22B2A}" destId="{4919E39A-8932-E949-8635-F914426A0E72}" srcOrd="2" destOrd="0" parTransId="{97D0AEED-6AEA-DC41-B62F-66BC053E2B64}" sibTransId="{2D569BD7-56DC-6047-9397-58AC316E41CD}"/>
    <dgm:cxn modelId="{47DF8A16-7743-6141-9EFF-F39614C8C575}" srcId="{BD0E908D-C652-E841-9AC8-D778DEACD108}" destId="{431DCB70-7DC8-5848-A648-3AA69F425CF8}" srcOrd="2" destOrd="0" parTransId="{9229FE95-1299-5642-9E4A-C2C37200F64E}" sibTransId="{3D58AEC6-9C90-B649-921D-28ABA4795693}"/>
    <dgm:cxn modelId="{010A7D1C-C7D1-1841-8CAE-0DBB927208FF}" type="presOf" srcId="{10031A4F-57E8-D245-BF10-CD0A7AAB9253}" destId="{2012C9A8-900A-B343-89DC-188E7A455978}" srcOrd="1" destOrd="0" presId="urn:microsoft.com/office/officeart/2005/8/layout/hierarchy2"/>
    <dgm:cxn modelId="{8C9C271F-C3E3-3441-BBB2-47BB9EF9BB3A}" srcId="{BD0E908D-C652-E841-9AC8-D778DEACD108}" destId="{2E9ACD6D-CEED-0E4B-993D-32E4AEC22B2A}" srcOrd="0" destOrd="0" parTransId="{BA5B6B6C-A554-CE4B-93D3-2B35876F4839}" sibTransId="{E0FBA3CD-24F4-3F43-823E-AD6A561633EA}"/>
    <dgm:cxn modelId="{3E103C21-1126-364E-B7BD-AA6DE961890C}" type="presOf" srcId="{2F4554BB-EDAE-C446-867E-2C98CC5AAA05}" destId="{29D8B304-C593-8249-97BF-180EBC070C9C}" srcOrd="0" destOrd="0" presId="urn:microsoft.com/office/officeart/2005/8/layout/hierarchy2"/>
    <dgm:cxn modelId="{38D5CF21-00BB-7149-8683-E85B676BD68F}" type="presOf" srcId="{574B2CC4-EC35-1B4A-ABE1-174F0420C238}" destId="{FA6002BB-21D1-EA49-99DB-6D76E031C45B}" srcOrd="0" destOrd="0" presId="urn:microsoft.com/office/officeart/2005/8/layout/hierarchy2"/>
    <dgm:cxn modelId="{BE096726-F6B8-D44D-8707-5FCF171E2AA2}" type="presOf" srcId="{887A4AAF-3D4D-4D45-A6CB-D92BFBBAA849}" destId="{95772B41-EE64-AB42-AE09-8F875D691E67}" srcOrd="0" destOrd="0" presId="urn:microsoft.com/office/officeart/2005/8/layout/hierarchy2"/>
    <dgm:cxn modelId="{78C5722C-9070-4649-9141-19B93B05D74B}" type="presOf" srcId="{0363D4BE-53BD-1B47-8257-6E26EB5EDAD9}" destId="{830D920C-E301-C94B-BB8D-8C4132331401}" srcOrd="1" destOrd="0" presId="urn:microsoft.com/office/officeart/2005/8/layout/hierarchy2"/>
    <dgm:cxn modelId="{0F012E2E-A914-4146-8F29-4F4F47DAF6E8}" type="presOf" srcId="{887A4AAF-3D4D-4D45-A6CB-D92BFBBAA849}" destId="{F47EE696-FA17-5141-8C20-F297881473EB}" srcOrd="1" destOrd="0" presId="urn:microsoft.com/office/officeart/2005/8/layout/hierarchy2"/>
    <dgm:cxn modelId="{1A8F1235-DEF6-714B-8746-64916752F1C0}" type="presOf" srcId="{8817AA71-C6FF-354B-9C44-A4EE8987D48A}" destId="{A3E222B5-1C9F-B64A-965A-FE5BD333D590}" srcOrd="0" destOrd="0" presId="urn:microsoft.com/office/officeart/2005/8/layout/hierarchy2"/>
    <dgm:cxn modelId="{203CB436-D90B-394E-881A-7418B60FACD4}" type="presOf" srcId="{8817AA71-C6FF-354B-9C44-A4EE8987D48A}" destId="{D90B03B1-FE36-5140-891B-2A71C5C91CF0}" srcOrd="1" destOrd="0" presId="urn:microsoft.com/office/officeart/2005/8/layout/hierarchy2"/>
    <dgm:cxn modelId="{AD78033A-20C9-BF4C-88B3-BF3273D69318}" type="presOf" srcId="{87C5B52F-4A8B-4F44-A13E-97D1A325B15E}" destId="{AE02282D-CDBA-3543-B4D5-DC9BD7C63901}" srcOrd="0" destOrd="0" presId="urn:microsoft.com/office/officeart/2005/8/layout/hierarchy2"/>
    <dgm:cxn modelId="{67EBC23C-F83C-6C47-83EA-9B1FB2D7DEE4}" type="presOf" srcId="{66075BA6-487E-B447-9E57-164A6E9D8F71}" destId="{DF9DECD9-23CD-8C41-837D-5D0A4DDE95DB}" srcOrd="0" destOrd="0" presId="urn:microsoft.com/office/officeart/2005/8/layout/hierarchy2"/>
    <dgm:cxn modelId="{C10BEA3E-7897-5647-98FB-BAF4E26BCD56}" type="presOf" srcId="{DD657596-B36E-9B41-B2E7-B8AF8E324EC4}" destId="{4F2F3935-629E-074D-AD9E-85881E2D7E3A}" srcOrd="0" destOrd="0" presId="urn:microsoft.com/office/officeart/2005/8/layout/hierarchy2"/>
    <dgm:cxn modelId="{708F8A3F-E50B-B24E-8B2E-0B952330CC3F}" srcId="{4D5ADFD2-CF12-F646-926E-D3562A173BCF}" destId="{CF232D91-333C-C348-BD61-A4CE58159570}" srcOrd="0" destOrd="0" parTransId="{DD657596-B36E-9B41-B2E7-B8AF8E324EC4}" sibTransId="{31D99B63-D72A-044F-BFE1-DB823516BF34}"/>
    <dgm:cxn modelId="{C2380741-0140-AD44-A963-407DCCE57CF6}" type="presOf" srcId="{78CD5CC4-E18F-5C40-8F57-824DE0D377B9}" destId="{652CB330-5CB9-0140-8D46-628DE18A7E08}" srcOrd="0" destOrd="0" presId="urn:microsoft.com/office/officeart/2005/8/layout/hierarchy2"/>
    <dgm:cxn modelId="{FA3B7F46-99C1-7F40-98E1-769A0A4836EE}" type="presOf" srcId="{10031A4F-57E8-D245-BF10-CD0A7AAB9253}" destId="{F77A1E48-79F4-F643-AEA4-4D155CDBB2D7}" srcOrd="0" destOrd="0" presId="urn:microsoft.com/office/officeart/2005/8/layout/hierarchy2"/>
    <dgm:cxn modelId="{1A30A746-C503-BB4E-A3A3-F22D5E6E6B8F}" type="presOf" srcId="{6DF28076-8AC8-D543-BA38-128F063CC415}" destId="{E92231A0-5589-C24F-9848-56280C7964F7}" srcOrd="1" destOrd="0" presId="urn:microsoft.com/office/officeart/2005/8/layout/hierarchy2"/>
    <dgm:cxn modelId="{CC7CC056-DDE7-8745-AAFC-4C0AC2321618}" srcId="{4D5ADFD2-CF12-F646-926E-D3562A173BCF}" destId="{1D49406F-09EA-C34C-9C31-2B57B211AAD1}" srcOrd="1" destOrd="0" parTransId="{574B2CC4-EC35-1B4A-ABE1-174F0420C238}" sibTransId="{9A1FCEC1-84D9-EA4C-B2EE-4FF8A0433122}"/>
    <dgm:cxn modelId="{BB619258-7E96-F441-AB5C-006B7026FD1B}" type="presOf" srcId="{BA7A1450-BDEF-F640-96A6-9EEA00EAEE42}" destId="{C0FE7899-3D32-7A40-84D4-393FC6FD31B2}" srcOrd="0" destOrd="0" presId="urn:microsoft.com/office/officeart/2005/8/layout/hierarchy2"/>
    <dgm:cxn modelId="{2B71AE5E-B7F0-9B48-B730-AA1E058B1002}" srcId="{BD0E908D-C652-E841-9AC8-D778DEACD108}" destId="{4D5ADFD2-CF12-F646-926E-D3562A173BCF}" srcOrd="1" destOrd="0" parTransId="{87C5B52F-4A8B-4F44-A13E-97D1A325B15E}" sibTransId="{6CD72327-E247-7640-92CB-94AC4842BAD9}"/>
    <dgm:cxn modelId="{6CACB85E-CE25-564C-BC57-03323C7EA709}" type="presOf" srcId="{0363D4BE-53BD-1B47-8257-6E26EB5EDAD9}" destId="{22BDAE20-8E56-7044-B334-4D14F83DA6D6}" srcOrd="0" destOrd="0" presId="urn:microsoft.com/office/officeart/2005/8/layout/hierarchy2"/>
    <dgm:cxn modelId="{CDBB9A5F-6261-EE41-B3E1-3E476E564C42}" type="presOf" srcId="{9229FE95-1299-5642-9E4A-C2C37200F64E}" destId="{DD43BB60-7051-9443-AB66-195B51E5952A}" srcOrd="1" destOrd="0" presId="urn:microsoft.com/office/officeart/2005/8/layout/hierarchy2"/>
    <dgm:cxn modelId="{CE7B3B65-A7CD-3541-BA2E-1141695C1090}" type="presOf" srcId="{0CA9C3B6-244E-F845-B312-08CB714B0220}" destId="{ED808353-639D-7E4B-8569-6F80801CD7E6}" srcOrd="0" destOrd="0" presId="urn:microsoft.com/office/officeart/2005/8/layout/hierarchy2"/>
    <dgm:cxn modelId="{47CB2975-B7DD-BB4F-96F3-2622E38A1FD9}" type="presOf" srcId="{78CD5CC4-E18F-5C40-8F57-824DE0D377B9}" destId="{D15DABB1-5344-7646-833D-F8C19883211F}" srcOrd="1" destOrd="0" presId="urn:microsoft.com/office/officeart/2005/8/layout/hierarchy2"/>
    <dgm:cxn modelId="{36790477-4B4C-9247-87BD-B7B09AA61CA6}" type="presOf" srcId="{4D5ADFD2-CF12-F646-926E-D3562A173BCF}" destId="{7EDDC48C-2E48-834A-8E29-F3A599A876B8}" srcOrd="0" destOrd="0" presId="urn:microsoft.com/office/officeart/2005/8/layout/hierarchy2"/>
    <dgm:cxn modelId="{7DEF8E77-E8A8-CC4C-BBC0-7E1489075C7D}" type="presOf" srcId="{0CA9C3B6-244E-F845-B312-08CB714B0220}" destId="{2AA8FE67-EE2C-8945-B694-E255640C1B5A}" srcOrd="1" destOrd="0" presId="urn:microsoft.com/office/officeart/2005/8/layout/hierarchy2"/>
    <dgm:cxn modelId="{518F8178-D009-4742-A35C-0DBB76098F61}" type="presOf" srcId="{6DF28076-8AC8-D543-BA38-128F063CC415}" destId="{6FDDB5E7-6A53-F749-8569-139A1440BBD0}" srcOrd="0" destOrd="0" presId="urn:microsoft.com/office/officeart/2005/8/layout/hierarchy2"/>
    <dgm:cxn modelId="{5249687E-A27A-BF47-AF10-0E2FFD61D532}" type="presOf" srcId="{BA5B6B6C-A554-CE4B-93D3-2B35876F4839}" destId="{B374362B-9876-B54D-BBDA-7C77BE4188FE}" srcOrd="1" destOrd="0" presId="urn:microsoft.com/office/officeart/2005/8/layout/hierarchy2"/>
    <dgm:cxn modelId="{DECBC67E-70F0-6741-BD09-C9C378B855A9}" type="presOf" srcId="{86AC0452-BA11-E34D-A728-465712B4AB66}" destId="{898388B7-2CE3-9543-9AD9-8258D113F8A3}" srcOrd="0" destOrd="0" presId="urn:microsoft.com/office/officeart/2005/8/layout/hierarchy2"/>
    <dgm:cxn modelId="{3F4E8982-CEAE-C54C-8189-78DD6B838C92}" type="presOf" srcId="{9229FE95-1299-5642-9E4A-C2C37200F64E}" destId="{2945D511-DAE0-1842-AEB6-818FB7C8BF30}" srcOrd="0" destOrd="0" presId="urn:microsoft.com/office/officeart/2005/8/layout/hierarchy2"/>
    <dgm:cxn modelId="{970DC987-EA88-1946-9356-80378C19B3BF}" srcId="{2E9ACD6D-CEED-0E4B-993D-32E4AEC22B2A}" destId="{BA7A1450-BDEF-F640-96A6-9EEA00EAEE42}" srcOrd="1" destOrd="0" parTransId="{6DF28076-8AC8-D543-BA38-128F063CC415}" sibTransId="{332AF851-A0A9-AE4B-AA88-2B563828F2A3}"/>
    <dgm:cxn modelId="{6E490688-DE61-0745-8C64-D90AD10C629C}" type="presOf" srcId="{87C5B52F-4A8B-4F44-A13E-97D1A325B15E}" destId="{CFEF4D87-92DE-464E-AB1F-4B2ABAB80988}" srcOrd="1" destOrd="0" presId="urn:microsoft.com/office/officeart/2005/8/layout/hierarchy2"/>
    <dgm:cxn modelId="{EA621A92-1C59-6443-ABD8-5FD47D679084}" srcId="{CF232D91-333C-C348-BD61-A4CE58159570}" destId="{2F4554BB-EDAE-C446-867E-2C98CC5AAA05}" srcOrd="2" destOrd="0" parTransId="{887A4AAF-3D4D-4D45-A6CB-D92BFBBAA849}" sibTransId="{6D92F9F2-3EA5-494B-8335-5A416A3AC062}"/>
    <dgm:cxn modelId="{4677A793-33BD-2640-A3D0-36AB9CDDF41C}" type="presOf" srcId="{BD0E908D-C652-E841-9AC8-D778DEACD108}" destId="{CE452CD2-739F-7140-ADF6-EF086062B224}" srcOrd="0" destOrd="0" presId="urn:microsoft.com/office/officeart/2005/8/layout/hierarchy2"/>
    <dgm:cxn modelId="{6B0B1995-16D9-C34E-AEE1-D924B740F707}" srcId="{BB78BEEC-FCFD-6D47-B5CA-C416124A6C26}" destId="{66075BA6-487E-B447-9E57-164A6E9D8F71}" srcOrd="0" destOrd="0" parTransId="{E9C3C8A5-1126-A842-B805-723832BE5BE5}" sibTransId="{9ECA8536-28BA-5B46-BF15-CA8A94DB8DD2}"/>
    <dgm:cxn modelId="{083975A3-7EF6-FE4E-9578-C2A3772CD53B}" type="presOf" srcId="{7E5CBC7B-E33E-F042-9227-21C614B45CEF}" destId="{4AAA6273-3016-604B-A4BB-4B5A66002D62}" srcOrd="0" destOrd="0" presId="urn:microsoft.com/office/officeart/2005/8/layout/hierarchy2"/>
    <dgm:cxn modelId="{8D7942A4-0512-1B4A-AFC4-AD640441A472}" type="presOf" srcId="{18120A9B-945C-FB46-8597-B92D0C5F075E}" destId="{2A5BACF6-2777-5149-8620-0D9344048554}" srcOrd="1" destOrd="0" presId="urn:microsoft.com/office/officeart/2005/8/layout/hierarchy2"/>
    <dgm:cxn modelId="{0B92B2A7-F91A-0A49-89A7-44C1038857B6}" type="presOf" srcId="{56859D66-911C-CC45-8A31-0E0B845D9DA2}" destId="{A42FC29D-6929-5942-AAE7-C51342C40F21}" srcOrd="1" destOrd="0" presId="urn:microsoft.com/office/officeart/2005/8/layout/hierarchy2"/>
    <dgm:cxn modelId="{D0BEC6A9-2DC5-B441-BEED-A6FA54F98591}" srcId="{CF232D91-333C-C348-BD61-A4CE58159570}" destId="{9BA5C242-5DF8-7246-AF11-F4FE4BF94A01}" srcOrd="1" destOrd="0" parTransId="{0363D4BE-53BD-1B47-8257-6E26EB5EDAD9}" sibTransId="{5898CC31-31E1-3B40-A9D2-252924D6C455}"/>
    <dgm:cxn modelId="{7D2468B3-A7AB-6647-8CC0-9F77B4BD2470}" srcId="{2E9ACD6D-CEED-0E4B-993D-32E4AEC22B2A}" destId="{7E5CBC7B-E33E-F042-9227-21C614B45CEF}" srcOrd="4" destOrd="0" parTransId="{8817AA71-C6FF-354B-9C44-A4EE8987D48A}" sibTransId="{371F0FC7-6D47-FE41-9BFB-BF55BED4A1A4}"/>
    <dgm:cxn modelId="{B3A308B8-469F-6948-A2AE-3D4F24E8A6BB}" type="presOf" srcId="{431DCB70-7DC8-5848-A648-3AA69F425CF8}" destId="{C4B5E91A-B162-2749-9EA4-0BFFB39B6E61}" srcOrd="0" destOrd="0" presId="urn:microsoft.com/office/officeart/2005/8/layout/hierarchy2"/>
    <dgm:cxn modelId="{C00240BA-3E1C-8640-BCF8-F3A56C80FA4D}" type="presOf" srcId="{BA5B6B6C-A554-CE4B-93D3-2B35876F4839}" destId="{0EBCFFE7-CA03-F148-B5DD-6DEE9C4E6496}" srcOrd="0" destOrd="0" presId="urn:microsoft.com/office/officeart/2005/8/layout/hierarchy2"/>
    <dgm:cxn modelId="{25CB84BB-7FAE-F440-9FC1-A4EBF6086460}" type="presOf" srcId="{E10CCDB7-1335-6448-B1D5-45E11EF64675}" destId="{DF855D5F-4719-864D-B963-708633E4DA37}" srcOrd="0" destOrd="0" presId="urn:microsoft.com/office/officeart/2005/8/layout/hierarchy2"/>
    <dgm:cxn modelId="{5D07EFBB-9FEE-F240-9826-33DBDFFB3E4C}" type="presOf" srcId="{9BA5C242-5DF8-7246-AF11-F4FE4BF94A01}" destId="{5BBFEB5C-9BBE-634D-9163-DDC2E2BF4AAE}" srcOrd="0" destOrd="0" presId="urn:microsoft.com/office/officeart/2005/8/layout/hierarchy2"/>
    <dgm:cxn modelId="{2FEE13C0-F535-C242-A17F-2D16FCA50A13}" srcId="{2E9ACD6D-CEED-0E4B-993D-32E4AEC22B2A}" destId="{86AC0452-BA11-E34D-A728-465712B4AB66}" srcOrd="0" destOrd="0" parTransId="{56859D66-911C-CC45-8A31-0E0B845D9DA2}" sibTransId="{2ACCB921-7970-0140-8649-95DAEB0909D5}"/>
    <dgm:cxn modelId="{FF53E9D0-C4A3-D841-BD05-746AE6652CBE}" srcId="{CF232D91-333C-C348-BD61-A4CE58159570}" destId="{C755FCAD-B612-3F43-B6E1-5AAAA105415A}" srcOrd="0" destOrd="0" parTransId="{0CA9C3B6-244E-F845-B312-08CB714B0220}" sibTransId="{15ACDD13-D2D2-0040-8B59-F11CE78A428E}"/>
    <dgm:cxn modelId="{308B01D3-A068-514B-9DB2-043F1E76D814}" type="presOf" srcId="{56BEA9A4-4C74-E74F-8838-E4C40B4B7B8C}" destId="{459D97AD-EE62-D748-9FED-84FC99422EA1}" srcOrd="0" destOrd="0" presId="urn:microsoft.com/office/officeart/2005/8/layout/hierarchy2"/>
    <dgm:cxn modelId="{4866BDD7-BA0D-BB4F-8058-20A23B497119}" type="presOf" srcId="{56859D66-911C-CC45-8A31-0E0B845D9DA2}" destId="{34E217DD-6ADB-1443-83A3-BEE633B750C7}" srcOrd="0" destOrd="0" presId="urn:microsoft.com/office/officeart/2005/8/layout/hierarchy2"/>
    <dgm:cxn modelId="{6EBD7CDF-E2F3-1F40-A5CD-18AA02B8769E}" type="presOf" srcId="{2E9ACD6D-CEED-0E4B-993D-32E4AEC22B2A}" destId="{8195E03E-9ACD-2845-A6C2-8CCDAA708D47}" srcOrd="0" destOrd="0" presId="urn:microsoft.com/office/officeart/2005/8/layout/hierarchy2"/>
    <dgm:cxn modelId="{85D20BEE-3AF2-6043-A3D0-64CE9A46628B}" srcId="{66075BA6-487E-B447-9E57-164A6E9D8F71}" destId="{E10CCDB7-1335-6448-B1D5-45E11EF64675}" srcOrd="1" destOrd="0" parTransId="{18120A9B-945C-FB46-8597-B92D0C5F075E}" sibTransId="{F0BCA5BD-8B61-0549-AF09-C3295968A3A7}"/>
    <dgm:cxn modelId="{C1C202F0-89C1-104F-BBCE-9F2368B21622}" type="presOf" srcId="{97D0AEED-6AEA-DC41-B62F-66BC053E2B64}" destId="{BFAF2C0B-72B5-8043-86C9-8E5C1738CA4C}" srcOrd="0" destOrd="0" presId="urn:microsoft.com/office/officeart/2005/8/layout/hierarchy2"/>
    <dgm:cxn modelId="{8B5187F3-087A-D146-B1E8-BF48FFBC0E8C}" type="presOf" srcId="{DD657596-B36E-9B41-B2E7-B8AF8E324EC4}" destId="{D4F3FE50-2ECD-4A4E-94A7-7425C5AB71A2}" srcOrd="1" destOrd="0" presId="urn:microsoft.com/office/officeart/2005/8/layout/hierarchy2"/>
    <dgm:cxn modelId="{D15309F6-8B43-B443-8A71-A5D6B472145E}" type="presOf" srcId="{CF232D91-333C-C348-BD61-A4CE58159570}" destId="{B983A7D2-1C28-184A-9F7B-15E18EED8C23}" srcOrd="0" destOrd="0" presId="urn:microsoft.com/office/officeart/2005/8/layout/hierarchy2"/>
    <dgm:cxn modelId="{1EFB7BF6-66F0-E441-B029-07733EC2B5BF}" type="presOf" srcId="{18120A9B-945C-FB46-8597-B92D0C5F075E}" destId="{2B20F5AC-D76E-604F-ACCD-170E3150D98A}" srcOrd="0" destOrd="0" presId="urn:microsoft.com/office/officeart/2005/8/layout/hierarchy2"/>
    <dgm:cxn modelId="{2BE480F6-C6BC-8342-B3A7-440696347A6A}" type="presOf" srcId="{574B2CC4-EC35-1B4A-ABE1-174F0420C238}" destId="{D6BFB11A-5208-D947-B4EC-3883E4EC27E4}" srcOrd="1" destOrd="0" presId="urn:microsoft.com/office/officeart/2005/8/layout/hierarchy2"/>
    <dgm:cxn modelId="{5C38EBF7-0235-9A4A-8AC8-9C18386C801A}" type="presOf" srcId="{97D0AEED-6AEA-DC41-B62F-66BC053E2B64}" destId="{857A705F-DB52-C042-BC4A-5921ADDFD0CF}" srcOrd="1" destOrd="0" presId="urn:microsoft.com/office/officeart/2005/8/layout/hierarchy2"/>
    <dgm:cxn modelId="{7CEB27FE-EA5A-E444-A9F0-7AA1102CB95E}" type="presOf" srcId="{C755FCAD-B612-3F43-B6E1-5AAAA105415A}" destId="{4648DBE6-7D08-2B4B-878A-D180CE83CD5A}" srcOrd="0" destOrd="0" presId="urn:microsoft.com/office/officeart/2005/8/layout/hierarchy2"/>
    <dgm:cxn modelId="{DFC0DFFF-05B0-9B4B-89DB-635CD5E643F3}" type="presOf" srcId="{4919E39A-8932-E949-8635-F914426A0E72}" destId="{0849D227-4952-C34D-BE2B-4DDA4B048354}" srcOrd="0" destOrd="0" presId="urn:microsoft.com/office/officeart/2005/8/layout/hierarchy2"/>
    <dgm:cxn modelId="{7060012E-A419-7545-90C7-B45397D3B84B}" type="presParOf" srcId="{CC8A771A-2509-D449-A87D-60DB26968936}" destId="{111940F6-D575-6B45-9EF7-7B5FE1FE996D}" srcOrd="0" destOrd="0" presId="urn:microsoft.com/office/officeart/2005/8/layout/hierarchy2"/>
    <dgm:cxn modelId="{39461009-6A5F-EE4E-A8C5-13EE59B9AF8F}" type="presParOf" srcId="{111940F6-D575-6B45-9EF7-7B5FE1FE996D}" destId="{DF9DECD9-23CD-8C41-837D-5D0A4DDE95DB}" srcOrd="0" destOrd="0" presId="urn:microsoft.com/office/officeart/2005/8/layout/hierarchy2"/>
    <dgm:cxn modelId="{FBB43E61-0AEE-7F40-80B9-94FEF5EB3617}" type="presParOf" srcId="{111940F6-D575-6B45-9EF7-7B5FE1FE996D}" destId="{5529F63E-6623-AC40-90EA-10BD7D4AA5EC}" srcOrd="1" destOrd="0" presId="urn:microsoft.com/office/officeart/2005/8/layout/hierarchy2"/>
    <dgm:cxn modelId="{2A49434F-E0FF-9045-BBBA-E550DD8C18AF}" type="presParOf" srcId="{5529F63E-6623-AC40-90EA-10BD7D4AA5EC}" destId="{652CB330-5CB9-0140-8D46-628DE18A7E08}" srcOrd="0" destOrd="0" presId="urn:microsoft.com/office/officeart/2005/8/layout/hierarchy2"/>
    <dgm:cxn modelId="{B5DEE0CD-123B-5748-AB2D-C962D3FD421C}" type="presParOf" srcId="{652CB330-5CB9-0140-8D46-628DE18A7E08}" destId="{D15DABB1-5344-7646-833D-F8C19883211F}" srcOrd="0" destOrd="0" presId="urn:microsoft.com/office/officeart/2005/8/layout/hierarchy2"/>
    <dgm:cxn modelId="{BAB83F0A-D5B1-4B45-A1FA-0FCD3ED9F9F4}" type="presParOf" srcId="{5529F63E-6623-AC40-90EA-10BD7D4AA5EC}" destId="{C46B7BD8-BCEA-1D49-B677-2734BB884245}" srcOrd="1" destOrd="0" presId="urn:microsoft.com/office/officeart/2005/8/layout/hierarchy2"/>
    <dgm:cxn modelId="{FA424F2E-F50C-E942-9964-8B26F89E89F9}" type="presParOf" srcId="{C46B7BD8-BCEA-1D49-B677-2734BB884245}" destId="{CE452CD2-739F-7140-ADF6-EF086062B224}" srcOrd="0" destOrd="0" presId="urn:microsoft.com/office/officeart/2005/8/layout/hierarchy2"/>
    <dgm:cxn modelId="{FBC098CB-876F-5349-9319-94BB4A367517}" type="presParOf" srcId="{C46B7BD8-BCEA-1D49-B677-2734BB884245}" destId="{F1B0BCBB-3748-4A4D-BC52-56CB82021654}" srcOrd="1" destOrd="0" presId="urn:microsoft.com/office/officeart/2005/8/layout/hierarchy2"/>
    <dgm:cxn modelId="{ED5AB258-C0EF-B047-ADCC-8A2BFECE44CF}" type="presParOf" srcId="{F1B0BCBB-3748-4A4D-BC52-56CB82021654}" destId="{0EBCFFE7-CA03-F148-B5DD-6DEE9C4E6496}" srcOrd="0" destOrd="0" presId="urn:microsoft.com/office/officeart/2005/8/layout/hierarchy2"/>
    <dgm:cxn modelId="{3193AB4B-24BC-564E-8C0E-23DE01D8C714}" type="presParOf" srcId="{0EBCFFE7-CA03-F148-B5DD-6DEE9C4E6496}" destId="{B374362B-9876-B54D-BBDA-7C77BE4188FE}" srcOrd="0" destOrd="0" presId="urn:microsoft.com/office/officeart/2005/8/layout/hierarchy2"/>
    <dgm:cxn modelId="{AF05C736-D8B8-EA4B-B90B-8758E99C48FC}" type="presParOf" srcId="{F1B0BCBB-3748-4A4D-BC52-56CB82021654}" destId="{94123050-545F-DF43-8437-ECDD3B613853}" srcOrd="1" destOrd="0" presId="urn:microsoft.com/office/officeart/2005/8/layout/hierarchy2"/>
    <dgm:cxn modelId="{292513D6-7CD9-8342-A55E-1CC745408B9F}" type="presParOf" srcId="{94123050-545F-DF43-8437-ECDD3B613853}" destId="{8195E03E-9ACD-2845-A6C2-8CCDAA708D47}" srcOrd="0" destOrd="0" presId="urn:microsoft.com/office/officeart/2005/8/layout/hierarchy2"/>
    <dgm:cxn modelId="{3CA8C100-BC09-B742-983B-AE080DE21947}" type="presParOf" srcId="{94123050-545F-DF43-8437-ECDD3B613853}" destId="{3C7BAB29-04E8-7446-AB4A-2B148B4043E0}" srcOrd="1" destOrd="0" presId="urn:microsoft.com/office/officeart/2005/8/layout/hierarchy2"/>
    <dgm:cxn modelId="{9C049831-F0D9-6448-92A8-61DA79E79C00}" type="presParOf" srcId="{3C7BAB29-04E8-7446-AB4A-2B148B4043E0}" destId="{34E217DD-6ADB-1443-83A3-BEE633B750C7}" srcOrd="0" destOrd="0" presId="urn:microsoft.com/office/officeart/2005/8/layout/hierarchy2"/>
    <dgm:cxn modelId="{62A883B5-6D56-DF43-BDD9-B6C1D8CD66A7}" type="presParOf" srcId="{34E217DD-6ADB-1443-83A3-BEE633B750C7}" destId="{A42FC29D-6929-5942-AAE7-C51342C40F21}" srcOrd="0" destOrd="0" presId="urn:microsoft.com/office/officeart/2005/8/layout/hierarchy2"/>
    <dgm:cxn modelId="{68842BB6-EE0D-E547-A0D2-C28F742604F2}" type="presParOf" srcId="{3C7BAB29-04E8-7446-AB4A-2B148B4043E0}" destId="{9521E376-9A2E-454B-80D7-8E9C0BDB391B}" srcOrd="1" destOrd="0" presId="urn:microsoft.com/office/officeart/2005/8/layout/hierarchy2"/>
    <dgm:cxn modelId="{8165F55B-70A1-9E42-B694-00A9DCEC05AE}" type="presParOf" srcId="{9521E376-9A2E-454B-80D7-8E9C0BDB391B}" destId="{898388B7-2CE3-9543-9AD9-8258D113F8A3}" srcOrd="0" destOrd="0" presId="urn:microsoft.com/office/officeart/2005/8/layout/hierarchy2"/>
    <dgm:cxn modelId="{AB089511-E002-8C43-97D7-C000BF0A72D7}" type="presParOf" srcId="{9521E376-9A2E-454B-80D7-8E9C0BDB391B}" destId="{A39498D4-3478-474C-B849-90B31ACE620E}" srcOrd="1" destOrd="0" presId="urn:microsoft.com/office/officeart/2005/8/layout/hierarchy2"/>
    <dgm:cxn modelId="{95B4557B-5E75-FC40-B705-E697A8C61A67}" type="presParOf" srcId="{3C7BAB29-04E8-7446-AB4A-2B148B4043E0}" destId="{6FDDB5E7-6A53-F749-8569-139A1440BBD0}" srcOrd="2" destOrd="0" presId="urn:microsoft.com/office/officeart/2005/8/layout/hierarchy2"/>
    <dgm:cxn modelId="{C08B4F17-162B-8640-AF0D-BBE110E96936}" type="presParOf" srcId="{6FDDB5E7-6A53-F749-8569-139A1440BBD0}" destId="{E92231A0-5589-C24F-9848-56280C7964F7}" srcOrd="0" destOrd="0" presId="urn:microsoft.com/office/officeart/2005/8/layout/hierarchy2"/>
    <dgm:cxn modelId="{F54B2C7D-A2B7-784D-9378-239C9F1B0DDF}" type="presParOf" srcId="{3C7BAB29-04E8-7446-AB4A-2B148B4043E0}" destId="{4FE968E6-F53D-084F-BB30-CE4E838C6830}" srcOrd="3" destOrd="0" presId="urn:microsoft.com/office/officeart/2005/8/layout/hierarchy2"/>
    <dgm:cxn modelId="{5236705E-D952-104B-A3BB-BCCC7EC51743}" type="presParOf" srcId="{4FE968E6-F53D-084F-BB30-CE4E838C6830}" destId="{C0FE7899-3D32-7A40-84D4-393FC6FD31B2}" srcOrd="0" destOrd="0" presId="urn:microsoft.com/office/officeart/2005/8/layout/hierarchy2"/>
    <dgm:cxn modelId="{0EB85F0A-50A5-F44F-9859-2CE03308EB2A}" type="presParOf" srcId="{4FE968E6-F53D-084F-BB30-CE4E838C6830}" destId="{0C13CF46-69D8-664F-86D0-3B2A2DB5BEEB}" srcOrd="1" destOrd="0" presId="urn:microsoft.com/office/officeart/2005/8/layout/hierarchy2"/>
    <dgm:cxn modelId="{63668E8B-ED1E-CE4E-A6EB-43DF102E1692}" type="presParOf" srcId="{3C7BAB29-04E8-7446-AB4A-2B148B4043E0}" destId="{BFAF2C0B-72B5-8043-86C9-8E5C1738CA4C}" srcOrd="4" destOrd="0" presId="urn:microsoft.com/office/officeart/2005/8/layout/hierarchy2"/>
    <dgm:cxn modelId="{01B4E01D-58D6-F647-A21E-1EB86D36CA4A}" type="presParOf" srcId="{BFAF2C0B-72B5-8043-86C9-8E5C1738CA4C}" destId="{857A705F-DB52-C042-BC4A-5921ADDFD0CF}" srcOrd="0" destOrd="0" presId="urn:microsoft.com/office/officeart/2005/8/layout/hierarchy2"/>
    <dgm:cxn modelId="{689D38C2-CECF-4A43-806D-6F731B9307EB}" type="presParOf" srcId="{3C7BAB29-04E8-7446-AB4A-2B148B4043E0}" destId="{6E14B247-9D94-8946-B975-40522AAAA35D}" srcOrd="5" destOrd="0" presId="urn:microsoft.com/office/officeart/2005/8/layout/hierarchy2"/>
    <dgm:cxn modelId="{4C358479-51C5-034C-A21C-3B49C1706319}" type="presParOf" srcId="{6E14B247-9D94-8946-B975-40522AAAA35D}" destId="{0849D227-4952-C34D-BE2B-4DDA4B048354}" srcOrd="0" destOrd="0" presId="urn:microsoft.com/office/officeart/2005/8/layout/hierarchy2"/>
    <dgm:cxn modelId="{F9AD2587-30C2-8C40-A2DA-A72122780671}" type="presParOf" srcId="{6E14B247-9D94-8946-B975-40522AAAA35D}" destId="{BBFC317E-87D2-A443-8A52-372A1B84C143}" srcOrd="1" destOrd="0" presId="urn:microsoft.com/office/officeart/2005/8/layout/hierarchy2"/>
    <dgm:cxn modelId="{D57A975E-C961-6749-865F-7371134857E4}" type="presParOf" srcId="{3C7BAB29-04E8-7446-AB4A-2B148B4043E0}" destId="{F77A1E48-79F4-F643-AEA4-4D155CDBB2D7}" srcOrd="6" destOrd="0" presId="urn:microsoft.com/office/officeart/2005/8/layout/hierarchy2"/>
    <dgm:cxn modelId="{D7379C92-BFED-5B4B-AC6A-D50E93DFA8E2}" type="presParOf" srcId="{F77A1E48-79F4-F643-AEA4-4D155CDBB2D7}" destId="{2012C9A8-900A-B343-89DC-188E7A455978}" srcOrd="0" destOrd="0" presId="urn:microsoft.com/office/officeart/2005/8/layout/hierarchy2"/>
    <dgm:cxn modelId="{2D183642-2A31-8F43-9DD4-848768B98D7B}" type="presParOf" srcId="{3C7BAB29-04E8-7446-AB4A-2B148B4043E0}" destId="{42FC242B-82DF-C54D-8237-FDED88EF322A}" srcOrd="7" destOrd="0" presId="urn:microsoft.com/office/officeart/2005/8/layout/hierarchy2"/>
    <dgm:cxn modelId="{30BA4BBF-E054-E040-B68C-9B63EFEE0CAA}" type="presParOf" srcId="{42FC242B-82DF-C54D-8237-FDED88EF322A}" destId="{459D97AD-EE62-D748-9FED-84FC99422EA1}" srcOrd="0" destOrd="0" presId="urn:microsoft.com/office/officeart/2005/8/layout/hierarchy2"/>
    <dgm:cxn modelId="{1DD5B8D0-7921-9A47-AF96-F025869DD258}" type="presParOf" srcId="{42FC242B-82DF-C54D-8237-FDED88EF322A}" destId="{1BAC2B3E-855A-1A45-8D46-9D1E1520CCAC}" srcOrd="1" destOrd="0" presId="urn:microsoft.com/office/officeart/2005/8/layout/hierarchy2"/>
    <dgm:cxn modelId="{E3FD82FE-DC6F-CD45-BB8C-689793CD9FA4}" type="presParOf" srcId="{3C7BAB29-04E8-7446-AB4A-2B148B4043E0}" destId="{A3E222B5-1C9F-B64A-965A-FE5BD333D590}" srcOrd="8" destOrd="0" presId="urn:microsoft.com/office/officeart/2005/8/layout/hierarchy2"/>
    <dgm:cxn modelId="{AE651994-B804-C542-A952-9D7399363F87}" type="presParOf" srcId="{A3E222B5-1C9F-B64A-965A-FE5BD333D590}" destId="{D90B03B1-FE36-5140-891B-2A71C5C91CF0}" srcOrd="0" destOrd="0" presId="urn:microsoft.com/office/officeart/2005/8/layout/hierarchy2"/>
    <dgm:cxn modelId="{03862D8B-DD68-184E-9A6A-DC9B8287173C}" type="presParOf" srcId="{3C7BAB29-04E8-7446-AB4A-2B148B4043E0}" destId="{13AB8408-0E72-A142-855F-B176746C30A3}" srcOrd="9" destOrd="0" presId="urn:microsoft.com/office/officeart/2005/8/layout/hierarchy2"/>
    <dgm:cxn modelId="{32632DED-3F12-444F-8DE4-24CC537DE9A5}" type="presParOf" srcId="{13AB8408-0E72-A142-855F-B176746C30A3}" destId="{4AAA6273-3016-604B-A4BB-4B5A66002D62}" srcOrd="0" destOrd="0" presId="urn:microsoft.com/office/officeart/2005/8/layout/hierarchy2"/>
    <dgm:cxn modelId="{A20A22C9-C60B-1E45-A34D-5976755C4C37}" type="presParOf" srcId="{13AB8408-0E72-A142-855F-B176746C30A3}" destId="{0545903F-D6E6-784A-BB88-54D7FD659B9D}" srcOrd="1" destOrd="0" presId="urn:microsoft.com/office/officeart/2005/8/layout/hierarchy2"/>
    <dgm:cxn modelId="{5CCE520F-DF06-474A-AD42-0EA9AE433518}" type="presParOf" srcId="{F1B0BCBB-3748-4A4D-BC52-56CB82021654}" destId="{AE02282D-CDBA-3543-B4D5-DC9BD7C63901}" srcOrd="2" destOrd="0" presId="urn:microsoft.com/office/officeart/2005/8/layout/hierarchy2"/>
    <dgm:cxn modelId="{50DB60CF-43B9-B840-9CF5-1467891974E7}" type="presParOf" srcId="{AE02282D-CDBA-3543-B4D5-DC9BD7C63901}" destId="{CFEF4D87-92DE-464E-AB1F-4B2ABAB80988}" srcOrd="0" destOrd="0" presId="urn:microsoft.com/office/officeart/2005/8/layout/hierarchy2"/>
    <dgm:cxn modelId="{445FE82C-1FFF-5842-ADCA-6E4FFF0B21F7}" type="presParOf" srcId="{F1B0BCBB-3748-4A4D-BC52-56CB82021654}" destId="{C877B1C3-A8F2-CE41-BD95-8EB4DC1032BE}" srcOrd="3" destOrd="0" presId="urn:microsoft.com/office/officeart/2005/8/layout/hierarchy2"/>
    <dgm:cxn modelId="{C8D17C96-E4F3-D247-91EB-5AB2133A41D2}" type="presParOf" srcId="{C877B1C3-A8F2-CE41-BD95-8EB4DC1032BE}" destId="{7EDDC48C-2E48-834A-8E29-F3A599A876B8}" srcOrd="0" destOrd="0" presId="urn:microsoft.com/office/officeart/2005/8/layout/hierarchy2"/>
    <dgm:cxn modelId="{FC833E81-A9A1-D645-AF5F-57755D57D135}" type="presParOf" srcId="{C877B1C3-A8F2-CE41-BD95-8EB4DC1032BE}" destId="{D3794C16-C080-0F45-B3D2-54880DCEEA34}" srcOrd="1" destOrd="0" presId="urn:microsoft.com/office/officeart/2005/8/layout/hierarchy2"/>
    <dgm:cxn modelId="{44892D5E-922A-5947-B9F0-91E537D708F4}" type="presParOf" srcId="{D3794C16-C080-0F45-B3D2-54880DCEEA34}" destId="{4F2F3935-629E-074D-AD9E-85881E2D7E3A}" srcOrd="0" destOrd="0" presId="urn:microsoft.com/office/officeart/2005/8/layout/hierarchy2"/>
    <dgm:cxn modelId="{92B4BBD5-6522-E448-8E3E-A736A38EBDCC}" type="presParOf" srcId="{4F2F3935-629E-074D-AD9E-85881E2D7E3A}" destId="{D4F3FE50-2ECD-4A4E-94A7-7425C5AB71A2}" srcOrd="0" destOrd="0" presId="urn:microsoft.com/office/officeart/2005/8/layout/hierarchy2"/>
    <dgm:cxn modelId="{8885B6CA-BF2B-D549-BC0E-B7D679188406}" type="presParOf" srcId="{D3794C16-C080-0F45-B3D2-54880DCEEA34}" destId="{55D98707-15CB-8345-B034-8CC0C2AF3690}" srcOrd="1" destOrd="0" presId="urn:microsoft.com/office/officeart/2005/8/layout/hierarchy2"/>
    <dgm:cxn modelId="{131B83DE-E09E-2746-913F-00DAF86B3D0A}" type="presParOf" srcId="{55D98707-15CB-8345-B034-8CC0C2AF3690}" destId="{B983A7D2-1C28-184A-9F7B-15E18EED8C23}" srcOrd="0" destOrd="0" presId="urn:microsoft.com/office/officeart/2005/8/layout/hierarchy2"/>
    <dgm:cxn modelId="{05A5D11E-577C-2245-97E3-49F87C4E409B}" type="presParOf" srcId="{55D98707-15CB-8345-B034-8CC0C2AF3690}" destId="{4FC62070-391F-0943-8B3F-B5A835BBAF0C}" srcOrd="1" destOrd="0" presId="urn:microsoft.com/office/officeart/2005/8/layout/hierarchy2"/>
    <dgm:cxn modelId="{CAF31DF7-A1AB-0844-B115-972E779C5AD3}" type="presParOf" srcId="{4FC62070-391F-0943-8B3F-B5A835BBAF0C}" destId="{ED808353-639D-7E4B-8569-6F80801CD7E6}" srcOrd="0" destOrd="0" presId="urn:microsoft.com/office/officeart/2005/8/layout/hierarchy2"/>
    <dgm:cxn modelId="{130C95F9-1678-3345-9B81-AE30CD3A1430}" type="presParOf" srcId="{ED808353-639D-7E4B-8569-6F80801CD7E6}" destId="{2AA8FE67-EE2C-8945-B694-E255640C1B5A}" srcOrd="0" destOrd="0" presId="urn:microsoft.com/office/officeart/2005/8/layout/hierarchy2"/>
    <dgm:cxn modelId="{3F90533D-AEF8-3F4A-A801-46D68EDB512C}" type="presParOf" srcId="{4FC62070-391F-0943-8B3F-B5A835BBAF0C}" destId="{BD992574-D732-8A4E-8462-C394C320FB17}" srcOrd="1" destOrd="0" presId="urn:microsoft.com/office/officeart/2005/8/layout/hierarchy2"/>
    <dgm:cxn modelId="{0415B451-49DC-DF43-A419-96A3CF1A95A9}" type="presParOf" srcId="{BD992574-D732-8A4E-8462-C394C320FB17}" destId="{4648DBE6-7D08-2B4B-878A-D180CE83CD5A}" srcOrd="0" destOrd="0" presId="urn:microsoft.com/office/officeart/2005/8/layout/hierarchy2"/>
    <dgm:cxn modelId="{05E26338-ACC4-DF43-9C59-A5977569906B}" type="presParOf" srcId="{BD992574-D732-8A4E-8462-C394C320FB17}" destId="{0465B68C-4CC2-8642-BE89-5A43380E0F4B}" srcOrd="1" destOrd="0" presId="urn:microsoft.com/office/officeart/2005/8/layout/hierarchy2"/>
    <dgm:cxn modelId="{7DB8BF38-3B85-664F-9A50-59D4AFB37109}" type="presParOf" srcId="{4FC62070-391F-0943-8B3F-B5A835BBAF0C}" destId="{22BDAE20-8E56-7044-B334-4D14F83DA6D6}" srcOrd="2" destOrd="0" presId="urn:microsoft.com/office/officeart/2005/8/layout/hierarchy2"/>
    <dgm:cxn modelId="{7CAAF72E-A8E4-B34F-98FD-EA8C59355779}" type="presParOf" srcId="{22BDAE20-8E56-7044-B334-4D14F83DA6D6}" destId="{830D920C-E301-C94B-BB8D-8C4132331401}" srcOrd="0" destOrd="0" presId="urn:microsoft.com/office/officeart/2005/8/layout/hierarchy2"/>
    <dgm:cxn modelId="{D3ACCA60-140F-A744-A3BD-E7A756E65ABE}" type="presParOf" srcId="{4FC62070-391F-0943-8B3F-B5A835BBAF0C}" destId="{773C73B4-86AA-4641-9BA8-FF39A0531454}" srcOrd="3" destOrd="0" presId="urn:microsoft.com/office/officeart/2005/8/layout/hierarchy2"/>
    <dgm:cxn modelId="{D392D381-BE48-8B45-A7AD-81226052236C}" type="presParOf" srcId="{773C73B4-86AA-4641-9BA8-FF39A0531454}" destId="{5BBFEB5C-9BBE-634D-9163-DDC2E2BF4AAE}" srcOrd="0" destOrd="0" presId="urn:microsoft.com/office/officeart/2005/8/layout/hierarchy2"/>
    <dgm:cxn modelId="{F1EC367B-2D63-614C-B832-B46C490AF2D2}" type="presParOf" srcId="{773C73B4-86AA-4641-9BA8-FF39A0531454}" destId="{C33A925E-EA44-EE42-BA9D-35249391E9DF}" srcOrd="1" destOrd="0" presId="urn:microsoft.com/office/officeart/2005/8/layout/hierarchy2"/>
    <dgm:cxn modelId="{B4A81651-0CFF-844B-B82D-D2809237A169}" type="presParOf" srcId="{4FC62070-391F-0943-8B3F-B5A835BBAF0C}" destId="{95772B41-EE64-AB42-AE09-8F875D691E67}" srcOrd="4" destOrd="0" presId="urn:microsoft.com/office/officeart/2005/8/layout/hierarchy2"/>
    <dgm:cxn modelId="{C1CD26E5-2076-6C45-86F9-D542700A169B}" type="presParOf" srcId="{95772B41-EE64-AB42-AE09-8F875D691E67}" destId="{F47EE696-FA17-5141-8C20-F297881473EB}" srcOrd="0" destOrd="0" presId="urn:microsoft.com/office/officeart/2005/8/layout/hierarchy2"/>
    <dgm:cxn modelId="{FBB5C6FD-1DE9-6D4C-BADD-56EBB4DC3DDE}" type="presParOf" srcId="{4FC62070-391F-0943-8B3F-B5A835BBAF0C}" destId="{D9C2CC53-1051-6C49-96C6-E93002074126}" srcOrd="5" destOrd="0" presId="urn:microsoft.com/office/officeart/2005/8/layout/hierarchy2"/>
    <dgm:cxn modelId="{1AA7ADFE-5953-9844-95C8-A61793E42BAC}" type="presParOf" srcId="{D9C2CC53-1051-6C49-96C6-E93002074126}" destId="{29D8B304-C593-8249-97BF-180EBC070C9C}" srcOrd="0" destOrd="0" presId="urn:microsoft.com/office/officeart/2005/8/layout/hierarchy2"/>
    <dgm:cxn modelId="{75BF6C16-BB18-2948-952F-2C466E55FEC4}" type="presParOf" srcId="{D9C2CC53-1051-6C49-96C6-E93002074126}" destId="{EE9373DE-7171-7144-BA3D-586FF8309475}" srcOrd="1" destOrd="0" presId="urn:microsoft.com/office/officeart/2005/8/layout/hierarchy2"/>
    <dgm:cxn modelId="{4829FF1D-E022-6E4A-8C88-5B157DF31A9C}" type="presParOf" srcId="{D3794C16-C080-0F45-B3D2-54880DCEEA34}" destId="{FA6002BB-21D1-EA49-99DB-6D76E031C45B}" srcOrd="2" destOrd="0" presId="urn:microsoft.com/office/officeart/2005/8/layout/hierarchy2"/>
    <dgm:cxn modelId="{DABBC979-8543-DA45-98F0-4421502F2E39}" type="presParOf" srcId="{FA6002BB-21D1-EA49-99DB-6D76E031C45B}" destId="{D6BFB11A-5208-D947-B4EC-3883E4EC27E4}" srcOrd="0" destOrd="0" presId="urn:microsoft.com/office/officeart/2005/8/layout/hierarchy2"/>
    <dgm:cxn modelId="{0AAAEB38-90DA-6345-808B-92981DC6E8B2}" type="presParOf" srcId="{D3794C16-C080-0F45-B3D2-54880DCEEA34}" destId="{5CCDFFA9-C5BB-AD47-B582-5585A0FC3CF2}" srcOrd="3" destOrd="0" presId="urn:microsoft.com/office/officeart/2005/8/layout/hierarchy2"/>
    <dgm:cxn modelId="{A05322B9-5E7C-7349-85B7-8E596E0B490F}" type="presParOf" srcId="{5CCDFFA9-C5BB-AD47-B582-5585A0FC3CF2}" destId="{86D98120-64D7-EF40-ADE1-57A412F2ADE7}" srcOrd="0" destOrd="0" presId="urn:microsoft.com/office/officeart/2005/8/layout/hierarchy2"/>
    <dgm:cxn modelId="{F135BC68-43A4-9A49-8AE1-7E39A0E45396}" type="presParOf" srcId="{5CCDFFA9-C5BB-AD47-B582-5585A0FC3CF2}" destId="{ACE04896-FD09-6C44-86AB-3BCC6B18A673}" srcOrd="1" destOrd="0" presId="urn:microsoft.com/office/officeart/2005/8/layout/hierarchy2"/>
    <dgm:cxn modelId="{9EFACD4D-25E2-2446-A019-76DF18AF082B}" type="presParOf" srcId="{F1B0BCBB-3748-4A4D-BC52-56CB82021654}" destId="{2945D511-DAE0-1842-AEB6-818FB7C8BF30}" srcOrd="4" destOrd="0" presId="urn:microsoft.com/office/officeart/2005/8/layout/hierarchy2"/>
    <dgm:cxn modelId="{F9DCFA10-1CA0-7749-AEAA-9AC6379D2A69}" type="presParOf" srcId="{2945D511-DAE0-1842-AEB6-818FB7C8BF30}" destId="{DD43BB60-7051-9443-AB66-195B51E5952A}" srcOrd="0" destOrd="0" presId="urn:microsoft.com/office/officeart/2005/8/layout/hierarchy2"/>
    <dgm:cxn modelId="{37143C3A-605A-2C4E-9564-345FFDF9A473}" type="presParOf" srcId="{F1B0BCBB-3748-4A4D-BC52-56CB82021654}" destId="{5BE356E0-9394-7B48-84FC-1E2E9D9DA6FB}" srcOrd="5" destOrd="0" presId="urn:microsoft.com/office/officeart/2005/8/layout/hierarchy2"/>
    <dgm:cxn modelId="{CD06CA82-A31C-6B47-919B-D69C27CA88B6}" type="presParOf" srcId="{5BE356E0-9394-7B48-84FC-1E2E9D9DA6FB}" destId="{C4B5E91A-B162-2749-9EA4-0BFFB39B6E61}" srcOrd="0" destOrd="0" presId="urn:microsoft.com/office/officeart/2005/8/layout/hierarchy2"/>
    <dgm:cxn modelId="{86C2BBD6-13EA-5849-A662-1C40B81F7A9E}" type="presParOf" srcId="{5BE356E0-9394-7B48-84FC-1E2E9D9DA6FB}" destId="{7E0ED708-F258-1143-9ADB-06F4AF377109}" srcOrd="1" destOrd="0" presId="urn:microsoft.com/office/officeart/2005/8/layout/hierarchy2"/>
    <dgm:cxn modelId="{813B7F51-A614-BC41-8E48-381B6CB478AF}" type="presParOf" srcId="{5529F63E-6623-AC40-90EA-10BD7D4AA5EC}" destId="{2B20F5AC-D76E-604F-ACCD-170E3150D98A}" srcOrd="2" destOrd="0" presId="urn:microsoft.com/office/officeart/2005/8/layout/hierarchy2"/>
    <dgm:cxn modelId="{99382538-FC10-3F4F-9A7A-A5391E597EF1}" type="presParOf" srcId="{2B20F5AC-D76E-604F-ACCD-170E3150D98A}" destId="{2A5BACF6-2777-5149-8620-0D9344048554}" srcOrd="0" destOrd="0" presId="urn:microsoft.com/office/officeart/2005/8/layout/hierarchy2"/>
    <dgm:cxn modelId="{99E98BD1-429B-7441-BF13-560A348DC19C}" type="presParOf" srcId="{5529F63E-6623-AC40-90EA-10BD7D4AA5EC}" destId="{FD468504-19DA-BF40-9058-0E99C8F78B5A}" srcOrd="3" destOrd="0" presId="urn:microsoft.com/office/officeart/2005/8/layout/hierarchy2"/>
    <dgm:cxn modelId="{198D8A7E-1649-B440-8D90-64FB2CECFE89}" type="presParOf" srcId="{FD468504-19DA-BF40-9058-0E99C8F78B5A}" destId="{DF855D5F-4719-864D-B963-708633E4DA37}" srcOrd="0" destOrd="0" presId="urn:microsoft.com/office/officeart/2005/8/layout/hierarchy2"/>
    <dgm:cxn modelId="{FC60679C-BDAA-2E41-B705-B357EEC2BEC9}" type="presParOf" srcId="{FD468504-19DA-BF40-9058-0E99C8F78B5A}" destId="{D66AA2A0-0998-ED47-AE72-E14B093DD12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B78BEEC-FCFD-6D47-B5CA-C416124A6C26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075BA6-487E-B447-9E57-164A6E9D8F71}">
      <dgm:prSet phldrT="[Text]" custT="1"/>
      <dgm:spPr/>
      <dgm:t>
        <a:bodyPr/>
        <a:lstStyle/>
        <a:p>
          <a:pPr rtl="0"/>
          <a:r>
            <a:rPr lang="en-US" sz="1300" dirty="0">
              <a:latin typeface="Avenir Book" panose="02000503020000020003" pitchFamily="2" charset="0"/>
            </a:rPr>
            <a:t>LLM Evaluation</a:t>
          </a:r>
        </a:p>
      </dgm:t>
    </dgm:pt>
    <dgm:pt modelId="{E9C3C8A5-1126-A842-B805-723832BE5BE5}" type="parTrans" cxnId="{6B0B1995-16D9-C34E-AEE1-D924B740F707}">
      <dgm:prSet/>
      <dgm:spPr/>
      <dgm:t>
        <a:bodyPr/>
        <a:lstStyle/>
        <a:p>
          <a:endParaRPr lang="en-US"/>
        </a:p>
      </dgm:t>
    </dgm:pt>
    <dgm:pt modelId="{9ECA8536-28BA-5B46-BF15-CA8A94DB8DD2}" type="sibTrans" cxnId="{6B0B1995-16D9-C34E-AEE1-D924B740F707}">
      <dgm:prSet/>
      <dgm:spPr/>
      <dgm:t>
        <a:bodyPr/>
        <a:lstStyle/>
        <a:p>
          <a:endParaRPr lang="en-US"/>
        </a:p>
      </dgm:t>
    </dgm:pt>
    <dgm:pt modelId="{E10CCDB7-1335-6448-B1D5-45E11EF64675}">
      <dgm:prSet phldrT="[Text]" custT="1"/>
      <dgm:spPr/>
      <dgm:t>
        <a:bodyPr/>
        <a:lstStyle/>
        <a:p>
          <a:pPr rtl="0"/>
          <a:r>
            <a:rPr lang="en-US" sz="1300" dirty="0">
              <a:latin typeface="Avenir Book" panose="02000503020000020003" pitchFamily="2" charset="0"/>
            </a:rPr>
            <a:t>LLM App Evaluation</a:t>
          </a:r>
        </a:p>
      </dgm:t>
    </dgm:pt>
    <dgm:pt modelId="{18120A9B-945C-FB46-8597-B92D0C5F075E}" type="parTrans" cxnId="{85D20BEE-3AF2-6043-A3D0-64CE9A46628B}">
      <dgm:prSet/>
      <dgm:spPr/>
      <dgm:t>
        <a:bodyPr/>
        <a:lstStyle/>
        <a:p>
          <a:endParaRPr lang="en-US"/>
        </a:p>
      </dgm:t>
    </dgm:pt>
    <dgm:pt modelId="{F0BCA5BD-8B61-0549-AF09-C3295968A3A7}" type="sibTrans" cxnId="{85D20BEE-3AF2-6043-A3D0-64CE9A46628B}">
      <dgm:prSet/>
      <dgm:spPr/>
      <dgm:t>
        <a:bodyPr/>
        <a:lstStyle/>
        <a:p>
          <a:endParaRPr lang="en-US"/>
        </a:p>
      </dgm:t>
    </dgm:pt>
    <dgm:pt modelId="{6597EC1D-FC0A-0B43-86C4-D9E368B4E5FE}">
      <dgm:prSet phldrT="[Text]" custT="1"/>
      <dgm:spPr/>
      <dgm:t>
        <a:bodyPr/>
        <a:lstStyle/>
        <a:p>
          <a:r>
            <a:rPr lang="en-US" sz="1300" b="1" dirty="0">
              <a:latin typeface="Avenir Book" panose="02000503020000020003" pitchFamily="2" charset="0"/>
            </a:rPr>
            <a:t>Content Generation Tools</a:t>
          </a:r>
          <a:endParaRPr lang="en-US" sz="1300" dirty="0">
            <a:latin typeface="Avenir Book" panose="02000503020000020003" pitchFamily="2" charset="0"/>
          </a:endParaRPr>
        </a:p>
      </dgm:t>
    </dgm:pt>
    <dgm:pt modelId="{2CA41348-FE45-654C-9BC0-1F492C348C32}" type="parTrans" cxnId="{B3884B86-51D5-494D-AE3A-F4E0837EA3CD}">
      <dgm:prSet/>
      <dgm:spPr/>
      <dgm:t>
        <a:bodyPr/>
        <a:lstStyle/>
        <a:p>
          <a:endParaRPr lang="en-US"/>
        </a:p>
      </dgm:t>
    </dgm:pt>
    <dgm:pt modelId="{DB574D62-7D52-AC41-8558-E7D0D349FE6A}" type="sibTrans" cxnId="{B3884B86-51D5-494D-AE3A-F4E0837EA3CD}">
      <dgm:prSet/>
      <dgm:spPr/>
      <dgm:t>
        <a:bodyPr/>
        <a:lstStyle/>
        <a:p>
          <a:endParaRPr lang="en-US"/>
        </a:p>
      </dgm:t>
    </dgm:pt>
    <dgm:pt modelId="{22EF7259-C59C-EC47-AB92-67F148775A42}">
      <dgm:prSet custT="1"/>
      <dgm:spPr/>
      <dgm:t>
        <a:bodyPr/>
        <a:lstStyle/>
        <a:p>
          <a:r>
            <a:rPr lang="en-US" sz="1300" b="1">
              <a:latin typeface="Avenir Book" panose="02000503020000020003" pitchFamily="2" charset="0"/>
            </a:rPr>
            <a:t>Question Answering Systems</a:t>
          </a:r>
          <a:endParaRPr lang="en-US" sz="1300">
            <a:latin typeface="Avenir Book" panose="02000503020000020003" pitchFamily="2" charset="0"/>
          </a:endParaRPr>
        </a:p>
      </dgm:t>
    </dgm:pt>
    <dgm:pt modelId="{D3B46F0F-6F30-C541-82B4-5CB90714DABC}" type="parTrans" cxnId="{FD06AA2F-79E1-6A4C-BF49-BAB69F122024}">
      <dgm:prSet/>
      <dgm:spPr/>
      <dgm:t>
        <a:bodyPr/>
        <a:lstStyle/>
        <a:p>
          <a:endParaRPr lang="en-US"/>
        </a:p>
      </dgm:t>
    </dgm:pt>
    <dgm:pt modelId="{E0286630-4EB0-7643-AF03-7C685A1F491A}" type="sibTrans" cxnId="{FD06AA2F-79E1-6A4C-BF49-BAB69F122024}">
      <dgm:prSet/>
      <dgm:spPr/>
      <dgm:t>
        <a:bodyPr/>
        <a:lstStyle/>
        <a:p>
          <a:endParaRPr lang="en-US"/>
        </a:p>
      </dgm:t>
    </dgm:pt>
    <dgm:pt modelId="{B9256F62-3026-9D45-B179-2A5421429845}">
      <dgm:prSet custT="1"/>
      <dgm:spPr/>
      <dgm:t>
        <a:bodyPr/>
        <a:lstStyle/>
        <a:p>
          <a:r>
            <a:rPr lang="en-US" sz="1300" b="1">
              <a:latin typeface="Avenir Book" panose="02000503020000020003" pitchFamily="2" charset="0"/>
            </a:rPr>
            <a:t>Translation Services</a:t>
          </a:r>
          <a:endParaRPr lang="en-US" sz="1300">
            <a:latin typeface="Avenir Book" panose="02000503020000020003" pitchFamily="2" charset="0"/>
          </a:endParaRPr>
        </a:p>
      </dgm:t>
    </dgm:pt>
    <dgm:pt modelId="{38C53387-7045-3E49-B9BA-BF39E95C88CF}" type="parTrans" cxnId="{8B831FFE-3CBE-684C-A022-1ABD8A0C0080}">
      <dgm:prSet/>
      <dgm:spPr/>
      <dgm:t>
        <a:bodyPr/>
        <a:lstStyle/>
        <a:p>
          <a:endParaRPr lang="en-US"/>
        </a:p>
      </dgm:t>
    </dgm:pt>
    <dgm:pt modelId="{69F2F3CB-8AF9-A449-8D1C-F5C9A83929D9}" type="sibTrans" cxnId="{8B831FFE-3CBE-684C-A022-1ABD8A0C0080}">
      <dgm:prSet/>
      <dgm:spPr/>
      <dgm:t>
        <a:bodyPr/>
        <a:lstStyle/>
        <a:p>
          <a:endParaRPr lang="en-US"/>
        </a:p>
      </dgm:t>
    </dgm:pt>
    <dgm:pt modelId="{AD971234-40F6-BD4D-ADC4-9DA3C5D83123}">
      <dgm:prSet custT="1"/>
      <dgm:spPr/>
      <dgm:t>
        <a:bodyPr/>
        <a:lstStyle/>
        <a:p>
          <a:r>
            <a:rPr lang="en-US" sz="1300" b="1">
              <a:latin typeface="Avenir Book" panose="02000503020000020003" pitchFamily="2" charset="0"/>
            </a:rPr>
            <a:t>Summarization Tools</a:t>
          </a:r>
          <a:endParaRPr lang="en-US" sz="1300">
            <a:latin typeface="Avenir Book" panose="02000503020000020003" pitchFamily="2" charset="0"/>
          </a:endParaRPr>
        </a:p>
      </dgm:t>
    </dgm:pt>
    <dgm:pt modelId="{990B9EC8-6834-734B-ACEA-3402AEE1135C}" type="parTrans" cxnId="{CA044446-3C0A-0C4C-9059-27A2F902EDAC}">
      <dgm:prSet/>
      <dgm:spPr/>
      <dgm:t>
        <a:bodyPr/>
        <a:lstStyle/>
        <a:p>
          <a:endParaRPr lang="en-US"/>
        </a:p>
      </dgm:t>
    </dgm:pt>
    <dgm:pt modelId="{2037E699-0847-E84C-96AC-B03BF18ABA60}" type="sibTrans" cxnId="{CA044446-3C0A-0C4C-9059-27A2F902EDAC}">
      <dgm:prSet/>
      <dgm:spPr/>
      <dgm:t>
        <a:bodyPr/>
        <a:lstStyle/>
        <a:p>
          <a:endParaRPr lang="en-US"/>
        </a:p>
      </dgm:t>
    </dgm:pt>
    <dgm:pt modelId="{86097884-7E18-774E-9069-1E712DE1AAE2}">
      <dgm:prSet custT="1"/>
      <dgm:spPr/>
      <dgm:t>
        <a:bodyPr/>
        <a:lstStyle/>
        <a:p>
          <a:r>
            <a:rPr lang="en-US" sz="1300" b="1">
              <a:latin typeface="Avenir Book" panose="02000503020000020003" pitchFamily="2" charset="0"/>
            </a:rPr>
            <a:t>Sentiment Analysis Tools</a:t>
          </a:r>
          <a:endParaRPr lang="en-US" sz="1300">
            <a:latin typeface="Avenir Book" panose="02000503020000020003" pitchFamily="2" charset="0"/>
          </a:endParaRPr>
        </a:p>
      </dgm:t>
    </dgm:pt>
    <dgm:pt modelId="{E021FFA5-9D48-E645-BB5C-474F4903707C}" type="parTrans" cxnId="{DE3D0008-F97C-DD46-8B12-184A51022E4B}">
      <dgm:prSet/>
      <dgm:spPr/>
      <dgm:t>
        <a:bodyPr/>
        <a:lstStyle/>
        <a:p>
          <a:endParaRPr lang="en-US"/>
        </a:p>
      </dgm:t>
    </dgm:pt>
    <dgm:pt modelId="{71DCAD2C-2991-6D43-A0C5-CA49A95B6DFE}" type="sibTrans" cxnId="{DE3D0008-F97C-DD46-8B12-184A51022E4B}">
      <dgm:prSet/>
      <dgm:spPr/>
      <dgm:t>
        <a:bodyPr/>
        <a:lstStyle/>
        <a:p>
          <a:endParaRPr lang="en-US"/>
        </a:p>
      </dgm:t>
    </dgm:pt>
    <dgm:pt modelId="{0E8E4B54-EC67-A74A-876E-B5D55468E1FE}">
      <dgm:prSet custT="1"/>
      <dgm:spPr/>
      <dgm:t>
        <a:bodyPr/>
        <a:lstStyle/>
        <a:p>
          <a:r>
            <a:rPr lang="en-US" sz="1300" b="1" dirty="0">
              <a:latin typeface="Avenir Book" panose="02000503020000020003" pitchFamily="2" charset="0"/>
            </a:rPr>
            <a:t>Ethical and Safety Evaluations</a:t>
          </a:r>
          <a:endParaRPr lang="en-US" sz="1300" dirty="0">
            <a:latin typeface="Avenir Book" panose="02000503020000020003" pitchFamily="2" charset="0"/>
          </a:endParaRPr>
        </a:p>
      </dgm:t>
    </dgm:pt>
    <dgm:pt modelId="{8E3EF4A9-94E1-1849-A0F9-DF5B3A13C9D4}" type="parTrans" cxnId="{D0F6A3E4-FAC1-6A49-B14E-CEFDEDFBC706}">
      <dgm:prSet/>
      <dgm:spPr/>
      <dgm:t>
        <a:bodyPr/>
        <a:lstStyle/>
        <a:p>
          <a:endParaRPr lang="en-US"/>
        </a:p>
      </dgm:t>
    </dgm:pt>
    <dgm:pt modelId="{A31EB6AB-E024-1E4B-AF17-33D5817B6D1F}" type="sibTrans" cxnId="{D0F6A3E4-FAC1-6A49-B14E-CEFDEDFBC706}">
      <dgm:prSet/>
      <dgm:spPr/>
      <dgm:t>
        <a:bodyPr/>
        <a:lstStyle/>
        <a:p>
          <a:endParaRPr lang="en-US"/>
        </a:p>
      </dgm:t>
    </dgm:pt>
    <dgm:pt modelId="{CC8A771A-2509-D449-A87D-60DB26968936}" type="pres">
      <dgm:prSet presAssocID="{BB78BEEC-FCFD-6D47-B5CA-C416124A6C2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11940F6-D575-6B45-9EF7-7B5FE1FE996D}" type="pres">
      <dgm:prSet presAssocID="{66075BA6-487E-B447-9E57-164A6E9D8F71}" presName="root1" presStyleCnt="0"/>
      <dgm:spPr/>
    </dgm:pt>
    <dgm:pt modelId="{DF9DECD9-23CD-8C41-837D-5D0A4DDE95DB}" type="pres">
      <dgm:prSet presAssocID="{66075BA6-487E-B447-9E57-164A6E9D8F71}" presName="LevelOneTextNode" presStyleLbl="node0" presStyleIdx="0" presStyleCnt="1">
        <dgm:presLayoutVars>
          <dgm:chPref val="3"/>
        </dgm:presLayoutVars>
      </dgm:prSet>
      <dgm:spPr/>
    </dgm:pt>
    <dgm:pt modelId="{5529F63E-6623-AC40-90EA-10BD7D4AA5EC}" type="pres">
      <dgm:prSet presAssocID="{66075BA6-487E-B447-9E57-164A6E9D8F71}" presName="level2hierChild" presStyleCnt="0"/>
      <dgm:spPr/>
    </dgm:pt>
    <dgm:pt modelId="{2B20F5AC-D76E-604F-ACCD-170E3150D98A}" type="pres">
      <dgm:prSet presAssocID="{18120A9B-945C-FB46-8597-B92D0C5F075E}" presName="conn2-1" presStyleLbl="parChTrans1D2" presStyleIdx="0" presStyleCnt="1"/>
      <dgm:spPr/>
    </dgm:pt>
    <dgm:pt modelId="{2A5BACF6-2777-5149-8620-0D9344048554}" type="pres">
      <dgm:prSet presAssocID="{18120A9B-945C-FB46-8597-B92D0C5F075E}" presName="connTx" presStyleLbl="parChTrans1D2" presStyleIdx="0" presStyleCnt="1"/>
      <dgm:spPr/>
    </dgm:pt>
    <dgm:pt modelId="{FD468504-19DA-BF40-9058-0E99C8F78B5A}" type="pres">
      <dgm:prSet presAssocID="{E10CCDB7-1335-6448-B1D5-45E11EF64675}" presName="root2" presStyleCnt="0"/>
      <dgm:spPr/>
    </dgm:pt>
    <dgm:pt modelId="{DF855D5F-4719-864D-B963-708633E4DA37}" type="pres">
      <dgm:prSet presAssocID="{E10CCDB7-1335-6448-B1D5-45E11EF64675}" presName="LevelTwoTextNode" presStyleLbl="node2" presStyleIdx="0" presStyleCnt="1">
        <dgm:presLayoutVars>
          <dgm:chPref val="3"/>
        </dgm:presLayoutVars>
      </dgm:prSet>
      <dgm:spPr/>
    </dgm:pt>
    <dgm:pt modelId="{D66AA2A0-0998-ED47-AE72-E14B093DD126}" type="pres">
      <dgm:prSet presAssocID="{E10CCDB7-1335-6448-B1D5-45E11EF64675}" presName="level3hierChild" presStyleCnt="0"/>
      <dgm:spPr/>
    </dgm:pt>
    <dgm:pt modelId="{E4EE7A62-0332-A040-AD6E-E1AB9B790532}" type="pres">
      <dgm:prSet presAssocID="{2CA41348-FE45-654C-9BC0-1F492C348C32}" presName="conn2-1" presStyleLbl="parChTrans1D3" presStyleIdx="0" presStyleCnt="6"/>
      <dgm:spPr/>
    </dgm:pt>
    <dgm:pt modelId="{DA1128F6-BA5B-1B4C-8ED6-B335DC0E1F8C}" type="pres">
      <dgm:prSet presAssocID="{2CA41348-FE45-654C-9BC0-1F492C348C32}" presName="connTx" presStyleLbl="parChTrans1D3" presStyleIdx="0" presStyleCnt="6"/>
      <dgm:spPr/>
    </dgm:pt>
    <dgm:pt modelId="{6FC74423-2531-3D4B-BBC4-BE478ECFF311}" type="pres">
      <dgm:prSet presAssocID="{6597EC1D-FC0A-0B43-86C4-D9E368B4E5FE}" presName="root2" presStyleCnt="0"/>
      <dgm:spPr/>
    </dgm:pt>
    <dgm:pt modelId="{4E37B1EF-C514-9C4F-9E87-3939EE4AAD59}" type="pres">
      <dgm:prSet presAssocID="{6597EC1D-FC0A-0B43-86C4-D9E368B4E5FE}" presName="LevelTwoTextNode" presStyleLbl="node3" presStyleIdx="0" presStyleCnt="6">
        <dgm:presLayoutVars>
          <dgm:chPref val="3"/>
        </dgm:presLayoutVars>
      </dgm:prSet>
      <dgm:spPr/>
    </dgm:pt>
    <dgm:pt modelId="{59A40881-3FB2-7844-A877-4520EBEA9EE8}" type="pres">
      <dgm:prSet presAssocID="{6597EC1D-FC0A-0B43-86C4-D9E368B4E5FE}" presName="level3hierChild" presStyleCnt="0"/>
      <dgm:spPr/>
    </dgm:pt>
    <dgm:pt modelId="{4AD7CF85-020D-F446-A843-02D9626D4C97}" type="pres">
      <dgm:prSet presAssocID="{D3B46F0F-6F30-C541-82B4-5CB90714DABC}" presName="conn2-1" presStyleLbl="parChTrans1D3" presStyleIdx="1" presStyleCnt="6"/>
      <dgm:spPr/>
    </dgm:pt>
    <dgm:pt modelId="{00DFCF0F-F3C5-7D47-A861-F1B835FDC3D0}" type="pres">
      <dgm:prSet presAssocID="{D3B46F0F-6F30-C541-82B4-5CB90714DABC}" presName="connTx" presStyleLbl="parChTrans1D3" presStyleIdx="1" presStyleCnt="6"/>
      <dgm:spPr/>
    </dgm:pt>
    <dgm:pt modelId="{D1685905-2F68-8E4A-9101-57DB84BA2703}" type="pres">
      <dgm:prSet presAssocID="{22EF7259-C59C-EC47-AB92-67F148775A42}" presName="root2" presStyleCnt="0"/>
      <dgm:spPr/>
    </dgm:pt>
    <dgm:pt modelId="{6771A5C5-DF2E-0A4D-96EF-9B7392577706}" type="pres">
      <dgm:prSet presAssocID="{22EF7259-C59C-EC47-AB92-67F148775A42}" presName="LevelTwoTextNode" presStyleLbl="node3" presStyleIdx="1" presStyleCnt="6">
        <dgm:presLayoutVars>
          <dgm:chPref val="3"/>
        </dgm:presLayoutVars>
      </dgm:prSet>
      <dgm:spPr/>
    </dgm:pt>
    <dgm:pt modelId="{79F30B1E-90BE-F741-9901-58C6E30F9C2D}" type="pres">
      <dgm:prSet presAssocID="{22EF7259-C59C-EC47-AB92-67F148775A42}" presName="level3hierChild" presStyleCnt="0"/>
      <dgm:spPr/>
    </dgm:pt>
    <dgm:pt modelId="{E5851009-D1B4-DA4E-B39B-2BF7A94C4265}" type="pres">
      <dgm:prSet presAssocID="{38C53387-7045-3E49-B9BA-BF39E95C88CF}" presName="conn2-1" presStyleLbl="parChTrans1D3" presStyleIdx="2" presStyleCnt="6"/>
      <dgm:spPr/>
    </dgm:pt>
    <dgm:pt modelId="{A4A5FBBC-73A1-A649-906B-2AB4E9C84B86}" type="pres">
      <dgm:prSet presAssocID="{38C53387-7045-3E49-B9BA-BF39E95C88CF}" presName="connTx" presStyleLbl="parChTrans1D3" presStyleIdx="2" presStyleCnt="6"/>
      <dgm:spPr/>
    </dgm:pt>
    <dgm:pt modelId="{591C7B03-1659-D645-AD6A-9C72F9211614}" type="pres">
      <dgm:prSet presAssocID="{B9256F62-3026-9D45-B179-2A5421429845}" presName="root2" presStyleCnt="0"/>
      <dgm:spPr/>
    </dgm:pt>
    <dgm:pt modelId="{D3703548-599F-CD43-BB54-CC52A9F598AB}" type="pres">
      <dgm:prSet presAssocID="{B9256F62-3026-9D45-B179-2A5421429845}" presName="LevelTwoTextNode" presStyleLbl="node3" presStyleIdx="2" presStyleCnt="6">
        <dgm:presLayoutVars>
          <dgm:chPref val="3"/>
        </dgm:presLayoutVars>
      </dgm:prSet>
      <dgm:spPr/>
    </dgm:pt>
    <dgm:pt modelId="{A3515F86-8BFD-754E-91DF-1A7F85217853}" type="pres">
      <dgm:prSet presAssocID="{B9256F62-3026-9D45-B179-2A5421429845}" presName="level3hierChild" presStyleCnt="0"/>
      <dgm:spPr/>
    </dgm:pt>
    <dgm:pt modelId="{549F737B-BF08-E34B-8987-75231319C184}" type="pres">
      <dgm:prSet presAssocID="{990B9EC8-6834-734B-ACEA-3402AEE1135C}" presName="conn2-1" presStyleLbl="parChTrans1D3" presStyleIdx="3" presStyleCnt="6"/>
      <dgm:spPr/>
    </dgm:pt>
    <dgm:pt modelId="{67C10BCB-3821-D846-8B27-9B134803ACB4}" type="pres">
      <dgm:prSet presAssocID="{990B9EC8-6834-734B-ACEA-3402AEE1135C}" presName="connTx" presStyleLbl="parChTrans1D3" presStyleIdx="3" presStyleCnt="6"/>
      <dgm:spPr/>
    </dgm:pt>
    <dgm:pt modelId="{48FEF1EA-D758-AA41-8189-0DFF5127B5D2}" type="pres">
      <dgm:prSet presAssocID="{AD971234-40F6-BD4D-ADC4-9DA3C5D83123}" presName="root2" presStyleCnt="0"/>
      <dgm:spPr/>
    </dgm:pt>
    <dgm:pt modelId="{604E32D3-052B-C642-8BE8-A309A1768054}" type="pres">
      <dgm:prSet presAssocID="{AD971234-40F6-BD4D-ADC4-9DA3C5D83123}" presName="LevelTwoTextNode" presStyleLbl="node3" presStyleIdx="3" presStyleCnt="6">
        <dgm:presLayoutVars>
          <dgm:chPref val="3"/>
        </dgm:presLayoutVars>
      </dgm:prSet>
      <dgm:spPr/>
    </dgm:pt>
    <dgm:pt modelId="{EAE8A1F9-6A13-174C-8A05-6783586A50D5}" type="pres">
      <dgm:prSet presAssocID="{AD971234-40F6-BD4D-ADC4-9DA3C5D83123}" presName="level3hierChild" presStyleCnt="0"/>
      <dgm:spPr/>
    </dgm:pt>
    <dgm:pt modelId="{7CBAA7BD-E5EF-F34A-9A8C-68533EE44311}" type="pres">
      <dgm:prSet presAssocID="{E021FFA5-9D48-E645-BB5C-474F4903707C}" presName="conn2-1" presStyleLbl="parChTrans1D3" presStyleIdx="4" presStyleCnt="6"/>
      <dgm:spPr/>
    </dgm:pt>
    <dgm:pt modelId="{A6D183C4-4189-B248-BF67-F98DA333371E}" type="pres">
      <dgm:prSet presAssocID="{E021FFA5-9D48-E645-BB5C-474F4903707C}" presName="connTx" presStyleLbl="parChTrans1D3" presStyleIdx="4" presStyleCnt="6"/>
      <dgm:spPr/>
    </dgm:pt>
    <dgm:pt modelId="{B54061DB-166B-F142-9D94-62EBFD515CB9}" type="pres">
      <dgm:prSet presAssocID="{86097884-7E18-774E-9069-1E712DE1AAE2}" presName="root2" presStyleCnt="0"/>
      <dgm:spPr/>
    </dgm:pt>
    <dgm:pt modelId="{1CD3D1FC-4DE1-F341-9D66-C449F5D395C4}" type="pres">
      <dgm:prSet presAssocID="{86097884-7E18-774E-9069-1E712DE1AAE2}" presName="LevelTwoTextNode" presStyleLbl="node3" presStyleIdx="4" presStyleCnt="6">
        <dgm:presLayoutVars>
          <dgm:chPref val="3"/>
        </dgm:presLayoutVars>
      </dgm:prSet>
      <dgm:spPr/>
    </dgm:pt>
    <dgm:pt modelId="{45F3324B-1AEE-394A-93F6-759D2950D64E}" type="pres">
      <dgm:prSet presAssocID="{86097884-7E18-774E-9069-1E712DE1AAE2}" presName="level3hierChild" presStyleCnt="0"/>
      <dgm:spPr/>
    </dgm:pt>
    <dgm:pt modelId="{0AE01E55-7422-9348-B7CB-0DCD0E820FEB}" type="pres">
      <dgm:prSet presAssocID="{8E3EF4A9-94E1-1849-A0F9-DF5B3A13C9D4}" presName="conn2-1" presStyleLbl="parChTrans1D3" presStyleIdx="5" presStyleCnt="6"/>
      <dgm:spPr/>
    </dgm:pt>
    <dgm:pt modelId="{1E0A8094-11B3-554D-AA3F-A0072877AD75}" type="pres">
      <dgm:prSet presAssocID="{8E3EF4A9-94E1-1849-A0F9-DF5B3A13C9D4}" presName="connTx" presStyleLbl="parChTrans1D3" presStyleIdx="5" presStyleCnt="6"/>
      <dgm:spPr/>
    </dgm:pt>
    <dgm:pt modelId="{0F429289-BCDA-1A49-9257-FB182B65E5E5}" type="pres">
      <dgm:prSet presAssocID="{0E8E4B54-EC67-A74A-876E-B5D55468E1FE}" presName="root2" presStyleCnt="0"/>
      <dgm:spPr/>
    </dgm:pt>
    <dgm:pt modelId="{6816EA9F-DFAF-E64F-A585-735D1D99D8C1}" type="pres">
      <dgm:prSet presAssocID="{0E8E4B54-EC67-A74A-876E-B5D55468E1FE}" presName="LevelTwoTextNode" presStyleLbl="node3" presStyleIdx="5" presStyleCnt="6">
        <dgm:presLayoutVars>
          <dgm:chPref val="3"/>
        </dgm:presLayoutVars>
      </dgm:prSet>
      <dgm:spPr/>
    </dgm:pt>
    <dgm:pt modelId="{716F5CA1-2114-A948-9D1C-6662E79A3333}" type="pres">
      <dgm:prSet presAssocID="{0E8E4B54-EC67-A74A-876E-B5D55468E1FE}" presName="level3hierChild" presStyleCnt="0"/>
      <dgm:spPr/>
    </dgm:pt>
  </dgm:ptLst>
  <dgm:cxnLst>
    <dgm:cxn modelId="{7C8C1600-6C2C-0647-87D8-28FBC623E6A0}" type="presOf" srcId="{6597EC1D-FC0A-0B43-86C4-D9E368B4E5FE}" destId="{4E37B1EF-C514-9C4F-9E87-3939EE4AAD59}" srcOrd="0" destOrd="0" presId="urn:microsoft.com/office/officeart/2005/8/layout/hierarchy2"/>
    <dgm:cxn modelId="{7F6D0007-84DE-C24E-8EFA-CA98C4513863}" type="presOf" srcId="{BB78BEEC-FCFD-6D47-B5CA-C416124A6C26}" destId="{CC8A771A-2509-D449-A87D-60DB26968936}" srcOrd="0" destOrd="0" presId="urn:microsoft.com/office/officeart/2005/8/layout/hierarchy2"/>
    <dgm:cxn modelId="{DE3D0008-F97C-DD46-8B12-184A51022E4B}" srcId="{E10CCDB7-1335-6448-B1D5-45E11EF64675}" destId="{86097884-7E18-774E-9069-1E712DE1AAE2}" srcOrd="4" destOrd="0" parTransId="{E021FFA5-9D48-E645-BB5C-474F4903707C}" sibTransId="{71DCAD2C-2991-6D43-A0C5-CA49A95B6DFE}"/>
    <dgm:cxn modelId="{5126B60C-ACD0-9C40-B2B0-FC1B541C212C}" type="presOf" srcId="{22EF7259-C59C-EC47-AB92-67F148775A42}" destId="{6771A5C5-DF2E-0A4D-96EF-9B7392577706}" srcOrd="0" destOrd="0" presId="urn:microsoft.com/office/officeart/2005/8/layout/hierarchy2"/>
    <dgm:cxn modelId="{6CD8050E-BDD8-4543-8E1C-2A51BFC1C4AC}" type="presOf" srcId="{990B9EC8-6834-734B-ACEA-3402AEE1135C}" destId="{549F737B-BF08-E34B-8987-75231319C184}" srcOrd="0" destOrd="0" presId="urn:microsoft.com/office/officeart/2005/8/layout/hierarchy2"/>
    <dgm:cxn modelId="{E384A90F-374C-4941-A2AC-B79748F17467}" type="presOf" srcId="{D3B46F0F-6F30-C541-82B4-5CB90714DABC}" destId="{4AD7CF85-020D-F446-A843-02D9626D4C97}" srcOrd="0" destOrd="0" presId="urn:microsoft.com/office/officeart/2005/8/layout/hierarchy2"/>
    <dgm:cxn modelId="{38B7CC18-6239-E44C-B985-31F1ACB7DCC3}" type="presOf" srcId="{8E3EF4A9-94E1-1849-A0F9-DF5B3A13C9D4}" destId="{1E0A8094-11B3-554D-AA3F-A0072877AD75}" srcOrd="1" destOrd="0" presId="urn:microsoft.com/office/officeart/2005/8/layout/hierarchy2"/>
    <dgm:cxn modelId="{F119811F-B32B-C741-AAB6-FD59FB7D7B70}" type="presOf" srcId="{E021FFA5-9D48-E645-BB5C-474F4903707C}" destId="{7CBAA7BD-E5EF-F34A-9A8C-68533EE44311}" srcOrd="0" destOrd="0" presId="urn:microsoft.com/office/officeart/2005/8/layout/hierarchy2"/>
    <dgm:cxn modelId="{40D8D628-E563-DF4B-9971-049E76BAAD53}" type="presOf" srcId="{2CA41348-FE45-654C-9BC0-1F492C348C32}" destId="{DA1128F6-BA5B-1B4C-8ED6-B335DC0E1F8C}" srcOrd="1" destOrd="0" presId="urn:microsoft.com/office/officeart/2005/8/layout/hierarchy2"/>
    <dgm:cxn modelId="{FD06AA2F-79E1-6A4C-BF49-BAB69F122024}" srcId="{E10CCDB7-1335-6448-B1D5-45E11EF64675}" destId="{22EF7259-C59C-EC47-AB92-67F148775A42}" srcOrd="1" destOrd="0" parTransId="{D3B46F0F-6F30-C541-82B4-5CB90714DABC}" sibTransId="{E0286630-4EB0-7643-AF03-7C685A1F491A}"/>
    <dgm:cxn modelId="{60850936-C3DB-D94A-9A52-94EF04B290E0}" type="presOf" srcId="{38C53387-7045-3E49-B9BA-BF39E95C88CF}" destId="{E5851009-D1B4-DA4E-B39B-2BF7A94C4265}" srcOrd="0" destOrd="0" presId="urn:microsoft.com/office/officeart/2005/8/layout/hierarchy2"/>
    <dgm:cxn modelId="{67EBC23C-F83C-6C47-83EA-9B1FB2D7DEE4}" type="presOf" srcId="{66075BA6-487E-B447-9E57-164A6E9D8F71}" destId="{DF9DECD9-23CD-8C41-837D-5D0A4DDE95DB}" srcOrd="0" destOrd="0" presId="urn:microsoft.com/office/officeart/2005/8/layout/hierarchy2"/>
    <dgm:cxn modelId="{1858A142-1DCE-6440-8098-ADA37952B672}" type="presOf" srcId="{990B9EC8-6834-734B-ACEA-3402AEE1135C}" destId="{67C10BCB-3821-D846-8B27-9B134803ACB4}" srcOrd="1" destOrd="0" presId="urn:microsoft.com/office/officeart/2005/8/layout/hierarchy2"/>
    <dgm:cxn modelId="{CA044446-3C0A-0C4C-9059-27A2F902EDAC}" srcId="{E10CCDB7-1335-6448-B1D5-45E11EF64675}" destId="{AD971234-40F6-BD4D-ADC4-9DA3C5D83123}" srcOrd="3" destOrd="0" parTransId="{990B9EC8-6834-734B-ACEA-3402AEE1135C}" sibTransId="{2037E699-0847-E84C-96AC-B03BF18ABA60}"/>
    <dgm:cxn modelId="{204D2D5E-8EF0-7643-BBFE-F9348D89CD59}" type="presOf" srcId="{AD971234-40F6-BD4D-ADC4-9DA3C5D83123}" destId="{604E32D3-052B-C642-8BE8-A309A1768054}" srcOrd="0" destOrd="0" presId="urn:microsoft.com/office/officeart/2005/8/layout/hierarchy2"/>
    <dgm:cxn modelId="{4D9BE967-B5AC-B04E-BB58-230CC061CFC8}" type="presOf" srcId="{E021FFA5-9D48-E645-BB5C-474F4903707C}" destId="{A6D183C4-4189-B248-BF67-F98DA333371E}" srcOrd="1" destOrd="0" presId="urn:microsoft.com/office/officeart/2005/8/layout/hierarchy2"/>
    <dgm:cxn modelId="{B3884B86-51D5-494D-AE3A-F4E0837EA3CD}" srcId="{E10CCDB7-1335-6448-B1D5-45E11EF64675}" destId="{6597EC1D-FC0A-0B43-86C4-D9E368B4E5FE}" srcOrd="0" destOrd="0" parTransId="{2CA41348-FE45-654C-9BC0-1F492C348C32}" sibTransId="{DB574D62-7D52-AC41-8558-E7D0D349FE6A}"/>
    <dgm:cxn modelId="{59E2E794-953E-AA4E-ACF0-651BC53D83C3}" type="presOf" srcId="{B9256F62-3026-9D45-B179-2A5421429845}" destId="{D3703548-599F-CD43-BB54-CC52A9F598AB}" srcOrd="0" destOrd="0" presId="urn:microsoft.com/office/officeart/2005/8/layout/hierarchy2"/>
    <dgm:cxn modelId="{6B0B1995-16D9-C34E-AEE1-D924B740F707}" srcId="{BB78BEEC-FCFD-6D47-B5CA-C416124A6C26}" destId="{66075BA6-487E-B447-9E57-164A6E9D8F71}" srcOrd="0" destOrd="0" parTransId="{E9C3C8A5-1126-A842-B805-723832BE5BE5}" sibTransId="{9ECA8536-28BA-5B46-BF15-CA8A94DB8DD2}"/>
    <dgm:cxn modelId="{EE15B79D-C11E-DA49-81A8-D22797893A71}" type="presOf" srcId="{D3B46F0F-6F30-C541-82B4-5CB90714DABC}" destId="{00DFCF0F-F3C5-7D47-A861-F1B835FDC3D0}" srcOrd="1" destOrd="0" presId="urn:microsoft.com/office/officeart/2005/8/layout/hierarchy2"/>
    <dgm:cxn modelId="{8D7942A4-0512-1B4A-AFC4-AD640441A472}" type="presOf" srcId="{18120A9B-945C-FB46-8597-B92D0C5F075E}" destId="{2A5BACF6-2777-5149-8620-0D9344048554}" srcOrd="1" destOrd="0" presId="urn:microsoft.com/office/officeart/2005/8/layout/hierarchy2"/>
    <dgm:cxn modelId="{F885B5AD-0075-C944-8E3D-0E87A337BBD5}" type="presOf" srcId="{38C53387-7045-3E49-B9BA-BF39E95C88CF}" destId="{A4A5FBBC-73A1-A649-906B-2AB4E9C84B86}" srcOrd="1" destOrd="0" presId="urn:microsoft.com/office/officeart/2005/8/layout/hierarchy2"/>
    <dgm:cxn modelId="{F1D9D6AD-452F-254E-A812-3444B06B9174}" type="presOf" srcId="{2CA41348-FE45-654C-9BC0-1F492C348C32}" destId="{E4EE7A62-0332-A040-AD6E-E1AB9B790532}" srcOrd="0" destOrd="0" presId="urn:microsoft.com/office/officeart/2005/8/layout/hierarchy2"/>
    <dgm:cxn modelId="{25CB84BB-7FAE-F440-9FC1-A4EBF6086460}" type="presOf" srcId="{E10CCDB7-1335-6448-B1D5-45E11EF64675}" destId="{DF855D5F-4719-864D-B963-708633E4DA37}" srcOrd="0" destOrd="0" presId="urn:microsoft.com/office/officeart/2005/8/layout/hierarchy2"/>
    <dgm:cxn modelId="{81CAFFC4-037F-6246-BDAF-336750CA17FB}" type="presOf" srcId="{8E3EF4A9-94E1-1849-A0F9-DF5B3A13C9D4}" destId="{0AE01E55-7422-9348-B7CB-0DCD0E820FEB}" srcOrd="0" destOrd="0" presId="urn:microsoft.com/office/officeart/2005/8/layout/hierarchy2"/>
    <dgm:cxn modelId="{D79F9BCD-6D26-8843-90FA-330337755662}" type="presOf" srcId="{0E8E4B54-EC67-A74A-876E-B5D55468E1FE}" destId="{6816EA9F-DFAF-E64F-A585-735D1D99D8C1}" srcOrd="0" destOrd="0" presId="urn:microsoft.com/office/officeart/2005/8/layout/hierarchy2"/>
    <dgm:cxn modelId="{2590FECD-2DFB-D240-90AD-64ACB25536E4}" type="presOf" srcId="{86097884-7E18-774E-9069-1E712DE1AAE2}" destId="{1CD3D1FC-4DE1-F341-9D66-C449F5D395C4}" srcOrd="0" destOrd="0" presId="urn:microsoft.com/office/officeart/2005/8/layout/hierarchy2"/>
    <dgm:cxn modelId="{D0F6A3E4-FAC1-6A49-B14E-CEFDEDFBC706}" srcId="{E10CCDB7-1335-6448-B1D5-45E11EF64675}" destId="{0E8E4B54-EC67-A74A-876E-B5D55468E1FE}" srcOrd="5" destOrd="0" parTransId="{8E3EF4A9-94E1-1849-A0F9-DF5B3A13C9D4}" sibTransId="{A31EB6AB-E024-1E4B-AF17-33D5817B6D1F}"/>
    <dgm:cxn modelId="{85D20BEE-3AF2-6043-A3D0-64CE9A46628B}" srcId="{66075BA6-487E-B447-9E57-164A6E9D8F71}" destId="{E10CCDB7-1335-6448-B1D5-45E11EF64675}" srcOrd="0" destOrd="0" parTransId="{18120A9B-945C-FB46-8597-B92D0C5F075E}" sibTransId="{F0BCA5BD-8B61-0549-AF09-C3295968A3A7}"/>
    <dgm:cxn modelId="{1EFB7BF6-66F0-E441-B029-07733EC2B5BF}" type="presOf" srcId="{18120A9B-945C-FB46-8597-B92D0C5F075E}" destId="{2B20F5AC-D76E-604F-ACCD-170E3150D98A}" srcOrd="0" destOrd="0" presId="urn:microsoft.com/office/officeart/2005/8/layout/hierarchy2"/>
    <dgm:cxn modelId="{8B831FFE-3CBE-684C-A022-1ABD8A0C0080}" srcId="{E10CCDB7-1335-6448-B1D5-45E11EF64675}" destId="{B9256F62-3026-9D45-B179-2A5421429845}" srcOrd="2" destOrd="0" parTransId="{38C53387-7045-3E49-B9BA-BF39E95C88CF}" sibTransId="{69F2F3CB-8AF9-A449-8D1C-F5C9A83929D9}"/>
    <dgm:cxn modelId="{7060012E-A419-7545-90C7-B45397D3B84B}" type="presParOf" srcId="{CC8A771A-2509-D449-A87D-60DB26968936}" destId="{111940F6-D575-6B45-9EF7-7B5FE1FE996D}" srcOrd="0" destOrd="0" presId="urn:microsoft.com/office/officeart/2005/8/layout/hierarchy2"/>
    <dgm:cxn modelId="{39461009-6A5F-EE4E-A8C5-13EE59B9AF8F}" type="presParOf" srcId="{111940F6-D575-6B45-9EF7-7B5FE1FE996D}" destId="{DF9DECD9-23CD-8C41-837D-5D0A4DDE95DB}" srcOrd="0" destOrd="0" presId="urn:microsoft.com/office/officeart/2005/8/layout/hierarchy2"/>
    <dgm:cxn modelId="{FBB43E61-0AEE-7F40-80B9-94FEF5EB3617}" type="presParOf" srcId="{111940F6-D575-6B45-9EF7-7B5FE1FE996D}" destId="{5529F63E-6623-AC40-90EA-10BD7D4AA5EC}" srcOrd="1" destOrd="0" presId="urn:microsoft.com/office/officeart/2005/8/layout/hierarchy2"/>
    <dgm:cxn modelId="{813B7F51-A614-BC41-8E48-381B6CB478AF}" type="presParOf" srcId="{5529F63E-6623-AC40-90EA-10BD7D4AA5EC}" destId="{2B20F5AC-D76E-604F-ACCD-170E3150D98A}" srcOrd="0" destOrd="0" presId="urn:microsoft.com/office/officeart/2005/8/layout/hierarchy2"/>
    <dgm:cxn modelId="{99382538-FC10-3F4F-9A7A-A5391E597EF1}" type="presParOf" srcId="{2B20F5AC-D76E-604F-ACCD-170E3150D98A}" destId="{2A5BACF6-2777-5149-8620-0D9344048554}" srcOrd="0" destOrd="0" presId="urn:microsoft.com/office/officeart/2005/8/layout/hierarchy2"/>
    <dgm:cxn modelId="{99E98BD1-429B-7441-BF13-560A348DC19C}" type="presParOf" srcId="{5529F63E-6623-AC40-90EA-10BD7D4AA5EC}" destId="{FD468504-19DA-BF40-9058-0E99C8F78B5A}" srcOrd="1" destOrd="0" presId="urn:microsoft.com/office/officeart/2005/8/layout/hierarchy2"/>
    <dgm:cxn modelId="{198D8A7E-1649-B440-8D90-64FB2CECFE89}" type="presParOf" srcId="{FD468504-19DA-BF40-9058-0E99C8F78B5A}" destId="{DF855D5F-4719-864D-B963-708633E4DA37}" srcOrd="0" destOrd="0" presId="urn:microsoft.com/office/officeart/2005/8/layout/hierarchy2"/>
    <dgm:cxn modelId="{FC60679C-BDAA-2E41-B705-B357EEC2BEC9}" type="presParOf" srcId="{FD468504-19DA-BF40-9058-0E99C8F78B5A}" destId="{D66AA2A0-0998-ED47-AE72-E14B093DD126}" srcOrd="1" destOrd="0" presId="urn:microsoft.com/office/officeart/2005/8/layout/hierarchy2"/>
    <dgm:cxn modelId="{F202BEA0-34A6-0546-81C1-25AB711F1C5A}" type="presParOf" srcId="{D66AA2A0-0998-ED47-AE72-E14B093DD126}" destId="{E4EE7A62-0332-A040-AD6E-E1AB9B790532}" srcOrd="0" destOrd="0" presId="urn:microsoft.com/office/officeart/2005/8/layout/hierarchy2"/>
    <dgm:cxn modelId="{E4DA4AE9-0E0E-EA49-ACF6-A789C7981466}" type="presParOf" srcId="{E4EE7A62-0332-A040-AD6E-E1AB9B790532}" destId="{DA1128F6-BA5B-1B4C-8ED6-B335DC0E1F8C}" srcOrd="0" destOrd="0" presId="urn:microsoft.com/office/officeart/2005/8/layout/hierarchy2"/>
    <dgm:cxn modelId="{DDD05836-6329-A540-A335-A31C1E01CEE5}" type="presParOf" srcId="{D66AA2A0-0998-ED47-AE72-E14B093DD126}" destId="{6FC74423-2531-3D4B-BBC4-BE478ECFF311}" srcOrd="1" destOrd="0" presId="urn:microsoft.com/office/officeart/2005/8/layout/hierarchy2"/>
    <dgm:cxn modelId="{06787C1D-1076-A343-9F36-20E55EBFDC16}" type="presParOf" srcId="{6FC74423-2531-3D4B-BBC4-BE478ECFF311}" destId="{4E37B1EF-C514-9C4F-9E87-3939EE4AAD59}" srcOrd="0" destOrd="0" presId="urn:microsoft.com/office/officeart/2005/8/layout/hierarchy2"/>
    <dgm:cxn modelId="{6589DD48-DF72-494D-8EB4-D08DDB5163B8}" type="presParOf" srcId="{6FC74423-2531-3D4B-BBC4-BE478ECFF311}" destId="{59A40881-3FB2-7844-A877-4520EBEA9EE8}" srcOrd="1" destOrd="0" presId="urn:microsoft.com/office/officeart/2005/8/layout/hierarchy2"/>
    <dgm:cxn modelId="{B373ABE2-EE50-E145-B93D-9BAC0C539BBA}" type="presParOf" srcId="{D66AA2A0-0998-ED47-AE72-E14B093DD126}" destId="{4AD7CF85-020D-F446-A843-02D9626D4C97}" srcOrd="2" destOrd="0" presId="urn:microsoft.com/office/officeart/2005/8/layout/hierarchy2"/>
    <dgm:cxn modelId="{EC7F7537-EC7A-464A-8E30-82E60FDEADE2}" type="presParOf" srcId="{4AD7CF85-020D-F446-A843-02D9626D4C97}" destId="{00DFCF0F-F3C5-7D47-A861-F1B835FDC3D0}" srcOrd="0" destOrd="0" presId="urn:microsoft.com/office/officeart/2005/8/layout/hierarchy2"/>
    <dgm:cxn modelId="{548596F9-2D07-234C-8A60-F18B7B084731}" type="presParOf" srcId="{D66AA2A0-0998-ED47-AE72-E14B093DD126}" destId="{D1685905-2F68-8E4A-9101-57DB84BA2703}" srcOrd="3" destOrd="0" presId="urn:microsoft.com/office/officeart/2005/8/layout/hierarchy2"/>
    <dgm:cxn modelId="{F66CB9E3-F3AE-DC49-BDE6-331AD678AA90}" type="presParOf" srcId="{D1685905-2F68-8E4A-9101-57DB84BA2703}" destId="{6771A5C5-DF2E-0A4D-96EF-9B7392577706}" srcOrd="0" destOrd="0" presId="urn:microsoft.com/office/officeart/2005/8/layout/hierarchy2"/>
    <dgm:cxn modelId="{7994ACE5-D5BE-E444-A697-CB31FFBD03B3}" type="presParOf" srcId="{D1685905-2F68-8E4A-9101-57DB84BA2703}" destId="{79F30B1E-90BE-F741-9901-58C6E30F9C2D}" srcOrd="1" destOrd="0" presId="urn:microsoft.com/office/officeart/2005/8/layout/hierarchy2"/>
    <dgm:cxn modelId="{3FFB1AD5-C1BA-E54D-8EBB-DAC395B96A1B}" type="presParOf" srcId="{D66AA2A0-0998-ED47-AE72-E14B093DD126}" destId="{E5851009-D1B4-DA4E-B39B-2BF7A94C4265}" srcOrd="4" destOrd="0" presId="urn:microsoft.com/office/officeart/2005/8/layout/hierarchy2"/>
    <dgm:cxn modelId="{3DFEA4F9-3AF7-A242-9E68-2FE3AA0C5BF2}" type="presParOf" srcId="{E5851009-D1B4-DA4E-B39B-2BF7A94C4265}" destId="{A4A5FBBC-73A1-A649-906B-2AB4E9C84B86}" srcOrd="0" destOrd="0" presId="urn:microsoft.com/office/officeart/2005/8/layout/hierarchy2"/>
    <dgm:cxn modelId="{9F4957F8-B60F-ED49-8D7C-600255431401}" type="presParOf" srcId="{D66AA2A0-0998-ED47-AE72-E14B093DD126}" destId="{591C7B03-1659-D645-AD6A-9C72F9211614}" srcOrd="5" destOrd="0" presId="urn:microsoft.com/office/officeart/2005/8/layout/hierarchy2"/>
    <dgm:cxn modelId="{7835D901-ABE6-7648-AF3F-15A15FB8B577}" type="presParOf" srcId="{591C7B03-1659-D645-AD6A-9C72F9211614}" destId="{D3703548-599F-CD43-BB54-CC52A9F598AB}" srcOrd="0" destOrd="0" presId="urn:microsoft.com/office/officeart/2005/8/layout/hierarchy2"/>
    <dgm:cxn modelId="{49D814FD-D502-184C-A17B-EFA189A615EB}" type="presParOf" srcId="{591C7B03-1659-D645-AD6A-9C72F9211614}" destId="{A3515F86-8BFD-754E-91DF-1A7F85217853}" srcOrd="1" destOrd="0" presId="urn:microsoft.com/office/officeart/2005/8/layout/hierarchy2"/>
    <dgm:cxn modelId="{C9D82B21-158E-2F42-97B9-5753EBDA7BB6}" type="presParOf" srcId="{D66AA2A0-0998-ED47-AE72-E14B093DD126}" destId="{549F737B-BF08-E34B-8987-75231319C184}" srcOrd="6" destOrd="0" presId="urn:microsoft.com/office/officeart/2005/8/layout/hierarchy2"/>
    <dgm:cxn modelId="{911B6710-5891-C24B-8C91-8C66E4C0B4BC}" type="presParOf" srcId="{549F737B-BF08-E34B-8987-75231319C184}" destId="{67C10BCB-3821-D846-8B27-9B134803ACB4}" srcOrd="0" destOrd="0" presId="urn:microsoft.com/office/officeart/2005/8/layout/hierarchy2"/>
    <dgm:cxn modelId="{AC818CFF-C905-AA4B-9A42-2081B5AE011B}" type="presParOf" srcId="{D66AA2A0-0998-ED47-AE72-E14B093DD126}" destId="{48FEF1EA-D758-AA41-8189-0DFF5127B5D2}" srcOrd="7" destOrd="0" presId="urn:microsoft.com/office/officeart/2005/8/layout/hierarchy2"/>
    <dgm:cxn modelId="{879C2AD9-BAD3-BE44-BB35-CFA6E2511F10}" type="presParOf" srcId="{48FEF1EA-D758-AA41-8189-0DFF5127B5D2}" destId="{604E32D3-052B-C642-8BE8-A309A1768054}" srcOrd="0" destOrd="0" presId="urn:microsoft.com/office/officeart/2005/8/layout/hierarchy2"/>
    <dgm:cxn modelId="{605CE641-7EE2-874A-BB45-A8495FD41917}" type="presParOf" srcId="{48FEF1EA-D758-AA41-8189-0DFF5127B5D2}" destId="{EAE8A1F9-6A13-174C-8A05-6783586A50D5}" srcOrd="1" destOrd="0" presId="urn:microsoft.com/office/officeart/2005/8/layout/hierarchy2"/>
    <dgm:cxn modelId="{E80195E3-8BDA-014E-B039-0B5E4F5890B2}" type="presParOf" srcId="{D66AA2A0-0998-ED47-AE72-E14B093DD126}" destId="{7CBAA7BD-E5EF-F34A-9A8C-68533EE44311}" srcOrd="8" destOrd="0" presId="urn:microsoft.com/office/officeart/2005/8/layout/hierarchy2"/>
    <dgm:cxn modelId="{06B56E8A-001A-AC4D-BE67-4CAA52D2AC1C}" type="presParOf" srcId="{7CBAA7BD-E5EF-F34A-9A8C-68533EE44311}" destId="{A6D183C4-4189-B248-BF67-F98DA333371E}" srcOrd="0" destOrd="0" presId="urn:microsoft.com/office/officeart/2005/8/layout/hierarchy2"/>
    <dgm:cxn modelId="{152BB303-E3C1-3547-9B60-D089F9AD6CEF}" type="presParOf" srcId="{D66AA2A0-0998-ED47-AE72-E14B093DD126}" destId="{B54061DB-166B-F142-9D94-62EBFD515CB9}" srcOrd="9" destOrd="0" presId="urn:microsoft.com/office/officeart/2005/8/layout/hierarchy2"/>
    <dgm:cxn modelId="{11668B85-9763-3F4B-88EC-D0CAB6BD0669}" type="presParOf" srcId="{B54061DB-166B-F142-9D94-62EBFD515CB9}" destId="{1CD3D1FC-4DE1-F341-9D66-C449F5D395C4}" srcOrd="0" destOrd="0" presId="urn:microsoft.com/office/officeart/2005/8/layout/hierarchy2"/>
    <dgm:cxn modelId="{4FDB6666-7500-5F49-9ABA-81D2BC6FCA81}" type="presParOf" srcId="{B54061DB-166B-F142-9D94-62EBFD515CB9}" destId="{45F3324B-1AEE-394A-93F6-759D2950D64E}" srcOrd="1" destOrd="0" presId="urn:microsoft.com/office/officeart/2005/8/layout/hierarchy2"/>
    <dgm:cxn modelId="{D5872A51-3C9E-E34B-AF7B-FC982C91A772}" type="presParOf" srcId="{D66AA2A0-0998-ED47-AE72-E14B093DD126}" destId="{0AE01E55-7422-9348-B7CB-0DCD0E820FEB}" srcOrd="10" destOrd="0" presId="urn:microsoft.com/office/officeart/2005/8/layout/hierarchy2"/>
    <dgm:cxn modelId="{7921D121-FB1D-D049-90FE-8DDD454D3960}" type="presParOf" srcId="{0AE01E55-7422-9348-B7CB-0DCD0E820FEB}" destId="{1E0A8094-11B3-554D-AA3F-A0072877AD75}" srcOrd="0" destOrd="0" presId="urn:microsoft.com/office/officeart/2005/8/layout/hierarchy2"/>
    <dgm:cxn modelId="{4FB21835-EC00-3242-B080-445B113D2EF8}" type="presParOf" srcId="{D66AA2A0-0998-ED47-AE72-E14B093DD126}" destId="{0F429289-BCDA-1A49-9257-FB182B65E5E5}" srcOrd="11" destOrd="0" presId="urn:microsoft.com/office/officeart/2005/8/layout/hierarchy2"/>
    <dgm:cxn modelId="{788C9340-0009-B64D-88E7-824A61E40A88}" type="presParOf" srcId="{0F429289-BCDA-1A49-9257-FB182B65E5E5}" destId="{6816EA9F-DFAF-E64F-A585-735D1D99D8C1}" srcOrd="0" destOrd="0" presId="urn:microsoft.com/office/officeart/2005/8/layout/hierarchy2"/>
    <dgm:cxn modelId="{C863D015-9D31-D446-BF97-5638B102AB09}" type="presParOf" srcId="{0F429289-BCDA-1A49-9257-FB182B65E5E5}" destId="{716F5CA1-2114-A948-9D1C-6662E79A333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DECD9-23CD-8C41-837D-5D0A4DDE95DB}">
      <dsp:nvSpPr>
        <dsp:cNvPr id="0" name=""/>
        <dsp:cNvSpPr/>
      </dsp:nvSpPr>
      <dsp:spPr>
        <a:xfrm>
          <a:off x="403338" y="1164322"/>
          <a:ext cx="4045384" cy="2022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Avenir Book" panose="02000503020000020003" pitchFamily="2" charset="0"/>
            </a:rPr>
            <a:t>LLM Evaluation</a:t>
          </a:r>
        </a:p>
      </dsp:txBody>
      <dsp:txXfrm>
        <a:off x="462581" y="1223565"/>
        <a:ext cx="3926898" cy="1904206"/>
      </dsp:txXfrm>
    </dsp:sp>
    <dsp:sp modelId="{652CB330-5CB9-0140-8D46-628DE18A7E08}">
      <dsp:nvSpPr>
        <dsp:cNvPr id="0" name=""/>
        <dsp:cNvSpPr/>
      </dsp:nvSpPr>
      <dsp:spPr>
        <a:xfrm rot="19457599">
          <a:off x="4261418" y="1552309"/>
          <a:ext cx="1992762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992762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5207980" y="1544325"/>
        <a:ext cx="99638" cy="99638"/>
      </dsp:txXfrm>
    </dsp:sp>
    <dsp:sp modelId="{CE452CD2-739F-7140-ADF6-EF086062B224}">
      <dsp:nvSpPr>
        <dsp:cNvPr id="0" name=""/>
        <dsp:cNvSpPr/>
      </dsp:nvSpPr>
      <dsp:spPr>
        <a:xfrm>
          <a:off x="6066876" y="1274"/>
          <a:ext cx="4045384" cy="2022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Avenir Book" panose="02000503020000020003" pitchFamily="2" charset="0"/>
            </a:rPr>
            <a:t>LLM Model Evaluation</a:t>
          </a:r>
        </a:p>
      </dsp:txBody>
      <dsp:txXfrm>
        <a:off x="6126119" y="60517"/>
        <a:ext cx="3926898" cy="1904206"/>
      </dsp:txXfrm>
    </dsp:sp>
    <dsp:sp modelId="{2B20F5AC-D76E-604F-ACCD-170E3150D98A}">
      <dsp:nvSpPr>
        <dsp:cNvPr id="0" name=""/>
        <dsp:cNvSpPr/>
      </dsp:nvSpPr>
      <dsp:spPr>
        <a:xfrm rot="2142401">
          <a:off x="4261418" y="2715357"/>
          <a:ext cx="1992762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992762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5207980" y="2707373"/>
        <a:ext cx="99638" cy="99638"/>
      </dsp:txXfrm>
    </dsp:sp>
    <dsp:sp modelId="{DF855D5F-4719-864D-B963-708633E4DA37}">
      <dsp:nvSpPr>
        <dsp:cNvPr id="0" name=""/>
        <dsp:cNvSpPr/>
      </dsp:nvSpPr>
      <dsp:spPr>
        <a:xfrm>
          <a:off x="6066876" y="2327370"/>
          <a:ext cx="4045384" cy="2022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Avenir Book" panose="02000503020000020003" pitchFamily="2" charset="0"/>
            </a:rPr>
            <a:t>LLM App Evaluation</a:t>
          </a:r>
        </a:p>
      </dsp:txBody>
      <dsp:txXfrm>
        <a:off x="6126119" y="2386613"/>
        <a:ext cx="3926898" cy="1904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ACCC8-FEC1-294A-9CDE-D681D131475E}">
      <dsp:nvSpPr>
        <dsp:cNvPr id="0" name=""/>
        <dsp:cNvSpPr/>
      </dsp:nvSpPr>
      <dsp:spPr>
        <a:xfrm>
          <a:off x="126999" y="1889125"/>
          <a:ext cx="3280833" cy="1640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venir Book" panose="02000503020000020003" pitchFamily="2" charset="0"/>
            </a:rPr>
            <a:t>LLM Model Evaluation</a:t>
          </a:r>
        </a:p>
      </dsp:txBody>
      <dsp:txXfrm>
        <a:off x="175045" y="1937171"/>
        <a:ext cx="3184741" cy="1544324"/>
      </dsp:txXfrm>
    </dsp:sp>
    <dsp:sp modelId="{3375B90D-B6F5-AD44-A088-4BFB75BECAA9}">
      <dsp:nvSpPr>
        <dsp:cNvPr id="0" name=""/>
        <dsp:cNvSpPr/>
      </dsp:nvSpPr>
      <dsp:spPr>
        <a:xfrm rot="18289469">
          <a:off x="2914976" y="1738847"/>
          <a:ext cx="229804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298047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latin typeface="Avenir Book" panose="02000503020000020003" pitchFamily="2" charset="0"/>
          </a:endParaRPr>
        </a:p>
      </dsp:txBody>
      <dsp:txXfrm>
        <a:off x="4006548" y="1708642"/>
        <a:ext cx="114902" cy="114902"/>
      </dsp:txXfrm>
    </dsp:sp>
    <dsp:sp modelId="{A6C7B297-5E7B-F94F-85E0-DFC340FB7E59}">
      <dsp:nvSpPr>
        <dsp:cNvPr id="0" name=""/>
        <dsp:cNvSpPr/>
      </dsp:nvSpPr>
      <dsp:spPr>
        <a:xfrm>
          <a:off x="4720166" y="2645"/>
          <a:ext cx="3280833" cy="1640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venir Book" panose="02000503020000020003" pitchFamily="2" charset="0"/>
            </a:rPr>
            <a:t>Intrinsic Evaluation</a:t>
          </a:r>
        </a:p>
      </dsp:txBody>
      <dsp:txXfrm>
        <a:off x="4768212" y="50691"/>
        <a:ext cx="3184741" cy="1544324"/>
      </dsp:txXfrm>
    </dsp:sp>
    <dsp:sp modelId="{C68C3383-9123-9C4F-91E3-26CF3F91B35C}">
      <dsp:nvSpPr>
        <dsp:cNvPr id="0" name=""/>
        <dsp:cNvSpPr/>
      </dsp:nvSpPr>
      <dsp:spPr>
        <a:xfrm>
          <a:off x="3407833" y="2682087"/>
          <a:ext cx="131233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2333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venir Book" panose="02000503020000020003" pitchFamily="2" charset="0"/>
          </a:endParaRPr>
        </a:p>
      </dsp:txBody>
      <dsp:txXfrm>
        <a:off x="4031191" y="2676525"/>
        <a:ext cx="65616" cy="65616"/>
      </dsp:txXfrm>
    </dsp:sp>
    <dsp:sp modelId="{41716AD8-21E7-D24C-BEAF-0D4C7EC45733}">
      <dsp:nvSpPr>
        <dsp:cNvPr id="0" name=""/>
        <dsp:cNvSpPr/>
      </dsp:nvSpPr>
      <dsp:spPr>
        <a:xfrm>
          <a:off x="4720166" y="1889125"/>
          <a:ext cx="3280833" cy="1640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venir Book" panose="02000503020000020003" pitchFamily="2" charset="0"/>
            </a:rPr>
            <a:t>Extrinsic Evaluation</a:t>
          </a:r>
        </a:p>
      </dsp:txBody>
      <dsp:txXfrm>
        <a:off x="4768212" y="1937171"/>
        <a:ext cx="3184741" cy="1544324"/>
      </dsp:txXfrm>
    </dsp:sp>
    <dsp:sp modelId="{215FCC2F-4AFC-3647-BBB4-F16FCEC723E2}">
      <dsp:nvSpPr>
        <dsp:cNvPr id="0" name=""/>
        <dsp:cNvSpPr/>
      </dsp:nvSpPr>
      <dsp:spPr>
        <a:xfrm rot="3310531">
          <a:off x="2914976" y="3625327"/>
          <a:ext cx="229804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298047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006548" y="3595121"/>
        <a:ext cx="114902" cy="114902"/>
      </dsp:txXfrm>
    </dsp:sp>
    <dsp:sp modelId="{64B58A32-3D52-B348-A803-8CDB80AE9A4C}">
      <dsp:nvSpPr>
        <dsp:cNvPr id="0" name=""/>
        <dsp:cNvSpPr/>
      </dsp:nvSpPr>
      <dsp:spPr>
        <a:xfrm>
          <a:off x="4720166" y="3775604"/>
          <a:ext cx="3280833" cy="1640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venir Book" panose="02000503020000020003" pitchFamily="2" charset="0"/>
            </a:rPr>
            <a:t>Human Evaluation</a:t>
          </a:r>
        </a:p>
      </dsp:txBody>
      <dsp:txXfrm>
        <a:off x="4768212" y="3823650"/>
        <a:ext cx="3184741" cy="15443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ACCC8-FEC1-294A-9CDE-D681D131475E}">
      <dsp:nvSpPr>
        <dsp:cNvPr id="0" name=""/>
        <dsp:cNvSpPr/>
      </dsp:nvSpPr>
      <dsp:spPr>
        <a:xfrm>
          <a:off x="2457133" y="222580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venir Book" panose="02000503020000020003" pitchFamily="2" charset="0"/>
            </a:rPr>
            <a:t>LLM Model Evaluation</a:t>
          </a:r>
        </a:p>
      </dsp:txBody>
      <dsp:txXfrm>
        <a:off x="2485457" y="2254131"/>
        <a:ext cx="1877456" cy="910404"/>
      </dsp:txXfrm>
    </dsp:sp>
    <dsp:sp modelId="{3375B90D-B6F5-AD44-A088-4BFB75BECAA9}">
      <dsp:nvSpPr>
        <dsp:cNvPr id="0" name=""/>
        <dsp:cNvSpPr/>
      </dsp:nvSpPr>
      <dsp:spPr>
        <a:xfrm>
          <a:off x="4391237" y="2693271"/>
          <a:ext cx="77364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73641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venir Book" panose="02000503020000020003" pitchFamily="2" charset="0"/>
          </a:endParaRPr>
        </a:p>
      </dsp:txBody>
      <dsp:txXfrm>
        <a:off x="4758717" y="2689992"/>
        <a:ext cx="38682" cy="38682"/>
      </dsp:txXfrm>
    </dsp:sp>
    <dsp:sp modelId="{A6C7B297-5E7B-F94F-85E0-DFC340FB7E59}">
      <dsp:nvSpPr>
        <dsp:cNvPr id="0" name=""/>
        <dsp:cNvSpPr/>
      </dsp:nvSpPr>
      <dsp:spPr>
        <a:xfrm>
          <a:off x="5164879" y="222580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venir Book" panose="02000503020000020003" pitchFamily="2" charset="0"/>
            </a:rPr>
            <a:t>Intrinsic Evaluation</a:t>
          </a:r>
        </a:p>
      </dsp:txBody>
      <dsp:txXfrm>
        <a:off x="5193203" y="2254131"/>
        <a:ext cx="1877456" cy="910404"/>
      </dsp:txXfrm>
    </dsp:sp>
    <dsp:sp modelId="{B8C6FD56-578B-D04F-8B28-CAD2A2C4A9E9}">
      <dsp:nvSpPr>
        <dsp:cNvPr id="0" name=""/>
        <dsp:cNvSpPr/>
      </dsp:nvSpPr>
      <dsp:spPr>
        <a:xfrm rot="17350740">
          <a:off x="6308341" y="1581161"/>
          <a:ext cx="235492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354925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426931" y="1538350"/>
        <a:ext cx="117746" cy="117746"/>
      </dsp:txXfrm>
    </dsp:sp>
    <dsp:sp modelId="{0912D463-3443-8A49-87E7-6A0D310EE63C}">
      <dsp:nvSpPr>
        <dsp:cNvPr id="0" name=""/>
        <dsp:cNvSpPr/>
      </dsp:nvSpPr>
      <dsp:spPr>
        <a:xfrm>
          <a:off x="7872625" y="158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Avenir Book" panose="02000503020000020003" pitchFamily="2" charset="0"/>
            </a:rPr>
            <a:t>Perplexity</a:t>
          </a:r>
          <a:endParaRPr lang="en-US" sz="2000" b="0" kern="1200" dirty="0">
            <a:latin typeface="Avenir Book" panose="02000503020000020003" pitchFamily="2" charset="0"/>
          </a:endParaRPr>
        </a:p>
      </dsp:txBody>
      <dsp:txXfrm>
        <a:off x="7900949" y="29911"/>
        <a:ext cx="1877456" cy="910404"/>
      </dsp:txXfrm>
    </dsp:sp>
    <dsp:sp modelId="{6220B2CE-2FCD-034A-A709-0457301FC523}">
      <dsp:nvSpPr>
        <dsp:cNvPr id="0" name=""/>
        <dsp:cNvSpPr/>
      </dsp:nvSpPr>
      <dsp:spPr>
        <a:xfrm rot="18289469">
          <a:off x="6808436" y="2137216"/>
          <a:ext cx="135473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54736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51936" y="2119410"/>
        <a:ext cx="67736" cy="67736"/>
      </dsp:txXfrm>
    </dsp:sp>
    <dsp:sp modelId="{5A4F49C6-C93D-2840-9950-D7D4D75E3607}">
      <dsp:nvSpPr>
        <dsp:cNvPr id="0" name=""/>
        <dsp:cNvSpPr/>
      </dsp:nvSpPr>
      <dsp:spPr>
        <a:xfrm>
          <a:off x="7872625" y="111369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venir Book" panose="02000503020000020003" pitchFamily="2" charset="0"/>
            </a:rPr>
            <a:t>Cross-Entropy Loss</a:t>
          </a:r>
        </a:p>
      </dsp:txBody>
      <dsp:txXfrm>
        <a:off x="7900949" y="1142021"/>
        <a:ext cx="1877456" cy="910404"/>
      </dsp:txXfrm>
    </dsp:sp>
    <dsp:sp modelId="{9DFD3CE5-1847-2942-99B4-93F2281AD6D7}">
      <dsp:nvSpPr>
        <dsp:cNvPr id="0" name=""/>
        <dsp:cNvSpPr/>
      </dsp:nvSpPr>
      <dsp:spPr>
        <a:xfrm>
          <a:off x="7098983" y="2693271"/>
          <a:ext cx="77364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73641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66463" y="2689992"/>
        <a:ext cx="38682" cy="38682"/>
      </dsp:txXfrm>
    </dsp:sp>
    <dsp:sp modelId="{2891695C-B08C-8946-97F9-C005935CBB1B}">
      <dsp:nvSpPr>
        <dsp:cNvPr id="0" name=""/>
        <dsp:cNvSpPr/>
      </dsp:nvSpPr>
      <dsp:spPr>
        <a:xfrm>
          <a:off x="7872625" y="222580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venir Book" panose="02000503020000020003" pitchFamily="2" charset="0"/>
            </a:rPr>
            <a:t>BLEU (Bilingual Evaluation Understudy)</a:t>
          </a:r>
        </a:p>
      </dsp:txBody>
      <dsp:txXfrm>
        <a:off x="7900949" y="2254131"/>
        <a:ext cx="1877456" cy="910404"/>
      </dsp:txXfrm>
    </dsp:sp>
    <dsp:sp modelId="{442310B5-4EED-D649-99DE-4FBE6629CE39}">
      <dsp:nvSpPr>
        <dsp:cNvPr id="0" name=""/>
        <dsp:cNvSpPr/>
      </dsp:nvSpPr>
      <dsp:spPr>
        <a:xfrm rot="3310531">
          <a:off x="6808436" y="3249326"/>
          <a:ext cx="135473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54736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51936" y="3231520"/>
        <a:ext cx="67736" cy="67736"/>
      </dsp:txXfrm>
    </dsp:sp>
    <dsp:sp modelId="{E374D314-16CF-5F4F-B16F-E8241296A12F}">
      <dsp:nvSpPr>
        <dsp:cNvPr id="0" name=""/>
        <dsp:cNvSpPr/>
      </dsp:nvSpPr>
      <dsp:spPr>
        <a:xfrm>
          <a:off x="7872625" y="333791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nir Book" panose="02000503020000020003" pitchFamily="2" charset="0"/>
            </a:rPr>
            <a:t>RUGE (Recall-Oriented Understudy for </a:t>
          </a:r>
          <a:r>
            <a:rPr lang="en-US" sz="1400" kern="1200" dirty="0" err="1">
              <a:latin typeface="Avenir Book" panose="02000503020000020003" pitchFamily="2" charset="0"/>
            </a:rPr>
            <a:t>Gisting</a:t>
          </a:r>
          <a:r>
            <a:rPr lang="en-US" sz="1400" kern="1200" dirty="0">
              <a:latin typeface="Avenir Book" panose="02000503020000020003" pitchFamily="2" charset="0"/>
            </a:rPr>
            <a:t> Evaluation)</a:t>
          </a:r>
        </a:p>
      </dsp:txBody>
      <dsp:txXfrm>
        <a:off x="7900949" y="3366241"/>
        <a:ext cx="1877456" cy="910404"/>
      </dsp:txXfrm>
    </dsp:sp>
    <dsp:sp modelId="{CA819D03-EC9A-4749-AECC-38267F71F29B}">
      <dsp:nvSpPr>
        <dsp:cNvPr id="0" name=""/>
        <dsp:cNvSpPr/>
      </dsp:nvSpPr>
      <dsp:spPr>
        <a:xfrm rot="4249260">
          <a:off x="6308341" y="3805381"/>
          <a:ext cx="235492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354925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426931" y="3762570"/>
        <a:ext cx="117746" cy="117746"/>
      </dsp:txXfrm>
    </dsp:sp>
    <dsp:sp modelId="{95F03997-CF76-A94F-A26A-814DE9B38504}">
      <dsp:nvSpPr>
        <dsp:cNvPr id="0" name=""/>
        <dsp:cNvSpPr/>
      </dsp:nvSpPr>
      <dsp:spPr>
        <a:xfrm>
          <a:off x="7872625" y="445002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Avenir Book" panose="02000503020000020003" pitchFamily="2" charset="0"/>
            </a:rPr>
            <a:t>BERTScore</a:t>
          </a:r>
          <a:endParaRPr lang="en-US" sz="2000" kern="1200" dirty="0">
            <a:latin typeface="Avenir Book" panose="02000503020000020003" pitchFamily="2" charset="0"/>
          </a:endParaRPr>
        </a:p>
      </dsp:txBody>
      <dsp:txXfrm>
        <a:off x="7900949" y="4478351"/>
        <a:ext cx="1877456" cy="9104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ACCC8-FEC1-294A-9CDE-D681D131475E}">
      <dsp:nvSpPr>
        <dsp:cNvPr id="0" name=""/>
        <dsp:cNvSpPr/>
      </dsp:nvSpPr>
      <dsp:spPr>
        <a:xfrm>
          <a:off x="2457133" y="222580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venir Book" panose="02000503020000020003" pitchFamily="2" charset="0"/>
            </a:rPr>
            <a:t>LLM Model Evaluation</a:t>
          </a:r>
        </a:p>
      </dsp:txBody>
      <dsp:txXfrm>
        <a:off x="2485457" y="2254131"/>
        <a:ext cx="1877456" cy="910404"/>
      </dsp:txXfrm>
    </dsp:sp>
    <dsp:sp modelId="{3375B90D-B6F5-AD44-A088-4BFB75BECAA9}">
      <dsp:nvSpPr>
        <dsp:cNvPr id="0" name=""/>
        <dsp:cNvSpPr/>
      </dsp:nvSpPr>
      <dsp:spPr>
        <a:xfrm>
          <a:off x="4391237" y="2693271"/>
          <a:ext cx="77364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73641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venir Book" panose="02000503020000020003" pitchFamily="2" charset="0"/>
          </a:endParaRPr>
        </a:p>
      </dsp:txBody>
      <dsp:txXfrm>
        <a:off x="4758717" y="2689992"/>
        <a:ext cx="38682" cy="38682"/>
      </dsp:txXfrm>
    </dsp:sp>
    <dsp:sp modelId="{A6C7B297-5E7B-F94F-85E0-DFC340FB7E59}">
      <dsp:nvSpPr>
        <dsp:cNvPr id="0" name=""/>
        <dsp:cNvSpPr/>
      </dsp:nvSpPr>
      <dsp:spPr>
        <a:xfrm>
          <a:off x="5164879" y="222580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venir Book" panose="02000503020000020003" pitchFamily="2" charset="0"/>
            </a:rPr>
            <a:t>Intrinsic Evaluation</a:t>
          </a:r>
        </a:p>
      </dsp:txBody>
      <dsp:txXfrm>
        <a:off x="5193203" y="2254131"/>
        <a:ext cx="1877456" cy="910404"/>
      </dsp:txXfrm>
    </dsp:sp>
    <dsp:sp modelId="{B8C6FD56-578B-D04F-8B28-CAD2A2C4A9E9}">
      <dsp:nvSpPr>
        <dsp:cNvPr id="0" name=""/>
        <dsp:cNvSpPr/>
      </dsp:nvSpPr>
      <dsp:spPr>
        <a:xfrm rot="17350740">
          <a:off x="6308341" y="1581161"/>
          <a:ext cx="235492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354925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426931" y="1538350"/>
        <a:ext cx="117746" cy="117746"/>
      </dsp:txXfrm>
    </dsp:sp>
    <dsp:sp modelId="{0912D463-3443-8A49-87E7-6A0D310EE63C}">
      <dsp:nvSpPr>
        <dsp:cNvPr id="0" name=""/>
        <dsp:cNvSpPr/>
      </dsp:nvSpPr>
      <dsp:spPr>
        <a:xfrm>
          <a:off x="7872625" y="158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Avenir Book" panose="02000503020000020003" pitchFamily="2" charset="0"/>
            </a:rPr>
            <a:t>Perplexity</a:t>
          </a:r>
          <a:endParaRPr lang="en-US" sz="2000" b="0" kern="1200" dirty="0">
            <a:latin typeface="Avenir Book" panose="02000503020000020003" pitchFamily="2" charset="0"/>
          </a:endParaRPr>
        </a:p>
      </dsp:txBody>
      <dsp:txXfrm>
        <a:off x="7900949" y="29911"/>
        <a:ext cx="1877456" cy="910404"/>
      </dsp:txXfrm>
    </dsp:sp>
    <dsp:sp modelId="{6220B2CE-2FCD-034A-A709-0457301FC523}">
      <dsp:nvSpPr>
        <dsp:cNvPr id="0" name=""/>
        <dsp:cNvSpPr/>
      </dsp:nvSpPr>
      <dsp:spPr>
        <a:xfrm rot="18289469">
          <a:off x="6808436" y="2137216"/>
          <a:ext cx="135473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54736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51936" y="2119410"/>
        <a:ext cx="67736" cy="67736"/>
      </dsp:txXfrm>
    </dsp:sp>
    <dsp:sp modelId="{5A4F49C6-C93D-2840-9950-D7D4D75E3607}">
      <dsp:nvSpPr>
        <dsp:cNvPr id="0" name=""/>
        <dsp:cNvSpPr/>
      </dsp:nvSpPr>
      <dsp:spPr>
        <a:xfrm>
          <a:off x="7872625" y="111369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venir Book" panose="02000503020000020003" pitchFamily="2" charset="0"/>
            </a:rPr>
            <a:t>Cross-Entropy Loss</a:t>
          </a:r>
        </a:p>
      </dsp:txBody>
      <dsp:txXfrm>
        <a:off x="7900949" y="1142021"/>
        <a:ext cx="1877456" cy="910404"/>
      </dsp:txXfrm>
    </dsp:sp>
    <dsp:sp modelId="{9DFD3CE5-1847-2942-99B4-93F2281AD6D7}">
      <dsp:nvSpPr>
        <dsp:cNvPr id="0" name=""/>
        <dsp:cNvSpPr/>
      </dsp:nvSpPr>
      <dsp:spPr>
        <a:xfrm>
          <a:off x="7098983" y="2693271"/>
          <a:ext cx="77364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73641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66463" y="2689992"/>
        <a:ext cx="38682" cy="38682"/>
      </dsp:txXfrm>
    </dsp:sp>
    <dsp:sp modelId="{2891695C-B08C-8946-97F9-C005935CBB1B}">
      <dsp:nvSpPr>
        <dsp:cNvPr id="0" name=""/>
        <dsp:cNvSpPr/>
      </dsp:nvSpPr>
      <dsp:spPr>
        <a:xfrm>
          <a:off x="7872625" y="222580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venir Book" panose="02000503020000020003" pitchFamily="2" charset="0"/>
            </a:rPr>
            <a:t>BLEU (Bilingual Evaluation Understudy)</a:t>
          </a:r>
        </a:p>
      </dsp:txBody>
      <dsp:txXfrm>
        <a:off x="7900949" y="2254131"/>
        <a:ext cx="1877456" cy="910404"/>
      </dsp:txXfrm>
    </dsp:sp>
    <dsp:sp modelId="{442310B5-4EED-D649-99DE-4FBE6629CE39}">
      <dsp:nvSpPr>
        <dsp:cNvPr id="0" name=""/>
        <dsp:cNvSpPr/>
      </dsp:nvSpPr>
      <dsp:spPr>
        <a:xfrm rot="3310531">
          <a:off x="6808436" y="3249326"/>
          <a:ext cx="135473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54736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51936" y="3231520"/>
        <a:ext cx="67736" cy="67736"/>
      </dsp:txXfrm>
    </dsp:sp>
    <dsp:sp modelId="{E374D314-16CF-5F4F-B16F-E8241296A12F}">
      <dsp:nvSpPr>
        <dsp:cNvPr id="0" name=""/>
        <dsp:cNvSpPr/>
      </dsp:nvSpPr>
      <dsp:spPr>
        <a:xfrm>
          <a:off x="7872625" y="333791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nir Book" panose="02000503020000020003" pitchFamily="2" charset="0"/>
            </a:rPr>
            <a:t>RUGE (Recall-Oriented Understudy for </a:t>
          </a:r>
          <a:r>
            <a:rPr lang="en-US" sz="1400" kern="1200" dirty="0" err="1">
              <a:latin typeface="Avenir Book" panose="02000503020000020003" pitchFamily="2" charset="0"/>
            </a:rPr>
            <a:t>Gisting</a:t>
          </a:r>
          <a:r>
            <a:rPr lang="en-US" sz="1400" kern="1200" dirty="0">
              <a:latin typeface="Avenir Book" panose="02000503020000020003" pitchFamily="2" charset="0"/>
            </a:rPr>
            <a:t> Evaluation)</a:t>
          </a:r>
        </a:p>
      </dsp:txBody>
      <dsp:txXfrm>
        <a:off x="7900949" y="3366241"/>
        <a:ext cx="1877456" cy="910404"/>
      </dsp:txXfrm>
    </dsp:sp>
    <dsp:sp modelId="{CA819D03-EC9A-4749-AECC-38267F71F29B}">
      <dsp:nvSpPr>
        <dsp:cNvPr id="0" name=""/>
        <dsp:cNvSpPr/>
      </dsp:nvSpPr>
      <dsp:spPr>
        <a:xfrm rot="4249260">
          <a:off x="6308341" y="3805381"/>
          <a:ext cx="235492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354925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426931" y="3762570"/>
        <a:ext cx="117746" cy="117746"/>
      </dsp:txXfrm>
    </dsp:sp>
    <dsp:sp modelId="{95F03997-CF76-A94F-A26A-814DE9B38504}">
      <dsp:nvSpPr>
        <dsp:cNvPr id="0" name=""/>
        <dsp:cNvSpPr/>
      </dsp:nvSpPr>
      <dsp:spPr>
        <a:xfrm>
          <a:off x="7872625" y="445002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Avenir Book" panose="02000503020000020003" pitchFamily="2" charset="0"/>
            </a:rPr>
            <a:t>BERTScore</a:t>
          </a:r>
          <a:endParaRPr lang="en-US" sz="2000" kern="1200" dirty="0">
            <a:latin typeface="Avenir Book" panose="02000503020000020003" pitchFamily="2" charset="0"/>
          </a:endParaRPr>
        </a:p>
      </dsp:txBody>
      <dsp:txXfrm>
        <a:off x="7900949" y="4478351"/>
        <a:ext cx="1877456" cy="9104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ACCC8-FEC1-294A-9CDE-D681D131475E}">
      <dsp:nvSpPr>
        <dsp:cNvPr id="0" name=""/>
        <dsp:cNvSpPr/>
      </dsp:nvSpPr>
      <dsp:spPr>
        <a:xfrm>
          <a:off x="5665" y="2779679"/>
          <a:ext cx="1875895" cy="937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venir Book" panose="02000503020000020003" pitchFamily="2" charset="0"/>
            </a:rPr>
            <a:t>LLM Model Evaluation</a:t>
          </a:r>
        </a:p>
      </dsp:txBody>
      <dsp:txXfrm>
        <a:off x="33137" y="2807151"/>
        <a:ext cx="1820951" cy="883003"/>
      </dsp:txXfrm>
    </dsp:sp>
    <dsp:sp modelId="{3375B90D-B6F5-AD44-A088-4BFB75BECAA9}">
      <dsp:nvSpPr>
        <dsp:cNvPr id="0" name=""/>
        <dsp:cNvSpPr/>
      </dsp:nvSpPr>
      <dsp:spPr>
        <a:xfrm>
          <a:off x="1881561" y="3233074"/>
          <a:ext cx="750358" cy="31157"/>
        </a:xfrm>
        <a:custGeom>
          <a:avLst/>
          <a:gdLst/>
          <a:ahLst/>
          <a:cxnLst/>
          <a:rect l="0" t="0" r="0" b="0"/>
          <a:pathLst>
            <a:path>
              <a:moveTo>
                <a:pt x="0" y="15578"/>
              </a:moveTo>
              <a:lnTo>
                <a:pt x="750358" y="155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venir Book" panose="02000503020000020003" pitchFamily="2" charset="0"/>
          </a:endParaRPr>
        </a:p>
      </dsp:txBody>
      <dsp:txXfrm>
        <a:off x="2237981" y="3229894"/>
        <a:ext cx="37517" cy="37517"/>
      </dsp:txXfrm>
    </dsp:sp>
    <dsp:sp modelId="{A6C7B297-5E7B-F94F-85E0-DFC340FB7E59}">
      <dsp:nvSpPr>
        <dsp:cNvPr id="0" name=""/>
        <dsp:cNvSpPr/>
      </dsp:nvSpPr>
      <dsp:spPr>
        <a:xfrm>
          <a:off x="2631919" y="2779679"/>
          <a:ext cx="1875895" cy="937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Avenir Book" panose="02000503020000020003" pitchFamily="2" charset="0"/>
            </a:rPr>
            <a:t>Extrinsic</a:t>
          </a:r>
          <a:r>
            <a:rPr lang="en-US" sz="2000" kern="1200" dirty="0">
              <a:latin typeface="Avenir Book" panose="02000503020000020003" pitchFamily="2" charset="0"/>
            </a:rPr>
            <a:t> Evaluation</a:t>
          </a:r>
        </a:p>
      </dsp:txBody>
      <dsp:txXfrm>
        <a:off x="2659391" y="2807151"/>
        <a:ext cx="1820951" cy="883003"/>
      </dsp:txXfrm>
    </dsp:sp>
    <dsp:sp modelId="{B8C6FD56-578B-D04F-8B28-CAD2A2C4A9E9}">
      <dsp:nvSpPr>
        <dsp:cNvPr id="0" name=""/>
        <dsp:cNvSpPr/>
      </dsp:nvSpPr>
      <dsp:spPr>
        <a:xfrm rot="19457599">
          <a:off x="4420960" y="2963414"/>
          <a:ext cx="924069" cy="31157"/>
        </a:xfrm>
        <a:custGeom>
          <a:avLst/>
          <a:gdLst/>
          <a:ahLst/>
          <a:cxnLst/>
          <a:rect l="0" t="0" r="0" b="0"/>
          <a:pathLst>
            <a:path>
              <a:moveTo>
                <a:pt x="0" y="15578"/>
              </a:moveTo>
              <a:lnTo>
                <a:pt x="924069" y="155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59893" y="2955891"/>
        <a:ext cx="46203" cy="46203"/>
      </dsp:txXfrm>
    </dsp:sp>
    <dsp:sp modelId="{0912D463-3443-8A49-87E7-6A0D310EE63C}">
      <dsp:nvSpPr>
        <dsp:cNvPr id="0" name=""/>
        <dsp:cNvSpPr/>
      </dsp:nvSpPr>
      <dsp:spPr>
        <a:xfrm>
          <a:off x="5258174" y="2240359"/>
          <a:ext cx="1875895" cy="937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Avenir Book" panose="02000503020000020003" pitchFamily="2" charset="0"/>
            </a:rPr>
            <a:t>Task-Specific Benchmarks</a:t>
          </a:r>
          <a:endParaRPr lang="en-US" sz="2000" b="0" kern="1200" dirty="0">
            <a:latin typeface="Avenir Book" panose="02000503020000020003" pitchFamily="2" charset="0"/>
          </a:endParaRPr>
        </a:p>
      </dsp:txBody>
      <dsp:txXfrm>
        <a:off x="5285646" y="2267831"/>
        <a:ext cx="1820951" cy="883003"/>
      </dsp:txXfrm>
    </dsp:sp>
    <dsp:sp modelId="{A4C0D369-21BB-8241-B438-23C1F1DE2B3A}">
      <dsp:nvSpPr>
        <dsp:cNvPr id="0" name=""/>
        <dsp:cNvSpPr/>
      </dsp:nvSpPr>
      <dsp:spPr>
        <a:xfrm rot="18289469">
          <a:off x="6852267" y="2154434"/>
          <a:ext cx="1313964" cy="31157"/>
        </a:xfrm>
        <a:custGeom>
          <a:avLst/>
          <a:gdLst/>
          <a:ahLst/>
          <a:cxnLst/>
          <a:rect l="0" t="0" r="0" b="0"/>
          <a:pathLst>
            <a:path>
              <a:moveTo>
                <a:pt x="0" y="15578"/>
              </a:moveTo>
              <a:lnTo>
                <a:pt x="1313964" y="155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76400" y="2137164"/>
        <a:ext cx="65698" cy="65698"/>
      </dsp:txXfrm>
    </dsp:sp>
    <dsp:sp modelId="{035FDB78-04B7-314C-A29F-4E202D50166E}">
      <dsp:nvSpPr>
        <dsp:cNvPr id="0" name=""/>
        <dsp:cNvSpPr/>
      </dsp:nvSpPr>
      <dsp:spPr>
        <a:xfrm>
          <a:off x="7884428" y="1161719"/>
          <a:ext cx="1875895" cy="937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 err="1">
              <a:latin typeface="Avenir Book" panose="02000503020000020003" pitchFamily="2" charset="0"/>
            </a:rPr>
            <a:t>SQuAD</a:t>
          </a:r>
          <a:endParaRPr lang="en-US" sz="2000" b="0" kern="1200" dirty="0">
            <a:latin typeface="Avenir Book" panose="02000503020000020003" pitchFamily="2" charset="0"/>
          </a:endParaRPr>
        </a:p>
      </dsp:txBody>
      <dsp:txXfrm>
        <a:off x="7911900" y="1189191"/>
        <a:ext cx="1820951" cy="883003"/>
      </dsp:txXfrm>
    </dsp:sp>
    <dsp:sp modelId="{130816F3-90B1-2543-9016-352AD7894C5D}">
      <dsp:nvSpPr>
        <dsp:cNvPr id="0" name=""/>
        <dsp:cNvSpPr/>
      </dsp:nvSpPr>
      <dsp:spPr>
        <a:xfrm>
          <a:off x="7134070" y="2693754"/>
          <a:ext cx="750358" cy="31157"/>
        </a:xfrm>
        <a:custGeom>
          <a:avLst/>
          <a:gdLst/>
          <a:ahLst/>
          <a:cxnLst/>
          <a:rect l="0" t="0" r="0" b="0"/>
          <a:pathLst>
            <a:path>
              <a:moveTo>
                <a:pt x="0" y="15578"/>
              </a:moveTo>
              <a:lnTo>
                <a:pt x="750358" y="155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90490" y="2690574"/>
        <a:ext cx="37517" cy="37517"/>
      </dsp:txXfrm>
    </dsp:sp>
    <dsp:sp modelId="{806D3224-7787-A544-86FD-D516F3F39B61}">
      <dsp:nvSpPr>
        <dsp:cNvPr id="0" name=""/>
        <dsp:cNvSpPr/>
      </dsp:nvSpPr>
      <dsp:spPr>
        <a:xfrm>
          <a:off x="7884428" y="2240359"/>
          <a:ext cx="1875895" cy="937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Avenir Book" panose="02000503020000020003" pitchFamily="2" charset="0"/>
            </a:rPr>
            <a:t>GLUE</a:t>
          </a:r>
          <a:endParaRPr lang="en-US" sz="2000" b="0" kern="1200" dirty="0">
            <a:latin typeface="Avenir Book" panose="02000503020000020003" pitchFamily="2" charset="0"/>
          </a:endParaRPr>
        </a:p>
      </dsp:txBody>
      <dsp:txXfrm>
        <a:off x="7911900" y="2267831"/>
        <a:ext cx="1820951" cy="883003"/>
      </dsp:txXfrm>
    </dsp:sp>
    <dsp:sp modelId="{C66E1678-523D-C947-9913-C0F38FBD452D}">
      <dsp:nvSpPr>
        <dsp:cNvPr id="0" name=""/>
        <dsp:cNvSpPr/>
      </dsp:nvSpPr>
      <dsp:spPr>
        <a:xfrm rot="3310531">
          <a:off x="6852267" y="3233074"/>
          <a:ext cx="1313964" cy="31157"/>
        </a:xfrm>
        <a:custGeom>
          <a:avLst/>
          <a:gdLst/>
          <a:ahLst/>
          <a:cxnLst/>
          <a:rect l="0" t="0" r="0" b="0"/>
          <a:pathLst>
            <a:path>
              <a:moveTo>
                <a:pt x="0" y="15578"/>
              </a:moveTo>
              <a:lnTo>
                <a:pt x="1313964" y="155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76400" y="3215804"/>
        <a:ext cx="65698" cy="65698"/>
      </dsp:txXfrm>
    </dsp:sp>
    <dsp:sp modelId="{18C296DF-CA4E-E84D-889C-839BA1681E3B}">
      <dsp:nvSpPr>
        <dsp:cNvPr id="0" name=""/>
        <dsp:cNvSpPr/>
      </dsp:nvSpPr>
      <dsp:spPr>
        <a:xfrm>
          <a:off x="7884428" y="3318999"/>
          <a:ext cx="1875895" cy="937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 err="1">
              <a:latin typeface="Avenir Book" panose="02000503020000020003" pitchFamily="2" charset="0"/>
            </a:rPr>
            <a:t>SuperGLUE</a:t>
          </a:r>
          <a:endParaRPr lang="en-US" sz="2000" b="0" kern="1200" dirty="0">
            <a:latin typeface="Avenir Book" panose="02000503020000020003" pitchFamily="2" charset="0"/>
          </a:endParaRPr>
        </a:p>
      </dsp:txBody>
      <dsp:txXfrm>
        <a:off x="7911900" y="3346471"/>
        <a:ext cx="1820951" cy="883003"/>
      </dsp:txXfrm>
    </dsp:sp>
    <dsp:sp modelId="{6220B2CE-2FCD-034A-A709-0457301FC523}">
      <dsp:nvSpPr>
        <dsp:cNvPr id="0" name=""/>
        <dsp:cNvSpPr/>
      </dsp:nvSpPr>
      <dsp:spPr>
        <a:xfrm rot="2142401">
          <a:off x="4420960" y="3502735"/>
          <a:ext cx="924069" cy="31157"/>
        </a:xfrm>
        <a:custGeom>
          <a:avLst/>
          <a:gdLst/>
          <a:ahLst/>
          <a:cxnLst/>
          <a:rect l="0" t="0" r="0" b="0"/>
          <a:pathLst>
            <a:path>
              <a:moveTo>
                <a:pt x="0" y="15578"/>
              </a:moveTo>
              <a:lnTo>
                <a:pt x="924069" y="155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59893" y="3495211"/>
        <a:ext cx="46203" cy="46203"/>
      </dsp:txXfrm>
    </dsp:sp>
    <dsp:sp modelId="{5A4F49C6-C93D-2840-9950-D7D4D75E3607}">
      <dsp:nvSpPr>
        <dsp:cNvPr id="0" name=""/>
        <dsp:cNvSpPr/>
      </dsp:nvSpPr>
      <dsp:spPr>
        <a:xfrm>
          <a:off x="5258174" y="3318999"/>
          <a:ext cx="1875895" cy="937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Avenir Book" panose="02000503020000020003" pitchFamily="2" charset="0"/>
            </a:rPr>
            <a:t>User Study</a:t>
          </a:r>
          <a:endParaRPr lang="en-US" sz="2000" kern="1200" dirty="0">
            <a:latin typeface="Avenir Book" panose="02000503020000020003" pitchFamily="2" charset="0"/>
          </a:endParaRPr>
        </a:p>
      </dsp:txBody>
      <dsp:txXfrm>
        <a:off x="5285646" y="3346471"/>
        <a:ext cx="1820951" cy="8830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ACCC8-FEC1-294A-9CDE-D681D131475E}">
      <dsp:nvSpPr>
        <dsp:cNvPr id="0" name=""/>
        <dsp:cNvSpPr/>
      </dsp:nvSpPr>
      <dsp:spPr>
        <a:xfrm>
          <a:off x="5665" y="2779679"/>
          <a:ext cx="1875895" cy="937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venir Book" panose="02000503020000020003" pitchFamily="2" charset="0"/>
            </a:rPr>
            <a:t>LLM Model Evaluation</a:t>
          </a:r>
        </a:p>
      </dsp:txBody>
      <dsp:txXfrm>
        <a:off x="33137" y="2807151"/>
        <a:ext cx="1820951" cy="883003"/>
      </dsp:txXfrm>
    </dsp:sp>
    <dsp:sp modelId="{3375B90D-B6F5-AD44-A088-4BFB75BECAA9}">
      <dsp:nvSpPr>
        <dsp:cNvPr id="0" name=""/>
        <dsp:cNvSpPr/>
      </dsp:nvSpPr>
      <dsp:spPr>
        <a:xfrm>
          <a:off x="1881561" y="3233074"/>
          <a:ext cx="750358" cy="31157"/>
        </a:xfrm>
        <a:custGeom>
          <a:avLst/>
          <a:gdLst/>
          <a:ahLst/>
          <a:cxnLst/>
          <a:rect l="0" t="0" r="0" b="0"/>
          <a:pathLst>
            <a:path>
              <a:moveTo>
                <a:pt x="0" y="15578"/>
              </a:moveTo>
              <a:lnTo>
                <a:pt x="750358" y="155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venir Book" panose="02000503020000020003" pitchFamily="2" charset="0"/>
          </a:endParaRPr>
        </a:p>
      </dsp:txBody>
      <dsp:txXfrm>
        <a:off x="2237981" y="3229894"/>
        <a:ext cx="37517" cy="37517"/>
      </dsp:txXfrm>
    </dsp:sp>
    <dsp:sp modelId="{A6C7B297-5E7B-F94F-85E0-DFC340FB7E59}">
      <dsp:nvSpPr>
        <dsp:cNvPr id="0" name=""/>
        <dsp:cNvSpPr/>
      </dsp:nvSpPr>
      <dsp:spPr>
        <a:xfrm>
          <a:off x="2631919" y="2779679"/>
          <a:ext cx="1875895" cy="937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Avenir Book" panose="02000503020000020003" pitchFamily="2" charset="0"/>
            </a:rPr>
            <a:t>Extrinsic</a:t>
          </a:r>
          <a:r>
            <a:rPr lang="en-US" sz="2000" kern="1200" dirty="0">
              <a:latin typeface="Avenir Book" panose="02000503020000020003" pitchFamily="2" charset="0"/>
            </a:rPr>
            <a:t> Evaluation</a:t>
          </a:r>
        </a:p>
      </dsp:txBody>
      <dsp:txXfrm>
        <a:off x="2659391" y="2807151"/>
        <a:ext cx="1820951" cy="883003"/>
      </dsp:txXfrm>
    </dsp:sp>
    <dsp:sp modelId="{B8C6FD56-578B-D04F-8B28-CAD2A2C4A9E9}">
      <dsp:nvSpPr>
        <dsp:cNvPr id="0" name=""/>
        <dsp:cNvSpPr/>
      </dsp:nvSpPr>
      <dsp:spPr>
        <a:xfrm rot="19457599">
          <a:off x="4420960" y="2963414"/>
          <a:ext cx="924069" cy="31157"/>
        </a:xfrm>
        <a:custGeom>
          <a:avLst/>
          <a:gdLst/>
          <a:ahLst/>
          <a:cxnLst/>
          <a:rect l="0" t="0" r="0" b="0"/>
          <a:pathLst>
            <a:path>
              <a:moveTo>
                <a:pt x="0" y="15578"/>
              </a:moveTo>
              <a:lnTo>
                <a:pt x="924069" y="155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59893" y="2955891"/>
        <a:ext cx="46203" cy="46203"/>
      </dsp:txXfrm>
    </dsp:sp>
    <dsp:sp modelId="{0912D463-3443-8A49-87E7-6A0D310EE63C}">
      <dsp:nvSpPr>
        <dsp:cNvPr id="0" name=""/>
        <dsp:cNvSpPr/>
      </dsp:nvSpPr>
      <dsp:spPr>
        <a:xfrm>
          <a:off x="5258174" y="2240359"/>
          <a:ext cx="1875895" cy="937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Avenir Book" panose="02000503020000020003" pitchFamily="2" charset="0"/>
            </a:rPr>
            <a:t>Task-Specific Benchmarks</a:t>
          </a:r>
          <a:endParaRPr lang="en-US" sz="2000" b="0" kern="1200" dirty="0">
            <a:latin typeface="Avenir Book" panose="02000503020000020003" pitchFamily="2" charset="0"/>
          </a:endParaRPr>
        </a:p>
      </dsp:txBody>
      <dsp:txXfrm>
        <a:off x="5285646" y="2267831"/>
        <a:ext cx="1820951" cy="883003"/>
      </dsp:txXfrm>
    </dsp:sp>
    <dsp:sp modelId="{A4C0D369-21BB-8241-B438-23C1F1DE2B3A}">
      <dsp:nvSpPr>
        <dsp:cNvPr id="0" name=""/>
        <dsp:cNvSpPr/>
      </dsp:nvSpPr>
      <dsp:spPr>
        <a:xfrm rot="18289469">
          <a:off x="6852267" y="2154434"/>
          <a:ext cx="1313964" cy="31157"/>
        </a:xfrm>
        <a:custGeom>
          <a:avLst/>
          <a:gdLst/>
          <a:ahLst/>
          <a:cxnLst/>
          <a:rect l="0" t="0" r="0" b="0"/>
          <a:pathLst>
            <a:path>
              <a:moveTo>
                <a:pt x="0" y="15578"/>
              </a:moveTo>
              <a:lnTo>
                <a:pt x="1313964" y="155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76400" y="2137164"/>
        <a:ext cx="65698" cy="65698"/>
      </dsp:txXfrm>
    </dsp:sp>
    <dsp:sp modelId="{035FDB78-04B7-314C-A29F-4E202D50166E}">
      <dsp:nvSpPr>
        <dsp:cNvPr id="0" name=""/>
        <dsp:cNvSpPr/>
      </dsp:nvSpPr>
      <dsp:spPr>
        <a:xfrm>
          <a:off x="7884428" y="1161719"/>
          <a:ext cx="1875895" cy="937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 err="1">
              <a:latin typeface="Avenir Book" panose="02000503020000020003" pitchFamily="2" charset="0"/>
            </a:rPr>
            <a:t>SQuAD</a:t>
          </a:r>
          <a:endParaRPr lang="en-US" sz="2000" b="0" kern="1200" dirty="0">
            <a:latin typeface="Avenir Book" panose="02000503020000020003" pitchFamily="2" charset="0"/>
          </a:endParaRPr>
        </a:p>
      </dsp:txBody>
      <dsp:txXfrm>
        <a:off x="7911900" y="1189191"/>
        <a:ext cx="1820951" cy="883003"/>
      </dsp:txXfrm>
    </dsp:sp>
    <dsp:sp modelId="{130816F3-90B1-2543-9016-352AD7894C5D}">
      <dsp:nvSpPr>
        <dsp:cNvPr id="0" name=""/>
        <dsp:cNvSpPr/>
      </dsp:nvSpPr>
      <dsp:spPr>
        <a:xfrm>
          <a:off x="7134070" y="2693754"/>
          <a:ext cx="750358" cy="31157"/>
        </a:xfrm>
        <a:custGeom>
          <a:avLst/>
          <a:gdLst/>
          <a:ahLst/>
          <a:cxnLst/>
          <a:rect l="0" t="0" r="0" b="0"/>
          <a:pathLst>
            <a:path>
              <a:moveTo>
                <a:pt x="0" y="15578"/>
              </a:moveTo>
              <a:lnTo>
                <a:pt x="750358" y="155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90490" y="2690574"/>
        <a:ext cx="37517" cy="37517"/>
      </dsp:txXfrm>
    </dsp:sp>
    <dsp:sp modelId="{806D3224-7787-A544-86FD-D516F3F39B61}">
      <dsp:nvSpPr>
        <dsp:cNvPr id="0" name=""/>
        <dsp:cNvSpPr/>
      </dsp:nvSpPr>
      <dsp:spPr>
        <a:xfrm>
          <a:off x="7884428" y="2240359"/>
          <a:ext cx="1875895" cy="937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Avenir Book" panose="02000503020000020003" pitchFamily="2" charset="0"/>
            </a:rPr>
            <a:t>GLUE</a:t>
          </a:r>
          <a:endParaRPr lang="en-US" sz="2000" b="0" kern="1200" dirty="0">
            <a:latin typeface="Avenir Book" panose="02000503020000020003" pitchFamily="2" charset="0"/>
          </a:endParaRPr>
        </a:p>
      </dsp:txBody>
      <dsp:txXfrm>
        <a:off x="7911900" y="2267831"/>
        <a:ext cx="1820951" cy="883003"/>
      </dsp:txXfrm>
    </dsp:sp>
    <dsp:sp modelId="{C66E1678-523D-C947-9913-C0F38FBD452D}">
      <dsp:nvSpPr>
        <dsp:cNvPr id="0" name=""/>
        <dsp:cNvSpPr/>
      </dsp:nvSpPr>
      <dsp:spPr>
        <a:xfrm rot="3310531">
          <a:off x="6852267" y="3233074"/>
          <a:ext cx="1313964" cy="31157"/>
        </a:xfrm>
        <a:custGeom>
          <a:avLst/>
          <a:gdLst/>
          <a:ahLst/>
          <a:cxnLst/>
          <a:rect l="0" t="0" r="0" b="0"/>
          <a:pathLst>
            <a:path>
              <a:moveTo>
                <a:pt x="0" y="15578"/>
              </a:moveTo>
              <a:lnTo>
                <a:pt x="1313964" y="155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76400" y="3215804"/>
        <a:ext cx="65698" cy="65698"/>
      </dsp:txXfrm>
    </dsp:sp>
    <dsp:sp modelId="{18C296DF-CA4E-E84D-889C-839BA1681E3B}">
      <dsp:nvSpPr>
        <dsp:cNvPr id="0" name=""/>
        <dsp:cNvSpPr/>
      </dsp:nvSpPr>
      <dsp:spPr>
        <a:xfrm>
          <a:off x="7884428" y="3318999"/>
          <a:ext cx="1875895" cy="937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latin typeface="Avenir Book" panose="02000503020000020003" pitchFamily="2" charset="0"/>
            </a:rPr>
            <a:t>SuperGLUE</a:t>
          </a:r>
          <a:endParaRPr lang="en-US" sz="2000" b="0" kern="1200" dirty="0">
            <a:latin typeface="Avenir Book" panose="02000503020000020003" pitchFamily="2" charset="0"/>
          </a:endParaRPr>
        </a:p>
      </dsp:txBody>
      <dsp:txXfrm>
        <a:off x="7911900" y="3346471"/>
        <a:ext cx="1820951" cy="883003"/>
      </dsp:txXfrm>
    </dsp:sp>
    <dsp:sp modelId="{6220B2CE-2FCD-034A-A709-0457301FC523}">
      <dsp:nvSpPr>
        <dsp:cNvPr id="0" name=""/>
        <dsp:cNvSpPr/>
      </dsp:nvSpPr>
      <dsp:spPr>
        <a:xfrm rot="2142401">
          <a:off x="4420960" y="3502735"/>
          <a:ext cx="924069" cy="31157"/>
        </a:xfrm>
        <a:custGeom>
          <a:avLst/>
          <a:gdLst/>
          <a:ahLst/>
          <a:cxnLst/>
          <a:rect l="0" t="0" r="0" b="0"/>
          <a:pathLst>
            <a:path>
              <a:moveTo>
                <a:pt x="0" y="15578"/>
              </a:moveTo>
              <a:lnTo>
                <a:pt x="924069" y="155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59893" y="3495211"/>
        <a:ext cx="46203" cy="46203"/>
      </dsp:txXfrm>
    </dsp:sp>
    <dsp:sp modelId="{5A4F49C6-C93D-2840-9950-D7D4D75E3607}">
      <dsp:nvSpPr>
        <dsp:cNvPr id="0" name=""/>
        <dsp:cNvSpPr/>
      </dsp:nvSpPr>
      <dsp:spPr>
        <a:xfrm>
          <a:off x="5258174" y="3318999"/>
          <a:ext cx="1875895" cy="937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Avenir Book" panose="02000503020000020003" pitchFamily="2" charset="0"/>
            </a:rPr>
            <a:t>User Study</a:t>
          </a:r>
          <a:endParaRPr lang="en-US" sz="2000" kern="1200" dirty="0">
            <a:latin typeface="Avenir Book" panose="02000503020000020003" pitchFamily="2" charset="0"/>
          </a:endParaRPr>
        </a:p>
      </dsp:txBody>
      <dsp:txXfrm>
        <a:off x="5285646" y="3346471"/>
        <a:ext cx="1820951" cy="8830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DECD9-23CD-8C41-837D-5D0A4DDE95DB}">
      <dsp:nvSpPr>
        <dsp:cNvPr id="0" name=""/>
        <dsp:cNvSpPr/>
      </dsp:nvSpPr>
      <dsp:spPr>
        <a:xfrm>
          <a:off x="2273249" y="3497330"/>
          <a:ext cx="1158409" cy="579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nir Book" panose="02000503020000020003" pitchFamily="2" charset="0"/>
            </a:rPr>
            <a:t>LLM Evaluation</a:t>
          </a:r>
        </a:p>
      </dsp:txBody>
      <dsp:txXfrm>
        <a:off x="2290213" y="3514294"/>
        <a:ext cx="1124481" cy="545276"/>
      </dsp:txXfrm>
    </dsp:sp>
    <dsp:sp modelId="{652CB330-5CB9-0140-8D46-628DE18A7E08}">
      <dsp:nvSpPr>
        <dsp:cNvPr id="0" name=""/>
        <dsp:cNvSpPr/>
      </dsp:nvSpPr>
      <dsp:spPr>
        <a:xfrm rot="19457599">
          <a:off x="3378023" y="3611062"/>
          <a:ext cx="570634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570634" y="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49074" y="3606145"/>
        <a:ext cx="28531" cy="28531"/>
      </dsp:txXfrm>
    </dsp:sp>
    <dsp:sp modelId="{CE452CD2-739F-7140-ADF6-EF086062B224}">
      <dsp:nvSpPr>
        <dsp:cNvPr id="0" name=""/>
        <dsp:cNvSpPr/>
      </dsp:nvSpPr>
      <dsp:spPr>
        <a:xfrm>
          <a:off x="3895022" y="3164287"/>
          <a:ext cx="1158409" cy="579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venir Book" panose="02000503020000020003" pitchFamily="2" charset="0"/>
            </a:rPr>
            <a:t>LLM Model Evaluation</a:t>
          </a:r>
        </a:p>
      </dsp:txBody>
      <dsp:txXfrm>
        <a:off x="3911986" y="3181251"/>
        <a:ext cx="1124481" cy="545276"/>
      </dsp:txXfrm>
    </dsp:sp>
    <dsp:sp modelId="{0EBCFFE7-CA03-F148-B5DD-6DEE9C4E6496}">
      <dsp:nvSpPr>
        <dsp:cNvPr id="0" name=""/>
        <dsp:cNvSpPr/>
      </dsp:nvSpPr>
      <dsp:spPr>
        <a:xfrm rot="17051759">
          <a:off x="4340397" y="2528673"/>
          <a:ext cx="188943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889433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237877" y="2490787"/>
        <a:ext cx="94471" cy="94471"/>
      </dsp:txXfrm>
    </dsp:sp>
    <dsp:sp modelId="{8195E03E-9ACD-2845-A6C2-8CCDAA708D47}">
      <dsp:nvSpPr>
        <dsp:cNvPr id="0" name=""/>
        <dsp:cNvSpPr/>
      </dsp:nvSpPr>
      <dsp:spPr>
        <a:xfrm>
          <a:off x="5516795" y="1332553"/>
          <a:ext cx="1158409" cy="579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venir Book" panose="02000503020000020003" pitchFamily="2" charset="0"/>
            </a:rPr>
            <a:t>Intrinsic Evaluation</a:t>
          </a:r>
        </a:p>
      </dsp:txBody>
      <dsp:txXfrm>
        <a:off x="5533759" y="1349517"/>
        <a:ext cx="1124481" cy="545276"/>
      </dsp:txXfrm>
    </dsp:sp>
    <dsp:sp modelId="{34E217DD-6ADB-1443-83A3-BEE633B750C7}">
      <dsp:nvSpPr>
        <dsp:cNvPr id="0" name=""/>
        <dsp:cNvSpPr/>
      </dsp:nvSpPr>
      <dsp:spPr>
        <a:xfrm rot="17350740">
          <a:off x="6201658" y="946721"/>
          <a:ext cx="1410455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410455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71625" y="920809"/>
        <a:ext cx="70522" cy="70522"/>
      </dsp:txXfrm>
    </dsp:sp>
    <dsp:sp modelId="{898388B7-2CE3-9543-9AD9-8258D113F8A3}">
      <dsp:nvSpPr>
        <dsp:cNvPr id="0" name=""/>
        <dsp:cNvSpPr/>
      </dsp:nvSpPr>
      <dsp:spPr>
        <a:xfrm>
          <a:off x="7138568" y="382"/>
          <a:ext cx="1158409" cy="579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latin typeface="Avenir Book" panose="02000503020000020003" pitchFamily="2" charset="0"/>
            </a:rPr>
            <a:t>Perplexity</a:t>
          </a:r>
          <a:endParaRPr lang="en-US" sz="1200" kern="1200" dirty="0">
            <a:latin typeface="Avenir Book" panose="02000503020000020003" pitchFamily="2" charset="0"/>
          </a:endParaRPr>
        </a:p>
      </dsp:txBody>
      <dsp:txXfrm>
        <a:off x="7155532" y="17346"/>
        <a:ext cx="1124481" cy="545276"/>
      </dsp:txXfrm>
    </dsp:sp>
    <dsp:sp modelId="{6FDDB5E7-6A53-F749-8569-139A1440BBD0}">
      <dsp:nvSpPr>
        <dsp:cNvPr id="0" name=""/>
        <dsp:cNvSpPr/>
      </dsp:nvSpPr>
      <dsp:spPr>
        <a:xfrm rot="18289469">
          <a:off x="6501184" y="1279763"/>
          <a:ext cx="81140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811403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86601" y="1268828"/>
        <a:ext cx="40570" cy="40570"/>
      </dsp:txXfrm>
    </dsp:sp>
    <dsp:sp modelId="{C0FE7899-3D32-7A40-84D4-393FC6FD31B2}">
      <dsp:nvSpPr>
        <dsp:cNvPr id="0" name=""/>
        <dsp:cNvSpPr/>
      </dsp:nvSpPr>
      <dsp:spPr>
        <a:xfrm>
          <a:off x="7138568" y="666468"/>
          <a:ext cx="1158409" cy="579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venir Book" panose="02000503020000020003" pitchFamily="2" charset="0"/>
            </a:rPr>
            <a:t>Cross-Entropy Loss</a:t>
          </a:r>
        </a:p>
      </dsp:txBody>
      <dsp:txXfrm>
        <a:off x="7155532" y="683432"/>
        <a:ext cx="1124481" cy="545276"/>
      </dsp:txXfrm>
    </dsp:sp>
    <dsp:sp modelId="{BFAF2C0B-72B5-8043-86C9-8E5C1738CA4C}">
      <dsp:nvSpPr>
        <dsp:cNvPr id="0" name=""/>
        <dsp:cNvSpPr/>
      </dsp:nvSpPr>
      <dsp:spPr>
        <a:xfrm>
          <a:off x="6675204" y="1612806"/>
          <a:ext cx="46336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63363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95302" y="1610571"/>
        <a:ext cx="23168" cy="23168"/>
      </dsp:txXfrm>
    </dsp:sp>
    <dsp:sp modelId="{0849D227-4952-C34D-BE2B-4DDA4B048354}">
      <dsp:nvSpPr>
        <dsp:cNvPr id="0" name=""/>
        <dsp:cNvSpPr/>
      </dsp:nvSpPr>
      <dsp:spPr>
        <a:xfrm>
          <a:off x="7138568" y="1332553"/>
          <a:ext cx="1158409" cy="579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venir Book" panose="02000503020000020003" pitchFamily="2" charset="0"/>
            </a:rPr>
            <a:t>BLEU</a:t>
          </a:r>
        </a:p>
      </dsp:txBody>
      <dsp:txXfrm>
        <a:off x="7155532" y="1349517"/>
        <a:ext cx="1124481" cy="545276"/>
      </dsp:txXfrm>
    </dsp:sp>
    <dsp:sp modelId="{F77A1E48-79F4-F643-AEA4-4D155CDBB2D7}">
      <dsp:nvSpPr>
        <dsp:cNvPr id="0" name=""/>
        <dsp:cNvSpPr/>
      </dsp:nvSpPr>
      <dsp:spPr>
        <a:xfrm rot="3310531">
          <a:off x="6501184" y="1945849"/>
          <a:ext cx="81140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811403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86601" y="1934913"/>
        <a:ext cx="40570" cy="40570"/>
      </dsp:txXfrm>
    </dsp:sp>
    <dsp:sp modelId="{459D97AD-EE62-D748-9FED-84FC99422EA1}">
      <dsp:nvSpPr>
        <dsp:cNvPr id="0" name=""/>
        <dsp:cNvSpPr/>
      </dsp:nvSpPr>
      <dsp:spPr>
        <a:xfrm>
          <a:off x="7138568" y="1998638"/>
          <a:ext cx="1158409" cy="579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venir Book" panose="02000503020000020003" pitchFamily="2" charset="0"/>
            </a:rPr>
            <a:t>RUGE</a:t>
          </a:r>
        </a:p>
      </dsp:txBody>
      <dsp:txXfrm>
        <a:off x="7155532" y="2015602"/>
        <a:ext cx="1124481" cy="545276"/>
      </dsp:txXfrm>
    </dsp:sp>
    <dsp:sp modelId="{A3E222B5-1C9F-B64A-965A-FE5BD333D590}">
      <dsp:nvSpPr>
        <dsp:cNvPr id="0" name=""/>
        <dsp:cNvSpPr/>
      </dsp:nvSpPr>
      <dsp:spPr>
        <a:xfrm rot="4249260">
          <a:off x="6201658" y="2278891"/>
          <a:ext cx="1410455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410455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71625" y="2252979"/>
        <a:ext cx="70522" cy="70522"/>
      </dsp:txXfrm>
    </dsp:sp>
    <dsp:sp modelId="{4AAA6273-3016-604B-A4BB-4B5A66002D62}">
      <dsp:nvSpPr>
        <dsp:cNvPr id="0" name=""/>
        <dsp:cNvSpPr/>
      </dsp:nvSpPr>
      <dsp:spPr>
        <a:xfrm>
          <a:off x="7138568" y="2664724"/>
          <a:ext cx="1158409" cy="579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Avenir Book" panose="02000503020000020003" pitchFamily="2" charset="0"/>
            </a:rPr>
            <a:t>BERTScore</a:t>
          </a:r>
          <a:endParaRPr lang="en-US" sz="1200" kern="1200" dirty="0">
            <a:latin typeface="Avenir Book" panose="02000503020000020003" pitchFamily="2" charset="0"/>
          </a:endParaRPr>
        </a:p>
      </dsp:txBody>
      <dsp:txXfrm>
        <a:off x="7155532" y="2681688"/>
        <a:ext cx="1124481" cy="545276"/>
      </dsp:txXfrm>
    </dsp:sp>
    <dsp:sp modelId="{AE02282D-CDBA-3543-B4D5-DC9BD7C63901}">
      <dsp:nvSpPr>
        <dsp:cNvPr id="0" name=""/>
        <dsp:cNvSpPr/>
      </dsp:nvSpPr>
      <dsp:spPr>
        <a:xfrm rot="4099285">
          <a:off x="4657928" y="4027365"/>
          <a:ext cx="1254370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254370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53754" y="4005355"/>
        <a:ext cx="62718" cy="62718"/>
      </dsp:txXfrm>
    </dsp:sp>
    <dsp:sp modelId="{7EDDC48C-2E48-834A-8E29-F3A599A876B8}">
      <dsp:nvSpPr>
        <dsp:cNvPr id="0" name=""/>
        <dsp:cNvSpPr/>
      </dsp:nvSpPr>
      <dsp:spPr>
        <a:xfrm>
          <a:off x="5516795" y="4329937"/>
          <a:ext cx="1158409" cy="579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venir Book" panose="02000503020000020003" pitchFamily="2" charset="0"/>
            </a:rPr>
            <a:t>Extrinsic Evaluation</a:t>
          </a:r>
        </a:p>
      </dsp:txBody>
      <dsp:txXfrm>
        <a:off x="5533759" y="4346901"/>
        <a:ext cx="1124481" cy="545276"/>
      </dsp:txXfrm>
    </dsp:sp>
    <dsp:sp modelId="{4F2F3935-629E-074D-AD9E-85881E2D7E3A}">
      <dsp:nvSpPr>
        <dsp:cNvPr id="0" name=""/>
        <dsp:cNvSpPr/>
      </dsp:nvSpPr>
      <dsp:spPr>
        <a:xfrm rot="19457599">
          <a:off x="6621569" y="4443668"/>
          <a:ext cx="570634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570634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92620" y="4438752"/>
        <a:ext cx="28531" cy="28531"/>
      </dsp:txXfrm>
    </dsp:sp>
    <dsp:sp modelId="{B983A7D2-1C28-184A-9F7B-15E18EED8C23}">
      <dsp:nvSpPr>
        <dsp:cNvPr id="0" name=""/>
        <dsp:cNvSpPr/>
      </dsp:nvSpPr>
      <dsp:spPr>
        <a:xfrm>
          <a:off x="7138568" y="3996894"/>
          <a:ext cx="1158409" cy="579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>
              <a:latin typeface="Avenir Book" panose="02000503020000020003" pitchFamily="2" charset="0"/>
            </a:rPr>
            <a:t>Task-Specific Benchmarks</a:t>
          </a:r>
          <a:endParaRPr lang="en-US" sz="1200" kern="1200" dirty="0">
            <a:latin typeface="Avenir Book" panose="02000503020000020003" pitchFamily="2" charset="0"/>
          </a:endParaRPr>
        </a:p>
      </dsp:txBody>
      <dsp:txXfrm>
        <a:off x="7155532" y="4013858"/>
        <a:ext cx="1124481" cy="545276"/>
      </dsp:txXfrm>
    </dsp:sp>
    <dsp:sp modelId="{ED808353-639D-7E4B-8569-6F80801CD7E6}">
      <dsp:nvSpPr>
        <dsp:cNvPr id="0" name=""/>
        <dsp:cNvSpPr/>
      </dsp:nvSpPr>
      <dsp:spPr>
        <a:xfrm rot="18289469">
          <a:off x="8122957" y="3944104"/>
          <a:ext cx="81140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811403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08374" y="3933169"/>
        <a:ext cx="40570" cy="40570"/>
      </dsp:txXfrm>
    </dsp:sp>
    <dsp:sp modelId="{4648DBE6-7D08-2B4B-878A-D180CE83CD5A}">
      <dsp:nvSpPr>
        <dsp:cNvPr id="0" name=""/>
        <dsp:cNvSpPr/>
      </dsp:nvSpPr>
      <dsp:spPr>
        <a:xfrm>
          <a:off x="8760341" y="3330809"/>
          <a:ext cx="1158409" cy="579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>
              <a:latin typeface="Avenir Book" panose="02000503020000020003" pitchFamily="2" charset="0"/>
            </a:rPr>
            <a:t>SQuAD</a:t>
          </a:r>
          <a:endParaRPr lang="en-US" sz="1200" b="0" kern="1200" dirty="0">
            <a:latin typeface="Avenir Book" panose="02000503020000020003" pitchFamily="2" charset="0"/>
          </a:endParaRPr>
        </a:p>
      </dsp:txBody>
      <dsp:txXfrm>
        <a:off x="8777305" y="3347773"/>
        <a:ext cx="1124481" cy="545276"/>
      </dsp:txXfrm>
    </dsp:sp>
    <dsp:sp modelId="{22BDAE20-8E56-7044-B334-4D14F83DA6D6}">
      <dsp:nvSpPr>
        <dsp:cNvPr id="0" name=""/>
        <dsp:cNvSpPr/>
      </dsp:nvSpPr>
      <dsp:spPr>
        <a:xfrm>
          <a:off x="8296977" y="4277147"/>
          <a:ext cx="46336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63363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17075" y="4274912"/>
        <a:ext cx="23168" cy="23168"/>
      </dsp:txXfrm>
    </dsp:sp>
    <dsp:sp modelId="{5BBFEB5C-9BBE-634D-9163-DDC2E2BF4AAE}">
      <dsp:nvSpPr>
        <dsp:cNvPr id="0" name=""/>
        <dsp:cNvSpPr/>
      </dsp:nvSpPr>
      <dsp:spPr>
        <a:xfrm>
          <a:off x="8760341" y="3996894"/>
          <a:ext cx="1158409" cy="579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latin typeface="Avenir Book" panose="02000503020000020003" pitchFamily="2" charset="0"/>
            </a:rPr>
            <a:t>GLUE</a:t>
          </a:r>
          <a:endParaRPr lang="en-US" sz="1200" b="0" kern="1200" dirty="0">
            <a:latin typeface="Avenir Book" panose="02000503020000020003" pitchFamily="2" charset="0"/>
          </a:endParaRPr>
        </a:p>
      </dsp:txBody>
      <dsp:txXfrm>
        <a:off x="8777305" y="4013858"/>
        <a:ext cx="1124481" cy="545276"/>
      </dsp:txXfrm>
    </dsp:sp>
    <dsp:sp modelId="{95772B41-EE64-AB42-AE09-8F875D691E67}">
      <dsp:nvSpPr>
        <dsp:cNvPr id="0" name=""/>
        <dsp:cNvSpPr/>
      </dsp:nvSpPr>
      <dsp:spPr>
        <a:xfrm rot="3310531">
          <a:off x="8122957" y="4610190"/>
          <a:ext cx="81140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811403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08374" y="4599254"/>
        <a:ext cx="40570" cy="40570"/>
      </dsp:txXfrm>
    </dsp:sp>
    <dsp:sp modelId="{29D8B304-C593-8249-97BF-180EBC070C9C}">
      <dsp:nvSpPr>
        <dsp:cNvPr id="0" name=""/>
        <dsp:cNvSpPr/>
      </dsp:nvSpPr>
      <dsp:spPr>
        <a:xfrm>
          <a:off x="8760341" y="4662979"/>
          <a:ext cx="1158409" cy="579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>
              <a:latin typeface="Avenir Book" panose="02000503020000020003" pitchFamily="2" charset="0"/>
            </a:rPr>
            <a:t>SuperGLUE</a:t>
          </a:r>
          <a:endParaRPr lang="en-US" sz="1200" b="0" kern="1200" dirty="0">
            <a:latin typeface="Avenir Book" panose="02000503020000020003" pitchFamily="2" charset="0"/>
          </a:endParaRPr>
        </a:p>
      </dsp:txBody>
      <dsp:txXfrm>
        <a:off x="8777305" y="4679943"/>
        <a:ext cx="1124481" cy="545276"/>
      </dsp:txXfrm>
    </dsp:sp>
    <dsp:sp modelId="{FA6002BB-21D1-EA49-99DB-6D76E031C45B}">
      <dsp:nvSpPr>
        <dsp:cNvPr id="0" name=""/>
        <dsp:cNvSpPr/>
      </dsp:nvSpPr>
      <dsp:spPr>
        <a:xfrm rot="2142401">
          <a:off x="6621569" y="4776711"/>
          <a:ext cx="570634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570634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92620" y="4771795"/>
        <a:ext cx="28531" cy="28531"/>
      </dsp:txXfrm>
    </dsp:sp>
    <dsp:sp modelId="{86D98120-64D7-EF40-ADE1-57A412F2ADE7}">
      <dsp:nvSpPr>
        <dsp:cNvPr id="0" name=""/>
        <dsp:cNvSpPr/>
      </dsp:nvSpPr>
      <dsp:spPr>
        <a:xfrm>
          <a:off x="7138568" y="4662979"/>
          <a:ext cx="1158409" cy="579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latin typeface="Avenir Book" panose="02000503020000020003" pitchFamily="2" charset="0"/>
            </a:rPr>
            <a:t>User Study</a:t>
          </a:r>
          <a:endParaRPr lang="en-US" sz="1200" kern="1200" dirty="0">
            <a:latin typeface="Avenir Book" panose="02000503020000020003" pitchFamily="2" charset="0"/>
          </a:endParaRPr>
        </a:p>
      </dsp:txBody>
      <dsp:txXfrm>
        <a:off x="7155532" y="4679943"/>
        <a:ext cx="1124481" cy="545276"/>
      </dsp:txXfrm>
    </dsp:sp>
    <dsp:sp modelId="{2945D511-DAE0-1842-AEB6-818FB7C8BF30}">
      <dsp:nvSpPr>
        <dsp:cNvPr id="0" name=""/>
        <dsp:cNvSpPr/>
      </dsp:nvSpPr>
      <dsp:spPr>
        <a:xfrm rot="4548241">
          <a:off x="4340397" y="4360408"/>
          <a:ext cx="188943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889433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237877" y="4322521"/>
        <a:ext cx="94471" cy="94471"/>
      </dsp:txXfrm>
    </dsp:sp>
    <dsp:sp modelId="{C4B5E91A-B162-2749-9EA4-0BFFB39B6E61}">
      <dsp:nvSpPr>
        <dsp:cNvPr id="0" name=""/>
        <dsp:cNvSpPr/>
      </dsp:nvSpPr>
      <dsp:spPr>
        <a:xfrm>
          <a:off x="5516795" y="4996022"/>
          <a:ext cx="1158409" cy="579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venir Book" panose="02000503020000020003" pitchFamily="2" charset="0"/>
            </a:rPr>
            <a:t>Human Evaluation</a:t>
          </a:r>
        </a:p>
      </dsp:txBody>
      <dsp:txXfrm>
        <a:off x="5533759" y="5012986"/>
        <a:ext cx="1124481" cy="545276"/>
      </dsp:txXfrm>
    </dsp:sp>
    <dsp:sp modelId="{2B20F5AC-D76E-604F-ACCD-170E3150D98A}">
      <dsp:nvSpPr>
        <dsp:cNvPr id="0" name=""/>
        <dsp:cNvSpPr/>
      </dsp:nvSpPr>
      <dsp:spPr>
        <a:xfrm rot="2142401">
          <a:off x="3378023" y="3944104"/>
          <a:ext cx="570634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570634" y="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49074" y="3939188"/>
        <a:ext cx="28531" cy="28531"/>
      </dsp:txXfrm>
    </dsp:sp>
    <dsp:sp modelId="{DF855D5F-4719-864D-B963-708633E4DA37}">
      <dsp:nvSpPr>
        <dsp:cNvPr id="0" name=""/>
        <dsp:cNvSpPr/>
      </dsp:nvSpPr>
      <dsp:spPr>
        <a:xfrm>
          <a:off x="3895022" y="3830373"/>
          <a:ext cx="1158409" cy="579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venir Book" panose="02000503020000020003" pitchFamily="2" charset="0"/>
            </a:rPr>
            <a:t>LLM App Evaluation</a:t>
          </a:r>
        </a:p>
      </dsp:txBody>
      <dsp:txXfrm>
        <a:off x="3911986" y="3847337"/>
        <a:ext cx="1124481" cy="54527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DECD9-23CD-8C41-837D-5D0A4DDE95DB}">
      <dsp:nvSpPr>
        <dsp:cNvPr id="0" name=""/>
        <dsp:cNvSpPr/>
      </dsp:nvSpPr>
      <dsp:spPr>
        <a:xfrm>
          <a:off x="2961352" y="2375351"/>
          <a:ext cx="1649814" cy="824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venir Book" panose="02000503020000020003" pitchFamily="2" charset="0"/>
            </a:rPr>
            <a:t>LLM Evaluation</a:t>
          </a:r>
        </a:p>
      </dsp:txBody>
      <dsp:txXfrm>
        <a:off x="2985513" y="2399512"/>
        <a:ext cx="1601492" cy="776585"/>
      </dsp:txXfrm>
    </dsp:sp>
    <dsp:sp modelId="{2B20F5AC-D76E-604F-ACCD-170E3150D98A}">
      <dsp:nvSpPr>
        <dsp:cNvPr id="0" name=""/>
        <dsp:cNvSpPr/>
      </dsp:nvSpPr>
      <dsp:spPr>
        <a:xfrm>
          <a:off x="4611167" y="2774489"/>
          <a:ext cx="65992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59925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24631" y="2771306"/>
        <a:ext cx="32996" cy="32996"/>
      </dsp:txXfrm>
    </dsp:sp>
    <dsp:sp modelId="{DF855D5F-4719-864D-B963-708633E4DA37}">
      <dsp:nvSpPr>
        <dsp:cNvPr id="0" name=""/>
        <dsp:cNvSpPr/>
      </dsp:nvSpPr>
      <dsp:spPr>
        <a:xfrm>
          <a:off x="5271092" y="2375351"/>
          <a:ext cx="1649814" cy="824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venir Book" panose="02000503020000020003" pitchFamily="2" charset="0"/>
            </a:rPr>
            <a:t>LLM App Evaluation</a:t>
          </a:r>
        </a:p>
      </dsp:txBody>
      <dsp:txXfrm>
        <a:off x="5295253" y="2399512"/>
        <a:ext cx="1601492" cy="776585"/>
      </dsp:txXfrm>
    </dsp:sp>
    <dsp:sp modelId="{E4EE7A62-0332-A040-AD6E-E1AB9B790532}">
      <dsp:nvSpPr>
        <dsp:cNvPr id="0" name=""/>
        <dsp:cNvSpPr/>
      </dsp:nvSpPr>
      <dsp:spPr>
        <a:xfrm rot="17132988">
          <a:off x="6020013" y="1588685"/>
          <a:ext cx="246171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461712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189327" y="1540458"/>
        <a:ext cx="123085" cy="123085"/>
      </dsp:txXfrm>
    </dsp:sp>
    <dsp:sp modelId="{4E37B1EF-C514-9C4F-9E87-3939EE4AAD59}">
      <dsp:nvSpPr>
        <dsp:cNvPr id="0" name=""/>
        <dsp:cNvSpPr/>
      </dsp:nvSpPr>
      <dsp:spPr>
        <a:xfrm>
          <a:off x="7580832" y="3743"/>
          <a:ext cx="1649814" cy="824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Avenir Book" panose="02000503020000020003" pitchFamily="2" charset="0"/>
            </a:rPr>
            <a:t>Content Generation Tools</a:t>
          </a:r>
          <a:endParaRPr lang="en-US" sz="1300" kern="1200" dirty="0">
            <a:latin typeface="Avenir Book" panose="02000503020000020003" pitchFamily="2" charset="0"/>
          </a:endParaRPr>
        </a:p>
      </dsp:txBody>
      <dsp:txXfrm>
        <a:off x="7604993" y="27904"/>
        <a:ext cx="1601492" cy="776585"/>
      </dsp:txXfrm>
    </dsp:sp>
    <dsp:sp modelId="{4AD7CF85-020D-F446-A843-02D9626D4C97}">
      <dsp:nvSpPr>
        <dsp:cNvPr id="0" name=""/>
        <dsp:cNvSpPr/>
      </dsp:nvSpPr>
      <dsp:spPr>
        <a:xfrm rot="17692822">
          <a:off x="6466597" y="2063007"/>
          <a:ext cx="156854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568544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11656" y="2037108"/>
        <a:ext cx="78427" cy="78427"/>
      </dsp:txXfrm>
    </dsp:sp>
    <dsp:sp modelId="{6771A5C5-DF2E-0A4D-96EF-9B7392577706}">
      <dsp:nvSpPr>
        <dsp:cNvPr id="0" name=""/>
        <dsp:cNvSpPr/>
      </dsp:nvSpPr>
      <dsp:spPr>
        <a:xfrm>
          <a:off x="7580832" y="952386"/>
          <a:ext cx="1649814" cy="824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Avenir Book" panose="02000503020000020003" pitchFamily="2" charset="0"/>
            </a:rPr>
            <a:t>Question Answering Systems</a:t>
          </a:r>
          <a:endParaRPr lang="en-US" sz="1300" kern="1200">
            <a:latin typeface="Avenir Book" panose="02000503020000020003" pitchFamily="2" charset="0"/>
          </a:endParaRPr>
        </a:p>
      </dsp:txBody>
      <dsp:txXfrm>
        <a:off x="7604993" y="976547"/>
        <a:ext cx="1601492" cy="776585"/>
      </dsp:txXfrm>
    </dsp:sp>
    <dsp:sp modelId="{E5851009-D1B4-DA4E-B39B-2BF7A94C4265}">
      <dsp:nvSpPr>
        <dsp:cNvPr id="0" name=""/>
        <dsp:cNvSpPr/>
      </dsp:nvSpPr>
      <dsp:spPr>
        <a:xfrm rot="19457599">
          <a:off x="6844519" y="2537328"/>
          <a:ext cx="81270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12701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30552" y="2530326"/>
        <a:ext cx="40635" cy="40635"/>
      </dsp:txXfrm>
    </dsp:sp>
    <dsp:sp modelId="{D3703548-599F-CD43-BB54-CC52A9F598AB}">
      <dsp:nvSpPr>
        <dsp:cNvPr id="0" name=""/>
        <dsp:cNvSpPr/>
      </dsp:nvSpPr>
      <dsp:spPr>
        <a:xfrm>
          <a:off x="7580832" y="1901029"/>
          <a:ext cx="1649814" cy="824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Avenir Book" panose="02000503020000020003" pitchFamily="2" charset="0"/>
            </a:rPr>
            <a:t>Translation Services</a:t>
          </a:r>
          <a:endParaRPr lang="en-US" sz="1300" kern="1200">
            <a:latin typeface="Avenir Book" panose="02000503020000020003" pitchFamily="2" charset="0"/>
          </a:endParaRPr>
        </a:p>
      </dsp:txBody>
      <dsp:txXfrm>
        <a:off x="7604993" y="1925190"/>
        <a:ext cx="1601492" cy="776585"/>
      </dsp:txXfrm>
    </dsp:sp>
    <dsp:sp modelId="{549F737B-BF08-E34B-8987-75231319C184}">
      <dsp:nvSpPr>
        <dsp:cNvPr id="0" name=""/>
        <dsp:cNvSpPr/>
      </dsp:nvSpPr>
      <dsp:spPr>
        <a:xfrm rot="2142401">
          <a:off x="6844519" y="3011650"/>
          <a:ext cx="81270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12701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30552" y="3004648"/>
        <a:ext cx="40635" cy="40635"/>
      </dsp:txXfrm>
    </dsp:sp>
    <dsp:sp modelId="{604E32D3-052B-C642-8BE8-A309A1768054}">
      <dsp:nvSpPr>
        <dsp:cNvPr id="0" name=""/>
        <dsp:cNvSpPr/>
      </dsp:nvSpPr>
      <dsp:spPr>
        <a:xfrm>
          <a:off x="7580832" y="2849673"/>
          <a:ext cx="1649814" cy="824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Avenir Book" panose="02000503020000020003" pitchFamily="2" charset="0"/>
            </a:rPr>
            <a:t>Summarization Tools</a:t>
          </a:r>
          <a:endParaRPr lang="en-US" sz="1300" kern="1200">
            <a:latin typeface="Avenir Book" panose="02000503020000020003" pitchFamily="2" charset="0"/>
          </a:endParaRPr>
        </a:p>
      </dsp:txBody>
      <dsp:txXfrm>
        <a:off x="7604993" y="2873834"/>
        <a:ext cx="1601492" cy="776585"/>
      </dsp:txXfrm>
    </dsp:sp>
    <dsp:sp modelId="{7CBAA7BD-E5EF-F34A-9A8C-68533EE44311}">
      <dsp:nvSpPr>
        <dsp:cNvPr id="0" name=""/>
        <dsp:cNvSpPr/>
      </dsp:nvSpPr>
      <dsp:spPr>
        <a:xfrm rot="3907178">
          <a:off x="6466597" y="3485971"/>
          <a:ext cx="156854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568544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11656" y="3460073"/>
        <a:ext cx="78427" cy="78427"/>
      </dsp:txXfrm>
    </dsp:sp>
    <dsp:sp modelId="{1CD3D1FC-4DE1-F341-9D66-C449F5D395C4}">
      <dsp:nvSpPr>
        <dsp:cNvPr id="0" name=""/>
        <dsp:cNvSpPr/>
      </dsp:nvSpPr>
      <dsp:spPr>
        <a:xfrm>
          <a:off x="7580832" y="3798316"/>
          <a:ext cx="1649814" cy="824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Avenir Book" panose="02000503020000020003" pitchFamily="2" charset="0"/>
            </a:rPr>
            <a:t>Sentiment Analysis Tools</a:t>
          </a:r>
          <a:endParaRPr lang="en-US" sz="1300" kern="1200">
            <a:latin typeface="Avenir Book" panose="02000503020000020003" pitchFamily="2" charset="0"/>
          </a:endParaRPr>
        </a:p>
      </dsp:txBody>
      <dsp:txXfrm>
        <a:off x="7604993" y="3822477"/>
        <a:ext cx="1601492" cy="776585"/>
      </dsp:txXfrm>
    </dsp:sp>
    <dsp:sp modelId="{0AE01E55-7422-9348-B7CB-0DCD0E820FEB}">
      <dsp:nvSpPr>
        <dsp:cNvPr id="0" name=""/>
        <dsp:cNvSpPr/>
      </dsp:nvSpPr>
      <dsp:spPr>
        <a:xfrm rot="4467012">
          <a:off x="6020013" y="3960293"/>
          <a:ext cx="246171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461712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189327" y="3912066"/>
        <a:ext cx="123085" cy="123085"/>
      </dsp:txXfrm>
    </dsp:sp>
    <dsp:sp modelId="{6816EA9F-DFAF-E64F-A585-735D1D99D8C1}">
      <dsp:nvSpPr>
        <dsp:cNvPr id="0" name=""/>
        <dsp:cNvSpPr/>
      </dsp:nvSpPr>
      <dsp:spPr>
        <a:xfrm>
          <a:off x="7580832" y="4746959"/>
          <a:ext cx="1649814" cy="824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Avenir Book" panose="02000503020000020003" pitchFamily="2" charset="0"/>
            </a:rPr>
            <a:t>Ethical and Safety Evaluations</a:t>
          </a:r>
          <a:endParaRPr lang="en-US" sz="1300" kern="1200" dirty="0">
            <a:latin typeface="Avenir Book" panose="02000503020000020003" pitchFamily="2" charset="0"/>
          </a:endParaRPr>
        </a:p>
      </dsp:txBody>
      <dsp:txXfrm>
        <a:off x="7604993" y="4771120"/>
        <a:ext cx="1601492" cy="776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F23CF-F0C9-166A-F8D1-F48BEED20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CDE15-EC13-1F70-4EE1-9A1E2BE48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O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3C650-4F2E-063C-39F8-7BE73A65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C06D-965A-154E-B1EA-BD2244218485}" type="datetimeFigureOut">
              <a:rPr lang="en-OM" smtClean="0"/>
              <a:t>5/31/24</a:t>
            </a:fld>
            <a:endParaRPr lang="en-O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C2865-2D7F-1948-A6AA-2982D88C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C0E66-8915-745A-216D-C36605A0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2EB0-6BC5-8544-BBD2-B743809898DE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324655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DE97-E2D5-9DD9-65E9-32D3AD94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66F25-834E-9DCB-29B2-4F19BE419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E8A79-B445-A687-9097-1CF677E9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C06D-965A-154E-B1EA-BD2244218485}" type="datetimeFigureOut">
              <a:rPr lang="en-OM" smtClean="0"/>
              <a:t>5/31/24</a:t>
            </a:fld>
            <a:endParaRPr lang="en-O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3D95A-FCD9-A8D3-111B-9EC64D95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CCAF4-2FF0-059F-1254-5C998977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2EB0-6BC5-8544-BBD2-B743809898DE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111063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AA95D4-758E-4A11-BFB1-2DBF55519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C898C-90AC-7EAB-814E-8487645BD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C9EED-16B8-8356-941A-93C77AFB0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C06D-965A-154E-B1EA-BD2244218485}" type="datetimeFigureOut">
              <a:rPr lang="en-OM" smtClean="0"/>
              <a:t>5/31/24</a:t>
            </a:fld>
            <a:endParaRPr lang="en-O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45A9A-575E-451D-A81D-549D00BB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D24AA-C72A-B1F0-7AAC-0276EE4E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2EB0-6BC5-8544-BBD2-B743809898DE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196053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4C2B1-7824-C2C5-48D2-1AF11B31E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60005-4887-B5C3-91CE-367A40D91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EB6DB-0143-F415-CA3E-8CC8A139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C06D-965A-154E-B1EA-BD2244218485}" type="datetimeFigureOut">
              <a:rPr lang="en-OM" smtClean="0"/>
              <a:t>5/31/24</a:t>
            </a:fld>
            <a:endParaRPr lang="en-O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4CF9B-ECA0-816C-400F-50F470A7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84D5A-55C0-D867-B9A3-9F4949D9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2EB0-6BC5-8544-BBD2-B743809898DE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120171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AD81-4A4D-D7B5-8708-DC45C45A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2CA1D-9F62-676E-002C-F250373B7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6F08B-9206-BCC4-345D-04118B57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C06D-965A-154E-B1EA-BD2244218485}" type="datetimeFigureOut">
              <a:rPr lang="en-OM" smtClean="0"/>
              <a:t>5/31/24</a:t>
            </a:fld>
            <a:endParaRPr lang="en-O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11BBC-4ED9-C229-FC2A-401AEBBC8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80112-7266-DA6C-E20B-D8501F31E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2EB0-6BC5-8544-BBD2-B743809898DE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181368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3703-7D09-DF17-26CF-A1CF02BF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343D6-9447-7C7A-AA78-63669528D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D3FD1-57BB-4BE5-6488-DE4ACF6F8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55E7E-96CD-2FB2-8B36-54F3F1FC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C06D-965A-154E-B1EA-BD2244218485}" type="datetimeFigureOut">
              <a:rPr lang="en-OM" smtClean="0"/>
              <a:t>5/31/24</a:t>
            </a:fld>
            <a:endParaRPr lang="en-O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53404-717B-4AFD-6255-010BEF52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A9940-9597-29A3-AAE3-26FD360C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2EB0-6BC5-8544-BBD2-B743809898DE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329757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8ACC-0FE8-B8C1-C72E-7AAD727ED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A3C3B-1346-7EC7-BFE8-345330FD3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78C7B-A35C-3282-4621-652C242E2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1C73C-0515-1E5B-8C87-2F82E002D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5B270-EC9F-C52E-53A4-132CF8EA1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ED0BB-DA56-AEA9-2A01-798ED26B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C06D-965A-154E-B1EA-BD2244218485}" type="datetimeFigureOut">
              <a:rPr lang="en-OM" smtClean="0"/>
              <a:t>5/31/24</a:t>
            </a:fld>
            <a:endParaRPr lang="en-OM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B375B-750D-43D9-85D2-17BD1F70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65D52-08DA-E642-98B2-FE1783E6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2EB0-6BC5-8544-BBD2-B743809898DE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38049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BBFA5-1B25-8E41-2FCC-4CB46EB1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113DCD-60E4-FE6F-20F5-06BC783F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C06D-965A-154E-B1EA-BD2244218485}" type="datetimeFigureOut">
              <a:rPr lang="en-OM" smtClean="0"/>
              <a:t>5/31/24</a:t>
            </a:fld>
            <a:endParaRPr lang="en-OM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36EE9-582C-9297-4EB3-E2624C870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462A2-CA1E-395A-3274-65332B49D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2EB0-6BC5-8544-BBD2-B743809898DE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1461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240CD-3729-1B01-CA57-07A716409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C06D-965A-154E-B1EA-BD2244218485}" type="datetimeFigureOut">
              <a:rPr lang="en-OM" smtClean="0"/>
              <a:t>5/31/24</a:t>
            </a:fld>
            <a:endParaRPr lang="en-OM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3D5E1-3628-BFC7-FFB4-1B038F3F4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045C3-950F-D816-DC95-01E854CD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2EB0-6BC5-8544-BBD2-B743809898DE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70509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BBF1E-4790-0337-F3EA-6B2F30B2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A45F6-5438-18DC-23A1-388C85EE4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EFA79-6FB6-5F6E-6D11-E3E44444C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C8857-3738-E8D5-7DCA-51D7C138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C06D-965A-154E-B1EA-BD2244218485}" type="datetimeFigureOut">
              <a:rPr lang="en-OM" smtClean="0"/>
              <a:t>5/31/24</a:t>
            </a:fld>
            <a:endParaRPr lang="en-O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47E40-DBA9-A09F-A228-0AD9EA3E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FF28D-0C11-6AFA-127B-7C8323209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2EB0-6BC5-8544-BBD2-B743809898DE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349416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4FEF-74DE-8A5A-4680-A3DF6936A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B1BAE-3CF9-4F9B-F54D-47562DFFD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O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CB2E0-F15F-154F-D8C8-8C1E5E902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56F7F-65E4-CAE0-2F68-95F819F94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C06D-965A-154E-B1EA-BD2244218485}" type="datetimeFigureOut">
              <a:rPr lang="en-OM" smtClean="0"/>
              <a:t>5/31/24</a:t>
            </a:fld>
            <a:endParaRPr lang="en-O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1EC3E-BBFE-1AA4-0043-4DB100CC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2D72B-2FA6-EB20-1F15-12552A8D1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2EB0-6BC5-8544-BBD2-B743809898DE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302971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C8649-4E90-DE53-EE95-E8F18F193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DA449-6C71-C47B-41FE-2E101AA71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6C42-F290-11F7-AA7C-77AD6C0DD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4C06D-965A-154E-B1EA-BD2244218485}" type="datetimeFigureOut">
              <a:rPr lang="en-OM" smtClean="0"/>
              <a:t>5/31/24</a:t>
            </a:fld>
            <a:endParaRPr lang="en-O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58701-1359-7621-650A-3F776FA38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O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C90F8-178C-4D7D-FF1B-25310ADD7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02EB0-6BC5-8544-BBD2-B743809898DE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191032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O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prasanna-venkatesh-jayaprakash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prasanna-venkatesh-jayaprakash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106E-5A82-A833-6151-9E9F488B59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OM" dirty="0">
                <a:latin typeface="Avenir Next Condensed" panose="020B0506020202020204" pitchFamily="34" charset="0"/>
              </a:rPr>
              <a:t>LLM Evaluation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9C0BD-45D9-2F89-5981-781C6DA2C2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venir Next Condensed" panose="020B0506020202020204" pitchFamily="34" charset="0"/>
              </a:rPr>
              <a:t>B</a:t>
            </a:r>
            <a:r>
              <a:rPr lang="en-OM" dirty="0">
                <a:latin typeface="Avenir Next Condensed" panose="020B0506020202020204" pitchFamily="34" charset="0"/>
              </a:rPr>
              <a:t>y. Prasanna Venkatesh </a:t>
            </a:r>
          </a:p>
        </p:txBody>
      </p:sp>
    </p:spTree>
    <p:extLst>
      <p:ext uri="{BB962C8B-B14F-4D97-AF65-F5344CB8AC3E}">
        <p14:creationId xmlns:p14="http://schemas.microsoft.com/office/powerpoint/2010/main" val="1003947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AEC5-4414-6A7A-1F2C-740A9437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07" y="365125"/>
            <a:ext cx="11441152" cy="1325563"/>
          </a:xfrm>
        </p:spPr>
        <p:txBody>
          <a:bodyPr>
            <a:normAutofit/>
          </a:bodyPr>
          <a:lstStyle/>
          <a:p>
            <a:r>
              <a:rPr lang="en-OM" sz="2400" dirty="0">
                <a:latin typeface="Avenir Book" panose="02000503020000020003" pitchFamily="2" charset="0"/>
              </a:rPr>
              <a:t>LLM Model Evaluation  -&gt; Intrinsic Evaluation  -&gt;  </a:t>
            </a:r>
            <a:r>
              <a:rPr lang="en-US" sz="2400" b="1" i="0" dirty="0" err="1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BERTScore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 </a:t>
            </a:r>
            <a:endParaRPr lang="en-OM" sz="2400" b="1" dirty="0">
              <a:latin typeface="Avenir Book" panose="02000503020000020003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C93FD-626A-030B-8FBA-DF3DF0A92D5A}"/>
              </a:ext>
            </a:extLst>
          </p:cNvPr>
          <p:cNvSpPr txBox="1"/>
          <p:nvPr/>
        </p:nvSpPr>
        <p:spPr>
          <a:xfrm>
            <a:off x="524106" y="1812956"/>
            <a:ext cx="11340791" cy="4211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Definition:</a:t>
            </a:r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 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D0D0D"/>
              </a:solidFill>
              <a:latin typeface="Avenir Book" panose="02000503020000020003" pitchFamily="2" charset="0"/>
            </a:endParaRPr>
          </a:p>
          <a:p>
            <a:pPr algn="l">
              <a:lnSpc>
                <a:spcPct val="150000"/>
              </a:lnSpc>
            </a:pPr>
            <a:r>
              <a:rPr lang="en-US" b="0" i="0" dirty="0" err="1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BERTScore</a:t>
            </a:r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 uses a smart model (BERT) to see how similar two sentences are by looking at the meanings of the words, not just the exact words.</a:t>
            </a:r>
          </a:p>
          <a:p>
            <a:pPr algn="l">
              <a:lnSpc>
                <a:spcPct val="150000"/>
              </a:lnSpc>
            </a:pPr>
            <a:endParaRPr lang="en-US" b="0" i="0" dirty="0">
              <a:solidFill>
                <a:srgbClr val="0D0D0D"/>
              </a:solidFill>
              <a:effectLst/>
              <a:latin typeface="Avenir Book" panose="02000503020000020003" pitchFamily="2" charset="0"/>
            </a:endParaRP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Example:</a:t>
            </a:r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 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D0D0D"/>
              </a:solidFill>
              <a:latin typeface="Avenir Book" panose="02000503020000020003" pitchFamily="2" charset="0"/>
            </a:endParaRP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If you have the sentence: "The cat sits on the mat," and another sentence: "The feline rests on the rug,"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BERTScore</a:t>
            </a:r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 will look at the meanings of "cat" and "feline," "sits" and "rests," "mat" and "rug," and see that they are similar. If the meanings match well, the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BERTScore</a:t>
            </a:r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 is high.</a:t>
            </a:r>
          </a:p>
        </p:txBody>
      </p:sp>
    </p:spTree>
    <p:extLst>
      <p:ext uri="{BB962C8B-B14F-4D97-AF65-F5344CB8AC3E}">
        <p14:creationId xmlns:p14="http://schemas.microsoft.com/office/powerpoint/2010/main" val="1169319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05FEC35-4A3D-D52C-EF4D-37DDCB87CAD3}"/>
              </a:ext>
            </a:extLst>
          </p:cNvPr>
          <p:cNvGraphicFramePr/>
          <p:nvPr/>
        </p:nvGraphicFramePr>
        <p:xfrm>
          <a:off x="-320908" y="853481"/>
          <a:ext cx="1226386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5573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05FEC35-4A3D-D52C-EF4D-37DDCB87CA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9189334"/>
              </p:ext>
            </p:extLst>
          </p:nvPr>
        </p:nvGraphicFramePr>
        <p:xfrm>
          <a:off x="1351775" y="552398"/>
          <a:ext cx="976599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410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AEC5-4414-6A7A-1F2C-740A9437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07" y="365125"/>
            <a:ext cx="11441152" cy="1325563"/>
          </a:xfrm>
        </p:spPr>
        <p:txBody>
          <a:bodyPr>
            <a:normAutofit/>
          </a:bodyPr>
          <a:lstStyle/>
          <a:p>
            <a:pPr algn="ctr"/>
            <a:r>
              <a:rPr lang="en-OM" sz="2400" dirty="0">
                <a:latin typeface="Avenir Book" panose="02000503020000020003" pitchFamily="2" charset="0"/>
              </a:rPr>
              <a:t>LLM Model Evaluation  -&gt; Extrinsic Evaluation  -&gt;  Task Specific Benchmark</a:t>
            </a:r>
            <a:br>
              <a:rPr lang="en-OM" sz="2400" dirty="0">
                <a:latin typeface="Avenir Book" panose="02000503020000020003" pitchFamily="2" charset="0"/>
              </a:rPr>
            </a:br>
            <a:br>
              <a:rPr lang="en-OM" sz="2400" dirty="0">
                <a:latin typeface="Avenir Book" panose="02000503020000020003" pitchFamily="2" charset="0"/>
              </a:rPr>
            </a:br>
            <a:r>
              <a:rPr lang="en-US" sz="3200" b="1" i="0" dirty="0" err="1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SQuAD</a:t>
            </a:r>
            <a:r>
              <a:rPr lang="en-US" sz="3200" b="1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 (Stanford Question Answering Dataset)</a:t>
            </a:r>
            <a:endParaRPr lang="en-OM" sz="2400" b="1" dirty="0">
              <a:latin typeface="Avenir Book" panose="02000503020000020003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C93FD-626A-030B-8FBA-DF3DF0A92D5A}"/>
              </a:ext>
            </a:extLst>
          </p:cNvPr>
          <p:cNvSpPr txBox="1"/>
          <p:nvPr/>
        </p:nvSpPr>
        <p:spPr>
          <a:xfrm>
            <a:off x="524106" y="1812956"/>
            <a:ext cx="11340791" cy="3378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Purpose:</a:t>
            </a:r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 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D0D0D"/>
              </a:solidFill>
              <a:latin typeface="Avenir Book" panose="02000503020000020003" pitchFamily="2" charset="0"/>
            </a:endParaRP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How well a model can find answers to questions from a piece of text.</a:t>
            </a:r>
          </a:p>
          <a:p>
            <a:pPr algn="l">
              <a:lnSpc>
                <a:spcPct val="150000"/>
              </a:lnSpc>
            </a:pPr>
            <a:endParaRPr lang="en-US" b="0" i="0" dirty="0">
              <a:solidFill>
                <a:srgbClr val="0D0D0D"/>
              </a:solidFill>
              <a:effectLst/>
              <a:latin typeface="Avenir Book" panose="02000503020000020003" pitchFamily="2" charset="0"/>
            </a:endParaRP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Example:</a:t>
            </a:r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 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D0D0D"/>
              </a:solidFill>
              <a:latin typeface="Avenir Book" panose="02000503020000020003" pitchFamily="2" charset="0"/>
            </a:endParaRP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If you read a story about a boy named Jack who climbs a beanstalk, and then you are asked, "Who climbed the beanstalk?" The model needs to find and say "Jack."</a:t>
            </a:r>
          </a:p>
        </p:txBody>
      </p:sp>
    </p:spTree>
    <p:extLst>
      <p:ext uri="{BB962C8B-B14F-4D97-AF65-F5344CB8AC3E}">
        <p14:creationId xmlns:p14="http://schemas.microsoft.com/office/powerpoint/2010/main" val="824705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AEC5-4414-6A7A-1F2C-740A9437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07" y="365125"/>
            <a:ext cx="11441152" cy="1325563"/>
          </a:xfrm>
        </p:spPr>
        <p:txBody>
          <a:bodyPr>
            <a:normAutofit/>
          </a:bodyPr>
          <a:lstStyle/>
          <a:p>
            <a:pPr algn="ctr"/>
            <a:r>
              <a:rPr lang="en-OM" sz="2500" dirty="0">
                <a:latin typeface="Avenir Book" panose="02000503020000020003" pitchFamily="2" charset="0"/>
              </a:rPr>
              <a:t>LLM Model Evaluation  -&gt; Extrinsic Evaluation  -&gt;  Task Specific Benchmark</a:t>
            </a:r>
            <a:br>
              <a:rPr lang="en-OM" sz="2500" dirty="0">
                <a:latin typeface="Avenir Book" panose="02000503020000020003" pitchFamily="2" charset="0"/>
              </a:rPr>
            </a:br>
            <a:br>
              <a:rPr lang="en-OM" sz="2500" dirty="0">
                <a:latin typeface="Avenir Book" panose="02000503020000020003" pitchFamily="2" charset="0"/>
              </a:rPr>
            </a:br>
            <a:r>
              <a:rPr lang="en-US" sz="2500" b="1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GLUE (General Language Understanding Evaluation)</a:t>
            </a:r>
            <a:endParaRPr lang="en-OM" sz="2500" b="1" dirty="0">
              <a:latin typeface="Avenir Book" panose="02000503020000020003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C93FD-626A-030B-8FBA-DF3DF0A92D5A}"/>
              </a:ext>
            </a:extLst>
          </p:cNvPr>
          <p:cNvSpPr txBox="1"/>
          <p:nvPr/>
        </p:nvSpPr>
        <p:spPr>
          <a:xfrm>
            <a:off x="524106" y="1812956"/>
            <a:ext cx="11340791" cy="3795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Purpose:</a:t>
            </a:r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 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D0D0D"/>
              </a:solidFill>
              <a:latin typeface="Avenir Book" panose="02000503020000020003" pitchFamily="2" charset="0"/>
            </a:endParaRP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How well a model understands different types of sentences and can figure out things like if a sentence is true, false, or if two sentences mean the same thing.</a:t>
            </a:r>
          </a:p>
          <a:p>
            <a:pPr algn="l">
              <a:lnSpc>
                <a:spcPct val="150000"/>
              </a:lnSpc>
            </a:pPr>
            <a:endParaRPr lang="en-US" b="0" i="0" dirty="0">
              <a:solidFill>
                <a:srgbClr val="0D0D0D"/>
              </a:solidFill>
              <a:effectLst/>
              <a:latin typeface="Avenir Book" panose="02000503020000020003" pitchFamily="2" charset="0"/>
            </a:endParaRP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Example:</a:t>
            </a:r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 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D0D0D"/>
              </a:solidFill>
              <a:latin typeface="Avenir Book" panose="02000503020000020003" pitchFamily="2" charset="0"/>
            </a:endParaRP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If the model is given the sentences "The cat is on the mat" and "The mat has a cat on it," it needs to understand that these two sentences mean the same thing.</a:t>
            </a:r>
          </a:p>
        </p:txBody>
      </p:sp>
    </p:spTree>
    <p:extLst>
      <p:ext uri="{BB962C8B-B14F-4D97-AF65-F5344CB8AC3E}">
        <p14:creationId xmlns:p14="http://schemas.microsoft.com/office/powerpoint/2010/main" val="2898333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AEC5-4414-6A7A-1F2C-740A9437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07" y="365125"/>
            <a:ext cx="11441152" cy="1325563"/>
          </a:xfrm>
        </p:spPr>
        <p:txBody>
          <a:bodyPr>
            <a:normAutofit/>
          </a:bodyPr>
          <a:lstStyle/>
          <a:p>
            <a:pPr algn="ctr"/>
            <a:r>
              <a:rPr lang="en-OM" sz="2500" dirty="0">
                <a:latin typeface="Avenir Book" panose="02000503020000020003" pitchFamily="2" charset="0"/>
              </a:rPr>
              <a:t>LLM Model Evaluation  -&gt; Extrinsic Evaluation  -&gt;  Task Specific Benchmark</a:t>
            </a:r>
            <a:br>
              <a:rPr lang="en-OM" sz="2500" dirty="0">
                <a:latin typeface="Avenir Book" panose="02000503020000020003" pitchFamily="2" charset="0"/>
              </a:rPr>
            </a:br>
            <a:br>
              <a:rPr lang="en-OM" sz="2500" dirty="0">
                <a:latin typeface="Avenir Book" panose="02000503020000020003" pitchFamily="2" charset="0"/>
              </a:rPr>
            </a:br>
            <a:r>
              <a:rPr lang="en-OM" sz="2500" dirty="0">
                <a:latin typeface="Avenir Book" panose="02000503020000020003" pitchFamily="2" charset="0"/>
              </a:rPr>
              <a:t>Super</a:t>
            </a:r>
            <a:r>
              <a:rPr lang="en-US" sz="2500" b="1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GLUE (General Language Understanding Evaluation)</a:t>
            </a:r>
            <a:endParaRPr lang="en-OM" sz="2500" b="1" dirty="0">
              <a:latin typeface="Avenir Book" panose="02000503020000020003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C93FD-626A-030B-8FBA-DF3DF0A92D5A}"/>
              </a:ext>
            </a:extLst>
          </p:cNvPr>
          <p:cNvSpPr txBox="1"/>
          <p:nvPr/>
        </p:nvSpPr>
        <p:spPr>
          <a:xfrm>
            <a:off x="524106" y="1812956"/>
            <a:ext cx="11340791" cy="3795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Purpose:</a:t>
            </a:r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 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D0D0D"/>
              </a:solidFill>
              <a:latin typeface="Avenir Book" panose="02000503020000020003" pitchFamily="2" charset="0"/>
            </a:endParaRP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It's a harder version of GLUE that checks if the model can do even tougher tasks like figuring out the meaning of more complex sentences.</a:t>
            </a:r>
          </a:p>
          <a:p>
            <a:pPr algn="l">
              <a:lnSpc>
                <a:spcPct val="150000"/>
              </a:lnSpc>
            </a:pPr>
            <a:endParaRPr lang="en-US" b="0" i="0" dirty="0">
              <a:solidFill>
                <a:srgbClr val="0D0D0D"/>
              </a:solidFill>
              <a:effectLst/>
              <a:latin typeface="Avenir Book" panose="02000503020000020003" pitchFamily="2" charset="0"/>
            </a:endParaRP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Example:</a:t>
            </a:r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 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D0D0D"/>
              </a:solidFill>
              <a:latin typeface="Avenir Book" panose="02000503020000020003" pitchFamily="2" charset="0"/>
            </a:endParaRP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If the model is given a sentence like "Despite the rain, the picnic continued," it needs to understand that the picnic kept going even though it was raining.</a:t>
            </a:r>
          </a:p>
        </p:txBody>
      </p:sp>
    </p:spTree>
    <p:extLst>
      <p:ext uri="{BB962C8B-B14F-4D97-AF65-F5344CB8AC3E}">
        <p14:creationId xmlns:p14="http://schemas.microsoft.com/office/powerpoint/2010/main" val="1749164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05FEC35-4A3D-D52C-EF4D-37DDCB87CAD3}"/>
              </a:ext>
            </a:extLst>
          </p:cNvPr>
          <p:cNvGraphicFramePr/>
          <p:nvPr/>
        </p:nvGraphicFramePr>
        <p:xfrm>
          <a:off x="1351775" y="552398"/>
          <a:ext cx="976599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2770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AEC5-4414-6A7A-1F2C-740A9437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07" y="365125"/>
            <a:ext cx="11441152" cy="1325563"/>
          </a:xfrm>
        </p:spPr>
        <p:txBody>
          <a:bodyPr>
            <a:normAutofit/>
          </a:bodyPr>
          <a:lstStyle/>
          <a:p>
            <a:pPr algn="ctr"/>
            <a:r>
              <a:rPr lang="en-OM" sz="2500" dirty="0">
                <a:latin typeface="Avenir Book" panose="02000503020000020003" pitchFamily="2" charset="0"/>
              </a:rPr>
              <a:t>LLM Model Evaluation  -&gt; Extrinsic Evaluation  -&gt;  User Study</a:t>
            </a:r>
            <a:br>
              <a:rPr lang="en-OM" sz="2500" dirty="0">
                <a:latin typeface="Avenir Book" panose="02000503020000020003" pitchFamily="2" charset="0"/>
              </a:rPr>
            </a:br>
            <a:endParaRPr lang="en-OM" sz="2500" b="1" dirty="0">
              <a:latin typeface="Avenir Book" panose="02000503020000020003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C93FD-626A-030B-8FBA-DF3DF0A92D5A}"/>
              </a:ext>
            </a:extLst>
          </p:cNvPr>
          <p:cNvSpPr txBox="1"/>
          <p:nvPr/>
        </p:nvSpPr>
        <p:spPr>
          <a:xfrm>
            <a:off x="524106" y="1143888"/>
            <a:ext cx="11340791" cy="5770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Purpose:</a:t>
            </a:r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 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D0D0D"/>
              </a:solidFill>
              <a:latin typeface="Avenir Book" panose="02000503020000020003" pitchFamily="2" charset="0"/>
            </a:endParaRP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Like having a bunch of people try out a computer program to see how well it works. The people give feedback on what they like, what they don’t like, and what could be better</a:t>
            </a:r>
          </a:p>
          <a:p>
            <a:pPr algn="l">
              <a:lnSpc>
                <a:spcPct val="150000"/>
              </a:lnSpc>
            </a:pPr>
            <a:endParaRPr lang="en-US" b="0" i="0" dirty="0">
              <a:solidFill>
                <a:srgbClr val="0D0D0D"/>
              </a:solidFill>
              <a:effectLst/>
              <a:latin typeface="Avenir Book" panose="02000503020000020003" pitchFamily="2" charset="0"/>
            </a:endParaRP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Example:</a:t>
            </a:r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 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D0D0D"/>
              </a:solidFill>
              <a:latin typeface="Avenir Book" panose="02000503020000020003" pitchFamily="2" charset="0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Imagine your office is testing a new Employee support chatbot that can answer questions about HR and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ITServices</a:t>
            </a:r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. The Company asks employees to use the chatbot and then fill out a survey about their experience. Employees  might answer questions like: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Avenir Book" panose="02000503020000020003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Did the chatbot understand your questions?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Were the answers helpful?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Was it easy to use the chatbot?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latin typeface="Avenir Book" panose="02000503020000020003" pitchFamily="2" charset="0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Based on the Employees ' answers, the company can figure out if the chatbot is good at helping with HR and IT Services or if it needs improvements.</a:t>
            </a:r>
          </a:p>
        </p:txBody>
      </p:sp>
    </p:spTree>
    <p:extLst>
      <p:ext uri="{BB962C8B-B14F-4D97-AF65-F5344CB8AC3E}">
        <p14:creationId xmlns:p14="http://schemas.microsoft.com/office/powerpoint/2010/main" val="1019345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5036-8CEF-9602-908C-7A7DE5334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521"/>
            <a:ext cx="10515600" cy="1325563"/>
          </a:xfrm>
        </p:spPr>
        <p:txBody>
          <a:bodyPr>
            <a:normAutofit/>
          </a:bodyPr>
          <a:lstStyle/>
          <a:p>
            <a:r>
              <a:rPr lang="en-OM" sz="3600" dirty="0">
                <a:latin typeface="Avenir Book" panose="02000503020000020003" pitchFamily="2" charset="0"/>
              </a:rPr>
              <a:t>Large Language Model Evaluation Approaches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B9ED9A-F97D-2607-6786-C681E7BAA5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699157"/>
              </p:ext>
            </p:extLst>
          </p:nvPr>
        </p:nvGraphicFramePr>
        <p:xfrm>
          <a:off x="0" y="1282390"/>
          <a:ext cx="12192000" cy="5575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8524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5036-8CEF-9602-908C-7A7DE533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OM" sz="3600" dirty="0">
                <a:latin typeface="Avenir Book" panose="02000503020000020003" pitchFamily="2" charset="0"/>
              </a:rPr>
              <a:t>Large Language Model Evaluation Approaches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B9ED9A-F97D-2607-6786-C681E7BAA5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938836"/>
              </p:ext>
            </p:extLst>
          </p:nvPr>
        </p:nvGraphicFramePr>
        <p:xfrm>
          <a:off x="0" y="1282390"/>
          <a:ext cx="12192000" cy="5575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709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D17A5-3919-500D-BFD0-0B42B6CA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37891"/>
            <a:ext cx="6251110" cy="948464"/>
          </a:xfrm>
        </p:spPr>
        <p:txBody>
          <a:bodyPr anchor="b">
            <a:normAutofit/>
          </a:bodyPr>
          <a:lstStyle/>
          <a:p>
            <a:r>
              <a:rPr lang="en-OM" sz="5400" dirty="0"/>
              <a:t>About the Presenter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1D33F-6ED5-2758-FC13-09B6539E0E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6" r="-2" b="-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E1887-47F2-9B8F-A2A7-2B9B76FC8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7345" y="1672683"/>
            <a:ext cx="7531607" cy="4233595"/>
          </a:xfrm>
        </p:spPr>
        <p:txBody>
          <a:bodyPr>
            <a:normAutofit/>
          </a:bodyPr>
          <a:lstStyle/>
          <a:p>
            <a:r>
              <a:rPr lang="en-OM" sz="2200" dirty="0"/>
              <a:t>Prasanna Venkatesh Jayaprakahs – Author and passitionate techologist with 2+ decade IT Experience.</a:t>
            </a:r>
          </a:p>
          <a:p>
            <a:r>
              <a:rPr lang="en-OM" sz="2200" dirty="0"/>
              <a:t>Aspiring CTO.</a:t>
            </a:r>
          </a:p>
          <a:p>
            <a:r>
              <a:rPr lang="en-OM" sz="2200" dirty="0"/>
              <a:t>Linked In:  </a:t>
            </a:r>
          </a:p>
          <a:p>
            <a:r>
              <a:rPr lang="en-US" sz="2000" dirty="0">
                <a:hlinkClick r:id="rId3"/>
              </a:rPr>
              <a:t>https://www.linkedin.com/in/prasanna-venkatesh-jayaprakash/</a:t>
            </a:r>
            <a:r>
              <a:rPr lang="en-US" sz="2000" dirty="0"/>
              <a:t> </a:t>
            </a:r>
          </a:p>
          <a:p>
            <a:r>
              <a:rPr lang="en-OM" sz="2000" dirty="0"/>
              <a:t>Contact - +91 9840337443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A4DE02-DC19-B54E-969B-A52F8F6FC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523" y="4432055"/>
            <a:ext cx="2133600" cy="2070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8C5E2F-1087-8637-E339-74AE2B7EF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3034" y="4443204"/>
            <a:ext cx="2044700" cy="2006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F705BC-3B66-7D19-4BA7-93377A495F20}"/>
              </a:ext>
            </a:extLst>
          </p:cNvPr>
          <p:cNvSpPr txBox="1"/>
          <p:nvPr/>
        </p:nvSpPr>
        <p:spPr>
          <a:xfrm>
            <a:off x="5062653" y="6502155"/>
            <a:ext cx="179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OM" dirty="0"/>
              <a:t>LinkedIn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5E1B38-2A90-D1FF-4184-E3748718DB68}"/>
              </a:ext>
            </a:extLst>
          </p:cNvPr>
          <p:cNvSpPr txBox="1"/>
          <p:nvPr/>
        </p:nvSpPr>
        <p:spPr>
          <a:xfrm>
            <a:off x="8889230" y="6465325"/>
            <a:ext cx="179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OM" dirty="0"/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1908570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17A5-3919-500D-BFD0-0B42B6CA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37891"/>
            <a:ext cx="6251110" cy="948464"/>
          </a:xfrm>
        </p:spPr>
        <p:txBody>
          <a:bodyPr anchor="b">
            <a:normAutofit/>
          </a:bodyPr>
          <a:lstStyle/>
          <a:p>
            <a:r>
              <a:rPr lang="en-OM" sz="5400" dirty="0"/>
              <a:t>		Q&amp;A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1D33F-6ED5-2758-FC13-09B6539E0E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6" r="-2" b="-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E1887-47F2-9B8F-A2A7-2B9B76FC8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7345" y="1672683"/>
            <a:ext cx="7531607" cy="4233595"/>
          </a:xfrm>
        </p:spPr>
        <p:txBody>
          <a:bodyPr>
            <a:normAutofit/>
          </a:bodyPr>
          <a:lstStyle/>
          <a:p>
            <a:r>
              <a:rPr lang="en-OM" sz="2200" dirty="0"/>
              <a:t>Prasanna Venkatesh Jayaprakahs – Author and passitionate techologist with 2+ decade IT Experience.</a:t>
            </a:r>
          </a:p>
          <a:p>
            <a:r>
              <a:rPr lang="en-OM" sz="2200" dirty="0"/>
              <a:t>Aspiring CTO.</a:t>
            </a:r>
          </a:p>
          <a:p>
            <a:r>
              <a:rPr lang="en-OM" sz="2200" dirty="0"/>
              <a:t>Linked In:  </a:t>
            </a:r>
          </a:p>
          <a:p>
            <a:r>
              <a:rPr lang="en-US" sz="2000" dirty="0">
                <a:hlinkClick r:id="rId3"/>
              </a:rPr>
              <a:t>https://www.linkedin.com/in/prasanna-venkatesh-jayaprakash/</a:t>
            </a:r>
            <a:r>
              <a:rPr lang="en-US" sz="2000" dirty="0"/>
              <a:t> </a:t>
            </a:r>
          </a:p>
          <a:p>
            <a:r>
              <a:rPr lang="en-OM" sz="2000" dirty="0"/>
              <a:t>Contact - +91 9840337443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A4DE02-DC19-B54E-969B-A52F8F6FC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523" y="4432055"/>
            <a:ext cx="2133600" cy="2070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8C5E2F-1087-8637-E339-74AE2B7EF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3034" y="4443204"/>
            <a:ext cx="2044700" cy="2006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F705BC-3B66-7D19-4BA7-93377A495F20}"/>
              </a:ext>
            </a:extLst>
          </p:cNvPr>
          <p:cNvSpPr txBox="1"/>
          <p:nvPr/>
        </p:nvSpPr>
        <p:spPr>
          <a:xfrm>
            <a:off x="5062653" y="6502155"/>
            <a:ext cx="179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OM" dirty="0"/>
              <a:t>LinkedIn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5E1B38-2A90-D1FF-4184-E3748718DB68}"/>
              </a:ext>
            </a:extLst>
          </p:cNvPr>
          <p:cNvSpPr txBox="1"/>
          <p:nvPr/>
        </p:nvSpPr>
        <p:spPr>
          <a:xfrm>
            <a:off x="8889230" y="6465325"/>
            <a:ext cx="179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OM" dirty="0"/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32058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5036-8CEF-9602-908C-7A7DE533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OM" sz="3600" dirty="0">
                <a:latin typeface="Avenir Book" panose="02000503020000020003" pitchFamily="2" charset="0"/>
              </a:rPr>
              <a:t>Large Language Model Evaluation Approaches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B9ED9A-F97D-2607-6786-C681E7BAA5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8908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011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05FEC35-4A3D-D52C-EF4D-37DDCB87CA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5084283"/>
              </p:ext>
            </p:extLst>
          </p:nvPr>
        </p:nvGraphicFramePr>
        <p:xfrm>
          <a:off x="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7E0BD0-12AE-855A-9132-5E76F790A9BD}"/>
              </a:ext>
            </a:extLst>
          </p:cNvPr>
          <p:cNvSpPr txBox="1"/>
          <p:nvPr/>
        </p:nvSpPr>
        <p:spPr>
          <a:xfrm>
            <a:off x="8341112" y="1037059"/>
            <a:ext cx="364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Assessing the internal properties of the language model</a:t>
            </a:r>
            <a:endParaRPr lang="en-OM" dirty="0">
              <a:latin typeface="Avenir Book" panose="02000503020000020003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C6B5D-350A-0173-6DF9-EC52604AD4D7}"/>
              </a:ext>
            </a:extLst>
          </p:cNvPr>
          <p:cNvSpPr txBox="1"/>
          <p:nvPr/>
        </p:nvSpPr>
        <p:spPr>
          <a:xfrm>
            <a:off x="8341112" y="3105833"/>
            <a:ext cx="3646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Performance of the language model based on its effectiveness in real-world tasks</a:t>
            </a:r>
            <a:endParaRPr lang="en-OM" dirty="0">
              <a:latin typeface="Avenir Book" panose="02000503020000020003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8AB9A-3C4D-CF58-C948-BC205A561D4B}"/>
              </a:ext>
            </a:extLst>
          </p:cNvPr>
          <p:cNvSpPr txBox="1"/>
          <p:nvPr/>
        </p:nvSpPr>
        <p:spPr>
          <a:xfrm>
            <a:off x="8341112" y="4961389"/>
            <a:ext cx="364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Assessing aspects that are difficult to quantify automatically</a:t>
            </a:r>
            <a:endParaRPr lang="en-OM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212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05FEC35-4A3D-D52C-EF4D-37DDCB87CA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5334112"/>
              </p:ext>
            </p:extLst>
          </p:nvPr>
        </p:nvGraphicFramePr>
        <p:xfrm>
          <a:off x="-320908" y="853481"/>
          <a:ext cx="1226386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4921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AEC5-4414-6A7A-1F2C-740A9437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OM" sz="2800" dirty="0">
                <a:latin typeface="Avenir Book" panose="02000503020000020003" pitchFamily="2" charset="0"/>
              </a:rPr>
              <a:t>LLM Model Evaluation  -&gt; Intrinsic Evaluation  -&gt;  </a:t>
            </a:r>
            <a:r>
              <a:rPr lang="en-US" sz="2800" b="1" i="0" dirty="0">
                <a:latin typeface="Avenir Book" panose="02000503020000020003" pitchFamily="2" charset="0"/>
              </a:rPr>
              <a:t>Perplexity</a:t>
            </a:r>
            <a:endParaRPr lang="en-OM" sz="2800" b="1" dirty="0">
              <a:latin typeface="Avenir Book" panose="02000503020000020003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C93FD-626A-030B-8FBA-DF3DF0A92D5A}"/>
              </a:ext>
            </a:extLst>
          </p:cNvPr>
          <p:cNvSpPr txBox="1"/>
          <p:nvPr/>
        </p:nvSpPr>
        <p:spPr>
          <a:xfrm>
            <a:off x="524106" y="1812956"/>
            <a:ext cx="1134079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Definition:</a:t>
            </a:r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 </a:t>
            </a:r>
          </a:p>
          <a:p>
            <a:pPr algn="l"/>
            <a:endParaRPr lang="en-US" dirty="0">
              <a:solidFill>
                <a:srgbClr val="0D0D0D"/>
              </a:solidFill>
              <a:latin typeface="Avenir Book" panose="02000503020000020003" pitchFamily="2" charset="0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Perplexity is like a test to see how confused a LLM model is when it tries to predict the next word in a sentence. A lower perplexity score means the model is less confused and performs better.</a:t>
            </a:r>
          </a:p>
          <a:p>
            <a:pPr algn="l"/>
            <a:endParaRPr lang="en-US" dirty="0">
              <a:solidFill>
                <a:srgbClr val="0D0D0D"/>
              </a:solidFill>
              <a:latin typeface="Avenir Book" panose="02000503020000020003" pitchFamily="2" charset="0"/>
            </a:endParaRPr>
          </a:p>
          <a:p>
            <a:pPr algn="l"/>
            <a:endParaRPr lang="en-US" b="0" i="0" dirty="0">
              <a:solidFill>
                <a:srgbClr val="0D0D0D"/>
              </a:solidFill>
              <a:effectLst/>
              <a:latin typeface="Avenir Book" panose="02000503020000020003" pitchFamily="2" charset="0"/>
            </a:endParaRP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Example:</a:t>
            </a:r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 </a:t>
            </a:r>
          </a:p>
          <a:p>
            <a:pPr algn="l"/>
            <a:endParaRPr lang="en-US" dirty="0">
              <a:solidFill>
                <a:srgbClr val="0D0D0D"/>
              </a:solidFill>
              <a:latin typeface="Avenir Book" panose="02000503020000020003" pitchFamily="2" charset="0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Imagine you are playing a word guessing game. If the sentence is </a:t>
            </a:r>
          </a:p>
          <a:p>
            <a:pPr algn="l"/>
            <a:endParaRPr lang="en-US" dirty="0">
              <a:solidFill>
                <a:srgbClr val="0D0D0D"/>
              </a:solidFill>
              <a:latin typeface="Avenir Book" panose="02000503020000020003" pitchFamily="2" charset="0"/>
            </a:endParaRP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"The cat is on the ____,"  </a:t>
            </a:r>
          </a:p>
          <a:p>
            <a:pPr algn="l"/>
            <a:endParaRPr lang="en-US" b="1" dirty="0">
              <a:solidFill>
                <a:srgbClr val="0D0D0D"/>
              </a:solidFill>
              <a:latin typeface="Avenir Book" panose="02000503020000020003" pitchFamily="2" charset="0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and you have to guess the next word, you might guess "mat." </a:t>
            </a:r>
          </a:p>
          <a:p>
            <a:pPr algn="l"/>
            <a:endParaRPr lang="en-US" dirty="0">
              <a:solidFill>
                <a:srgbClr val="0D0D0D"/>
              </a:solidFill>
              <a:latin typeface="Avenir Book" panose="02000503020000020003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If the model guesses "mat" correctly most of the time, it has low perplexity.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If it often guesses something wrong, like "moon," it has high perplexity.</a:t>
            </a:r>
          </a:p>
        </p:txBody>
      </p:sp>
    </p:spTree>
    <p:extLst>
      <p:ext uri="{BB962C8B-B14F-4D97-AF65-F5344CB8AC3E}">
        <p14:creationId xmlns:p14="http://schemas.microsoft.com/office/powerpoint/2010/main" val="4037022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AEC5-4414-6A7A-1F2C-740A9437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OM" sz="2400" dirty="0">
                <a:latin typeface="Avenir Book" panose="02000503020000020003" pitchFamily="2" charset="0"/>
              </a:rPr>
              <a:t>LLM Model Evaluation  -&gt; Intrinsic Evaluation  -&gt;  </a:t>
            </a:r>
            <a:r>
              <a:rPr lang="en-US" sz="2400" b="1" i="0" dirty="0">
                <a:latin typeface="Avenir Book" panose="02000503020000020003" pitchFamily="2" charset="0"/>
              </a:rPr>
              <a:t>Cross Entropy Loss</a:t>
            </a:r>
            <a:endParaRPr lang="en-OM" sz="2400" b="1" dirty="0">
              <a:latin typeface="Avenir Book" panose="02000503020000020003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C93FD-626A-030B-8FBA-DF3DF0A92D5A}"/>
              </a:ext>
            </a:extLst>
          </p:cNvPr>
          <p:cNvSpPr txBox="1"/>
          <p:nvPr/>
        </p:nvSpPr>
        <p:spPr>
          <a:xfrm>
            <a:off x="524106" y="1812956"/>
            <a:ext cx="1134079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Definition:</a:t>
            </a:r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 </a:t>
            </a:r>
          </a:p>
          <a:p>
            <a:pPr algn="l"/>
            <a:endParaRPr lang="en-US" dirty="0">
              <a:solidFill>
                <a:srgbClr val="0D0D0D"/>
              </a:solidFill>
              <a:latin typeface="Avenir Book" panose="02000503020000020003" pitchFamily="2" charset="0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Cross-Entropy Loss is a way to measure how far off a model’s predictions are from the actual answer. It’s like counting how many wrong guesses the model makes and how bad those guesses are.</a:t>
            </a:r>
          </a:p>
          <a:p>
            <a:pPr algn="l"/>
            <a:endParaRPr lang="en-US" dirty="0">
              <a:solidFill>
                <a:srgbClr val="0D0D0D"/>
              </a:solidFill>
              <a:latin typeface="Avenir Book" panose="02000503020000020003" pitchFamily="2" charset="0"/>
            </a:endParaRPr>
          </a:p>
          <a:p>
            <a:pPr algn="l"/>
            <a:endParaRPr lang="en-US" b="0" i="0" dirty="0">
              <a:solidFill>
                <a:srgbClr val="0D0D0D"/>
              </a:solidFill>
              <a:effectLst/>
              <a:latin typeface="Avenir Book" panose="02000503020000020003" pitchFamily="2" charset="0"/>
            </a:endParaRP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Example:</a:t>
            </a:r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 </a:t>
            </a:r>
          </a:p>
          <a:p>
            <a:pPr algn="l"/>
            <a:endParaRPr lang="en-US" dirty="0">
              <a:solidFill>
                <a:srgbClr val="0D0D0D"/>
              </a:solidFill>
              <a:latin typeface="Avenir Book" panose="02000503020000020003" pitchFamily="2" charset="0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Suppose you are solving a puzzle, and each wrong piece you try to fit adds to your total errors. </a:t>
            </a:r>
          </a:p>
          <a:p>
            <a:pPr algn="l"/>
            <a:endParaRPr lang="en-US" dirty="0">
              <a:solidFill>
                <a:srgbClr val="0D0D0D"/>
              </a:solidFill>
              <a:latin typeface="Avenir Book" panose="02000503020000020003" pitchFamily="2" charset="0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If the puzzle has 100 pieces and you make 10 mistakes, your loss is low. But if you make 50 mistakes, your loss is high. </a:t>
            </a:r>
          </a:p>
          <a:p>
            <a:pPr algn="l"/>
            <a:endParaRPr lang="en-US" dirty="0">
              <a:solidFill>
                <a:srgbClr val="0D0D0D"/>
              </a:solidFill>
              <a:latin typeface="Avenir Book" panose="02000503020000020003" pitchFamily="2" charset="0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- Cross-Entropy Loss works similarly by adding up all the small mistakes the model makes when predicting words.</a:t>
            </a:r>
          </a:p>
        </p:txBody>
      </p:sp>
    </p:spTree>
    <p:extLst>
      <p:ext uri="{BB962C8B-B14F-4D97-AF65-F5344CB8AC3E}">
        <p14:creationId xmlns:p14="http://schemas.microsoft.com/office/powerpoint/2010/main" val="402218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AEC5-4414-6A7A-1F2C-740A9437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OM" sz="2000" dirty="0">
                <a:latin typeface="Avenir Book" panose="02000503020000020003" pitchFamily="2" charset="0"/>
              </a:rPr>
              <a:t>LLM Model Evaluation  -&gt; Intrinsic Evaluation  -&gt;  </a:t>
            </a:r>
            <a:r>
              <a:rPr lang="en-US" sz="2000" b="1" dirty="0">
                <a:latin typeface="Avenir Book" panose="02000503020000020003" pitchFamily="2" charset="0"/>
              </a:rPr>
              <a:t>BLEU (Bilingual Evaluation Understudy)</a:t>
            </a:r>
            <a:br>
              <a:rPr lang="en-US" sz="2000" dirty="0">
                <a:latin typeface="Avenir Book" panose="02000503020000020003" pitchFamily="2" charset="0"/>
              </a:rPr>
            </a:br>
            <a:endParaRPr lang="en-OM" sz="2000" b="1" dirty="0">
              <a:latin typeface="Avenir Book" panose="02000503020000020003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C93FD-626A-030B-8FBA-DF3DF0A92D5A}"/>
              </a:ext>
            </a:extLst>
          </p:cNvPr>
          <p:cNvSpPr txBox="1"/>
          <p:nvPr/>
        </p:nvSpPr>
        <p:spPr>
          <a:xfrm>
            <a:off x="524106" y="1812956"/>
            <a:ext cx="1134079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Definition:</a:t>
            </a:r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 </a:t>
            </a:r>
          </a:p>
          <a:p>
            <a:pPr algn="l"/>
            <a:endParaRPr lang="en-US" dirty="0">
              <a:solidFill>
                <a:srgbClr val="0D0D0D"/>
              </a:solidFill>
              <a:latin typeface="Avenir Book" panose="02000503020000020003" pitchFamily="2" charset="0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BLEU compares pieces of the text (called n-grams) that a model generates with pieces of the text from a reference (correct) text to see how similar they are.</a:t>
            </a:r>
            <a:endParaRPr lang="en-US" dirty="0">
              <a:solidFill>
                <a:srgbClr val="0D0D0D"/>
              </a:solidFill>
              <a:latin typeface="Avenir Book" panose="02000503020000020003" pitchFamily="2" charset="0"/>
            </a:endParaRPr>
          </a:p>
          <a:p>
            <a:pPr algn="l"/>
            <a:endParaRPr lang="en-US" b="0" i="0" dirty="0">
              <a:solidFill>
                <a:srgbClr val="0D0D0D"/>
              </a:solidFill>
              <a:effectLst/>
              <a:latin typeface="Avenir Book" panose="02000503020000020003" pitchFamily="2" charset="0"/>
            </a:endParaRP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Example:</a:t>
            </a:r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 </a:t>
            </a:r>
          </a:p>
          <a:p>
            <a:pPr algn="l"/>
            <a:endParaRPr lang="en-US" dirty="0">
              <a:solidFill>
                <a:srgbClr val="0D0D0D"/>
              </a:solidFill>
              <a:latin typeface="Avenir Book" panose="02000503020000020003" pitchFamily="2" charset="0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If you write a sentence: "The dog barks loudly," and the model writes: "The dog barks loudly," the BLEU score is high because all the words match exactly. </a:t>
            </a:r>
          </a:p>
          <a:p>
            <a:pPr algn="l"/>
            <a:endParaRPr lang="en-US" dirty="0">
              <a:solidFill>
                <a:srgbClr val="0D0D0D"/>
              </a:solidFill>
              <a:latin typeface="Avenir Book" panose="02000503020000020003" pitchFamily="2" charset="0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If the model writes: "The dog is loud," the BLEU score is lower because only some parts match.</a:t>
            </a:r>
          </a:p>
        </p:txBody>
      </p:sp>
    </p:spTree>
    <p:extLst>
      <p:ext uri="{BB962C8B-B14F-4D97-AF65-F5344CB8AC3E}">
        <p14:creationId xmlns:p14="http://schemas.microsoft.com/office/powerpoint/2010/main" val="4016554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AEC5-4414-6A7A-1F2C-740A9437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07" y="365125"/>
            <a:ext cx="11441152" cy="1325563"/>
          </a:xfrm>
        </p:spPr>
        <p:txBody>
          <a:bodyPr>
            <a:normAutofit/>
          </a:bodyPr>
          <a:lstStyle/>
          <a:p>
            <a:r>
              <a:rPr lang="en-OM" sz="1800" dirty="0">
                <a:latin typeface="Avenir Book" panose="02000503020000020003" pitchFamily="2" charset="0"/>
              </a:rPr>
              <a:t>LLM Model Evaluation  -&gt; Intrinsic Evaluation  -&gt;  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ROUGE (Recall-Oriented Understudy for </a:t>
            </a:r>
            <a:r>
              <a:rPr lang="en-US" sz="1800" b="1" i="0" dirty="0" err="1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Gisting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 Evaluation)</a:t>
            </a:r>
            <a:br>
              <a:rPr lang="en-US" sz="1800" b="1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</a:br>
            <a:endParaRPr lang="en-OM" sz="1800" b="1" dirty="0">
              <a:latin typeface="Avenir Book" panose="02000503020000020003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C93FD-626A-030B-8FBA-DF3DF0A92D5A}"/>
              </a:ext>
            </a:extLst>
          </p:cNvPr>
          <p:cNvSpPr txBox="1"/>
          <p:nvPr/>
        </p:nvSpPr>
        <p:spPr>
          <a:xfrm>
            <a:off x="524106" y="1812956"/>
            <a:ext cx="1134079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Definition:</a:t>
            </a:r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 </a:t>
            </a:r>
          </a:p>
          <a:p>
            <a:pPr algn="l"/>
            <a:endParaRPr lang="en-US" dirty="0">
              <a:solidFill>
                <a:srgbClr val="0D0D0D"/>
              </a:solidFill>
              <a:latin typeface="Avenir Book" panose="02000503020000020003" pitchFamily="2" charset="0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ROUGE measures how much the important parts (n-grams) of a summary match with the important parts of the original text.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latin typeface="Avenir Book" panose="02000503020000020003" pitchFamily="2" charset="0"/>
            </a:endParaRP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Example:</a:t>
            </a:r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 </a:t>
            </a:r>
          </a:p>
          <a:p>
            <a:pPr algn="l"/>
            <a:endParaRPr lang="en-US" dirty="0">
              <a:solidFill>
                <a:srgbClr val="0D0D0D"/>
              </a:solidFill>
              <a:latin typeface="Avenir Book" panose="02000503020000020003" pitchFamily="2" charset="0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If you read a book about "Jack and the Beanstalk" and your summary says: "Jack climbs a beanstalk and finds a giant," and the original story has those same main ideas, the ROUGE score will be high. </a:t>
            </a:r>
          </a:p>
          <a:p>
            <a:pPr algn="l"/>
            <a:endParaRPr lang="en-US" dirty="0">
              <a:solidFill>
                <a:srgbClr val="0D0D0D"/>
              </a:solidFill>
              <a:latin typeface="Avenir Book" panose="02000503020000020003" pitchFamily="2" charset="0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Avenir Book" panose="02000503020000020003" pitchFamily="2" charset="0"/>
              </a:rPr>
              <a:t>If your summary misses these key points, the ROUGE score will be low.</a:t>
            </a:r>
          </a:p>
          <a:p>
            <a:pPr algn="l"/>
            <a:endParaRPr lang="en-US" dirty="0">
              <a:solidFill>
                <a:srgbClr val="0D0D0D"/>
              </a:solidFill>
              <a:latin typeface="Avenir Book" panose="02000503020000020003" pitchFamily="2" charset="0"/>
            </a:endParaRPr>
          </a:p>
          <a:p>
            <a:pPr algn="l"/>
            <a:endParaRPr lang="en-US" b="0" i="0" dirty="0">
              <a:solidFill>
                <a:srgbClr val="0D0D0D"/>
              </a:solidFill>
              <a:effectLst/>
              <a:latin typeface="Avenir Book" panose="02000503020000020003" pitchFamily="2" charset="0"/>
            </a:endParaRPr>
          </a:p>
          <a:p>
            <a:pPr algn="l"/>
            <a:r>
              <a:rPr lang="en-US" b="1" u="sng" dirty="0">
                <a:solidFill>
                  <a:srgbClr val="0D0D0D"/>
                </a:solidFill>
                <a:latin typeface="Avenir Book" panose="02000503020000020003" pitchFamily="2" charset="0"/>
              </a:rPr>
              <a:t>ROUGE-N and ROUGE-L 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latin typeface="Avenir Book" panose="02000503020000020003" pitchFamily="2" charset="0"/>
            </a:endParaRPr>
          </a:p>
          <a:p>
            <a:pPr algn="l"/>
            <a:r>
              <a:rPr lang="en-US" b="1" dirty="0">
                <a:solidFill>
                  <a:srgbClr val="0D0D0D"/>
                </a:solidFill>
                <a:latin typeface="Avenir Book" panose="02000503020000020003" pitchFamily="2" charset="0"/>
              </a:rPr>
              <a:t>ROUGE-1</a:t>
            </a:r>
            <a:r>
              <a:rPr lang="en-US" dirty="0">
                <a:solidFill>
                  <a:srgbClr val="0D0D0D"/>
                </a:solidFill>
                <a:latin typeface="Avenir Book" panose="02000503020000020003" pitchFamily="2" charset="0"/>
              </a:rPr>
              <a:t> - </a:t>
            </a:r>
            <a:r>
              <a:rPr lang="en-US" b="0" i="0" dirty="0">
                <a:solidFill>
                  <a:srgbClr val="202124"/>
                </a:solidFill>
                <a:effectLst/>
                <a:latin typeface="Avenir Book" panose="02000503020000020003" pitchFamily="2" charset="0"/>
              </a:rPr>
              <a:t>is often used to evaluate the grammatical correctness and fluency of generated text.</a:t>
            </a:r>
            <a:endParaRPr lang="en-US" b="0" i="0" dirty="0">
              <a:solidFill>
                <a:srgbClr val="0D0D0D"/>
              </a:solidFill>
              <a:effectLst/>
              <a:latin typeface="Avenir Book" panose="02000503020000020003" pitchFamily="2" charset="0"/>
            </a:endParaRPr>
          </a:p>
          <a:p>
            <a:pPr algn="l"/>
            <a:r>
              <a:rPr lang="en-US" b="1" dirty="0">
                <a:solidFill>
                  <a:srgbClr val="0D0D0D"/>
                </a:solidFill>
                <a:latin typeface="Avenir Book" panose="02000503020000020003" pitchFamily="2" charset="0"/>
              </a:rPr>
              <a:t>ROUGE-L </a:t>
            </a:r>
            <a:r>
              <a:rPr lang="en-US" dirty="0">
                <a:solidFill>
                  <a:srgbClr val="0D0D0D"/>
                </a:solidFill>
                <a:latin typeface="Avenir Book" panose="02000503020000020003" pitchFamily="2" charset="0"/>
              </a:rPr>
              <a:t>- </a:t>
            </a:r>
            <a:r>
              <a:rPr lang="en-US" b="0" i="0" dirty="0">
                <a:solidFill>
                  <a:srgbClr val="040C28"/>
                </a:solidFill>
                <a:effectLst/>
                <a:latin typeface="Avenir Book" panose="02000503020000020003" pitchFamily="2" charset="0"/>
              </a:rPr>
              <a:t>measures the longest common subsequence (LCS) between the candidate text and the reference text</a:t>
            </a:r>
            <a:r>
              <a:rPr lang="en-US" b="0" i="0" dirty="0">
                <a:solidFill>
                  <a:srgbClr val="202124"/>
                </a:solidFill>
                <a:effectLst/>
                <a:latin typeface="Avenir Book" panose="02000503020000020003" pitchFamily="2" charset="0"/>
              </a:rPr>
              <a:t>.</a:t>
            </a:r>
            <a:endParaRPr lang="en-US" b="0" i="0" dirty="0">
              <a:solidFill>
                <a:srgbClr val="0D0D0D"/>
              </a:solidFill>
              <a:effectLst/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342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1269</Words>
  <Application>Microsoft Macintosh PowerPoint</Application>
  <PresentationFormat>Widescreen</PresentationFormat>
  <Paragraphs>184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Avenir Book</vt:lpstr>
      <vt:lpstr>Avenir Next Condensed</vt:lpstr>
      <vt:lpstr>Calibri</vt:lpstr>
      <vt:lpstr>Calibri Light</vt:lpstr>
      <vt:lpstr>Office Theme</vt:lpstr>
      <vt:lpstr>LLM Evaluation </vt:lpstr>
      <vt:lpstr>About the Presenter</vt:lpstr>
      <vt:lpstr>Large Language Model Evaluation Approaches</vt:lpstr>
      <vt:lpstr>PowerPoint Presentation</vt:lpstr>
      <vt:lpstr>PowerPoint Presentation</vt:lpstr>
      <vt:lpstr>LLM Model Evaluation  -&gt; Intrinsic Evaluation  -&gt;  Perplexity</vt:lpstr>
      <vt:lpstr>LLM Model Evaluation  -&gt; Intrinsic Evaluation  -&gt;  Cross Entropy Loss</vt:lpstr>
      <vt:lpstr>LLM Model Evaluation  -&gt; Intrinsic Evaluation  -&gt;  BLEU (Bilingual Evaluation Understudy) </vt:lpstr>
      <vt:lpstr>LLM Model Evaluation  -&gt; Intrinsic Evaluation  -&gt;  ROUGE (Recall-Oriented Understudy for Gisting Evaluation) </vt:lpstr>
      <vt:lpstr>LLM Model Evaluation  -&gt; Intrinsic Evaluation  -&gt;  BERTScore </vt:lpstr>
      <vt:lpstr>PowerPoint Presentation</vt:lpstr>
      <vt:lpstr>PowerPoint Presentation</vt:lpstr>
      <vt:lpstr>LLM Model Evaluation  -&gt; Extrinsic Evaluation  -&gt;  Task Specific Benchmark  SQuAD (Stanford Question Answering Dataset)</vt:lpstr>
      <vt:lpstr>LLM Model Evaluation  -&gt; Extrinsic Evaluation  -&gt;  Task Specific Benchmark  GLUE (General Language Understanding Evaluation)</vt:lpstr>
      <vt:lpstr>LLM Model Evaluation  -&gt; Extrinsic Evaluation  -&gt;  Task Specific Benchmark  SuperGLUE (General Language Understanding Evaluation)</vt:lpstr>
      <vt:lpstr>PowerPoint Presentation</vt:lpstr>
      <vt:lpstr>LLM Model Evaluation  -&gt; Extrinsic Evaluation  -&gt;  User Study </vt:lpstr>
      <vt:lpstr>Large Language Model Evaluation Approaches</vt:lpstr>
      <vt:lpstr>Large Language Model Evaluation Approaches</vt:lpstr>
      <vt:lpstr>  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Prasanna Venkatesh J (HCL Financial Services)</dc:creator>
  <cp:lastModifiedBy>Prasanna Venkatesh J (HCL Financial Services)</cp:lastModifiedBy>
  <cp:revision>112</cp:revision>
  <dcterms:created xsi:type="dcterms:W3CDTF">2024-05-31T10:24:54Z</dcterms:created>
  <dcterms:modified xsi:type="dcterms:W3CDTF">2024-05-31T15:09:23Z</dcterms:modified>
</cp:coreProperties>
</file>