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4" r:id="rId3"/>
    <p:sldId id="271" r:id="rId4"/>
    <p:sldId id="259" r:id="rId5"/>
    <p:sldId id="268" r:id="rId6"/>
    <p:sldId id="269" r:id="rId7"/>
    <p:sldId id="273" r:id="rId8"/>
    <p:sldId id="262" r:id="rId9"/>
    <p:sldId id="263" r:id="rId10"/>
    <p:sldId id="264" r:id="rId11"/>
    <p:sldId id="266" r:id="rId12"/>
    <p:sldId id="267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1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2A882-1DCA-4E26-A978-7D2DBE97A36D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5A38F-C3E3-4F3E-89ED-0CF9B27790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indmajix.com/docker/network-configura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685800" y="2666999"/>
            <a:ext cx="7543800" cy="838201"/>
          </a:xfrm>
        </p:spPr>
        <p:txBody>
          <a:bodyPr/>
          <a:lstStyle/>
          <a:p>
            <a:pPr algn="ctr">
              <a:buNone/>
            </a:pPr>
            <a:r>
              <a:rPr lang="en-IN" dirty="0">
                <a:solidFill>
                  <a:srgbClr val="0070C0"/>
                </a:solidFill>
              </a:rPr>
              <a:t>EC2 Linux Instance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Q. What are the best practices for Security in Amazon EC2?</a:t>
            </a:r>
          </a:p>
          <a:p>
            <a:r>
              <a:rPr lang="en-US" sz="1800" dirty="0"/>
              <a:t>There are several best practices to secure Amazon EC2. A few of them are given below:</a:t>
            </a:r>
          </a:p>
          <a:p>
            <a:pPr lvl="0"/>
            <a:r>
              <a:rPr lang="en-US" sz="1800" dirty="0"/>
              <a:t>Use AWS Identity and Access Management (IAM) to control access to your AWS resources.</a:t>
            </a:r>
          </a:p>
          <a:p>
            <a:pPr lvl="0"/>
            <a:r>
              <a:rPr lang="en-US" sz="1800" dirty="0"/>
              <a:t>Restrict access by only allowing trusted hosts or networks to access ports on your instance.</a:t>
            </a:r>
          </a:p>
          <a:p>
            <a:pPr lvl="0"/>
            <a:r>
              <a:rPr lang="en-US" sz="1800" dirty="0"/>
              <a:t>Review the rules in your security groups regularly, and ensure that you apply the principle of least</a:t>
            </a:r>
          </a:p>
          <a:p>
            <a:pPr lvl="0"/>
            <a:r>
              <a:rPr lang="en-US" sz="1800" dirty="0"/>
              <a:t>Privilege – only open up permissions that you require.</a:t>
            </a:r>
          </a:p>
          <a:p>
            <a:pPr lvl="0"/>
            <a:r>
              <a:rPr lang="en-US" sz="1800" dirty="0"/>
              <a:t>Disable password-based logins for instances launched from your AMI. Passwords can be found or cracked, and are a security risk.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Q. You have an EC2 Security Group with several running EC2 instances. You changed the Security Group rules to allow inbound traffic on a new port and protocol, and then launched several new instances in the same Security Group. The new rules apply:</a:t>
            </a:r>
          </a:p>
          <a:p>
            <a:pPr lvl="0">
              <a:buFont typeface="+mj-lt"/>
              <a:buAutoNum type="alphaUcPeriod"/>
            </a:pPr>
            <a:r>
              <a:rPr lang="en-US" sz="1800" dirty="0"/>
              <a:t>Immediately to all instances in the security group.</a:t>
            </a:r>
          </a:p>
          <a:p>
            <a:pPr lvl="0">
              <a:buFont typeface="+mj-lt"/>
              <a:buAutoNum type="alphaUcPeriod"/>
            </a:pPr>
            <a:r>
              <a:rPr lang="en-US" sz="1800" dirty="0"/>
              <a:t>Immediately to the new instances only.</a:t>
            </a:r>
          </a:p>
          <a:p>
            <a:pPr lvl="0">
              <a:buFont typeface="+mj-lt"/>
              <a:buAutoNum type="alphaUcPeriod"/>
            </a:pPr>
            <a:r>
              <a:rPr lang="en-US" sz="1800" dirty="0"/>
              <a:t>Immediately to the new instances, but old instances must be stopped and restarted before the new rules apply.</a:t>
            </a:r>
          </a:p>
          <a:p>
            <a:pPr lvl="0">
              <a:buFont typeface="+mj-lt"/>
              <a:buAutoNum type="alphaUcPeriod"/>
            </a:pPr>
            <a:r>
              <a:rPr lang="en-US" sz="1800" dirty="0"/>
              <a:t>To all instances, but it may take several minutes for old instances to see the changes.  </a:t>
            </a:r>
          </a:p>
          <a:p>
            <a:r>
              <a:rPr lang="en-US" sz="1800" dirty="0">
                <a:solidFill>
                  <a:srgbClr val="0070C0"/>
                </a:solidFill>
              </a:rPr>
              <a:t>Answer A. Immediately to all instances in the security group.</a:t>
            </a:r>
          </a:p>
          <a:p>
            <a:r>
              <a:rPr lang="en-US" sz="1800" dirty="0"/>
              <a:t>Any rule specified in an EC2 Security Group applies immediately to all the instances, irrespective of when they are launched before or after adding a rule.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b="1" dirty="0"/>
              <a:t>Q. What are the features of the Amazon EC2 service?</a:t>
            </a:r>
            <a:endParaRPr lang="en-US" sz="1800" dirty="0"/>
          </a:p>
          <a:p>
            <a:r>
              <a:rPr lang="en-US" sz="1800" dirty="0"/>
              <a:t>Amazon EC2 provides the following features:</a:t>
            </a:r>
          </a:p>
          <a:p>
            <a:pPr lvl="0"/>
            <a:r>
              <a:rPr lang="en-US" sz="1800" dirty="0"/>
              <a:t>Virtual computing environment (known as instances)</a:t>
            </a:r>
          </a:p>
          <a:p>
            <a:pPr lvl="0"/>
            <a:r>
              <a:rPr lang="en-US" sz="1800" dirty="0"/>
              <a:t>Pre-configured templates for your instances (known as Amazon Machine Images – AMIs)</a:t>
            </a:r>
          </a:p>
          <a:p>
            <a:pPr lvl="0"/>
            <a:r>
              <a:rPr lang="en-US" sz="1800" dirty="0"/>
              <a:t>Amazon Machine Images (AMIs) is a complete package that you need for your server (including the operating system and additional software)</a:t>
            </a:r>
          </a:p>
          <a:p>
            <a:pPr lvl="0"/>
            <a:r>
              <a:rPr lang="en-US" sz="1800" dirty="0"/>
              <a:t>Amazon EC2 provides various configurations of CPU, memory, storage and networking capacity for your instances (known as instance type)</a:t>
            </a:r>
          </a:p>
          <a:p>
            <a:pPr lvl="0"/>
            <a:r>
              <a:rPr lang="en-US" sz="1800" dirty="0"/>
              <a:t>Secure login information for your instances using key pairs (AWS stores the public key and you can store the private key in a secure place)</a:t>
            </a:r>
          </a:p>
          <a:p>
            <a:pPr lvl="0"/>
            <a:r>
              <a:rPr lang="en-US" sz="1800" dirty="0"/>
              <a:t>Storage volumes of temporary data is deleted when you stop or terminate your instance (known as instance store volumes)</a:t>
            </a:r>
          </a:p>
          <a:p>
            <a:pPr lvl="0"/>
            <a:r>
              <a:rPr lang="en-US" sz="1800" dirty="0"/>
              <a:t>Amazon EC2 provides persistent storage volumes (using Amazon Elastic Block Store – EBS)</a:t>
            </a:r>
          </a:p>
          <a:p>
            <a:pPr lvl="0"/>
            <a:r>
              <a:rPr lang="en-US" sz="1800" dirty="0"/>
              <a:t>A firewall that enables you to specify the protocols, ports, and source IP ranges that can reach your instances using security groups</a:t>
            </a:r>
          </a:p>
          <a:p>
            <a:pPr lvl="0"/>
            <a:r>
              <a:rPr lang="en-US" sz="1800" dirty="0"/>
              <a:t>Static</a:t>
            </a:r>
            <a:r>
              <a:rPr lang="en-US" sz="1800" u="sng" dirty="0">
                <a:hlinkClick r:id="rId2"/>
              </a:rPr>
              <a:t> </a:t>
            </a:r>
            <a:r>
              <a:rPr lang="en-US" sz="1800" dirty="0"/>
              <a:t>IP addresses for dynamic cloud computing (known as Elastic IP address)</a:t>
            </a:r>
          </a:p>
          <a:p>
            <a:pPr lvl="0"/>
            <a:r>
              <a:rPr lang="en-US" sz="1800" dirty="0"/>
              <a:t>Amazon EC2 provides metadata (known as tags)</a:t>
            </a:r>
          </a:p>
          <a:p>
            <a:endParaRPr lang="en-US" sz="1800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590800"/>
            <a:ext cx="7696200" cy="91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6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  <a:t>Please subscribe to My Channel</a:t>
            </a:r>
            <a:endParaRPr lang="en-US" sz="3600" dirty="0">
              <a:solidFill>
                <a:srgbClr val="0070C0"/>
              </a:solidFill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Agenda for session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EC2 instance definition.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Creating and Launching EC2 Linux Instance 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Static </a:t>
            </a:r>
            <a:r>
              <a:rPr lang="en-US">
                <a:solidFill>
                  <a:srgbClr val="0070C0"/>
                </a:solidFill>
              </a:rPr>
              <a:t>website Hosting </a:t>
            </a:r>
            <a:r>
              <a:rPr lang="en-US" dirty="0">
                <a:solidFill>
                  <a:srgbClr val="0070C0"/>
                </a:solidFill>
              </a:rPr>
              <a:t>on EC2 Linux instance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Adding volume to EC2 instance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Interview Questions.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dirty="0">
                <a:solidFill>
                  <a:srgbClr val="0070C0"/>
                </a:solidFill>
              </a:rPr>
              <a:t>EC2(Elastic compute cloud)</a:t>
            </a:r>
            <a:endParaRPr lang="en-US" dirty="0"/>
          </a:p>
        </p:txBody>
      </p:sp>
      <p:sp>
        <p:nvSpPr>
          <p:cNvPr id="18435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/>
              <a:t>This managed service is called Elastic Compute Cloud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It is mainly used for provisioning a virtual machine along with CPU, RAM, storage, network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5/5/2017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Prepared by Mohan Rao</a:t>
            </a:r>
          </a:p>
        </p:txBody>
      </p:sp>
      <p:sp>
        <p:nvSpPr>
          <p:cNvPr id="1843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5CB4E3B-E762-4B0A-A7A6-650ED8B8557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8439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3252788"/>
            <a:ext cx="3657600" cy="2105025"/>
          </a:xfrm>
          <a:noFill/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Steps to create EC2 Linux instance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  <a:t>Choose AMI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  <a:t>Choose Instance Type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  <a:t>Configure Instance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  <a:t>Add Storage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  <a:t>Add Tags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  <a:t>Configure Security groups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  <a:t>Creating key pair.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>
                <a:solidFill>
                  <a:srgbClr val="0070C0"/>
                </a:solidFill>
                <a:latin typeface="Verdana" pitchFamily="34" charset="0"/>
                <a:ea typeface="Verdana" pitchFamily="34" charset="0"/>
              </a:rPr>
              <a:t>Launch Instance</a:t>
            </a:r>
            <a:endParaRPr lang="en-US" sz="2000" dirty="0">
              <a:solidFill>
                <a:srgbClr val="0070C0"/>
              </a:solidFill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4800" y="2895599"/>
            <a:ext cx="7924800" cy="68580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dirty="0">
                <a:solidFill>
                  <a:srgbClr val="0070C0"/>
                </a:solidFill>
              </a:rPr>
              <a:t>Deploying static website on EC2 instance.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4800" y="2895599"/>
            <a:ext cx="7924800" cy="68580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dirty="0">
                <a:solidFill>
                  <a:srgbClr val="0070C0"/>
                </a:solidFill>
              </a:rPr>
              <a:t>Creating and attach volume to EC2 instance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304800" y="2895599"/>
            <a:ext cx="7924800" cy="68580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dirty="0">
                <a:solidFill>
                  <a:srgbClr val="0070C0"/>
                </a:solidFill>
              </a:rPr>
              <a:t>Interview questions on EC2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Q. How is stopping and terminating an instance different from each other?</a:t>
            </a:r>
          </a:p>
          <a:p>
            <a:r>
              <a:rPr lang="en-US" sz="1800" dirty="0"/>
              <a:t>Stopping and Starting an instance: When an instance is stopped, the instance performs a normal shutdown and then transitions to a stopped state. All of its Amazon EBS volumes remain attached, and you can start the instance again at a later time. You are not charged for additional instance hours while the instance is in a stopped state.</a:t>
            </a:r>
          </a:p>
          <a:p>
            <a:r>
              <a:rPr lang="en-US" sz="1800" dirty="0"/>
              <a:t>Terminating an instance: When an instance is terminated, the instance performs a normal shutdown, then the attached Amazon EBS volumes are deleted unless the volume’s </a:t>
            </a:r>
            <a:r>
              <a:rPr lang="en-US" sz="1800" dirty="0" err="1">
                <a:solidFill>
                  <a:srgbClr val="0070C0"/>
                </a:solidFill>
              </a:rPr>
              <a:t>deleteOnTermination</a:t>
            </a:r>
            <a:r>
              <a:rPr lang="en-US" sz="1800" dirty="0"/>
              <a:t> attribute is set to false. The instance itself is also deleted, and you can’t start the instance again at a later time.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Q. What are the various AMI design options?</a:t>
            </a:r>
          </a:p>
          <a:p>
            <a:r>
              <a:rPr lang="en-US" sz="1800" dirty="0"/>
              <a:t>Ans. Fully Baked AMI, </a:t>
            </a:r>
            <a:r>
              <a:rPr lang="en-US" sz="1800" dirty="0" err="1"/>
              <a:t>JeOS</a:t>
            </a:r>
            <a:r>
              <a:rPr lang="en-US" sz="1800" dirty="0"/>
              <a:t> (just enough operating system) AMI and Hybrid AMI.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736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Verdana</vt:lpstr>
      <vt:lpstr>Wingdings</vt:lpstr>
      <vt:lpstr>Office Theme</vt:lpstr>
      <vt:lpstr>PowerPoint Presentation</vt:lpstr>
      <vt:lpstr>Agenda for session</vt:lpstr>
      <vt:lpstr>EC2(Elastic compute cloud)</vt:lpstr>
      <vt:lpstr>Steps to create EC2 Linux instance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Mohan</dc:creator>
  <cp:lastModifiedBy>Mohan Rao P</cp:lastModifiedBy>
  <cp:revision>53</cp:revision>
  <dcterms:created xsi:type="dcterms:W3CDTF">2006-08-16T00:00:00Z</dcterms:created>
  <dcterms:modified xsi:type="dcterms:W3CDTF">2020-12-02T02:54:00Z</dcterms:modified>
</cp:coreProperties>
</file>