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593E-30ED-4479-892E-977BB6B1FB45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16D4-A210-49E5-9870-CF15A7685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65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593E-30ED-4479-892E-977BB6B1FB45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16D4-A210-49E5-9870-CF15A7685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01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593E-30ED-4479-892E-977BB6B1FB45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16D4-A210-49E5-9870-CF15A7685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5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593E-30ED-4479-892E-977BB6B1FB45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16D4-A210-49E5-9870-CF15A7685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593E-30ED-4479-892E-977BB6B1FB45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16D4-A210-49E5-9870-CF15A7685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3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593E-30ED-4479-892E-977BB6B1FB45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16D4-A210-49E5-9870-CF15A7685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593E-30ED-4479-892E-977BB6B1FB45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16D4-A210-49E5-9870-CF15A7685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593E-30ED-4479-892E-977BB6B1FB45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16D4-A210-49E5-9870-CF15A7685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3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593E-30ED-4479-892E-977BB6B1FB45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16D4-A210-49E5-9870-CF15A7685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593E-30ED-4479-892E-977BB6B1FB45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16D4-A210-49E5-9870-CF15A7685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17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593E-30ED-4479-892E-977BB6B1FB45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16D4-A210-49E5-9870-CF15A7685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593E-30ED-4479-892E-977BB6B1FB45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16D4-A210-49E5-9870-CF15A7685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10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Linux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0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5850392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&gt; filename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Allows you to create file along with the content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filename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Display the content of the file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&gt;&gt; filename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newlines to existing lines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#touch filename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change timestamp of the file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#vi filename / vim filename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 Vi editor mode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directory</a:t>
            </a:r>
          </a:p>
        </p:txBody>
      </p:sp>
    </p:spTree>
    <p:extLst>
      <p:ext uri="{BB962C8B-B14F-4D97-AF65-F5344CB8AC3E}">
        <p14:creationId xmlns:p14="http://schemas.microsoft.com/office/powerpoint/2010/main" val="38479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31"/>
            <a:ext cx="10515600" cy="594183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sourcefile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&lt;destination&gt;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&lt;source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#mv &lt;source&gt;&lt;destination&gt;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: It’s applicable only the source &amp; destination in the same location.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#mv &lt;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oldname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newname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&lt;filename&gt;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8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Vi editor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>
            <a:noAutofit/>
          </a:bodyPr>
          <a:lstStyle/>
          <a:p>
            <a:r>
              <a:rPr lang="en-IN" sz="1400" dirty="0"/>
              <a:t>Open the file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           #vi filename (or) vim </a:t>
            </a:r>
            <a:r>
              <a:rPr lang="en-IN" sz="1400" dirty="0" smtClean="0"/>
              <a:t>filename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  <a:p>
            <a:r>
              <a:rPr lang="en-IN" sz="1400" dirty="0" smtClean="0"/>
              <a:t>Close the file          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Esc -</a:t>
            </a:r>
            <a:r>
              <a:rPr lang="en-IN" sz="1400" dirty="0" smtClean="0">
                <a:sym typeface="Wingdings" panose="05000000000000000000" pitchFamily="2" charset="2"/>
              </a:rPr>
              <a:t>--- &gt; :q - quit</a:t>
            </a:r>
          </a:p>
          <a:p>
            <a:pPr marL="0" indent="0">
              <a:buNone/>
            </a:pPr>
            <a:r>
              <a:rPr lang="en-IN" sz="1400" dirty="0">
                <a:sym typeface="Wingdings" panose="05000000000000000000" pitchFamily="2" charset="2"/>
              </a:rPr>
              <a:t> </a:t>
            </a:r>
            <a:r>
              <a:rPr lang="en-IN" sz="1400" dirty="0" smtClean="0">
                <a:sym typeface="Wingdings" panose="05000000000000000000" pitchFamily="2" charset="2"/>
              </a:rPr>
              <a:t>                  :q! – quit forcefully</a:t>
            </a:r>
          </a:p>
          <a:p>
            <a:pPr marL="0" indent="0">
              <a:buNone/>
            </a:pPr>
            <a:r>
              <a:rPr lang="en-IN" sz="1400" dirty="0">
                <a:sym typeface="Wingdings" panose="05000000000000000000" pitchFamily="2" charset="2"/>
              </a:rPr>
              <a:t> </a:t>
            </a:r>
            <a:r>
              <a:rPr lang="en-IN" sz="1400" dirty="0" smtClean="0">
                <a:sym typeface="Wingdings" panose="05000000000000000000" pitchFamily="2" charset="2"/>
              </a:rPr>
              <a:t>                  :</a:t>
            </a:r>
            <a:r>
              <a:rPr lang="en-IN" sz="1400" dirty="0" err="1" smtClean="0">
                <a:sym typeface="Wingdings" panose="05000000000000000000" pitchFamily="2" charset="2"/>
              </a:rPr>
              <a:t>wq</a:t>
            </a:r>
            <a:r>
              <a:rPr lang="en-IN" sz="1400" dirty="0" smtClean="0">
                <a:sym typeface="Wingdings" panose="05000000000000000000" pitchFamily="2" charset="2"/>
              </a:rPr>
              <a:t> – Save &amp; quit</a:t>
            </a:r>
          </a:p>
          <a:p>
            <a:pPr marL="0" indent="0">
              <a:buNone/>
            </a:pPr>
            <a:r>
              <a:rPr lang="en-IN" sz="1400" dirty="0">
                <a:sym typeface="Wingdings" panose="05000000000000000000" pitchFamily="2" charset="2"/>
              </a:rPr>
              <a:t> </a:t>
            </a:r>
            <a:r>
              <a:rPr lang="en-IN" sz="1400" dirty="0" smtClean="0">
                <a:sym typeface="Wingdings" panose="05000000000000000000" pitchFamily="2" charset="2"/>
              </a:rPr>
              <a:t>                  :</a:t>
            </a:r>
            <a:r>
              <a:rPr lang="en-IN" sz="1400" dirty="0" err="1" smtClean="0">
                <a:sym typeface="Wingdings" panose="05000000000000000000" pitchFamily="2" charset="2"/>
              </a:rPr>
              <a:t>wq</a:t>
            </a:r>
            <a:r>
              <a:rPr lang="en-IN" sz="1400" dirty="0" smtClean="0">
                <a:sym typeface="Wingdings" panose="05000000000000000000" pitchFamily="2" charset="2"/>
              </a:rPr>
              <a:t>! – Save &amp; quit forcefully</a:t>
            </a:r>
          </a:p>
          <a:p>
            <a:pPr marL="0" indent="0">
              <a:buNone/>
            </a:pPr>
            <a:endParaRPr lang="en-IN" sz="1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1400" dirty="0">
              <a:sym typeface="Wingdings" panose="05000000000000000000" pitchFamily="2" charset="2"/>
            </a:endParaRPr>
          </a:p>
          <a:p>
            <a:r>
              <a:rPr lang="en-IN" sz="1400" dirty="0">
                <a:sym typeface="Wingdings" panose="05000000000000000000" pitchFamily="2" charset="2"/>
              </a:rPr>
              <a:t>Navigations</a:t>
            </a:r>
          </a:p>
          <a:p>
            <a:pPr marL="0" indent="0">
              <a:buNone/>
            </a:pPr>
            <a:r>
              <a:rPr lang="en-IN" sz="1400" dirty="0" err="1">
                <a:sym typeface="Wingdings" panose="05000000000000000000" pitchFamily="2" charset="2"/>
              </a:rPr>
              <a:t>i</a:t>
            </a:r>
            <a:r>
              <a:rPr lang="en-IN" sz="1400" dirty="0">
                <a:sym typeface="Wingdings" panose="05000000000000000000" pitchFamily="2" charset="2"/>
              </a:rPr>
              <a:t>  Insert mode</a:t>
            </a:r>
          </a:p>
          <a:p>
            <a:pPr marL="0" indent="0">
              <a:buNone/>
            </a:pPr>
            <a:r>
              <a:rPr lang="en-IN" sz="1400" dirty="0">
                <a:sym typeface="Wingdings" panose="05000000000000000000" pitchFamily="2" charset="2"/>
              </a:rPr>
              <a:t>I  Move the cursor to start of the line</a:t>
            </a:r>
          </a:p>
          <a:p>
            <a:pPr marL="0" indent="0">
              <a:buNone/>
            </a:pPr>
            <a:r>
              <a:rPr lang="en-IN" sz="1400" dirty="0">
                <a:sym typeface="Wingdings" panose="05000000000000000000" pitchFamily="2" charset="2"/>
              </a:rPr>
              <a:t>A  Move the cursor end to the </a:t>
            </a:r>
            <a:r>
              <a:rPr lang="en-IN" sz="1400" dirty="0" smtClean="0">
                <a:sym typeface="Wingdings" panose="05000000000000000000" pitchFamily="2" charset="2"/>
              </a:rPr>
              <a:t>line</a:t>
            </a:r>
            <a:endParaRPr lang="en-IN" sz="1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88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9"/>
            <a:ext cx="10515600" cy="60463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1800" dirty="0" err="1">
                <a:sym typeface="Wingdings" panose="05000000000000000000" pitchFamily="2" charset="2"/>
              </a:rPr>
              <a:t>Esc,:set</a:t>
            </a:r>
            <a:r>
              <a:rPr lang="en-IN" sz="1800" dirty="0">
                <a:sym typeface="Wingdings" panose="05000000000000000000" pitchFamily="2" charset="2"/>
              </a:rPr>
              <a:t> nu  Set number for each lines</a:t>
            </a:r>
          </a:p>
          <a:p>
            <a:pPr marL="0" indent="0">
              <a:buNone/>
            </a:pPr>
            <a:r>
              <a:rPr lang="en-IN" sz="1800" dirty="0" err="1">
                <a:sym typeface="Wingdings" panose="05000000000000000000" pitchFamily="2" charset="2"/>
              </a:rPr>
              <a:t>nG</a:t>
            </a:r>
            <a:r>
              <a:rPr lang="en-IN" sz="1800" dirty="0">
                <a:sym typeface="Wingdings" panose="05000000000000000000" pitchFamily="2" charset="2"/>
              </a:rPr>
              <a:t>  Move to nth line</a:t>
            </a:r>
          </a:p>
          <a:p>
            <a:pPr marL="0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G  Bottom of the line</a:t>
            </a:r>
          </a:p>
          <a:p>
            <a:pPr marL="0" indent="0">
              <a:buNone/>
            </a:pPr>
            <a:r>
              <a:rPr lang="en-IN" sz="1800" dirty="0" err="1">
                <a:sym typeface="Wingdings" panose="05000000000000000000" pitchFamily="2" charset="2"/>
              </a:rPr>
              <a:t>yy</a:t>
            </a:r>
            <a:r>
              <a:rPr lang="en-IN" sz="1800" dirty="0">
                <a:sym typeface="Wingdings" panose="05000000000000000000" pitchFamily="2" charset="2"/>
              </a:rPr>
              <a:t>  Copy the full </a:t>
            </a:r>
            <a:r>
              <a:rPr lang="en-IN" sz="2200" dirty="0">
                <a:sym typeface="Wingdings" panose="05000000000000000000" pitchFamily="2" charset="2"/>
              </a:rPr>
              <a:t>line</a:t>
            </a:r>
            <a:r>
              <a:rPr lang="en-IN" sz="1800" dirty="0">
                <a:sym typeface="Wingdings" panose="05000000000000000000" pitchFamily="2" charset="2"/>
              </a:rPr>
              <a:t> (cursor should be in beginning of the line)</a:t>
            </a:r>
          </a:p>
          <a:p>
            <a:pPr marL="0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P  Paste the whole line (cursor should be in last of the line)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4yy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copy the four lines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delete the entire line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4dd  delete the 4 line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  undo the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operations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Links :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(shortcut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files/Backup link)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Soft link 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2) Hard link</a:t>
            </a:r>
          </a:p>
          <a:p>
            <a:pPr marL="0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Short Link :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 node number are different.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the source file is deleted , we cant access destination file(link file) but it exists virtually.</a:t>
            </a:r>
          </a:p>
          <a:p>
            <a:pPr marL="0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Hard Link :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 node number is same.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Even if source is removed, we can access link file and vice versa.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68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create link file?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 –S &lt;source file path&gt;&lt;Destination file path&gt;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&lt;source file path&gt;&lt;Destination file path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content to source &amp; view in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no. for each file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sourcefile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try to access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6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31"/>
            <a:ext cx="10515600" cy="5941832"/>
          </a:xfrm>
        </p:spPr>
        <p:txBody>
          <a:bodyPr/>
          <a:lstStyle/>
          <a:p>
            <a:r>
              <a:rPr lang="en-IN" dirty="0" smtClean="0"/>
              <a:t>#head filename --&gt; Display first 10 lines</a:t>
            </a:r>
          </a:p>
          <a:p>
            <a:r>
              <a:rPr lang="en-IN" dirty="0" smtClean="0"/>
              <a:t>#tail filename --&gt; Display last 10 lines</a:t>
            </a:r>
          </a:p>
          <a:p>
            <a:r>
              <a:rPr lang="en-IN" dirty="0" smtClean="0"/>
              <a:t>#head –n filename --&gt;Display First ‘n’ no. of lines.</a:t>
            </a:r>
          </a:p>
          <a:p>
            <a:r>
              <a:rPr lang="en-IN" dirty="0" smtClean="0"/>
              <a:t>#tail –n filename --&gt; </a:t>
            </a:r>
            <a:r>
              <a:rPr lang="en-IN" dirty="0" smtClean="0">
                <a:sym typeface="Wingdings" panose="05000000000000000000" pitchFamily="2" charset="2"/>
              </a:rPr>
              <a:t>Display last ‘n’ no of lines.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58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88017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USER MANAGEMENT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0710"/>
            <a:ext cx="10515600" cy="5406254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/>
              <a:t> Types of </a:t>
            </a:r>
            <a:r>
              <a:rPr lang="en-IN" b="1" smtClean="0"/>
              <a:t>user </a:t>
            </a:r>
          </a:p>
          <a:p>
            <a:pPr marL="0" indent="0">
              <a:buNone/>
            </a:pPr>
            <a:r>
              <a:rPr lang="en-IN" sz="2400" smtClean="0"/>
              <a:t>1)Super </a:t>
            </a:r>
            <a:r>
              <a:rPr lang="en-IN" sz="2400" dirty="0" smtClean="0"/>
              <a:t>user (or) root user</a:t>
            </a:r>
          </a:p>
          <a:p>
            <a:pPr marL="0" indent="0">
              <a:buNone/>
            </a:pPr>
            <a:r>
              <a:rPr lang="en-IN" sz="2400" dirty="0" smtClean="0"/>
              <a:t>2)Normal/Local user</a:t>
            </a:r>
          </a:p>
          <a:p>
            <a:pPr marL="0" indent="0">
              <a:buNone/>
            </a:pPr>
            <a:r>
              <a:rPr lang="en-IN" sz="2400" dirty="0" smtClean="0"/>
              <a:t>3)System user</a:t>
            </a:r>
          </a:p>
          <a:p>
            <a:pPr marL="0" indent="0">
              <a:buNone/>
            </a:pPr>
            <a:r>
              <a:rPr lang="en-IN" sz="2400" dirty="0" smtClean="0"/>
              <a:t>4)Network user</a:t>
            </a:r>
          </a:p>
          <a:p>
            <a:pPr marL="0" indent="0">
              <a:buNone/>
            </a:pPr>
            <a:r>
              <a:rPr lang="en-IN" sz="2400" dirty="0" smtClean="0"/>
              <a:t>5)Pseudo user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332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operating system – Command Line Interface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Components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1) Kernel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2) Shell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Main component/heart of an OS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Shell     Scripting language (Translator/Intermediator)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Kernel + Shell = Linux OS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Kernel – Coding on hardware</a:t>
            </a:r>
          </a:p>
          <a:p>
            <a:pPr marL="0" indent="0">
              <a:buNone/>
            </a:pPr>
            <a:r>
              <a:rPr lang="en-IN" dirty="0" smtClean="0"/>
              <a:t>             1) Process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2) Manage Memory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3) Boot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Shell – Translator</a:t>
            </a:r>
          </a:p>
          <a:p>
            <a:pPr marL="0" indent="0">
              <a:buNone/>
            </a:pPr>
            <a:r>
              <a:rPr lang="en-IN" dirty="0" smtClean="0"/>
              <a:t> Translate human understandable language into Machine level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7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inux OS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Redhat</a:t>
            </a:r>
            <a:r>
              <a:rPr lang="en-IN" dirty="0" smtClean="0"/>
              <a:t> ------</a:t>
            </a:r>
            <a:r>
              <a:rPr lang="en-IN" dirty="0" smtClean="0">
                <a:sym typeface="Wingdings" panose="05000000000000000000" pitchFamily="2" charset="2"/>
              </a:rPr>
              <a:t>&gt; </a:t>
            </a:r>
            <a:r>
              <a:rPr lang="en-IN" dirty="0" err="1" smtClean="0">
                <a:sym typeface="Wingdings" panose="05000000000000000000" pitchFamily="2" charset="2"/>
              </a:rPr>
              <a:t>Rhel</a:t>
            </a:r>
            <a:r>
              <a:rPr lang="en-IN" dirty="0" smtClean="0">
                <a:sym typeface="Wingdings" panose="05000000000000000000" pitchFamily="2" charset="2"/>
              </a:rPr>
              <a:t>, Centos, Fedora 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Debian</a:t>
            </a:r>
            <a:r>
              <a:rPr lang="en-IN" dirty="0" smtClean="0">
                <a:sym typeface="Wingdings" panose="05000000000000000000" pitchFamily="2" charset="2"/>
              </a:rPr>
              <a:t> ------&gt; Ubuntu, </a:t>
            </a:r>
            <a:r>
              <a:rPr lang="en-IN" dirty="0" err="1" smtClean="0">
                <a:sym typeface="Wingdings" panose="05000000000000000000" pitchFamily="2" charset="2"/>
              </a:rPr>
              <a:t>Debian</a:t>
            </a:r>
            <a:r>
              <a:rPr lang="en-IN" dirty="0" smtClean="0">
                <a:sym typeface="Wingdings" panose="05000000000000000000" pitchFamily="2" charset="2"/>
              </a:rPr>
              <a:t> , Kali Linux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SUSE, Google kernel-----&gt; Android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Rhel</a:t>
            </a:r>
            <a:r>
              <a:rPr lang="en-IN" dirty="0" smtClean="0">
                <a:sym typeface="Wingdings" panose="05000000000000000000" pitchFamily="2" charset="2"/>
              </a:rPr>
              <a:t> certifications – 2 levels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      1) RHCSA (</a:t>
            </a:r>
            <a:r>
              <a:rPr lang="en-IN" dirty="0" err="1" smtClean="0">
                <a:sym typeface="Wingdings" panose="05000000000000000000" pitchFamily="2" charset="2"/>
              </a:rPr>
              <a:t>Redhat</a:t>
            </a:r>
            <a:r>
              <a:rPr lang="en-IN" dirty="0" smtClean="0">
                <a:sym typeface="Wingdings" panose="05000000000000000000" pitchFamily="2" charset="2"/>
              </a:rPr>
              <a:t> certified system Administrator)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 smtClean="0">
                <a:sym typeface="Wingdings" panose="05000000000000000000" pitchFamily="2" charset="2"/>
              </a:rPr>
              <a:t>     2) RHCE (</a:t>
            </a:r>
            <a:r>
              <a:rPr lang="en-IN" dirty="0" err="1" smtClean="0">
                <a:sym typeface="Wingdings" panose="05000000000000000000" pitchFamily="2" charset="2"/>
              </a:rPr>
              <a:t>Redhat</a:t>
            </a:r>
            <a:r>
              <a:rPr lang="en-IN" dirty="0" smtClean="0">
                <a:sym typeface="Wingdings" panose="05000000000000000000" pitchFamily="2" charset="2"/>
              </a:rPr>
              <a:t> Certified Engineer)</a:t>
            </a:r>
          </a:p>
        </p:txBody>
      </p:sp>
    </p:spTree>
    <p:extLst>
      <p:ext uri="{BB962C8B-B14F-4D97-AF65-F5344CB8AC3E}">
        <p14:creationId xmlns:p14="http://schemas.microsoft.com/office/powerpoint/2010/main" val="3168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331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hierarchy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149"/>
            <a:ext cx="10515600" cy="5314814"/>
          </a:xfrm>
        </p:spPr>
        <p:txBody>
          <a:bodyPr>
            <a:normAutofit fontScale="550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 /  (Like C drive in windows)</a:t>
            </a:r>
          </a:p>
          <a:p>
            <a:r>
              <a:rPr lang="en-IN" dirty="0" smtClean="0"/>
              <a:t>/root – root user(~)</a:t>
            </a:r>
          </a:p>
          <a:p>
            <a:r>
              <a:rPr lang="en-IN" dirty="0" smtClean="0"/>
              <a:t>/home </a:t>
            </a:r>
            <a:r>
              <a:rPr lang="en-IN" dirty="0"/>
              <a:t>- Normal user</a:t>
            </a:r>
          </a:p>
          <a:p>
            <a:r>
              <a:rPr lang="en-IN" dirty="0"/>
              <a:t>/</a:t>
            </a:r>
            <a:r>
              <a:rPr lang="en-IN" dirty="0" err="1"/>
              <a:t>var</a:t>
            </a:r>
            <a:r>
              <a:rPr lang="en-IN" dirty="0"/>
              <a:t> - Variable Files (log files &amp; Records)</a:t>
            </a:r>
          </a:p>
          <a:p>
            <a:r>
              <a:rPr lang="en-IN" dirty="0"/>
              <a:t>/lib - Library files of the system</a:t>
            </a:r>
          </a:p>
          <a:p>
            <a:r>
              <a:rPr lang="en-IN" dirty="0"/>
              <a:t>/</a:t>
            </a:r>
            <a:r>
              <a:rPr lang="en-IN" dirty="0" err="1"/>
              <a:t>tmp</a:t>
            </a:r>
            <a:r>
              <a:rPr lang="en-IN" dirty="0"/>
              <a:t> - Temporary folders (currently working unsaved files)</a:t>
            </a:r>
          </a:p>
          <a:p>
            <a:r>
              <a:rPr lang="en-IN" dirty="0"/>
              <a:t>/opt - Optional files (normal user info)</a:t>
            </a:r>
          </a:p>
          <a:p>
            <a:r>
              <a:rPr lang="en-IN" dirty="0"/>
              <a:t>/dev - Internal device &amp; drivers info.</a:t>
            </a:r>
          </a:p>
          <a:p>
            <a:r>
              <a:rPr lang="en-IN" dirty="0"/>
              <a:t>/media - External devices info.</a:t>
            </a:r>
          </a:p>
          <a:p>
            <a:r>
              <a:rPr lang="en-IN" dirty="0"/>
              <a:t>/</a:t>
            </a:r>
            <a:r>
              <a:rPr lang="en-IN" dirty="0" err="1"/>
              <a:t>etc</a:t>
            </a:r>
            <a:r>
              <a:rPr lang="en-IN" dirty="0"/>
              <a:t> - System configuration files</a:t>
            </a:r>
          </a:p>
          <a:p>
            <a:r>
              <a:rPr lang="en-IN" dirty="0"/>
              <a:t>/</a:t>
            </a:r>
            <a:r>
              <a:rPr lang="en-IN" dirty="0" err="1"/>
              <a:t>sbin</a:t>
            </a:r>
            <a:r>
              <a:rPr lang="en-IN" dirty="0"/>
              <a:t> - Super user directories</a:t>
            </a:r>
          </a:p>
          <a:p>
            <a:r>
              <a:rPr lang="en-IN" dirty="0"/>
              <a:t>/bin – Normal/Local directories</a:t>
            </a:r>
          </a:p>
          <a:p>
            <a:r>
              <a:rPr lang="en-IN" dirty="0"/>
              <a:t>/</a:t>
            </a:r>
            <a:r>
              <a:rPr lang="en-IN" dirty="0" err="1"/>
              <a:t>mnt</a:t>
            </a:r>
            <a:r>
              <a:rPr lang="en-IN" dirty="0"/>
              <a:t> – downloading files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All the above file hierarchy can be accessed only by Root user (or) Super user</a:t>
            </a:r>
          </a:p>
        </p:txBody>
      </p:sp>
    </p:spTree>
    <p:extLst>
      <p:ext uri="{BB962C8B-B14F-4D97-AF65-F5344CB8AC3E}">
        <p14:creationId xmlns:p14="http://schemas.microsoft.com/office/powerpoint/2010/main" val="25127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509"/>
            <a:ext cx="10515600" cy="5863454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[</a:t>
            </a:r>
            <a:r>
              <a:rPr lang="en-IN" b="1" dirty="0" err="1" smtClean="0"/>
              <a:t>root@client</a:t>
            </a:r>
            <a:r>
              <a:rPr lang="en-IN" b="1" dirty="0" smtClean="0"/>
              <a:t> /]#</a:t>
            </a:r>
            <a:endParaRPr lang="en-IN" b="1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root – username</a:t>
            </a:r>
          </a:p>
          <a:p>
            <a:pPr marL="0" indent="0">
              <a:buNone/>
            </a:pPr>
            <a:r>
              <a:rPr lang="en-IN" dirty="0" smtClean="0"/>
              <a:t>@client – Hostname/IP</a:t>
            </a:r>
          </a:p>
          <a:p>
            <a:pPr marL="0" indent="0">
              <a:buNone/>
            </a:pPr>
            <a:r>
              <a:rPr lang="en-IN" dirty="0" smtClean="0"/>
              <a:t>/ - PWD (present working directory)</a:t>
            </a:r>
          </a:p>
          <a:p>
            <a:pPr marL="0" indent="0">
              <a:buNone/>
            </a:pPr>
            <a:r>
              <a:rPr lang="en-IN" dirty="0" smtClean="0"/>
              <a:t># - login as root</a:t>
            </a:r>
          </a:p>
          <a:p>
            <a:pPr marL="0" indent="0">
              <a:buNone/>
            </a:pPr>
            <a:r>
              <a:rPr lang="en-IN" dirty="0" smtClean="0"/>
              <a:t>$ - login as normal user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Difference between windows and Linux 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Commands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8"/>
            <a:ext cx="10515600" cy="5458505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#date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whoami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tty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Desktop]#ls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Desktop]#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(or) ls -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Desktop]#ls –l  (or) ls –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#ls –a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#ls -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ltr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#ls –r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#ls –R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#ls –ls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#ls –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#du –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006"/>
            <a:ext cx="10515600" cy="5967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rwxr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-r- 2 root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1296 2018-10-08 08:30 dir1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rwxr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-r- 2 root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4096 2018-10-08 08:40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rwxr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-r- (permission)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(Links)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(Owner)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(primary owner)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4096 (Memory)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2017-10-08 (Created date)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08:40 (created time)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(File/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name)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17"/>
            <a:ext cx="10515600" cy="6007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directory 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#Cd directory name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#cd .. One level back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#Cd ../..  Two level back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/ path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2Formats in changing the directory : Absolute &amp; Relative (complete path) 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: Linux won’t work on 3  level folders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file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Cat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2 ) touch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908</Words>
  <Application>Microsoft Office PowerPoint</Application>
  <PresentationFormat>Widescreen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Linux</vt:lpstr>
      <vt:lpstr>Introduction</vt:lpstr>
      <vt:lpstr> Kernel + Shell = Linux OS</vt:lpstr>
      <vt:lpstr>Different types of Linux OS</vt:lpstr>
      <vt:lpstr>File System hierarchy</vt:lpstr>
      <vt:lpstr>PowerPoint Presentation</vt:lpstr>
      <vt:lpstr>Basic Commands</vt:lpstr>
      <vt:lpstr>PowerPoint Presentation</vt:lpstr>
      <vt:lpstr>PowerPoint Presentation</vt:lpstr>
      <vt:lpstr>PowerPoint Presentation</vt:lpstr>
      <vt:lpstr>PowerPoint Presentation</vt:lpstr>
      <vt:lpstr>Vi editor</vt:lpstr>
      <vt:lpstr>PowerPoint Presentation</vt:lpstr>
      <vt:lpstr>How to create link file?</vt:lpstr>
      <vt:lpstr>PowerPoint Presentation</vt:lpstr>
      <vt:lpstr>USER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Windows User</dc:creator>
  <cp:lastModifiedBy>Windows User</cp:lastModifiedBy>
  <cp:revision>70</cp:revision>
  <dcterms:created xsi:type="dcterms:W3CDTF">2018-08-09T15:41:35Z</dcterms:created>
  <dcterms:modified xsi:type="dcterms:W3CDTF">2018-08-11T11:53:17Z</dcterms:modified>
</cp:coreProperties>
</file>