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2D1-9246-4E8D-8A6F-AACE469D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0C75B-3374-4F9B-9FDB-31B0050C7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6BFB-78A0-4E8D-8086-FACF653A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6086-3AE2-4A9C-AB2B-E744295E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A1EF-D0C7-4F54-86D2-9E75D902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67B3-26C8-4BFA-81A5-42A45BDB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8E30-17F9-4916-BCCB-07D224DBA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2D7-96F4-40C0-BCA6-261DFBC2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675D-F873-4453-A725-0074D51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6C83-DC3D-4B39-856F-E38DBD8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A1F9-AE4F-4137-A457-5A65D0999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1171D-B741-4414-8076-A884BDB3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CF73-26D2-4C34-9466-E0AD2D2F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8C10-AFB9-480E-8DA1-27E728D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B203-FB1B-4A3F-9F80-29DF9AA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E68B-4C47-4CCE-825B-DEC507B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297D-1F69-440F-BE3C-87690634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BC08-61ED-46D8-B7AF-D9059F0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22B9-62A1-40CF-B7E7-4D470BE6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758C-8CF5-43BB-945B-2C45C6D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392-10D3-40D6-8DA4-02ED0FD1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608E-E592-4B3B-8F10-075523C6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7510-5B47-4FBC-9C91-36353084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05E7-6181-4266-B890-F6D96D7C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B95-84A7-4724-A736-53D0CE38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630D-D443-4E51-B26A-29E3E1C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436-31E9-4850-8E5F-0CC2E511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FE688-792C-4BF3-BFE8-335C7844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E3F4-D7CE-4FB8-831C-A08C3B65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D54A-2CE4-4227-9EC6-364558F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BF28-B51C-4129-A18E-066C0149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981-21F1-4FE7-86E4-021E0366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C44E-4A38-42EE-A680-3067F90B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16AA-F6B7-46E4-BBAF-5A7FC9D5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1585B-FF16-4B13-8815-0B9FD87EE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D506-B956-4F79-8C8E-DF627B9F1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B9F6F-1E2E-470B-8AC3-384165C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10EE-7D65-4690-AABD-BA104206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892-F68D-497D-A2D2-CAF88F28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C5F-E7DA-4C03-A665-609AA64F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B456B-EB71-44FB-A7B4-D80191C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78DC4-A15A-4C85-A8E6-E51B5BED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147B9-A01D-49CE-A727-AB38DD5E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6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E765-C6AC-4461-BFCC-99AC634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81B0F-5B6A-4231-A0CD-3B95C2B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8510-AF07-416D-87C3-CEADFBC3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F41-0D1E-459F-BD74-EC4BE403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75C9-5D9E-44F1-B759-CB73B686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4EC1E-DED7-42BF-A29A-76873C08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4613E-B716-4FB0-808B-A84BA55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4DC5-764E-41C7-A6BF-D0D433DE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FB19-70ED-42FA-AFA1-93DED04B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6D4-40F6-4CF8-A68D-5807A0F2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AB73E-A7DC-4C66-B37B-AE0A0FEB9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09BE-E1D8-437D-9D40-4DE3B4DE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9E30-E373-4139-94CF-B91AF353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3276-F1C0-47BB-8A05-8C2495B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BB767-3F0E-4778-9FB4-58B1C5D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A615-770D-4003-AD60-9C6F8661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F0D4F-8F31-4EEB-A1B0-05E671E7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C38C-A22F-4332-B8CE-B3E2DC364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6D3C-1651-4884-A33F-D2D07210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F591-CE6C-4DA9-9054-494A1B06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33F-C7AB-4E1F-861C-A1E84F57C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and Detection using Convolutional Neural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61C5-2C08-4ADC-AE6B-C826F9ACC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Prasanna Venkatesan Srinivasan</a:t>
            </a:r>
          </a:p>
          <a:p>
            <a:r>
              <a:rPr lang="en-US" dirty="0"/>
              <a:t>psrinivasan48@gatech.edu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7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019C-0078-4385-B93A-91A02DEF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1B87-4795-42DB-90AE-66C0D953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classify sequence of numbers using CNN</a:t>
            </a:r>
          </a:p>
          <a:p>
            <a:r>
              <a:rPr lang="en-US" dirty="0"/>
              <a:t>Composed of two problems</a:t>
            </a:r>
          </a:p>
          <a:p>
            <a:pPr lvl="1"/>
            <a:r>
              <a:rPr lang="en-US" dirty="0"/>
              <a:t>Object detection </a:t>
            </a:r>
          </a:p>
          <a:p>
            <a:pPr lvl="1"/>
            <a:r>
              <a:rPr lang="en-US" dirty="0"/>
              <a:t>Object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6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592-5B09-467A-9171-A5A76EDE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Detection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3C27-94AE-4BB4-B9FA-BC3AB563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image to grayscale</a:t>
            </a:r>
          </a:p>
          <a:p>
            <a:r>
              <a:rPr lang="en-US" dirty="0"/>
              <a:t>Apply MSER and identify blobs</a:t>
            </a:r>
          </a:p>
          <a:p>
            <a:r>
              <a:rPr lang="en-US" dirty="0"/>
              <a:t>Remove insignificant blobs</a:t>
            </a:r>
          </a:p>
          <a:p>
            <a:pPr lvl="1"/>
            <a:r>
              <a:rPr lang="en-US" dirty="0"/>
              <a:t>Wider blobs</a:t>
            </a:r>
          </a:p>
          <a:p>
            <a:pPr lvl="1"/>
            <a:r>
              <a:rPr lang="en-US" dirty="0"/>
              <a:t>Very small blobs (5% of original image threshold)</a:t>
            </a:r>
          </a:p>
          <a:p>
            <a:pPr lvl="1"/>
            <a:r>
              <a:rPr lang="en-US" dirty="0"/>
              <a:t>Very large blobs (75% of original image threshold)</a:t>
            </a:r>
          </a:p>
          <a:p>
            <a:r>
              <a:rPr lang="en-US" dirty="0"/>
              <a:t>Feed the output to the Digit Recognition model</a:t>
            </a:r>
          </a:p>
          <a:p>
            <a:r>
              <a:rPr lang="en-US" dirty="0"/>
              <a:t>Apply non-maximal </a:t>
            </a:r>
            <a:r>
              <a:rPr lang="en-US" dirty="0" err="1"/>
              <a:t>supression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2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75FA-F9F1-4A36-BFB1-02FADA1F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Recognition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E065-FA15-42AA-8FE4-A8BE6C1B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CNN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Accepts 32*32 input grayscale images</a:t>
            </a:r>
          </a:p>
        </p:txBody>
      </p:sp>
      <p:grpSp>
        <p:nvGrpSpPr>
          <p:cNvPr id="6" name="Canvas 9">
            <a:extLst>
              <a:ext uri="{FF2B5EF4-FFF2-40B4-BE49-F238E27FC236}">
                <a16:creationId xmlns:a16="http://schemas.microsoft.com/office/drawing/2014/main" id="{56931CF1-932E-4D3E-BC4F-AB9E26B4F1B5}"/>
              </a:ext>
            </a:extLst>
          </p:cNvPr>
          <p:cNvGrpSpPr/>
          <p:nvPr/>
        </p:nvGrpSpPr>
        <p:grpSpPr>
          <a:xfrm>
            <a:off x="3087370" y="1585277"/>
            <a:ext cx="6017699" cy="3687839"/>
            <a:chOff x="0" y="0"/>
            <a:chExt cx="6017699" cy="36878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194789-19CB-4380-9828-018DC53BD201}"/>
                </a:ext>
              </a:extLst>
            </p:cNvPr>
            <p:cNvSpPr/>
            <p:nvPr/>
          </p:nvSpPr>
          <p:spPr>
            <a:xfrm>
              <a:off x="0" y="0"/>
              <a:ext cx="6017260" cy="368744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7C0FAF-0C94-4262-A5A0-29C7E9E32A7C}"/>
                </a:ext>
              </a:extLst>
            </p:cNvPr>
            <p:cNvSpPr/>
            <p:nvPr/>
          </p:nvSpPr>
          <p:spPr>
            <a:xfrm>
              <a:off x="35999" y="359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Input Image (32,32,1)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CE2292-312A-469D-BE41-31B493D5D4F3}"/>
                </a:ext>
              </a:extLst>
            </p:cNvPr>
            <p:cNvSpPr/>
            <p:nvPr/>
          </p:nvSpPr>
          <p:spPr>
            <a:xfrm>
              <a:off x="35999" y="5102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filters=32)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41D85-8E03-4E0F-9D2E-EE017EAA6093}"/>
                </a:ext>
              </a:extLst>
            </p:cNvPr>
            <p:cNvSpPr/>
            <p:nvPr/>
          </p:nvSpPr>
          <p:spPr>
            <a:xfrm>
              <a:off x="35999" y="147490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Pooling(shape=2*2,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48214-1F0D-4637-B4C0-34E6CF024C9A}"/>
                </a:ext>
              </a:extLst>
            </p:cNvPr>
            <p:cNvSpPr/>
            <p:nvPr/>
          </p:nvSpPr>
          <p:spPr>
            <a:xfrm>
              <a:off x="35999" y="19304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filters=64)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2BA944-D13E-4015-B1DF-CE796814E0ED}"/>
                </a:ext>
              </a:extLst>
            </p:cNvPr>
            <p:cNvSpPr/>
            <p:nvPr/>
          </p:nvSpPr>
          <p:spPr>
            <a:xfrm>
              <a:off x="35999" y="100818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Batch Normalization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4C3357-881B-43A9-AFB2-26CE195B3876}"/>
                </a:ext>
              </a:extLst>
            </p:cNvPr>
            <p:cNvSpPr/>
            <p:nvPr/>
          </p:nvSpPr>
          <p:spPr>
            <a:xfrm>
              <a:off x="35999" y="241627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filters=128)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F47941-D505-4C65-8E86-D6B0F0F0A102}"/>
                </a:ext>
              </a:extLst>
            </p:cNvPr>
            <p:cNvSpPr/>
            <p:nvPr/>
          </p:nvSpPr>
          <p:spPr>
            <a:xfrm>
              <a:off x="36005" y="28829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Pooling(shape=3*3,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5F5384-B042-409A-9186-E5D9EBD3CEE6}"/>
                </a:ext>
              </a:extLst>
            </p:cNvPr>
            <p:cNvSpPr/>
            <p:nvPr/>
          </p:nvSpPr>
          <p:spPr>
            <a:xfrm>
              <a:off x="36005" y="335446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filters=256)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56C8EC-3C96-469E-A1D8-0B928CA105B3}"/>
                </a:ext>
              </a:extLst>
            </p:cNvPr>
            <p:cNvSpPr/>
            <p:nvPr/>
          </p:nvSpPr>
          <p:spPr>
            <a:xfrm>
              <a:off x="3093524" y="335446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Dropout(0.2)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9A849-A6F2-42DD-8A66-14BC18D6410A}"/>
                </a:ext>
              </a:extLst>
            </p:cNvPr>
            <p:cNvSpPr/>
            <p:nvPr/>
          </p:nvSpPr>
          <p:spPr>
            <a:xfrm>
              <a:off x="3093524" y="286487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Conv2D(filters=3*3, filters=512) 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65AF5-A5EB-49CC-A7FB-4E184CEFD459}"/>
                </a:ext>
              </a:extLst>
            </p:cNvPr>
            <p:cNvSpPr/>
            <p:nvPr/>
          </p:nvSpPr>
          <p:spPr>
            <a:xfrm>
              <a:off x="3093524" y="238452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Pooling(shape=3*3,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F9D113-36DF-453E-9A64-419F4F300BDB}"/>
                </a:ext>
              </a:extLst>
            </p:cNvPr>
            <p:cNvSpPr/>
            <p:nvPr/>
          </p:nvSpPr>
          <p:spPr>
            <a:xfrm>
              <a:off x="3093524" y="191208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Flatten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CD2DC-E08C-4F17-99EF-0DB026F011C0}"/>
                </a:ext>
              </a:extLst>
            </p:cNvPr>
            <p:cNvSpPr/>
            <p:nvPr/>
          </p:nvSpPr>
          <p:spPr>
            <a:xfrm>
              <a:off x="3093524" y="145678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Dense(256, uniform)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31F52C-5BD5-4527-8208-E9A35F293D5F}"/>
                </a:ext>
              </a:extLst>
            </p:cNvPr>
            <p:cNvSpPr/>
            <p:nvPr/>
          </p:nvSpPr>
          <p:spPr>
            <a:xfrm>
              <a:off x="3093524" y="97863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Dense(128, ReLu)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ABDED6-5FF4-4715-89D2-9FC5BA5F3734}"/>
                </a:ext>
              </a:extLst>
            </p:cNvPr>
            <p:cNvSpPr/>
            <p:nvPr/>
          </p:nvSpPr>
          <p:spPr>
            <a:xfrm>
              <a:off x="3093524" y="51503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Dense(11, Softmax)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964020-D91D-4792-A56F-D0278AC3D08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498087" y="369374"/>
              <a:ext cx="0" cy="14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E3D033-6E8B-4147-AF05-127567DF4E7C}"/>
                </a:ext>
              </a:extLst>
            </p:cNvPr>
            <p:cNvCxnSpPr/>
            <p:nvPr/>
          </p:nvCxnSpPr>
          <p:spPr>
            <a:xfrm>
              <a:off x="1499652" y="848414"/>
              <a:ext cx="1" cy="17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251C82B-A635-4DF8-89A9-10159C1C1DD4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1498087" y="1341559"/>
              <a:ext cx="0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873224-FA84-41D1-B878-54AB0F5E0AD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498087" y="1808284"/>
              <a:ext cx="0" cy="12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939A24-B49A-47D4-B224-59EE6C6D7329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1498087" y="2263874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53CCEA-01EA-485A-9B11-B41DEBBBCC18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1498087" y="2749649"/>
              <a:ext cx="6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820FD75-1A84-4D82-A490-A12758B3DDD8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1498093" y="3216374"/>
              <a:ext cx="0" cy="13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BB548A-539B-49CC-A6BC-CC451E7D09A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2960180" y="3521152"/>
              <a:ext cx="133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13E94C-53AB-4F5D-AD1A-B6599A8B46DB}"/>
                </a:ext>
              </a:extLst>
            </p:cNvPr>
            <p:cNvCxnSpPr>
              <a:stCxn id="16" idx="0"/>
              <a:endCxn id="17" idx="2"/>
            </p:cNvCxnSpPr>
            <p:nvPr/>
          </p:nvCxnSpPr>
          <p:spPr>
            <a:xfrm flipV="1">
              <a:off x="4555612" y="3198254"/>
              <a:ext cx="0" cy="15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3707D3-9801-4153-B4AC-0040C00A5BEB}"/>
                </a:ext>
              </a:extLst>
            </p:cNvPr>
            <p:cNvCxnSpPr>
              <a:stCxn id="17" idx="0"/>
              <a:endCxn id="18" idx="2"/>
            </p:cNvCxnSpPr>
            <p:nvPr/>
          </p:nvCxnSpPr>
          <p:spPr>
            <a:xfrm flipV="1">
              <a:off x="4555612" y="2717899"/>
              <a:ext cx="0" cy="14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CBC940-9A98-471A-A9BD-6ECE11688602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flipV="1">
              <a:off x="4555612" y="2245459"/>
              <a:ext cx="0" cy="139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4CF985-33A0-43F3-A35F-6AE26D8740C9}"/>
                </a:ext>
              </a:extLst>
            </p:cNvPr>
            <p:cNvCxnSpPr>
              <a:stCxn id="19" idx="0"/>
              <a:endCxn id="20" idx="2"/>
            </p:cNvCxnSpPr>
            <p:nvPr/>
          </p:nvCxnSpPr>
          <p:spPr>
            <a:xfrm flipV="1">
              <a:off x="4555612" y="1790164"/>
              <a:ext cx="0" cy="121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4B0213-CF49-4E89-8423-1FC8D2F12B47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4555612" y="1312009"/>
              <a:ext cx="0" cy="144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519D138-B28F-4A86-A47E-B1F0F0BEF475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4555612" y="848414"/>
              <a:ext cx="0" cy="1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5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E03-448D-43E1-BFB5-A5646A2B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Recognition flow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280D-C19E-492E-B125-7F93BB72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output classes – 0 – 10 </a:t>
            </a:r>
          </a:p>
          <a:p>
            <a:pPr lvl="1"/>
            <a:r>
              <a:rPr lang="en-US" dirty="0"/>
              <a:t>0-9 digits</a:t>
            </a:r>
          </a:p>
          <a:p>
            <a:pPr lvl="1"/>
            <a:r>
              <a:rPr lang="en-US" dirty="0"/>
              <a:t>10 non-digit</a:t>
            </a:r>
          </a:p>
          <a:p>
            <a:r>
              <a:rPr lang="en-US" dirty="0"/>
              <a:t>Optimizer – SGD</a:t>
            </a:r>
          </a:p>
          <a:p>
            <a:r>
              <a:rPr lang="en-US" dirty="0"/>
              <a:t>Error – Categorical Cross Entropy</a:t>
            </a:r>
          </a:p>
          <a:p>
            <a:r>
              <a:rPr lang="en-US" dirty="0"/>
              <a:t>0.2 validation split</a:t>
            </a:r>
          </a:p>
          <a:p>
            <a:r>
              <a:rPr lang="en-IN" dirty="0"/>
              <a:t>Stopping condition – No improvement in </a:t>
            </a:r>
            <a:r>
              <a:rPr lang="en-IN" dirty="0" err="1"/>
              <a:t>val_loss</a:t>
            </a:r>
            <a:r>
              <a:rPr lang="en-IN" dirty="0"/>
              <a:t> in 5 successive epochs</a:t>
            </a:r>
          </a:p>
        </p:txBody>
      </p:sp>
    </p:spTree>
    <p:extLst>
      <p:ext uri="{BB962C8B-B14F-4D97-AF65-F5344CB8AC3E}">
        <p14:creationId xmlns:p14="http://schemas.microsoft.com/office/powerpoint/2010/main" val="14754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3A3C-B1E1-420B-9C30-46EF09C9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DB295E-CFCD-425E-809E-DEF50840C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77444"/>
              </p:ext>
            </p:extLst>
          </p:nvPr>
        </p:nvGraphicFramePr>
        <p:xfrm>
          <a:off x="838200" y="1690688"/>
          <a:ext cx="5728970" cy="1988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4145166249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58915444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827900807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69753447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07706876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078318042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Training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Validation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Loss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(Test)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Number of Epochs to 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23376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Custom CNN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96.69%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95.82%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94.93%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0.2285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1472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VGG 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99.25%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97.91%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94.80%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0.2576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57297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VGG 16 pretrained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98.81%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97.46%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95.90%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0.1707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743161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A48F5BB-0531-4D0E-9796-65B2C583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7002"/>
            <a:ext cx="5033094" cy="293553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F72624D-C503-4D90-BD75-2AE18D9A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8" y="3847002"/>
            <a:ext cx="4785064" cy="2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AA03-818E-4F09-A019-FE1841DC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Results - Correct</a:t>
            </a:r>
          </a:p>
        </p:txBody>
      </p:sp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E2BADA85-AE3C-4932-B75C-D4AEC706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22238"/>
            <a:ext cx="2081213" cy="1900238"/>
          </a:xfrm>
          <a:prstGeom prst="rect">
            <a:avLst/>
          </a:prstGeom>
        </p:spPr>
      </p:pic>
      <p:pic>
        <p:nvPicPr>
          <p:cNvPr id="9" name="Picture 8" descr="A sign on the side of a road&#10;&#10;Description automatically generated">
            <a:extLst>
              <a:ext uri="{FF2B5EF4-FFF2-40B4-BE49-F238E27FC236}">
                <a16:creationId xmlns:a16="http://schemas.microsoft.com/office/drawing/2014/main" id="{6ADA7548-E197-4BFD-9149-F9461CACC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22238"/>
            <a:ext cx="2686050" cy="2624138"/>
          </a:xfrm>
          <a:prstGeom prst="rect">
            <a:avLst/>
          </a:prstGeom>
        </p:spPr>
      </p:pic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4E4D676A-F096-4BB8-9BA0-BC99ADED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2828925"/>
            <a:ext cx="2686050" cy="2524125"/>
          </a:xfrm>
          <a:prstGeom prst="rect">
            <a:avLst/>
          </a:prstGeom>
        </p:spPr>
      </p:pic>
      <p:pic>
        <p:nvPicPr>
          <p:cNvPr id="13" name="Picture 1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B12E1B27-E069-4B48-B9B3-1645BC961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106613"/>
            <a:ext cx="2081213" cy="3246438"/>
          </a:xfrm>
          <a:prstGeom prst="rect">
            <a:avLst/>
          </a:prstGeom>
        </p:spPr>
      </p:pic>
      <p:pic>
        <p:nvPicPr>
          <p:cNvPr id="15" name="Picture 14" descr="A close up of a window&#10;&#10;Description automatically generated">
            <a:extLst>
              <a:ext uri="{FF2B5EF4-FFF2-40B4-BE49-F238E27FC236}">
                <a16:creationId xmlns:a16="http://schemas.microsoft.com/office/drawing/2014/main" id="{951FB2EA-35CD-482E-9322-C03E6BE27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63" y="122238"/>
            <a:ext cx="3386138" cy="5230813"/>
          </a:xfrm>
          <a:prstGeom prst="rect">
            <a:avLst/>
          </a:prstGeom>
        </p:spPr>
      </p:pic>
      <p:pic>
        <p:nvPicPr>
          <p:cNvPr id="17" name="Picture 16" descr="A door with a window in a brick building&#10;&#10;Description automatically generated">
            <a:extLst>
              <a:ext uri="{FF2B5EF4-FFF2-40B4-BE49-F238E27FC236}">
                <a16:creationId xmlns:a16="http://schemas.microsoft.com/office/drawing/2014/main" id="{3D634C64-746C-4956-8384-4653C7588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75" y="122238"/>
            <a:ext cx="2674938" cy="2674938"/>
          </a:xfrm>
          <a:prstGeom prst="rect">
            <a:avLst/>
          </a:prstGeom>
        </p:spPr>
      </p:pic>
      <p:pic>
        <p:nvPicPr>
          <p:cNvPr id="19" name="Picture 18" descr="A close up of a rug&#10;&#10;Description automatically generated">
            <a:extLst>
              <a:ext uri="{FF2B5EF4-FFF2-40B4-BE49-F238E27FC236}">
                <a16:creationId xmlns:a16="http://schemas.microsoft.com/office/drawing/2014/main" id="{C2E73F20-22C4-4E90-A2F6-865DEEB5E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75" y="2881313"/>
            <a:ext cx="2674938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8AFE-A4A5-471D-9044-7EEE4F2F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Incorrect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he inside of a building&#10;&#10;Description automatically generated">
            <a:extLst>
              <a:ext uri="{FF2B5EF4-FFF2-40B4-BE49-F238E27FC236}">
                <a16:creationId xmlns:a16="http://schemas.microsoft.com/office/drawing/2014/main" id="{EC1AFA30-0CB4-4183-B501-38A998E0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7" r="1" b="1"/>
          <a:stretch/>
        </p:blipFill>
        <p:spPr>
          <a:xfrm>
            <a:off x="1258888" y="2425700"/>
            <a:ext cx="2354263" cy="3535363"/>
          </a:xfrm>
          <a:prstGeom prst="rect">
            <a:avLst/>
          </a:prstGeom>
        </p:spPr>
      </p:pic>
      <p:pic>
        <p:nvPicPr>
          <p:cNvPr id="7" name="Picture 6" descr="A picture containing indoor, building, table, sitting&#10;&#10;Description automatically generated">
            <a:extLst>
              <a:ext uri="{FF2B5EF4-FFF2-40B4-BE49-F238E27FC236}">
                <a16:creationId xmlns:a16="http://schemas.microsoft.com/office/drawing/2014/main" id="{40BD6D09-6F8A-4A31-BB50-EFE5E9281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r="37144" b="1"/>
          <a:stretch/>
        </p:blipFill>
        <p:spPr>
          <a:xfrm>
            <a:off x="3695700" y="2425700"/>
            <a:ext cx="2355850" cy="3535363"/>
          </a:xfrm>
          <a:prstGeom prst="rect">
            <a:avLst/>
          </a:prstGeom>
        </p:spPr>
      </p:pic>
      <p:pic>
        <p:nvPicPr>
          <p:cNvPr id="5" name="Content Placeholder 4" descr="A large white building&#10;&#10;Description automatically generated">
            <a:extLst>
              <a:ext uri="{FF2B5EF4-FFF2-40B4-BE49-F238E27FC236}">
                <a16:creationId xmlns:a16="http://schemas.microsoft.com/office/drawing/2014/main" id="{00D8B477-C391-42CF-8BEA-BA87AC880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4" b="4"/>
          <a:stretch/>
        </p:blipFill>
        <p:spPr>
          <a:xfrm>
            <a:off x="6135688" y="2425700"/>
            <a:ext cx="2355850" cy="3535363"/>
          </a:xfrm>
          <a:prstGeom prst="rect">
            <a:avLst/>
          </a:prstGeom>
        </p:spPr>
      </p:pic>
      <p:pic>
        <p:nvPicPr>
          <p:cNvPr id="9" name="Picture 8" descr="A picture containing bed, person, sitting, snow&#10;&#10;Description automatically generated">
            <a:extLst>
              <a:ext uri="{FF2B5EF4-FFF2-40B4-BE49-F238E27FC236}">
                <a16:creationId xmlns:a16="http://schemas.microsoft.com/office/drawing/2014/main" id="{60F230D4-1B5C-4FA5-8749-2C2FDD2103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9" r="35760" b="1"/>
          <a:stretch/>
        </p:blipFill>
        <p:spPr>
          <a:xfrm>
            <a:off x="8575675" y="2425700"/>
            <a:ext cx="2355850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5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52FFA0A95584FB80A10C34BDDAA85" ma:contentTypeVersion="0" ma:contentTypeDescription="Create a new document." ma:contentTypeScope="" ma:versionID="fa5ea15ae59534c11c788464b7bf4b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ef941add2b16e2a6d96feea154b8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18BD91-DE8F-4397-9B5F-CC827B4A43B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F39736F-AFE4-432F-BFE0-A03A24137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E4EB26-DA1C-4158-BB83-4622AD217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Classification and Detection using Convolutional Neural Networks</vt:lpstr>
      <vt:lpstr>The problem</vt:lpstr>
      <vt:lpstr>The Object Detection Flow</vt:lpstr>
      <vt:lpstr>The Object Recognition Flow</vt:lpstr>
      <vt:lpstr>The Object Recognition flow  </vt:lpstr>
      <vt:lpstr>Results</vt:lpstr>
      <vt:lpstr>Results - Correct</vt:lpstr>
      <vt:lpstr>Results Incorrect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Detection using Convolutional Neural Networks</dc:title>
  <dc:creator>Srinivasan, Prasanna Venkatesan</dc:creator>
  <cp:lastModifiedBy>Srinivasan, Prasanna Venkatesan</cp:lastModifiedBy>
  <cp:revision>4</cp:revision>
  <dcterms:created xsi:type="dcterms:W3CDTF">2019-12-01T13:59:52Z</dcterms:created>
  <dcterms:modified xsi:type="dcterms:W3CDTF">2019-12-02T15:37:09Z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0x010100C1B52FFA0A95584FB80A10C34BDDAA85</vt:lpwstr>
  </property>
</Properties>
</file>