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Montserrat"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gUSOtKrXY0KRERSCgUgYSricFhV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5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04e751ae4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04e751ae4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335c23fa16a_0_49"/>
          <p:cNvSpPr txBox="1">
            <a:spLocks noGrp="1"/>
          </p:cNvSpPr>
          <p:nvPr>
            <p:ph type="ctrTitle"/>
          </p:nvPr>
        </p:nvSpPr>
        <p:spPr>
          <a:xfrm>
            <a:off x="623417" y="1489150"/>
            <a:ext cx="17041200" cy="4105200"/>
          </a:xfrm>
          <a:prstGeom prst="rect">
            <a:avLst/>
          </a:prstGeom>
        </p:spPr>
        <p:txBody>
          <a:bodyPr spcFirstLastPara="1" wrap="square" lIns="182850" tIns="182850" rIns="182850" bIns="182850" anchor="b" anchorCtr="0">
            <a:normAutofit/>
          </a:bodyPr>
          <a:lstStyle>
            <a:lvl1pPr lvl="0" algn="ctr">
              <a:spcBef>
                <a:spcPts val="0"/>
              </a:spcBef>
              <a:spcAft>
                <a:spcPts val="0"/>
              </a:spcAft>
              <a:buSzPts val="10400"/>
              <a:buNone/>
              <a:defRPr sz="10400"/>
            </a:lvl1pPr>
            <a:lvl2pPr lvl="1" algn="ctr">
              <a:spcBef>
                <a:spcPts val="0"/>
              </a:spcBef>
              <a:spcAft>
                <a:spcPts val="0"/>
              </a:spcAft>
              <a:buSzPts val="10400"/>
              <a:buNone/>
              <a:defRPr sz="10400"/>
            </a:lvl2pPr>
            <a:lvl3pPr lvl="2" algn="ctr">
              <a:spcBef>
                <a:spcPts val="0"/>
              </a:spcBef>
              <a:spcAft>
                <a:spcPts val="0"/>
              </a:spcAft>
              <a:buSzPts val="10400"/>
              <a:buNone/>
              <a:defRPr sz="10400"/>
            </a:lvl3pPr>
            <a:lvl4pPr lvl="3" algn="ctr">
              <a:spcBef>
                <a:spcPts val="0"/>
              </a:spcBef>
              <a:spcAft>
                <a:spcPts val="0"/>
              </a:spcAft>
              <a:buSzPts val="10400"/>
              <a:buNone/>
              <a:defRPr sz="10400"/>
            </a:lvl4pPr>
            <a:lvl5pPr lvl="4" algn="ctr">
              <a:spcBef>
                <a:spcPts val="0"/>
              </a:spcBef>
              <a:spcAft>
                <a:spcPts val="0"/>
              </a:spcAft>
              <a:buSzPts val="10400"/>
              <a:buNone/>
              <a:defRPr sz="10400"/>
            </a:lvl5pPr>
            <a:lvl6pPr lvl="5" algn="ctr">
              <a:spcBef>
                <a:spcPts val="0"/>
              </a:spcBef>
              <a:spcAft>
                <a:spcPts val="0"/>
              </a:spcAft>
              <a:buSzPts val="10400"/>
              <a:buNone/>
              <a:defRPr sz="10400"/>
            </a:lvl6pPr>
            <a:lvl7pPr lvl="6" algn="ctr">
              <a:spcBef>
                <a:spcPts val="0"/>
              </a:spcBef>
              <a:spcAft>
                <a:spcPts val="0"/>
              </a:spcAft>
              <a:buSzPts val="10400"/>
              <a:buNone/>
              <a:defRPr sz="10400"/>
            </a:lvl7pPr>
            <a:lvl8pPr lvl="7" algn="ctr">
              <a:spcBef>
                <a:spcPts val="0"/>
              </a:spcBef>
              <a:spcAft>
                <a:spcPts val="0"/>
              </a:spcAft>
              <a:buSzPts val="10400"/>
              <a:buNone/>
              <a:defRPr sz="10400"/>
            </a:lvl8pPr>
            <a:lvl9pPr lvl="8" algn="ctr">
              <a:spcBef>
                <a:spcPts val="0"/>
              </a:spcBef>
              <a:spcAft>
                <a:spcPts val="0"/>
              </a:spcAft>
              <a:buSzPts val="10400"/>
              <a:buNone/>
              <a:defRPr sz="10400"/>
            </a:lvl9pPr>
          </a:lstStyle>
          <a:p>
            <a:endParaRPr/>
          </a:p>
        </p:txBody>
      </p:sp>
      <p:sp>
        <p:nvSpPr>
          <p:cNvPr id="11" name="Google Shape;11;g335c23fa16a_0_49"/>
          <p:cNvSpPr txBox="1">
            <a:spLocks noGrp="1"/>
          </p:cNvSpPr>
          <p:nvPr>
            <p:ph type="subTitle" idx="1"/>
          </p:nvPr>
        </p:nvSpPr>
        <p:spPr>
          <a:xfrm>
            <a:off x="623400" y="5668250"/>
            <a:ext cx="17041200" cy="1585200"/>
          </a:xfrm>
          <a:prstGeom prst="rect">
            <a:avLst/>
          </a:prstGeom>
        </p:spPr>
        <p:txBody>
          <a:bodyPr spcFirstLastPara="1" wrap="square" lIns="182850" tIns="182850" rIns="182850" bIns="182850" anchor="t"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12" name="Google Shape;12;g335c23fa16a_0_49"/>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335c23fa16a_0_84"/>
          <p:cNvSpPr txBox="1">
            <a:spLocks noGrp="1"/>
          </p:cNvSpPr>
          <p:nvPr>
            <p:ph type="title" hasCustomPrompt="1"/>
          </p:nvPr>
        </p:nvSpPr>
        <p:spPr>
          <a:xfrm>
            <a:off x="623400" y="2212250"/>
            <a:ext cx="17041200" cy="3927000"/>
          </a:xfrm>
          <a:prstGeom prst="rect">
            <a:avLst/>
          </a:prstGeom>
        </p:spPr>
        <p:txBody>
          <a:bodyPr spcFirstLastPara="1" wrap="square" lIns="182850" tIns="182850" rIns="182850" bIns="182850" anchor="b" anchorCtr="0">
            <a:normAutofit/>
          </a:bodyPr>
          <a:lstStyle>
            <a:lvl1pPr lvl="0" algn="ctr">
              <a:spcBef>
                <a:spcPts val="0"/>
              </a:spcBef>
              <a:spcAft>
                <a:spcPts val="0"/>
              </a:spcAft>
              <a:buSzPts val="24000"/>
              <a:buNone/>
              <a:defRPr sz="24000"/>
            </a:lvl1pPr>
            <a:lvl2pPr lvl="1" algn="ctr">
              <a:spcBef>
                <a:spcPts val="0"/>
              </a:spcBef>
              <a:spcAft>
                <a:spcPts val="0"/>
              </a:spcAft>
              <a:buSzPts val="24000"/>
              <a:buNone/>
              <a:defRPr sz="24000"/>
            </a:lvl2pPr>
            <a:lvl3pPr lvl="2" algn="ctr">
              <a:spcBef>
                <a:spcPts val="0"/>
              </a:spcBef>
              <a:spcAft>
                <a:spcPts val="0"/>
              </a:spcAft>
              <a:buSzPts val="24000"/>
              <a:buNone/>
              <a:defRPr sz="24000"/>
            </a:lvl3pPr>
            <a:lvl4pPr lvl="3" algn="ctr">
              <a:spcBef>
                <a:spcPts val="0"/>
              </a:spcBef>
              <a:spcAft>
                <a:spcPts val="0"/>
              </a:spcAft>
              <a:buSzPts val="24000"/>
              <a:buNone/>
              <a:defRPr sz="24000"/>
            </a:lvl4pPr>
            <a:lvl5pPr lvl="4" algn="ctr">
              <a:spcBef>
                <a:spcPts val="0"/>
              </a:spcBef>
              <a:spcAft>
                <a:spcPts val="0"/>
              </a:spcAft>
              <a:buSzPts val="24000"/>
              <a:buNone/>
              <a:defRPr sz="24000"/>
            </a:lvl5pPr>
            <a:lvl6pPr lvl="5" algn="ctr">
              <a:spcBef>
                <a:spcPts val="0"/>
              </a:spcBef>
              <a:spcAft>
                <a:spcPts val="0"/>
              </a:spcAft>
              <a:buSzPts val="24000"/>
              <a:buNone/>
              <a:defRPr sz="24000"/>
            </a:lvl6pPr>
            <a:lvl7pPr lvl="6" algn="ctr">
              <a:spcBef>
                <a:spcPts val="0"/>
              </a:spcBef>
              <a:spcAft>
                <a:spcPts val="0"/>
              </a:spcAft>
              <a:buSzPts val="24000"/>
              <a:buNone/>
              <a:defRPr sz="24000"/>
            </a:lvl7pPr>
            <a:lvl8pPr lvl="7" algn="ctr">
              <a:spcBef>
                <a:spcPts val="0"/>
              </a:spcBef>
              <a:spcAft>
                <a:spcPts val="0"/>
              </a:spcAft>
              <a:buSzPts val="24000"/>
              <a:buNone/>
              <a:defRPr sz="24000"/>
            </a:lvl8pPr>
            <a:lvl9pPr lvl="8" algn="ctr">
              <a:spcBef>
                <a:spcPts val="0"/>
              </a:spcBef>
              <a:spcAft>
                <a:spcPts val="0"/>
              </a:spcAft>
              <a:buSzPts val="24000"/>
              <a:buNone/>
              <a:defRPr sz="24000"/>
            </a:lvl9pPr>
          </a:lstStyle>
          <a:p>
            <a:r>
              <a:t>xx%</a:t>
            </a:r>
          </a:p>
        </p:txBody>
      </p:sp>
      <p:sp>
        <p:nvSpPr>
          <p:cNvPr id="46" name="Google Shape;46;g335c23fa16a_0_84"/>
          <p:cNvSpPr txBox="1">
            <a:spLocks noGrp="1"/>
          </p:cNvSpPr>
          <p:nvPr>
            <p:ph type="body" idx="1"/>
          </p:nvPr>
        </p:nvSpPr>
        <p:spPr>
          <a:xfrm>
            <a:off x="623400" y="6304450"/>
            <a:ext cx="17041200" cy="2601600"/>
          </a:xfrm>
          <a:prstGeom prst="rect">
            <a:avLst/>
          </a:prstGeom>
        </p:spPr>
        <p:txBody>
          <a:bodyPr spcFirstLastPara="1" wrap="square" lIns="182850" tIns="182850" rIns="182850" bIns="182850" anchor="t" anchorCtr="0">
            <a:normAutofit/>
          </a:bodyPr>
          <a:lstStyle>
            <a:lvl1pPr marL="457200" lvl="0" indent="-457200" algn="ctr">
              <a:spcBef>
                <a:spcPts val="0"/>
              </a:spcBef>
              <a:spcAft>
                <a:spcPts val="0"/>
              </a:spcAft>
              <a:buSzPts val="3600"/>
              <a:buChar char="●"/>
              <a:defRPr/>
            </a:lvl1pPr>
            <a:lvl2pPr marL="914400" lvl="1" indent="-406400" algn="ctr">
              <a:spcBef>
                <a:spcPts val="0"/>
              </a:spcBef>
              <a:spcAft>
                <a:spcPts val="0"/>
              </a:spcAft>
              <a:buSzPts val="2800"/>
              <a:buChar char="○"/>
              <a:defRPr/>
            </a:lvl2pPr>
            <a:lvl3pPr marL="1371600" lvl="2" indent="-406400" algn="ctr">
              <a:spcBef>
                <a:spcPts val="0"/>
              </a:spcBef>
              <a:spcAft>
                <a:spcPts val="0"/>
              </a:spcAft>
              <a:buSzPts val="2800"/>
              <a:buChar char="■"/>
              <a:defRPr/>
            </a:lvl3pPr>
            <a:lvl4pPr marL="1828800" lvl="3" indent="-406400" algn="ctr">
              <a:spcBef>
                <a:spcPts val="0"/>
              </a:spcBef>
              <a:spcAft>
                <a:spcPts val="0"/>
              </a:spcAft>
              <a:buSzPts val="2800"/>
              <a:buChar char="●"/>
              <a:defRPr/>
            </a:lvl4pPr>
            <a:lvl5pPr marL="2286000" lvl="4" indent="-406400" algn="ctr">
              <a:spcBef>
                <a:spcPts val="0"/>
              </a:spcBef>
              <a:spcAft>
                <a:spcPts val="0"/>
              </a:spcAft>
              <a:buSzPts val="2800"/>
              <a:buChar char="○"/>
              <a:defRPr/>
            </a:lvl5pPr>
            <a:lvl6pPr marL="2743200" lvl="5" indent="-406400" algn="ctr">
              <a:spcBef>
                <a:spcPts val="0"/>
              </a:spcBef>
              <a:spcAft>
                <a:spcPts val="0"/>
              </a:spcAft>
              <a:buSzPts val="2800"/>
              <a:buChar char="■"/>
              <a:defRPr/>
            </a:lvl6pPr>
            <a:lvl7pPr marL="3200400" lvl="6" indent="-406400" algn="ctr">
              <a:spcBef>
                <a:spcPts val="0"/>
              </a:spcBef>
              <a:spcAft>
                <a:spcPts val="0"/>
              </a:spcAft>
              <a:buSzPts val="2800"/>
              <a:buChar char="●"/>
              <a:defRPr/>
            </a:lvl7pPr>
            <a:lvl8pPr marL="3657600" lvl="7" indent="-406400" algn="ctr">
              <a:spcBef>
                <a:spcPts val="0"/>
              </a:spcBef>
              <a:spcAft>
                <a:spcPts val="0"/>
              </a:spcAft>
              <a:buSzPts val="2800"/>
              <a:buChar char="○"/>
              <a:defRPr/>
            </a:lvl8pPr>
            <a:lvl9pPr marL="4114800" lvl="8" indent="-406400" algn="ctr">
              <a:spcBef>
                <a:spcPts val="0"/>
              </a:spcBef>
              <a:spcAft>
                <a:spcPts val="0"/>
              </a:spcAft>
              <a:buSzPts val="2800"/>
              <a:buChar char="■"/>
              <a:defRPr/>
            </a:lvl9pPr>
          </a:lstStyle>
          <a:p>
            <a:endParaRPr/>
          </a:p>
        </p:txBody>
      </p:sp>
      <p:sp>
        <p:nvSpPr>
          <p:cNvPr id="47" name="Google Shape;47;g335c23fa16a_0_84"/>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335c23fa16a_0_88"/>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335c23fa16a_0_53"/>
          <p:cNvSpPr txBox="1">
            <a:spLocks noGrp="1"/>
          </p:cNvSpPr>
          <p:nvPr>
            <p:ph type="title"/>
          </p:nvPr>
        </p:nvSpPr>
        <p:spPr>
          <a:xfrm>
            <a:off x="623400" y="4301700"/>
            <a:ext cx="17041200" cy="1683600"/>
          </a:xfrm>
          <a:prstGeom prst="rect">
            <a:avLst/>
          </a:prstGeom>
        </p:spPr>
        <p:txBody>
          <a:bodyPr spcFirstLastPara="1" wrap="square" lIns="182850" tIns="182850" rIns="182850" bIns="182850" anchor="ctr" anchorCtr="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endParaRPr/>
          </a:p>
        </p:txBody>
      </p:sp>
      <p:sp>
        <p:nvSpPr>
          <p:cNvPr id="15" name="Google Shape;15;g335c23fa16a_0_53"/>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335c23fa16a_0_56"/>
          <p:cNvSpPr txBox="1">
            <a:spLocks noGrp="1"/>
          </p:cNvSpPr>
          <p:nvPr>
            <p:ph type="title"/>
          </p:nvPr>
        </p:nvSpPr>
        <p:spPr>
          <a:xfrm>
            <a:off x="623400" y="890050"/>
            <a:ext cx="17041200" cy="1145400"/>
          </a:xfrm>
          <a:prstGeom prst="rect">
            <a:avLst/>
          </a:prstGeom>
        </p:spPr>
        <p:txBody>
          <a:bodyPr spcFirstLastPara="1" wrap="square" lIns="182850" tIns="182850" rIns="182850" bIns="182850" anchor="t"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18" name="Google Shape;18;g335c23fa16a_0_56"/>
          <p:cNvSpPr txBox="1">
            <a:spLocks noGrp="1"/>
          </p:cNvSpPr>
          <p:nvPr>
            <p:ph type="body" idx="1"/>
          </p:nvPr>
        </p:nvSpPr>
        <p:spPr>
          <a:xfrm>
            <a:off x="623400" y="2304950"/>
            <a:ext cx="17041200" cy="6832800"/>
          </a:xfrm>
          <a:prstGeom prst="rect">
            <a:avLst/>
          </a:prstGeom>
        </p:spPr>
        <p:txBody>
          <a:bodyPr spcFirstLastPara="1" wrap="square" lIns="182850" tIns="182850" rIns="182850" bIns="182850" anchor="t" anchorCtr="0">
            <a:normAutofit/>
          </a:bodyPr>
          <a:lstStyle>
            <a:lvl1pPr marL="457200" lvl="0" indent="-457200">
              <a:spcBef>
                <a:spcPts val="0"/>
              </a:spcBef>
              <a:spcAft>
                <a:spcPts val="0"/>
              </a:spcAft>
              <a:buSzPts val="3600"/>
              <a:buChar char="●"/>
              <a:defRPr/>
            </a:lvl1pPr>
            <a:lvl2pPr marL="914400" lvl="1" indent="-406400">
              <a:spcBef>
                <a:spcPts val="0"/>
              </a:spcBef>
              <a:spcAft>
                <a:spcPts val="0"/>
              </a:spcAft>
              <a:buSzPts val="2800"/>
              <a:buChar char="○"/>
              <a:defRPr/>
            </a:lvl2pPr>
            <a:lvl3pPr marL="1371600" lvl="2" indent="-406400">
              <a:spcBef>
                <a:spcPts val="0"/>
              </a:spcBef>
              <a:spcAft>
                <a:spcPts val="0"/>
              </a:spcAft>
              <a:buSzPts val="2800"/>
              <a:buChar char="■"/>
              <a:defRPr/>
            </a:lvl3pPr>
            <a:lvl4pPr marL="1828800" lvl="3" indent="-406400">
              <a:spcBef>
                <a:spcPts val="0"/>
              </a:spcBef>
              <a:spcAft>
                <a:spcPts val="0"/>
              </a:spcAft>
              <a:buSzPts val="2800"/>
              <a:buChar char="●"/>
              <a:defRPr/>
            </a:lvl4pPr>
            <a:lvl5pPr marL="2286000" lvl="4" indent="-406400">
              <a:spcBef>
                <a:spcPts val="0"/>
              </a:spcBef>
              <a:spcAft>
                <a:spcPts val="0"/>
              </a:spcAft>
              <a:buSzPts val="2800"/>
              <a:buChar char="○"/>
              <a:defRPr/>
            </a:lvl5pPr>
            <a:lvl6pPr marL="2743200" lvl="5" indent="-406400">
              <a:spcBef>
                <a:spcPts val="0"/>
              </a:spcBef>
              <a:spcAft>
                <a:spcPts val="0"/>
              </a:spcAft>
              <a:buSzPts val="2800"/>
              <a:buChar char="■"/>
              <a:defRPr/>
            </a:lvl6pPr>
            <a:lvl7pPr marL="3200400" lvl="6" indent="-406400">
              <a:spcBef>
                <a:spcPts val="0"/>
              </a:spcBef>
              <a:spcAft>
                <a:spcPts val="0"/>
              </a:spcAft>
              <a:buSzPts val="2800"/>
              <a:buChar char="●"/>
              <a:defRPr/>
            </a:lvl7pPr>
            <a:lvl8pPr marL="3657600" lvl="7" indent="-406400">
              <a:spcBef>
                <a:spcPts val="0"/>
              </a:spcBef>
              <a:spcAft>
                <a:spcPts val="0"/>
              </a:spcAft>
              <a:buSzPts val="2800"/>
              <a:buChar char="○"/>
              <a:defRPr/>
            </a:lvl8pPr>
            <a:lvl9pPr marL="4114800" lvl="8" indent="-406400">
              <a:spcBef>
                <a:spcPts val="0"/>
              </a:spcBef>
              <a:spcAft>
                <a:spcPts val="0"/>
              </a:spcAft>
              <a:buSzPts val="2800"/>
              <a:buChar char="■"/>
              <a:defRPr/>
            </a:lvl9pPr>
          </a:lstStyle>
          <a:p>
            <a:endParaRPr/>
          </a:p>
        </p:txBody>
      </p:sp>
      <p:sp>
        <p:nvSpPr>
          <p:cNvPr id="19" name="Google Shape;19;g335c23fa16a_0_56"/>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335c23fa16a_0_60"/>
          <p:cNvSpPr txBox="1">
            <a:spLocks noGrp="1"/>
          </p:cNvSpPr>
          <p:nvPr>
            <p:ph type="title"/>
          </p:nvPr>
        </p:nvSpPr>
        <p:spPr>
          <a:xfrm>
            <a:off x="623400" y="890050"/>
            <a:ext cx="17041200" cy="1145400"/>
          </a:xfrm>
          <a:prstGeom prst="rect">
            <a:avLst/>
          </a:prstGeom>
        </p:spPr>
        <p:txBody>
          <a:bodyPr spcFirstLastPara="1" wrap="square" lIns="182850" tIns="182850" rIns="182850" bIns="182850" anchor="t"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22" name="Google Shape;22;g335c23fa16a_0_60"/>
          <p:cNvSpPr txBox="1">
            <a:spLocks noGrp="1"/>
          </p:cNvSpPr>
          <p:nvPr>
            <p:ph type="body" idx="1"/>
          </p:nvPr>
        </p:nvSpPr>
        <p:spPr>
          <a:xfrm>
            <a:off x="623400" y="2304950"/>
            <a:ext cx="7999800" cy="6832800"/>
          </a:xfrm>
          <a:prstGeom prst="rect">
            <a:avLst/>
          </a:prstGeom>
        </p:spPr>
        <p:txBody>
          <a:bodyPr spcFirstLastPara="1" wrap="square" lIns="182850" tIns="182850" rIns="182850" bIns="182850" anchor="t" anchorCtr="0">
            <a:normAutofit/>
          </a:bodyPr>
          <a:lstStyle>
            <a:lvl1pPr marL="457200" lvl="0" indent="-406400">
              <a:spcBef>
                <a:spcPts val="0"/>
              </a:spcBef>
              <a:spcAft>
                <a:spcPts val="0"/>
              </a:spcAft>
              <a:buSzPts val="2800"/>
              <a:buChar char="●"/>
              <a:defRPr sz="2800"/>
            </a:lvl1pPr>
            <a:lvl2pPr marL="914400" lvl="1" indent="-381000">
              <a:spcBef>
                <a:spcPts val="0"/>
              </a:spcBef>
              <a:spcAft>
                <a:spcPts val="0"/>
              </a:spcAft>
              <a:buSzPts val="2400"/>
              <a:buChar char="○"/>
              <a:defRPr sz="2400"/>
            </a:lvl2pPr>
            <a:lvl3pPr marL="1371600" lvl="2" indent="-381000">
              <a:spcBef>
                <a:spcPts val="0"/>
              </a:spcBef>
              <a:spcAft>
                <a:spcPts val="0"/>
              </a:spcAft>
              <a:buSzPts val="2400"/>
              <a:buChar char="■"/>
              <a:defRPr sz="2400"/>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3" name="Google Shape;23;g335c23fa16a_0_60"/>
          <p:cNvSpPr txBox="1">
            <a:spLocks noGrp="1"/>
          </p:cNvSpPr>
          <p:nvPr>
            <p:ph type="body" idx="2"/>
          </p:nvPr>
        </p:nvSpPr>
        <p:spPr>
          <a:xfrm>
            <a:off x="9664800" y="2304950"/>
            <a:ext cx="7999800" cy="6832800"/>
          </a:xfrm>
          <a:prstGeom prst="rect">
            <a:avLst/>
          </a:prstGeom>
        </p:spPr>
        <p:txBody>
          <a:bodyPr spcFirstLastPara="1" wrap="square" lIns="182850" tIns="182850" rIns="182850" bIns="182850" anchor="t" anchorCtr="0">
            <a:normAutofit/>
          </a:bodyPr>
          <a:lstStyle>
            <a:lvl1pPr marL="457200" lvl="0" indent="-406400">
              <a:spcBef>
                <a:spcPts val="0"/>
              </a:spcBef>
              <a:spcAft>
                <a:spcPts val="0"/>
              </a:spcAft>
              <a:buSzPts val="2800"/>
              <a:buChar char="●"/>
              <a:defRPr sz="2800"/>
            </a:lvl1pPr>
            <a:lvl2pPr marL="914400" lvl="1" indent="-381000">
              <a:spcBef>
                <a:spcPts val="0"/>
              </a:spcBef>
              <a:spcAft>
                <a:spcPts val="0"/>
              </a:spcAft>
              <a:buSzPts val="2400"/>
              <a:buChar char="○"/>
              <a:defRPr sz="2400"/>
            </a:lvl2pPr>
            <a:lvl3pPr marL="1371600" lvl="2" indent="-381000">
              <a:spcBef>
                <a:spcPts val="0"/>
              </a:spcBef>
              <a:spcAft>
                <a:spcPts val="0"/>
              </a:spcAft>
              <a:buSzPts val="2400"/>
              <a:buChar char="■"/>
              <a:defRPr sz="2400"/>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4" name="Google Shape;24;g335c23fa16a_0_60"/>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335c23fa16a_0_65"/>
          <p:cNvSpPr txBox="1">
            <a:spLocks noGrp="1"/>
          </p:cNvSpPr>
          <p:nvPr>
            <p:ph type="title"/>
          </p:nvPr>
        </p:nvSpPr>
        <p:spPr>
          <a:xfrm>
            <a:off x="623400" y="890050"/>
            <a:ext cx="17041200" cy="1145400"/>
          </a:xfrm>
          <a:prstGeom prst="rect">
            <a:avLst/>
          </a:prstGeom>
        </p:spPr>
        <p:txBody>
          <a:bodyPr spcFirstLastPara="1" wrap="square" lIns="182850" tIns="182850" rIns="182850" bIns="182850" anchor="t" anchorCtr="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a:endParaRPr/>
          </a:p>
        </p:txBody>
      </p:sp>
      <p:sp>
        <p:nvSpPr>
          <p:cNvPr id="27" name="Google Shape;27;g335c23fa16a_0_65"/>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335c23fa16a_0_68"/>
          <p:cNvSpPr txBox="1">
            <a:spLocks noGrp="1"/>
          </p:cNvSpPr>
          <p:nvPr>
            <p:ph type="title"/>
          </p:nvPr>
        </p:nvSpPr>
        <p:spPr>
          <a:xfrm>
            <a:off x="623400" y="1111200"/>
            <a:ext cx="5616000" cy="1511400"/>
          </a:xfrm>
          <a:prstGeom prst="rect">
            <a:avLst/>
          </a:prstGeom>
        </p:spPr>
        <p:txBody>
          <a:bodyPr spcFirstLastPara="1" wrap="square" lIns="182850" tIns="182850" rIns="182850" bIns="182850"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0" name="Google Shape;30;g335c23fa16a_0_68"/>
          <p:cNvSpPr txBox="1">
            <a:spLocks noGrp="1"/>
          </p:cNvSpPr>
          <p:nvPr>
            <p:ph type="body" idx="1"/>
          </p:nvPr>
        </p:nvSpPr>
        <p:spPr>
          <a:xfrm>
            <a:off x="623400" y="2779200"/>
            <a:ext cx="5616000" cy="6358800"/>
          </a:xfrm>
          <a:prstGeom prst="rect">
            <a:avLst/>
          </a:prstGeom>
        </p:spPr>
        <p:txBody>
          <a:bodyPr spcFirstLastPara="1" wrap="square" lIns="182850" tIns="182850" rIns="182850" bIns="182850" anchor="t" anchorCtr="0">
            <a:normAutofit/>
          </a:bodyPr>
          <a:lstStyle>
            <a:lvl1pPr marL="457200" lvl="0" indent="-381000">
              <a:spcBef>
                <a:spcPts val="0"/>
              </a:spcBef>
              <a:spcAft>
                <a:spcPts val="0"/>
              </a:spcAft>
              <a:buSzPts val="2400"/>
              <a:buChar char="●"/>
              <a:defRPr sz="2400"/>
            </a:lvl1pPr>
            <a:lvl2pPr marL="914400" lvl="1" indent="-381000">
              <a:spcBef>
                <a:spcPts val="0"/>
              </a:spcBef>
              <a:spcAft>
                <a:spcPts val="0"/>
              </a:spcAft>
              <a:buSzPts val="2400"/>
              <a:buChar char="○"/>
              <a:defRPr sz="2400"/>
            </a:lvl2pPr>
            <a:lvl3pPr marL="1371600" lvl="2" indent="-381000">
              <a:spcBef>
                <a:spcPts val="0"/>
              </a:spcBef>
              <a:spcAft>
                <a:spcPts val="0"/>
              </a:spcAft>
              <a:buSzPts val="2400"/>
              <a:buChar char="■"/>
              <a:defRPr sz="2400"/>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1" name="Google Shape;31;g335c23fa16a_0_68"/>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335c23fa16a_0_72"/>
          <p:cNvSpPr txBox="1">
            <a:spLocks noGrp="1"/>
          </p:cNvSpPr>
          <p:nvPr>
            <p:ph type="title"/>
          </p:nvPr>
        </p:nvSpPr>
        <p:spPr>
          <a:xfrm>
            <a:off x="980500" y="900300"/>
            <a:ext cx="12735600" cy="8181600"/>
          </a:xfrm>
          <a:prstGeom prst="rect">
            <a:avLst/>
          </a:prstGeom>
        </p:spPr>
        <p:txBody>
          <a:bodyPr spcFirstLastPara="1" wrap="square" lIns="182850" tIns="182850" rIns="182850" bIns="182850" anchor="ctr" anchorCtr="0">
            <a:norm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a:endParaRPr/>
          </a:p>
        </p:txBody>
      </p:sp>
      <p:sp>
        <p:nvSpPr>
          <p:cNvPr id="34" name="Google Shape;34;g335c23fa16a_0_72"/>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335c23fa16a_0_75"/>
          <p:cNvSpPr/>
          <p:nvPr/>
        </p:nvSpPr>
        <p:spPr>
          <a:xfrm>
            <a:off x="9144000" y="-250"/>
            <a:ext cx="9144000" cy="10287000"/>
          </a:xfrm>
          <a:prstGeom prst="rect">
            <a:avLst/>
          </a:prstGeom>
          <a:solidFill>
            <a:schemeClr val="lt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37" name="Google Shape;37;g335c23fa16a_0_75"/>
          <p:cNvSpPr txBox="1">
            <a:spLocks noGrp="1"/>
          </p:cNvSpPr>
          <p:nvPr>
            <p:ph type="title"/>
          </p:nvPr>
        </p:nvSpPr>
        <p:spPr>
          <a:xfrm>
            <a:off x="531000" y="2466350"/>
            <a:ext cx="8090400" cy="2964600"/>
          </a:xfrm>
          <a:prstGeom prst="rect">
            <a:avLst/>
          </a:prstGeom>
        </p:spPr>
        <p:txBody>
          <a:bodyPr spcFirstLastPara="1" wrap="square" lIns="182850" tIns="182850" rIns="182850" bIns="182850" anchor="b" anchorCtr="0">
            <a:norm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a:endParaRPr/>
          </a:p>
        </p:txBody>
      </p:sp>
      <p:sp>
        <p:nvSpPr>
          <p:cNvPr id="38" name="Google Shape;38;g335c23fa16a_0_75"/>
          <p:cNvSpPr txBox="1">
            <a:spLocks noGrp="1"/>
          </p:cNvSpPr>
          <p:nvPr>
            <p:ph type="subTitle" idx="1"/>
          </p:nvPr>
        </p:nvSpPr>
        <p:spPr>
          <a:xfrm>
            <a:off x="531000" y="5606150"/>
            <a:ext cx="8090400" cy="2470200"/>
          </a:xfrm>
          <a:prstGeom prst="rect">
            <a:avLst/>
          </a:prstGeom>
        </p:spPr>
        <p:txBody>
          <a:bodyPr spcFirstLastPara="1" wrap="square" lIns="182850" tIns="182850" rIns="182850" bIns="182850" anchor="t"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g335c23fa16a_0_75"/>
          <p:cNvSpPr txBox="1">
            <a:spLocks noGrp="1"/>
          </p:cNvSpPr>
          <p:nvPr>
            <p:ph type="body" idx="2"/>
          </p:nvPr>
        </p:nvSpPr>
        <p:spPr>
          <a:xfrm>
            <a:off x="9879000" y="1448150"/>
            <a:ext cx="7674000" cy="7390200"/>
          </a:xfrm>
          <a:prstGeom prst="rect">
            <a:avLst/>
          </a:prstGeom>
        </p:spPr>
        <p:txBody>
          <a:bodyPr spcFirstLastPara="1" wrap="square" lIns="182850" tIns="182850" rIns="182850" bIns="182850" anchor="ctr" anchorCtr="0">
            <a:normAutofit/>
          </a:bodyPr>
          <a:lstStyle>
            <a:lvl1pPr marL="457200" lvl="0" indent="-457200">
              <a:spcBef>
                <a:spcPts val="0"/>
              </a:spcBef>
              <a:spcAft>
                <a:spcPts val="0"/>
              </a:spcAft>
              <a:buSzPts val="3600"/>
              <a:buChar char="●"/>
              <a:defRPr/>
            </a:lvl1pPr>
            <a:lvl2pPr marL="914400" lvl="1" indent="-406400">
              <a:spcBef>
                <a:spcPts val="0"/>
              </a:spcBef>
              <a:spcAft>
                <a:spcPts val="0"/>
              </a:spcAft>
              <a:buSzPts val="2800"/>
              <a:buChar char="○"/>
              <a:defRPr/>
            </a:lvl2pPr>
            <a:lvl3pPr marL="1371600" lvl="2" indent="-406400">
              <a:spcBef>
                <a:spcPts val="0"/>
              </a:spcBef>
              <a:spcAft>
                <a:spcPts val="0"/>
              </a:spcAft>
              <a:buSzPts val="2800"/>
              <a:buChar char="■"/>
              <a:defRPr/>
            </a:lvl3pPr>
            <a:lvl4pPr marL="1828800" lvl="3" indent="-406400">
              <a:spcBef>
                <a:spcPts val="0"/>
              </a:spcBef>
              <a:spcAft>
                <a:spcPts val="0"/>
              </a:spcAft>
              <a:buSzPts val="2800"/>
              <a:buChar char="●"/>
              <a:defRPr/>
            </a:lvl4pPr>
            <a:lvl5pPr marL="2286000" lvl="4" indent="-406400">
              <a:spcBef>
                <a:spcPts val="0"/>
              </a:spcBef>
              <a:spcAft>
                <a:spcPts val="0"/>
              </a:spcAft>
              <a:buSzPts val="2800"/>
              <a:buChar char="○"/>
              <a:defRPr/>
            </a:lvl5pPr>
            <a:lvl6pPr marL="2743200" lvl="5" indent="-406400">
              <a:spcBef>
                <a:spcPts val="0"/>
              </a:spcBef>
              <a:spcAft>
                <a:spcPts val="0"/>
              </a:spcAft>
              <a:buSzPts val="2800"/>
              <a:buChar char="■"/>
              <a:defRPr/>
            </a:lvl6pPr>
            <a:lvl7pPr marL="3200400" lvl="6" indent="-406400">
              <a:spcBef>
                <a:spcPts val="0"/>
              </a:spcBef>
              <a:spcAft>
                <a:spcPts val="0"/>
              </a:spcAft>
              <a:buSzPts val="2800"/>
              <a:buChar char="●"/>
              <a:defRPr/>
            </a:lvl7pPr>
            <a:lvl8pPr marL="3657600" lvl="7" indent="-406400">
              <a:spcBef>
                <a:spcPts val="0"/>
              </a:spcBef>
              <a:spcAft>
                <a:spcPts val="0"/>
              </a:spcAft>
              <a:buSzPts val="2800"/>
              <a:buChar char="○"/>
              <a:defRPr/>
            </a:lvl8pPr>
            <a:lvl9pPr marL="4114800" lvl="8" indent="-406400">
              <a:spcBef>
                <a:spcPts val="0"/>
              </a:spcBef>
              <a:spcAft>
                <a:spcPts val="0"/>
              </a:spcAft>
              <a:buSzPts val="2800"/>
              <a:buChar char="■"/>
              <a:defRPr/>
            </a:lvl9pPr>
          </a:lstStyle>
          <a:p>
            <a:endParaRPr/>
          </a:p>
        </p:txBody>
      </p:sp>
      <p:sp>
        <p:nvSpPr>
          <p:cNvPr id="40" name="Google Shape;40;g335c23fa16a_0_75"/>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335c23fa16a_0_81"/>
          <p:cNvSpPr txBox="1">
            <a:spLocks noGrp="1"/>
          </p:cNvSpPr>
          <p:nvPr>
            <p:ph type="body" idx="1"/>
          </p:nvPr>
        </p:nvSpPr>
        <p:spPr>
          <a:xfrm>
            <a:off x="623400" y="8461150"/>
            <a:ext cx="11997600" cy="1210200"/>
          </a:xfrm>
          <a:prstGeom prst="rect">
            <a:avLst/>
          </a:prstGeom>
        </p:spPr>
        <p:txBody>
          <a:bodyPr spcFirstLastPara="1" wrap="square" lIns="182850" tIns="182850" rIns="182850" bIns="182850" anchor="ctr" anchorCtr="0">
            <a:normAutofit/>
          </a:bodyPr>
          <a:lstStyle>
            <a:lvl1pPr marL="457200" lvl="0" indent="-228600">
              <a:lnSpc>
                <a:spcPct val="100000"/>
              </a:lnSpc>
              <a:spcBef>
                <a:spcPts val="0"/>
              </a:spcBef>
              <a:spcAft>
                <a:spcPts val="0"/>
              </a:spcAft>
              <a:buSzPts val="3600"/>
              <a:buNone/>
              <a:defRPr/>
            </a:lvl1pPr>
          </a:lstStyle>
          <a:p>
            <a:endParaRPr/>
          </a:p>
        </p:txBody>
      </p:sp>
      <p:sp>
        <p:nvSpPr>
          <p:cNvPr id="43" name="Google Shape;43;g335c23fa16a_0_81"/>
          <p:cNvSpPr txBox="1">
            <a:spLocks noGrp="1"/>
          </p:cNvSpPr>
          <p:nvPr>
            <p:ph type="sldNum" idx="12"/>
          </p:nvPr>
        </p:nvSpPr>
        <p:spPr>
          <a:xfrm>
            <a:off x="16944916" y="9326434"/>
            <a:ext cx="1097400" cy="787200"/>
          </a:xfrm>
          <a:prstGeom prst="rect">
            <a:avLst/>
          </a:prstGeom>
        </p:spPr>
        <p:txBody>
          <a:bodyPr spcFirstLastPara="1" wrap="square" lIns="182850" tIns="182850" rIns="182850" bIns="1828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335c23fa16a_0_45"/>
          <p:cNvSpPr txBox="1">
            <a:spLocks noGrp="1"/>
          </p:cNvSpPr>
          <p:nvPr>
            <p:ph type="title"/>
          </p:nvPr>
        </p:nvSpPr>
        <p:spPr>
          <a:xfrm>
            <a:off x="623400" y="890050"/>
            <a:ext cx="17041200" cy="1145400"/>
          </a:xfrm>
          <a:prstGeom prst="rect">
            <a:avLst/>
          </a:prstGeom>
          <a:noFill/>
          <a:ln>
            <a:noFill/>
          </a:ln>
        </p:spPr>
        <p:txBody>
          <a:bodyPr spcFirstLastPara="1" wrap="square" lIns="182850" tIns="182850" rIns="182850" bIns="182850" anchor="t" anchorCtr="0">
            <a:normAutofit/>
          </a:bodyPr>
          <a:lstStyle>
            <a:lvl1pPr lvl="0">
              <a:spcBef>
                <a:spcPts val="0"/>
              </a:spcBef>
              <a:spcAft>
                <a:spcPts val="0"/>
              </a:spcAft>
              <a:buClr>
                <a:schemeClr val="dk1"/>
              </a:buClr>
              <a:buSzPts val="5600"/>
              <a:buNone/>
              <a:defRPr sz="5600">
                <a:solidFill>
                  <a:schemeClr val="dk1"/>
                </a:solidFill>
              </a:defRPr>
            </a:lvl1pPr>
            <a:lvl2pPr lvl="1">
              <a:spcBef>
                <a:spcPts val="0"/>
              </a:spcBef>
              <a:spcAft>
                <a:spcPts val="0"/>
              </a:spcAft>
              <a:buClr>
                <a:schemeClr val="dk1"/>
              </a:buClr>
              <a:buSzPts val="5600"/>
              <a:buNone/>
              <a:defRPr sz="5600">
                <a:solidFill>
                  <a:schemeClr val="dk1"/>
                </a:solidFill>
              </a:defRPr>
            </a:lvl2pPr>
            <a:lvl3pPr lvl="2">
              <a:spcBef>
                <a:spcPts val="0"/>
              </a:spcBef>
              <a:spcAft>
                <a:spcPts val="0"/>
              </a:spcAft>
              <a:buClr>
                <a:schemeClr val="dk1"/>
              </a:buClr>
              <a:buSzPts val="5600"/>
              <a:buNone/>
              <a:defRPr sz="5600">
                <a:solidFill>
                  <a:schemeClr val="dk1"/>
                </a:solidFill>
              </a:defRPr>
            </a:lvl3pPr>
            <a:lvl4pPr lvl="3">
              <a:spcBef>
                <a:spcPts val="0"/>
              </a:spcBef>
              <a:spcAft>
                <a:spcPts val="0"/>
              </a:spcAft>
              <a:buClr>
                <a:schemeClr val="dk1"/>
              </a:buClr>
              <a:buSzPts val="5600"/>
              <a:buNone/>
              <a:defRPr sz="5600">
                <a:solidFill>
                  <a:schemeClr val="dk1"/>
                </a:solidFill>
              </a:defRPr>
            </a:lvl4pPr>
            <a:lvl5pPr lvl="4">
              <a:spcBef>
                <a:spcPts val="0"/>
              </a:spcBef>
              <a:spcAft>
                <a:spcPts val="0"/>
              </a:spcAft>
              <a:buClr>
                <a:schemeClr val="dk1"/>
              </a:buClr>
              <a:buSzPts val="5600"/>
              <a:buNone/>
              <a:defRPr sz="5600">
                <a:solidFill>
                  <a:schemeClr val="dk1"/>
                </a:solidFill>
              </a:defRPr>
            </a:lvl5pPr>
            <a:lvl6pPr lvl="5">
              <a:spcBef>
                <a:spcPts val="0"/>
              </a:spcBef>
              <a:spcAft>
                <a:spcPts val="0"/>
              </a:spcAft>
              <a:buClr>
                <a:schemeClr val="dk1"/>
              </a:buClr>
              <a:buSzPts val="5600"/>
              <a:buNone/>
              <a:defRPr sz="5600">
                <a:solidFill>
                  <a:schemeClr val="dk1"/>
                </a:solidFill>
              </a:defRPr>
            </a:lvl6pPr>
            <a:lvl7pPr lvl="6">
              <a:spcBef>
                <a:spcPts val="0"/>
              </a:spcBef>
              <a:spcAft>
                <a:spcPts val="0"/>
              </a:spcAft>
              <a:buClr>
                <a:schemeClr val="dk1"/>
              </a:buClr>
              <a:buSzPts val="5600"/>
              <a:buNone/>
              <a:defRPr sz="5600">
                <a:solidFill>
                  <a:schemeClr val="dk1"/>
                </a:solidFill>
              </a:defRPr>
            </a:lvl7pPr>
            <a:lvl8pPr lvl="7">
              <a:spcBef>
                <a:spcPts val="0"/>
              </a:spcBef>
              <a:spcAft>
                <a:spcPts val="0"/>
              </a:spcAft>
              <a:buClr>
                <a:schemeClr val="dk1"/>
              </a:buClr>
              <a:buSzPts val="5600"/>
              <a:buNone/>
              <a:defRPr sz="5600">
                <a:solidFill>
                  <a:schemeClr val="dk1"/>
                </a:solidFill>
              </a:defRPr>
            </a:lvl8pPr>
            <a:lvl9pPr lvl="8">
              <a:spcBef>
                <a:spcPts val="0"/>
              </a:spcBef>
              <a:spcAft>
                <a:spcPts val="0"/>
              </a:spcAft>
              <a:buClr>
                <a:schemeClr val="dk1"/>
              </a:buClr>
              <a:buSzPts val="5600"/>
              <a:buNone/>
              <a:defRPr sz="5600">
                <a:solidFill>
                  <a:schemeClr val="dk1"/>
                </a:solidFill>
              </a:defRPr>
            </a:lvl9pPr>
          </a:lstStyle>
          <a:p>
            <a:endParaRPr/>
          </a:p>
        </p:txBody>
      </p:sp>
      <p:sp>
        <p:nvSpPr>
          <p:cNvPr id="7" name="Google Shape;7;g335c23fa16a_0_45"/>
          <p:cNvSpPr txBox="1">
            <a:spLocks noGrp="1"/>
          </p:cNvSpPr>
          <p:nvPr>
            <p:ph type="body" idx="1"/>
          </p:nvPr>
        </p:nvSpPr>
        <p:spPr>
          <a:xfrm>
            <a:off x="623400" y="2304950"/>
            <a:ext cx="17041200" cy="6832800"/>
          </a:xfrm>
          <a:prstGeom prst="rect">
            <a:avLst/>
          </a:prstGeom>
          <a:noFill/>
          <a:ln>
            <a:noFill/>
          </a:ln>
        </p:spPr>
        <p:txBody>
          <a:bodyPr spcFirstLastPara="1" wrap="square" lIns="182850" tIns="182850" rIns="182850" bIns="182850" anchor="t" anchorCtr="0">
            <a:normAutofit/>
          </a:bodyPr>
          <a:lstStyle>
            <a:lvl1pPr marL="457200" lvl="0" indent="-457200">
              <a:lnSpc>
                <a:spcPct val="115000"/>
              </a:lnSpc>
              <a:spcBef>
                <a:spcPts val="0"/>
              </a:spcBef>
              <a:spcAft>
                <a:spcPts val="0"/>
              </a:spcAft>
              <a:buClr>
                <a:schemeClr val="dk2"/>
              </a:buClr>
              <a:buSzPts val="3600"/>
              <a:buChar char="●"/>
              <a:defRPr sz="3600">
                <a:solidFill>
                  <a:schemeClr val="dk2"/>
                </a:solidFill>
              </a:defRPr>
            </a:lvl1pPr>
            <a:lvl2pPr marL="914400" lvl="1" indent="-406400">
              <a:lnSpc>
                <a:spcPct val="115000"/>
              </a:lnSpc>
              <a:spcBef>
                <a:spcPts val="0"/>
              </a:spcBef>
              <a:spcAft>
                <a:spcPts val="0"/>
              </a:spcAft>
              <a:buClr>
                <a:schemeClr val="dk2"/>
              </a:buClr>
              <a:buSzPts val="2800"/>
              <a:buChar char="○"/>
              <a:defRPr sz="2800">
                <a:solidFill>
                  <a:schemeClr val="dk2"/>
                </a:solidFill>
              </a:defRPr>
            </a:lvl2pPr>
            <a:lvl3pPr marL="1371600" lvl="2" indent="-406400">
              <a:lnSpc>
                <a:spcPct val="115000"/>
              </a:lnSpc>
              <a:spcBef>
                <a:spcPts val="0"/>
              </a:spcBef>
              <a:spcAft>
                <a:spcPts val="0"/>
              </a:spcAft>
              <a:buClr>
                <a:schemeClr val="dk2"/>
              </a:buClr>
              <a:buSzPts val="2800"/>
              <a:buChar char="■"/>
              <a:defRPr sz="2800">
                <a:solidFill>
                  <a:schemeClr val="dk2"/>
                </a:solidFill>
              </a:defRPr>
            </a:lvl3pPr>
            <a:lvl4pPr marL="1828800" lvl="3" indent="-406400">
              <a:lnSpc>
                <a:spcPct val="115000"/>
              </a:lnSpc>
              <a:spcBef>
                <a:spcPts val="0"/>
              </a:spcBef>
              <a:spcAft>
                <a:spcPts val="0"/>
              </a:spcAft>
              <a:buClr>
                <a:schemeClr val="dk2"/>
              </a:buClr>
              <a:buSzPts val="2800"/>
              <a:buChar char="●"/>
              <a:defRPr sz="2800">
                <a:solidFill>
                  <a:schemeClr val="dk2"/>
                </a:solidFill>
              </a:defRPr>
            </a:lvl4pPr>
            <a:lvl5pPr marL="2286000" lvl="4" indent="-406400">
              <a:lnSpc>
                <a:spcPct val="115000"/>
              </a:lnSpc>
              <a:spcBef>
                <a:spcPts val="0"/>
              </a:spcBef>
              <a:spcAft>
                <a:spcPts val="0"/>
              </a:spcAft>
              <a:buClr>
                <a:schemeClr val="dk2"/>
              </a:buClr>
              <a:buSzPts val="2800"/>
              <a:buChar char="○"/>
              <a:defRPr sz="2800">
                <a:solidFill>
                  <a:schemeClr val="dk2"/>
                </a:solidFill>
              </a:defRPr>
            </a:lvl5pPr>
            <a:lvl6pPr marL="2743200" lvl="5" indent="-406400">
              <a:lnSpc>
                <a:spcPct val="115000"/>
              </a:lnSpc>
              <a:spcBef>
                <a:spcPts val="0"/>
              </a:spcBef>
              <a:spcAft>
                <a:spcPts val="0"/>
              </a:spcAft>
              <a:buClr>
                <a:schemeClr val="dk2"/>
              </a:buClr>
              <a:buSzPts val="2800"/>
              <a:buChar char="■"/>
              <a:defRPr sz="2800">
                <a:solidFill>
                  <a:schemeClr val="dk2"/>
                </a:solidFill>
              </a:defRPr>
            </a:lvl6pPr>
            <a:lvl7pPr marL="3200400" lvl="6" indent="-406400">
              <a:lnSpc>
                <a:spcPct val="115000"/>
              </a:lnSpc>
              <a:spcBef>
                <a:spcPts val="0"/>
              </a:spcBef>
              <a:spcAft>
                <a:spcPts val="0"/>
              </a:spcAft>
              <a:buClr>
                <a:schemeClr val="dk2"/>
              </a:buClr>
              <a:buSzPts val="2800"/>
              <a:buChar char="●"/>
              <a:defRPr sz="2800">
                <a:solidFill>
                  <a:schemeClr val="dk2"/>
                </a:solidFill>
              </a:defRPr>
            </a:lvl7pPr>
            <a:lvl8pPr marL="3657600" lvl="7" indent="-406400">
              <a:lnSpc>
                <a:spcPct val="115000"/>
              </a:lnSpc>
              <a:spcBef>
                <a:spcPts val="0"/>
              </a:spcBef>
              <a:spcAft>
                <a:spcPts val="0"/>
              </a:spcAft>
              <a:buClr>
                <a:schemeClr val="dk2"/>
              </a:buClr>
              <a:buSzPts val="2800"/>
              <a:buChar char="○"/>
              <a:defRPr sz="2800">
                <a:solidFill>
                  <a:schemeClr val="dk2"/>
                </a:solidFill>
              </a:defRPr>
            </a:lvl8pPr>
            <a:lvl9pPr marL="4114800" lvl="8" indent="-406400">
              <a:lnSpc>
                <a:spcPct val="115000"/>
              </a:lnSpc>
              <a:spcBef>
                <a:spcPts val="0"/>
              </a:spcBef>
              <a:spcAft>
                <a:spcPts val="0"/>
              </a:spcAft>
              <a:buClr>
                <a:schemeClr val="dk2"/>
              </a:buClr>
              <a:buSzPts val="2800"/>
              <a:buChar char="■"/>
              <a:defRPr sz="2800">
                <a:solidFill>
                  <a:schemeClr val="dk2"/>
                </a:solidFill>
              </a:defRPr>
            </a:lvl9pPr>
          </a:lstStyle>
          <a:p>
            <a:endParaRPr/>
          </a:p>
        </p:txBody>
      </p:sp>
      <p:sp>
        <p:nvSpPr>
          <p:cNvPr id="8" name="Google Shape;8;g335c23fa16a_0_45"/>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lvl="0" algn="r">
              <a:buNone/>
              <a:defRPr sz="2000">
                <a:solidFill>
                  <a:schemeClr val="dk2"/>
                </a:solidFill>
              </a:defRPr>
            </a:lvl1pPr>
            <a:lvl2pPr lvl="1" algn="r">
              <a:buNone/>
              <a:defRPr sz="2000">
                <a:solidFill>
                  <a:schemeClr val="dk2"/>
                </a:solidFill>
              </a:defRPr>
            </a:lvl2pPr>
            <a:lvl3pPr lvl="2" algn="r">
              <a:buNone/>
              <a:defRPr sz="2000">
                <a:solidFill>
                  <a:schemeClr val="dk2"/>
                </a:solidFill>
              </a:defRPr>
            </a:lvl3pPr>
            <a:lvl4pPr lvl="3" algn="r">
              <a:buNone/>
              <a:defRPr sz="2000">
                <a:solidFill>
                  <a:schemeClr val="dk2"/>
                </a:solidFill>
              </a:defRPr>
            </a:lvl4pPr>
            <a:lvl5pPr lvl="4" algn="r">
              <a:buNone/>
              <a:defRPr sz="2000">
                <a:solidFill>
                  <a:schemeClr val="dk2"/>
                </a:solidFill>
              </a:defRPr>
            </a:lvl5pPr>
            <a:lvl6pPr lvl="5" algn="r">
              <a:buNone/>
              <a:defRPr sz="2000">
                <a:solidFill>
                  <a:schemeClr val="dk2"/>
                </a:solidFill>
              </a:defRPr>
            </a:lvl6pPr>
            <a:lvl7pPr lvl="6" algn="r">
              <a:buNone/>
              <a:defRPr sz="2000">
                <a:solidFill>
                  <a:schemeClr val="dk2"/>
                </a:solidFill>
              </a:defRPr>
            </a:lvl7pPr>
            <a:lvl8pPr lvl="7" algn="r">
              <a:buNone/>
              <a:defRPr sz="2000">
                <a:solidFill>
                  <a:schemeClr val="dk2"/>
                </a:solidFill>
              </a:defRPr>
            </a:lvl8pPr>
            <a:lvl9pPr lvl="8" algn="r">
              <a:buNone/>
              <a:defRPr sz="2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2.jp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Kishankumar1328/Hotel-Price-Prediction"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hyperlink" Target="https://github.com/RMRITHISH/SPSS-modeler" TargetMode="External"/><Relationship Id="rId4" Type="http://schemas.openxmlformats.org/officeDocument/2006/relationships/hyperlink" Target="https://github.com/prasanth-42/Hotel-Price-Prediction-SPS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2524"/>
        </a:solidFill>
        <a:effectLst/>
      </p:bgPr>
    </p:bg>
    <p:spTree>
      <p:nvGrpSpPr>
        <p:cNvPr id="1" name="Shape 53"/>
        <p:cNvGrpSpPr/>
        <p:nvPr/>
      </p:nvGrpSpPr>
      <p:grpSpPr>
        <a:xfrm>
          <a:off x="0" y="0"/>
          <a:ext cx="0" cy="0"/>
          <a:chOff x="0" y="0"/>
          <a:chExt cx="0" cy="0"/>
        </a:xfrm>
      </p:grpSpPr>
      <p:sp>
        <p:nvSpPr>
          <p:cNvPr id="54" name="Google Shape;54;p1"/>
          <p:cNvSpPr/>
          <p:nvPr/>
        </p:nvSpPr>
        <p:spPr>
          <a:xfrm>
            <a:off x="543608" y="8725504"/>
            <a:ext cx="574355" cy="752811"/>
          </a:xfrm>
          <a:custGeom>
            <a:avLst/>
            <a:gdLst/>
            <a:ahLst/>
            <a:cxnLst/>
            <a:rect l="l" t="t" r="r" b="b"/>
            <a:pathLst>
              <a:path w="574355" h="752811" extrusionOk="0">
                <a:moveTo>
                  <a:pt x="0" y="0"/>
                </a:moveTo>
                <a:lnTo>
                  <a:pt x="574354" y="0"/>
                </a:lnTo>
                <a:lnTo>
                  <a:pt x="574354" y="752812"/>
                </a:lnTo>
                <a:lnTo>
                  <a:pt x="0" y="752812"/>
                </a:lnTo>
                <a:lnTo>
                  <a:pt x="0" y="0"/>
                </a:lnTo>
                <a:close/>
              </a:path>
            </a:pathLst>
          </a:custGeom>
          <a:blipFill rotWithShape="1">
            <a:blip r:embed="rId3">
              <a:alphaModFix/>
            </a:blip>
            <a:stretch>
              <a:fillRect/>
            </a:stretch>
          </a:blipFill>
          <a:ln>
            <a:noFill/>
          </a:ln>
        </p:spPr>
        <p:txBody>
          <a:bodyPr/>
          <a:lstStyle/>
          <a:p>
            <a:endParaRPr lang="en-IN"/>
          </a:p>
        </p:txBody>
      </p:sp>
      <p:sp>
        <p:nvSpPr>
          <p:cNvPr id="55" name="Google Shape;55;p1"/>
          <p:cNvSpPr/>
          <p:nvPr/>
        </p:nvSpPr>
        <p:spPr>
          <a:xfrm>
            <a:off x="6430912" y="3987687"/>
            <a:ext cx="574326" cy="751896"/>
          </a:xfrm>
          <a:custGeom>
            <a:avLst/>
            <a:gdLst/>
            <a:ahLst/>
            <a:cxnLst/>
            <a:rect l="l" t="t" r="r" b="b"/>
            <a:pathLst>
              <a:path w="574326" h="751896" extrusionOk="0">
                <a:moveTo>
                  <a:pt x="0" y="0"/>
                </a:moveTo>
                <a:lnTo>
                  <a:pt x="574326" y="0"/>
                </a:lnTo>
                <a:lnTo>
                  <a:pt x="574326" y="751896"/>
                </a:lnTo>
                <a:lnTo>
                  <a:pt x="0" y="751896"/>
                </a:lnTo>
                <a:lnTo>
                  <a:pt x="0" y="0"/>
                </a:lnTo>
                <a:close/>
              </a:path>
            </a:pathLst>
          </a:custGeom>
          <a:blipFill rotWithShape="1">
            <a:blip r:embed="rId4">
              <a:alphaModFix/>
            </a:blip>
            <a:stretch>
              <a:fillRect/>
            </a:stretch>
          </a:blipFill>
          <a:ln>
            <a:noFill/>
          </a:ln>
        </p:spPr>
        <p:txBody>
          <a:bodyPr/>
          <a:lstStyle/>
          <a:p>
            <a:endParaRPr lang="en-IN"/>
          </a:p>
        </p:txBody>
      </p:sp>
      <p:sp>
        <p:nvSpPr>
          <p:cNvPr id="56" name="Google Shape;56;p1"/>
          <p:cNvSpPr/>
          <p:nvPr/>
        </p:nvSpPr>
        <p:spPr>
          <a:xfrm>
            <a:off x="5755330" y="9691700"/>
            <a:ext cx="292988" cy="385382"/>
          </a:xfrm>
          <a:custGeom>
            <a:avLst/>
            <a:gdLst/>
            <a:ahLst/>
            <a:cxnLst/>
            <a:rect l="l" t="t" r="r" b="b"/>
            <a:pathLst>
              <a:path w="390652" h="513842" extrusionOk="0">
                <a:moveTo>
                  <a:pt x="390652" y="256921"/>
                </a:moveTo>
                <a:cubicBezTo>
                  <a:pt x="390652" y="398780"/>
                  <a:pt x="303276" y="513842"/>
                  <a:pt x="195326" y="513842"/>
                </a:cubicBezTo>
                <a:cubicBezTo>
                  <a:pt x="87376" y="513842"/>
                  <a:pt x="0" y="398907"/>
                  <a:pt x="0" y="256921"/>
                </a:cubicBezTo>
                <a:cubicBezTo>
                  <a:pt x="0" y="114935"/>
                  <a:pt x="87503" y="0"/>
                  <a:pt x="195326" y="0"/>
                </a:cubicBezTo>
                <a:cubicBezTo>
                  <a:pt x="303149" y="0"/>
                  <a:pt x="390652" y="115062"/>
                  <a:pt x="390652" y="256921"/>
                </a:cubicBezTo>
                <a:close/>
              </a:path>
            </a:pathLst>
          </a:custGeom>
          <a:solidFill>
            <a:srgbClr val="03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
          <p:cNvSpPr/>
          <p:nvPr/>
        </p:nvSpPr>
        <p:spPr>
          <a:xfrm>
            <a:off x="3502473" y="630852"/>
            <a:ext cx="292988" cy="385382"/>
          </a:xfrm>
          <a:custGeom>
            <a:avLst/>
            <a:gdLst/>
            <a:ahLst/>
            <a:cxnLst/>
            <a:rect l="l" t="t" r="r" b="b"/>
            <a:pathLst>
              <a:path w="390652" h="513842" extrusionOk="0">
                <a:moveTo>
                  <a:pt x="390652" y="256921"/>
                </a:moveTo>
                <a:cubicBezTo>
                  <a:pt x="390652" y="398780"/>
                  <a:pt x="303276" y="513842"/>
                  <a:pt x="195326" y="513842"/>
                </a:cubicBezTo>
                <a:cubicBezTo>
                  <a:pt x="87376" y="513842"/>
                  <a:pt x="0" y="398907"/>
                  <a:pt x="0" y="256921"/>
                </a:cubicBezTo>
                <a:cubicBezTo>
                  <a:pt x="0" y="114935"/>
                  <a:pt x="87503" y="0"/>
                  <a:pt x="195326" y="0"/>
                </a:cubicBezTo>
                <a:cubicBezTo>
                  <a:pt x="303149" y="0"/>
                  <a:pt x="390652" y="115062"/>
                  <a:pt x="390652" y="256921"/>
                </a:cubicBezTo>
                <a:close/>
              </a:path>
            </a:pathLst>
          </a:custGeom>
          <a:solidFill>
            <a:srgbClr val="03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
          <p:cNvSpPr/>
          <p:nvPr/>
        </p:nvSpPr>
        <p:spPr>
          <a:xfrm>
            <a:off x="830498" y="866087"/>
            <a:ext cx="150115" cy="150019"/>
          </a:xfrm>
          <a:custGeom>
            <a:avLst/>
            <a:gdLst/>
            <a:ahLst/>
            <a:cxnLst/>
            <a:rect l="l" t="t" r="r" b="b"/>
            <a:pathLst>
              <a:path w="200152" h="200025" extrusionOk="0">
                <a:moveTo>
                  <a:pt x="127" y="99949"/>
                </a:moveTo>
                <a:cubicBezTo>
                  <a:pt x="0" y="44704"/>
                  <a:pt x="44831" y="0"/>
                  <a:pt x="100076" y="0"/>
                </a:cubicBezTo>
                <a:cubicBezTo>
                  <a:pt x="155321" y="0"/>
                  <a:pt x="200152" y="44704"/>
                  <a:pt x="200152" y="99949"/>
                </a:cubicBezTo>
                <a:cubicBezTo>
                  <a:pt x="200152" y="155194"/>
                  <a:pt x="155448" y="200025"/>
                  <a:pt x="100203" y="200025"/>
                </a:cubicBezTo>
                <a:cubicBezTo>
                  <a:pt x="100076" y="200025"/>
                  <a:pt x="100076" y="200025"/>
                  <a:pt x="99949" y="200025"/>
                </a:cubicBezTo>
                <a:cubicBezTo>
                  <a:pt x="44831" y="199898"/>
                  <a:pt x="254" y="155194"/>
                  <a:pt x="127" y="100076"/>
                </a:cubicBezTo>
                <a:close/>
                <a:moveTo>
                  <a:pt x="16891" y="100076"/>
                </a:moveTo>
                <a:cubicBezTo>
                  <a:pt x="16891" y="146050"/>
                  <a:pt x="54102" y="183388"/>
                  <a:pt x="100076" y="183388"/>
                </a:cubicBezTo>
                <a:cubicBezTo>
                  <a:pt x="146050" y="183388"/>
                  <a:pt x="183388" y="146177"/>
                  <a:pt x="183388" y="100203"/>
                </a:cubicBezTo>
                <a:cubicBezTo>
                  <a:pt x="183388" y="54229"/>
                  <a:pt x="146050" y="16764"/>
                  <a:pt x="100076" y="16764"/>
                </a:cubicBezTo>
                <a:cubicBezTo>
                  <a:pt x="99949" y="16764"/>
                  <a:pt x="99949" y="16764"/>
                  <a:pt x="99822" y="16764"/>
                </a:cubicBezTo>
                <a:cubicBezTo>
                  <a:pt x="53975" y="16891"/>
                  <a:pt x="16891" y="54102"/>
                  <a:pt x="16764" y="99949"/>
                </a:cubicBezTo>
                <a:close/>
              </a:path>
            </a:pathLst>
          </a:custGeom>
          <a:solidFill>
            <a:srgbClr val="03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
          <p:cNvSpPr/>
          <p:nvPr/>
        </p:nvSpPr>
        <p:spPr>
          <a:xfrm>
            <a:off x="7096104" y="8067632"/>
            <a:ext cx="150210" cy="150019"/>
          </a:xfrm>
          <a:custGeom>
            <a:avLst/>
            <a:gdLst/>
            <a:ahLst/>
            <a:cxnLst/>
            <a:rect l="l" t="t" r="r" b="b"/>
            <a:pathLst>
              <a:path w="200279" h="200025" extrusionOk="0">
                <a:moveTo>
                  <a:pt x="127" y="99949"/>
                </a:moveTo>
                <a:cubicBezTo>
                  <a:pt x="0" y="44704"/>
                  <a:pt x="44831" y="0"/>
                  <a:pt x="100076" y="0"/>
                </a:cubicBezTo>
                <a:cubicBezTo>
                  <a:pt x="155321" y="0"/>
                  <a:pt x="200025" y="44704"/>
                  <a:pt x="200152" y="99949"/>
                </a:cubicBezTo>
                <a:cubicBezTo>
                  <a:pt x="200279" y="155194"/>
                  <a:pt x="155448" y="199898"/>
                  <a:pt x="100203" y="200025"/>
                </a:cubicBezTo>
                <a:cubicBezTo>
                  <a:pt x="45085" y="200025"/>
                  <a:pt x="254" y="155321"/>
                  <a:pt x="254" y="100076"/>
                </a:cubicBezTo>
                <a:close/>
                <a:moveTo>
                  <a:pt x="17018" y="100076"/>
                </a:moveTo>
                <a:cubicBezTo>
                  <a:pt x="17018" y="146050"/>
                  <a:pt x="54229" y="183388"/>
                  <a:pt x="100203" y="183388"/>
                </a:cubicBezTo>
                <a:cubicBezTo>
                  <a:pt x="146177" y="183388"/>
                  <a:pt x="183515" y="146177"/>
                  <a:pt x="183515" y="100203"/>
                </a:cubicBezTo>
                <a:cubicBezTo>
                  <a:pt x="183515" y="54229"/>
                  <a:pt x="146177" y="16764"/>
                  <a:pt x="100076" y="16764"/>
                </a:cubicBezTo>
                <a:cubicBezTo>
                  <a:pt x="54102" y="16764"/>
                  <a:pt x="16891" y="53975"/>
                  <a:pt x="16764" y="99949"/>
                </a:cubicBezTo>
                <a:close/>
              </a:path>
            </a:pathLst>
          </a:custGeom>
          <a:solidFill>
            <a:srgbClr val="0325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1"/>
          <p:cNvGrpSpPr/>
          <p:nvPr/>
        </p:nvGrpSpPr>
        <p:grpSpPr>
          <a:xfrm>
            <a:off x="1028700" y="4700258"/>
            <a:ext cx="8146144" cy="507831"/>
            <a:chOff x="0" y="0"/>
            <a:chExt cx="10861526" cy="677108"/>
          </a:xfrm>
        </p:grpSpPr>
        <p:sp>
          <p:nvSpPr>
            <p:cNvPr id="61" name="Google Shape;61;p1"/>
            <p:cNvSpPr/>
            <p:nvPr/>
          </p:nvSpPr>
          <p:spPr>
            <a:xfrm>
              <a:off x="0" y="0"/>
              <a:ext cx="10861526" cy="677108"/>
            </a:xfrm>
            <a:custGeom>
              <a:avLst/>
              <a:gdLst/>
              <a:ahLst/>
              <a:cxnLst/>
              <a:rect l="l" t="t" r="r" b="b"/>
              <a:pathLst>
                <a:path w="10861526" h="677108" extrusionOk="0">
                  <a:moveTo>
                    <a:pt x="0" y="0"/>
                  </a:moveTo>
                  <a:lnTo>
                    <a:pt x="10861526" y="0"/>
                  </a:lnTo>
                  <a:lnTo>
                    <a:pt x="10861526" y="677108"/>
                  </a:lnTo>
                  <a:lnTo>
                    <a:pt x="0" y="677108"/>
                  </a:lnTo>
                  <a:close/>
                </a:path>
              </a:pathLst>
            </a:custGeom>
            <a:solidFill>
              <a:srgbClr val="000000">
                <a:alpha val="0"/>
              </a:srgbClr>
            </a:solidFill>
            <a:ln>
              <a:noFill/>
            </a:ln>
          </p:spPr>
          <p:txBody>
            <a:bodyPr/>
            <a:lstStyle/>
            <a:p>
              <a:endParaRPr lang="en-IN"/>
            </a:p>
          </p:txBody>
        </p:sp>
        <p:sp>
          <p:nvSpPr>
            <p:cNvPr id="62" name="Google Shape;62;p1"/>
            <p:cNvSpPr txBox="1"/>
            <p:nvPr/>
          </p:nvSpPr>
          <p:spPr>
            <a:xfrm>
              <a:off x="0" y="9525"/>
              <a:ext cx="10861526" cy="667583"/>
            </a:xfrm>
            <a:prstGeom prst="rect">
              <a:avLst/>
            </a:prstGeom>
            <a:noFill/>
            <a:ln>
              <a:noFill/>
            </a:ln>
          </p:spPr>
          <p:txBody>
            <a:bodyPr spcFirstLastPara="1" wrap="square" lIns="0" tIns="0" rIns="0" bIns="0" anchor="t" anchorCtr="0">
              <a:noAutofit/>
            </a:bodyPr>
            <a:lstStyle/>
            <a:p>
              <a:pPr marL="0" marR="0" lvl="0" indent="0" algn="l" rtl="0">
                <a:lnSpc>
                  <a:spcPct val="119958"/>
                </a:lnSpc>
                <a:spcBef>
                  <a:spcPts val="0"/>
                </a:spcBef>
                <a:spcAft>
                  <a:spcPts val="0"/>
                </a:spcAft>
                <a:buNone/>
              </a:pPr>
              <a:r>
                <a:rPr lang="en-US" sz="2400" b="0" i="0" u="none" strike="noStrike" cap="none">
                  <a:solidFill>
                    <a:srgbClr val="FFFFFF"/>
                  </a:solidFill>
                  <a:latin typeface="Montserrat"/>
                  <a:ea typeface="Montserrat"/>
                  <a:cs typeface="Montserrat"/>
                  <a:sym typeface="Montserrat"/>
                </a:rPr>
                <a:t>Leveraging IBM SPSS for Accurate Pricing Insights </a:t>
              </a:r>
              <a:endParaRPr/>
            </a:p>
          </p:txBody>
        </p:sp>
      </p:grpSp>
      <p:grpSp>
        <p:nvGrpSpPr>
          <p:cNvPr id="63" name="Google Shape;63;p1"/>
          <p:cNvGrpSpPr/>
          <p:nvPr/>
        </p:nvGrpSpPr>
        <p:grpSpPr>
          <a:xfrm>
            <a:off x="2249652" y="543663"/>
            <a:ext cx="13006668" cy="1523829"/>
            <a:chOff x="0" y="0"/>
            <a:chExt cx="17342224" cy="2031771"/>
          </a:xfrm>
        </p:grpSpPr>
        <p:sp>
          <p:nvSpPr>
            <p:cNvPr id="64" name="Google Shape;64;p1"/>
            <p:cNvSpPr/>
            <p:nvPr/>
          </p:nvSpPr>
          <p:spPr>
            <a:xfrm>
              <a:off x="0" y="0"/>
              <a:ext cx="17342224" cy="2031771"/>
            </a:xfrm>
            <a:custGeom>
              <a:avLst/>
              <a:gdLst/>
              <a:ahLst/>
              <a:cxnLst/>
              <a:rect l="l" t="t" r="r" b="b"/>
              <a:pathLst>
                <a:path w="17342224" h="2031771" extrusionOk="0">
                  <a:moveTo>
                    <a:pt x="0" y="0"/>
                  </a:moveTo>
                  <a:lnTo>
                    <a:pt x="17342224" y="0"/>
                  </a:lnTo>
                  <a:lnTo>
                    <a:pt x="17342224" y="2031771"/>
                  </a:lnTo>
                  <a:lnTo>
                    <a:pt x="0" y="2031771"/>
                  </a:lnTo>
                  <a:close/>
                </a:path>
              </a:pathLst>
            </a:custGeom>
            <a:solidFill>
              <a:srgbClr val="000000">
                <a:alpha val="0"/>
              </a:srgbClr>
            </a:solidFill>
            <a:ln>
              <a:noFill/>
            </a:ln>
          </p:spPr>
          <p:txBody>
            <a:bodyPr/>
            <a:lstStyle/>
            <a:p>
              <a:endParaRPr lang="en-IN"/>
            </a:p>
          </p:txBody>
        </p:sp>
        <p:sp>
          <p:nvSpPr>
            <p:cNvPr id="65" name="Google Shape;65;p1"/>
            <p:cNvSpPr txBox="1"/>
            <p:nvPr/>
          </p:nvSpPr>
          <p:spPr>
            <a:xfrm>
              <a:off x="0" y="0"/>
              <a:ext cx="17342224" cy="2031771"/>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4350" b="1" i="0" u="none" strike="noStrike" cap="none">
                  <a:solidFill>
                    <a:srgbClr val="5CE1E6"/>
                  </a:solidFill>
                  <a:latin typeface="Montserrat"/>
                  <a:ea typeface="Montserrat"/>
                  <a:cs typeface="Montserrat"/>
                  <a:sym typeface="Montserrat"/>
                </a:rPr>
                <a:t>DEPARTMENT OF ARTIFICIAL INTELLIGENCE AND DATA SCIENCE</a:t>
              </a:r>
              <a:endParaRPr/>
            </a:p>
          </p:txBody>
        </p:sp>
      </p:grpSp>
      <p:grpSp>
        <p:nvGrpSpPr>
          <p:cNvPr id="66" name="Google Shape;66;p1"/>
          <p:cNvGrpSpPr/>
          <p:nvPr/>
        </p:nvGrpSpPr>
        <p:grpSpPr>
          <a:xfrm>
            <a:off x="980777" y="2599683"/>
            <a:ext cx="12688602" cy="2354490"/>
            <a:chOff x="0" y="0"/>
            <a:chExt cx="16918136" cy="3139320"/>
          </a:xfrm>
        </p:grpSpPr>
        <p:sp>
          <p:nvSpPr>
            <p:cNvPr id="67" name="Google Shape;67;p1"/>
            <p:cNvSpPr/>
            <p:nvPr/>
          </p:nvSpPr>
          <p:spPr>
            <a:xfrm>
              <a:off x="0" y="0"/>
              <a:ext cx="16918136" cy="3139320"/>
            </a:xfrm>
            <a:custGeom>
              <a:avLst/>
              <a:gdLst/>
              <a:ahLst/>
              <a:cxnLst/>
              <a:rect l="l" t="t" r="r" b="b"/>
              <a:pathLst>
                <a:path w="16918136" h="3139320" extrusionOk="0">
                  <a:moveTo>
                    <a:pt x="0" y="0"/>
                  </a:moveTo>
                  <a:lnTo>
                    <a:pt x="16918136" y="0"/>
                  </a:lnTo>
                  <a:lnTo>
                    <a:pt x="16918136" y="3139320"/>
                  </a:lnTo>
                  <a:lnTo>
                    <a:pt x="0" y="3139320"/>
                  </a:lnTo>
                  <a:close/>
                </a:path>
              </a:pathLst>
            </a:custGeom>
            <a:solidFill>
              <a:srgbClr val="000000">
                <a:alpha val="0"/>
              </a:srgbClr>
            </a:solidFill>
            <a:ln>
              <a:noFill/>
            </a:ln>
          </p:spPr>
          <p:txBody>
            <a:bodyPr/>
            <a:lstStyle/>
            <a:p>
              <a:endParaRPr lang="en-IN"/>
            </a:p>
          </p:txBody>
        </p:sp>
        <p:sp>
          <p:nvSpPr>
            <p:cNvPr id="68" name="Google Shape;68;p1"/>
            <p:cNvSpPr txBox="1"/>
            <p:nvPr/>
          </p:nvSpPr>
          <p:spPr>
            <a:xfrm>
              <a:off x="0" y="9525"/>
              <a:ext cx="16918136" cy="3129795"/>
            </a:xfrm>
            <a:prstGeom prst="rect">
              <a:avLst/>
            </a:prstGeom>
            <a:noFill/>
            <a:ln>
              <a:noFill/>
            </a:ln>
          </p:spPr>
          <p:txBody>
            <a:bodyPr spcFirstLastPara="1" wrap="square" lIns="0" tIns="0" rIns="0" bIns="0" anchor="ctr" anchorCtr="0">
              <a:noAutofit/>
            </a:bodyPr>
            <a:lstStyle/>
            <a:p>
              <a:pPr marL="0" marR="0" lvl="0" indent="0" algn="just" rtl="0">
                <a:lnSpc>
                  <a:spcPct val="119979"/>
                </a:lnSpc>
                <a:spcBef>
                  <a:spcPts val="0"/>
                </a:spcBef>
                <a:spcAft>
                  <a:spcPts val="0"/>
                </a:spcAft>
                <a:buNone/>
              </a:pPr>
              <a:r>
                <a:rPr lang="en-US" sz="4800" b="1" i="0" u="none" strike="noStrike" cap="none">
                  <a:solidFill>
                    <a:srgbClr val="FF6600"/>
                  </a:solidFill>
                  <a:latin typeface="Montserrat"/>
                  <a:ea typeface="Montserrat"/>
                  <a:cs typeface="Montserrat"/>
                  <a:sym typeface="Montserrat"/>
                </a:rPr>
                <a:t>Hotel Booking Price Prediction Model using IBM SPSS</a:t>
              </a:r>
              <a:endParaRPr/>
            </a:p>
          </p:txBody>
        </p:sp>
      </p:grpSp>
      <p:sp>
        <p:nvSpPr>
          <p:cNvPr id="69" name="Google Shape;69;p1"/>
          <p:cNvSpPr/>
          <p:nvPr/>
        </p:nvSpPr>
        <p:spPr>
          <a:xfrm>
            <a:off x="1787165" y="6237257"/>
            <a:ext cx="5685025" cy="3454443"/>
          </a:xfrm>
          <a:custGeom>
            <a:avLst/>
            <a:gdLst/>
            <a:ahLst/>
            <a:cxnLst/>
            <a:rect l="l" t="t" r="r" b="b"/>
            <a:pathLst>
              <a:path w="5685025" h="3454443" extrusionOk="0">
                <a:moveTo>
                  <a:pt x="0" y="0"/>
                </a:moveTo>
                <a:lnTo>
                  <a:pt x="5685025" y="0"/>
                </a:lnTo>
                <a:lnTo>
                  <a:pt x="5685025" y="3454442"/>
                </a:lnTo>
                <a:lnTo>
                  <a:pt x="0" y="3454442"/>
                </a:lnTo>
                <a:lnTo>
                  <a:pt x="0" y="0"/>
                </a:lnTo>
                <a:close/>
              </a:path>
            </a:pathLst>
          </a:custGeom>
          <a:blipFill rotWithShape="1">
            <a:blip r:embed="rId5">
              <a:alphaModFix/>
            </a:blip>
            <a:stretch>
              <a:fillRect/>
            </a:stretch>
          </a:blipFill>
          <a:ln>
            <a:noFill/>
          </a:ln>
        </p:spPr>
        <p:txBody>
          <a:bodyPr/>
          <a:lstStyle/>
          <a:p>
            <a:endParaRPr lang="en-IN"/>
          </a:p>
        </p:txBody>
      </p:sp>
      <p:sp>
        <p:nvSpPr>
          <p:cNvPr id="70" name="Google Shape;70;p1"/>
          <p:cNvSpPr/>
          <p:nvPr/>
        </p:nvSpPr>
        <p:spPr>
          <a:xfrm>
            <a:off x="10896450" y="6237257"/>
            <a:ext cx="5920005" cy="3367003"/>
          </a:xfrm>
          <a:custGeom>
            <a:avLst/>
            <a:gdLst/>
            <a:ahLst/>
            <a:cxnLst/>
            <a:rect l="l" t="t" r="r" b="b"/>
            <a:pathLst>
              <a:path w="5920005" h="3367003" extrusionOk="0">
                <a:moveTo>
                  <a:pt x="0" y="0"/>
                </a:moveTo>
                <a:lnTo>
                  <a:pt x="5920005" y="0"/>
                </a:lnTo>
                <a:lnTo>
                  <a:pt x="5920005" y="3367003"/>
                </a:lnTo>
                <a:lnTo>
                  <a:pt x="0" y="3367003"/>
                </a:lnTo>
                <a:lnTo>
                  <a:pt x="0" y="0"/>
                </a:lnTo>
                <a:close/>
              </a:path>
            </a:pathLst>
          </a:custGeom>
          <a:blipFill rotWithShape="1">
            <a:blip r:embed="rId6">
              <a:alphaModFix/>
            </a:blip>
            <a:stretch>
              <a:fillRect/>
            </a:stretch>
          </a:blipFill>
          <a:ln>
            <a:noFill/>
          </a:ln>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p:nvPr/>
        </p:nvSpPr>
        <p:spPr>
          <a:xfrm>
            <a:off x="0" y="1551006"/>
            <a:ext cx="12579191" cy="3784092"/>
          </a:xfrm>
          <a:custGeom>
            <a:avLst/>
            <a:gdLst/>
            <a:ahLst/>
            <a:cxnLst/>
            <a:rect l="l" t="t" r="r" b="b"/>
            <a:pathLst>
              <a:path w="16772255" h="5045456" extrusionOk="0">
                <a:moveTo>
                  <a:pt x="0" y="0"/>
                </a:moveTo>
                <a:lnTo>
                  <a:pt x="16772255" y="0"/>
                </a:lnTo>
                <a:lnTo>
                  <a:pt x="16772255" y="5045456"/>
                </a:lnTo>
                <a:lnTo>
                  <a:pt x="0" y="5045456"/>
                </a:lnTo>
                <a:close/>
              </a:path>
            </a:pathLst>
          </a:custGeom>
          <a:solidFill>
            <a:srgbClr val="032524"/>
          </a:solidFill>
          <a:ln>
            <a:noFill/>
          </a:ln>
        </p:spPr>
        <p:txBody>
          <a:bodyPr/>
          <a:lstStyle/>
          <a:p>
            <a:endParaRPr lang="en-IN"/>
          </a:p>
        </p:txBody>
      </p:sp>
      <p:grpSp>
        <p:nvGrpSpPr>
          <p:cNvPr id="178" name="Google Shape;178;p10"/>
          <p:cNvGrpSpPr/>
          <p:nvPr/>
        </p:nvGrpSpPr>
        <p:grpSpPr>
          <a:xfrm>
            <a:off x="376881" y="1364660"/>
            <a:ext cx="11825418" cy="4512354"/>
            <a:chOff x="0" y="0"/>
            <a:chExt cx="15767224" cy="6016472"/>
          </a:xfrm>
        </p:grpSpPr>
        <p:sp>
          <p:nvSpPr>
            <p:cNvPr id="179" name="Google Shape;179;p10"/>
            <p:cNvSpPr/>
            <p:nvPr/>
          </p:nvSpPr>
          <p:spPr>
            <a:xfrm>
              <a:off x="0" y="0"/>
              <a:ext cx="15767224" cy="6016472"/>
            </a:xfrm>
            <a:custGeom>
              <a:avLst/>
              <a:gdLst/>
              <a:ahLst/>
              <a:cxnLst/>
              <a:rect l="l" t="t" r="r" b="b"/>
              <a:pathLst>
                <a:path w="15767224" h="6016472" extrusionOk="0">
                  <a:moveTo>
                    <a:pt x="0" y="0"/>
                  </a:moveTo>
                  <a:lnTo>
                    <a:pt x="15767224" y="0"/>
                  </a:lnTo>
                  <a:lnTo>
                    <a:pt x="15767224" y="6016472"/>
                  </a:lnTo>
                  <a:lnTo>
                    <a:pt x="0" y="6016472"/>
                  </a:lnTo>
                  <a:close/>
                </a:path>
              </a:pathLst>
            </a:custGeom>
            <a:solidFill>
              <a:srgbClr val="000000">
                <a:alpha val="0"/>
              </a:srgbClr>
            </a:solidFill>
            <a:ln>
              <a:noFill/>
            </a:ln>
          </p:spPr>
          <p:txBody>
            <a:bodyPr/>
            <a:lstStyle/>
            <a:p>
              <a:endParaRPr lang="en-IN"/>
            </a:p>
          </p:txBody>
        </p:sp>
        <p:sp>
          <p:nvSpPr>
            <p:cNvPr id="180" name="Google Shape;180;p10"/>
            <p:cNvSpPr txBox="1"/>
            <p:nvPr/>
          </p:nvSpPr>
          <p:spPr>
            <a:xfrm>
              <a:off x="0" y="0"/>
              <a:ext cx="15767224" cy="6016472"/>
            </a:xfrm>
            <a:prstGeom prst="rect">
              <a:avLst/>
            </a:prstGeom>
            <a:noFill/>
            <a:ln>
              <a:noFill/>
            </a:ln>
          </p:spPr>
          <p:txBody>
            <a:bodyPr spcFirstLastPara="1" wrap="square" lIns="0" tIns="0" rIns="0" bIns="0" anchor="ctr" anchorCtr="0">
              <a:noAutofit/>
            </a:bodyPr>
            <a:lstStyle/>
            <a:p>
              <a:pPr marL="0" marR="0" lvl="0" indent="0" algn="just" rtl="0">
                <a:lnSpc>
                  <a:spcPct val="120000"/>
                </a:lnSpc>
                <a:spcBef>
                  <a:spcPts val="0"/>
                </a:spcBef>
                <a:spcAft>
                  <a:spcPts val="0"/>
                </a:spcAft>
                <a:buNone/>
              </a:pPr>
              <a:r>
                <a:rPr lang="en-US" sz="3000" b="1" i="0" u="none" strike="noStrike" cap="none">
                  <a:solidFill>
                    <a:srgbClr val="FFFFFF"/>
                  </a:solidFill>
                  <a:latin typeface="Montserrat"/>
                  <a:ea typeface="Montserrat"/>
                  <a:cs typeface="Montserrat"/>
                  <a:sym typeface="Montserrat"/>
                </a:rPr>
                <a:t>Data Collection</a:t>
              </a:r>
              <a:endParaRPr/>
            </a:p>
            <a:p>
              <a:pPr marL="0" marR="0" lvl="0" indent="0" algn="just" rtl="0">
                <a:lnSpc>
                  <a:spcPct val="180000"/>
                </a:lnSpc>
                <a:spcBef>
                  <a:spcPts val="0"/>
                </a:spcBef>
                <a:spcAft>
                  <a:spcPts val="0"/>
                </a:spcAft>
                <a:buNone/>
              </a:pPr>
              <a:r>
                <a:rPr lang="en-US" sz="3000" b="0" i="0" u="none" strike="noStrike" cap="none">
                  <a:solidFill>
                    <a:srgbClr val="FFFFFF"/>
                  </a:solidFill>
                  <a:latin typeface="Montserrat"/>
                  <a:ea typeface="Montserrat"/>
                  <a:cs typeface="Montserrat"/>
                  <a:sym typeface="Montserrat"/>
                </a:rPr>
                <a:t>Collects hotel pricing data from various sources like online booking platforms, hotel websites, and Kaggle. Gathers information on factors influencing hotel prices, such as location, seasonality, and customer reviews.</a:t>
              </a:r>
              <a:endParaRPr/>
            </a:p>
          </p:txBody>
        </p:sp>
      </p:grpSp>
      <p:sp>
        <p:nvSpPr>
          <p:cNvPr id="181" name="Google Shape;181;p10"/>
          <p:cNvSpPr/>
          <p:nvPr/>
        </p:nvSpPr>
        <p:spPr>
          <a:xfrm>
            <a:off x="1118368" y="422366"/>
            <a:ext cx="1559962" cy="1377188"/>
          </a:xfrm>
          <a:custGeom>
            <a:avLst/>
            <a:gdLst/>
            <a:ahLst/>
            <a:cxnLst/>
            <a:rect l="l" t="t" r="r" b="b"/>
            <a:pathLst>
              <a:path w="1559962" h="1377188" extrusionOk="0">
                <a:moveTo>
                  <a:pt x="0" y="0"/>
                </a:moveTo>
                <a:lnTo>
                  <a:pt x="1559963" y="0"/>
                </a:lnTo>
                <a:lnTo>
                  <a:pt x="1559963" y="1377187"/>
                </a:lnTo>
                <a:lnTo>
                  <a:pt x="0" y="1377187"/>
                </a:lnTo>
                <a:lnTo>
                  <a:pt x="0" y="0"/>
                </a:lnTo>
                <a:close/>
              </a:path>
            </a:pathLst>
          </a:custGeom>
          <a:blipFill rotWithShape="1">
            <a:blip r:embed="rId3">
              <a:alphaModFix/>
            </a:blip>
            <a:stretch>
              <a:fillRect/>
            </a:stretch>
          </a:blipFill>
          <a:ln>
            <a:noFill/>
          </a:ln>
        </p:spPr>
        <p:txBody>
          <a:bodyPr/>
          <a:lstStyle/>
          <a:p>
            <a:endParaRPr lang="en-IN"/>
          </a:p>
        </p:txBody>
      </p:sp>
      <p:grpSp>
        <p:nvGrpSpPr>
          <p:cNvPr id="182" name="Google Shape;182;p10"/>
          <p:cNvGrpSpPr/>
          <p:nvPr/>
        </p:nvGrpSpPr>
        <p:grpSpPr>
          <a:xfrm>
            <a:off x="3055212" y="487497"/>
            <a:ext cx="9147087" cy="877163"/>
            <a:chOff x="0" y="0"/>
            <a:chExt cx="12196116" cy="1169550"/>
          </a:xfrm>
        </p:grpSpPr>
        <p:sp>
          <p:nvSpPr>
            <p:cNvPr id="183" name="Google Shape;183;p10"/>
            <p:cNvSpPr/>
            <p:nvPr/>
          </p:nvSpPr>
          <p:spPr>
            <a:xfrm>
              <a:off x="0" y="0"/>
              <a:ext cx="12196116" cy="1169550"/>
            </a:xfrm>
            <a:custGeom>
              <a:avLst/>
              <a:gdLst/>
              <a:ahLst/>
              <a:cxnLst/>
              <a:rect l="l" t="t" r="r" b="b"/>
              <a:pathLst>
                <a:path w="12196116" h="1169550" extrusionOk="0">
                  <a:moveTo>
                    <a:pt x="0" y="0"/>
                  </a:moveTo>
                  <a:lnTo>
                    <a:pt x="12196116" y="0"/>
                  </a:lnTo>
                  <a:lnTo>
                    <a:pt x="12196116" y="1169550"/>
                  </a:lnTo>
                  <a:lnTo>
                    <a:pt x="0" y="1169550"/>
                  </a:lnTo>
                  <a:close/>
                </a:path>
              </a:pathLst>
            </a:custGeom>
            <a:solidFill>
              <a:srgbClr val="000000">
                <a:alpha val="0"/>
              </a:srgbClr>
            </a:solidFill>
            <a:ln>
              <a:noFill/>
            </a:ln>
          </p:spPr>
          <p:txBody>
            <a:bodyPr/>
            <a:lstStyle/>
            <a:p>
              <a:endParaRPr lang="en-IN"/>
            </a:p>
          </p:txBody>
        </p:sp>
        <p:sp>
          <p:nvSpPr>
            <p:cNvPr id="184" name="Google Shape;184;p10"/>
            <p:cNvSpPr txBox="1"/>
            <p:nvPr/>
          </p:nvSpPr>
          <p:spPr>
            <a:xfrm>
              <a:off x="0" y="9525"/>
              <a:ext cx="12196116" cy="1160025"/>
            </a:xfrm>
            <a:prstGeom prst="rect">
              <a:avLst/>
            </a:prstGeom>
            <a:noFill/>
            <a:ln>
              <a:noFill/>
            </a:ln>
          </p:spPr>
          <p:txBody>
            <a:bodyPr spcFirstLastPara="1" wrap="square" lIns="0" tIns="0" rIns="0" bIns="0" anchor="t" anchorCtr="0">
              <a:noAutofit/>
            </a:bodyPr>
            <a:lstStyle/>
            <a:p>
              <a:pPr marL="0" marR="0" lvl="0" indent="0" algn="l" rtl="0">
                <a:lnSpc>
                  <a:spcPct val="119979"/>
                </a:lnSpc>
                <a:spcBef>
                  <a:spcPts val="0"/>
                </a:spcBef>
                <a:spcAft>
                  <a:spcPts val="0"/>
                </a:spcAft>
                <a:buNone/>
              </a:pPr>
              <a:r>
                <a:rPr lang="en-US" sz="4800" b="1" i="0" u="none" strike="noStrike" cap="none">
                  <a:solidFill>
                    <a:srgbClr val="000000"/>
                  </a:solidFill>
                  <a:latin typeface="Montserrat"/>
                  <a:ea typeface="Montserrat"/>
                  <a:cs typeface="Montserrat"/>
                  <a:sym typeface="Montserrat"/>
                </a:rPr>
                <a:t>MODULES </a:t>
              </a:r>
              <a:r>
                <a:rPr lang="en-US" sz="4800" b="1" i="0" u="none" strike="noStrike" cap="none">
                  <a:solidFill>
                    <a:srgbClr val="FF6600"/>
                  </a:solidFill>
                  <a:latin typeface="Montserrat"/>
                  <a:ea typeface="Montserrat"/>
                  <a:cs typeface="Montserrat"/>
                  <a:sym typeface="Montserrat"/>
                </a:rPr>
                <a:t>IDENTIFIED</a:t>
              </a:r>
              <a:endParaRPr/>
            </a:p>
          </p:txBody>
        </p:sp>
      </p:grpSp>
      <p:grpSp>
        <p:nvGrpSpPr>
          <p:cNvPr id="185" name="Google Shape;185;p10"/>
          <p:cNvGrpSpPr/>
          <p:nvPr/>
        </p:nvGrpSpPr>
        <p:grpSpPr>
          <a:xfrm>
            <a:off x="5708820" y="5448202"/>
            <a:ext cx="12579191" cy="3912718"/>
            <a:chOff x="0" y="-171450"/>
            <a:chExt cx="16772255" cy="5216958"/>
          </a:xfrm>
        </p:grpSpPr>
        <p:sp>
          <p:nvSpPr>
            <p:cNvPr id="186" name="Google Shape;186;p10"/>
            <p:cNvSpPr/>
            <p:nvPr/>
          </p:nvSpPr>
          <p:spPr>
            <a:xfrm>
              <a:off x="0" y="0"/>
              <a:ext cx="16772255" cy="5045456"/>
            </a:xfrm>
            <a:custGeom>
              <a:avLst/>
              <a:gdLst/>
              <a:ahLst/>
              <a:cxnLst/>
              <a:rect l="l" t="t" r="r" b="b"/>
              <a:pathLst>
                <a:path w="16772255" h="5045456" extrusionOk="0">
                  <a:moveTo>
                    <a:pt x="0" y="0"/>
                  </a:moveTo>
                  <a:lnTo>
                    <a:pt x="16772255" y="0"/>
                  </a:lnTo>
                  <a:lnTo>
                    <a:pt x="16772255" y="5045456"/>
                  </a:lnTo>
                  <a:lnTo>
                    <a:pt x="0" y="5045456"/>
                  </a:lnTo>
                  <a:close/>
                </a:path>
              </a:pathLst>
            </a:custGeom>
            <a:solidFill>
              <a:srgbClr val="FF6600"/>
            </a:solidFill>
            <a:ln>
              <a:noFill/>
            </a:ln>
          </p:spPr>
          <p:txBody>
            <a:bodyPr/>
            <a:lstStyle/>
            <a:p>
              <a:endParaRPr lang="en-IN"/>
            </a:p>
          </p:txBody>
        </p:sp>
        <p:sp>
          <p:nvSpPr>
            <p:cNvPr id="187" name="Google Shape;187;p10"/>
            <p:cNvSpPr txBox="1"/>
            <p:nvPr/>
          </p:nvSpPr>
          <p:spPr>
            <a:xfrm>
              <a:off x="0" y="-171450"/>
              <a:ext cx="16772240" cy="5216958"/>
            </a:xfrm>
            <a:prstGeom prst="rect">
              <a:avLst/>
            </a:prstGeom>
            <a:noFill/>
            <a:ln>
              <a:noFill/>
            </a:ln>
          </p:spPr>
          <p:txBody>
            <a:bodyPr spcFirstLastPara="1" wrap="square" lIns="50800" tIns="50800" rIns="50800" bIns="50800" anchor="ctr" anchorCtr="0">
              <a:noAutofit/>
            </a:bodyPr>
            <a:lstStyle/>
            <a:p>
              <a:pPr marL="0" marR="0" lvl="0" indent="0" algn="l" rtl="0">
                <a:lnSpc>
                  <a:spcPct val="180000"/>
                </a:lnSpc>
                <a:spcBef>
                  <a:spcPts val="0"/>
                </a:spcBef>
                <a:spcAft>
                  <a:spcPts val="0"/>
                </a:spcAft>
                <a:buNone/>
              </a:pPr>
              <a:r>
                <a:rPr lang="en-US" sz="3000" b="1" i="0" u="none" strike="noStrike" cap="none">
                  <a:solidFill>
                    <a:srgbClr val="FFFFFF"/>
                  </a:solidFill>
                  <a:latin typeface="Montserrat"/>
                  <a:ea typeface="Montserrat"/>
                  <a:cs typeface="Montserrat"/>
                  <a:sym typeface="Montserrat"/>
                </a:rPr>
                <a:t>Data Processing</a:t>
              </a:r>
              <a:endParaRPr/>
            </a:p>
            <a:p>
              <a:pPr marL="0" marR="0" lvl="0" indent="0" algn="l" rtl="0">
                <a:lnSpc>
                  <a:spcPct val="180000"/>
                </a:lnSpc>
                <a:spcBef>
                  <a:spcPts val="0"/>
                </a:spcBef>
                <a:spcAft>
                  <a:spcPts val="0"/>
                </a:spcAft>
                <a:buNone/>
              </a:pPr>
              <a:r>
                <a:rPr lang="en-US" sz="3000" b="0" i="0" u="none" strike="noStrike" cap="none">
                  <a:solidFill>
                    <a:srgbClr val="FFFFFF"/>
                  </a:solidFill>
                  <a:latin typeface="Montserrat"/>
                  <a:ea typeface="Montserrat"/>
                  <a:cs typeface="Montserrat"/>
                  <a:sym typeface="Montserrat"/>
                </a:rPr>
                <a:t>Cleans and prepares the collected data.</a:t>
              </a:r>
              <a:endParaRPr/>
            </a:p>
            <a:p>
              <a:pPr marL="0" marR="0" lvl="0" indent="0" algn="l" rtl="0">
                <a:lnSpc>
                  <a:spcPct val="180000"/>
                </a:lnSpc>
                <a:spcBef>
                  <a:spcPts val="0"/>
                </a:spcBef>
                <a:spcAft>
                  <a:spcPts val="0"/>
                </a:spcAft>
                <a:buNone/>
              </a:pPr>
              <a:r>
                <a:rPr lang="en-US" sz="3000" b="0" i="0" u="none" strike="noStrike" cap="none">
                  <a:solidFill>
                    <a:srgbClr val="FFFFFF"/>
                  </a:solidFill>
                  <a:latin typeface="Montserrat"/>
                  <a:ea typeface="Montserrat"/>
                  <a:cs typeface="Montserrat"/>
                  <a:sym typeface="Montserrat"/>
                </a:rPr>
                <a:t> Removes inconsistencies, missing values, and duplicate records to ensure high-quality input for analysis.</a:t>
              </a:r>
              <a:endParaRPr/>
            </a:p>
            <a:p>
              <a:pPr marL="0" marR="0" lvl="0" indent="0" algn="l" rtl="0">
                <a:lnSpc>
                  <a:spcPct val="180000"/>
                </a:lnSpc>
                <a:spcBef>
                  <a:spcPts val="0"/>
                </a:spcBef>
                <a:spcAft>
                  <a:spcPts val="0"/>
                </a:spcAft>
                <a:buNone/>
              </a:pPr>
              <a:endParaRPr sz="3000" b="0" i="0" u="none" strike="noStrike" cap="none">
                <a:solidFill>
                  <a:srgbClr val="FFFFFF"/>
                </a:solidFill>
                <a:latin typeface="Montserrat"/>
                <a:ea typeface="Montserrat"/>
                <a:cs typeface="Montserrat"/>
                <a:sym typeface="Montserrat"/>
              </a:endParaRPr>
            </a:p>
          </p:txBody>
        </p:sp>
      </p:grpSp>
      <p:sp>
        <p:nvSpPr>
          <p:cNvPr id="188" name="Google Shape;188;p10" descr="text() / Reference / Processing.org"/>
          <p:cNvSpPr/>
          <p:nvPr/>
        </p:nvSpPr>
        <p:spPr>
          <a:xfrm>
            <a:off x="759941" y="5576788"/>
            <a:ext cx="4419312" cy="3784133"/>
          </a:xfrm>
          <a:custGeom>
            <a:avLst/>
            <a:gdLst/>
            <a:ahLst/>
            <a:cxnLst/>
            <a:rect l="l" t="t" r="r" b="b"/>
            <a:pathLst>
              <a:path w="4419312" h="3784133" extrusionOk="0">
                <a:moveTo>
                  <a:pt x="0" y="0"/>
                </a:moveTo>
                <a:lnTo>
                  <a:pt x="4419311" y="0"/>
                </a:lnTo>
                <a:lnTo>
                  <a:pt x="4419311" y="3784133"/>
                </a:lnTo>
                <a:lnTo>
                  <a:pt x="0" y="3784133"/>
                </a:lnTo>
                <a:lnTo>
                  <a:pt x="0" y="0"/>
                </a:lnTo>
                <a:close/>
              </a:path>
            </a:pathLst>
          </a:custGeom>
          <a:blipFill rotWithShape="1">
            <a:blip r:embed="rId4">
              <a:alphaModFix/>
            </a:blip>
            <a:stretch>
              <a:fillRect b="-16784"/>
            </a:stretch>
          </a:blipFill>
          <a:ln>
            <a:noFill/>
          </a:ln>
        </p:spPr>
        <p:txBody>
          <a:bodyPr/>
          <a:lstStyle/>
          <a:p>
            <a:endParaRPr lang="en-IN"/>
          </a:p>
        </p:txBody>
      </p:sp>
      <p:sp>
        <p:nvSpPr>
          <p:cNvPr id="189" name="Google Shape;189;p10" descr="What is Data Collection? Its Benefits ..."/>
          <p:cNvSpPr/>
          <p:nvPr/>
        </p:nvSpPr>
        <p:spPr>
          <a:xfrm>
            <a:off x="13100480" y="1551006"/>
            <a:ext cx="4429125" cy="3592494"/>
          </a:xfrm>
          <a:custGeom>
            <a:avLst/>
            <a:gdLst/>
            <a:ahLst/>
            <a:cxnLst/>
            <a:rect l="l" t="t" r="r" b="b"/>
            <a:pathLst>
              <a:path w="4429125" h="3592494" extrusionOk="0">
                <a:moveTo>
                  <a:pt x="0" y="0"/>
                </a:moveTo>
                <a:lnTo>
                  <a:pt x="4429125" y="0"/>
                </a:lnTo>
                <a:lnTo>
                  <a:pt x="4429125" y="3592494"/>
                </a:lnTo>
                <a:lnTo>
                  <a:pt x="0" y="3592494"/>
                </a:lnTo>
                <a:lnTo>
                  <a:pt x="0" y="0"/>
                </a:lnTo>
                <a:close/>
              </a:path>
            </a:pathLst>
          </a:custGeom>
          <a:blipFill rotWithShape="1">
            <a:blip r:embed="rId5">
              <a:alphaModFix/>
            </a:blip>
            <a:stretch>
              <a:fillRect r="-55209"/>
            </a:stretch>
          </a:blipFill>
          <a:ln>
            <a:noFill/>
          </a:ln>
        </p:spPr>
        <p:txBody>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1"/>
          <p:cNvSpPr/>
          <p:nvPr/>
        </p:nvSpPr>
        <p:spPr>
          <a:xfrm>
            <a:off x="5708818" y="1390756"/>
            <a:ext cx="12579191" cy="3784092"/>
          </a:xfrm>
          <a:custGeom>
            <a:avLst/>
            <a:gdLst/>
            <a:ahLst/>
            <a:cxnLst/>
            <a:rect l="l" t="t" r="r" b="b"/>
            <a:pathLst>
              <a:path w="16772255" h="5045456" extrusionOk="0">
                <a:moveTo>
                  <a:pt x="0" y="0"/>
                </a:moveTo>
                <a:lnTo>
                  <a:pt x="16772255" y="0"/>
                </a:lnTo>
                <a:lnTo>
                  <a:pt x="16772255" y="5045456"/>
                </a:lnTo>
                <a:lnTo>
                  <a:pt x="0" y="5045456"/>
                </a:lnTo>
                <a:close/>
              </a:path>
            </a:pathLst>
          </a:custGeom>
          <a:solidFill>
            <a:srgbClr val="FF6600"/>
          </a:solidFill>
          <a:ln>
            <a:noFill/>
          </a:ln>
        </p:spPr>
        <p:txBody>
          <a:bodyPr/>
          <a:lstStyle/>
          <a:p>
            <a:endParaRPr lang="en-IN"/>
          </a:p>
        </p:txBody>
      </p:sp>
      <p:grpSp>
        <p:nvGrpSpPr>
          <p:cNvPr id="195" name="Google Shape;195;p11"/>
          <p:cNvGrpSpPr/>
          <p:nvPr/>
        </p:nvGrpSpPr>
        <p:grpSpPr>
          <a:xfrm>
            <a:off x="0" y="5607831"/>
            <a:ext cx="12579191" cy="3786194"/>
            <a:chOff x="0" y="0"/>
            <a:chExt cx="16772255" cy="5048258"/>
          </a:xfrm>
        </p:grpSpPr>
        <p:sp>
          <p:nvSpPr>
            <p:cNvPr id="196" name="Google Shape;196;p11"/>
            <p:cNvSpPr/>
            <p:nvPr/>
          </p:nvSpPr>
          <p:spPr>
            <a:xfrm>
              <a:off x="0" y="0"/>
              <a:ext cx="16772255" cy="5045456"/>
            </a:xfrm>
            <a:custGeom>
              <a:avLst/>
              <a:gdLst/>
              <a:ahLst/>
              <a:cxnLst/>
              <a:rect l="l" t="t" r="r" b="b"/>
              <a:pathLst>
                <a:path w="16772255" h="5045456" extrusionOk="0">
                  <a:moveTo>
                    <a:pt x="0" y="0"/>
                  </a:moveTo>
                  <a:lnTo>
                    <a:pt x="16772255" y="0"/>
                  </a:lnTo>
                  <a:lnTo>
                    <a:pt x="16772255" y="5045456"/>
                  </a:lnTo>
                  <a:lnTo>
                    <a:pt x="0" y="5045456"/>
                  </a:lnTo>
                  <a:close/>
                </a:path>
              </a:pathLst>
            </a:custGeom>
            <a:solidFill>
              <a:srgbClr val="032524"/>
            </a:solidFill>
            <a:ln>
              <a:noFill/>
            </a:ln>
          </p:spPr>
          <p:txBody>
            <a:bodyPr/>
            <a:lstStyle/>
            <a:p>
              <a:endParaRPr lang="en-IN"/>
            </a:p>
          </p:txBody>
        </p:sp>
        <p:sp>
          <p:nvSpPr>
            <p:cNvPr id="197" name="Google Shape;197;p11"/>
            <p:cNvSpPr txBox="1"/>
            <p:nvPr/>
          </p:nvSpPr>
          <p:spPr>
            <a:xfrm>
              <a:off x="67" y="2858"/>
              <a:ext cx="16772100" cy="5045400"/>
            </a:xfrm>
            <a:prstGeom prst="rect">
              <a:avLst/>
            </a:prstGeom>
            <a:noFill/>
            <a:ln>
              <a:noFill/>
            </a:ln>
          </p:spPr>
          <p:txBody>
            <a:bodyPr spcFirstLastPara="1" wrap="square" lIns="50800" tIns="50800" rIns="50800" bIns="50800" anchor="ctr" anchorCtr="0">
              <a:noAutofit/>
            </a:bodyPr>
            <a:lstStyle/>
            <a:p>
              <a:pPr marL="0" marR="0" lvl="0" indent="0" algn="l" rtl="0">
                <a:lnSpc>
                  <a:spcPct val="180000"/>
                </a:lnSpc>
                <a:spcBef>
                  <a:spcPts val="0"/>
                </a:spcBef>
                <a:spcAft>
                  <a:spcPts val="0"/>
                </a:spcAft>
                <a:buNone/>
              </a:pPr>
              <a:r>
                <a:rPr lang="en-US" sz="3000" b="1" i="0" u="none" strike="noStrike" cap="none">
                  <a:solidFill>
                    <a:srgbClr val="FFFFFF"/>
                  </a:solidFill>
                  <a:latin typeface="Montserrat"/>
                  <a:ea typeface="Montserrat"/>
                  <a:cs typeface="Montserrat"/>
                  <a:sym typeface="Montserrat"/>
                </a:rPr>
                <a:t>Visualization &amp; Reporting</a:t>
              </a:r>
              <a:endParaRPr/>
            </a:p>
            <a:p>
              <a:pPr marL="0" marR="0" lvl="0" indent="0" algn="l" rtl="0">
                <a:lnSpc>
                  <a:spcPct val="180000"/>
                </a:lnSpc>
                <a:spcBef>
                  <a:spcPts val="0"/>
                </a:spcBef>
                <a:spcAft>
                  <a:spcPts val="0"/>
                </a:spcAft>
                <a:buNone/>
              </a:pPr>
              <a:r>
                <a:rPr lang="en-US" sz="3000" b="0" i="0" u="none" strike="noStrike" cap="none">
                  <a:solidFill>
                    <a:srgbClr val="FFFFFF"/>
                  </a:solidFill>
                  <a:latin typeface="Montserrat"/>
                  <a:ea typeface="Montserrat"/>
                  <a:cs typeface="Montserrat"/>
                  <a:sym typeface="Montserrat"/>
                </a:rPr>
                <a:t>Creates graphs and reports to display price trends. Helps users understand pricing patterns and make informed booking decisions.</a:t>
              </a:r>
              <a:endParaRPr/>
            </a:p>
          </p:txBody>
        </p:sp>
      </p:grpSp>
      <p:grpSp>
        <p:nvGrpSpPr>
          <p:cNvPr id="198" name="Google Shape;198;p11"/>
          <p:cNvGrpSpPr/>
          <p:nvPr/>
        </p:nvGrpSpPr>
        <p:grpSpPr>
          <a:xfrm>
            <a:off x="6768411" y="1886059"/>
            <a:ext cx="10830698" cy="2787587"/>
            <a:chOff x="0" y="-171450"/>
            <a:chExt cx="14440930" cy="3716782"/>
          </a:xfrm>
        </p:grpSpPr>
        <p:sp>
          <p:nvSpPr>
            <p:cNvPr id="199" name="Google Shape;199;p11"/>
            <p:cNvSpPr/>
            <p:nvPr/>
          </p:nvSpPr>
          <p:spPr>
            <a:xfrm>
              <a:off x="0" y="0"/>
              <a:ext cx="14440929" cy="3545332"/>
            </a:xfrm>
            <a:custGeom>
              <a:avLst/>
              <a:gdLst/>
              <a:ahLst/>
              <a:cxnLst/>
              <a:rect l="l" t="t" r="r" b="b"/>
              <a:pathLst>
                <a:path w="14440929" h="3545332" extrusionOk="0">
                  <a:moveTo>
                    <a:pt x="0" y="0"/>
                  </a:moveTo>
                  <a:lnTo>
                    <a:pt x="14440929" y="0"/>
                  </a:lnTo>
                  <a:lnTo>
                    <a:pt x="14440929" y="3545332"/>
                  </a:lnTo>
                  <a:lnTo>
                    <a:pt x="0" y="3545332"/>
                  </a:lnTo>
                  <a:close/>
                </a:path>
              </a:pathLst>
            </a:custGeom>
            <a:solidFill>
              <a:srgbClr val="000000">
                <a:alpha val="0"/>
              </a:srgbClr>
            </a:solidFill>
            <a:ln>
              <a:noFill/>
            </a:ln>
          </p:spPr>
          <p:txBody>
            <a:bodyPr/>
            <a:lstStyle/>
            <a:p>
              <a:endParaRPr lang="en-IN"/>
            </a:p>
          </p:txBody>
        </p:sp>
        <p:sp>
          <p:nvSpPr>
            <p:cNvPr id="200" name="Google Shape;200;p11"/>
            <p:cNvSpPr txBox="1"/>
            <p:nvPr/>
          </p:nvSpPr>
          <p:spPr>
            <a:xfrm>
              <a:off x="0" y="-171450"/>
              <a:ext cx="14440930" cy="3716782"/>
            </a:xfrm>
            <a:prstGeom prst="rect">
              <a:avLst/>
            </a:prstGeom>
            <a:noFill/>
            <a:ln>
              <a:noFill/>
            </a:ln>
          </p:spPr>
          <p:txBody>
            <a:bodyPr spcFirstLastPara="1" wrap="square" lIns="0" tIns="0" rIns="0" bIns="0" anchor="t" anchorCtr="0">
              <a:noAutofit/>
            </a:bodyPr>
            <a:lstStyle/>
            <a:p>
              <a:pPr marL="0" marR="0" lvl="0" indent="0" algn="just" rtl="0">
                <a:lnSpc>
                  <a:spcPct val="180000"/>
                </a:lnSpc>
                <a:spcBef>
                  <a:spcPts val="0"/>
                </a:spcBef>
                <a:spcAft>
                  <a:spcPts val="0"/>
                </a:spcAft>
                <a:buNone/>
              </a:pPr>
              <a:r>
                <a:rPr lang="en-US" sz="3000" b="1" i="0" u="none" strike="noStrike" cap="none">
                  <a:solidFill>
                    <a:srgbClr val="FFFFFF"/>
                  </a:solidFill>
                  <a:latin typeface="Montserrat"/>
                  <a:ea typeface="Montserrat"/>
                  <a:cs typeface="Montserrat"/>
                  <a:sym typeface="Montserrat"/>
                </a:rPr>
                <a:t>Hotel Price Prediction</a:t>
              </a:r>
              <a:endParaRPr/>
            </a:p>
            <a:p>
              <a:pPr marL="0" marR="0" lvl="0" indent="0" algn="just" rtl="0">
                <a:lnSpc>
                  <a:spcPct val="180000"/>
                </a:lnSpc>
                <a:spcBef>
                  <a:spcPts val="0"/>
                </a:spcBef>
                <a:spcAft>
                  <a:spcPts val="0"/>
                </a:spcAft>
                <a:buNone/>
              </a:pPr>
              <a:r>
                <a:rPr lang="en-US" sz="3000" b="0" i="0" u="none" strike="noStrike" cap="none">
                  <a:solidFill>
                    <a:srgbClr val="FFFFFF"/>
                  </a:solidFill>
                  <a:latin typeface="Montserrat"/>
                  <a:ea typeface="Montserrat"/>
                  <a:cs typeface="Montserrat"/>
                  <a:sym typeface="Montserrat"/>
                </a:rPr>
                <a:t>Uses IBM SPSS to analyze various factors affecting hotel prices. Applies machine learning techniques to predict prices based on location, demand, and amenities.</a:t>
              </a:r>
              <a:endParaRPr/>
            </a:p>
          </p:txBody>
        </p:sp>
      </p:grpSp>
      <p:sp>
        <p:nvSpPr>
          <p:cNvPr id="201" name="Google Shape;201;p11"/>
          <p:cNvSpPr/>
          <p:nvPr/>
        </p:nvSpPr>
        <p:spPr>
          <a:xfrm>
            <a:off x="14406476" y="204516"/>
            <a:ext cx="1559962" cy="1377188"/>
          </a:xfrm>
          <a:custGeom>
            <a:avLst/>
            <a:gdLst/>
            <a:ahLst/>
            <a:cxnLst/>
            <a:rect l="l" t="t" r="r" b="b"/>
            <a:pathLst>
              <a:path w="1559962" h="1377188" extrusionOk="0">
                <a:moveTo>
                  <a:pt x="0" y="0"/>
                </a:moveTo>
                <a:lnTo>
                  <a:pt x="1559962" y="0"/>
                </a:lnTo>
                <a:lnTo>
                  <a:pt x="1559962" y="1377188"/>
                </a:lnTo>
                <a:lnTo>
                  <a:pt x="0" y="1377188"/>
                </a:lnTo>
                <a:lnTo>
                  <a:pt x="0" y="0"/>
                </a:lnTo>
                <a:close/>
              </a:path>
            </a:pathLst>
          </a:custGeom>
          <a:blipFill rotWithShape="1">
            <a:blip r:embed="rId3">
              <a:alphaModFix/>
            </a:blip>
            <a:stretch>
              <a:fillRect/>
            </a:stretch>
          </a:blipFill>
          <a:ln>
            <a:noFill/>
          </a:ln>
        </p:spPr>
        <p:txBody>
          <a:bodyPr/>
          <a:lstStyle/>
          <a:p>
            <a:endParaRPr lang="en-IN"/>
          </a:p>
        </p:txBody>
      </p:sp>
      <p:grpSp>
        <p:nvGrpSpPr>
          <p:cNvPr id="202" name="Google Shape;202;p11"/>
          <p:cNvGrpSpPr/>
          <p:nvPr/>
        </p:nvGrpSpPr>
        <p:grpSpPr>
          <a:xfrm>
            <a:off x="6712809" y="454530"/>
            <a:ext cx="9202695" cy="877162"/>
            <a:chOff x="0" y="0"/>
            <a:chExt cx="12270260" cy="1169550"/>
          </a:xfrm>
        </p:grpSpPr>
        <p:sp>
          <p:nvSpPr>
            <p:cNvPr id="203" name="Google Shape;203;p11"/>
            <p:cNvSpPr/>
            <p:nvPr/>
          </p:nvSpPr>
          <p:spPr>
            <a:xfrm>
              <a:off x="0" y="0"/>
              <a:ext cx="12270260" cy="1169550"/>
            </a:xfrm>
            <a:custGeom>
              <a:avLst/>
              <a:gdLst/>
              <a:ahLst/>
              <a:cxnLst/>
              <a:rect l="l" t="t" r="r" b="b"/>
              <a:pathLst>
                <a:path w="12270260" h="1169550" extrusionOk="0">
                  <a:moveTo>
                    <a:pt x="0" y="0"/>
                  </a:moveTo>
                  <a:lnTo>
                    <a:pt x="12270260" y="0"/>
                  </a:lnTo>
                  <a:lnTo>
                    <a:pt x="12270260" y="1169550"/>
                  </a:lnTo>
                  <a:lnTo>
                    <a:pt x="0" y="1169550"/>
                  </a:lnTo>
                  <a:close/>
                </a:path>
              </a:pathLst>
            </a:custGeom>
            <a:solidFill>
              <a:srgbClr val="000000">
                <a:alpha val="0"/>
              </a:srgbClr>
            </a:solidFill>
            <a:ln>
              <a:noFill/>
            </a:ln>
          </p:spPr>
          <p:txBody>
            <a:bodyPr/>
            <a:lstStyle/>
            <a:p>
              <a:endParaRPr lang="en-IN"/>
            </a:p>
          </p:txBody>
        </p:sp>
        <p:sp>
          <p:nvSpPr>
            <p:cNvPr id="204" name="Google Shape;204;p11"/>
            <p:cNvSpPr txBox="1"/>
            <p:nvPr/>
          </p:nvSpPr>
          <p:spPr>
            <a:xfrm>
              <a:off x="0" y="9525"/>
              <a:ext cx="12270260" cy="1160025"/>
            </a:xfrm>
            <a:prstGeom prst="rect">
              <a:avLst/>
            </a:prstGeom>
            <a:noFill/>
            <a:ln>
              <a:noFill/>
            </a:ln>
          </p:spPr>
          <p:txBody>
            <a:bodyPr spcFirstLastPara="1" wrap="square" lIns="0" tIns="0" rIns="0" bIns="0" anchor="t" anchorCtr="0">
              <a:noAutofit/>
            </a:bodyPr>
            <a:lstStyle/>
            <a:p>
              <a:pPr marL="0" marR="0" lvl="0" indent="0" algn="l" rtl="0">
                <a:lnSpc>
                  <a:spcPct val="119979"/>
                </a:lnSpc>
                <a:spcBef>
                  <a:spcPts val="0"/>
                </a:spcBef>
                <a:spcAft>
                  <a:spcPts val="0"/>
                </a:spcAft>
                <a:buNone/>
              </a:pPr>
              <a:r>
                <a:rPr lang="en-US" sz="4800" b="1" i="0" u="none" strike="noStrike" cap="none">
                  <a:solidFill>
                    <a:srgbClr val="000000"/>
                  </a:solidFill>
                  <a:latin typeface="Montserrat"/>
                  <a:ea typeface="Montserrat"/>
                  <a:cs typeface="Montserrat"/>
                  <a:sym typeface="Montserrat"/>
                </a:rPr>
                <a:t>MODULES </a:t>
              </a:r>
              <a:r>
                <a:rPr lang="en-US" sz="4800" b="1" i="0" u="none" strike="noStrike" cap="none">
                  <a:solidFill>
                    <a:srgbClr val="FF6600"/>
                  </a:solidFill>
                  <a:latin typeface="Montserrat"/>
                  <a:ea typeface="Montserrat"/>
                  <a:cs typeface="Montserrat"/>
                  <a:sym typeface="Montserrat"/>
                </a:rPr>
                <a:t>IDENTIFIED</a:t>
              </a:r>
              <a:endParaRPr/>
            </a:p>
          </p:txBody>
        </p:sp>
      </p:grpSp>
      <p:sp>
        <p:nvSpPr>
          <p:cNvPr id="205" name="Google Shape;205;p11" descr="7 Best Adaptive Learning Platforms in ..."/>
          <p:cNvSpPr/>
          <p:nvPr/>
        </p:nvSpPr>
        <p:spPr>
          <a:xfrm>
            <a:off x="13106400" y="5607831"/>
            <a:ext cx="4938712" cy="3659736"/>
          </a:xfrm>
          <a:custGeom>
            <a:avLst/>
            <a:gdLst/>
            <a:ahLst/>
            <a:cxnLst/>
            <a:rect l="l" t="t" r="r" b="b"/>
            <a:pathLst>
              <a:path w="4938712" h="3659736" extrusionOk="0">
                <a:moveTo>
                  <a:pt x="0" y="0"/>
                </a:moveTo>
                <a:lnTo>
                  <a:pt x="4938712" y="0"/>
                </a:lnTo>
                <a:lnTo>
                  <a:pt x="4938712" y="3659736"/>
                </a:lnTo>
                <a:lnTo>
                  <a:pt x="0" y="3659736"/>
                </a:lnTo>
                <a:lnTo>
                  <a:pt x="0" y="0"/>
                </a:lnTo>
                <a:close/>
              </a:path>
            </a:pathLst>
          </a:custGeom>
          <a:blipFill rotWithShape="1">
            <a:blip r:embed="rId4">
              <a:alphaModFix/>
            </a:blip>
            <a:stretch>
              <a:fillRect r="-20416"/>
            </a:stretch>
          </a:blipFill>
          <a:ln>
            <a:noFill/>
          </a:ln>
        </p:spPr>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p12"/>
          <p:cNvGrpSpPr/>
          <p:nvPr/>
        </p:nvGrpSpPr>
        <p:grpSpPr>
          <a:xfrm>
            <a:off x="515471" y="1"/>
            <a:ext cx="15773404" cy="2188371"/>
            <a:chOff x="0" y="-266702"/>
            <a:chExt cx="21031205" cy="2917828"/>
          </a:xfrm>
        </p:grpSpPr>
        <p:sp>
          <p:nvSpPr>
            <p:cNvPr id="211" name="Google Shape;211;p12"/>
            <p:cNvSpPr/>
            <p:nvPr/>
          </p:nvSpPr>
          <p:spPr>
            <a:xfrm>
              <a:off x="0" y="0"/>
              <a:ext cx="21031200" cy="2651126"/>
            </a:xfrm>
            <a:custGeom>
              <a:avLst/>
              <a:gdLst/>
              <a:ahLst/>
              <a:cxnLst/>
              <a:rect l="l" t="t" r="r" b="b"/>
              <a:pathLst>
                <a:path w="21031200" h="2651126" extrusionOk="0">
                  <a:moveTo>
                    <a:pt x="0" y="0"/>
                  </a:moveTo>
                  <a:lnTo>
                    <a:pt x="21031200" y="0"/>
                  </a:lnTo>
                  <a:lnTo>
                    <a:pt x="21031200" y="2651126"/>
                  </a:lnTo>
                  <a:lnTo>
                    <a:pt x="0" y="2651126"/>
                  </a:lnTo>
                  <a:close/>
                </a:path>
              </a:pathLst>
            </a:custGeom>
            <a:solidFill>
              <a:srgbClr val="000000">
                <a:alpha val="0"/>
              </a:srgbClr>
            </a:solidFill>
            <a:ln>
              <a:noFill/>
            </a:ln>
          </p:spPr>
          <p:txBody>
            <a:bodyPr/>
            <a:lstStyle/>
            <a:p>
              <a:endParaRPr lang="en-IN"/>
            </a:p>
          </p:txBody>
        </p:sp>
        <p:sp>
          <p:nvSpPr>
            <p:cNvPr id="212" name="Google Shape;212;p12"/>
            <p:cNvSpPr txBox="1"/>
            <p:nvPr/>
          </p:nvSpPr>
          <p:spPr>
            <a:xfrm>
              <a:off x="5" y="-266702"/>
              <a:ext cx="21031200" cy="1736400"/>
            </a:xfrm>
            <a:prstGeom prst="rect">
              <a:avLst/>
            </a:prstGeom>
            <a:noFill/>
            <a:ln>
              <a:noFill/>
            </a:ln>
          </p:spPr>
          <p:txBody>
            <a:bodyPr spcFirstLastPara="1" wrap="square" lIns="0" tIns="0" rIns="0" bIns="0" anchor="ctr" anchorCtr="0">
              <a:noAutofit/>
            </a:bodyPr>
            <a:lstStyle/>
            <a:p>
              <a:pPr marL="0" marR="0" lvl="0" indent="0" algn="just" rtl="0">
                <a:lnSpc>
                  <a:spcPct val="180000"/>
                </a:lnSpc>
                <a:spcBef>
                  <a:spcPts val="0"/>
                </a:spcBef>
                <a:spcAft>
                  <a:spcPts val="0"/>
                </a:spcAft>
                <a:buNone/>
              </a:pPr>
              <a:r>
                <a:rPr lang="en-US" sz="4800" b="1" i="0" u="none" strike="noStrike" cap="none">
                  <a:solidFill>
                    <a:srgbClr val="FF6600"/>
                  </a:solidFill>
                  <a:latin typeface="Montserrat"/>
                  <a:ea typeface="Montserrat"/>
                  <a:cs typeface="Montserrat"/>
                  <a:sym typeface="Montserrat"/>
                </a:rPr>
                <a:t>Stream:</a:t>
              </a:r>
              <a:endParaRPr/>
            </a:p>
          </p:txBody>
        </p:sp>
      </p:grpSp>
      <p:pic>
        <p:nvPicPr>
          <p:cNvPr id="213" name="Google Shape;213;p12"/>
          <p:cNvPicPr preferRelativeResize="0"/>
          <p:nvPr/>
        </p:nvPicPr>
        <p:blipFill rotWithShape="1">
          <a:blip r:embed="rId3">
            <a:alphaModFix/>
          </a:blip>
          <a:srcRect t="1642"/>
          <a:stretch/>
        </p:blipFill>
        <p:spPr>
          <a:xfrm>
            <a:off x="1064750" y="984150"/>
            <a:ext cx="17159030" cy="9302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3"/>
          <p:cNvSpPr/>
          <p:nvPr/>
        </p:nvSpPr>
        <p:spPr>
          <a:xfrm>
            <a:off x="1901423" y="1411126"/>
            <a:ext cx="14914192" cy="8875874"/>
          </a:xfrm>
          <a:custGeom>
            <a:avLst/>
            <a:gdLst/>
            <a:ahLst/>
            <a:cxnLst/>
            <a:rect l="l" t="t" r="r" b="b"/>
            <a:pathLst>
              <a:path w="14914192" h="8875874" extrusionOk="0">
                <a:moveTo>
                  <a:pt x="0" y="0"/>
                </a:moveTo>
                <a:lnTo>
                  <a:pt x="14914192" y="0"/>
                </a:lnTo>
                <a:lnTo>
                  <a:pt x="14914192" y="8875874"/>
                </a:lnTo>
                <a:lnTo>
                  <a:pt x="0" y="8875874"/>
                </a:lnTo>
                <a:lnTo>
                  <a:pt x="0" y="0"/>
                </a:lnTo>
                <a:close/>
              </a:path>
            </a:pathLst>
          </a:custGeom>
          <a:blipFill rotWithShape="1">
            <a:blip r:embed="rId3">
              <a:alphaModFix/>
            </a:blip>
            <a:stretch>
              <a:fillRect/>
            </a:stretch>
          </a:blipFill>
          <a:ln>
            <a:noFill/>
          </a:ln>
        </p:spPr>
        <p:txBody>
          <a:bodyPr/>
          <a:lstStyle/>
          <a:p>
            <a:endParaRPr lang="en-IN"/>
          </a:p>
        </p:txBody>
      </p:sp>
      <p:grpSp>
        <p:nvGrpSpPr>
          <p:cNvPr id="219" name="Google Shape;219;p13"/>
          <p:cNvGrpSpPr/>
          <p:nvPr/>
        </p:nvGrpSpPr>
        <p:grpSpPr>
          <a:xfrm>
            <a:off x="494271" y="-165497"/>
            <a:ext cx="15773400" cy="2188369"/>
            <a:chOff x="0" y="-266700"/>
            <a:chExt cx="21031200" cy="2917826"/>
          </a:xfrm>
        </p:grpSpPr>
        <p:sp>
          <p:nvSpPr>
            <p:cNvPr id="220" name="Google Shape;220;p13"/>
            <p:cNvSpPr/>
            <p:nvPr/>
          </p:nvSpPr>
          <p:spPr>
            <a:xfrm>
              <a:off x="0" y="0"/>
              <a:ext cx="21031200" cy="2651126"/>
            </a:xfrm>
            <a:custGeom>
              <a:avLst/>
              <a:gdLst/>
              <a:ahLst/>
              <a:cxnLst/>
              <a:rect l="l" t="t" r="r" b="b"/>
              <a:pathLst>
                <a:path w="21031200" h="2651126" extrusionOk="0">
                  <a:moveTo>
                    <a:pt x="0" y="0"/>
                  </a:moveTo>
                  <a:lnTo>
                    <a:pt x="21031200" y="0"/>
                  </a:lnTo>
                  <a:lnTo>
                    <a:pt x="21031200" y="2651126"/>
                  </a:lnTo>
                  <a:lnTo>
                    <a:pt x="0" y="2651126"/>
                  </a:lnTo>
                  <a:close/>
                </a:path>
              </a:pathLst>
            </a:custGeom>
            <a:solidFill>
              <a:srgbClr val="000000">
                <a:alpha val="0"/>
              </a:srgbClr>
            </a:solidFill>
            <a:ln>
              <a:noFill/>
            </a:ln>
          </p:spPr>
          <p:txBody>
            <a:bodyPr/>
            <a:lstStyle/>
            <a:p>
              <a:endParaRPr lang="en-IN"/>
            </a:p>
          </p:txBody>
        </p:sp>
        <p:sp>
          <p:nvSpPr>
            <p:cNvPr id="221" name="Google Shape;221;p13"/>
            <p:cNvSpPr txBox="1"/>
            <p:nvPr/>
          </p:nvSpPr>
          <p:spPr>
            <a:xfrm>
              <a:off x="0" y="-266700"/>
              <a:ext cx="21031200" cy="2917826"/>
            </a:xfrm>
            <a:prstGeom prst="rect">
              <a:avLst/>
            </a:prstGeom>
            <a:noFill/>
            <a:ln>
              <a:noFill/>
            </a:ln>
          </p:spPr>
          <p:txBody>
            <a:bodyPr spcFirstLastPara="1" wrap="square" lIns="0" tIns="0" rIns="0" bIns="0" anchor="ctr" anchorCtr="0">
              <a:noAutofit/>
            </a:bodyPr>
            <a:lstStyle/>
            <a:p>
              <a:pPr marL="0" marR="0" lvl="0" indent="0" algn="just" rtl="0">
                <a:lnSpc>
                  <a:spcPct val="180000"/>
                </a:lnSpc>
                <a:spcBef>
                  <a:spcPts val="0"/>
                </a:spcBef>
                <a:spcAft>
                  <a:spcPts val="0"/>
                </a:spcAft>
                <a:buNone/>
              </a:pPr>
              <a:r>
                <a:rPr lang="en-US" sz="4800" b="1" i="0" u="none" strike="noStrike" cap="none">
                  <a:solidFill>
                    <a:srgbClr val="FF6600"/>
                  </a:solidFill>
                  <a:latin typeface="Montserrat"/>
                  <a:ea typeface="Montserrat"/>
                  <a:cs typeface="Montserrat"/>
                  <a:sym typeface="Montserrat"/>
                </a:rPr>
                <a:t>Output</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grpSp>
        <p:nvGrpSpPr>
          <p:cNvPr id="226" name="Google Shape;226;p14"/>
          <p:cNvGrpSpPr/>
          <p:nvPr/>
        </p:nvGrpSpPr>
        <p:grpSpPr>
          <a:xfrm>
            <a:off x="494271" y="-165497"/>
            <a:ext cx="15773400" cy="2188369"/>
            <a:chOff x="0" y="-266700"/>
            <a:chExt cx="21031200" cy="2917826"/>
          </a:xfrm>
        </p:grpSpPr>
        <p:sp>
          <p:nvSpPr>
            <p:cNvPr id="227" name="Google Shape;227;p14"/>
            <p:cNvSpPr/>
            <p:nvPr/>
          </p:nvSpPr>
          <p:spPr>
            <a:xfrm>
              <a:off x="0" y="0"/>
              <a:ext cx="21031200" cy="2651126"/>
            </a:xfrm>
            <a:custGeom>
              <a:avLst/>
              <a:gdLst/>
              <a:ahLst/>
              <a:cxnLst/>
              <a:rect l="l" t="t" r="r" b="b"/>
              <a:pathLst>
                <a:path w="21031200" h="2651126" extrusionOk="0">
                  <a:moveTo>
                    <a:pt x="0" y="0"/>
                  </a:moveTo>
                  <a:lnTo>
                    <a:pt x="21031200" y="0"/>
                  </a:lnTo>
                  <a:lnTo>
                    <a:pt x="21031200" y="2651126"/>
                  </a:lnTo>
                  <a:lnTo>
                    <a:pt x="0" y="2651126"/>
                  </a:lnTo>
                  <a:close/>
                </a:path>
              </a:pathLst>
            </a:custGeom>
            <a:solidFill>
              <a:srgbClr val="000000">
                <a:alpha val="0"/>
              </a:srgbClr>
            </a:solidFill>
            <a:ln>
              <a:noFill/>
            </a:ln>
          </p:spPr>
          <p:txBody>
            <a:bodyPr/>
            <a:lstStyle/>
            <a:p>
              <a:endParaRPr lang="en-IN"/>
            </a:p>
          </p:txBody>
        </p:sp>
        <p:sp>
          <p:nvSpPr>
            <p:cNvPr id="228" name="Google Shape;228;p14"/>
            <p:cNvSpPr txBox="1"/>
            <p:nvPr/>
          </p:nvSpPr>
          <p:spPr>
            <a:xfrm>
              <a:off x="0" y="-266700"/>
              <a:ext cx="21031200" cy="2917826"/>
            </a:xfrm>
            <a:prstGeom prst="rect">
              <a:avLst/>
            </a:prstGeom>
            <a:noFill/>
            <a:ln>
              <a:noFill/>
            </a:ln>
          </p:spPr>
          <p:txBody>
            <a:bodyPr spcFirstLastPara="1" wrap="square" lIns="0" tIns="0" rIns="0" bIns="0" anchor="ctr" anchorCtr="0">
              <a:noAutofit/>
            </a:bodyPr>
            <a:lstStyle/>
            <a:p>
              <a:pPr marL="0" marR="0" lvl="0" indent="0" algn="just" rtl="0">
                <a:lnSpc>
                  <a:spcPct val="180000"/>
                </a:lnSpc>
                <a:spcBef>
                  <a:spcPts val="0"/>
                </a:spcBef>
                <a:spcAft>
                  <a:spcPts val="0"/>
                </a:spcAft>
                <a:buNone/>
              </a:pPr>
              <a:r>
                <a:rPr lang="en-US" sz="4800" b="1" i="0" u="none" strike="noStrike" cap="none">
                  <a:solidFill>
                    <a:srgbClr val="FF6600"/>
                  </a:solidFill>
                  <a:latin typeface="Montserrat"/>
                  <a:ea typeface="Montserrat"/>
                  <a:cs typeface="Montserrat"/>
                  <a:sym typeface="Montserrat"/>
                </a:rPr>
                <a:t>Output</a:t>
              </a:r>
              <a:endParaRPr/>
            </a:p>
          </p:txBody>
        </p:sp>
      </p:grpSp>
      <p:pic>
        <p:nvPicPr>
          <p:cNvPr id="229" name="Google Shape;229;p14"/>
          <p:cNvPicPr preferRelativeResize="0"/>
          <p:nvPr/>
        </p:nvPicPr>
        <p:blipFill>
          <a:blip r:embed="rId3">
            <a:alphaModFix/>
          </a:blip>
          <a:stretch>
            <a:fillRect/>
          </a:stretch>
        </p:blipFill>
        <p:spPr>
          <a:xfrm>
            <a:off x="182488" y="1276373"/>
            <a:ext cx="17923025" cy="10970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5"/>
          <p:cNvSpPr/>
          <p:nvPr/>
        </p:nvSpPr>
        <p:spPr>
          <a:xfrm>
            <a:off x="898546" y="1255199"/>
            <a:ext cx="16360754" cy="8686252"/>
          </a:xfrm>
          <a:custGeom>
            <a:avLst/>
            <a:gdLst/>
            <a:ahLst/>
            <a:cxnLst/>
            <a:rect l="l" t="t" r="r" b="b"/>
            <a:pathLst>
              <a:path w="16360754" h="8686252" extrusionOk="0">
                <a:moveTo>
                  <a:pt x="0" y="0"/>
                </a:moveTo>
                <a:lnTo>
                  <a:pt x="16360754" y="0"/>
                </a:lnTo>
                <a:lnTo>
                  <a:pt x="16360754" y="8686252"/>
                </a:lnTo>
                <a:lnTo>
                  <a:pt x="0" y="8686252"/>
                </a:lnTo>
                <a:lnTo>
                  <a:pt x="0" y="0"/>
                </a:lnTo>
                <a:close/>
              </a:path>
            </a:pathLst>
          </a:custGeom>
          <a:blipFill rotWithShape="1">
            <a:blip r:embed="rId3">
              <a:alphaModFix/>
            </a:blip>
            <a:stretch>
              <a:fillRect/>
            </a:stretch>
          </a:blipFill>
          <a:ln>
            <a:noFill/>
          </a:ln>
        </p:spPr>
        <p:txBody>
          <a:bodyPr/>
          <a:lstStyle/>
          <a:p>
            <a:endParaRPr lang="en-IN"/>
          </a:p>
        </p:txBody>
      </p:sp>
      <p:grpSp>
        <p:nvGrpSpPr>
          <p:cNvPr id="235" name="Google Shape;235;p15"/>
          <p:cNvGrpSpPr/>
          <p:nvPr/>
        </p:nvGrpSpPr>
        <p:grpSpPr>
          <a:xfrm>
            <a:off x="494271" y="-165497"/>
            <a:ext cx="15773400" cy="2188369"/>
            <a:chOff x="0" y="-266700"/>
            <a:chExt cx="21031200" cy="2917826"/>
          </a:xfrm>
        </p:grpSpPr>
        <p:sp>
          <p:nvSpPr>
            <p:cNvPr id="236" name="Google Shape;236;p15"/>
            <p:cNvSpPr/>
            <p:nvPr/>
          </p:nvSpPr>
          <p:spPr>
            <a:xfrm>
              <a:off x="0" y="0"/>
              <a:ext cx="21031200" cy="2651126"/>
            </a:xfrm>
            <a:custGeom>
              <a:avLst/>
              <a:gdLst/>
              <a:ahLst/>
              <a:cxnLst/>
              <a:rect l="l" t="t" r="r" b="b"/>
              <a:pathLst>
                <a:path w="21031200" h="2651126" extrusionOk="0">
                  <a:moveTo>
                    <a:pt x="0" y="0"/>
                  </a:moveTo>
                  <a:lnTo>
                    <a:pt x="21031200" y="0"/>
                  </a:lnTo>
                  <a:lnTo>
                    <a:pt x="21031200" y="2651126"/>
                  </a:lnTo>
                  <a:lnTo>
                    <a:pt x="0" y="2651126"/>
                  </a:lnTo>
                  <a:close/>
                </a:path>
              </a:pathLst>
            </a:custGeom>
            <a:solidFill>
              <a:srgbClr val="000000">
                <a:alpha val="0"/>
              </a:srgbClr>
            </a:solidFill>
            <a:ln>
              <a:noFill/>
            </a:ln>
          </p:spPr>
          <p:txBody>
            <a:bodyPr/>
            <a:lstStyle/>
            <a:p>
              <a:endParaRPr lang="en-IN"/>
            </a:p>
          </p:txBody>
        </p:sp>
        <p:sp>
          <p:nvSpPr>
            <p:cNvPr id="237" name="Google Shape;237;p15"/>
            <p:cNvSpPr txBox="1"/>
            <p:nvPr/>
          </p:nvSpPr>
          <p:spPr>
            <a:xfrm>
              <a:off x="0" y="-266700"/>
              <a:ext cx="21031200" cy="2917826"/>
            </a:xfrm>
            <a:prstGeom prst="rect">
              <a:avLst/>
            </a:prstGeom>
            <a:noFill/>
            <a:ln>
              <a:noFill/>
            </a:ln>
          </p:spPr>
          <p:txBody>
            <a:bodyPr spcFirstLastPara="1" wrap="square" lIns="0" tIns="0" rIns="0" bIns="0" anchor="ctr" anchorCtr="0">
              <a:noAutofit/>
            </a:bodyPr>
            <a:lstStyle/>
            <a:p>
              <a:pPr marL="0" marR="0" lvl="0" indent="0" algn="just" rtl="0">
                <a:lnSpc>
                  <a:spcPct val="180000"/>
                </a:lnSpc>
                <a:spcBef>
                  <a:spcPts val="0"/>
                </a:spcBef>
                <a:spcAft>
                  <a:spcPts val="0"/>
                </a:spcAft>
                <a:buNone/>
              </a:pPr>
              <a:r>
                <a:rPr lang="en-US" sz="4800" b="1" i="0" u="none" strike="noStrike" cap="none" dirty="0">
                  <a:solidFill>
                    <a:srgbClr val="FF6600"/>
                  </a:solidFill>
                  <a:latin typeface="Montserrat"/>
                  <a:ea typeface="Montserrat"/>
                  <a:cs typeface="Montserrat"/>
                  <a:sym typeface="Montserrat"/>
                </a:rPr>
                <a:t>Output</a:t>
              </a:r>
              <a:endParaRPr dirty="0"/>
            </a:p>
          </p:txBody>
        </p:sp>
      </p:grpSp>
      <p:pic>
        <p:nvPicPr>
          <p:cNvPr id="238" name="Google Shape;238;p15"/>
          <p:cNvPicPr preferRelativeResize="0"/>
          <p:nvPr/>
        </p:nvPicPr>
        <p:blipFill>
          <a:blip r:embed="rId4">
            <a:alphaModFix/>
          </a:blip>
          <a:stretch>
            <a:fillRect/>
          </a:stretch>
        </p:blipFill>
        <p:spPr>
          <a:xfrm>
            <a:off x="14300" y="1578050"/>
            <a:ext cx="18259425" cy="8185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6"/>
          <p:cNvSpPr/>
          <p:nvPr/>
        </p:nvSpPr>
        <p:spPr>
          <a:xfrm>
            <a:off x="314717" y="2000934"/>
            <a:ext cx="17658566" cy="7812861"/>
          </a:xfrm>
          <a:custGeom>
            <a:avLst/>
            <a:gdLst/>
            <a:ahLst/>
            <a:cxnLst/>
            <a:rect l="l" t="t" r="r" b="b"/>
            <a:pathLst>
              <a:path w="17658566" h="7812861" extrusionOk="0">
                <a:moveTo>
                  <a:pt x="0" y="0"/>
                </a:moveTo>
                <a:lnTo>
                  <a:pt x="17658566" y="0"/>
                </a:lnTo>
                <a:lnTo>
                  <a:pt x="17658566" y="7812862"/>
                </a:lnTo>
                <a:lnTo>
                  <a:pt x="0" y="7812862"/>
                </a:lnTo>
                <a:lnTo>
                  <a:pt x="0" y="0"/>
                </a:lnTo>
                <a:close/>
              </a:path>
            </a:pathLst>
          </a:custGeom>
          <a:blipFill rotWithShape="1">
            <a:blip r:embed="rId3">
              <a:alphaModFix/>
            </a:blip>
            <a:stretch>
              <a:fillRect/>
            </a:stretch>
          </a:blipFill>
          <a:ln>
            <a:noFill/>
          </a:ln>
        </p:spPr>
        <p:txBody>
          <a:bodyPr/>
          <a:lstStyle/>
          <a:p>
            <a:endParaRPr lang="en-IN"/>
          </a:p>
        </p:txBody>
      </p:sp>
      <p:grpSp>
        <p:nvGrpSpPr>
          <p:cNvPr id="244" name="Google Shape;244;p16"/>
          <p:cNvGrpSpPr/>
          <p:nvPr/>
        </p:nvGrpSpPr>
        <p:grpSpPr>
          <a:xfrm>
            <a:off x="494271" y="-165497"/>
            <a:ext cx="15773400" cy="2188369"/>
            <a:chOff x="0" y="-266700"/>
            <a:chExt cx="21031200" cy="2917826"/>
          </a:xfrm>
        </p:grpSpPr>
        <p:sp>
          <p:nvSpPr>
            <p:cNvPr id="245" name="Google Shape;245;p16"/>
            <p:cNvSpPr/>
            <p:nvPr/>
          </p:nvSpPr>
          <p:spPr>
            <a:xfrm>
              <a:off x="0" y="0"/>
              <a:ext cx="21031200" cy="2651126"/>
            </a:xfrm>
            <a:custGeom>
              <a:avLst/>
              <a:gdLst/>
              <a:ahLst/>
              <a:cxnLst/>
              <a:rect l="l" t="t" r="r" b="b"/>
              <a:pathLst>
                <a:path w="21031200" h="2651126" extrusionOk="0">
                  <a:moveTo>
                    <a:pt x="0" y="0"/>
                  </a:moveTo>
                  <a:lnTo>
                    <a:pt x="21031200" y="0"/>
                  </a:lnTo>
                  <a:lnTo>
                    <a:pt x="21031200" y="2651126"/>
                  </a:lnTo>
                  <a:lnTo>
                    <a:pt x="0" y="2651126"/>
                  </a:lnTo>
                  <a:close/>
                </a:path>
              </a:pathLst>
            </a:custGeom>
            <a:solidFill>
              <a:srgbClr val="000000">
                <a:alpha val="0"/>
              </a:srgbClr>
            </a:solidFill>
            <a:ln>
              <a:noFill/>
            </a:ln>
          </p:spPr>
          <p:txBody>
            <a:bodyPr/>
            <a:lstStyle/>
            <a:p>
              <a:endParaRPr lang="en-IN"/>
            </a:p>
          </p:txBody>
        </p:sp>
        <p:sp>
          <p:nvSpPr>
            <p:cNvPr id="246" name="Google Shape;246;p16"/>
            <p:cNvSpPr txBox="1"/>
            <p:nvPr/>
          </p:nvSpPr>
          <p:spPr>
            <a:xfrm>
              <a:off x="0" y="-266700"/>
              <a:ext cx="21031200" cy="2917826"/>
            </a:xfrm>
            <a:prstGeom prst="rect">
              <a:avLst/>
            </a:prstGeom>
            <a:noFill/>
            <a:ln>
              <a:noFill/>
            </a:ln>
          </p:spPr>
          <p:txBody>
            <a:bodyPr spcFirstLastPara="1" wrap="square" lIns="0" tIns="0" rIns="0" bIns="0" anchor="ctr" anchorCtr="0">
              <a:noAutofit/>
            </a:bodyPr>
            <a:lstStyle/>
            <a:p>
              <a:pPr marL="0" marR="0" lvl="0" indent="0" algn="just" rtl="0">
                <a:lnSpc>
                  <a:spcPct val="180000"/>
                </a:lnSpc>
                <a:spcBef>
                  <a:spcPts val="0"/>
                </a:spcBef>
                <a:spcAft>
                  <a:spcPts val="0"/>
                </a:spcAft>
                <a:buNone/>
              </a:pPr>
              <a:r>
                <a:rPr lang="en-US" sz="4800" b="1" i="0" u="none" strike="noStrike" cap="none" dirty="0">
                  <a:solidFill>
                    <a:srgbClr val="FF6600"/>
                  </a:solidFill>
                  <a:latin typeface="Montserrat"/>
                  <a:ea typeface="Montserrat"/>
                  <a:cs typeface="Montserrat"/>
                  <a:sym typeface="Montserrat"/>
                </a:rPr>
                <a:t>Output</a:t>
              </a:r>
              <a:endParaRPr dirty="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304e751ae40_0_3"/>
          <p:cNvSpPr txBox="1"/>
          <p:nvPr/>
        </p:nvSpPr>
        <p:spPr>
          <a:xfrm>
            <a:off x="237550" y="199375"/>
            <a:ext cx="7296300" cy="173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5400" b="1" dirty="0">
                <a:solidFill>
                  <a:schemeClr val="accent4">
                    <a:lumMod val="75000"/>
                  </a:schemeClr>
                </a:solidFill>
                <a:latin typeface="Montserrat" panose="00000500000000000000" pitchFamily="2" charset="0"/>
              </a:rPr>
              <a:t>GitHub Link:</a:t>
            </a:r>
          </a:p>
          <a:p>
            <a:pPr marL="0" lvl="0" indent="0" algn="l" rtl="0">
              <a:spcBef>
                <a:spcPts val="0"/>
              </a:spcBef>
              <a:spcAft>
                <a:spcPts val="0"/>
              </a:spcAft>
              <a:buNone/>
            </a:pPr>
            <a:endParaRPr lang="en-US" sz="5400" b="1" dirty="0">
              <a:solidFill>
                <a:schemeClr val="accent4">
                  <a:lumMod val="75000"/>
                </a:schemeClr>
              </a:solidFill>
              <a:latin typeface="Montserrat" panose="00000500000000000000" pitchFamily="2" charset="0"/>
            </a:endParaRPr>
          </a:p>
        </p:txBody>
      </p:sp>
      <p:sp>
        <p:nvSpPr>
          <p:cNvPr id="4" name="TextBox 3">
            <a:extLst>
              <a:ext uri="{FF2B5EF4-FFF2-40B4-BE49-F238E27FC236}">
                <a16:creationId xmlns:a16="http://schemas.microsoft.com/office/drawing/2014/main" id="{5D648ECA-3AAE-FEF9-49CD-8AF3A3684A72}"/>
              </a:ext>
            </a:extLst>
          </p:cNvPr>
          <p:cNvSpPr txBox="1"/>
          <p:nvPr/>
        </p:nvSpPr>
        <p:spPr>
          <a:xfrm>
            <a:off x="1371599" y="2661446"/>
            <a:ext cx="16488698" cy="3539430"/>
          </a:xfrm>
          <a:prstGeom prst="rect">
            <a:avLst/>
          </a:prstGeom>
          <a:noFill/>
        </p:spPr>
        <p:txBody>
          <a:bodyPr wrap="square" rtlCol="0">
            <a:spAutoFit/>
          </a:bodyPr>
          <a:lstStyle/>
          <a:p>
            <a:r>
              <a:rPr lang="en-IN" sz="3200" dirty="0"/>
              <a:t>KISHAN KUMAR - </a:t>
            </a:r>
            <a:r>
              <a:rPr lang="en-IN" sz="3200" dirty="0">
                <a:hlinkClick r:id="rId3"/>
              </a:rPr>
              <a:t>https://github.com/Kishankumar1328/Hotel-Price-Prediction</a:t>
            </a:r>
            <a:endParaRPr lang="en-IN" sz="3200" dirty="0"/>
          </a:p>
          <a:p>
            <a:br>
              <a:rPr lang="en-IN" sz="3200" dirty="0"/>
            </a:br>
            <a:r>
              <a:rPr lang="en-IN" sz="3200" dirty="0"/>
              <a:t>PRASANTH K R- </a:t>
            </a:r>
            <a:r>
              <a:rPr lang="en-IN" sz="3200" dirty="0">
                <a:hlinkClick r:id="rId4"/>
              </a:rPr>
              <a:t>https://github.com/prasanth-42/Hotel-Price-Prediction-SPSS</a:t>
            </a:r>
            <a:endParaRPr lang="en-IN" sz="3200" dirty="0"/>
          </a:p>
          <a:p>
            <a:br>
              <a:rPr lang="en-IN" sz="3200" dirty="0"/>
            </a:br>
            <a:r>
              <a:rPr lang="en-IN" sz="3200" dirty="0"/>
              <a:t>RITHISH R M - </a:t>
            </a:r>
            <a:r>
              <a:rPr lang="en-IN" sz="3200" dirty="0">
                <a:hlinkClick r:id="rId5"/>
              </a:rPr>
              <a:t>https://github.com/RMRITHISH/SPSS-modeler</a:t>
            </a:r>
            <a:endParaRPr lang="en-IN" sz="3200" dirty="0"/>
          </a:p>
          <a:p>
            <a:endParaRPr lang="en-IN" sz="3200" dirty="0"/>
          </a:p>
          <a:p>
            <a:endParaRPr lang="en-IN"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grpSp>
        <p:nvGrpSpPr>
          <p:cNvPr id="256" name="Google Shape;256;p17"/>
          <p:cNvGrpSpPr/>
          <p:nvPr/>
        </p:nvGrpSpPr>
        <p:grpSpPr>
          <a:xfrm>
            <a:off x="2495550" y="1445543"/>
            <a:ext cx="13652268" cy="6216586"/>
            <a:chOff x="0" y="-171450"/>
            <a:chExt cx="18203024" cy="8288782"/>
          </a:xfrm>
        </p:grpSpPr>
        <p:sp>
          <p:nvSpPr>
            <p:cNvPr id="257" name="Google Shape;257;p17"/>
            <p:cNvSpPr/>
            <p:nvPr/>
          </p:nvSpPr>
          <p:spPr>
            <a:xfrm>
              <a:off x="0" y="0"/>
              <a:ext cx="18203024" cy="8117332"/>
            </a:xfrm>
            <a:custGeom>
              <a:avLst/>
              <a:gdLst/>
              <a:ahLst/>
              <a:cxnLst/>
              <a:rect l="l" t="t" r="r" b="b"/>
              <a:pathLst>
                <a:path w="18203024" h="8117332" extrusionOk="0">
                  <a:moveTo>
                    <a:pt x="0" y="0"/>
                  </a:moveTo>
                  <a:lnTo>
                    <a:pt x="18203024" y="0"/>
                  </a:lnTo>
                  <a:lnTo>
                    <a:pt x="18203024" y="8117332"/>
                  </a:lnTo>
                  <a:lnTo>
                    <a:pt x="0" y="8117332"/>
                  </a:lnTo>
                  <a:close/>
                </a:path>
              </a:pathLst>
            </a:custGeom>
            <a:solidFill>
              <a:srgbClr val="000000">
                <a:alpha val="0"/>
              </a:srgbClr>
            </a:solidFill>
            <a:ln>
              <a:noFill/>
            </a:ln>
          </p:spPr>
          <p:txBody>
            <a:bodyPr/>
            <a:lstStyle/>
            <a:p>
              <a:endParaRPr lang="en-IN"/>
            </a:p>
          </p:txBody>
        </p:sp>
        <p:sp>
          <p:nvSpPr>
            <p:cNvPr id="258" name="Google Shape;258;p17"/>
            <p:cNvSpPr txBox="1"/>
            <p:nvPr/>
          </p:nvSpPr>
          <p:spPr>
            <a:xfrm>
              <a:off x="0" y="-171450"/>
              <a:ext cx="18203024" cy="8288782"/>
            </a:xfrm>
            <a:prstGeom prst="rect">
              <a:avLst/>
            </a:prstGeom>
            <a:noFill/>
            <a:ln>
              <a:noFill/>
            </a:ln>
          </p:spPr>
          <p:txBody>
            <a:bodyPr spcFirstLastPara="1" wrap="square" lIns="0" tIns="0" rIns="0" bIns="0" anchor="ctr" anchorCtr="0">
              <a:noAutofit/>
            </a:bodyPr>
            <a:lstStyle/>
            <a:p>
              <a:pPr marL="0" marR="0" lvl="0" indent="0" algn="just" rtl="0">
                <a:lnSpc>
                  <a:spcPct val="300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just" rtl="0">
                <a:lnSpc>
                  <a:spcPct val="180000"/>
                </a:lnSpc>
                <a:spcBef>
                  <a:spcPts val="0"/>
                </a:spcBef>
                <a:spcAft>
                  <a:spcPts val="0"/>
                </a:spcAft>
                <a:buNone/>
              </a:pPr>
              <a:r>
                <a:rPr lang="en-US" sz="3000" b="0" i="0" u="none" strike="noStrike" cap="none">
                  <a:solidFill>
                    <a:srgbClr val="000000"/>
                  </a:solidFill>
                  <a:latin typeface="Montserrat"/>
                  <a:ea typeface="Montserrat"/>
                  <a:cs typeface="Montserrat"/>
                  <a:sym typeface="Montserrat"/>
                </a:rPr>
                <a:t>The Hotel Booking Prediction System using IBM SPSS provides an efficient and accurate approach to forecasting hotel prices based on various influencing factors. By leveraging data analysis and machine learning, the system helps hotels optimize pricing strategies and assists travelers in making informed booking decisions. The visualization and reporting features offer clear insights into pricing trends, ensuring better decision-making for both businesses and customers.</a:t>
              </a:r>
              <a:endParaRPr/>
            </a:p>
          </p:txBody>
        </p:sp>
      </p:grpSp>
      <p:grpSp>
        <p:nvGrpSpPr>
          <p:cNvPr id="259" name="Google Shape;259;p17"/>
          <p:cNvGrpSpPr/>
          <p:nvPr/>
        </p:nvGrpSpPr>
        <p:grpSpPr>
          <a:xfrm>
            <a:off x="2982153" y="252548"/>
            <a:ext cx="16875580" cy="1321583"/>
            <a:chOff x="0" y="-266700"/>
            <a:chExt cx="22500773" cy="1762110"/>
          </a:xfrm>
        </p:grpSpPr>
        <p:sp>
          <p:nvSpPr>
            <p:cNvPr id="260" name="Google Shape;260;p17"/>
            <p:cNvSpPr/>
            <p:nvPr/>
          </p:nvSpPr>
          <p:spPr>
            <a:xfrm>
              <a:off x="0" y="0"/>
              <a:ext cx="22500772" cy="1495410"/>
            </a:xfrm>
            <a:custGeom>
              <a:avLst/>
              <a:gdLst/>
              <a:ahLst/>
              <a:cxnLst/>
              <a:rect l="l" t="t" r="r" b="b"/>
              <a:pathLst>
                <a:path w="22500772" h="1495410" extrusionOk="0">
                  <a:moveTo>
                    <a:pt x="0" y="0"/>
                  </a:moveTo>
                  <a:lnTo>
                    <a:pt x="22500772" y="0"/>
                  </a:lnTo>
                  <a:lnTo>
                    <a:pt x="22500772" y="1495410"/>
                  </a:lnTo>
                  <a:lnTo>
                    <a:pt x="0" y="1495410"/>
                  </a:lnTo>
                  <a:close/>
                </a:path>
              </a:pathLst>
            </a:custGeom>
            <a:solidFill>
              <a:srgbClr val="000000">
                <a:alpha val="0"/>
              </a:srgbClr>
            </a:solidFill>
            <a:ln>
              <a:noFill/>
            </a:ln>
          </p:spPr>
          <p:txBody>
            <a:bodyPr/>
            <a:lstStyle/>
            <a:p>
              <a:endParaRPr lang="en-IN"/>
            </a:p>
          </p:txBody>
        </p:sp>
        <p:sp>
          <p:nvSpPr>
            <p:cNvPr id="261" name="Google Shape;261;p17"/>
            <p:cNvSpPr txBox="1"/>
            <p:nvPr/>
          </p:nvSpPr>
          <p:spPr>
            <a:xfrm>
              <a:off x="0" y="-266700"/>
              <a:ext cx="22500773" cy="1762110"/>
            </a:xfrm>
            <a:prstGeom prst="rect">
              <a:avLst/>
            </a:prstGeom>
            <a:noFill/>
            <a:ln>
              <a:noFill/>
            </a:ln>
          </p:spPr>
          <p:txBody>
            <a:bodyPr spcFirstLastPara="1" wrap="square" lIns="0" tIns="0" rIns="0" bIns="0" anchor="t" anchorCtr="0">
              <a:noAutofit/>
            </a:bodyPr>
            <a:lstStyle/>
            <a:p>
              <a:pPr marL="0" marR="0" lvl="0" indent="0" algn="l" rtl="0">
                <a:lnSpc>
                  <a:spcPct val="180000"/>
                </a:lnSpc>
                <a:spcBef>
                  <a:spcPts val="0"/>
                </a:spcBef>
                <a:spcAft>
                  <a:spcPts val="0"/>
                </a:spcAft>
                <a:buNone/>
              </a:pPr>
              <a:r>
                <a:rPr lang="en-US" sz="4800" b="1" i="0" u="none" strike="noStrike" cap="none">
                  <a:solidFill>
                    <a:srgbClr val="000000"/>
                  </a:solidFill>
                  <a:latin typeface="Montserrat"/>
                  <a:ea typeface="Montserrat"/>
                  <a:cs typeface="Montserrat"/>
                  <a:sym typeface="Montserrat"/>
                </a:rPr>
                <a:t>                        CONCLUSION</a:t>
              </a:r>
              <a:endParaRPr/>
            </a:p>
          </p:txBody>
        </p:sp>
      </p:grpSp>
      <p:sp>
        <p:nvSpPr>
          <p:cNvPr id="262" name="Google Shape;262;p17"/>
          <p:cNvSpPr/>
          <p:nvPr/>
        </p:nvSpPr>
        <p:spPr>
          <a:xfrm>
            <a:off x="0" y="8748639"/>
            <a:ext cx="18288000" cy="1624107"/>
          </a:xfrm>
          <a:custGeom>
            <a:avLst/>
            <a:gdLst/>
            <a:ahLst/>
            <a:cxnLst/>
            <a:rect l="l" t="t" r="r" b="b"/>
            <a:pathLst>
              <a:path w="24384000" h="2165477" extrusionOk="0">
                <a:moveTo>
                  <a:pt x="0" y="0"/>
                </a:moveTo>
                <a:lnTo>
                  <a:pt x="24384000" y="0"/>
                </a:lnTo>
                <a:lnTo>
                  <a:pt x="24384000" y="2165477"/>
                </a:lnTo>
                <a:lnTo>
                  <a:pt x="0" y="2165477"/>
                </a:lnTo>
                <a:close/>
              </a:path>
            </a:pathLst>
          </a:custGeom>
          <a:solidFill>
            <a:srgbClr val="032524"/>
          </a:solidFill>
          <a:ln>
            <a:noFill/>
          </a:ln>
        </p:spPr>
        <p:txBody>
          <a:bodyPr/>
          <a:lstStyle/>
          <a:p>
            <a:endParaRPr lang="en-IN"/>
          </a:p>
        </p:txBody>
      </p:sp>
      <p:sp>
        <p:nvSpPr>
          <p:cNvPr id="263" name="Google Shape;263;p17"/>
          <p:cNvSpPr/>
          <p:nvPr/>
        </p:nvSpPr>
        <p:spPr>
          <a:xfrm rot="-5400000">
            <a:off x="-4480178" y="4480131"/>
            <a:ext cx="10372820" cy="1412462"/>
          </a:xfrm>
          <a:custGeom>
            <a:avLst/>
            <a:gdLst/>
            <a:ahLst/>
            <a:cxnLst/>
            <a:rect l="l" t="t" r="r" b="b"/>
            <a:pathLst>
              <a:path w="13830427" h="1883283" extrusionOk="0">
                <a:moveTo>
                  <a:pt x="0" y="0"/>
                </a:moveTo>
                <a:lnTo>
                  <a:pt x="13830427" y="0"/>
                </a:lnTo>
                <a:lnTo>
                  <a:pt x="13830427" y="1883283"/>
                </a:lnTo>
                <a:lnTo>
                  <a:pt x="0" y="1883283"/>
                </a:lnTo>
                <a:close/>
              </a:path>
            </a:pathLst>
          </a:custGeom>
          <a:solidFill>
            <a:srgbClr val="FF6600"/>
          </a:solidFill>
          <a:ln>
            <a:noFill/>
          </a:ln>
        </p:spPr>
        <p:txBody>
          <a:bodyPr/>
          <a:lstStyle/>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8"/>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9220" b="-9219"/>
            </a:stretch>
          </a:blipFill>
          <a:ln>
            <a:noFill/>
          </a:ln>
        </p:spPr>
        <p:txBody>
          <a:bodyPr/>
          <a:lstStyle/>
          <a:p>
            <a:endParaRPr lang="en-IN"/>
          </a:p>
        </p:txBody>
      </p:sp>
      <p:sp>
        <p:nvSpPr>
          <p:cNvPr id="269" name="Google Shape;269;p18"/>
          <p:cNvSpPr/>
          <p:nvPr/>
        </p:nvSpPr>
        <p:spPr>
          <a:xfrm>
            <a:off x="4422266" y="2086639"/>
            <a:ext cx="8186799" cy="6764516"/>
          </a:xfrm>
          <a:custGeom>
            <a:avLst/>
            <a:gdLst/>
            <a:ahLst/>
            <a:cxnLst/>
            <a:rect l="l" t="t" r="r" b="b"/>
            <a:pathLst>
              <a:path w="8186799" h="6764516" extrusionOk="0">
                <a:moveTo>
                  <a:pt x="0" y="0"/>
                </a:moveTo>
                <a:lnTo>
                  <a:pt x="8186799" y="0"/>
                </a:lnTo>
                <a:lnTo>
                  <a:pt x="8186799" y="6764517"/>
                </a:lnTo>
                <a:lnTo>
                  <a:pt x="0" y="6764517"/>
                </a:lnTo>
                <a:lnTo>
                  <a:pt x="0" y="0"/>
                </a:lnTo>
                <a:close/>
              </a:path>
            </a:pathLst>
          </a:custGeom>
          <a:blipFill rotWithShape="1">
            <a:blip r:embed="rId4">
              <a:alphaModFix/>
            </a:blip>
            <a:stretch>
              <a:fillRect/>
            </a:stretch>
          </a:blipFill>
          <a:ln>
            <a:noFill/>
          </a:ln>
        </p:spPr>
        <p:txBody>
          <a:bodyPr/>
          <a:lstStyle/>
          <a:p>
            <a:endParaRPr lang="en-IN"/>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2524"/>
        </a:solidFill>
        <a:effectLst/>
      </p:bgPr>
    </p:bg>
    <p:spTree>
      <p:nvGrpSpPr>
        <p:cNvPr id="1" name="Shape 74"/>
        <p:cNvGrpSpPr/>
        <p:nvPr/>
      </p:nvGrpSpPr>
      <p:grpSpPr>
        <a:xfrm>
          <a:off x="0" y="0"/>
          <a:ext cx="0" cy="0"/>
          <a:chOff x="0" y="0"/>
          <a:chExt cx="0" cy="0"/>
        </a:xfrm>
      </p:grpSpPr>
      <p:grpSp>
        <p:nvGrpSpPr>
          <p:cNvPr id="75" name="Google Shape;75;p2"/>
          <p:cNvGrpSpPr/>
          <p:nvPr/>
        </p:nvGrpSpPr>
        <p:grpSpPr>
          <a:xfrm>
            <a:off x="8341987" y="1028700"/>
            <a:ext cx="11768266" cy="6002668"/>
            <a:chOff x="0" y="0"/>
            <a:chExt cx="15691022" cy="8003558"/>
          </a:xfrm>
        </p:grpSpPr>
        <p:grpSp>
          <p:nvGrpSpPr>
            <p:cNvPr id="76" name="Google Shape;76;p2"/>
            <p:cNvGrpSpPr/>
            <p:nvPr/>
          </p:nvGrpSpPr>
          <p:grpSpPr>
            <a:xfrm>
              <a:off x="0" y="0"/>
              <a:ext cx="9620250" cy="1292662"/>
              <a:chOff x="0" y="0"/>
              <a:chExt cx="9620250" cy="1292662"/>
            </a:xfrm>
          </p:grpSpPr>
          <p:sp>
            <p:nvSpPr>
              <p:cNvPr id="77" name="Google Shape;77;p2"/>
              <p:cNvSpPr/>
              <p:nvPr/>
            </p:nvSpPr>
            <p:spPr>
              <a:xfrm>
                <a:off x="0" y="0"/>
                <a:ext cx="9620250" cy="1292662"/>
              </a:xfrm>
              <a:custGeom>
                <a:avLst/>
                <a:gdLst/>
                <a:ahLst/>
                <a:cxnLst/>
                <a:rect l="l" t="t" r="r" b="b"/>
                <a:pathLst>
                  <a:path w="9620250" h="1292662" extrusionOk="0">
                    <a:moveTo>
                      <a:pt x="0" y="0"/>
                    </a:moveTo>
                    <a:lnTo>
                      <a:pt x="9620250" y="0"/>
                    </a:lnTo>
                    <a:lnTo>
                      <a:pt x="9620250" y="1292662"/>
                    </a:lnTo>
                    <a:lnTo>
                      <a:pt x="0" y="1292662"/>
                    </a:lnTo>
                    <a:close/>
                  </a:path>
                </a:pathLst>
              </a:custGeom>
              <a:solidFill>
                <a:srgbClr val="000000">
                  <a:alpha val="0"/>
                </a:srgbClr>
              </a:solidFill>
              <a:ln>
                <a:noFill/>
              </a:ln>
            </p:spPr>
            <p:txBody>
              <a:bodyPr/>
              <a:lstStyle/>
              <a:p>
                <a:endParaRPr lang="en-IN"/>
              </a:p>
            </p:txBody>
          </p:sp>
          <p:sp>
            <p:nvSpPr>
              <p:cNvPr id="78" name="Google Shape;78;p2"/>
              <p:cNvSpPr txBox="1"/>
              <p:nvPr/>
            </p:nvSpPr>
            <p:spPr>
              <a:xfrm>
                <a:off x="0" y="0"/>
                <a:ext cx="9620250" cy="1292662"/>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5400" b="1" i="0" u="none" strike="noStrike" cap="none">
                    <a:solidFill>
                      <a:srgbClr val="FF6600"/>
                    </a:solidFill>
                    <a:latin typeface="Montserrat"/>
                    <a:ea typeface="Montserrat"/>
                    <a:cs typeface="Montserrat"/>
                    <a:sym typeface="Montserrat"/>
                  </a:rPr>
                  <a:t>Team Members:</a:t>
                </a:r>
                <a:endParaRPr/>
              </a:p>
            </p:txBody>
          </p:sp>
        </p:grpSp>
        <p:grpSp>
          <p:nvGrpSpPr>
            <p:cNvPr id="79" name="Google Shape;79;p2"/>
            <p:cNvGrpSpPr/>
            <p:nvPr/>
          </p:nvGrpSpPr>
          <p:grpSpPr>
            <a:xfrm>
              <a:off x="172994" y="2697140"/>
              <a:ext cx="15518028" cy="1074448"/>
              <a:chOff x="0" y="-152400"/>
              <a:chExt cx="15518028" cy="1074448"/>
            </a:xfrm>
          </p:grpSpPr>
          <p:sp>
            <p:nvSpPr>
              <p:cNvPr id="80" name="Google Shape;80;p2"/>
              <p:cNvSpPr/>
              <p:nvPr/>
            </p:nvSpPr>
            <p:spPr>
              <a:xfrm>
                <a:off x="0" y="0"/>
                <a:ext cx="15518028" cy="922048"/>
              </a:xfrm>
              <a:custGeom>
                <a:avLst/>
                <a:gdLst/>
                <a:ahLst/>
                <a:cxnLst/>
                <a:rect l="l" t="t" r="r" b="b"/>
                <a:pathLst>
                  <a:path w="15518028" h="922048" extrusionOk="0">
                    <a:moveTo>
                      <a:pt x="0" y="0"/>
                    </a:moveTo>
                    <a:lnTo>
                      <a:pt x="15518028" y="0"/>
                    </a:lnTo>
                    <a:lnTo>
                      <a:pt x="15518028" y="922048"/>
                    </a:lnTo>
                    <a:lnTo>
                      <a:pt x="0" y="922048"/>
                    </a:lnTo>
                    <a:close/>
                  </a:path>
                </a:pathLst>
              </a:custGeom>
              <a:solidFill>
                <a:srgbClr val="000000">
                  <a:alpha val="0"/>
                </a:srgbClr>
              </a:solidFill>
              <a:ln>
                <a:noFill/>
              </a:ln>
            </p:spPr>
            <p:txBody>
              <a:bodyPr/>
              <a:lstStyle/>
              <a:p>
                <a:endParaRPr lang="en-IN"/>
              </a:p>
            </p:txBody>
          </p:sp>
          <p:sp>
            <p:nvSpPr>
              <p:cNvPr id="81" name="Google Shape;81;p2"/>
              <p:cNvSpPr txBox="1"/>
              <p:nvPr/>
            </p:nvSpPr>
            <p:spPr>
              <a:xfrm>
                <a:off x="0" y="-152400"/>
                <a:ext cx="15518028" cy="1074448"/>
              </a:xfrm>
              <a:prstGeom prst="rect">
                <a:avLst/>
              </a:prstGeom>
              <a:noFill/>
              <a:ln>
                <a:noFill/>
              </a:ln>
            </p:spPr>
            <p:txBody>
              <a:bodyPr spcFirstLastPara="1" wrap="square" lIns="0" tIns="0" rIns="0" bIns="0" anchor="t" anchorCtr="0">
                <a:noAutofit/>
              </a:bodyPr>
              <a:lstStyle/>
              <a:p>
                <a:pPr marL="0" marR="0" lvl="0" indent="0" algn="l" rtl="0">
                  <a:lnSpc>
                    <a:spcPct val="180000"/>
                  </a:lnSpc>
                  <a:spcBef>
                    <a:spcPts val="0"/>
                  </a:spcBef>
                  <a:spcAft>
                    <a:spcPts val="0"/>
                  </a:spcAft>
                  <a:buNone/>
                </a:pPr>
                <a:r>
                  <a:rPr lang="en-US" sz="2700" b="1" i="0" u="none" strike="noStrike" cap="none">
                    <a:solidFill>
                      <a:srgbClr val="FFFFFF"/>
                    </a:solidFill>
                    <a:latin typeface="Montserrat"/>
                    <a:ea typeface="Montserrat"/>
                    <a:cs typeface="Montserrat"/>
                    <a:sym typeface="Montserrat"/>
                  </a:rPr>
                  <a:t>PRASANTH K R                     [927622BAD042]</a:t>
                </a:r>
                <a:endParaRPr/>
              </a:p>
            </p:txBody>
          </p:sp>
        </p:grpSp>
        <p:grpSp>
          <p:nvGrpSpPr>
            <p:cNvPr id="82" name="Google Shape;82;p2"/>
            <p:cNvGrpSpPr/>
            <p:nvPr/>
          </p:nvGrpSpPr>
          <p:grpSpPr>
            <a:xfrm>
              <a:off x="0" y="6929110"/>
              <a:ext cx="12196116" cy="1074448"/>
              <a:chOff x="0" y="-152400"/>
              <a:chExt cx="12196116" cy="1074448"/>
            </a:xfrm>
          </p:grpSpPr>
          <p:sp>
            <p:nvSpPr>
              <p:cNvPr id="83" name="Google Shape;83;p2"/>
              <p:cNvSpPr/>
              <p:nvPr/>
            </p:nvSpPr>
            <p:spPr>
              <a:xfrm>
                <a:off x="0" y="0"/>
                <a:ext cx="12196116" cy="922048"/>
              </a:xfrm>
              <a:custGeom>
                <a:avLst/>
                <a:gdLst/>
                <a:ahLst/>
                <a:cxnLst/>
                <a:rect l="l" t="t" r="r" b="b"/>
                <a:pathLst>
                  <a:path w="12196116" h="922048" extrusionOk="0">
                    <a:moveTo>
                      <a:pt x="0" y="0"/>
                    </a:moveTo>
                    <a:lnTo>
                      <a:pt x="12196116" y="0"/>
                    </a:lnTo>
                    <a:lnTo>
                      <a:pt x="12196116" y="922048"/>
                    </a:lnTo>
                    <a:lnTo>
                      <a:pt x="0" y="922048"/>
                    </a:lnTo>
                    <a:close/>
                  </a:path>
                </a:pathLst>
              </a:custGeom>
              <a:solidFill>
                <a:srgbClr val="000000">
                  <a:alpha val="0"/>
                </a:srgbClr>
              </a:solidFill>
              <a:ln>
                <a:noFill/>
              </a:ln>
            </p:spPr>
            <p:txBody>
              <a:bodyPr/>
              <a:lstStyle/>
              <a:p>
                <a:endParaRPr lang="en-IN"/>
              </a:p>
            </p:txBody>
          </p:sp>
          <p:sp>
            <p:nvSpPr>
              <p:cNvPr id="84" name="Google Shape;84;p2"/>
              <p:cNvSpPr txBox="1"/>
              <p:nvPr/>
            </p:nvSpPr>
            <p:spPr>
              <a:xfrm>
                <a:off x="0" y="-152400"/>
                <a:ext cx="12196116" cy="1074448"/>
              </a:xfrm>
              <a:prstGeom prst="rect">
                <a:avLst/>
              </a:prstGeom>
              <a:noFill/>
              <a:ln>
                <a:noFill/>
              </a:ln>
            </p:spPr>
            <p:txBody>
              <a:bodyPr spcFirstLastPara="1" wrap="square" lIns="0" tIns="0" rIns="0" bIns="0" anchor="t" anchorCtr="0">
                <a:noAutofit/>
              </a:bodyPr>
              <a:lstStyle/>
              <a:p>
                <a:pPr marL="0" marR="0" lvl="0" indent="0" algn="l" rtl="0">
                  <a:lnSpc>
                    <a:spcPct val="180000"/>
                  </a:lnSpc>
                  <a:spcBef>
                    <a:spcPts val="0"/>
                  </a:spcBef>
                  <a:spcAft>
                    <a:spcPts val="0"/>
                  </a:spcAft>
                  <a:buNone/>
                </a:pPr>
                <a:r>
                  <a:rPr lang="en-US" sz="2700" b="1" i="0" u="none" strike="noStrike" cap="none">
                    <a:solidFill>
                      <a:srgbClr val="FFFFFF"/>
                    </a:solidFill>
                    <a:latin typeface="Montserrat"/>
                    <a:ea typeface="Montserrat"/>
                    <a:cs typeface="Montserrat"/>
                    <a:sym typeface="Montserrat"/>
                  </a:rPr>
                  <a:t> RITHISH R M                            [927622BAD046]</a:t>
                </a:r>
                <a:endParaRPr/>
              </a:p>
            </p:txBody>
          </p:sp>
        </p:grpSp>
        <p:grpSp>
          <p:nvGrpSpPr>
            <p:cNvPr id="85" name="Google Shape;85;p2"/>
            <p:cNvGrpSpPr/>
            <p:nvPr/>
          </p:nvGrpSpPr>
          <p:grpSpPr>
            <a:xfrm>
              <a:off x="0" y="4813124"/>
              <a:ext cx="9953324" cy="1074448"/>
              <a:chOff x="0" y="-152400"/>
              <a:chExt cx="9953324" cy="1074448"/>
            </a:xfrm>
          </p:grpSpPr>
          <p:sp>
            <p:nvSpPr>
              <p:cNvPr id="86" name="Google Shape;86;p2"/>
              <p:cNvSpPr/>
              <p:nvPr/>
            </p:nvSpPr>
            <p:spPr>
              <a:xfrm>
                <a:off x="0" y="0"/>
                <a:ext cx="9953324" cy="922048"/>
              </a:xfrm>
              <a:custGeom>
                <a:avLst/>
                <a:gdLst/>
                <a:ahLst/>
                <a:cxnLst/>
                <a:rect l="l" t="t" r="r" b="b"/>
                <a:pathLst>
                  <a:path w="9953324" h="922048" extrusionOk="0">
                    <a:moveTo>
                      <a:pt x="0" y="0"/>
                    </a:moveTo>
                    <a:lnTo>
                      <a:pt x="9953324" y="0"/>
                    </a:lnTo>
                    <a:lnTo>
                      <a:pt x="9953324" y="922048"/>
                    </a:lnTo>
                    <a:lnTo>
                      <a:pt x="0" y="922048"/>
                    </a:lnTo>
                    <a:close/>
                  </a:path>
                </a:pathLst>
              </a:custGeom>
              <a:solidFill>
                <a:srgbClr val="000000">
                  <a:alpha val="0"/>
                </a:srgbClr>
              </a:solidFill>
              <a:ln>
                <a:noFill/>
              </a:ln>
            </p:spPr>
            <p:txBody>
              <a:bodyPr/>
              <a:lstStyle/>
              <a:p>
                <a:endParaRPr lang="en-IN"/>
              </a:p>
            </p:txBody>
          </p:sp>
          <p:sp>
            <p:nvSpPr>
              <p:cNvPr id="87" name="Google Shape;87;p2"/>
              <p:cNvSpPr txBox="1"/>
              <p:nvPr/>
            </p:nvSpPr>
            <p:spPr>
              <a:xfrm>
                <a:off x="0" y="-152400"/>
                <a:ext cx="9953324" cy="1074448"/>
              </a:xfrm>
              <a:prstGeom prst="rect">
                <a:avLst/>
              </a:prstGeom>
              <a:noFill/>
              <a:ln>
                <a:noFill/>
              </a:ln>
            </p:spPr>
            <p:txBody>
              <a:bodyPr spcFirstLastPara="1" wrap="square" lIns="0" tIns="0" rIns="0" bIns="0" anchor="t" anchorCtr="0">
                <a:noAutofit/>
              </a:bodyPr>
              <a:lstStyle/>
              <a:p>
                <a:pPr marL="0" marR="0" lvl="0" indent="0" algn="l" rtl="0">
                  <a:lnSpc>
                    <a:spcPct val="180000"/>
                  </a:lnSpc>
                  <a:spcBef>
                    <a:spcPts val="0"/>
                  </a:spcBef>
                  <a:spcAft>
                    <a:spcPts val="0"/>
                  </a:spcAft>
                  <a:buNone/>
                </a:pPr>
                <a:r>
                  <a:rPr lang="en-US" sz="2700" b="1" i="0" u="none" strike="noStrike" cap="none">
                    <a:solidFill>
                      <a:srgbClr val="FFFFFF"/>
                    </a:solidFill>
                    <a:latin typeface="Montserrat"/>
                    <a:ea typeface="Montserrat"/>
                    <a:cs typeface="Montserrat"/>
                    <a:sym typeface="Montserrat"/>
                  </a:rPr>
                  <a:t>KISHAN KUMAR  S            [927622BAD032]</a:t>
                </a:r>
                <a:endParaRPr/>
              </a:p>
            </p:txBody>
          </p:sp>
        </p:grpSp>
      </p:grpSp>
      <p:grpSp>
        <p:nvGrpSpPr>
          <p:cNvPr id="88" name="Google Shape;88;p2"/>
          <p:cNvGrpSpPr/>
          <p:nvPr/>
        </p:nvGrpSpPr>
        <p:grpSpPr>
          <a:xfrm>
            <a:off x="9788935" y="7411875"/>
            <a:ext cx="10717305" cy="1292661"/>
            <a:chOff x="0" y="0"/>
            <a:chExt cx="14289740" cy="1723548"/>
          </a:xfrm>
        </p:grpSpPr>
        <p:sp>
          <p:nvSpPr>
            <p:cNvPr id="89" name="Google Shape;89;p2"/>
            <p:cNvSpPr/>
            <p:nvPr/>
          </p:nvSpPr>
          <p:spPr>
            <a:xfrm>
              <a:off x="0" y="0"/>
              <a:ext cx="14289740" cy="1723548"/>
            </a:xfrm>
            <a:custGeom>
              <a:avLst/>
              <a:gdLst/>
              <a:ahLst/>
              <a:cxnLst/>
              <a:rect l="l" t="t" r="r" b="b"/>
              <a:pathLst>
                <a:path w="14289740" h="1723548" extrusionOk="0">
                  <a:moveTo>
                    <a:pt x="0" y="0"/>
                  </a:moveTo>
                  <a:lnTo>
                    <a:pt x="14289740" y="0"/>
                  </a:lnTo>
                  <a:lnTo>
                    <a:pt x="14289740" y="1723548"/>
                  </a:lnTo>
                  <a:lnTo>
                    <a:pt x="0" y="1723548"/>
                  </a:lnTo>
                  <a:close/>
                </a:path>
              </a:pathLst>
            </a:custGeom>
            <a:solidFill>
              <a:srgbClr val="000000">
                <a:alpha val="0"/>
              </a:srgbClr>
            </a:solidFill>
            <a:ln>
              <a:noFill/>
            </a:ln>
          </p:spPr>
          <p:txBody>
            <a:bodyPr/>
            <a:lstStyle/>
            <a:p>
              <a:endParaRPr lang="en-IN"/>
            </a:p>
          </p:txBody>
        </p:sp>
        <p:sp>
          <p:nvSpPr>
            <p:cNvPr id="90" name="Google Shape;90;p2"/>
            <p:cNvSpPr txBox="1"/>
            <p:nvPr/>
          </p:nvSpPr>
          <p:spPr>
            <a:xfrm>
              <a:off x="0" y="9525"/>
              <a:ext cx="14289740" cy="1714023"/>
            </a:xfrm>
            <a:prstGeom prst="rect">
              <a:avLst/>
            </a:prstGeom>
            <a:noFill/>
            <a:ln>
              <a:noFill/>
            </a:ln>
          </p:spPr>
          <p:txBody>
            <a:bodyPr spcFirstLastPara="1" wrap="square" lIns="0" tIns="0" rIns="0" bIns="0" anchor="t" anchorCtr="0">
              <a:noAutofit/>
            </a:bodyPr>
            <a:lstStyle/>
            <a:p>
              <a:pPr marL="0" marR="0" lvl="0" indent="0" algn="l" rtl="0">
                <a:lnSpc>
                  <a:spcPct val="119979"/>
                </a:lnSpc>
                <a:spcBef>
                  <a:spcPts val="0"/>
                </a:spcBef>
                <a:spcAft>
                  <a:spcPts val="0"/>
                </a:spcAft>
                <a:buNone/>
              </a:pPr>
              <a:r>
                <a:rPr lang="en-US" sz="4800" b="1" i="0" u="none" strike="noStrike" cap="none">
                  <a:solidFill>
                    <a:srgbClr val="FF6600"/>
                  </a:solidFill>
                  <a:latin typeface="Montserrat"/>
                  <a:ea typeface="Montserrat"/>
                  <a:cs typeface="Montserrat"/>
                  <a:sym typeface="Montserrat"/>
                </a:rPr>
                <a:t>Guided by:             </a:t>
              </a:r>
              <a:endParaRPr/>
            </a:p>
            <a:p>
              <a:pPr marL="0" marR="0" lvl="0" indent="0" algn="l" rtl="0">
                <a:lnSpc>
                  <a:spcPct val="119979"/>
                </a:lnSpc>
                <a:spcBef>
                  <a:spcPts val="0"/>
                </a:spcBef>
                <a:spcAft>
                  <a:spcPts val="0"/>
                </a:spcAft>
                <a:buNone/>
              </a:pPr>
              <a:endParaRPr sz="4800" b="1" i="0" u="none" strike="noStrike" cap="none">
                <a:solidFill>
                  <a:srgbClr val="FF6600"/>
                </a:solidFill>
                <a:latin typeface="Montserrat"/>
                <a:ea typeface="Montserrat"/>
                <a:cs typeface="Montserrat"/>
                <a:sym typeface="Montserrat"/>
              </a:endParaRPr>
            </a:p>
          </p:txBody>
        </p:sp>
      </p:grpSp>
      <p:grpSp>
        <p:nvGrpSpPr>
          <p:cNvPr id="91" name="Google Shape;91;p2"/>
          <p:cNvGrpSpPr/>
          <p:nvPr/>
        </p:nvGrpSpPr>
        <p:grpSpPr>
          <a:xfrm>
            <a:off x="9790616" y="8514114"/>
            <a:ext cx="10715625" cy="1384995"/>
            <a:chOff x="0" y="0"/>
            <a:chExt cx="14287500" cy="1846660"/>
          </a:xfrm>
        </p:grpSpPr>
        <p:sp>
          <p:nvSpPr>
            <p:cNvPr id="92" name="Google Shape;92;p2"/>
            <p:cNvSpPr/>
            <p:nvPr/>
          </p:nvSpPr>
          <p:spPr>
            <a:xfrm>
              <a:off x="0" y="0"/>
              <a:ext cx="14287500" cy="1846660"/>
            </a:xfrm>
            <a:custGeom>
              <a:avLst/>
              <a:gdLst/>
              <a:ahLst/>
              <a:cxnLst/>
              <a:rect l="l" t="t" r="r" b="b"/>
              <a:pathLst>
                <a:path w="14287500" h="1846660" extrusionOk="0">
                  <a:moveTo>
                    <a:pt x="0" y="0"/>
                  </a:moveTo>
                  <a:lnTo>
                    <a:pt x="14287500" y="0"/>
                  </a:lnTo>
                  <a:lnTo>
                    <a:pt x="14287500" y="1846660"/>
                  </a:lnTo>
                  <a:lnTo>
                    <a:pt x="0" y="1846660"/>
                  </a:lnTo>
                  <a:close/>
                </a:path>
              </a:pathLst>
            </a:custGeom>
            <a:solidFill>
              <a:srgbClr val="000000">
                <a:alpha val="0"/>
              </a:srgbClr>
            </a:solidFill>
            <a:ln>
              <a:noFill/>
            </a:ln>
          </p:spPr>
          <p:txBody>
            <a:bodyPr/>
            <a:lstStyle/>
            <a:p>
              <a:endParaRPr lang="en-IN"/>
            </a:p>
          </p:txBody>
        </p:sp>
        <p:sp>
          <p:nvSpPr>
            <p:cNvPr id="93" name="Google Shape;93;p2"/>
            <p:cNvSpPr txBox="1"/>
            <p:nvPr/>
          </p:nvSpPr>
          <p:spPr>
            <a:xfrm>
              <a:off x="0" y="0"/>
              <a:ext cx="14287500" cy="1846660"/>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2700" b="1" i="0" u="none" strike="noStrike" cap="none">
                  <a:solidFill>
                    <a:srgbClr val="FFFFFF"/>
                  </a:solidFill>
                  <a:latin typeface="Montserrat"/>
                  <a:ea typeface="Montserrat"/>
                  <a:cs typeface="Montserrat"/>
                  <a:sym typeface="Montserrat"/>
                </a:rPr>
                <a:t>Ms. SUBHASRI S</a:t>
              </a:r>
              <a:endParaRPr/>
            </a:p>
            <a:p>
              <a:pPr marL="0" marR="0" lvl="0" indent="0" algn="l" rtl="0">
                <a:lnSpc>
                  <a:spcPct val="120000"/>
                </a:lnSpc>
                <a:spcBef>
                  <a:spcPts val="0"/>
                </a:spcBef>
                <a:spcAft>
                  <a:spcPts val="0"/>
                </a:spcAft>
                <a:buNone/>
              </a:pPr>
              <a:r>
                <a:rPr lang="en-US" sz="2700" b="0" i="0" u="none" strike="noStrike" cap="none">
                  <a:solidFill>
                    <a:srgbClr val="FFFFFF"/>
                  </a:solidFill>
                  <a:latin typeface="Montserrat"/>
                  <a:ea typeface="Montserrat"/>
                  <a:cs typeface="Montserrat"/>
                  <a:sym typeface="Montserrat"/>
                </a:rPr>
                <a:t>          IBM</a:t>
              </a:r>
              <a:endParaRPr/>
            </a:p>
            <a:p>
              <a:pPr marL="0" marR="0" lvl="0" indent="0" algn="l" rtl="0">
                <a:lnSpc>
                  <a:spcPct val="120000"/>
                </a:lnSpc>
                <a:spcBef>
                  <a:spcPts val="0"/>
                </a:spcBef>
                <a:spcAft>
                  <a:spcPts val="0"/>
                </a:spcAft>
                <a:buNone/>
              </a:pPr>
              <a:endParaRPr sz="2700" b="0" i="0" u="none" strike="noStrike" cap="none">
                <a:solidFill>
                  <a:srgbClr val="FFFFFF"/>
                </a:solidFill>
                <a:latin typeface="Montserrat"/>
                <a:ea typeface="Montserrat"/>
                <a:cs typeface="Montserrat"/>
                <a:sym typeface="Montserrat"/>
              </a:endParaRPr>
            </a:p>
          </p:txBody>
        </p:sp>
      </p:grpSp>
      <p:sp>
        <p:nvSpPr>
          <p:cNvPr id="94" name="Google Shape;94;p2"/>
          <p:cNvSpPr/>
          <p:nvPr/>
        </p:nvSpPr>
        <p:spPr>
          <a:xfrm>
            <a:off x="875914" y="1974071"/>
            <a:ext cx="6301835" cy="6084135"/>
          </a:xfrm>
          <a:custGeom>
            <a:avLst/>
            <a:gdLst/>
            <a:ahLst/>
            <a:cxnLst/>
            <a:rect l="l" t="t" r="r" b="b"/>
            <a:pathLst>
              <a:path w="6301835" h="6084135" extrusionOk="0">
                <a:moveTo>
                  <a:pt x="0" y="0"/>
                </a:moveTo>
                <a:lnTo>
                  <a:pt x="6301835" y="0"/>
                </a:lnTo>
                <a:lnTo>
                  <a:pt x="6301835" y="6084135"/>
                </a:lnTo>
                <a:lnTo>
                  <a:pt x="0" y="6084135"/>
                </a:lnTo>
                <a:lnTo>
                  <a:pt x="0" y="0"/>
                </a:lnTo>
                <a:close/>
              </a:path>
            </a:pathLst>
          </a:custGeom>
          <a:blipFill rotWithShape="1">
            <a:blip r:embed="rId3">
              <a:alphaModFix/>
            </a:blip>
            <a:stretch>
              <a:fillRect/>
            </a:stretch>
          </a:blipFill>
          <a:ln>
            <a:noFill/>
          </a:ln>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2524"/>
        </a:solidFill>
        <a:effectLst/>
      </p:bgPr>
    </p:bg>
    <p:spTree>
      <p:nvGrpSpPr>
        <p:cNvPr id="1" name="Shape 98"/>
        <p:cNvGrpSpPr/>
        <p:nvPr/>
      </p:nvGrpSpPr>
      <p:grpSpPr>
        <a:xfrm>
          <a:off x="0" y="0"/>
          <a:ext cx="0" cy="0"/>
          <a:chOff x="0" y="0"/>
          <a:chExt cx="0" cy="0"/>
        </a:xfrm>
      </p:grpSpPr>
      <p:grpSp>
        <p:nvGrpSpPr>
          <p:cNvPr id="99" name="Google Shape;99;p3"/>
          <p:cNvGrpSpPr/>
          <p:nvPr/>
        </p:nvGrpSpPr>
        <p:grpSpPr>
          <a:xfrm>
            <a:off x="1028700" y="2210180"/>
            <a:ext cx="10948920" cy="7048120"/>
            <a:chOff x="0" y="-152400"/>
            <a:chExt cx="15687590" cy="10098532"/>
          </a:xfrm>
        </p:grpSpPr>
        <p:sp>
          <p:nvSpPr>
            <p:cNvPr id="100" name="Google Shape;100;p3"/>
            <p:cNvSpPr/>
            <p:nvPr/>
          </p:nvSpPr>
          <p:spPr>
            <a:xfrm>
              <a:off x="0" y="0"/>
              <a:ext cx="15687590" cy="9946132"/>
            </a:xfrm>
            <a:custGeom>
              <a:avLst/>
              <a:gdLst/>
              <a:ahLst/>
              <a:cxnLst/>
              <a:rect l="l" t="t" r="r" b="b"/>
              <a:pathLst>
                <a:path w="15687590" h="9946132" extrusionOk="0">
                  <a:moveTo>
                    <a:pt x="0" y="0"/>
                  </a:moveTo>
                  <a:lnTo>
                    <a:pt x="15687590" y="0"/>
                  </a:lnTo>
                  <a:lnTo>
                    <a:pt x="15687590" y="9946132"/>
                  </a:lnTo>
                  <a:lnTo>
                    <a:pt x="0" y="9946132"/>
                  </a:lnTo>
                  <a:close/>
                </a:path>
              </a:pathLst>
            </a:custGeom>
            <a:solidFill>
              <a:srgbClr val="000000">
                <a:alpha val="0"/>
              </a:srgbClr>
            </a:solidFill>
            <a:ln>
              <a:noFill/>
            </a:ln>
          </p:spPr>
          <p:txBody>
            <a:bodyPr/>
            <a:lstStyle/>
            <a:p>
              <a:endParaRPr lang="en-IN"/>
            </a:p>
          </p:txBody>
        </p:sp>
        <p:sp>
          <p:nvSpPr>
            <p:cNvPr id="101" name="Google Shape;101;p3"/>
            <p:cNvSpPr txBox="1"/>
            <p:nvPr/>
          </p:nvSpPr>
          <p:spPr>
            <a:xfrm>
              <a:off x="0" y="-152400"/>
              <a:ext cx="15687590" cy="10098532"/>
            </a:xfrm>
            <a:prstGeom prst="rect">
              <a:avLst/>
            </a:prstGeom>
            <a:noFill/>
            <a:ln>
              <a:noFill/>
            </a:ln>
          </p:spPr>
          <p:txBody>
            <a:bodyPr spcFirstLastPara="1" wrap="square" lIns="0" tIns="0" rIns="0" bIns="0" anchor="t" anchorCtr="0">
              <a:noAutofit/>
            </a:bodyPr>
            <a:lstStyle/>
            <a:p>
              <a:pPr marL="0" marR="0" lvl="0" indent="0" algn="just" rtl="0">
                <a:lnSpc>
                  <a:spcPct val="180000"/>
                </a:lnSpc>
                <a:spcBef>
                  <a:spcPts val="0"/>
                </a:spcBef>
                <a:spcAft>
                  <a:spcPts val="0"/>
                </a:spcAft>
                <a:buNone/>
              </a:pPr>
              <a:r>
                <a:rPr lang="en-US" sz="2800" b="0" i="0" u="none" strike="noStrike" cap="none">
                  <a:solidFill>
                    <a:srgbClr val="FFFFFF"/>
                  </a:solidFill>
                  <a:latin typeface="Montserrat"/>
                  <a:ea typeface="Montserrat"/>
                  <a:cs typeface="Montserrat"/>
                  <a:sym typeface="Montserrat"/>
                </a:rPr>
                <a:t>Hotel prices vary based on multiple factors, making it challenging for travelers to find the best deals. Many people struggle to predict price fluctuations, which can lead to overspending or missed opportunities. Traditional price analysis methods take time and may not keep up with market trends. IBM SPSS, a powerful data analysis tool, can help analyze historical pricing data, identify key patterns, and predict future hotel prices. This project aims to develop a smart hotel booking price prediction model using IBM SPSS to assist travelers in making informed decisions.</a:t>
              </a:r>
              <a:endParaRPr/>
            </a:p>
            <a:p>
              <a:pPr marL="0" marR="0" lvl="0" indent="0" algn="just" rtl="0">
                <a:lnSpc>
                  <a:spcPct val="180000"/>
                </a:lnSpc>
                <a:spcBef>
                  <a:spcPts val="0"/>
                </a:spcBef>
                <a:spcAft>
                  <a:spcPts val="0"/>
                </a:spcAft>
                <a:buNone/>
              </a:pPr>
              <a:endParaRPr sz="2800" b="0" i="0" u="none" strike="noStrike" cap="none">
                <a:solidFill>
                  <a:srgbClr val="FFFFFF"/>
                </a:solidFill>
                <a:latin typeface="Montserrat"/>
                <a:ea typeface="Montserrat"/>
                <a:cs typeface="Montserrat"/>
                <a:sym typeface="Montserrat"/>
              </a:endParaRPr>
            </a:p>
          </p:txBody>
        </p:sp>
      </p:grpSp>
      <p:grpSp>
        <p:nvGrpSpPr>
          <p:cNvPr id="102" name="Google Shape;102;p3"/>
          <p:cNvGrpSpPr/>
          <p:nvPr/>
        </p:nvGrpSpPr>
        <p:grpSpPr>
          <a:xfrm>
            <a:off x="1028700" y="543952"/>
            <a:ext cx="6135129" cy="969496"/>
            <a:chOff x="0" y="0"/>
            <a:chExt cx="8180172" cy="1292662"/>
          </a:xfrm>
        </p:grpSpPr>
        <p:sp>
          <p:nvSpPr>
            <p:cNvPr id="103" name="Google Shape;103;p3"/>
            <p:cNvSpPr/>
            <p:nvPr/>
          </p:nvSpPr>
          <p:spPr>
            <a:xfrm>
              <a:off x="0" y="0"/>
              <a:ext cx="8180172" cy="1292662"/>
            </a:xfrm>
            <a:custGeom>
              <a:avLst/>
              <a:gdLst/>
              <a:ahLst/>
              <a:cxnLst/>
              <a:rect l="l" t="t" r="r" b="b"/>
              <a:pathLst>
                <a:path w="8180172" h="1292662" extrusionOk="0">
                  <a:moveTo>
                    <a:pt x="0" y="0"/>
                  </a:moveTo>
                  <a:lnTo>
                    <a:pt x="8180172" y="0"/>
                  </a:lnTo>
                  <a:lnTo>
                    <a:pt x="8180172" y="1292662"/>
                  </a:lnTo>
                  <a:lnTo>
                    <a:pt x="0" y="1292662"/>
                  </a:lnTo>
                  <a:close/>
                </a:path>
              </a:pathLst>
            </a:custGeom>
            <a:solidFill>
              <a:srgbClr val="000000">
                <a:alpha val="0"/>
              </a:srgbClr>
            </a:solidFill>
            <a:ln>
              <a:noFill/>
            </a:ln>
          </p:spPr>
          <p:txBody>
            <a:bodyPr/>
            <a:lstStyle/>
            <a:p>
              <a:endParaRPr lang="en-IN"/>
            </a:p>
          </p:txBody>
        </p:sp>
        <p:sp>
          <p:nvSpPr>
            <p:cNvPr id="104" name="Google Shape;104;p3"/>
            <p:cNvSpPr txBox="1"/>
            <p:nvPr/>
          </p:nvSpPr>
          <p:spPr>
            <a:xfrm>
              <a:off x="0" y="0"/>
              <a:ext cx="8180172" cy="1292662"/>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5400" b="1" i="0" u="none" strike="noStrike" cap="none">
                  <a:solidFill>
                    <a:srgbClr val="FF6600"/>
                  </a:solidFill>
                  <a:latin typeface="Montserrat"/>
                  <a:ea typeface="Montserrat"/>
                  <a:cs typeface="Montserrat"/>
                  <a:sym typeface="Montserrat"/>
                </a:rPr>
                <a:t>INTRODUCTION</a:t>
              </a:r>
              <a:endParaRPr/>
            </a:p>
          </p:txBody>
        </p:sp>
      </p:grpSp>
      <p:sp>
        <p:nvSpPr>
          <p:cNvPr id="105" name="Google Shape;105;p3"/>
          <p:cNvSpPr/>
          <p:nvPr/>
        </p:nvSpPr>
        <p:spPr>
          <a:xfrm>
            <a:off x="13104880" y="3333313"/>
            <a:ext cx="4154420" cy="3620375"/>
          </a:xfrm>
          <a:custGeom>
            <a:avLst/>
            <a:gdLst/>
            <a:ahLst/>
            <a:cxnLst/>
            <a:rect l="l" t="t" r="r" b="b"/>
            <a:pathLst>
              <a:path w="4154420" h="3620375" extrusionOk="0">
                <a:moveTo>
                  <a:pt x="0" y="0"/>
                </a:moveTo>
                <a:lnTo>
                  <a:pt x="4154420" y="0"/>
                </a:lnTo>
                <a:lnTo>
                  <a:pt x="4154420" y="3620374"/>
                </a:lnTo>
                <a:lnTo>
                  <a:pt x="0" y="3620374"/>
                </a:lnTo>
                <a:lnTo>
                  <a:pt x="0" y="0"/>
                </a:lnTo>
                <a:close/>
              </a:path>
            </a:pathLst>
          </a:custGeom>
          <a:blipFill rotWithShape="1">
            <a:blip r:embed="rId3">
              <a:alphaModFix/>
            </a:blip>
            <a:stretch>
              <a:fillRect l="-36965"/>
            </a:stretch>
          </a:blipFill>
          <a:ln>
            <a:noFill/>
          </a:ln>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2524"/>
        </a:solidFill>
        <a:effectLst/>
      </p:bgPr>
    </p:bg>
    <p:spTree>
      <p:nvGrpSpPr>
        <p:cNvPr id="1" name="Shape 109"/>
        <p:cNvGrpSpPr/>
        <p:nvPr/>
      </p:nvGrpSpPr>
      <p:grpSpPr>
        <a:xfrm>
          <a:off x="0" y="0"/>
          <a:ext cx="0" cy="0"/>
          <a:chOff x="0" y="0"/>
          <a:chExt cx="0" cy="0"/>
        </a:xfrm>
      </p:grpSpPr>
      <p:grpSp>
        <p:nvGrpSpPr>
          <p:cNvPr id="110" name="Google Shape;110;p4"/>
          <p:cNvGrpSpPr/>
          <p:nvPr/>
        </p:nvGrpSpPr>
        <p:grpSpPr>
          <a:xfrm>
            <a:off x="600882" y="2234500"/>
            <a:ext cx="17337465" cy="4040192"/>
            <a:chOff x="0" y="-142875"/>
            <a:chExt cx="22547699" cy="5254346"/>
          </a:xfrm>
        </p:grpSpPr>
        <p:sp>
          <p:nvSpPr>
            <p:cNvPr id="111" name="Google Shape;111;p4"/>
            <p:cNvSpPr/>
            <p:nvPr/>
          </p:nvSpPr>
          <p:spPr>
            <a:xfrm>
              <a:off x="0" y="0"/>
              <a:ext cx="22547698" cy="5111471"/>
            </a:xfrm>
            <a:custGeom>
              <a:avLst/>
              <a:gdLst/>
              <a:ahLst/>
              <a:cxnLst/>
              <a:rect l="l" t="t" r="r" b="b"/>
              <a:pathLst>
                <a:path w="22547698" h="5111471" extrusionOk="0">
                  <a:moveTo>
                    <a:pt x="0" y="0"/>
                  </a:moveTo>
                  <a:lnTo>
                    <a:pt x="22547698" y="0"/>
                  </a:lnTo>
                  <a:lnTo>
                    <a:pt x="22547698" y="5111471"/>
                  </a:lnTo>
                  <a:lnTo>
                    <a:pt x="0" y="5111471"/>
                  </a:lnTo>
                  <a:close/>
                </a:path>
              </a:pathLst>
            </a:custGeom>
            <a:solidFill>
              <a:srgbClr val="000000">
                <a:alpha val="0"/>
              </a:srgbClr>
            </a:solidFill>
            <a:ln>
              <a:noFill/>
            </a:ln>
          </p:spPr>
          <p:txBody>
            <a:bodyPr/>
            <a:lstStyle/>
            <a:p>
              <a:endParaRPr lang="en-IN"/>
            </a:p>
          </p:txBody>
        </p:sp>
        <p:sp>
          <p:nvSpPr>
            <p:cNvPr id="112" name="Google Shape;112;p4"/>
            <p:cNvSpPr txBox="1"/>
            <p:nvPr/>
          </p:nvSpPr>
          <p:spPr>
            <a:xfrm>
              <a:off x="0" y="-142875"/>
              <a:ext cx="22547699" cy="5254346"/>
            </a:xfrm>
            <a:prstGeom prst="rect">
              <a:avLst/>
            </a:prstGeom>
            <a:noFill/>
            <a:ln>
              <a:noFill/>
            </a:ln>
          </p:spPr>
          <p:txBody>
            <a:bodyPr spcFirstLastPara="1" wrap="square" lIns="0" tIns="0" rIns="0" bIns="0" anchor="t" anchorCtr="0">
              <a:noAutofit/>
            </a:bodyPr>
            <a:lstStyle/>
            <a:p>
              <a:pPr marL="0" marR="0" lvl="0" indent="0" algn="just" rtl="0">
                <a:lnSpc>
                  <a:spcPct val="180000"/>
                </a:lnSpc>
                <a:spcBef>
                  <a:spcPts val="0"/>
                </a:spcBef>
                <a:spcAft>
                  <a:spcPts val="0"/>
                </a:spcAft>
                <a:buNone/>
              </a:pPr>
              <a:r>
                <a:rPr lang="en-US" sz="2500" b="0" i="0" u="none" strike="noStrike" cap="none">
                  <a:solidFill>
                    <a:srgbClr val="FFFFFF"/>
                  </a:solidFill>
                  <a:latin typeface="Montserrat"/>
                  <a:ea typeface="Montserrat"/>
                  <a:cs typeface="Montserrat"/>
                  <a:sym typeface="Montserrat"/>
                </a:rPr>
                <a:t>Hotel prices change frequently due to various factors, making it difficult for travelers to predict the best time to book. Many people end up overpaying or missing out on better deals because they lack accurate price forecasting. Traditional methods of price analysis are time-consuming and often unreliable. Some systems rely on basic trends or fixed rules, which do not adapt well to market fluctuations. Additionally, external factors like demand surges and special events make price prediction even more complex. This project aims to develop a smarter, data-driven approach to accurately predict hotel booking prices using IBM SPSS.</a:t>
              </a:r>
              <a:endParaRPr/>
            </a:p>
            <a:p>
              <a:pPr marL="0" marR="0" lvl="0" indent="0" algn="just" rtl="0">
                <a:lnSpc>
                  <a:spcPct val="180000"/>
                </a:lnSpc>
                <a:spcBef>
                  <a:spcPts val="0"/>
                </a:spcBef>
                <a:spcAft>
                  <a:spcPts val="0"/>
                </a:spcAft>
                <a:buNone/>
              </a:pPr>
              <a:endParaRPr sz="2500" b="0" i="0" u="none" strike="noStrike" cap="none">
                <a:solidFill>
                  <a:srgbClr val="FFFFFF"/>
                </a:solidFill>
                <a:latin typeface="Montserrat"/>
                <a:ea typeface="Montserrat"/>
                <a:cs typeface="Montserrat"/>
                <a:sym typeface="Montserrat"/>
              </a:endParaRPr>
            </a:p>
          </p:txBody>
        </p:sp>
      </p:grpSp>
      <p:grpSp>
        <p:nvGrpSpPr>
          <p:cNvPr id="113" name="Google Shape;113;p4"/>
          <p:cNvGrpSpPr/>
          <p:nvPr/>
        </p:nvGrpSpPr>
        <p:grpSpPr>
          <a:xfrm>
            <a:off x="600882" y="543952"/>
            <a:ext cx="9146406" cy="969496"/>
            <a:chOff x="0" y="0"/>
            <a:chExt cx="12195208" cy="1292662"/>
          </a:xfrm>
        </p:grpSpPr>
        <p:sp>
          <p:nvSpPr>
            <p:cNvPr id="114" name="Google Shape;114;p4"/>
            <p:cNvSpPr/>
            <p:nvPr/>
          </p:nvSpPr>
          <p:spPr>
            <a:xfrm>
              <a:off x="0" y="0"/>
              <a:ext cx="12195208" cy="1292662"/>
            </a:xfrm>
            <a:custGeom>
              <a:avLst/>
              <a:gdLst/>
              <a:ahLst/>
              <a:cxnLst/>
              <a:rect l="l" t="t" r="r" b="b"/>
              <a:pathLst>
                <a:path w="12195208" h="1292662" extrusionOk="0">
                  <a:moveTo>
                    <a:pt x="0" y="0"/>
                  </a:moveTo>
                  <a:lnTo>
                    <a:pt x="12195208" y="0"/>
                  </a:lnTo>
                  <a:lnTo>
                    <a:pt x="12195208" y="1292662"/>
                  </a:lnTo>
                  <a:lnTo>
                    <a:pt x="0" y="1292662"/>
                  </a:lnTo>
                  <a:close/>
                </a:path>
              </a:pathLst>
            </a:custGeom>
            <a:solidFill>
              <a:srgbClr val="000000">
                <a:alpha val="0"/>
              </a:srgbClr>
            </a:solidFill>
            <a:ln>
              <a:noFill/>
            </a:ln>
          </p:spPr>
          <p:txBody>
            <a:bodyPr/>
            <a:lstStyle/>
            <a:p>
              <a:endParaRPr lang="en-IN"/>
            </a:p>
          </p:txBody>
        </p:sp>
        <p:sp>
          <p:nvSpPr>
            <p:cNvPr id="115" name="Google Shape;115;p4"/>
            <p:cNvSpPr txBox="1"/>
            <p:nvPr/>
          </p:nvSpPr>
          <p:spPr>
            <a:xfrm>
              <a:off x="0" y="0"/>
              <a:ext cx="12195208" cy="1292662"/>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5400" b="1" i="0" u="none" strike="noStrike" cap="none">
                  <a:solidFill>
                    <a:srgbClr val="FF6600"/>
                  </a:solidFill>
                  <a:latin typeface="Montserrat"/>
                  <a:ea typeface="Montserrat"/>
                  <a:cs typeface="Montserrat"/>
                  <a:sym typeface="Montserrat"/>
                </a:rPr>
                <a:t>Problem Statement:</a:t>
              </a:r>
              <a:endParaRPr/>
            </a:p>
          </p:txBody>
        </p:sp>
      </p:grpSp>
      <p:sp>
        <p:nvSpPr>
          <p:cNvPr id="116" name="Google Shape;116;p4"/>
          <p:cNvSpPr/>
          <p:nvPr/>
        </p:nvSpPr>
        <p:spPr>
          <a:xfrm>
            <a:off x="4593855" y="6797614"/>
            <a:ext cx="8017462" cy="3103534"/>
          </a:xfrm>
          <a:custGeom>
            <a:avLst/>
            <a:gdLst/>
            <a:ahLst/>
            <a:cxnLst/>
            <a:rect l="l" t="t" r="r" b="b"/>
            <a:pathLst>
              <a:path w="8017462" h="3103534" extrusionOk="0">
                <a:moveTo>
                  <a:pt x="0" y="0"/>
                </a:moveTo>
                <a:lnTo>
                  <a:pt x="8017462" y="0"/>
                </a:lnTo>
                <a:lnTo>
                  <a:pt x="8017462" y="3103534"/>
                </a:lnTo>
                <a:lnTo>
                  <a:pt x="0" y="3103534"/>
                </a:lnTo>
                <a:lnTo>
                  <a:pt x="0" y="0"/>
                </a:lnTo>
                <a:close/>
              </a:path>
            </a:pathLst>
          </a:custGeom>
          <a:blipFill rotWithShape="1">
            <a:blip r:embed="rId3">
              <a:alphaModFix/>
            </a:blip>
            <a:stretch>
              <a:fillRect/>
            </a:stretch>
          </a:blipFill>
          <a:ln>
            <a:noFill/>
          </a:ln>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32524"/>
        </a:solidFill>
        <a:effectLst/>
      </p:bgPr>
    </p:bg>
    <p:spTree>
      <p:nvGrpSpPr>
        <p:cNvPr id="1" name="Shape 120"/>
        <p:cNvGrpSpPr/>
        <p:nvPr/>
      </p:nvGrpSpPr>
      <p:grpSpPr>
        <a:xfrm>
          <a:off x="0" y="0"/>
          <a:ext cx="0" cy="0"/>
          <a:chOff x="0" y="0"/>
          <a:chExt cx="0" cy="0"/>
        </a:xfrm>
      </p:grpSpPr>
      <p:grpSp>
        <p:nvGrpSpPr>
          <p:cNvPr id="121" name="Google Shape;121;p5"/>
          <p:cNvGrpSpPr/>
          <p:nvPr/>
        </p:nvGrpSpPr>
        <p:grpSpPr>
          <a:xfrm>
            <a:off x="958584" y="321764"/>
            <a:ext cx="12462560" cy="969496"/>
            <a:chOff x="0" y="0"/>
            <a:chExt cx="16616746" cy="1292662"/>
          </a:xfrm>
        </p:grpSpPr>
        <p:sp>
          <p:nvSpPr>
            <p:cNvPr id="122" name="Google Shape;122;p5"/>
            <p:cNvSpPr/>
            <p:nvPr/>
          </p:nvSpPr>
          <p:spPr>
            <a:xfrm>
              <a:off x="0" y="0"/>
              <a:ext cx="16616745" cy="1292662"/>
            </a:xfrm>
            <a:custGeom>
              <a:avLst/>
              <a:gdLst/>
              <a:ahLst/>
              <a:cxnLst/>
              <a:rect l="l" t="t" r="r" b="b"/>
              <a:pathLst>
                <a:path w="16616745" h="1292662" extrusionOk="0">
                  <a:moveTo>
                    <a:pt x="0" y="0"/>
                  </a:moveTo>
                  <a:lnTo>
                    <a:pt x="16616745" y="0"/>
                  </a:lnTo>
                  <a:lnTo>
                    <a:pt x="16616745" y="1292662"/>
                  </a:lnTo>
                  <a:lnTo>
                    <a:pt x="0" y="1292662"/>
                  </a:lnTo>
                  <a:close/>
                </a:path>
              </a:pathLst>
            </a:custGeom>
            <a:solidFill>
              <a:srgbClr val="000000">
                <a:alpha val="0"/>
              </a:srgbClr>
            </a:solidFill>
            <a:ln>
              <a:noFill/>
            </a:ln>
          </p:spPr>
          <p:txBody>
            <a:bodyPr/>
            <a:lstStyle/>
            <a:p>
              <a:endParaRPr lang="en-IN"/>
            </a:p>
          </p:txBody>
        </p:sp>
        <p:sp>
          <p:nvSpPr>
            <p:cNvPr id="123" name="Google Shape;123;p5"/>
            <p:cNvSpPr txBox="1"/>
            <p:nvPr/>
          </p:nvSpPr>
          <p:spPr>
            <a:xfrm>
              <a:off x="0" y="0"/>
              <a:ext cx="16616746" cy="1292662"/>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5400" b="1" i="0" u="none" strike="noStrike" cap="none">
                  <a:solidFill>
                    <a:srgbClr val="FF6600"/>
                  </a:solidFill>
                  <a:latin typeface="Montserrat"/>
                  <a:ea typeface="Montserrat"/>
                  <a:cs typeface="Montserrat"/>
                  <a:sym typeface="Montserrat"/>
                </a:rPr>
                <a:t>Abstract :</a:t>
              </a:r>
              <a:endParaRPr/>
            </a:p>
          </p:txBody>
        </p:sp>
      </p:grpSp>
      <p:grpSp>
        <p:nvGrpSpPr>
          <p:cNvPr id="124" name="Google Shape;124;p5"/>
          <p:cNvGrpSpPr/>
          <p:nvPr/>
        </p:nvGrpSpPr>
        <p:grpSpPr>
          <a:xfrm>
            <a:off x="1028700" y="1545616"/>
            <a:ext cx="16891053" cy="5799572"/>
            <a:chOff x="0" y="-171450"/>
            <a:chExt cx="22521404" cy="7732762"/>
          </a:xfrm>
        </p:grpSpPr>
        <p:sp>
          <p:nvSpPr>
            <p:cNvPr id="125" name="Google Shape;125;p5"/>
            <p:cNvSpPr/>
            <p:nvPr/>
          </p:nvSpPr>
          <p:spPr>
            <a:xfrm>
              <a:off x="0" y="0"/>
              <a:ext cx="22521404" cy="7561312"/>
            </a:xfrm>
            <a:custGeom>
              <a:avLst/>
              <a:gdLst/>
              <a:ahLst/>
              <a:cxnLst/>
              <a:rect l="l" t="t" r="r" b="b"/>
              <a:pathLst>
                <a:path w="22521404" h="7561312" extrusionOk="0">
                  <a:moveTo>
                    <a:pt x="0" y="0"/>
                  </a:moveTo>
                  <a:lnTo>
                    <a:pt x="22521404" y="0"/>
                  </a:lnTo>
                  <a:lnTo>
                    <a:pt x="22521404" y="7561312"/>
                  </a:lnTo>
                  <a:lnTo>
                    <a:pt x="0" y="7561312"/>
                  </a:lnTo>
                  <a:close/>
                </a:path>
              </a:pathLst>
            </a:custGeom>
            <a:solidFill>
              <a:srgbClr val="000000">
                <a:alpha val="0"/>
              </a:srgbClr>
            </a:solidFill>
            <a:ln>
              <a:noFill/>
            </a:ln>
          </p:spPr>
          <p:txBody>
            <a:bodyPr/>
            <a:lstStyle/>
            <a:p>
              <a:endParaRPr lang="en-IN"/>
            </a:p>
          </p:txBody>
        </p:sp>
        <p:sp>
          <p:nvSpPr>
            <p:cNvPr id="126" name="Google Shape;126;p5"/>
            <p:cNvSpPr txBox="1"/>
            <p:nvPr/>
          </p:nvSpPr>
          <p:spPr>
            <a:xfrm>
              <a:off x="0" y="-171450"/>
              <a:ext cx="22521404" cy="7732762"/>
            </a:xfrm>
            <a:prstGeom prst="rect">
              <a:avLst/>
            </a:prstGeom>
            <a:noFill/>
            <a:ln>
              <a:noFill/>
            </a:ln>
          </p:spPr>
          <p:txBody>
            <a:bodyPr spcFirstLastPara="1" wrap="square" lIns="0" tIns="0" rIns="0" bIns="0" anchor="t" anchorCtr="0">
              <a:noAutofit/>
            </a:bodyPr>
            <a:lstStyle/>
            <a:p>
              <a:pPr marL="0" marR="0" lvl="0" indent="0" algn="just" rtl="0">
                <a:lnSpc>
                  <a:spcPct val="180000"/>
                </a:lnSpc>
                <a:spcBef>
                  <a:spcPts val="0"/>
                </a:spcBef>
                <a:spcAft>
                  <a:spcPts val="0"/>
                </a:spcAft>
                <a:buNone/>
              </a:pPr>
              <a:r>
                <a:rPr lang="en-US" sz="3000" b="0" i="0" u="none" strike="noStrike" cap="none">
                  <a:solidFill>
                    <a:srgbClr val="FFFFFF"/>
                  </a:solidFill>
                  <a:latin typeface="Montserrat"/>
                  <a:ea typeface="Montserrat"/>
                  <a:cs typeface="Montserrat"/>
                  <a:sym typeface="Montserrat"/>
                </a:rPr>
                <a:t>Hotel prices fluctuate frequently, making it challenging for travelers to find the best deals. This project utilizes IBM SPSS to predict hotel booking prices by analyzing historical data and market trends. It collects pricing data, processes relevant factors, and applies statistical models to forecast future prices. The system also generates reports and trend analysis to help users make informed booking decisions. The goal is to develop a reliable and data-driven solution for accurate hotel price predictions.</a:t>
              </a:r>
              <a:endParaRPr/>
            </a:p>
            <a:p>
              <a:pPr marL="0" marR="0" lvl="0" indent="0" algn="just" rtl="0">
                <a:lnSpc>
                  <a:spcPct val="180000"/>
                </a:lnSpc>
                <a:spcBef>
                  <a:spcPts val="0"/>
                </a:spcBef>
                <a:spcAft>
                  <a:spcPts val="0"/>
                </a:spcAft>
                <a:buNone/>
              </a:pPr>
              <a:endParaRPr sz="3000" b="0" i="0" u="none" strike="noStrike" cap="none">
                <a:solidFill>
                  <a:srgbClr val="FFFFFF"/>
                </a:solidFill>
                <a:latin typeface="Montserrat"/>
                <a:ea typeface="Montserrat"/>
                <a:cs typeface="Montserrat"/>
                <a:sym typeface="Montserrat"/>
              </a:endParaRPr>
            </a:p>
          </p:txBody>
        </p:sp>
      </p:grpSp>
      <p:sp>
        <p:nvSpPr>
          <p:cNvPr id="127" name="Google Shape;127;p5"/>
          <p:cNvSpPr/>
          <p:nvPr/>
        </p:nvSpPr>
        <p:spPr>
          <a:xfrm>
            <a:off x="5527310" y="6016764"/>
            <a:ext cx="7893833" cy="4080610"/>
          </a:xfrm>
          <a:custGeom>
            <a:avLst/>
            <a:gdLst/>
            <a:ahLst/>
            <a:cxnLst/>
            <a:rect l="l" t="t" r="r" b="b"/>
            <a:pathLst>
              <a:path w="7893833" h="4080610" extrusionOk="0">
                <a:moveTo>
                  <a:pt x="0" y="0"/>
                </a:moveTo>
                <a:lnTo>
                  <a:pt x="7893833" y="0"/>
                </a:lnTo>
                <a:lnTo>
                  <a:pt x="7893833" y="4080610"/>
                </a:lnTo>
                <a:lnTo>
                  <a:pt x="0" y="4080610"/>
                </a:lnTo>
                <a:lnTo>
                  <a:pt x="0" y="0"/>
                </a:lnTo>
                <a:close/>
              </a:path>
            </a:pathLst>
          </a:custGeom>
          <a:blipFill rotWithShape="1">
            <a:blip r:embed="rId3">
              <a:alphaModFix/>
            </a:blip>
            <a:stretch>
              <a:fillRect l="-1359"/>
            </a:stretch>
          </a:blipFill>
          <a:ln>
            <a:noFill/>
          </a:ln>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32524"/>
        </a:solidFill>
        <a:effectLst/>
      </p:bgPr>
    </p:bg>
    <p:spTree>
      <p:nvGrpSpPr>
        <p:cNvPr id="1" name="Shape 131"/>
        <p:cNvGrpSpPr/>
        <p:nvPr/>
      </p:nvGrpSpPr>
      <p:grpSpPr>
        <a:xfrm>
          <a:off x="0" y="0"/>
          <a:ext cx="0" cy="0"/>
          <a:chOff x="0" y="0"/>
          <a:chExt cx="0" cy="0"/>
        </a:xfrm>
      </p:grpSpPr>
      <p:grpSp>
        <p:nvGrpSpPr>
          <p:cNvPr id="132" name="Google Shape;132;p6"/>
          <p:cNvGrpSpPr/>
          <p:nvPr/>
        </p:nvGrpSpPr>
        <p:grpSpPr>
          <a:xfrm>
            <a:off x="1283918" y="2363328"/>
            <a:ext cx="9892772" cy="6217526"/>
            <a:chOff x="0" y="-171450"/>
            <a:chExt cx="13094725" cy="8229927"/>
          </a:xfrm>
        </p:grpSpPr>
        <p:sp>
          <p:nvSpPr>
            <p:cNvPr id="133" name="Google Shape;133;p6"/>
            <p:cNvSpPr/>
            <p:nvPr/>
          </p:nvSpPr>
          <p:spPr>
            <a:xfrm>
              <a:off x="0" y="0"/>
              <a:ext cx="13094725" cy="8058477"/>
            </a:xfrm>
            <a:custGeom>
              <a:avLst/>
              <a:gdLst/>
              <a:ahLst/>
              <a:cxnLst/>
              <a:rect l="l" t="t" r="r" b="b"/>
              <a:pathLst>
                <a:path w="13094725" h="8058477" extrusionOk="0">
                  <a:moveTo>
                    <a:pt x="0" y="0"/>
                  </a:moveTo>
                  <a:lnTo>
                    <a:pt x="13094725" y="0"/>
                  </a:lnTo>
                  <a:lnTo>
                    <a:pt x="13094725" y="8058477"/>
                  </a:lnTo>
                  <a:lnTo>
                    <a:pt x="0" y="8058477"/>
                  </a:lnTo>
                  <a:close/>
                </a:path>
              </a:pathLst>
            </a:custGeom>
            <a:solidFill>
              <a:srgbClr val="000000">
                <a:alpha val="0"/>
              </a:srgbClr>
            </a:solidFill>
            <a:ln>
              <a:noFill/>
            </a:ln>
          </p:spPr>
          <p:txBody>
            <a:bodyPr/>
            <a:lstStyle/>
            <a:p>
              <a:endParaRPr lang="en-IN"/>
            </a:p>
          </p:txBody>
        </p:sp>
        <p:sp>
          <p:nvSpPr>
            <p:cNvPr id="134" name="Google Shape;134;p6"/>
            <p:cNvSpPr txBox="1"/>
            <p:nvPr/>
          </p:nvSpPr>
          <p:spPr>
            <a:xfrm>
              <a:off x="0" y="-171450"/>
              <a:ext cx="13094724" cy="8229926"/>
            </a:xfrm>
            <a:prstGeom prst="rect">
              <a:avLst/>
            </a:prstGeom>
            <a:noFill/>
            <a:ln>
              <a:noFill/>
            </a:ln>
          </p:spPr>
          <p:txBody>
            <a:bodyPr spcFirstLastPara="1" wrap="square" lIns="0" tIns="0" rIns="0" bIns="0" anchor="t" anchorCtr="0">
              <a:noAutofit/>
            </a:bodyPr>
            <a:lstStyle/>
            <a:p>
              <a:pPr marL="0" marR="0" lvl="0" indent="0" algn="just" rtl="0">
                <a:lnSpc>
                  <a:spcPct val="180000"/>
                </a:lnSpc>
                <a:spcBef>
                  <a:spcPts val="0"/>
                </a:spcBef>
                <a:spcAft>
                  <a:spcPts val="0"/>
                </a:spcAft>
                <a:buNone/>
              </a:pPr>
              <a:r>
                <a:rPr lang="en-US" sz="3000" b="0" i="0" u="none" strike="noStrike" cap="none">
                  <a:solidFill>
                    <a:srgbClr val="FFFFFF"/>
                  </a:solidFill>
                  <a:latin typeface="Montserrat"/>
                  <a:ea typeface="Montserrat"/>
                  <a:cs typeface="Montserrat"/>
                  <a:sym typeface="Montserrat"/>
                </a:rPr>
                <a:t>The objective of this project is to predict hotel booking prices using IBM SPSS. By analyzing historical pricing data and market trends, the system aims to forecast future prices, improve prediction accuracy, and provide valuable insights through visualizations and reports. This will help travelers make informed booking decisions and optimize their travel budgets.</a:t>
              </a:r>
              <a:endParaRPr/>
            </a:p>
            <a:p>
              <a:pPr marL="0" marR="0" lvl="0" indent="0" algn="just" rtl="0">
                <a:lnSpc>
                  <a:spcPct val="180000"/>
                </a:lnSpc>
                <a:spcBef>
                  <a:spcPts val="0"/>
                </a:spcBef>
                <a:spcAft>
                  <a:spcPts val="0"/>
                </a:spcAft>
                <a:buNone/>
              </a:pPr>
              <a:endParaRPr sz="3000" b="0" i="0" u="none" strike="noStrike" cap="none">
                <a:solidFill>
                  <a:srgbClr val="FFFFFF"/>
                </a:solidFill>
                <a:latin typeface="Montserrat"/>
                <a:ea typeface="Montserrat"/>
                <a:cs typeface="Montserrat"/>
                <a:sym typeface="Montserrat"/>
              </a:endParaRPr>
            </a:p>
          </p:txBody>
        </p:sp>
      </p:grpSp>
      <p:grpSp>
        <p:nvGrpSpPr>
          <p:cNvPr id="135" name="Google Shape;135;p6"/>
          <p:cNvGrpSpPr/>
          <p:nvPr/>
        </p:nvGrpSpPr>
        <p:grpSpPr>
          <a:xfrm>
            <a:off x="1283918" y="584799"/>
            <a:ext cx="6321465" cy="1321582"/>
            <a:chOff x="0" y="-266700"/>
            <a:chExt cx="8428620" cy="1762109"/>
          </a:xfrm>
        </p:grpSpPr>
        <p:sp>
          <p:nvSpPr>
            <p:cNvPr id="136" name="Google Shape;136;p6"/>
            <p:cNvSpPr/>
            <p:nvPr/>
          </p:nvSpPr>
          <p:spPr>
            <a:xfrm>
              <a:off x="0" y="0"/>
              <a:ext cx="8428620" cy="1495409"/>
            </a:xfrm>
            <a:custGeom>
              <a:avLst/>
              <a:gdLst/>
              <a:ahLst/>
              <a:cxnLst/>
              <a:rect l="l" t="t" r="r" b="b"/>
              <a:pathLst>
                <a:path w="8428620" h="1495409" extrusionOk="0">
                  <a:moveTo>
                    <a:pt x="0" y="0"/>
                  </a:moveTo>
                  <a:lnTo>
                    <a:pt x="8428620" y="0"/>
                  </a:lnTo>
                  <a:lnTo>
                    <a:pt x="8428620" y="1495409"/>
                  </a:lnTo>
                  <a:lnTo>
                    <a:pt x="0" y="1495409"/>
                  </a:lnTo>
                  <a:close/>
                </a:path>
              </a:pathLst>
            </a:custGeom>
            <a:solidFill>
              <a:srgbClr val="000000">
                <a:alpha val="0"/>
              </a:srgbClr>
            </a:solidFill>
            <a:ln>
              <a:noFill/>
            </a:ln>
          </p:spPr>
          <p:txBody>
            <a:bodyPr/>
            <a:lstStyle/>
            <a:p>
              <a:endParaRPr lang="en-IN"/>
            </a:p>
          </p:txBody>
        </p:sp>
        <p:sp>
          <p:nvSpPr>
            <p:cNvPr id="137" name="Google Shape;137;p6"/>
            <p:cNvSpPr txBox="1"/>
            <p:nvPr/>
          </p:nvSpPr>
          <p:spPr>
            <a:xfrm>
              <a:off x="0" y="-266700"/>
              <a:ext cx="8428620" cy="1762109"/>
            </a:xfrm>
            <a:prstGeom prst="rect">
              <a:avLst/>
            </a:prstGeom>
            <a:noFill/>
            <a:ln>
              <a:noFill/>
            </a:ln>
          </p:spPr>
          <p:txBody>
            <a:bodyPr spcFirstLastPara="1" wrap="square" lIns="0" tIns="0" rIns="0" bIns="0" anchor="t" anchorCtr="0">
              <a:noAutofit/>
            </a:bodyPr>
            <a:lstStyle/>
            <a:p>
              <a:pPr marL="0" marR="0" lvl="0" indent="0" algn="l" rtl="0">
                <a:lnSpc>
                  <a:spcPct val="180000"/>
                </a:lnSpc>
                <a:spcBef>
                  <a:spcPts val="0"/>
                </a:spcBef>
                <a:spcAft>
                  <a:spcPts val="0"/>
                </a:spcAft>
                <a:buNone/>
              </a:pPr>
              <a:r>
                <a:rPr lang="en-US" sz="4800" b="1" i="0" u="none" strike="noStrike" cap="none">
                  <a:solidFill>
                    <a:srgbClr val="FF6600"/>
                  </a:solidFill>
                  <a:latin typeface="Montserrat"/>
                  <a:ea typeface="Montserrat"/>
                  <a:cs typeface="Montserrat"/>
                  <a:sym typeface="Montserrat"/>
                </a:rPr>
                <a:t>Objective:</a:t>
              </a:r>
              <a:endParaRPr/>
            </a:p>
          </p:txBody>
        </p:sp>
      </p:grpSp>
      <p:sp>
        <p:nvSpPr>
          <p:cNvPr id="138" name="Google Shape;138;p6"/>
          <p:cNvSpPr/>
          <p:nvPr/>
        </p:nvSpPr>
        <p:spPr>
          <a:xfrm>
            <a:off x="12290166" y="3734651"/>
            <a:ext cx="5606857" cy="3604408"/>
          </a:xfrm>
          <a:custGeom>
            <a:avLst/>
            <a:gdLst/>
            <a:ahLst/>
            <a:cxnLst/>
            <a:rect l="l" t="t" r="r" b="b"/>
            <a:pathLst>
              <a:path w="5606857" h="3604408" extrusionOk="0">
                <a:moveTo>
                  <a:pt x="0" y="0"/>
                </a:moveTo>
                <a:lnTo>
                  <a:pt x="5606857" y="0"/>
                </a:lnTo>
                <a:lnTo>
                  <a:pt x="5606857" y="3604408"/>
                </a:lnTo>
                <a:lnTo>
                  <a:pt x="0" y="3604408"/>
                </a:lnTo>
                <a:lnTo>
                  <a:pt x="0" y="0"/>
                </a:lnTo>
                <a:close/>
              </a:path>
            </a:pathLst>
          </a:custGeom>
          <a:blipFill rotWithShape="1">
            <a:blip r:embed="rId3">
              <a:alphaModFix/>
            </a:blip>
            <a:stretch>
              <a:fillRect/>
            </a:stretch>
          </a:blipFill>
          <a:ln>
            <a:noFill/>
          </a:ln>
        </p:spPr>
        <p:txBody>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32524"/>
        </a:solidFill>
        <a:effectLst/>
      </p:bgPr>
    </p:bg>
    <p:spTree>
      <p:nvGrpSpPr>
        <p:cNvPr id="1" name="Shape 142"/>
        <p:cNvGrpSpPr/>
        <p:nvPr/>
      </p:nvGrpSpPr>
      <p:grpSpPr>
        <a:xfrm>
          <a:off x="0" y="0"/>
          <a:ext cx="0" cy="0"/>
          <a:chOff x="0" y="0"/>
          <a:chExt cx="0" cy="0"/>
        </a:xfrm>
      </p:grpSpPr>
      <p:grpSp>
        <p:nvGrpSpPr>
          <p:cNvPr id="143" name="Google Shape;143;p7"/>
          <p:cNvGrpSpPr/>
          <p:nvPr/>
        </p:nvGrpSpPr>
        <p:grpSpPr>
          <a:xfrm>
            <a:off x="1257300" y="268002"/>
            <a:ext cx="15773400" cy="2188369"/>
            <a:chOff x="0" y="-266700"/>
            <a:chExt cx="21031200" cy="2917826"/>
          </a:xfrm>
        </p:grpSpPr>
        <p:sp>
          <p:nvSpPr>
            <p:cNvPr id="144" name="Google Shape;144;p7"/>
            <p:cNvSpPr/>
            <p:nvPr/>
          </p:nvSpPr>
          <p:spPr>
            <a:xfrm>
              <a:off x="0" y="0"/>
              <a:ext cx="21031200" cy="2651126"/>
            </a:xfrm>
            <a:custGeom>
              <a:avLst/>
              <a:gdLst/>
              <a:ahLst/>
              <a:cxnLst/>
              <a:rect l="l" t="t" r="r" b="b"/>
              <a:pathLst>
                <a:path w="21031200" h="2651126" extrusionOk="0">
                  <a:moveTo>
                    <a:pt x="0" y="0"/>
                  </a:moveTo>
                  <a:lnTo>
                    <a:pt x="21031200" y="0"/>
                  </a:lnTo>
                  <a:lnTo>
                    <a:pt x="21031200" y="2651126"/>
                  </a:lnTo>
                  <a:lnTo>
                    <a:pt x="0" y="2651126"/>
                  </a:lnTo>
                  <a:close/>
                </a:path>
              </a:pathLst>
            </a:custGeom>
            <a:solidFill>
              <a:srgbClr val="000000">
                <a:alpha val="0"/>
              </a:srgbClr>
            </a:solidFill>
            <a:ln>
              <a:noFill/>
            </a:ln>
          </p:spPr>
          <p:txBody>
            <a:bodyPr/>
            <a:lstStyle/>
            <a:p>
              <a:endParaRPr lang="en-IN"/>
            </a:p>
          </p:txBody>
        </p:sp>
        <p:sp>
          <p:nvSpPr>
            <p:cNvPr id="145" name="Google Shape;145;p7"/>
            <p:cNvSpPr txBox="1"/>
            <p:nvPr/>
          </p:nvSpPr>
          <p:spPr>
            <a:xfrm>
              <a:off x="0" y="-266700"/>
              <a:ext cx="21031200" cy="2917826"/>
            </a:xfrm>
            <a:prstGeom prst="rect">
              <a:avLst/>
            </a:prstGeom>
            <a:noFill/>
            <a:ln>
              <a:noFill/>
            </a:ln>
          </p:spPr>
          <p:txBody>
            <a:bodyPr spcFirstLastPara="1" wrap="square" lIns="0" tIns="0" rIns="0" bIns="0" anchor="ctr" anchorCtr="0">
              <a:noAutofit/>
            </a:bodyPr>
            <a:lstStyle/>
            <a:p>
              <a:pPr marL="0" marR="0" lvl="0" indent="0" algn="just" rtl="0">
                <a:lnSpc>
                  <a:spcPct val="180000"/>
                </a:lnSpc>
                <a:spcBef>
                  <a:spcPts val="0"/>
                </a:spcBef>
                <a:spcAft>
                  <a:spcPts val="0"/>
                </a:spcAft>
                <a:buNone/>
              </a:pPr>
              <a:r>
                <a:rPr lang="en-US" sz="4800" b="1" i="0" u="none" strike="noStrike" cap="none">
                  <a:solidFill>
                    <a:srgbClr val="FF6600"/>
                  </a:solidFill>
                  <a:latin typeface="Montserrat"/>
                  <a:ea typeface="Montserrat"/>
                  <a:cs typeface="Montserrat"/>
                  <a:sym typeface="Montserrat"/>
                </a:rPr>
                <a:t> Existing System</a:t>
              </a:r>
              <a:endParaRPr/>
            </a:p>
          </p:txBody>
        </p:sp>
      </p:grpSp>
      <p:grpSp>
        <p:nvGrpSpPr>
          <p:cNvPr id="146" name="Google Shape;146;p7"/>
          <p:cNvGrpSpPr/>
          <p:nvPr/>
        </p:nvGrpSpPr>
        <p:grpSpPr>
          <a:xfrm>
            <a:off x="1028700" y="2698071"/>
            <a:ext cx="16604027" cy="6217329"/>
            <a:chOff x="0" y="-171450"/>
            <a:chExt cx="22011565" cy="8242166"/>
          </a:xfrm>
        </p:grpSpPr>
        <p:sp>
          <p:nvSpPr>
            <p:cNvPr id="147" name="Google Shape;147;p7"/>
            <p:cNvSpPr/>
            <p:nvPr/>
          </p:nvSpPr>
          <p:spPr>
            <a:xfrm>
              <a:off x="0" y="0"/>
              <a:ext cx="22011565" cy="8070716"/>
            </a:xfrm>
            <a:custGeom>
              <a:avLst/>
              <a:gdLst/>
              <a:ahLst/>
              <a:cxnLst/>
              <a:rect l="l" t="t" r="r" b="b"/>
              <a:pathLst>
                <a:path w="22011565" h="8070716" extrusionOk="0">
                  <a:moveTo>
                    <a:pt x="0" y="0"/>
                  </a:moveTo>
                  <a:lnTo>
                    <a:pt x="22011565" y="0"/>
                  </a:lnTo>
                  <a:lnTo>
                    <a:pt x="22011565" y="8070716"/>
                  </a:lnTo>
                  <a:lnTo>
                    <a:pt x="0" y="8070716"/>
                  </a:lnTo>
                  <a:close/>
                </a:path>
              </a:pathLst>
            </a:custGeom>
            <a:solidFill>
              <a:srgbClr val="FFFFFF">
                <a:alpha val="0"/>
              </a:srgbClr>
            </a:solidFill>
            <a:ln>
              <a:noFill/>
            </a:ln>
          </p:spPr>
          <p:txBody>
            <a:bodyPr/>
            <a:lstStyle/>
            <a:p>
              <a:endParaRPr lang="en-IN"/>
            </a:p>
          </p:txBody>
        </p:sp>
        <p:sp>
          <p:nvSpPr>
            <p:cNvPr id="148" name="Google Shape;148;p7"/>
            <p:cNvSpPr txBox="1"/>
            <p:nvPr/>
          </p:nvSpPr>
          <p:spPr>
            <a:xfrm>
              <a:off x="0" y="-171450"/>
              <a:ext cx="22011565" cy="8242166"/>
            </a:xfrm>
            <a:prstGeom prst="rect">
              <a:avLst/>
            </a:prstGeom>
            <a:noFill/>
            <a:ln>
              <a:noFill/>
            </a:ln>
          </p:spPr>
          <p:txBody>
            <a:bodyPr spcFirstLastPara="1" wrap="square" lIns="0" tIns="0" rIns="0" bIns="0" anchor="ctr" anchorCtr="0">
              <a:noAutofit/>
            </a:bodyPr>
            <a:lstStyle/>
            <a:p>
              <a:pPr marL="647700" marR="0" lvl="1" indent="-323850" algn="l" rtl="0">
                <a:lnSpc>
                  <a:spcPct val="180000"/>
                </a:lnSpc>
                <a:spcBef>
                  <a:spcPts val="0"/>
                </a:spcBef>
                <a:spcAft>
                  <a:spcPts val="0"/>
                </a:spcAft>
                <a:buClr>
                  <a:srgbClr val="FFFFFF"/>
                </a:buClr>
                <a:buSzPts val="3000"/>
                <a:buFont typeface="Arial"/>
                <a:buChar char="•"/>
              </a:pPr>
              <a:r>
                <a:rPr lang="en-US" sz="3000" b="1" i="0" u="none" strike="noStrike" cap="none">
                  <a:solidFill>
                    <a:srgbClr val="FFFFFF"/>
                  </a:solidFill>
                  <a:latin typeface="Montserrat"/>
                  <a:ea typeface="Montserrat"/>
                  <a:cs typeface="Montserrat"/>
                  <a:sym typeface="Montserrat"/>
                </a:rPr>
                <a:t>Manual Price Estimation – </a:t>
              </a:r>
              <a:r>
                <a:rPr lang="en-US" sz="3000" b="0" i="0" u="none" strike="noStrike" cap="none">
                  <a:solidFill>
                    <a:srgbClr val="FFFFFF"/>
                  </a:solidFill>
                  <a:latin typeface="Montserrat"/>
                  <a:ea typeface="Montserrat"/>
                  <a:cs typeface="Montserrat"/>
                  <a:sym typeface="Montserrat"/>
                </a:rPr>
                <a:t>Hotel prices are set based on experience, market trends, and competitor analysis without automation.</a:t>
              </a:r>
              <a:endParaRPr/>
            </a:p>
            <a:p>
              <a:pPr marL="647700" marR="0" lvl="1" indent="-323850" algn="l" rtl="0">
                <a:lnSpc>
                  <a:spcPct val="180000"/>
                </a:lnSpc>
                <a:spcBef>
                  <a:spcPts val="0"/>
                </a:spcBef>
                <a:spcAft>
                  <a:spcPts val="0"/>
                </a:spcAft>
                <a:buClr>
                  <a:srgbClr val="FFFFFF"/>
                </a:buClr>
                <a:buSzPts val="3000"/>
                <a:buFont typeface="Arial"/>
                <a:buChar char="•"/>
              </a:pPr>
              <a:r>
                <a:rPr lang="en-US" sz="3000" b="1" i="0" u="none" strike="noStrike" cap="none">
                  <a:solidFill>
                    <a:srgbClr val="FFFFFF"/>
                  </a:solidFill>
                  <a:latin typeface="Montserrat"/>
                  <a:ea typeface="Montserrat"/>
                  <a:cs typeface="Montserrat"/>
                  <a:sym typeface="Montserrat"/>
                </a:rPr>
                <a:t>Rule-Based Pricing Models – </a:t>
              </a:r>
              <a:r>
                <a:rPr lang="en-US" sz="3000" b="0" i="0" u="none" strike="noStrike" cap="none">
                  <a:solidFill>
                    <a:srgbClr val="FFFFFF"/>
                  </a:solidFill>
                  <a:latin typeface="Montserrat"/>
                  <a:ea typeface="Montserrat"/>
                  <a:cs typeface="Montserrat"/>
                  <a:sym typeface="Montserrat"/>
                </a:rPr>
                <a:t>Some hotels use predefined rules considering seasonality, location, and demand but lack flexibility.</a:t>
              </a:r>
              <a:endParaRPr/>
            </a:p>
            <a:p>
              <a:pPr marL="647700" marR="0" lvl="1" indent="-323850" algn="l" rtl="0">
                <a:lnSpc>
                  <a:spcPct val="180000"/>
                </a:lnSpc>
                <a:spcBef>
                  <a:spcPts val="0"/>
                </a:spcBef>
                <a:spcAft>
                  <a:spcPts val="0"/>
                </a:spcAft>
                <a:buClr>
                  <a:srgbClr val="FFFFFF"/>
                </a:buClr>
                <a:buSzPts val="3000"/>
                <a:buFont typeface="Arial"/>
                <a:buChar char="•"/>
              </a:pPr>
              <a:r>
                <a:rPr lang="en-US" sz="3000" b="1" i="0" u="none" strike="noStrike" cap="none">
                  <a:solidFill>
                    <a:srgbClr val="FFFFFF"/>
                  </a:solidFill>
                  <a:latin typeface="Montserrat"/>
                  <a:ea typeface="Montserrat"/>
                  <a:cs typeface="Montserrat"/>
                  <a:sym typeface="Montserrat"/>
                </a:rPr>
                <a:t>Basic Statistical Methods – </a:t>
              </a:r>
              <a:r>
                <a:rPr lang="en-US" sz="3000" b="0" i="0" u="none" strike="noStrike" cap="none">
                  <a:solidFill>
                    <a:srgbClr val="FFFFFF"/>
                  </a:solidFill>
                  <a:latin typeface="Montserrat"/>
                  <a:ea typeface="Montserrat"/>
                  <a:cs typeface="Montserrat"/>
                  <a:sym typeface="Montserrat"/>
                </a:rPr>
                <a:t>Traditional systems rely on average pricing and simple regression models, leading to less accurate predictions.</a:t>
              </a:r>
              <a:endParaRPr/>
            </a:p>
            <a:p>
              <a:pPr marL="647700" marR="0" lvl="1" indent="-323850" algn="l" rtl="0">
                <a:lnSpc>
                  <a:spcPct val="180000"/>
                </a:lnSpc>
                <a:spcBef>
                  <a:spcPts val="0"/>
                </a:spcBef>
                <a:spcAft>
                  <a:spcPts val="0"/>
                </a:spcAft>
                <a:buClr>
                  <a:srgbClr val="FFFFFF"/>
                </a:buClr>
                <a:buSzPts val="3000"/>
                <a:buFont typeface="Arial"/>
                <a:buChar char="•"/>
              </a:pPr>
              <a:r>
                <a:rPr lang="en-US" sz="3000" b="1" i="0" u="none" strike="noStrike" cap="none">
                  <a:solidFill>
                    <a:srgbClr val="FFFFFF"/>
                  </a:solidFill>
                  <a:latin typeface="Montserrat"/>
                  <a:ea typeface="Montserrat"/>
                  <a:cs typeface="Montserrat"/>
                  <a:sym typeface="Montserrat"/>
                </a:rPr>
                <a:t>Third-Party Booking Platforms –</a:t>
              </a:r>
              <a:r>
                <a:rPr lang="en-US" sz="3000" b="0" i="0" u="none" strike="noStrike" cap="none">
                  <a:solidFill>
                    <a:srgbClr val="FFFFFF"/>
                  </a:solidFill>
                  <a:latin typeface="Montserrat"/>
                  <a:ea typeface="Montserrat"/>
                  <a:cs typeface="Montserrat"/>
                  <a:sym typeface="Montserrat"/>
                </a:rPr>
                <a:t> Websites like Booking.com and Expedia provide price recommendations, but they are not personalized for individual hotels.</a:t>
              </a:r>
              <a:endParaRPr/>
            </a:p>
            <a:p>
              <a:pPr marL="0" marR="0" lvl="0" indent="0" algn="l" rtl="0">
                <a:lnSpc>
                  <a:spcPct val="180000"/>
                </a:lnSpc>
                <a:spcBef>
                  <a:spcPts val="0"/>
                </a:spcBef>
                <a:spcAft>
                  <a:spcPts val="0"/>
                </a:spcAft>
                <a:buNone/>
              </a:pPr>
              <a:endParaRPr sz="3000" b="0" i="0" u="none" strike="noStrike" cap="none">
                <a:solidFill>
                  <a:srgbClr val="FFFFFF"/>
                </a:solidFill>
                <a:latin typeface="Montserrat"/>
                <a:ea typeface="Montserrat"/>
                <a:cs typeface="Montserrat"/>
                <a:sym typeface="Montserra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2524"/>
        </a:solidFill>
        <a:effectLst/>
      </p:bgPr>
    </p:bg>
    <p:spTree>
      <p:nvGrpSpPr>
        <p:cNvPr id="1" name="Shape 152"/>
        <p:cNvGrpSpPr/>
        <p:nvPr/>
      </p:nvGrpSpPr>
      <p:grpSpPr>
        <a:xfrm>
          <a:off x="0" y="0"/>
          <a:ext cx="0" cy="0"/>
          <a:chOff x="0" y="0"/>
          <a:chExt cx="0" cy="0"/>
        </a:xfrm>
      </p:grpSpPr>
      <p:grpSp>
        <p:nvGrpSpPr>
          <p:cNvPr id="153" name="Google Shape;153;p8"/>
          <p:cNvGrpSpPr/>
          <p:nvPr/>
        </p:nvGrpSpPr>
        <p:grpSpPr>
          <a:xfrm>
            <a:off x="401919" y="29763"/>
            <a:ext cx="15773400" cy="2188369"/>
            <a:chOff x="0" y="-266700"/>
            <a:chExt cx="21031200" cy="2917826"/>
          </a:xfrm>
        </p:grpSpPr>
        <p:sp>
          <p:nvSpPr>
            <p:cNvPr id="154" name="Google Shape;154;p8"/>
            <p:cNvSpPr/>
            <p:nvPr/>
          </p:nvSpPr>
          <p:spPr>
            <a:xfrm>
              <a:off x="0" y="0"/>
              <a:ext cx="21031200" cy="2651126"/>
            </a:xfrm>
            <a:custGeom>
              <a:avLst/>
              <a:gdLst/>
              <a:ahLst/>
              <a:cxnLst/>
              <a:rect l="l" t="t" r="r" b="b"/>
              <a:pathLst>
                <a:path w="21031200" h="2651126" extrusionOk="0">
                  <a:moveTo>
                    <a:pt x="0" y="0"/>
                  </a:moveTo>
                  <a:lnTo>
                    <a:pt x="21031200" y="0"/>
                  </a:lnTo>
                  <a:lnTo>
                    <a:pt x="21031200" y="2651126"/>
                  </a:lnTo>
                  <a:lnTo>
                    <a:pt x="0" y="2651126"/>
                  </a:lnTo>
                  <a:close/>
                </a:path>
              </a:pathLst>
            </a:custGeom>
            <a:solidFill>
              <a:srgbClr val="000000">
                <a:alpha val="0"/>
              </a:srgbClr>
            </a:solidFill>
            <a:ln>
              <a:noFill/>
            </a:ln>
          </p:spPr>
          <p:txBody>
            <a:bodyPr/>
            <a:lstStyle/>
            <a:p>
              <a:endParaRPr lang="en-IN"/>
            </a:p>
          </p:txBody>
        </p:sp>
        <p:sp>
          <p:nvSpPr>
            <p:cNvPr id="155" name="Google Shape;155;p8"/>
            <p:cNvSpPr txBox="1"/>
            <p:nvPr/>
          </p:nvSpPr>
          <p:spPr>
            <a:xfrm>
              <a:off x="0" y="-266700"/>
              <a:ext cx="21031200" cy="2917826"/>
            </a:xfrm>
            <a:prstGeom prst="rect">
              <a:avLst/>
            </a:prstGeom>
            <a:noFill/>
            <a:ln>
              <a:noFill/>
            </a:ln>
          </p:spPr>
          <p:txBody>
            <a:bodyPr spcFirstLastPara="1" wrap="square" lIns="0" tIns="0" rIns="0" bIns="0" anchor="ctr" anchorCtr="0">
              <a:noAutofit/>
            </a:bodyPr>
            <a:lstStyle/>
            <a:p>
              <a:pPr marL="0" marR="0" lvl="0" indent="0" algn="just" rtl="0">
                <a:lnSpc>
                  <a:spcPct val="180000"/>
                </a:lnSpc>
                <a:spcBef>
                  <a:spcPts val="0"/>
                </a:spcBef>
                <a:spcAft>
                  <a:spcPts val="0"/>
                </a:spcAft>
                <a:buNone/>
              </a:pPr>
              <a:r>
                <a:rPr lang="en-US" sz="4800" b="1" i="0" u="none" strike="noStrike" cap="none">
                  <a:solidFill>
                    <a:srgbClr val="FF6600"/>
                  </a:solidFill>
                  <a:latin typeface="Montserrat"/>
                  <a:ea typeface="Montserrat"/>
                  <a:cs typeface="Montserrat"/>
                  <a:sym typeface="Montserrat"/>
                </a:rPr>
                <a:t> Challenges In Existing System </a:t>
              </a:r>
              <a:endParaRPr/>
            </a:p>
          </p:txBody>
        </p:sp>
      </p:grpSp>
      <p:grpSp>
        <p:nvGrpSpPr>
          <p:cNvPr id="156" name="Google Shape;156;p8"/>
          <p:cNvGrpSpPr/>
          <p:nvPr/>
        </p:nvGrpSpPr>
        <p:grpSpPr>
          <a:xfrm>
            <a:off x="0" y="2980812"/>
            <a:ext cx="18288000" cy="4915558"/>
            <a:chOff x="0" y="-66675"/>
            <a:chExt cx="24384000" cy="6554079"/>
          </a:xfrm>
        </p:grpSpPr>
        <p:sp>
          <p:nvSpPr>
            <p:cNvPr id="157" name="Google Shape;157;p8"/>
            <p:cNvSpPr txBox="1"/>
            <p:nvPr/>
          </p:nvSpPr>
          <p:spPr>
            <a:xfrm>
              <a:off x="0" y="-66675"/>
              <a:ext cx="24384000" cy="1551728"/>
            </a:xfrm>
            <a:prstGeom prst="rect">
              <a:avLst/>
            </a:prstGeom>
            <a:noFill/>
            <a:ln>
              <a:noFill/>
            </a:ln>
          </p:spPr>
          <p:txBody>
            <a:bodyPr spcFirstLastPara="1" wrap="square" lIns="0" tIns="0" rIns="0" bIns="0" anchor="t" anchorCtr="0">
              <a:spAutoFit/>
            </a:bodyPr>
            <a:lstStyle/>
            <a:p>
              <a:pPr marL="734059" marR="0" lvl="1" indent="-367030" algn="ctr" rtl="0">
                <a:lnSpc>
                  <a:spcPct val="140011"/>
                </a:lnSpc>
                <a:spcBef>
                  <a:spcPts val="0"/>
                </a:spcBef>
                <a:spcAft>
                  <a:spcPts val="0"/>
                </a:spcAft>
                <a:buClr>
                  <a:srgbClr val="FFFFFF"/>
                </a:buClr>
                <a:buSzPts val="3399"/>
                <a:buFont typeface="Arial"/>
                <a:buChar char="•"/>
              </a:pPr>
              <a:r>
                <a:rPr lang="en-US" sz="3399" b="1" i="0" u="none" strike="noStrike" cap="none">
                  <a:solidFill>
                    <a:srgbClr val="FFFFFF"/>
                  </a:solidFill>
                  <a:latin typeface="Arial"/>
                  <a:ea typeface="Arial"/>
                  <a:cs typeface="Arial"/>
                  <a:sym typeface="Arial"/>
                </a:rPr>
                <a:t>Frequent Price Fluctuations</a:t>
              </a:r>
              <a:r>
                <a:rPr lang="en-US" sz="3399" b="0" i="0" u="none" strike="noStrike" cap="none">
                  <a:solidFill>
                    <a:srgbClr val="FFFFFF"/>
                  </a:solidFill>
                  <a:latin typeface="Arial"/>
                  <a:ea typeface="Arial"/>
                  <a:cs typeface="Arial"/>
                  <a:sym typeface="Arial"/>
                </a:rPr>
                <a:t> – Hotel prices change dynamically based on demand and seasonality.</a:t>
              </a:r>
              <a:endParaRPr/>
            </a:p>
          </p:txBody>
        </p:sp>
        <p:sp>
          <p:nvSpPr>
            <p:cNvPr id="158" name="Google Shape;158;p8"/>
            <p:cNvSpPr txBox="1"/>
            <p:nvPr/>
          </p:nvSpPr>
          <p:spPr>
            <a:xfrm>
              <a:off x="0" y="4935676"/>
              <a:ext cx="24384000" cy="1551728"/>
            </a:xfrm>
            <a:prstGeom prst="rect">
              <a:avLst/>
            </a:prstGeom>
            <a:noFill/>
            <a:ln>
              <a:noFill/>
            </a:ln>
          </p:spPr>
          <p:txBody>
            <a:bodyPr spcFirstLastPara="1" wrap="square" lIns="0" tIns="0" rIns="0" bIns="0" anchor="t" anchorCtr="0">
              <a:spAutoFit/>
            </a:bodyPr>
            <a:lstStyle/>
            <a:p>
              <a:pPr marL="734059" marR="0" lvl="1" indent="-367030" algn="ctr" rtl="0">
                <a:lnSpc>
                  <a:spcPct val="140011"/>
                </a:lnSpc>
                <a:spcBef>
                  <a:spcPts val="0"/>
                </a:spcBef>
                <a:spcAft>
                  <a:spcPts val="0"/>
                </a:spcAft>
                <a:buClr>
                  <a:srgbClr val="FFFFFF"/>
                </a:buClr>
                <a:buSzPts val="3399"/>
                <a:buFont typeface="Arial"/>
                <a:buChar char="•"/>
              </a:pPr>
              <a:r>
                <a:rPr lang="en-US" sz="3399" b="1" i="0" u="none" strike="noStrike" cap="none">
                  <a:solidFill>
                    <a:srgbClr val="FFFFFF"/>
                  </a:solidFill>
                  <a:latin typeface="Arial"/>
                  <a:ea typeface="Arial"/>
                  <a:cs typeface="Arial"/>
                  <a:sym typeface="Arial"/>
                </a:rPr>
                <a:t>Lack of Real-Time Data</a:t>
              </a:r>
              <a:r>
                <a:rPr lang="en-US" sz="3399" b="0" i="0" u="none" strike="noStrike" cap="none">
                  <a:solidFill>
                    <a:srgbClr val="FFFFFF"/>
                  </a:solidFill>
                  <a:latin typeface="Arial"/>
                  <a:ea typeface="Arial"/>
                  <a:cs typeface="Arial"/>
                  <a:sym typeface="Arial"/>
                </a:rPr>
                <a:t> – Many systems rely on outdated historical data, affecting accuracy.</a:t>
              </a:r>
              <a:endParaRPr/>
            </a:p>
          </p:txBody>
        </p:sp>
        <p:sp>
          <p:nvSpPr>
            <p:cNvPr id="159" name="Google Shape;159;p8"/>
            <p:cNvSpPr txBox="1"/>
            <p:nvPr/>
          </p:nvSpPr>
          <p:spPr>
            <a:xfrm>
              <a:off x="0" y="2371123"/>
              <a:ext cx="24384000" cy="1551728"/>
            </a:xfrm>
            <a:prstGeom prst="rect">
              <a:avLst/>
            </a:prstGeom>
            <a:noFill/>
            <a:ln>
              <a:noFill/>
            </a:ln>
          </p:spPr>
          <p:txBody>
            <a:bodyPr spcFirstLastPara="1" wrap="square" lIns="0" tIns="0" rIns="0" bIns="0" anchor="t" anchorCtr="0">
              <a:spAutoFit/>
            </a:bodyPr>
            <a:lstStyle/>
            <a:p>
              <a:pPr marL="734059" marR="0" lvl="1" indent="-367030" algn="ctr" rtl="0">
                <a:lnSpc>
                  <a:spcPct val="140011"/>
                </a:lnSpc>
                <a:spcBef>
                  <a:spcPts val="0"/>
                </a:spcBef>
                <a:spcAft>
                  <a:spcPts val="0"/>
                </a:spcAft>
                <a:buClr>
                  <a:srgbClr val="FFFFFF"/>
                </a:buClr>
                <a:buSzPts val="3399"/>
                <a:buFont typeface="Arial"/>
                <a:buChar char="•"/>
              </a:pPr>
              <a:r>
                <a:rPr lang="en-US" sz="3399" b="1" i="0" u="none" strike="noStrike" cap="none">
                  <a:solidFill>
                    <a:srgbClr val="FFFFFF"/>
                  </a:solidFill>
                  <a:latin typeface="Arial"/>
                  <a:ea typeface="Arial"/>
                  <a:cs typeface="Arial"/>
                  <a:sym typeface="Arial"/>
                </a:rPr>
                <a:t>Inconsistent Pricing</a:t>
              </a:r>
              <a:r>
                <a:rPr lang="en-US" sz="3399" b="0" i="0" u="none" strike="noStrike" cap="none">
                  <a:solidFill>
                    <a:srgbClr val="FFFFFF"/>
                  </a:solidFill>
                  <a:latin typeface="Arial"/>
                  <a:ea typeface="Arial"/>
                  <a:cs typeface="Arial"/>
                  <a:sym typeface="Arial"/>
                </a:rPr>
                <a:t> – Different booking platforms show varied prices, causing confusion.</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32524"/>
        </a:solidFill>
        <a:effectLst/>
      </p:bgPr>
    </p:bg>
    <p:spTree>
      <p:nvGrpSpPr>
        <p:cNvPr id="1" name="Shape 163"/>
        <p:cNvGrpSpPr/>
        <p:nvPr/>
      </p:nvGrpSpPr>
      <p:grpSpPr>
        <a:xfrm>
          <a:off x="0" y="0"/>
          <a:ext cx="0" cy="0"/>
          <a:chOff x="0" y="0"/>
          <a:chExt cx="0" cy="0"/>
        </a:xfrm>
      </p:grpSpPr>
      <p:grpSp>
        <p:nvGrpSpPr>
          <p:cNvPr id="164" name="Google Shape;164;p9"/>
          <p:cNvGrpSpPr/>
          <p:nvPr/>
        </p:nvGrpSpPr>
        <p:grpSpPr>
          <a:xfrm>
            <a:off x="494271" y="-165497"/>
            <a:ext cx="15773400" cy="2188369"/>
            <a:chOff x="0" y="-266700"/>
            <a:chExt cx="21031200" cy="2917826"/>
          </a:xfrm>
        </p:grpSpPr>
        <p:sp>
          <p:nvSpPr>
            <p:cNvPr id="165" name="Google Shape;165;p9"/>
            <p:cNvSpPr/>
            <p:nvPr/>
          </p:nvSpPr>
          <p:spPr>
            <a:xfrm>
              <a:off x="0" y="0"/>
              <a:ext cx="21031200" cy="2651126"/>
            </a:xfrm>
            <a:custGeom>
              <a:avLst/>
              <a:gdLst/>
              <a:ahLst/>
              <a:cxnLst/>
              <a:rect l="l" t="t" r="r" b="b"/>
              <a:pathLst>
                <a:path w="21031200" h="2651126" extrusionOk="0">
                  <a:moveTo>
                    <a:pt x="0" y="0"/>
                  </a:moveTo>
                  <a:lnTo>
                    <a:pt x="21031200" y="0"/>
                  </a:lnTo>
                  <a:lnTo>
                    <a:pt x="21031200" y="2651126"/>
                  </a:lnTo>
                  <a:lnTo>
                    <a:pt x="0" y="2651126"/>
                  </a:lnTo>
                  <a:close/>
                </a:path>
              </a:pathLst>
            </a:custGeom>
            <a:solidFill>
              <a:srgbClr val="000000">
                <a:alpha val="0"/>
              </a:srgbClr>
            </a:solidFill>
            <a:ln>
              <a:noFill/>
            </a:ln>
          </p:spPr>
          <p:txBody>
            <a:bodyPr/>
            <a:lstStyle/>
            <a:p>
              <a:endParaRPr lang="en-IN"/>
            </a:p>
          </p:txBody>
        </p:sp>
        <p:sp>
          <p:nvSpPr>
            <p:cNvPr id="166" name="Google Shape;166;p9"/>
            <p:cNvSpPr txBox="1"/>
            <p:nvPr/>
          </p:nvSpPr>
          <p:spPr>
            <a:xfrm>
              <a:off x="0" y="-266700"/>
              <a:ext cx="21031200" cy="2917826"/>
            </a:xfrm>
            <a:prstGeom prst="rect">
              <a:avLst/>
            </a:prstGeom>
            <a:noFill/>
            <a:ln>
              <a:noFill/>
            </a:ln>
          </p:spPr>
          <p:txBody>
            <a:bodyPr spcFirstLastPara="1" wrap="square" lIns="0" tIns="0" rIns="0" bIns="0" anchor="ctr" anchorCtr="0">
              <a:noAutofit/>
            </a:bodyPr>
            <a:lstStyle/>
            <a:p>
              <a:pPr marL="0" marR="0" lvl="0" indent="0" algn="just" rtl="0">
                <a:lnSpc>
                  <a:spcPct val="180000"/>
                </a:lnSpc>
                <a:spcBef>
                  <a:spcPts val="0"/>
                </a:spcBef>
                <a:spcAft>
                  <a:spcPts val="0"/>
                </a:spcAft>
                <a:buNone/>
              </a:pPr>
              <a:r>
                <a:rPr lang="en-US" sz="4800" b="1" i="0" u="none" strike="noStrike" cap="none">
                  <a:solidFill>
                    <a:srgbClr val="FF6600"/>
                  </a:solidFill>
                  <a:latin typeface="Montserrat"/>
                  <a:ea typeface="Montserrat"/>
                  <a:cs typeface="Montserrat"/>
                  <a:sym typeface="Montserrat"/>
                </a:rPr>
                <a:t> Proposed System</a:t>
              </a:r>
              <a:endParaRPr/>
            </a:p>
          </p:txBody>
        </p:sp>
      </p:grpSp>
      <p:grpSp>
        <p:nvGrpSpPr>
          <p:cNvPr id="167" name="Google Shape;167;p9"/>
          <p:cNvGrpSpPr/>
          <p:nvPr/>
        </p:nvGrpSpPr>
        <p:grpSpPr>
          <a:xfrm>
            <a:off x="1028700" y="1894284"/>
            <a:ext cx="16703245" cy="4228556"/>
            <a:chOff x="0" y="-171450"/>
            <a:chExt cx="22270994" cy="5638074"/>
          </a:xfrm>
        </p:grpSpPr>
        <p:sp>
          <p:nvSpPr>
            <p:cNvPr id="168" name="Google Shape;168;p9"/>
            <p:cNvSpPr/>
            <p:nvPr/>
          </p:nvSpPr>
          <p:spPr>
            <a:xfrm>
              <a:off x="0" y="0"/>
              <a:ext cx="22270994" cy="5466624"/>
            </a:xfrm>
            <a:custGeom>
              <a:avLst/>
              <a:gdLst/>
              <a:ahLst/>
              <a:cxnLst/>
              <a:rect l="l" t="t" r="r" b="b"/>
              <a:pathLst>
                <a:path w="22270994" h="5466624" extrusionOk="0">
                  <a:moveTo>
                    <a:pt x="0" y="0"/>
                  </a:moveTo>
                  <a:lnTo>
                    <a:pt x="22270994" y="0"/>
                  </a:lnTo>
                  <a:lnTo>
                    <a:pt x="22270994" y="5466624"/>
                  </a:lnTo>
                  <a:lnTo>
                    <a:pt x="0" y="5466624"/>
                  </a:lnTo>
                  <a:close/>
                </a:path>
              </a:pathLst>
            </a:custGeom>
            <a:solidFill>
              <a:srgbClr val="000000">
                <a:alpha val="0"/>
              </a:srgbClr>
            </a:solidFill>
            <a:ln>
              <a:noFill/>
            </a:ln>
          </p:spPr>
          <p:txBody>
            <a:bodyPr/>
            <a:lstStyle/>
            <a:p>
              <a:endParaRPr lang="en-IN"/>
            </a:p>
          </p:txBody>
        </p:sp>
        <p:sp>
          <p:nvSpPr>
            <p:cNvPr id="169" name="Google Shape;169;p9"/>
            <p:cNvSpPr txBox="1"/>
            <p:nvPr/>
          </p:nvSpPr>
          <p:spPr>
            <a:xfrm>
              <a:off x="0" y="-171450"/>
              <a:ext cx="22270994" cy="5638074"/>
            </a:xfrm>
            <a:prstGeom prst="rect">
              <a:avLst/>
            </a:prstGeom>
            <a:noFill/>
            <a:ln>
              <a:noFill/>
            </a:ln>
          </p:spPr>
          <p:txBody>
            <a:bodyPr spcFirstLastPara="1" wrap="square" lIns="0" tIns="0" rIns="0" bIns="0" anchor="ctr" anchorCtr="0">
              <a:noAutofit/>
            </a:bodyPr>
            <a:lstStyle/>
            <a:p>
              <a:pPr marL="0" marR="0" lvl="0" indent="0" algn="just" rtl="0">
                <a:lnSpc>
                  <a:spcPct val="180000"/>
                </a:lnSpc>
                <a:spcBef>
                  <a:spcPts val="0"/>
                </a:spcBef>
                <a:spcAft>
                  <a:spcPts val="0"/>
                </a:spcAft>
                <a:buNone/>
              </a:pPr>
              <a:r>
                <a:rPr lang="en-US" sz="3000" b="0" i="0" u="none" strike="noStrike" cap="none">
                  <a:solidFill>
                    <a:srgbClr val="FFFFFF"/>
                  </a:solidFill>
                  <a:latin typeface="Montserrat"/>
                  <a:ea typeface="Montserrat"/>
                  <a:cs typeface="Montserrat"/>
                  <a:sym typeface="Montserrat"/>
                </a:rPr>
                <a:t>This project will use IBM SPSS to analyze and predict hotel prices based on various factors.</a:t>
              </a:r>
              <a:endParaRPr/>
            </a:p>
            <a:p>
              <a:pPr marL="647700" marR="0" lvl="1" indent="-323850" algn="just" rtl="0">
                <a:lnSpc>
                  <a:spcPct val="180000"/>
                </a:lnSpc>
                <a:spcBef>
                  <a:spcPts val="0"/>
                </a:spcBef>
                <a:spcAft>
                  <a:spcPts val="0"/>
                </a:spcAft>
                <a:buClr>
                  <a:srgbClr val="FFFFFF"/>
                </a:buClr>
                <a:buSzPts val="3000"/>
                <a:buFont typeface="Arial"/>
                <a:buChar char="•"/>
              </a:pPr>
              <a:r>
                <a:rPr lang="en-US" sz="3000" b="0" i="0" u="none" strike="noStrike" cap="none">
                  <a:solidFill>
                    <a:srgbClr val="FFFFFF"/>
                  </a:solidFill>
                  <a:latin typeface="Montserrat"/>
                  <a:ea typeface="Montserrat"/>
                  <a:cs typeface="Montserrat"/>
                  <a:sym typeface="Montserrat"/>
                </a:rPr>
                <a:t>Use data analysis to identify patterns in hotel pricing.</a:t>
              </a:r>
              <a:endParaRPr/>
            </a:p>
            <a:p>
              <a:pPr marL="647700" marR="0" lvl="1" indent="-323850" algn="just" rtl="0">
                <a:lnSpc>
                  <a:spcPct val="180000"/>
                </a:lnSpc>
                <a:spcBef>
                  <a:spcPts val="0"/>
                </a:spcBef>
                <a:spcAft>
                  <a:spcPts val="0"/>
                </a:spcAft>
                <a:buClr>
                  <a:srgbClr val="FFFFFF"/>
                </a:buClr>
                <a:buSzPts val="3000"/>
                <a:buFont typeface="Arial"/>
                <a:buChar char="•"/>
              </a:pPr>
              <a:r>
                <a:rPr lang="en-US" sz="3000" b="0" i="0" u="none" strike="noStrike" cap="none">
                  <a:solidFill>
                    <a:srgbClr val="FFFFFF"/>
                  </a:solidFill>
                  <a:latin typeface="Montserrat"/>
                  <a:ea typeface="Montserrat"/>
                  <a:cs typeface="Montserrat"/>
                  <a:sym typeface="Montserrat"/>
                </a:rPr>
                <a:t>Predict hotel prices based on location, amenities, seasonality, and demand.</a:t>
              </a:r>
              <a:endParaRPr/>
            </a:p>
            <a:p>
              <a:pPr marL="542925" marR="0" lvl="1" indent="-271462" algn="just" rtl="0">
                <a:lnSpc>
                  <a:spcPct val="180000"/>
                </a:lnSpc>
                <a:spcBef>
                  <a:spcPts val="0"/>
                </a:spcBef>
                <a:spcAft>
                  <a:spcPts val="0"/>
                </a:spcAft>
                <a:buClr>
                  <a:srgbClr val="FFFFFF"/>
                </a:buClr>
                <a:buSzPts val="3000"/>
                <a:buFont typeface="Arial"/>
                <a:buChar char="•"/>
              </a:pPr>
              <a:r>
                <a:rPr lang="en-US" sz="3000" b="0" i="0" u="none" strike="noStrike" cap="none">
                  <a:solidFill>
                    <a:srgbClr val="FFFFFF"/>
                  </a:solidFill>
                  <a:latin typeface="Montserrat"/>
                  <a:ea typeface="Montserrat"/>
                  <a:cs typeface="Montserrat"/>
                  <a:sym typeface="Montserrat"/>
                </a:rPr>
                <a:t>Generate reports and visualizations to help businesses and travelers make informed decisions.</a:t>
              </a:r>
              <a:endParaRPr/>
            </a:p>
          </p:txBody>
        </p:sp>
      </p:grpSp>
      <p:grpSp>
        <p:nvGrpSpPr>
          <p:cNvPr id="170" name="Google Shape;170;p9"/>
          <p:cNvGrpSpPr/>
          <p:nvPr/>
        </p:nvGrpSpPr>
        <p:grpSpPr>
          <a:xfrm>
            <a:off x="1028700" y="6415231"/>
            <a:ext cx="15531525" cy="4965344"/>
            <a:chOff x="-390033" y="0"/>
            <a:chExt cx="20708700" cy="6620459"/>
          </a:xfrm>
        </p:grpSpPr>
        <p:sp>
          <p:nvSpPr>
            <p:cNvPr id="171" name="Google Shape;171;p9"/>
            <p:cNvSpPr/>
            <p:nvPr/>
          </p:nvSpPr>
          <p:spPr>
            <a:xfrm>
              <a:off x="0" y="0"/>
              <a:ext cx="20318628" cy="6620440"/>
            </a:xfrm>
            <a:custGeom>
              <a:avLst/>
              <a:gdLst/>
              <a:ahLst/>
              <a:cxnLst/>
              <a:rect l="l" t="t" r="r" b="b"/>
              <a:pathLst>
                <a:path w="20318628" h="6620440" extrusionOk="0">
                  <a:moveTo>
                    <a:pt x="0" y="0"/>
                  </a:moveTo>
                  <a:lnTo>
                    <a:pt x="20318628" y="0"/>
                  </a:lnTo>
                  <a:lnTo>
                    <a:pt x="20318628" y="6620440"/>
                  </a:lnTo>
                  <a:lnTo>
                    <a:pt x="0" y="6620440"/>
                  </a:lnTo>
                  <a:close/>
                </a:path>
              </a:pathLst>
            </a:custGeom>
            <a:solidFill>
              <a:srgbClr val="FFFFFF">
                <a:alpha val="0"/>
              </a:srgbClr>
            </a:solidFill>
            <a:ln>
              <a:noFill/>
            </a:ln>
          </p:spPr>
          <p:txBody>
            <a:bodyPr/>
            <a:lstStyle/>
            <a:p>
              <a:endParaRPr lang="en-IN"/>
            </a:p>
          </p:txBody>
        </p:sp>
        <p:sp>
          <p:nvSpPr>
            <p:cNvPr id="172" name="Google Shape;172;p9"/>
            <p:cNvSpPr txBox="1"/>
            <p:nvPr/>
          </p:nvSpPr>
          <p:spPr>
            <a:xfrm>
              <a:off x="-390033" y="270959"/>
              <a:ext cx="20708700" cy="6349500"/>
            </a:xfrm>
            <a:prstGeom prst="rect">
              <a:avLst/>
            </a:prstGeom>
            <a:noFill/>
            <a:ln>
              <a:noFill/>
            </a:ln>
          </p:spPr>
          <p:txBody>
            <a:bodyPr spcFirstLastPara="1" wrap="square" lIns="0" tIns="0" rIns="0" bIns="0" anchor="t" anchorCtr="0">
              <a:noAutofit/>
            </a:bodyPr>
            <a:lstStyle/>
            <a:p>
              <a:pPr marL="0" marR="0" lvl="0" indent="0" algn="just" rtl="0">
                <a:lnSpc>
                  <a:spcPct val="180000"/>
                </a:lnSpc>
                <a:spcBef>
                  <a:spcPts val="0"/>
                </a:spcBef>
                <a:spcAft>
                  <a:spcPts val="0"/>
                </a:spcAft>
                <a:buNone/>
              </a:pPr>
              <a:r>
                <a:rPr lang="en-US" sz="2900" b="1" i="0" u="none" strike="noStrike" cap="none">
                  <a:solidFill>
                    <a:srgbClr val="FFFFFF"/>
                  </a:solidFill>
                  <a:latin typeface="Montserrat"/>
                  <a:ea typeface="Montserrat"/>
                  <a:cs typeface="Montserrat"/>
                  <a:sym typeface="Montserrat"/>
                </a:rPr>
                <a:t>Benefits</a:t>
              </a:r>
              <a:endParaRPr/>
            </a:p>
            <a:p>
              <a:pPr marL="0" marR="0" lvl="0" indent="0" algn="just" rtl="0">
                <a:lnSpc>
                  <a:spcPct val="180000"/>
                </a:lnSpc>
                <a:spcBef>
                  <a:spcPts val="0"/>
                </a:spcBef>
                <a:spcAft>
                  <a:spcPts val="0"/>
                </a:spcAft>
                <a:buNone/>
              </a:pPr>
              <a:r>
                <a:rPr lang="en-US" sz="2900" b="1" i="0" u="none" strike="noStrike" cap="none">
                  <a:solidFill>
                    <a:srgbClr val="FFFFFF"/>
                  </a:solidFill>
                  <a:latin typeface="Montserrat"/>
                  <a:ea typeface="Montserrat"/>
                  <a:cs typeface="Montserrat"/>
                  <a:sym typeface="Montserrat"/>
                </a:rPr>
                <a:t>✅Faster – </a:t>
              </a:r>
              <a:r>
                <a:rPr lang="en-US" sz="2900" b="0" i="0" u="none" strike="noStrike" cap="none">
                  <a:solidFill>
                    <a:srgbClr val="FFFFFF"/>
                  </a:solidFill>
                  <a:latin typeface="Montserrat"/>
                  <a:ea typeface="Montserrat"/>
                  <a:cs typeface="Montserrat"/>
                  <a:sym typeface="Montserrat"/>
                </a:rPr>
                <a:t>It processes large hotel booking datasets quickly.</a:t>
              </a:r>
              <a:endParaRPr/>
            </a:p>
            <a:p>
              <a:pPr marL="0" marR="0" lvl="0" indent="0" algn="just" rtl="0">
                <a:lnSpc>
                  <a:spcPct val="180000"/>
                </a:lnSpc>
                <a:spcBef>
                  <a:spcPts val="0"/>
                </a:spcBef>
                <a:spcAft>
                  <a:spcPts val="0"/>
                </a:spcAft>
                <a:buNone/>
              </a:pPr>
              <a:r>
                <a:rPr lang="en-US" sz="2900" b="1" i="0" u="none" strike="noStrike" cap="none">
                  <a:solidFill>
                    <a:srgbClr val="FFFFFF"/>
                  </a:solidFill>
                  <a:latin typeface="Montserrat"/>
                  <a:ea typeface="Montserrat"/>
                  <a:cs typeface="Montserrat"/>
                  <a:sym typeface="Montserrat"/>
                </a:rPr>
                <a:t>✅ More accurate – </a:t>
              </a:r>
              <a:r>
                <a:rPr lang="en-US" sz="2900" b="0" i="0" u="none" strike="noStrike" cap="none">
                  <a:solidFill>
                    <a:srgbClr val="FFFFFF"/>
                  </a:solidFill>
                  <a:latin typeface="Montserrat"/>
                  <a:ea typeface="Montserrat"/>
                  <a:cs typeface="Montserrat"/>
                  <a:sym typeface="Montserrat"/>
                </a:rPr>
                <a:t>It predicts prices better than traditional estimation methods.</a:t>
              </a:r>
              <a:endParaRPr/>
            </a:p>
            <a:p>
              <a:pPr marL="0" marR="0" lvl="0" indent="0" algn="just" rtl="0">
                <a:lnSpc>
                  <a:spcPct val="180000"/>
                </a:lnSpc>
                <a:spcBef>
                  <a:spcPts val="0"/>
                </a:spcBef>
                <a:spcAft>
                  <a:spcPts val="0"/>
                </a:spcAft>
                <a:buNone/>
              </a:pPr>
              <a:r>
                <a:rPr lang="en-US" sz="2900" b="1" i="0" u="none" strike="noStrike" cap="none">
                  <a:solidFill>
                    <a:srgbClr val="FFFFFF"/>
                  </a:solidFill>
                  <a:latin typeface="Montserrat"/>
                  <a:ea typeface="Montserrat"/>
                  <a:cs typeface="Montserrat"/>
                  <a:sym typeface="Montserrat"/>
                </a:rPr>
                <a:t>✅ Helpful for travelers &amp; hotel owners – </a:t>
              </a:r>
              <a:r>
                <a:rPr lang="en-US" sz="2900" b="0" i="0" u="none" strike="noStrike" cap="none">
                  <a:solidFill>
                    <a:srgbClr val="FFFFFF"/>
                  </a:solidFill>
                  <a:latin typeface="Montserrat"/>
                  <a:ea typeface="Montserrat"/>
                  <a:cs typeface="Montserrat"/>
                  <a:sym typeface="Montserrat"/>
                </a:rPr>
                <a:t>Provides insights for price optimization and better budget planning.</a:t>
              </a:r>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888</Words>
  <Application>Microsoft Office PowerPoint</Application>
  <PresentationFormat>Custom</PresentationFormat>
  <Paragraphs>59</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Montserrat</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PRASANTH K R</cp:lastModifiedBy>
  <cp:revision>1</cp:revision>
  <dcterms:created xsi:type="dcterms:W3CDTF">2006-08-16T00:00:00Z</dcterms:created>
  <dcterms:modified xsi:type="dcterms:W3CDTF">2025-04-25T09:05:46Z</dcterms:modified>
</cp:coreProperties>
</file>