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4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1048712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1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algn="l"/>
            <a:r>
              <a:rPr dirty="0" sz="800" lang="en-US" smtClean="0"/>
              <a:t>In today’s competitive digital world, students and professionals need a personal platform to showcase their profile, skills, education, and projects. Traditional resumes are static and cannot fully highlight an individual’s creativity or interactive work. Therefore, there is a need for a responsive portfolio website that presents all personal and professional details in an attractive, user-friendly, and accessible manner.</a:t>
            </a:r>
            <a:endParaRPr dirty="0" sz="800" lang="en-US"/>
          </a:p>
        </p:txBody>
      </p:sp>
      <p:sp>
        <p:nvSpPr>
          <p:cNvPr id="104865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5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dirty="0" lang="en-US"/>
          </a:p>
        </p:txBody>
      </p:sp>
      <p:sp>
        <p:nvSpPr>
          <p:cNvPr id="104867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7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endParaRPr lang="en-US"/>
          </a:p>
        </p:txBody>
      </p:sp>
      <p:sp>
        <p:nvSpPr>
          <p:cNvPr id="104868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79200" y="3314150"/>
            <a:ext cx="9985941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 smtClean="0"/>
              <a:t>R</a:t>
            </a:r>
            <a:r>
              <a:rPr dirty="0" sz="2400" lang="en-US" smtClean="0"/>
              <a:t>.</a:t>
            </a:r>
            <a:r>
              <a:rPr dirty="0" sz="2400" lang="en-US" smtClean="0"/>
              <a:t>P</a:t>
            </a:r>
            <a:r>
              <a:rPr dirty="0" sz="2400" lang="en-US" smtClean="0"/>
              <a:t>A</a:t>
            </a:r>
            <a:r>
              <a:rPr dirty="0" sz="2400" lang="en-US" smtClean="0"/>
              <a:t>Z</a:t>
            </a:r>
            <a:r>
              <a:rPr dirty="0" sz="2400" lang="en-US" smtClean="0"/>
              <a:t>H</a:t>
            </a:r>
            <a:r>
              <a:rPr dirty="0" sz="2400" lang="en-US" smtClean="0"/>
              <a:t>A</a:t>
            </a:r>
            <a:r>
              <a:rPr dirty="0" sz="2400" lang="en-US" smtClean="0"/>
              <a:t>N</a:t>
            </a:r>
            <a:r>
              <a:rPr dirty="0" sz="2400" lang="en-US" smtClean="0"/>
              <a:t>I</a:t>
            </a:r>
            <a:r>
              <a:rPr dirty="0" sz="2400" lang="en-US" smtClean="0"/>
              <a:t>V</a:t>
            </a:r>
            <a:r>
              <a:rPr dirty="0" sz="2400" lang="en-US" smtClean="0"/>
              <a:t>E</a:t>
            </a:r>
            <a:r>
              <a:rPr dirty="0" sz="2400" lang="en-US" smtClean="0"/>
              <a:t>L</a:t>
            </a:r>
            <a:endParaRPr dirty="0" sz="2400" lang="en-US"/>
          </a:p>
          <a:p>
            <a:r>
              <a:rPr dirty="0" sz="2400" lang="en-US"/>
              <a:t>REGISTER NO AND NMID: </a:t>
            </a:r>
            <a:r>
              <a:rPr dirty="0" sz="2400" lang="en-US"/>
              <a:t>5F8630367368B4D8011425F1D073EE39</a:t>
            </a:r>
            <a:endParaRPr altLang="en-US" lang="zh-CN"/>
          </a:p>
          <a:p>
            <a:r>
              <a:rPr dirty="0" sz="2400" lang="en-US"/>
              <a:t>DEPARTMENT: </a:t>
            </a:r>
            <a:r>
              <a:rPr dirty="0" sz="2400" lang="en-US" smtClean="0"/>
              <a:t>BSC COMPUTER SCIENCE-E/M(SHIFT-</a:t>
            </a:r>
            <a:r>
              <a:rPr dirty="0" sz="2400" lang="en-US" smtClean="0"/>
              <a:t>2</a:t>
            </a:r>
            <a:r>
              <a:rPr dirty="0" sz="2400" lang="en-US" smtClean="0"/>
              <a:t>)</a:t>
            </a:r>
            <a:endParaRPr dirty="0" sz="2400" lang="en-US"/>
          </a:p>
          <a:p>
            <a:r>
              <a:rPr dirty="0" sz="2400" lang="en-US"/>
              <a:t>COLLEGE: </a:t>
            </a:r>
            <a:r>
              <a:rPr dirty="0" sz="2400" lang="en-US" smtClean="0"/>
              <a:t>ARIGNAR ANNA GOVT ARTS COLLEGE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Rectangle 9"/>
          <p:cNvSpPr/>
          <p:nvPr/>
        </p:nvSpPr>
        <p:spPr>
          <a:xfrm>
            <a:off x="809588" y="1428736"/>
            <a:ext cx="6096000" cy="1958340"/>
          </a:xfrm>
          <a:prstGeom prst="rect"/>
        </p:spPr>
        <p:txBody>
          <a:bodyPr>
            <a:spAutoFit/>
          </a:bodyPr>
          <a:p>
            <a:r>
              <a:rPr dirty="0" lang="en-US" smtClean="0"/>
              <a:t>The </a:t>
            </a:r>
            <a:r>
              <a:rPr b="1" dirty="0" lang="en-US" smtClean="0"/>
              <a:t>Personal Portfolio Website</a:t>
            </a:r>
            <a:r>
              <a:rPr dirty="0" lang="en-US" smtClean="0"/>
              <a:t> was successfully designed and developed using </a:t>
            </a:r>
            <a:r>
              <a:rPr b="1" dirty="0" lang="en-US" smtClean="0"/>
              <a:t>HTML</a:t>
            </a:r>
            <a:r>
              <a:rPr dirty="0" lang="en-US" smtClean="0"/>
              <a:t>, </a:t>
            </a:r>
            <a:r>
              <a:rPr b="1" dirty="0" lang="en-US" smtClean="0"/>
              <a:t>CSS</a:t>
            </a:r>
            <a:r>
              <a:rPr dirty="0" lang="en-US" smtClean="0"/>
              <a:t>, and </a:t>
            </a:r>
            <a:r>
              <a:rPr b="1" dirty="0" lang="en-US" smtClean="0"/>
              <a:t>JavaScript</a:t>
            </a:r>
            <a:r>
              <a:rPr dirty="0" lang="en-US" smtClean="0"/>
              <a:t>. The project fulfills its intended purpose by showcasing personal details, skills, and projects in a professional and user-friendly layout. The website is fully responsive and functions smoothly across different devices and screen sizes.</a:t>
            </a:r>
            <a:endParaRPr dirty="0"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-214338"/>
            <a:ext cx="12192000" cy="7286628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0" y="829627"/>
            <a:ext cx="5095867" cy="2505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mtClean="0"/>
              <a:t>PROJECT TITTLE:PERSONAL PORTFOLIO WEBSITE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595274" y="1928802"/>
            <a:ext cx="9001188" cy="646331"/>
          </a:xfrm>
          <a:prstGeom prst="rect"/>
        </p:spPr>
        <p:txBody>
          <a:bodyPr wrap="square">
            <a:spAutoFit/>
          </a:bodyPr>
          <a:p>
            <a:r>
              <a:rPr dirty="0" lang="en-US" err="1" smtClean="0"/>
              <a:t>I.In</a:t>
            </a:r>
            <a:r>
              <a:rPr dirty="0" lang="en-US" smtClean="0"/>
              <a:t> </a:t>
            </a:r>
            <a:r>
              <a:rPr dirty="0" lang="en-US" smtClean="0"/>
              <a:t>today's competitive job market, having a strong online presence is essential for developers and designers to showcase their skills, projects, and experience</a:t>
            </a:r>
            <a:r>
              <a:rPr dirty="0" lang="en-US" smtClean="0"/>
              <a:t>.</a:t>
            </a:r>
            <a:endParaRPr dirty="0" lang="en-US"/>
          </a:p>
        </p:txBody>
      </p:sp>
      <p:sp>
        <p:nvSpPr>
          <p:cNvPr id="1048649" name="Rectangle 11"/>
          <p:cNvSpPr/>
          <p:nvPr/>
        </p:nvSpPr>
        <p:spPr>
          <a:xfrm>
            <a:off x="666712" y="2857496"/>
            <a:ext cx="6096000" cy="891541"/>
          </a:xfrm>
          <a:prstGeom prst="rect"/>
        </p:spPr>
        <p:txBody>
          <a:bodyPr>
            <a:spAutoFit/>
          </a:bodyPr>
          <a:p>
            <a:r>
              <a:rPr dirty="0" lang="en-US" smtClean="0"/>
              <a:t>II. </a:t>
            </a:r>
            <a:r>
              <a:rPr dirty="0" lang="en-US" smtClean="0"/>
              <a:t>Many aspiring professionals lack a personalized digital space to present themselves effectively to potential clients </a:t>
            </a:r>
            <a:r>
              <a:rPr dirty="0" lang="en-US" smtClean="0"/>
              <a:t> or employer.</a:t>
            </a: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58" name="Rectangle 10"/>
          <p:cNvSpPr/>
          <p:nvPr/>
        </p:nvSpPr>
        <p:spPr>
          <a:xfrm>
            <a:off x="166646" y="1928803"/>
            <a:ext cx="9286940" cy="891540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1.The </a:t>
            </a:r>
            <a:r>
              <a:rPr b="1" dirty="0" lang="en-US" smtClean="0"/>
              <a:t>Personal Portfolio Website</a:t>
            </a:r>
            <a:r>
              <a:rPr dirty="0" lang="en-US" smtClean="0"/>
              <a:t> is a responsive and modern web application designed to showcase the personal brand, skills, and projects of </a:t>
            </a:r>
            <a:r>
              <a:rPr dirty="0" i="1" lang="en-US" smtClean="0"/>
              <a:t>N. </a:t>
            </a:r>
            <a:r>
              <a:rPr dirty="0" i="1" lang="en-US" err="1" smtClean="0"/>
              <a:t>Sabarinathan</a:t>
            </a:r>
            <a:r>
              <a:rPr dirty="0" lang="en-US" smtClean="0"/>
              <a:t>, a front-end developer and computer science student. </a:t>
            </a:r>
            <a:endParaRPr dirty="0" lang="en-US"/>
          </a:p>
        </p:txBody>
      </p:sp>
      <p:sp>
        <p:nvSpPr>
          <p:cNvPr id="1048659" name="Rectangle 11"/>
          <p:cNvSpPr/>
          <p:nvPr/>
        </p:nvSpPr>
        <p:spPr>
          <a:xfrm>
            <a:off x="309522" y="3357562"/>
            <a:ext cx="8905916" cy="646331"/>
          </a:xfrm>
          <a:prstGeom prst="rect"/>
        </p:spPr>
        <p:txBody>
          <a:bodyPr wrap="square">
            <a:spAutoFit/>
          </a:bodyPr>
          <a:p>
            <a:r>
              <a:rPr dirty="0" lang="en-US" smtClean="0"/>
              <a:t>2.The </a:t>
            </a:r>
            <a:r>
              <a:rPr dirty="0" lang="en-US" smtClean="0"/>
              <a:t>website serves as a digital resume that highlights his technical abilities, previous work, and ways to get in touch</a:t>
            </a:r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sp>
        <p:nvSpPr>
          <p:cNvPr id="1048665" name="Rectangle 1"/>
          <p:cNvSpPr>
            <a:spLocks noChangeArrowheads="1"/>
          </p:cNvSpPr>
          <p:nvPr/>
        </p:nvSpPr>
        <p:spPr bwMode="auto">
          <a:xfrm>
            <a:off x="309522" y="1949846"/>
            <a:ext cx="9429816" cy="11582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1.DEVELOPER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="1" dirty="0" lang="en-US" smtClean="0"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2.DESIGNER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9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sp>
        <p:nvSpPr>
          <p:cNvPr id="1048671" name="Rectangle 9"/>
          <p:cNvSpPr/>
          <p:nvPr/>
        </p:nvSpPr>
        <p:spPr>
          <a:xfrm>
            <a:off x="3048000" y="1928803"/>
            <a:ext cx="6096000" cy="646331"/>
          </a:xfrm>
          <a:prstGeom prst="rect"/>
        </p:spPr>
        <p:txBody>
          <a:bodyPr wrap="square">
            <a:spAutoFit/>
          </a:bodyPr>
          <a:p>
            <a:r>
              <a:rPr b="1" dirty="0" lang="en-US" smtClean="0"/>
              <a:t>1.Responsive </a:t>
            </a:r>
            <a:r>
              <a:rPr b="1" dirty="0" lang="en-US" smtClean="0"/>
              <a:t>Web Design</a:t>
            </a:r>
            <a:r>
              <a:rPr dirty="0" lang="en-US" smtClean="0"/>
              <a:t> – using grid layouts and flexible styling for </a:t>
            </a:r>
            <a:r>
              <a:rPr dirty="0" lang="en-US" smtClean="0"/>
              <a:t>mobile-friendliness.</a:t>
            </a:r>
            <a:endParaRPr dirty="0" lang="en-US"/>
          </a:p>
        </p:txBody>
      </p:sp>
      <p:sp>
        <p:nvSpPr>
          <p:cNvPr id="1048672" name="Rectangle 1"/>
          <p:cNvSpPr>
            <a:spLocks noChangeArrowheads="1"/>
          </p:cNvSpPr>
          <p:nvPr/>
        </p:nvSpPr>
        <p:spPr bwMode="auto">
          <a:xfrm>
            <a:off x="2952729" y="2714620"/>
            <a:ext cx="8429684" cy="64633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2.Component-Based Layout</a:t>
            </a: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organizing code into sections like header, </a:t>
            </a:r>
            <a:r>
              <a:rPr baseline="0" b="0" cap="none" dirty="0" sz="18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nav</a:t>
            </a: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about, skills, projects, and contact for better readability and structure</a:t>
            </a:r>
            <a:r>
              <a:rPr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baseline="0" b="0" cap="none" dirty="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1048673" name="Rectangle 10"/>
          <p:cNvSpPr/>
          <p:nvPr/>
        </p:nvSpPr>
        <p:spPr>
          <a:xfrm>
            <a:off x="3024166" y="3571876"/>
            <a:ext cx="6096000" cy="646331"/>
          </a:xfrm>
          <a:prstGeom prst="rect"/>
        </p:spPr>
        <p:txBody>
          <a:bodyPr>
            <a:spAutoFit/>
          </a:bodyPr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b="1" dirty="0" lang="en-US" smtClean="0">
                <a:latin typeface="Arial" charset="0"/>
                <a:cs typeface="Arial" charset="0"/>
              </a:rPr>
              <a:t>3.Form Handling (JavaScript)</a:t>
            </a:r>
            <a:r>
              <a:rPr dirty="0" lang="en-US" smtClean="0">
                <a:latin typeface="Arial" charset="0"/>
                <a:cs typeface="Arial" charset="0"/>
              </a:rPr>
              <a:t> – basic front-end form submission with feedback alert.</a:t>
            </a:r>
            <a:endParaRPr dirty="0" lang="en-US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4"/>
          <p:cNvSpPr>
            <a:spLocks noChangeArrowheads="1"/>
          </p:cNvSpPr>
          <p:nvPr/>
        </p:nvSpPr>
        <p:spPr bwMode="auto">
          <a:xfrm>
            <a:off x="0" y="1512174"/>
            <a:ext cx="9057929" cy="42189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Font &amp; Style</a:t>
            </a: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Uses Google Fonts (</a:t>
            </a: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Montserrat</a:t>
            </a:r>
            <a:r>
              <a:rPr baseline="0" b="0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 for a professional and clean look.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Color Scheme</a:t>
            </a: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Background: </a:t>
            </a: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#f8f9fa</a:t>
            </a:r>
            <a:r>
              <a:rPr baseline="0" b="0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(light gray)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Header: </a:t>
            </a: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#2f1a14</a:t>
            </a:r>
            <a:r>
              <a:rPr baseline="0" b="0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(dark brown)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Accent: Light pinks (</a:t>
            </a: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#ffe5dc</a:t>
            </a:r>
            <a:r>
              <a:rPr baseline="0" b="0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 and white cards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Consistent Typography</a:t>
            </a: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Clear hierarchy using font weights and sizes.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baseline="0" b="1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📐 Layout Structure: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Header</a:t>
            </a: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Contains your name and roles (Front-End Developer, Designer, Freelancer).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Navigation Bar</a:t>
            </a: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Horizontal, center-aligned, with links to different sections of the page.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Sections</a:t>
            </a: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About Me</a:t>
            </a: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Brief introduction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Skills</a:t>
            </a: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Grid-based layout for listing key skills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Projects</a:t>
            </a: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Card-based layout with project image, title, and description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82" name="Rectangle 1"/>
          <p:cNvSpPr>
            <a:spLocks noChangeArrowheads="1"/>
          </p:cNvSpPr>
          <p:nvPr/>
        </p:nvSpPr>
        <p:spPr bwMode="auto">
          <a:xfrm>
            <a:off x="238084" y="1523073"/>
            <a:ext cx="9459641" cy="46126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1" cap="none" dirty="0" sz="9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baseline="0" b="1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Navigation Bar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Allows smooth scrolling to </a:t>
            </a: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#about</a:t>
            </a:r>
            <a:r>
              <a:rPr baseline="0" b="0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#skills</a:t>
            </a:r>
            <a:r>
              <a:rPr baseline="0" b="0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#projects</a:t>
            </a:r>
            <a:r>
              <a:rPr baseline="0" b="0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and </a:t>
            </a: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#contact</a:t>
            </a:r>
            <a:r>
              <a:rPr baseline="0" b="0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About Section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Personal introduction with educational background and passion for web development.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Skills Section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Lists core competencies like HTML, CSS, JavaScript, UI/UX Design, etc.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Uses a responsive grid layout.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Projects Section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Two featured projects:</a:t>
            </a:r>
          </a:p>
          <a:p>
            <a:pPr algn="l" defTabSz="914400" eaLnBrk="0" fontAlgn="base" hangingPunct="0" indent="0" latinLnBrk="0" lvl="2" marL="9144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Portfolio Website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2" marL="9144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Landing Page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Each project is shown as a card with an image, title, and description.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baseline="0" b="1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Contact Form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Users can enter name, email, and message.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JavaScript captures the data and displays an alert (</a:t>
            </a:r>
            <a:r>
              <a:rPr baseline="0" b="0" cap="none" dirty="0" sz="1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Thank you {name}! Your message has been sent.</a:t>
            </a:r>
            <a:r>
              <a:rPr baseline="0" b="0" cap="none" dirty="0" sz="9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).</a:t>
            </a: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1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Form is reset after submission.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baseline="0" b="0" cap="none" dirty="0" sz="1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system-28</cp:lastModifiedBy>
  <dcterms:created xsi:type="dcterms:W3CDTF">2024-03-29T04:07:22Z</dcterms:created>
  <dcterms:modified xsi:type="dcterms:W3CDTF">2025-09-06T05:32:53Z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45e98c5289054eb28e1d293e58027485</vt:lpwstr>
  </property>
</Properties>
</file>