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saveSubsetFonts="1">
  <p:sldMasterIdLst>
    <p:sldMasterId id="2147483660" r:id="rId1"/>
  </p:sldMasterIdLst>
  <p:notesMasterIdLst>
    <p:notesMasterId r:id="rId2"/>
  </p:notesMasterIdLst>
  <p:sldIdLst>
    <p:sldId id="265" r:id="rId3"/>
    <p:sldId id="266" r:id="rId4"/>
    <p:sldId id="267" r:id="rId5"/>
    <p:sldId id="268" r:id="rId6"/>
    <p:sldId id="269" r:id="rId7"/>
    <p:sldId id="270" r:id="rId8"/>
    <p:sldId id="271" r:id="rId9"/>
  </p:sldIdLst>
  <p:sldSz type="screen4x3" cy="6858000" cx="9144000"/>
  <p:notesSz cx="6858000" cy="9144000"/>
  <p:defaultTextStyle>
    <a:defPPr>
      <a:defRPr lang="en-US"/>
    </a:defPPr>
    <a:lvl1pPr algn="l" defTabSz="4572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tableStyles" Target="tableStyles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54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55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56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57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21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2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2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10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89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9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59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9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26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2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2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2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31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32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3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3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3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38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3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40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41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42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3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0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0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0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4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48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49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5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5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15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48616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1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1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1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eaLnBrk="1" hangingPunct="1" latinLnBrk="0" rtl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342900" latinLnBrk="0" marL="342900" rtl="0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ECC"/>
        </a:solidFill>
      </p:bgPr>
    </p:bg>
    <p:spTree>
      <p:nvGrpSpPr>
        <p:cNvPr id="22" name=""/>
        <p:cNvGrpSpPr/>
        <p:nvPr/>
      </p:nvGrpSpPr>
      <p:grpSpPr>
        <a:xfrm/>
      </p:grpSpPr>
      <p:sp>
        <p:nvSpPr>
          <p:cNvPr id="1048586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t>Sales Insights Dashboard – Superstore Dataset</a:t>
            </a:r>
          </a:p>
        </p:txBody>
      </p:sp>
      <p:sp>
        <p:nvSpPr>
          <p:cNvPr id="1048587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t>By Majji Prasanth Reddy</a:t>
            </a:r>
          </a:p>
          <a:p>
            <a:r>
              <a:t>Data Analyst Internship – Task 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ECC"/>
        </a:solidFill>
      </p:bgPr>
    </p:bg>
    <p:spTree>
      <p:nvGrpSpPr>
        <p:cNvPr id="24" name=""/>
        <p:cNvGrpSpPr/>
        <p:nvPr/>
      </p:nvGrpSpPr>
      <p:grpSpPr>
        <a:xfrm/>
      </p:grpSpPr>
      <p:sp>
        <p:nvSpPr>
          <p:cNvPr id="104859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Project Objective</a:t>
            </a:r>
          </a:p>
        </p:txBody>
      </p:sp>
      <p:sp>
        <p:nvSpPr>
          <p:cNvPr id="1048594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t>Create an interactive sales dashboard using Power BI.</a:t>
            </a:r>
          </a:p>
          <a:p>
            <a:r>
              <a:t>Enable business stakeholders to explore insights across regions, categories, and time periods.</a:t>
            </a:r>
          </a:p>
          <a:p>
            <a:r>
              <a:t>Identify growth opportunities and underperforming areas.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ECC"/>
        </a:solidFill>
      </p:bgPr>
    </p:bg>
    <p:spTree>
      <p:nvGrpSpPr>
        <p:cNvPr id="25" name=""/>
        <p:cNvGrpSpPr/>
        <p:nvPr/>
      </p:nvGrpSpPr>
      <p:grpSpPr>
        <a:xfrm/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Dataset Overview</a:t>
            </a:r>
          </a:p>
        </p:txBody>
      </p:sp>
      <p:sp>
        <p:nvSpPr>
          <p:cNvPr id="1048596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t>Source: Superstore Sales Dataset (Kaggle)</a:t>
            </a:r>
          </a:p>
          <a:p>
            <a:r>
              <a:t>Duration: 201</a:t>
            </a:r>
            <a:r>
              <a:rPr lang="en-US"/>
              <a:t>4</a:t>
            </a:r>
            <a:r>
              <a:t> to 201</a:t>
            </a:r>
            <a:r>
              <a:rPr lang="en-US"/>
              <a:t>7</a:t>
            </a:r>
            <a:r>
              <a:rPr lang="en-US"/>
              <a:t> </a:t>
            </a:r>
            <a:r>
              <a:t>(sample)</a:t>
            </a:r>
            <a:endParaRPr altLang="en-US" lang="zh-CN"/>
          </a:p>
          <a:p>
            <a:r>
              <a:t>Key Fields: Sales, Profit, Discount, Quantity, Category, Region, Order Date, Segment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ECC"/>
        </a:solidFill>
      </p:bgPr>
    </p:bg>
    <p:spTree>
      <p:nvGrpSpPr>
        <p:cNvPr id="26" name=""/>
        <p:cNvGrpSpPr/>
        <p:nvPr/>
      </p:nvGrpSpPr>
      <p:grpSpPr>
        <a:xfrm/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5455"/>
          </a:bodyPr>
          <a:p>
            <a:r>
              <a:t>Key Performance Indicators (KPIs)</a:t>
            </a:r>
          </a:p>
        </p:txBody>
      </p:sp>
      <p:sp>
        <p:nvSpPr>
          <p:cNvPr id="1048598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t>1. Total Sales</a:t>
            </a:r>
          </a:p>
          <a:p>
            <a:r>
              <a:t>2. Total Profit</a:t>
            </a:r>
          </a:p>
          <a:p>
            <a:r>
              <a:t>3. Profit Margin (%)</a:t>
            </a:r>
          </a:p>
          <a:p>
            <a:r>
              <a:t>4. Monthly Sales Trend</a:t>
            </a:r>
          </a:p>
          <a:p>
            <a:r>
              <a:t>5. Top Categories and Regions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ECC"/>
        </a:solidFill>
      </p:bgPr>
    </p:bg>
    <p:spTree>
      <p:nvGrpSpPr>
        <p:cNvPr id="27" name=""/>
        <p:cNvGrpSpPr/>
        <p:nvPr/>
      </p:nvGrpSpPr>
      <p:grpSpPr>
        <a:xfrm/>
      </p:grpSpPr>
      <p:sp>
        <p:nvSpPr>
          <p:cNvPr id="104859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Dashboard Features</a:t>
            </a:r>
          </a:p>
        </p:txBody>
      </p:sp>
      <p:sp>
        <p:nvSpPr>
          <p:cNvPr id="1048600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t>• Slicer for Region</a:t>
            </a:r>
          </a:p>
          <a:p>
            <a:r>
              <a:t>• Interactive line, bar, </a:t>
            </a:r>
            <a:r>
              <a:rPr lang="en-US"/>
              <a:t>p</a:t>
            </a:r>
            <a:r>
              <a:rPr lang="en-US"/>
              <a:t>i</a:t>
            </a:r>
            <a:r>
              <a:rPr lang="en-US"/>
              <a:t>e</a:t>
            </a:r>
            <a:r>
              <a:rPr lang="en-US"/>
              <a:t>,</a:t>
            </a:r>
            <a:r>
              <a:rPr lang="en-US"/>
              <a:t> </a:t>
            </a:r>
            <a:r>
              <a:t>and card visuals</a:t>
            </a:r>
            <a:endParaRPr altLang="en-US" lang="zh-CN"/>
          </a:p>
          <a:p>
            <a:r>
              <a:t>• Clean color theme and layout</a:t>
            </a:r>
          </a:p>
          <a:p>
            <a:r>
              <a:t>• Drill-down and tooltip functionality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ECC"/>
        </a:solidFill>
      </p:bgPr>
    </p:bg>
    <p:spTree>
      <p:nvGrpSpPr>
        <p:cNvPr id="28" name=""/>
        <p:cNvGrpSpPr/>
        <p:nvPr/>
      </p:nvGrpSpPr>
      <p:grpSpPr>
        <a:xfrm/>
      </p:grpSpPr>
      <p:sp>
        <p:nvSpPr>
          <p:cNvPr id="104860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Key Insights</a:t>
            </a:r>
          </a:p>
        </p:txBody>
      </p:sp>
      <p:sp>
        <p:nvSpPr>
          <p:cNvPr id="1048602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t>• West Region shows highest overall profit</a:t>
            </a:r>
          </a:p>
          <a:p>
            <a:r>
              <a:t>• Technology category drives most sales</a:t>
            </a:r>
          </a:p>
          <a:p>
            <a:r>
              <a:t>• Office Supplies has lowest profit margin</a:t>
            </a:r>
          </a:p>
          <a:p>
            <a:r>
              <a:t>• Profitability not directly tied to sales volume</a:t>
            </a:r>
          </a:p>
          <a:p>
            <a:r>
              <a:t>• Focus can be increased on high-margin segments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ECC"/>
        </a:solidFill>
      </p:bgPr>
    </p:bg>
    <p:spTree>
      <p:nvGrpSpPr>
        <p:cNvPr id="29" name=""/>
        <p:cNvGrpSpPr/>
        <p:nvPr/>
      </p:nvGrpSpPr>
      <p:grpSpPr>
        <a:xfrm/>
      </p:grpSpPr>
      <p:sp>
        <p:nvSpPr>
          <p:cNvPr id="104860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Tools Used &amp; Deliverables</a:t>
            </a:r>
          </a:p>
        </p:txBody>
      </p:sp>
      <p:sp>
        <p:nvSpPr>
          <p:cNvPr id="1048604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t>• Tool: Power BI</a:t>
            </a:r>
          </a:p>
          <a:p>
            <a:r>
              <a:t>• Dataset: Superstore Sales (Kaggle)</a:t>
            </a:r>
          </a:p>
          <a:p>
            <a:r>
              <a:t>• Deliverables:</a:t>
            </a:r>
          </a:p>
          <a:p>
            <a:r>
              <a:t>   - Power BI Interactive Dashboard (.pbix)</a:t>
            </a:r>
          </a:p>
          <a:p>
            <a:r>
              <a:t>   - Project Presentation (.pptx)</a:t>
            </a:r>
          </a:p>
          <a:p>
            <a:r>
              <a:t>   - README.md with project details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Macintosh PowerPoint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RMX3231</dc:creator>
  <cp:lastModifiedBy>Steve Canny</cp:lastModifiedBy>
  <dcterms:created xsi:type="dcterms:W3CDTF">2013-01-26T11:14:16Z</dcterms:created>
  <dcterms:modified xsi:type="dcterms:W3CDTF">2025-04-25T09:23:22Z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7b7e4d81e48340b5a4b497d34d511281</vt:lpwstr>
  </property>
</Properties>
</file>