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3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26018" y="817418"/>
            <a:ext cx="8824018" cy="1373479"/>
          </a:xfrm>
        </p:spPr>
        <p:txBody>
          <a:bodyPr>
            <a:normAutofit fontScale="91071"/>
          </a:bodyPr>
          <a:p>
            <a:r>
              <a:t>Sales Data Analysis using SQL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3228536"/>
            <a:ext cx="7854696" cy="1752600"/>
          </a:xfrm>
        </p:spPr>
        <p:txBody>
          <a:bodyPr/>
          <a:p>
            <a:r>
              <a:t>A </a:t>
            </a:r>
            <a:r>
              <a:rPr dirty="0" lang="en-US" smtClean="0"/>
              <a:t>D</a:t>
            </a:r>
            <a:r>
              <a:rPr smtClean="0"/>
              <a:t>ata-Driven </a:t>
            </a:r>
            <a:r>
              <a:rPr dirty="0" lang="en-US" smtClean="0"/>
              <a:t> </a:t>
            </a:r>
            <a:r>
              <a:rPr smtClean="0"/>
              <a:t>Approach </a:t>
            </a:r>
            <a:r>
              <a:t>to Business Insights</a:t>
            </a:r>
          </a:p>
          <a:p>
            <a:r>
              <a:rPr smtClean="0"/>
              <a:t>Presented by</a:t>
            </a:r>
            <a:endParaRPr dirty="0" lang="en-US" smtClean="0"/>
          </a:p>
          <a:p>
            <a:r>
              <a:rPr smtClean="0"/>
              <a:t> [</a:t>
            </a:r>
            <a:r>
              <a:rPr dirty="0" lang="en-US" smtClean="0"/>
              <a:t>Majji Prasanth Reddy</a:t>
            </a:r>
            <a:r>
              <a:rPr smtClean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1052944"/>
            <a:ext cx="8229600" cy="1080656"/>
          </a:xfrm>
        </p:spPr>
        <p:txBody>
          <a:bodyPr>
            <a:normAutofit fontScale="90000"/>
          </a:bodyPr>
          <a:p>
            <a:r>
              <a:rPr dirty="0" lang="en-US" smtClean="0"/>
              <a:t>Monthly Sales Trend</a:t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4" name="Content Placeholder 3" descr="request9ss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01091" y="2133601"/>
            <a:ext cx="4932218" cy="360218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Business Impact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</a:t>
            </a:r>
            <a:r>
              <a:t>Improved </a:t>
            </a:r>
            <a:r>
              <a:rPr dirty="0" lang="en-US" smtClean="0"/>
              <a:t> </a:t>
            </a:r>
            <a:r>
              <a:rPr smtClean="0"/>
              <a:t>sales</a:t>
            </a:r>
            <a:r>
              <a:rPr dirty="0" lang="en-US" smtClean="0"/>
              <a:t> </a:t>
            </a:r>
            <a:r>
              <a:rPr smtClean="0"/>
              <a:t> strategy</a:t>
            </a:r>
            <a:r>
              <a:rPr dirty="0" lang="en-US" smtClean="0"/>
              <a:t> </a:t>
            </a:r>
            <a:r>
              <a:rPr smtClean="0"/>
              <a:t> by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focusing </a:t>
            </a:r>
            <a:r>
              <a:rPr dirty="0" lang="en-US" smtClean="0"/>
              <a:t> </a:t>
            </a:r>
            <a:r>
              <a:rPr smtClean="0"/>
              <a:t>on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high-performing </a:t>
            </a:r>
            <a:r>
              <a:rPr dirty="0" lang="en-US" smtClean="0"/>
              <a:t> </a:t>
            </a:r>
            <a:r>
              <a:rPr smtClean="0"/>
              <a:t>channels</a:t>
            </a:r>
          </a:p>
          <a:p>
            <a:r>
              <a:t>- </a:t>
            </a:r>
            <a:r>
              <a:rPr smtClean="0"/>
              <a:t>Optimized</a:t>
            </a:r>
            <a:r>
              <a:rPr dirty="0" lang="en-US" smtClean="0"/>
              <a:t> </a:t>
            </a:r>
            <a:r>
              <a:rPr smtClean="0"/>
              <a:t> inventory</a:t>
            </a:r>
            <a:r>
              <a:rPr dirty="0" lang="en-US" smtClean="0"/>
              <a:t> </a:t>
            </a:r>
            <a:r>
              <a:rPr smtClean="0"/>
              <a:t> based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on </a:t>
            </a:r>
            <a:r>
              <a:rPr dirty="0" lang="en-US" smtClean="0"/>
              <a:t> </a:t>
            </a:r>
            <a:r>
              <a:rPr smtClean="0"/>
              <a:t>top-selling </a:t>
            </a:r>
            <a:r>
              <a:t>products</a:t>
            </a:r>
          </a:p>
          <a:p>
            <a:r>
              <a:t>- </a:t>
            </a:r>
            <a:r>
              <a:t>Enhanced </a:t>
            </a:r>
            <a:r>
              <a:rPr dirty="0" lang="en-US" smtClean="0"/>
              <a:t> </a:t>
            </a:r>
            <a:r>
              <a:rPr smtClean="0"/>
              <a:t>marketing</a:t>
            </a:r>
            <a:r>
              <a:rPr dirty="0" lang="en-US" smtClean="0"/>
              <a:t> </a:t>
            </a:r>
            <a:r>
              <a:rPr smtClean="0"/>
              <a:t> efforts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for </a:t>
            </a:r>
            <a:r>
              <a:rPr dirty="0" lang="en-US" smtClean="0"/>
              <a:t> </a:t>
            </a:r>
            <a:r>
              <a:rPr smtClean="0"/>
              <a:t>underperforming </a:t>
            </a:r>
            <a:r>
              <a:t>categories</a:t>
            </a:r>
          </a:p>
          <a:p>
            <a:r>
              <a:t>- </a:t>
            </a:r>
            <a:r>
              <a:rPr smtClean="0"/>
              <a:t>Data-driven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decision-making </a:t>
            </a:r>
            <a:r>
              <a:rPr dirty="0" lang="en-US" smtClean="0"/>
              <a:t> </a:t>
            </a:r>
            <a:r>
              <a:rPr smtClean="0"/>
              <a:t>for </a:t>
            </a:r>
            <a:r>
              <a:rPr dirty="0" lang="en-US" smtClean="0"/>
              <a:t> </a:t>
            </a:r>
            <a:r>
              <a:rPr smtClean="0"/>
              <a:t>stakeholders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 &amp; Next Steps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</a:t>
            </a:r>
            <a:r>
              <a:rPr dirty="0" lang="en-US" smtClean="0"/>
              <a:t>This </a:t>
            </a:r>
            <a:r>
              <a:rPr smtClean="0"/>
              <a:t>SQL</a:t>
            </a:r>
            <a:r>
              <a:rPr dirty="0" lang="en-US" smtClean="0"/>
              <a:t> </a:t>
            </a:r>
            <a:r>
              <a:rPr smtClean="0"/>
              <a:t> analysis</a:t>
            </a:r>
            <a:r>
              <a:rPr dirty="0" lang="en-US" smtClean="0"/>
              <a:t> </a:t>
            </a:r>
            <a:r>
              <a:rPr smtClean="0"/>
              <a:t> provides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actionable </a:t>
            </a:r>
            <a:r>
              <a:rPr dirty="0" lang="en-US" smtClean="0"/>
              <a:t> </a:t>
            </a:r>
            <a:r>
              <a:rPr smtClean="0"/>
              <a:t>insights </a:t>
            </a:r>
            <a:r>
              <a:rPr dirty="0" lang="en-US" smtClean="0"/>
              <a:t> </a:t>
            </a:r>
            <a:r>
              <a:rPr smtClean="0"/>
              <a:t>for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sales growth</a:t>
            </a:r>
          </a:p>
          <a:p>
            <a:r>
              <a:t>- Next Steps:</a:t>
            </a:r>
          </a:p>
          <a:p>
            <a:r>
              <a:t>  1. </a:t>
            </a:r>
            <a:r>
              <a:t>Automate </a:t>
            </a:r>
            <a:r>
              <a:rPr dirty="0" lang="en-US" smtClean="0"/>
              <a:t> </a:t>
            </a:r>
            <a:r>
              <a:rPr smtClean="0"/>
              <a:t>reporting</a:t>
            </a:r>
            <a:r>
              <a:rPr dirty="0" lang="en-US" smtClean="0"/>
              <a:t> </a:t>
            </a:r>
            <a:r>
              <a:rPr smtClean="0"/>
              <a:t> with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dashboards</a:t>
            </a:r>
          </a:p>
          <a:p>
            <a:r>
              <a:t>  2. </a:t>
            </a:r>
            <a:r>
              <a:t>Expand </a:t>
            </a:r>
            <a:r>
              <a:rPr dirty="0" lang="en-US" smtClean="0"/>
              <a:t> </a:t>
            </a:r>
            <a:r>
              <a:rPr smtClean="0"/>
              <a:t>analysis </a:t>
            </a:r>
            <a:r>
              <a:rPr dirty="0" lang="en-US" smtClean="0"/>
              <a:t> </a:t>
            </a:r>
            <a:r>
              <a:rPr smtClean="0"/>
              <a:t>to</a:t>
            </a:r>
            <a:r>
              <a:rPr dirty="0" lang="en-US" smtClean="0"/>
              <a:t> </a:t>
            </a:r>
            <a:r>
              <a:rPr smtClean="0"/>
              <a:t> seasonal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trends</a:t>
            </a:r>
          </a:p>
          <a:p>
            <a:r>
              <a:t>  3</a:t>
            </a:r>
            <a:r>
              <a:t>. </a:t>
            </a:r>
            <a:r>
              <a:rPr smtClean="0"/>
              <a:t>Implement</a:t>
            </a:r>
            <a:r>
              <a:rPr dirty="0" lang="en-US" smtClean="0"/>
              <a:t> </a:t>
            </a:r>
            <a:r>
              <a:rPr smtClean="0"/>
              <a:t> predictive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sales </a:t>
            </a:r>
            <a:r>
              <a:rPr dirty="0" lang="en-US" smtClean="0"/>
              <a:t> </a:t>
            </a:r>
            <a:r>
              <a:rPr smtClean="0"/>
              <a:t>modeling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 idx="4294967295"/>
          </p:nvPr>
        </p:nvSpPr>
        <p:spPr>
          <a:xfrm>
            <a:off x="914400" y="2051050"/>
            <a:ext cx="8229600" cy="1744663"/>
          </a:xfrm>
        </p:spPr>
        <p:txBody>
          <a:bodyPr>
            <a:normAutofit/>
          </a:bodyPr>
          <a:p>
            <a:r>
              <a:rPr sz="8800">
                <a:latin typeface="Lucida Calligraphy" pitchFamily="66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Introduction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mtClean="0"/>
              <a:t>This</a:t>
            </a:r>
            <a:r>
              <a:rPr dirty="0" lang="en-US" smtClean="0"/>
              <a:t> </a:t>
            </a:r>
            <a:r>
              <a:rPr smtClean="0"/>
              <a:t> project</a:t>
            </a:r>
            <a:r>
              <a:rPr dirty="0" lang="en-US" smtClean="0"/>
              <a:t> </a:t>
            </a:r>
            <a:r>
              <a:rPr smtClean="0"/>
              <a:t> focuses</a:t>
            </a:r>
            <a:r>
              <a:rPr dirty="0" lang="en-US" smtClean="0"/>
              <a:t> </a:t>
            </a:r>
            <a:r>
              <a:rPr smtClean="0"/>
              <a:t> on</a:t>
            </a:r>
            <a:r>
              <a:rPr dirty="0" lang="en-US" smtClean="0"/>
              <a:t> </a:t>
            </a:r>
            <a:r>
              <a:rPr smtClean="0"/>
              <a:t> analyzing</a:t>
            </a:r>
            <a:r>
              <a:rPr dirty="0" lang="en-US" smtClean="0"/>
              <a:t> </a:t>
            </a:r>
            <a:r>
              <a:rPr smtClean="0"/>
              <a:t> sales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data </a:t>
            </a:r>
            <a:r>
              <a:rPr dirty="0" lang="en-US" smtClean="0"/>
              <a:t> </a:t>
            </a:r>
            <a:r>
              <a:rPr smtClean="0"/>
              <a:t>using </a:t>
            </a:r>
            <a:r>
              <a:t>SQL </a:t>
            </a:r>
            <a:r>
              <a:rPr dirty="0" lang="en-US" smtClean="0"/>
              <a:t> </a:t>
            </a:r>
            <a:r>
              <a:rPr smtClean="0"/>
              <a:t>to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derive </a:t>
            </a:r>
            <a:r>
              <a:rPr dirty="0" lang="en-US" smtClean="0"/>
              <a:t> </a:t>
            </a:r>
            <a:r>
              <a:rPr smtClean="0"/>
              <a:t>meaningful </a:t>
            </a:r>
            <a:r>
              <a:rPr dirty="0" lang="en-US" smtClean="0"/>
              <a:t> </a:t>
            </a:r>
            <a:r>
              <a:rPr smtClean="0"/>
              <a:t>business </a:t>
            </a:r>
            <a:r>
              <a:rPr dirty="0" lang="en-US" smtClean="0"/>
              <a:t> </a:t>
            </a:r>
            <a:r>
              <a:rPr smtClean="0"/>
              <a:t>insights.</a:t>
            </a:r>
            <a:endParaRPr dirty="0" lang="en-US" smtClean="0"/>
          </a:p>
          <a:p>
            <a:r>
              <a:rPr smtClean="0"/>
              <a:t> </a:t>
            </a:r>
            <a:r>
              <a:t>The </a:t>
            </a:r>
            <a:r>
              <a:rPr dirty="0" lang="en-US" smtClean="0"/>
              <a:t> </a:t>
            </a:r>
            <a:r>
              <a:rPr smtClean="0"/>
              <a:t>goal </a:t>
            </a:r>
            <a:r>
              <a:rPr dirty="0" lang="en-US" smtClean="0"/>
              <a:t> </a:t>
            </a:r>
            <a:r>
              <a:rPr smtClean="0"/>
              <a:t>is</a:t>
            </a:r>
            <a:r>
              <a:rPr dirty="0" lang="en-US" smtClean="0"/>
              <a:t> </a:t>
            </a:r>
            <a:r>
              <a:rPr smtClean="0"/>
              <a:t> to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improve </a:t>
            </a:r>
            <a:r>
              <a:rPr dirty="0" lang="en-US" smtClean="0"/>
              <a:t> </a:t>
            </a:r>
            <a:r>
              <a:rPr smtClean="0"/>
              <a:t>sales </a:t>
            </a:r>
            <a:r>
              <a:rPr dirty="0" lang="en-US" smtClean="0"/>
              <a:t> </a:t>
            </a:r>
            <a:r>
              <a:rPr smtClean="0"/>
              <a:t>performance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by </a:t>
            </a:r>
            <a:r>
              <a:t>understanding </a:t>
            </a:r>
            <a:r>
              <a:rPr dirty="0" lang="en-US" smtClean="0"/>
              <a:t> </a:t>
            </a:r>
            <a:r>
              <a:rPr smtClean="0"/>
              <a:t>revenue </a:t>
            </a:r>
            <a:r>
              <a:rPr dirty="0" lang="en-US" smtClean="0"/>
              <a:t> </a:t>
            </a:r>
            <a:r>
              <a:rPr smtClean="0"/>
              <a:t>contributions</a:t>
            </a:r>
            <a:r>
              <a:rPr dirty="0" lang="en-US" smtClean="0"/>
              <a:t> </a:t>
            </a:r>
            <a:r>
              <a:rPr smtClean="0"/>
              <a:t> and</a:t>
            </a:r>
            <a:r>
              <a:rPr dirty="0" lang="en-US" smtClean="0"/>
              <a:t> </a:t>
            </a:r>
            <a:r>
              <a:rPr smtClean="0"/>
              <a:t> top-performing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products.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Project Objective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457200" y="2341418"/>
            <a:ext cx="8229600" cy="3983182"/>
          </a:xfrm>
        </p:spPr>
        <p:txBody>
          <a:bodyPr/>
          <a:p>
            <a:r>
              <a:rPr smtClean="0"/>
              <a:t>- </a:t>
            </a:r>
            <a:r>
              <a:rPr dirty="0" lang="en-US" smtClean="0"/>
              <a:t>To </a:t>
            </a:r>
            <a:r>
              <a:rPr smtClean="0"/>
              <a:t>Calculate </a:t>
            </a:r>
            <a:r>
              <a:rPr dirty="0" lang="en-US" smtClean="0"/>
              <a:t> </a:t>
            </a:r>
            <a:r>
              <a:rPr smtClean="0"/>
              <a:t>total</a:t>
            </a:r>
            <a:r>
              <a:rPr dirty="0" lang="en-US" smtClean="0"/>
              <a:t> </a:t>
            </a:r>
            <a:r>
              <a:rPr smtClean="0"/>
              <a:t> sales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revenue</a:t>
            </a:r>
          </a:p>
          <a:p>
            <a:r>
              <a:rPr smtClean="0"/>
              <a:t>- </a:t>
            </a:r>
            <a:r>
              <a:rPr dirty="0" lang="en-US" smtClean="0"/>
              <a:t>To </a:t>
            </a:r>
            <a:r>
              <a:rPr smtClean="0"/>
              <a:t>Determine </a:t>
            </a:r>
            <a:r>
              <a:rPr dirty="0" lang="en-US" smtClean="0"/>
              <a:t> </a:t>
            </a:r>
            <a:r>
              <a:rPr smtClean="0"/>
              <a:t>sales </a:t>
            </a:r>
            <a:r>
              <a:rPr dirty="0" lang="en-US" smtClean="0"/>
              <a:t> </a:t>
            </a:r>
            <a:r>
              <a:rPr smtClean="0"/>
              <a:t>contribution </a:t>
            </a:r>
            <a:r>
              <a:rPr dirty="0" lang="en-US" smtClean="0"/>
              <a:t> </a:t>
            </a:r>
            <a:r>
              <a:rPr smtClean="0"/>
              <a:t>per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channel</a:t>
            </a:r>
          </a:p>
          <a:p>
            <a:r>
              <a:rPr smtClean="0"/>
              <a:t>- </a:t>
            </a:r>
            <a:r>
              <a:rPr dirty="0" lang="en-US" smtClean="0"/>
              <a:t>To </a:t>
            </a:r>
            <a:r>
              <a:rPr smtClean="0"/>
              <a:t>Identify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top-selling </a:t>
            </a:r>
            <a:r>
              <a:rPr dirty="0" lang="en-US" smtClean="0"/>
              <a:t> </a:t>
            </a:r>
            <a:r>
              <a:rPr smtClean="0"/>
              <a:t>products </a:t>
            </a:r>
            <a:r>
              <a:rPr dirty="0" lang="en-US" smtClean="0"/>
              <a:t> </a:t>
            </a:r>
            <a:r>
              <a:rPr smtClean="0"/>
              <a:t>per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division</a:t>
            </a:r>
          </a:p>
          <a:p>
            <a:r>
              <a:rPr smtClean="0"/>
              <a:t>- </a:t>
            </a:r>
            <a:r>
              <a:rPr dirty="0" lang="en-US" smtClean="0"/>
              <a:t>To </a:t>
            </a:r>
            <a:r>
              <a:rPr smtClean="0"/>
              <a:t>Provide </a:t>
            </a:r>
            <a:r>
              <a:rPr dirty="0" lang="en-US" smtClean="0"/>
              <a:t> </a:t>
            </a:r>
            <a:r>
              <a:rPr smtClean="0"/>
              <a:t>insights </a:t>
            </a:r>
            <a:r>
              <a:rPr dirty="0" lang="en-US" smtClean="0"/>
              <a:t> </a:t>
            </a:r>
            <a:r>
              <a:rPr smtClean="0"/>
              <a:t>for</a:t>
            </a:r>
            <a:r>
              <a:rPr dirty="0" lang="en-US" smtClean="0"/>
              <a:t> </a:t>
            </a:r>
            <a:r>
              <a:rPr smtClean="0"/>
              <a:t> business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 Used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</a:t>
            </a:r>
            <a:r>
              <a:t>Sales </a:t>
            </a:r>
            <a:r>
              <a:rPr dirty="0" lang="en-US" smtClean="0"/>
              <a:t> </a:t>
            </a:r>
            <a:r>
              <a:rPr smtClean="0"/>
              <a:t>Transactions</a:t>
            </a:r>
            <a:r>
              <a:t>: </a:t>
            </a:r>
            <a:r>
              <a:t>Product </a:t>
            </a:r>
            <a:r>
              <a:rPr dirty="0" lang="en-US" smtClean="0"/>
              <a:t> </a:t>
            </a:r>
            <a:r>
              <a:rPr smtClean="0"/>
              <a:t>sales</a:t>
            </a:r>
            <a:r>
              <a:rPr dirty="0" lang="en-US" smtClean="0"/>
              <a:t> </a:t>
            </a:r>
            <a:r>
              <a:rPr smtClean="0"/>
              <a:t> data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including price &amp; quantity</a:t>
            </a:r>
          </a:p>
          <a:p>
            <a:r>
              <a:t>- </a:t>
            </a:r>
            <a:r>
              <a:t>Customer </a:t>
            </a:r>
            <a:r>
              <a:rPr dirty="0" lang="en-US" smtClean="0"/>
              <a:t> </a:t>
            </a:r>
            <a:r>
              <a:rPr smtClean="0"/>
              <a:t>Channels</a:t>
            </a:r>
            <a:r>
              <a:t>: </a:t>
            </a:r>
            <a:r>
              <a:rPr smtClean="0"/>
              <a:t>Different</a:t>
            </a:r>
            <a:r>
              <a:rPr dirty="0" lang="en-US" smtClean="0"/>
              <a:t> </a:t>
            </a:r>
            <a:r>
              <a:rPr smtClean="0"/>
              <a:t> sales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channels (online, retail, etc.)</a:t>
            </a:r>
          </a:p>
          <a:p>
            <a:r>
              <a:t>- </a:t>
            </a:r>
            <a:r>
              <a:rPr smtClean="0"/>
              <a:t>Product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Information: </a:t>
            </a:r>
            <a:r>
              <a:t>Details </a:t>
            </a:r>
            <a:r>
              <a:rPr dirty="0" lang="en-US" smtClean="0"/>
              <a:t> </a:t>
            </a:r>
            <a:r>
              <a:rPr smtClean="0"/>
              <a:t>on </a:t>
            </a:r>
            <a:r>
              <a:rPr dirty="0" lang="en-US" smtClean="0"/>
              <a:t> </a:t>
            </a:r>
            <a:r>
              <a:rPr smtClean="0"/>
              <a:t>product </a:t>
            </a:r>
            <a:r>
              <a:rPr dirty="0" lang="en-US" smtClean="0"/>
              <a:t> </a:t>
            </a:r>
            <a:r>
              <a:rPr smtClean="0"/>
              <a:t>categories </a:t>
            </a:r>
            <a:r>
              <a:t>&amp; divisions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SQL Techniques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Joins: </a:t>
            </a:r>
            <a:r>
              <a:t>Combining </a:t>
            </a:r>
            <a:r>
              <a:rPr dirty="0" lang="en-US" smtClean="0"/>
              <a:t> </a:t>
            </a:r>
            <a:r>
              <a:rPr smtClean="0"/>
              <a:t>multiple</a:t>
            </a:r>
            <a:r>
              <a:rPr dirty="0" lang="en-US" smtClean="0"/>
              <a:t> </a:t>
            </a:r>
            <a:r>
              <a:rPr smtClean="0"/>
              <a:t> datasets</a:t>
            </a:r>
            <a:r>
              <a:rPr dirty="0" lang="en-US" smtClean="0"/>
              <a:t> </a:t>
            </a:r>
            <a:r>
              <a:rPr smtClean="0"/>
              <a:t> for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analysis</a:t>
            </a:r>
          </a:p>
          <a:p>
            <a:r>
              <a:t>- Aggregations: SUM(), COUNT</a:t>
            </a:r>
            <a:r>
              <a:t>() </a:t>
            </a:r>
            <a:r>
              <a:rPr smtClean="0"/>
              <a:t>for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revenue calculations</a:t>
            </a:r>
          </a:p>
          <a:p>
            <a:r>
              <a:t>- </a:t>
            </a:r>
            <a:r>
              <a:t>Window </a:t>
            </a:r>
            <a:r>
              <a:rPr dirty="0" lang="en-US" smtClean="0"/>
              <a:t> </a:t>
            </a:r>
            <a:r>
              <a:rPr smtClean="0"/>
              <a:t>Functions</a:t>
            </a:r>
            <a:r>
              <a:t>: RANK</a:t>
            </a:r>
            <a:r>
              <a:t>() </a:t>
            </a:r>
            <a:r>
              <a:rPr dirty="0" lang="en-US" smtClean="0"/>
              <a:t> </a:t>
            </a:r>
            <a:r>
              <a:rPr smtClean="0"/>
              <a:t>to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identify </a:t>
            </a:r>
            <a:r>
              <a:rPr dirty="0" lang="en-US" smtClean="0"/>
              <a:t> </a:t>
            </a:r>
            <a:r>
              <a:rPr smtClean="0"/>
              <a:t>top-selling </a:t>
            </a:r>
            <a:r>
              <a:t>products</a:t>
            </a:r>
          </a:p>
          <a:p>
            <a:r>
              <a:t>- Filtering &amp; Grouping: </a:t>
            </a:r>
            <a:r>
              <a:t>WHERE </a:t>
            </a:r>
            <a:r>
              <a:rPr dirty="0" lang="en-US" smtClean="0"/>
              <a:t> </a:t>
            </a:r>
            <a:r>
              <a:rPr smtClean="0"/>
              <a:t>and </a:t>
            </a:r>
            <a:r>
              <a:rPr dirty="0" lang="en-US" smtClean="0"/>
              <a:t> </a:t>
            </a:r>
            <a:r>
              <a:rPr smtClean="0"/>
              <a:t>GROUP </a:t>
            </a:r>
            <a:r>
              <a:rPr dirty="0" lang="en-US" smtClean="0"/>
              <a:t> </a:t>
            </a:r>
            <a:r>
              <a:rPr smtClean="0"/>
              <a:t>BY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for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57200" y="942108"/>
            <a:ext cx="8229600" cy="1260765"/>
          </a:xfrm>
        </p:spPr>
        <p:txBody>
          <a:bodyPr>
            <a:normAutofit fontScale="90000"/>
          </a:bodyPr>
          <a:p>
            <a:r>
              <a:t>Key Insights: Total Sales &amp; Channel Contribution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p>
            <a:r>
              <a:t>- </a:t>
            </a:r>
            <a:r>
              <a:rPr smtClean="0"/>
              <a:t>Total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revenue </a:t>
            </a:r>
            <a:r>
              <a:rPr dirty="0" lang="en-US" smtClean="0"/>
              <a:t> </a:t>
            </a:r>
            <a:r>
              <a:rPr smtClean="0"/>
              <a:t>calculated </a:t>
            </a:r>
            <a:r>
              <a:rPr dirty="0" lang="en-US" smtClean="0"/>
              <a:t> </a:t>
            </a:r>
            <a:r>
              <a:rPr smtClean="0"/>
              <a:t>as </a:t>
            </a:r>
            <a:r>
              <a:rPr dirty="0" lang="en-US" smtClean="0"/>
              <a:t> </a:t>
            </a:r>
            <a:r>
              <a:rPr smtClean="0"/>
              <a:t>(</a:t>
            </a:r>
            <a:r>
              <a:t>Gross Price × Sold Quantity)</a:t>
            </a:r>
          </a:p>
          <a:p>
            <a:r>
              <a:t>- </a:t>
            </a:r>
            <a:r>
              <a:t>Sales </a:t>
            </a:r>
            <a:r>
              <a:rPr dirty="0" lang="en-US" smtClean="0"/>
              <a:t> </a:t>
            </a:r>
            <a:r>
              <a:rPr smtClean="0"/>
              <a:t>contribution </a:t>
            </a:r>
            <a:r>
              <a:rPr dirty="0" lang="en-US" smtClean="0"/>
              <a:t> </a:t>
            </a:r>
            <a:r>
              <a:rPr smtClean="0"/>
              <a:t>per </a:t>
            </a:r>
            <a:r>
              <a:rPr dirty="0" lang="en-US" smtClean="0"/>
              <a:t> </a:t>
            </a:r>
            <a:r>
              <a:rPr smtClean="0"/>
              <a:t>channel </a:t>
            </a:r>
            <a:r>
              <a:rPr dirty="0" lang="en-US" smtClean="0"/>
              <a:t> </a:t>
            </a:r>
            <a:r>
              <a:rPr smtClean="0"/>
              <a:t>calculated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as (Channel Sales / Total Sales) * 100%</a:t>
            </a:r>
          </a:p>
          <a:p>
            <a:r>
              <a:t>- </a:t>
            </a:r>
            <a:r>
              <a:rPr smtClean="0"/>
              <a:t>Helps</a:t>
            </a:r>
            <a:r>
              <a:rPr dirty="0" lang="en-US" smtClean="0"/>
              <a:t> </a:t>
            </a:r>
            <a:r>
              <a:rPr smtClean="0"/>
              <a:t> identify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most </a:t>
            </a:r>
            <a:r>
              <a:rPr dirty="0" lang="en-US" smtClean="0"/>
              <a:t> </a:t>
            </a:r>
            <a:r>
              <a:rPr smtClean="0"/>
              <a:t>profitable </a:t>
            </a:r>
            <a:r>
              <a:rPr dirty="0" lang="en-US" smtClean="0"/>
              <a:t> </a:t>
            </a:r>
            <a:r>
              <a:rPr smtClean="0"/>
              <a:t>sales </a:t>
            </a:r>
            <a:r>
              <a:rPr dirty="0" lang="en-US" smtClean="0"/>
              <a:t> </a:t>
            </a:r>
            <a:r>
              <a:rPr smtClean="0"/>
              <a:t>channels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Key Insights: Top-Selling Products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200" y="2424544"/>
            <a:ext cx="8229600" cy="3900055"/>
          </a:xfrm>
        </p:spPr>
        <p:txBody>
          <a:bodyPr/>
          <a:p>
            <a:r>
              <a:t>- </a:t>
            </a:r>
            <a:r>
              <a:t>Used </a:t>
            </a:r>
            <a:r>
              <a:rPr dirty="0" lang="en-US" smtClean="0"/>
              <a:t> </a:t>
            </a:r>
            <a:r>
              <a:rPr smtClean="0"/>
              <a:t>RANK()</a:t>
            </a:r>
            <a:r>
              <a:rPr dirty="0" lang="en-US" smtClean="0"/>
              <a:t> </a:t>
            </a:r>
            <a:r>
              <a:rPr smtClean="0"/>
              <a:t> to</a:t>
            </a:r>
            <a:r>
              <a:rPr dirty="0" lang="en-US" smtClean="0"/>
              <a:t> </a:t>
            </a:r>
            <a:r>
              <a:rPr smtClean="0"/>
              <a:t> find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top </a:t>
            </a:r>
            <a:r>
              <a:t>3 </a:t>
            </a:r>
            <a:r>
              <a:rPr dirty="0" lang="en-US" smtClean="0"/>
              <a:t> </a:t>
            </a:r>
            <a:r>
              <a:rPr smtClean="0"/>
              <a:t>products</a:t>
            </a:r>
            <a:r>
              <a:rPr dirty="0" lang="en-US" smtClean="0"/>
              <a:t> </a:t>
            </a:r>
            <a:r>
              <a:rPr smtClean="0"/>
              <a:t> in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each division</a:t>
            </a:r>
          </a:p>
          <a:p>
            <a:r>
              <a:t>- </a:t>
            </a:r>
            <a:r>
              <a:t>Helps </a:t>
            </a:r>
            <a:r>
              <a:rPr dirty="0" lang="en-US" smtClean="0"/>
              <a:t> </a:t>
            </a:r>
            <a:r>
              <a:rPr smtClean="0"/>
              <a:t>focus </a:t>
            </a:r>
            <a:r>
              <a:rPr dirty="0" lang="en-US" smtClean="0"/>
              <a:t> </a:t>
            </a:r>
            <a:r>
              <a:rPr smtClean="0"/>
              <a:t>on </a:t>
            </a:r>
            <a:r>
              <a:t>high-performing </a:t>
            </a:r>
            <a:r>
              <a:rPr dirty="0" lang="en-US" smtClean="0"/>
              <a:t> </a:t>
            </a:r>
            <a:r>
              <a:rPr smtClean="0"/>
              <a:t>products</a:t>
            </a:r>
          </a:p>
          <a:p>
            <a:r>
              <a:t>- </a:t>
            </a:r>
            <a:r>
              <a:rPr smtClean="0"/>
              <a:t>Supports</a:t>
            </a:r>
            <a:r>
              <a:rPr dirty="0" lang="en-US" smtClean="0"/>
              <a:t> </a:t>
            </a:r>
            <a:r>
              <a:rPr smtClean="0"/>
              <a:t> inventory</a:t>
            </a:r>
            <a:r>
              <a:rPr dirty="0" lang="en-US" smtClean="0"/>
              <a:t> </a:t>
            </a:r>
            <a:r>
              <a:rPr smtClean="0"/>
              <a:t> and</a:t>
            </a:r>
            <a:r>
              <a:rPr dirty="0" lang="en-US" smtClean="0"/>
              <a:t> </a:t>
            </a:r>
            <a:r>
              <a:rPr smtClean="0"/>
              <a:t> </a:t>
            </a:r>
            <a:r>
              <a:t>marketing </a:t>
            </a:r>
            <a:r>
              <a:rPr dirty="0" lang="en-US" smtClean="0"/>
              <a:t> </a:t>
            </a:r>
            <a:r>
              <a:rPr smtClean="0"/>
              <a:t>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57200" y="1094509"/>
            <a:ext cx="8229600" cy="1427017"/>
          </a:xfrm>
        </p:spPr>
        <p:txBody>
          <a:bodyPr>
            <a:normAutofit fontScale="94000"/>
          </a:bodyPr>
          <a:p>
            <a:r>
              <a:rPr dirty="0" lang="en-US" smtClean="0"/>
              <a:t>Channel-wise Gross Sales</a:t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2" name="Content Placeholder 5" descr="request9ss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7127" y="2521527"/>
            <a:ext cx="4849091" cy="246610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1039090"/>
            <a:ext cx="8229600" cy="1219201"/>
          </a:xfrm>
        </p:spPr>
        <p:txBody>
          <a:bodyPr>
            <a:normAutofit fontScale="90000"/>
          </a:bodyPr>
          <a:p>
            <a:r>
              <a:rPr dirty="0" lang="en-US" smtClean="0"/>
              <a:t>Top Selling Products by Division</a:t>
            </a:r>
            <a:br>
              <a:rPr dirty="0" lang="en-US" smtClean="0"/>
            </a:br>
            <a:endParaRPr dirty="0" lang="en-US"/>
          </a:p>
        </p:txBody>
      </p:sp>
      <p:pic>
        <p:nvPicPr>
          <p:cNvPr id="2097153" name="Content Placeholder 3" descr="request10ss.pn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4733" y="2958143"/>
            <a:ext cx="4534533" cy="2343477"/>
          </a:xfr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Sales Data Analysis using SQL</dc:title>
  <dc:creator>win10</dc:creator>
  <cp:lastModifiedBy>win10</cp:lastModifiedBy>
  <dcterms:created xsi:type="dcterms:W3CDTF">2013-01-26T22:14:16Z</dcterms:created>
  <dcterms:modified xsi:type="dcterms:W3CDTF">2025-04-16T11:15:48Z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a954e6b89c044d33bcbf7a2f970ea538</vt:lpwstr>
  </property>
</Properties>
</file>