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Bullish Example in </a:t>
            </a:r>
            <a:r>
              <a:rPr lang="en-US" dirty="0" err="1" smtClean="0"/>
              <a:t>Ghodha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200" dirty="0" smtClean="0"/>
              <a:t>Motive wave (Weekly)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1333"/>
            <a:ext cx="8229600" cy="4103696"/>
          </a:xfrm>
        </p:spPr>
      </p:pic>
    </p:spTree>
    <p:extLst>
      <p:ext uri="{BB962C8B-B14F-4D97-AF65-F5344CB8AC3E}">
        <p14:creationId xmlns:p14="http://schemas.microsoft.com/office/powerpoint/2010/main" val="39817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Bullish Example in </a:t>
            </a:r>
            <a:r>
              <a:rPr lang="en-US" dirty="0" err="1"/>
              <a:t>Ghodha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/>
              <a:t>Motive </a:t>
            </a:r>
            <a:r>
              <a:rPr lang="en-US" sz="2200" dirty="0" smtClean="0"/>
              <a:t>wave (Hourly)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1333"/>
            <a:ext cx="8229600" cy="4103696"/>
          </a:xfrm>
        </p:spPr>
      </p:pic>
    </p:spTree>
    <p:extLst>
      <p:ext uri="{BB962C8B-B14F-4D97-AF65-F5344CB8AC3E}">
        <p14:creationId xmlns:p14="http://schemas.microsoft.com/office/powerpoint/2010/main" val="634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Bearish example in </a:t>
            </a:r>
            <a:r>
              <a:rPr lang="en-US" dirty="0" err="1" smtClean="0"/>
              <a:t>Ghadha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/>
              <a:t>Motive </a:t>
            </a:r>
            <a:r>
              <a:rPr lang="en-US" sz="2000" dirty="0" smtClean="0"/>
              <a:t>wave (Daily)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5411"/>
            <a:ext cx="8229600" cy="3815541"/>
          </a:xfrm>
        </p:spPr>
      </p:pic>
    </p:spTree>
    <p:extLst>
      <p:ext uri="{BB962C8B-B14F-4D97-AF65-F5344CB8AC3E}">
        <p14:creationId xmlns:p14="http://schemas.microsoft.com/office/powerpoint/2010/main" val="30329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Bullish Example in </a:t>
            </a:r>
            <a:r>
              <a:rPr lang="en-US" dirty="0" err="1" smtClean="0"/>
              <a:t>Ghodha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200" dirty="0" smtClean="0"/>
              <a:t>Corrective wave (Weekly)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908"/>
            <a:ext cx="8229600" cy="3850546"/>
          </a:xfrm>
        </p:spPr>
      </p:pic>
    </p:spTree>
    <p:extLst>
      <p:ext uri="{BB962C8B-B14F-4D97-AF65-F5344CB8AC3E}">
        <p14:creationId xmlns:p14="http://schemas.microsoft.com/office/powerpoint/2010/main" val="232556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Bullish Example in </a:t>
            </a:r>
            <a:r>
              <a:rPr lang="en-US" dirty="0" err="1"/>
              <a:t>Ghodha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/>
              <a:t>Corrective </a:t>
            </a:r>
            <a:r>
              <a:rPr lang="en-US" sz="2200" dirty="0" smtClean="0"/>
              <a:t>wave (Hourly)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908"/>
            <a:ext cx="8229600" cy="3850546"/>
          </a:xfrm>
        </p:spPr>
      </p:pic>
    </p:spTree>
    <p:extLst>
      <p:ext uri="{BB962C8B-B14F-4D97-AF65-F5344CB8AC3E}">
        <p14:creationId xmlns:p14="http://schemas.microsoft.com/office/powerpoint/2010/main" val="278610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Bearish example in </a:t>
            </a:r>
            <a:r>
              <a:rPr lang="en-US" dirty="0" err="1" smtClean="0"/>
              <a:t>Ghadha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/>
              <a:t>Corrective </a:t>
            </a:r>
            <a:r>
              <a:rPr lang="en-US" sz="2000" dirty="0" smtClean="0"/>
              <a:t>wave (Daily)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908"/>
            <a:ext cx="8229600" cy="3850546"/>
          </a:xfrm>
        </p:spPr>
      </p:pic>
    </p:spTree>
    <p:extLst>
      <p:ext uri="{BB962C8B-B14F-4D97-AF65-F5344CB8AC3E}">
        <p14:creationId xmlns:p14="http://schemas.microsoft.com/office/powerpoint/2010/main" val="66478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Assignment</vt:lpstr>
      <vt:lpstr>Bullish Example in Ghodha  Motive wave (Weekly)</vt:lpstr>
      <vt:lpstr>Bullish Example in Ghodha  Motive wave (Hourly)</vt:lpstr>
      <vt:lpstr>Bearish example in Ghadha  Motive wave (Daily)</vt:lpstr>
      <vt:lpstr>Bullish Example in Ghodha  Corrective wave (Weekly)</vt:lpstr>
      <vt:lpstr>Bullish Example in Ghodha  Corrective wave (Hourly)</vt:lpstr>
      <vt:lpstr>Bearish example in Ghadha  Corrective wave (Daily)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Prasanth Pattathil</dc:creator>
  <cp:lastModifiedBy>Prasanth Pattathil</cp:lastModifiedBy>
  <cp:revision>6</cp:revision>
  <dcterms:created xsi:type="dcterms:W3CDTF">2006-08-16T00:00:00Z</dcterms:created>
  <dcterms:modified xsi:type="dcterms:W3CDTF">2020-10-12T13:52:47Z</dcterms:modified>
</cp:coreProperties>
</file>