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2088C10-0E8F-46B1-AF4B-C737756B7150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07F73DB-9A3A-4661-84D0-96C1946E8A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29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8C10-0E8F-46B1-AF4B-C737756B7150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F73DB-9A3A-4661-84D0-96C1946E8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7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8C10-0E8F-46B1-AF4B-C737756B7150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F73DB-9A3A-4661-84D0-96C1946E8A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03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8C10-0E8F-46B1-AF4B-C737756B7150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F73DB-9A3A-4661-84D0-96C1946E8AA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718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8C10-0E8F-46B1-AF4B-C737756B7150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F73DB-9A3A-4661-84D0-96C1946E8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82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8C10-0E8F-46B1-AF4B-C737756B7150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F73DB-9A3A-4661-84D0-96C1946E8AA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302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8C10-0E8F-46B1-AF4B-C737756B7150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F73DB-9A3A-4661-84D0-96C1946E8A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258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8C10-0E8F-46B1-AF4B-C737756B7150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F73DB-9A3A-4661-84D0-96C1946E8AA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901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8C10-0E8F-46B1-AF4B-C737756B7150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F73DB-9A3A-4661-84D0-96C1946E8AA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67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8C10-0E8F-46B1-AF4B-C737756B7150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F73DB-9A3A-4661-84D0-96C1946E8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7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8C10-0E8F-46B1-AF4B-C737756B7150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F73DB-9A3A-4661-84D0-96C1946E8AA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51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8C10-0E8F-46B1-AF4B-C737756B7150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F73DB-9A3A-4661-84D0-96C1946E8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8C10-0E8F-46B1-AF4B-C737756B7150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F73DB-9A3A-4661-84D0-96C1946E8AA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05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8C10-0E8F-46B1-AF4B-C737756B7150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F73DB-9A3A-4661-84D0-96C1946E8AA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90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8C10-0E8F-46B1-AF4B-C737756B7150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F73DB-9A3A-4661-84D0-96C1946E8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4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8C10-0E8F-46B1-AF4B-C737756B7150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F73DB-9A3A-4661-84D0-96C1946E8AA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08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8C10-0E8F-46B1-AF4B-C737756B7150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F73DB-9A3A-4661-84D0-96C1946E8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5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088C10-0E8F-46B1-AF4B-C737756B7150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7F73DB-9A3A-4661-84D0-96C1946E8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6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Photo Album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by hp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9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98)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5" y="511277"/>
            <a:ext cx="4230055" cy="23794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5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Photo Album</vt:lpstr>
      <vt:lpstr>PowerPoint Presentation</vt:lpstr>
    </vt:vector>
  </TitlesOfParts>
  <Company>by 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hp</dc:creator>
  <cp:lastModifiedBy>hp</cp:lastModifiedBy>
  <cp:revision>1</cp:revision>
  <dcterms:created xsi:type="dcterms:W3CDTF">2023-01-04T05:06:28Z</dcterms:created>
  <dcterms:modified xsi:type="dcterms:W3CDTF">2023-01-04T05:09:37Z</dcterms:modified>
</cp:coreProperties>
</file>