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>
        <p:scale>
          <a:sx n="77" d="100"/>
          <a:sy n="77" d="100"/>
        </p:scale>
        <p:origin x="61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0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2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04-Jan-23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7439" y="271269"/>
            <a:ext cx="4761333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STEPHEN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9324" y="1525034"/>
            <a:ext cx="23769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INTERDOUCTION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260916" y="2070913"/>
            <a:ext cx="32638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…</a:t>
            </a:r>
            <a:endParaRPr 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246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36712" y="2974931"/>
                <a:ext cx="200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34ABABB-349F-4F0F-9D3B-A9B42F4C528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12" y="2974931"/>
                <a:ext cx="200696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47" r="-30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2023-01-04T04:41:18Z</dcterms:created>
  <dcterms:modified xsi:type="dcterms:W3CDTF">2023-01-04T04:58:12Z</dcterms:modified>
</cp:coreProperties>
</file>