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71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B7E0-708C-4813-BFC0-86ABCEE1A7C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CA5-E045-45C2-AD84-BBE6126522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738161"/>
            <a:ext cx="3339727" cy="762005"/>
          </a:xfrm>
        </p:spPr>
        <p:txBody>
          <a:bodyPr>
            <a:noAutofit/>
          </a:bodyPr>
          <a:lstStyle/>
          <a:p>
            <a:pPr algn="l"/>
            <a:r>
              <a:rPr lang="en-IN" sz="3200" b="1" i="1" dirty="0" smtClean="0"/>
              <a:t>Bank details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8" y="1857356"/>
            <a:ext cx="3286148" cy="357190"/>
          </a:xfrm>
        </p:spPr>
        <p:txBody>
          <a:bodyPr>
            <a:noAutofit/>
          </a:bodyPr>
          <a:lstStyle/>
          <a:p>
            <a:pPr algn="l"/>
            <a:r>
              <a:rPr lang="en-IN" sz="1900" dirty="0" smtClean="0">
                <a:solidFill>
                  <a:schemeClr val="tx1"/>
                </a:solidFill>
              </a:rPr>
              <a:t>Account no                    :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18" y="2428860"/>
            <a:ext cx="2571768" cy="47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900" dirty="0" smtClean="0"/>
              <a:t>Account holder name</a:t>
            </a: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2918" y="2952739"/>
            <a:ext cx="2500330" cy="47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IFSC</a:t>
            </a:r>
            <a:r>
              <a:rPr kumimoji="0" lang="en-IN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: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2918" y="3452805"/>
            <a:ext cx="2571768" cy="47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900" dirty="0" smtClean="0"/>
              <a:t>Branch name                :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57628" y="857224"/>
            <a:ext cx="2464611" cy="47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err="1" smtClean="0"/>
              <a:t>Skyblue</a:t>
            </a:r>
            <a:r>
              <a:rPr lang="en-IN" dirty="0" smtClean="0"/>
              <a:t> </a:t>
            </a:r>
            <a:r>
              <a:rPr lang="en-IN" dirty="0" err="1" smtClean="0"/>
              <a:t>Ecomm</a:t>
            </a:r>
            <a:r>
              <a:rPr lang="en-IN" dirty="0" smtClean="0"/>
              <a:t> Private Limited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71810" y="1915144"/>
          <a:ext cx="3357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71810" y="2428860"/>
          <a:ext cx="3357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71810" y="2986714"/>
          <a:ext cx="3357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71810" y="3486780"/>
          <a:ext cx="33575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5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Bank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details</dc:title>
  <dc:creator>ELCOT</dc:creator>
  <cp:lastModifiedBy>ELCOT</cp:lastModifiedBy>
  <cp:revision>2</cp:revision>
  <dcterms:created xsi:type="dcterms:W3CDTF">2022-08-05T04:45:44Z</dcterms:created>
  <dcterms:modified xsi:type="dcterms:W3CDTF">2022-08-05T04:57:10Z</dcterms:modified>
</cp:coreProperties>
</file>