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9" d="100"/>
          <a:sy n="89" d="100"/>
        </p:scale>
        <p:origin x="-148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2FB4-5DF1-4BD4-A340-A4A0A434A39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086E-2D0E-4EB7-90C1-CEDB122541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04" y="1000100"/>
            <a:ext cx="3571900" cy="728667"/>
          </a:xfrm>
        </p:spPr>
        <p:txBody>
          <a:bodyPr>
            <a:normAutofit/>
          </a:bodyPr>
          <a:lstStyle/>
          <a:p>
            <a:r>
              <a:rPr lang="en-IN" sz="2000" b="1" i="1" dirty="0" smtClean="0"/>
              <a:t>SELLER REGISTRATION FORM</a:t>
            </a:r>
            <a:endParaRPr lang="en-US" sz="2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8" y="1785918"/>
            <a:ext cx="1571636" cy="28575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Name                  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1024x500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12" y="214282"/>
            <a:ext cx="1463050" cy="71438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42918" y="2143108"/>
            <a:ext cx="1571636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200" dirty="0" smtClean="0"/>
              <a:t>Last 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42918" y="2643174"/>
            <a:ext cx="2000264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200" dirty="0" smtClean="0"/>
              <a:t>Business 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2918" y="3071802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                  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42918" y="3500430"/>
            <a:ext cx="1643074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200" dirty="0" smtClean="0"/>
              <a:t>Phone no           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71480" y="3929058"/>
            <a:ext cx="2000264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GST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              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71480" y="4357686"/>
            <a:ext cx="2286016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200" dirty="0" smtClean="0"/>
              <a:t>Products name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56" y="4643438"/>
          <a:ext cx="5357850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850"/>
              </a:tblGrid>
              <a:tr h="78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ubtitle 2"/>
          <p:cNvSpPr txBox="1">
            <a:spLocks/>
          </p:cNvSpPr>
          <p:nvPr/>
        </p:nvSpPr>
        <p:spPr>
          <a:xfrm>
            <a:off x="4071942" y="3500430"/>
            <a:ext cx="1071570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42918" y="5500694"/>
            <a:ext cx="2286016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200" dirty="0" smtClean="0"/>
              <a:t>Business Address 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14356" y="5786446"/>
          <a:ext cx="4857784" cy="1214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84"/>
              </a:tblGrid>
              <a:tr h="12144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Subtitle 2"/>
          <p:cNvSpPr txBox="1">
            <a:spLocks/>
          </p:cNvSpPr>
          <p:nvPr/>
        </p:nvSpPr>
        <p:spPr>
          <a:xfrm>
            <a:off x="4143380" y="8215338"/>
            <a:ext cx="1500198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Seller signature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785794" y="7286644"/>
            <a:ext cx="5286412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200" dirty="0" smtClean="0"/>
              <a:t>I’m fully read and accept the Privacy Policy and Terms and Conditions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71678" y="1714480"/>
          <a:ext cx="42148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48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71678" y="2143108"/>
          <a:ext cx="42148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48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071678" y="2571736"/>
          <a:ext cx="42148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48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1678" y="3000364"/>
          <a:ext cx="42148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48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071678" y="3428992"/>
          <a:ext cx="19288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643446" y="3428992"/>
          <a:ext cx="16430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071678" y="3857620"/>
          <a:ext cx="42148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48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>
          <a:xfrm>
            <a:off x="500042" y="199995"/>
            <a:ext cx="3571900" cy="728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Skyblue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Ecomm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Private Limited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571480" y="714348"/>
            <a:ext cx="3357586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400" dirty="0" err="1" smtClean="0"/>
              <a:t>Ariyalur</a:t>
            </a:r>
            <a:r>
              <a:rPr lang="en-IN" sz="1400" dirty="0" smtClean="0"/>
              <a:t> , Tamil </a:t>
            </a:r>
            <a:r>
              <a:rPr lang="en-IN" sz="1400" dirty="0" err="1" smtClean="0"/>
              <a:t>nadu</a:t>
            </a:r>
            <a:r>
              <a:rPr lang="en-IN" sz="1400" dirty="0" smtClean="0"/>
              <a:t>, Pin code : 621 704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571480" y="857224"/>
            <a:ext cx="5929354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___________________________________________________________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SELLER REGISTRATION 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SELLER REGISTRATION FORM</dc:title>
  <dc:creator>ELCOT</dc:creator>
  <cp:lastModifiedBy>ELCOT</cp:lastModifiedBy>
  <cp:revision>7</cp:revision>
  <dcterms:created xsi:type="dcterms:W3CDTF">2022-08-05T03:48:54Z</dcterms:created>
  <dcterms:modified xsi:type="dcterms:W3CDTF">2022-08-05T04:45:28Z</dcterms:modified>
</cp:coreProperties>
</file>