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Prasantha" userId="be2cfa53-3128-48c7-95c2-0fc7d5f3015d" providerId="ADAL" clId="{D8D79031-DE47-43BC-BB68-1DA7948FE402}"/>
    <pc:docChg chg="undo addSld modSld">
      <pc:chgData name="S, Prasantha" userId="be2cfa53-3128-48c7-95c2-0fc7d5f3015d" providerId="ADAL" clId="{D8D79031-DE47-43BC-BB68-1DA7948FE402}" dt="2020-09-26T18:45:50.413" v="54" actId="207"/>
      <pc:docMkLst>
        <pc:docMk/>
      </pc:docMkLst>
      <pc:sldChg chg="modSp">
        <pc:chgData name="S, Prasantha" userId="be2cfa53-3128-48c7-95c2-0fc7d5f3015d" providerId="ADAL" clId="{D8D79031-DE47-43BC-BB68-1DA7948FE402}" dt="2020-09-26T17:36:40.825" v="1" actId="1076"/>
        <pc:sldMkLst>
          <pc:docMk/>
          <pc:sldMk cId="3710187047" sldId="263"/>
        </pc:sldMkLst>
        <pc:spChg chg="mod">
          <ac:chgData name="S, Prasantha" userId="be2cfa53-3128-48c7-95c2-0fc7d5f3015d" providerId="ADAL" clId="{D8D79031-DE47-43BC-BB68-1DA7948FE402}" dt="2020-09-26T17:36:40.825" v="1" actId="1076"/>
          <ac:spMkLst>
            <pc:docMk/>
            <pc:sldMk cId="3710187047" sldId="263"/>
            <ac:spMk id="2" creationId="{4A86D723-CBDC-4943-9028-B1FE9BD1BCFB}"/>
          </ac:spMkLst>
        </pc:spChg>
      </pc:sldChg>
      <pc:sldChg chg="addSp modSp add">
        <pc:chgData name="S, Prasantha" userId="be2cfa53-3128-48c7-95c2-0fc7d5f3015d" providerId="ADAL" clId="{D8D79031-DE47-43BC-BB68-1DA7948FE402}" dt="2020-09-26T18:45:50.413" v="54" actId="207"/>
        <pc:sldMkLst>
          <pc:docMk/>
          <pc:sldMk cId="4154224174" sldId="264"/>
        </pc:sldMkLst>
        <pc:spChg chg="add mod">
          <ac:chgData name="S, Prasantha" userId="be2cfa53-3128-48c7-95c2-0fc7d5f3015d" providerId="ADAL" clId="{D8D79031-DE47-43BC-BB68-1DA7948FE402}" dt="2020-09-26T18:44:33.087" v="13" actId="1076"/>
          <ac:spMkLst>
            <pc:docMk/>
            <pc:sldMk cId="4154224174" sldId="264"/>
            <ac:spMk id="2" creationId="{2B0823C0-D122-4006-911D-ABD3F9FAB493}"/>
          </ac:spMkLst>
        </pc:spChg>
        <pc:spChg chg="add mod">
          <ac:chgData name="S, Prasantha" userId="be2cfa53-3128-48c7-95c2-0fc7d5f3015d" providerId="ADAL" clId="{D8D79031-DE47-43BC-BB68-1DA7948FE402}" dt="2020-09-26T18:44:31.700" v="12" actId="255"/>
          <ac:spMkLst>
            <pc:docMk/>
            <pc:sldMk cId="4154224174" sldId="264"/>
            <ac:spMk id="3" creationId="{27BFD5CC-2BE6-4175-B683-3AE06907BEF3}"/>
          </ac:spMkLst>
        </pc:spChg>
        <pc:spChg chg="add mod">
          <ac:chgData name="S, Prasantha" userId="be2cfa53-3128-48c7-95c2-0fc7d5f3015d" providerId="ADAL" clId="{D8D79031-DE47-43BC-BB68-1DA7948FE402}" dt="2020-09-26T18:45:50.413" v="54" actId="207"/>
          <ac:spMkLst>
            <pc:docMk/>
            <pc:sldMk cId="4154224174" sldId="264"/>
            <ac:spMk id="4" creationId="{8371D405-8BDE-4AF8-9E60-36494A5FE1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3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0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5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8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5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A867-2A57-4621-B36F-1D88812D27B7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3AD8-3EDE-470A-934A-EB879FB3D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2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ACF4B-9C8A-48CE-B441-AE850CB1FA90}"/>
              </a:ext>
            </a:extLst>
          </p:cNvPr>
          <p:cNvSpPr/>
          <p:nvPr/>
        </p:nvSpPr>
        <p:spPr>
          <a:xfrm>
            <a:off x="2718023" y="2967335"/>
            <a:ext cx="675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CURD OPERATIONS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8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2D29B-535E-431E-9F91-DCB92837AFC8}"/>
              </a:ext>
            </a:extLst>
          </p:cNvPr>
          <p:cNvSpPr/>
          <p:nvPr/>
        </p:nvSpPr>
        <p:spPr>
          <a:xfrm>
            <a:off x="1450428" y="399393"/>
            <a:ext cx="9606455" cy="5559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B7CA4-9127-413E-9240-8361130C2C44}"/>
              </a:ext>
            </a:extLst>
          </p:cNvPr>
          <p:cNvSpPr txBox="1"/>
          <p:nvPr/>
        </p:nvSpPr>
        <p:spPr>
          <a:xfrm>
            <a:off x="2385848" y="1093075"/>
            <a:ext cx="371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F0A1B-A1C2-40AF-801B-55CE83C795A7}"/>
              </a:ext>
            </a:extLst>
          </p:cNvPr>
          <p:cNvSpPr txBox="1"/>
          <p:nvPr/>
        </p:nvSpPr>
        <p:spPr>
          <a:xfrm>
            <a:off x="3499945" y="2081048"/>
            <a:ext cx="4614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List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9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0823C0-D122-4006-911D-ABD3F9FAB493}"/>
              </a:ext>
            </a:extLst>
          </p:cNvPr>
          <p:cNvSpPr/>
          <p:nvPr/>
        </p:nvSpPr>
        <p:spPr>
          <a:xfrm>
            <a:off x="1324303" y="399392"/>
            <a:ext cx="9753600" cy="552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FD5CC-2BE6-4175-B683-3AE06907BEF3}"/>
              </a:ext>
            </a:extLst>
          </p:cNvPr>
          <p:cNvSpPr txBox="1"/>
          <p:nvPr/>
        </p:nvSpPr>
        <p:spPr>
          <a:xfrm>
            <a:off x="2280745" y="1429407"/>
            <a:ext cx="381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1D405-8BDE-4AF8-9E60-36494A5FE1FB}"/>
              </a:ext>
            </a:extLst>
          </p:cNvPr>
          <p:cNvSpPr txBox="1"/>
          <p:nvPr/>
        </p:nvSpPr>
        <p:spPr>
          <a:xfrm>
            <a:off x="3111062" y="2343807"/>
            <a:ext cx="5433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 </a:t>
            </a:r>
            <a:endParaRPr lang="en-IN" sz="3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2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54CCCF-8B18-4365-A0AF-48D93A474F63}"/>
              </a:ext>
            </a:extLst>
          </p:cNvPr>
          <p:cNvSpPr/>
          <p:nvPr/>
        </p:nvSpPr>
        <p:spPr>
          <a:xfrm>
            <a:off x="1324303" y="483475"/>
            <a:ext cx="9753600" cy="552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ED8CF-F41C-444C-A811-881A744975CA}"/>
              </a:ext>
            </a:extLst>
          </p:cNvPr>
          <p:cNvSpPr txBox="1"/>
          <p:nvPr/>
        </p:nvSpPr>
        <p:spPr>
          <a:xfrm>
            <a:off x="2333297" y="1187669"/>
            <a:ext cx="34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C95352-CBB4-4689-95B2-52322836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04" y="2007476"/>
            <a:ext cx="5309592" cy="28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D34473-54C8-4581-BF4B-3AD945A27707}"/>
              </a:ext>
            </a:extLst>
          </p:cNvPr>
          <p:cNvSpPr/>
          <p:nvPr/>
        </p:nvSpPr>
        <p:spPr>
          <a:xfrm>
            <a:off x="1324303" y="399392"/>
            <a:ext cx="9753600" cy="552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32DE-7910-4EC1-9A93-2036013AAEB9}"/>
              </a:ext>
            </a:extLst>
          </p:cNvPr>
          <p:cNvSpPr txBox="1"/>
          <p:nvPr/>
        </p:nvSpPr>
        <p:spPr>
          <a:xfrm>
            <a:off x="2196662" y="1008993"/>
            <a:ext cx="472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282326C-CB6F-4692-8C77-90C8A4B6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67" y="1807779"/>
            <a:ext cx="4639866" cy="34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41EC61-2C05-4B49-9436-12A7673F79F8}"/>
              </a:ext>
            </a:extLst>
          </p:cNvPr>
          <p:cNvSpPr/>
          <p:nvPr/>
        </p:nvSpPr>
        <p:spPr>
          <a:xfrm>
            <a:off x="1324303" y="483475"/>
            <a:ext cx="9753600" cy="552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0798-7916-4B83-983B-986AC3A2677D}"/>
              </a:ext>
            </a:extLst>
          </p:cNvPr>
          <p:cNvSpPr txBox="1"/>
          <p:nvPr/>
        </p:nvSpPr>
        <p:spPr>
          <a:xfrm>
            <a:off x="2081048" y="1208690"/>
            <a:ext cx="429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list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1C1B16F-4B13-4151-86D5-EDB272B5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87" y="1944414"/>
            <a:ext cx="6011916" cy="30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86D723-CBDC-4943-9028-B1FE9BD1BCFB}"/>
              </a:ext>
            </a:extLst>
          </p:cNvPr>
          <p:cNvSpPr/>
          <p:nvPr/>
        </p:nvSpPr>
        <p:spPr>
          <a:xfrm>
            <a:off x="1324303" y="483475"/>
            <a:ext cx="9753600" cy="5528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3D21E-ED8E-4C75-A063-C8549830F465}"/>
              </a:ext>
            </a:extLst>
          </p:cNvPr>
          <p:cNvSpPr/>
          <p:nvPr/>
        </p:nvSpPr>
        <p:spPr>
          <a:xfrm>
            <a:off x="4253987" y="2967335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18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8B2CD12CA4941916439DC91705A44" ma:contentTypeVersion="7" ma:contentTypeDescription="Create a new document." ma:contentTypeScope="" ma:versionID="2e5a3cd02709c063bf807fcfa2172f8e">
  <xsd:schema xmlns:xsd="http://www.w3.org/2001/XMLSchema" xmlns:xs="http://www.w3.org/2001/XMLSchema" xmlns:p="http://schemas.microsoft.com/office/2006/metadata/properties" xmlns:ns3="bafa68e3-cb5f-47a3-8efe-eb179bf25818" targetNamespace="http://schemas.microsoft.com/office/2006/metadata/properties" ma:root="true" ma:fieldsID="875febf0aa9a1db85735a68a4fbcd225" ns3:_="">
    <xsd:import namespace="bafa68e3-cb5f-47a3-8efe-eb179bf258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a68e3-cb5f-47a3-8efe-eb179bf25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16F8D-B1AA-40A6-807E-A14E268FC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fa68e3-cb5f-47a3-8efe-eb179bf258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261DF2-E7C6-4C9F-81F7-E3E5CB3D4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B7C518-E7DF-4A57-94D0-7796BE86CB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150</TotalTime>
  <Words>20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S, Prasantha</dc:creator>
  <cp:lastModifiedBy>S, Prasantha</cp:lastModifiedBy>
  <cp:revision>4</cp:revision>
  <dcterms:created xsi:type="dcterms:W3CDTF">2020-09-26T17:11:58Z</dcterms:created>
  <dcterms:modified xsi:type="dcterms:W3CDTF">2020-09-26T19:42:04Z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0x010100F1E8B2CD12CA4941916439DC91705A44</vt:lpwstr>
  </property>
</Properties>
</file>