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7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0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17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4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3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9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6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Intelligence Insights for Personal Expense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findings and recommendations for enhanced scalability and usability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Data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current implementation relies on `localStorage` for data persistence.</a:t>
            </a:r>
          </a:p>
          <a:p>
            <a:r>
              <a:t>• Suitable for a basic personal tracker, but not scalable for multi-user support.</a:t>
            </a:r>
          </a:p>
          <a:p>
            <a:r>
              <a:t>• Recommendation: Migrate to a backend with a REST API or GraphQL service for secure, user-specific data storage and retrieval.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 Handling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`date-fns` is used effectively for date handling, ensuring consistent formats.</a:t>
            </a:r>
          </a:p>
          <a:p>
            <a:r>
              <a:t>• Enhancement: Add localization for international users.</a:t>
            </a:r>
          </a:p>
          <a:p>
            <a:r>
              <a:t>• Improvement: Enhance `ExpenseChart.tsx` with error handling for null or malformed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User Input and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`ExpenseForm.tsx` has basic validation on input fields.</a:t>
            </a:r>
          </a:p>
          <a:p>
            <a:r>
              <a:t>• Improvement: Add inline error messages for invalid inputs.</a:t>
            </a:r>
          </a:p>
          <a:p>
            <a:r>
              <a:t>• Enhancement: Allow dynamic custom categories for more user flexibility.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Visualization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`ExpenseChart.tsx` handles monthly spending visualization well using `recharts`.</a:t>
            </a:r>
          </a:p>
          <a:p>
            <a:r>
              <a:t>• Recommendations: Add filtering and sorting in `ExpenseList.tsx`.</a:t>
            </a:r>
          </a:p>
          <a:p>
            <a:r>
              <a:t>• Safeguard: Add confirmation prompt before deletion to prevent accidental data loss.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System Scalability and Future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Code demonstrates strong maintainability with TypeScript interfaces.</a:t>
            </a:r>
          </a:p>
          <a:p>
            <a:r>
              <a:t>• Future Growth: Add modules for user authentication and cloud-based storage.</a:t>
            </a:r>
          </a:p>
          <a:p>
            <a:r>
              <a:t>• Suggestion: Incorporate automated reports or spending insights for a comprehensive finance management tool.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253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Business Intelligence Insights for Personal Expense Tracker</vt:lpstr>
      <vt:lpstr>1. Data Persistence</vt:lpstr>
      <vt:lpstr>2. Data Handling and Validation</vt:lpstr>
      <vt:lpstr>3. User Input and Experience</vt:lpstr>
      <vt:lpstr>4. Visualization and Reporting</vt:lpstr>
      <vt:lpstr>5. System Scalability and Future Extensions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vds prasanth</dc:creator>
  <cp:keywords/>
  <dc:description>generated using python-pptx</dc:description>
  <cp:lastModifiedBy>vds prasanth</cp:lastModifiedBy>
  <cp:revision>2</cp:revision>
  <dcterms:created xsi:type="dcterms:W3CDTF">2013-01-27T09:14:16Z</dcterms:created>
  <dcterms:modified xsi:type="dcterms:W3CDTF">2024-11-11T03:36:18Z</dcterms:modified>
  <cp:category/>
</cp:coreProperties>
</file>