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12" d="100"/>
          <a:sy n="112" d="100"/>
        </p:scale>
        <p:origin x="102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07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360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84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74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41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650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122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226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087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128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371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621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157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6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92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Personal Expense Tracker Business Analysis Plan</a:t>
            </a:r>
            <a:endParaRPr lang="en-US" sz="2928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Purpose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document outlines the business analysis plan for the Personal Expense Tracker project. It describes the approach to identifying, analyzing, and documenting requirements to align with project objectives.</a:t>
            </a:r>
            <a:endParaRPr lang="en-US" sz="1028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Scope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1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analysis focuses on gathering and validating functional and non-functional requirements for a personal expense tracking app, ensuring effective requirement prioritization.</a:t>
            </a:r>
            <a:endParaRPr lang="en-US" sz="1118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Objective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 capture and prioritize requirements that align with stakeholder needs and support project success.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26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Business Analysis Approach</a:t>
            </a:r>
            <a:endParaRPr lang="en-US" sz="2426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Stakeholder Interviews for insights</a:t>
            </a:r>
            <a:endParaRPr lang="en-US" sz="1153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Workshops for collaborative requirement capture</a:t>
            </a:r>
            <a:endParaRPr lang="en-US" sz="1153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Prototyping with wireframes to validate UI requirements</a:t>
            </a:r>
            <a:endParaRPr lang="en-US" sz="1153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Documentation review for standards</a:t>
            </a:r>
            <a:endParaRPr lang="en-US" sz="1153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Utilize surveys and questionnaires for broader feedback</a:t>
            </a:r>
            <a:endParaRPr lang="en-US" sz="115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1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Stakeholder Analysis</a:t>
            </a:r>
            <a:endParaRPr lang="en-US" sz="2817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End Users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Project Sponsor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3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Development &amp; Support Teams</a:t>
            </a:r>
            <a:endParaRPr lang="en-US" sz="1836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Primary users managing personal expenses in the application.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Oversees funding and alignment of project goals.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Development Team handles coding; Support Team provides post-deployment assistance.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99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Requirements Gathering Methods</a:t>
            </a:r>
            <a:endParaRPr lang="en-US" sz="1899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Surveys and Questionnaires</a:t>
            </a:r>
            <a:endParaRPr lang="en-US" sz="1383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Collect broad feedback from potential users to understand feature preferences and essential needs.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Use Cases</a:t>
            </a:r>
            <a:endParaRPr lang="en-US" sz="1383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Define detailed user interactions with the application, covering various scenarios.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Process Flow Diagrams</a:t>
            </a:r>
            <a:endParaRPr lang="en-US" sz="1383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Visualize user interactions and system processes, facilitating requirement validation.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79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Schedule and Milestones</a:t>
            </a:r>
            <a:endParaRPr lang="en-US" sz="2579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2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Week 1-2: Conduct stakeholder interviews</a:t>
            </a:r>
            <a:endParaRPr lang="en-US" sz="1192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2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Week 3: Draft initial requirements and validate</a:t>
            </a:r>
            <a:endParaRPr lang="en-US" sz="1192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2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Week 4: Refine requirements and finalize</a:t>
            </a:r>
            <a:endParaRPr lang="en-US" sz="1192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2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Week 5: Document and obtain final approval</a:t>
            </a:r>
            <a:endParaRPr lang="en-US" sz="1192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2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Ongoing: Ensure alignment with stakeholders</a:t>
            </a:r>
            <a:endParaRPr lang="en-US" sz="1192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14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Approval and Sign-Off</a:t>
            </a:r>
            <a:endParaRPr lang="en-US" sz="3148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8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Final Review</a:t>
            </a:r>
            <a:endParaRPr lang="en-US" sz="1787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8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document serves as the official business analysis plan. Stakeholder approval is required to proceed with development.</a:t>
            </a:r>
            <a:endParaRPr lang="en-US" sz="1186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Has the analysis plan met all stakeholder expectations?</a:t>
            </a:r>
            <a:endParaRPr lang="en-US" sz="965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284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 MT</vt:lpstr>
      <vt:lpstr>OpenSans-Bold</vt:lpstr>
      <vt:lpstr>OpenSans-Regular</vt:lpstr>
      <vt:lpstr>Prompt-Bold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vds prasanth</cp:lastModifiedBy>
  <cp:revision>2</cp:revision>
  <dcterms:created xsi:type="dcterms:W3CDTF">2024-11-11T04:10:18Z</dcterms:created>
  <dcterms:modified xsi:type="dcterms:W3CDTF">2024-11-11T04:11:52Z</dcterms:modified>
</cp:coreProperties>
</file>