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6"/>
  </p:notesMasterIdLst>
  <p:sldIdLst>
    <p:sldId id="258" r:id="rId2"/>
    <p:sldId id="272" r:id="rId3"/>
    <p:sldId id="273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75" r:id="rId12"/>
    <p:sldId id="276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6C6E31-8707-4472-BE01-53645AF02D00}">
          <p14:sldIdLst>
            <p14:sldId id="258"/>
            <p14:sldId id="272"/>
            <p14:sldId id="273"/>
            <p14:sldId id="259"/>
            <p14:sldId id="260"/>
            <p14:sldId id="261"/>
            <p14:sldId id="262"/>
            <p14:sldId id="263"/>
            <p14:sldId id="274"/>
            <p14:sldId id="264"/>
            <p14:sldId id="275"/>
            <p14:sldId id="276"/>
            <p14:sldId id="266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1" autoAdjust="0"/>
    <p:restoredTop sz="85696" autoAdjust="0"/>
  </p:normalViewPr>
  <p:slideViewPr>
    <p:cSldViewPr snapToGrid="0">
      <p:cViewPr>
        <p:scale>
          <a:sx n="65" d="100"/>
          <a:sy n="65" d="100"/>
        </p:scale>
        <p:origin x="1133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0D9A5B-D09C-42E1-893E-DE04332B59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744C2D8-D890-4FBC-B296-3C9336C40834}">
      <dgm:prSet/>
      <dgm:spPr/>
      <dgm:t>
        <a:bodyPr/>
        <a:lstStyle/>
        <a:p>
          <a:r>
            <a:rPr lang="en-US" baseline="0"/>
            <a:t>Introduction</a:t>
          </a:r>
          <a:endParaRPr lang="en-US"/>
        </a:p>
      </dgm:t>
    </dgm:pt>
    <dgm:pt modelId="{C4B01F39-6F70-4E58-9650-D43AC53EF6DE}" type="parTrans" cxnId="{98EC7A44-E22B-41B3-B4CE-8F69871BDC68}">
      <dgm:prSet/>
      <dgm:spPr/>
      <dgm:t>
        <a:bodyPr/>
        <a:lstStyle/>
        <a:p>
          <a:endParaRPr lang="en-US"/>
        </a:p>
      </dgm:t>
    </dgm:pt>
    <dgm:pt modelId="{156A4F03-5B6C-47B8-828C-3208364D4DC2}" type="sibTrans" cxnId="{98EC7A44-E22B-41B3-B4CE-8F69871BDC68}">
      <dgm:prSet/>
      <dgm:spPr/>
      <dgm:t>
        <a:bodyPr/>
        <a:lstStyle/>
        <a:p>
          <a:endParaRPr lang="en-US"/>
        </a:p>
      </dgm:t>
    </dgm:pt>
    <dgm:pt modelId="{15D5AB13-8950-4565-9146-7C7CC63CB12B}">
      <dgm:prSet/>
      <dgm:spPr/>
      <dgm:t>
        <a:bodyPr/>
        <a:lstStyle/>
        <a:p>
          <a:r>
            <a:rPr lang="en-US" baseline="0"/>
            <a:t>Background</a:t>
          </a:r>
          <a:endParaRPr lang="en-US"/>
        </a:p>
      </dgm:t>
    </dgm:pt>
    <dgm:pt modelId="{F1DFE9D9-BC43-4AC3-9643-6287D6F7EA92}" type="parTrans" cxnId="{AC48E6E9-1A87-4D48-979E-E0587C9C9772}">
      <dgm:prSet/>
      <dgm:spPr/>
      <dgm:t>
        <a:bodyPr/>
        <a:lstStyle/>
        <a:p>
          <a:endParaRPr lang="en-US"/>
        </a:p>
      </dgm:t>
    </dgm:pt>
    <dgm:pt modelId="{7BFB256A-787B-4C54-89CF-3C7177241A1F}" type="sibTrans" cxnId="{AC48E6E9-1A87-4D48-979E-E0587C9C9772}">
      <dgm:prSet/>
      <dgm:spPr/>
      <dgm:t>
        <a:bodyPr/>
        <a:lstStyle/>
        <a:p>
          <a:endParaRPr lang="en-US"/>
        </a:p>
      </dgm:t>
    </dgm:pt>
    <dgm:pt modelId="{638FCDEA-9FD3-46E1-947D-0977875C4F16}">
      <dgm:prSet/>
      <dgm:spPr/>
      <dgm:t>
        <a:bodyPr/>
        <a:lstStyle/>
        <a:p>
          <a:r>
            <a:rPr lang="en-US" baseline="0" dirty="0"/>
            <a:t>Problem Statement</a:t>
          </a:r>
          <a:endParaRPr lang="en-US" dirty="0"/>
        </a:p>
      </dgm:t>
    </dgm:pt>
    <dgm:pt modelId="{0CC685F4-30BC-4AD4-AF7E-3C6C3BD6FED2}" type="parTrans" cxnId="{2026F0BF-BE24-4918-9AB1-22BB7C162E01}">
      <dgm:prSet/>
      <dgm:spPr/>
      <dgm:t>
        <a:bodyPr/>
        <a:lstStyle/>
        <a:p>
          <a:endParaRPr lang="en-US"/>
        </a:p>
      </dgm:t>
    </dgm:pt>
    <dgm:pt modelId="{B191CB06-106A-4AE7-92F2-C3EBF321444E}" type="sibTrans" cxnId="{2026F0BF-BE24-4918-9AB1-22BB7C162E01}">
      <dgm:prSet/>
      <dgm:spPr/>
      <dgm:t>
        <a:bodyPr/>
        <a:lstStyle/>
        <a:p>
          <a:endParaRPr lang="en-US"/>
        </a:p>
      </dgm:t>
    </dgm:pt>
    <dgm:pt modelId="{3472F6DC-5E8A-4FFA-B7ED-395DA0A4941A}">
      <dgm:prSet/>
      <dgm:spPr/>
      <dgm:t>
        <a:bodyPr/>
        <a:lstStyle/>
        <a:p>
          <a:r>
            <a:rPr lang="en-US" baseline="0"/>
            <a:t>Methodology</a:t>
          </a:r>
          <a:endParaRPr lang="en-US"/>
        </a:p>
      </dgm:t>
    </dgm:pt>
    <dgm:pt modelId="{58570C29-5BBA-4830-A2FB-9D7591EF3751}" type="parTrans" cxnId="{902AB1E1-F166-4E94-AE8E-ECBC8DE580C5}">
      <dgm:prSet/>
      <dgm:spPr/>
      <dgm:t>
        <a:bodyPr/>
        <a:lstStyle/>
        <a:p>
          <a:endParaRPr lang="en-US"/>
        </a:p>
      </dgm:t>
    </dgm:pt>
    <dgm:pt modelId="{826145F5-91A1-4680-8327-B02BF7857A22}" type="sibTrans" cxnId="{902AB1E1-F166-4E94-AE8E-ECBC8DE580C5}">
      <dgm:prSet/>
      <dgm:spPr/>
      <dgm:t>
        <a:bodyPr/>
        <a:lstStyle/>
        <a:p>
          <a:endParaRPr lang="en-US"/>
        </a:p>
      </dgm:t>
    </dgm:pt>
    <dgm:pt modelId="{F502532E-089F-485A-B9DD-E389BBB0D658}">
      <dgm:prSet/>
      <dgm:spPr/>
      <dgm:t>
        <a:bodyPr/>
        <a:lstStyle/>
        <a:p>
          <a:r>
            <a:rPr lang="en-US" baseline="0" dirty="0"/>
            <a:t>Experiment Results</a:t>
          </a:r>
          <a:endParaRPr lang="en-US" dirty="0"/>
        </a:p>
      </dgm:t>
    </dgm:pt>
    <dgm:pt modelId="{7B0F28D0-26C3-41E6-87A4-5FB0450B797A}" type="parTrans" cxnId="{8E41152B-24D4-4BF5-9004-BD8AB67BF04F}">
      <dgm:prSet/>
      <dgm:spPr/>
      <dgm:t>
        <a:bodyPr/>
        <a:lstStyle/>
        <a:p>
          <a:endParaRPr lang="en-US"/>
        </a:p>
      </dgm:t>
    </dgm:pt>
    <dgm:pt modelId="{B424CD9C-354E-4D39-84E5-15715D50F9CC}" type="sibTrans" cxnId="{8E41152B-24D4-4BF5-9004-BD8AB67BF04F}">
      <dgm:prSet/>
      <dgm:spPr/>
      <dgm:t>
        <a:bodyPr/>
        <a:lstStyle/>
        <a:p>
          <a:endParaRPr lang="en-US"/>
        </a:p>
      </dgm:t>
    </dgm:pt>
    <dgm:pt modelId="{2B02C93D-76DD-4B87-8BFC-A77BA7EFE30E}">
      <dgm:prSet/>
      <dgm:spPr/>
      <dgm:t>
        <a:bodyPr/>
        <a:lstStyle/>
        <a:p>
          <a:r>
            <a:rPr lang="en-US" baseline="0" dirty="0"/>
            <a:t>Discussion</a:t>
          </a:r>
          <a:endParaRPr lang="en-US" dirty="0"/>
        </a:p>
      </dgm:t>
    </dgm:pt>
    <dgm:pt modelId="{7CB0DB48-ED45-4D91-A5BD-EC9D652AF7D3}" type="parTrans" cxnId="{AD2A0765-0ACD-463B-9D8A-4A994B8CED4C}">
      <dgm:prSet/>
      <dgm:spPr/>
      <dgm:t>
        <a:bodyPr/>
        <a:lstStyle/>
        <a:p>
          <a:endParaRPr lang="en-US"/>
        </a:p>
      </dgm:t>
    </dgm:pt>
    <dgm:pt modelId="{4026D135-BEE8-4AA6-9B49-11AFA551EAC4}" type="sibTrans" cxnId="{AD2A0765-0ACD-463B-9D8A-4A994B8CED4C}">
      <dgm:prSet/>
      <dgm:spPr/>
      <dgm:t>
        <a:bodyPr/>
        <a:lstStyle/>
        <a:p>
          <a:endParaRPr lang="en-US"/>
        </a:p>
      </dgm:t>
    </dgm:pt>
    <dgm:pt modelId="{43C39C45-BBFD-482D-8D04-539CC9316EE8}">
      <dgm:prSet/>
      <dgm:spPr/>
      <dgm:t>
        <a:bodyPr/>
        <a:lstStyle/>
        <a:p>
          <a:r>
            <a:rPr lang="en-US" baseline="0" dirty="0"/>
            <a:t>Conclusion</a:t>
          </a:r>
          <a:endParaRPr lang="en-US" dirty="0"/>
        </a:p>
      </dgm:t>
    </dgm:pt>
    <dgm:pt modelId="{FE978D5C-AB6A-4C93-AB5C-6F6B30DD180D}" type="parTrans" cxnId="{C7A4B41D-679B-44A2-95D8-D9FA9B1CD0EE}">
      <dgm:prSet/>
      <dgm:spPr/>
      <dgm:t>
        <a:bodyPr/>
        <a:lstStyle/>
        <a:p>
          <a:endParaRPr lang="en-US"/>
        </a:p>
      </dgm:t>
    </dgm:pt>
    <dgm:pt modelId="{F7901D92-E867-4E69-B03C-37B3760FBD21}" type="sibTrans" cxnId="{C7A4B41D-679B-44A2-95D8-D9FA9B1CD0EE}">
      <dgm:prSet/>
      <dgm:spPr/>
      <dgm:t>
        <a:bodyPr/>
        <a:lstStyle/>
        <a:p>
          <a:endParaRPr lang="en-US"/>
        </a:p>
      </dgm:t>
    </dgm:pt>
    <dgm:pt modelId="{15DA6D9E-A013-4106-9536-C0BFDE7572D5}">
      <dgm:prSet/>
      <dgm:spPr/>
      <dgm:t>
        <a:bodyPr/>
        <a:lstStyle/>
        <a:p>
          <a:r>
            <a:rPr lang="en-US" baseline="0" dirty="0"/>
            <a:t>Contribution of Team Members</a:t>
          </a:r>
          <a:endParaRPr lang="en-US" dirty="0"/>
        </a:p>
      </dgm:t>
    </dgm:pt>
    <dgm:pt modelId="{45952D73-4141-4BC5-A404-8D9AB5265FD7}" type="parTrans" cxnId="{8190D3DD-A5FF-4746-AC11-084D0628E183}">
      <dgm:prSet/>
      <dgm:spPr/>
      <dgm:t>
        <a:bodyPr/>
        <a:lstStyle/>
        <a:p>
          <a:endParaRPr lang="en-US"/>
        </a:p>
      </dgm:t>
    </dgm:pt>
    <dgm:pt modelId="{106DD88C-E651-40FE-962F-8344C5E67A79}" type="sibTrans" cxnId="{8190D3DD-A5FF-4746-AC11-084D0628E183}">
      <dgm:prSet/>
      <dgm:spPr/>
      <dgm:t>
        <a:bodyPr/>
        <a:lstStyle/>
        <a:p>
          <a:endParaRPr lang="en-US"/>
        </a:p>
      </dgm:t>
    </dgm:pt>
    <dgm:pt modelId="{7B641477-CD83-4404-A740-8C763710C619}">
      <dgm:prSet/>
      <dgm:spPr/>
      <dgm:t>
        <a:bodyPr/>
        <a:lstStyle/>
        <a:p>
          <a:r>
            <a:rPr lang="en-US" dirty="0"/>
            <a:t>Architecture</a:t>
          </a:r>
        </a:p>
      </dgm:t>
    </dgm:pt>
    <dgm:pt modelId="{B44F48AE-4791-4431-AEB1-02419FF606A9}" type="sibTrans" cxnId="{009AEA44-41CD-421D-A181-BE69D000736D}">
      <dgm:prSet/>
      <dgm:spPr/>
      <dgm:t>
        <a:bodyPr/>
        <a:lstStyle/>
        <a:p>
          <a:endParaRPr lang="en-US"/>
        </a:p>
      </dgm:t>
    </dgm:pt>
    <dgm:pt modelId="{D32CC74E-1517-4EC2-9016-208A580EF5AE}" type="parTrans" cxnId="{009AEA44-41CD-421D-A181-BE69D000736D}">
      <dgm:prSet/>
      <dgm:spPr/>
      <dgm:t>
        <a:bodyPr/>
        <a:lstStyle/>
        <a:p>
          <a:endParaRPr lang="en-US"/>
        </a:p>
      </dgm:t>
    </dgm:pt>
    <dgm:pt modelId="{E7436496-8FC9-4ED7-A0F1-92A82F177CAE}" type="pres">
      <dgm:prSet presAssocID="{3F0D9A5B-D09C-42E1-893E-DE04332B591A}" presName="linear" presStyleCnt="0">
        <dgm:presLayoutVars>
          <dgm:animLvl val="lvl"/>
          <dgm:resizeHandles val="exact"/>
        </dgm:presLayoutVars>
      </dgm:prSet>
      <dgm:spPr/>
    </dgm:pt>
    <dgm:pt modelId="{190F66B6-351A-4197-BFA0-C60E4082D2EE}" type="pres">
      <dgm:prSet presAssocID="{7B641477-CD83-4404-A740-8C763710C619}" presName="parentText" presStyleLbl="node1" presStyleIdx="0" presStyleCnt="9" custLinFactY="348524" custLinFactNeighborX="338" custLinFactNeighborY="400000">
        <dgm:presLayoutVars>
          <dgm:chMax val="0"/>
          <dgm:bulletEnabled val="1"/>
        </dgm:presLayoutVars>
      </dgm:prSet>
      <dgm:spPr/>
    </dgm:pt>
    <dgm:pt modelId="{EEFF7755-1D13-4CAD-A13A-3CE2F4D75F94}" type="pres">
      <dgm:prSet presAssocID="{B44F48AE-4791-4431-AEB1-02419FF606A9}" presName="spacer" presStyleCnt="0"/>
      <dgm:spPr/>
    </dgm:pt>
    <dgm:pt modelId="{C29D4FCD-8497-4265-9881-21447839192C}" type="pres">
      <dgm:prSet presAssocID="{A744C2D8-D890-4FBC-B296-3C9336C40834}" presName="parentText" presStyleLbl="node1" presStyleIdx="1" presStyleCnt="9" custLinFactY="-100000" custLinFactNeighborX="338" custLinFactNeighborY="-143226">
        <dgm:presLayoutVars>
          <dgm:chMax val="0"/>
          <dgm:bulletEnabled val="1"/>
        </dgm:presLayoutVars>
      </dgm:prSet>
      <dgm:spPr/>
    </dgm:pt>
    <dgm:pt modelId="{770839D4-66CE-4C0D-B7A9-4329D66AD7BB}" type="pres">
      <dgm:prSet presAssocID="{156A4F03-5B6C-47B8-828C-3208364D4DC2}" presName="spacer" presStyleCnt="0"/>
      <dgm:spPr/>
    </dgm:pt>
    <dgm:pt modelId="{1FA4B3B7-8E42-4321-8A40-E77E9C9F798F}" type="pres">
      <dgm:prSet presAssocID="{15D5AB13-8950-4565-9146-7C7CC63CB12B}" presName="parentText" presStyleLbl="node1" presStyleIdx="2" presStyleCnt="9" custLinFactY="-100399" custLinFactNeighborX="-623" custLinFactNeighborY="-200000">
        <dgm:presLayoutVars>
          <dgm:chMax val="0"/>
          <dgm:bulletEnabled val="1"/>
        </dgm:presLayoutVars>
      </dgm:prSet>
      <dgm:spPr/>
    </dgm:pt>
    <dgm:pt modelId="{D037A092-4CAF-4EE1-9FCF-D5E5F2931C3B}" type="pres">
      <dgm:prSet presAssocID="{7BFB256A-787B-4C54-89CF-3C7177241A1F}" presName="spacer" presStyleCnt="0"/>
      <dgm:spPr/>
    </dgm:pt>
    <dgm:pt modelId="{AD557EEE-AF29-4F01-8321-B17592AB4ADF}" type="pres">
      <dgm:prSet presAssocID="{638FCDEA-9FD3-46E1-947D-0977875C4F16}" presName="parentText" presStyleLbl="node1" presStyleIdx="3" presStyleCnt="9" custLinFactY="-113728" custLinFactNeighborX="338" custLinFactNeighborY="-200000">
        <dgm:presLayoutVars>
          <dgm:chMax val="0"/>
          <dgm:bulletEnabled val="1"/>
        </dgm:presLayoutVars>
      </dgm:prSet>
      <dgm:spPr/>
    </dgm:pt>
    <dgm:pt modelId="{629E7AB0-AFD6-4A92-BE2C-8E58DFBF2091}" type="pres">
      <dgm:prSet presAssocID="{B191CB06-106A-4AE7-92F2-C3EBF321444E}" presName="spacer" presStyleCnt="0"/>
      <dgm:spPr/>
    </dgm:pt>
    <dgm:pt modelId="{30F70000-83A4-47E5-A686-F470F42C72DD}" type="pres">
      <dgm:prSet presAssocID="{3472F6DC-5E8A-4FFA-B7ED-395DA0A4941A}" presName="parentText" presStyleLbl="node1" presStyleIdx="4" presStyleCnt="9" custLinFactY="-129280" custLinFactNeighborX="338" custLinFactNeighborY="-200000">
        <dgm:presLayoutVars>
          <dgm:chMax val="0"/>
          <dgm:bulletEnabled val="1"/>
        </dgm:presLayoutVars>
      </dgm:prSet>
      <dgm:spPr/>
    </dgm:pt>
    <dgm:pt modelId="{2BDA193C-ABB6-4CAA-A689-95F85271B750}" type="pres">
      <dgm:prSet presAssocID="{826145F5-91A1-4680-8327-B02BF7857A22}" presName="spacer" presStyleCnt="0"/>
      <dgm:spPr/>
    </dgm:pt>
    <dgm:pt modelId="{9142285D-E444-45A0-85F5-A7FCD4B92650}" type="pres">
      <dgm:prSet presAssocID="{F502532E-089F-485A-B9DD-E389BBB0D658}" presName="parentText" presStyleLbl="node1" presStyleIdx="5" presStyleCnt="9" custLinFactY="-51476" custLinFactNeighborX="338" custLinFactNeighborY="-100000">
        <dgm:presLayoutVars>
          <dgm:chMax val="0"/>
          <dgm:bulletEnabled val="1"/>
        </dgm:presLayoutVars>
      </dgm:prSet>
      <dgm:spPr/>
    </dgm:pt>
    <dgm:pt modelId="{3747DB48-EB0D-4B4B-84BC-2079DEBD9D78}" type="pres">
      <dgm:prSet presAssocID="{B424CD9C-354E-4D39-84E5-15715D50F9CC}" presName="spacer" presStyleCnt="0"/>
      <dgm:spPr/>
    </dgm:pt>
    <dgm:pt modelId="{4CDB7D2A-FC4D-4C1E-8BCA-B687736ED18F}" type="pres">
      <dgm:prSet presAssocID="{2B02C93D-76DD-4B87-8BFC-A77BA7EFE30E}" presName="parentText" presStyleLbl="node1" presStyleIdx="6" presStyleCnt="9" custLinFactY="-61308" custLinFactNeighborX="338" custLinFactNeighborY="-100000">
        <dgm:presLayoutVars>
          <dgm:chMax val="0"/>
          <dgm:bulletEnabled val="1"/>
        </dgm:presLayoutVars>
      </dgm:prSet>
      <dgm:spPr/>
    </dgm:pt>
    <dgm:pt modelId="{24A46961-369B-45BF-B090-441AE009FC52}" type="pres">
      <dgm:prSet presAssocID="{4026D135-BEE8-4AA6-9B49-11AFA551EAC4}" presName="spacer" presStyleCnt="0"/>
      <dgm:spPr/>
    </dgm:pt>
    <dgm:pt modelId="{E4A5C13C-6D70-47AD-8D82-5800D57F58B1}" type="pres">
      <dgm:prSet presAssocID="{43C39C45-BBFD-482D-8D04-539CC9316EE8}" presName="parentText" presStyleLbl="node1" presStyleIdx="7" presStyleCnt="9" custLinFactNeighborX="338" custLinFactNeighborY="81902">
        <dgm:presLayoutVars>
          <dgm:chMax val="0"/>
          <dgm:bulletEnabled val="1"/>
        </dgm:presLayoutVars>
      </dgm:prSet>
      <dgm:spPr/>
    </dgm:pt>
    <dgm:pt modelId="{158A7D88-7E29-4DB8-A92F-100A908DE095}" type="pres">
      <dgm:prSet presAssocID="{F7901D92-E867-4E69-B03C-37B3760FBD21}" presName="spacer" presStyleCnt="0"/>
      <dgm:spPr/>
    </dgm:pt>
    <dgm:pt modelId="{AA5EA78D-5F7F-49BD-889D-CA1FF6DA5739}" type="pres">
      <dgm:prSet presAssocID="{15DA6D9E-A013-4106-9536-C0BFDE7572D5}" presName="parentText" presStyleLbl="node1" presStyleIdx="8" presStyleCnt="9" custLinFactY="-175935" custLinFactNeighborX="-623" custLinFactNeighborY="-200000">
        <dgm:presLayoutVars>
          <dgm:chMax val="0"/>
          <dgm:bulletEnabled val="1"/>
        </dgm:presLayoutVars>
      </dgm:prSet>
      <dgm:spPr/>
    </dgm:pt>
  </dgm:ptLst>
  <dgm:cxnLst>
    <dgm:cxn modelId="{69347C05-5822-4F2B-B1CE-06BFCC071584}" type="presOf" srcId="{3472F6DC-5E8A-4FFA-B7ED-395DA0A4941A}" destId="{30F70000-83A4-47E5-A686-F470F42C72DD}" srcOrd="0" destOrd="0" presId="urn:microsoft.com/office/officeart/2005/8/layout/vList2"/>
    <dgm:cxn modelId="{C7A4B41D-679B-44A2-95D8-D9FA9B1CD0EE}" srcId="{3F0D9A5B-D09C-42E1-893E-DE04332B591A}" destId="{43C39C45-BBFD-482D-8D04-539CC9316EE8}" srcOrd="7" destOrd="0" parTransId="{FE978D5C-AB6A-4C93-AB5C-6F6B30DD180D}" sibTransId="{F7901D92-E867-4E69-B03C-37B3760FBD21}"/>
    <dgm:cxn modelId="{8E41152B-24D4-4BF5-9004-BD8AB67BF04F}" srcId="{3F0D9A5B-D09C-42E1-893E-DE04332B591A}" destId="{F502532E-089F-485A-B9DD-E389BBB0D658}" srcOrd="5" destOrd="0" parTransId="{7B0F28D0-26C3-41E6-87A4-5FB0450B797A}" sibTransId="{B424CD9C-354E-4D39-84E5-15715D50F9CC}"/>
    <dgm:cxn modelId="{98EC7A44-E22B-41B3-B4CE-8F69871BDC68}" srcId="{3F0D9A5B-D09C-42E1-893E-DE04332B591A}" destId="{A744C2D8-D890-4FBC-B296-3C9336C40834}" srcOrd="1" destOrd="0" parTransId="{C4B01F39-6F70-4E58-9650-D43AC53EF6DE}" sibTransId="{156A4F03-5B6C-47B8-828C-3208364D4DC2}"/>
    <dgm:cxn modelId="{009AEA44-41CD-421D-A181-BE69D000736D}" srcId="{3F0D9A5B-D09C-42E1-893E-DE04332B591A}" destId="{7B641477-CD83-4404-A740-8C763710C619}" srcOrd="0" destOrd="0" parTransId="{D32CC74E-1517-4EC2-9016-208A580EF5AE}" sibTransId="{B44F48AE-4791-4431-AEB1-02419FF606A9}"/>
    <dgm:cxn modelId="{AD2A0765-0ACD-463B-9D8A-4A994B8CED4C}" srcId="{3F0D9A5B-D09C-42E1-893E-DE04332B591A}" destId="{2B02C93D-76DD-4B87-8BFC-A77BA7EFE30E}" srcOrd="6" destOrd="0" parTransId="{7CB0DB48-ED45-4D91-A5BD-EC9D652AF7D3}" sibTransId="{4026D135-BEE8-4AA6-9B49-11AFA551EAC4}"/>
    <dgm:cxn modelId="{774EF34D-67A6-4814-8863-423FA23E05BF}" type="presOf" srcId="{15DA6D9E-A013-4106-9536-C0BFDE7572D5}" destId="{AA5EA78D-5F7F-49BD-889D-CA1FF6DA5739}" srcOrd="0" destOrd="0" presId="urn:microsoft.com/office/officeart/2005/8/layout/vList2"/>
    <dgm:cxn modelId="{3DA26B51-D376-4F63-906C-16885508DAE8}" type="presOf" srcId="{43C39C45-BBFD-482D-8D04-539CC9316EE8}" destId="{E4A5C13C-6D70-47AD-8D82-5800D57F58B1}" srcOrd="0" destOrd="0" presId="urn:microsoft.com/office/officeart/2005/8/layout/vList2"/>
    <dgm:cxn modelId="{74FD4A56-7CCD-4866-A362-686B0DD28CE2}" type="presOf" srcId="{F502532E-089F-485A-B9DD-E389BBB0D658}" destId="{9142285D-E444-45A0-85F5-A7FCD4B92650}" srcOrd="0" destOrd="0" presId="urn:microsoft.com/office/officeart/2005/8/layout/vList2"/>
    <dgm:cxn modelId="{3356CF79-9291-4E7A-848C-1374E5DB7B9D}" type="presOf" srcId="{15D5AB13-8950-4565-9146-7C7CC63CB12B}" destId="{1FA4B3B7-8E42-4321-8A40-E77E9C9F798F}" srcOrd="0" destOrd="0" presId="urn:microsoft.com/office/officeart/2005/8/layout/vList2"/>
    <dgm:cxn modelId="{AE8AE980-4128-4519-AE5E-6797B432325C}" type="presOf" srcId="{A744C2D8-D890-4FBC-B296-3C9336C40834}" destId="{C29D4FCD-8497-4265-9881-21447839192C}" srcOrd="0" destOrd="0" presId="urn:microsoft.com/office/officeart/2005/8/layout/vList2"/>
    <dgm:cxn modelId="{EEB8B697-46DF-47EE-A31F-8B9947C4DBD8}" type="presOf" srcId="{638FCDEA-9FD3-46E1-947D-0977875C4F16}" destId="{AD557EEE-AF29-4F01-8321-B17592AB4ADF}" srcOrd="0" destOrd="0" presId="urn:microsoft.com/office/officeart/2005/8/layout/vList2"/>
    <dgm:cxn modelId="{3F6A90B4-FEE0-4606-BC09-995F60DC96A2}" type="presOf" srcId="{3F0D9A5B-D09C-42E1-893E-DE04332B591A}" destId="{E7436496-8FC9-4ED7-A0F1-92A82F177CAE}" srcOrd="0" destOrd="0" presId="urn:microsoft.com/office/officeart/2005/8/layout/vList2"/>
    <dgm:cxn modelId="{2026F0BF-BE24-4918-9AB1-22BB7C162E01}" srcId="{3F0D9A5B-D09C-42E1-893E-DE04332B591A}" destId="{638FCDEA-9FD3-46E1-947D-0977875C4F16}" srcOrd="3" destOrd="0" parTransId="{0CC685F4-30BC-4AD4-AF7E-3C6C3BD6FED2}" sibTransId="{B191CB06-106A-4AE7-92F2-C3EBF321444E}"/>
    <dgm:cxn modelId="{69C289DB-1FE8-4D7C-893D-6578044E7347}" type="presOf" srcId="{7B641477-CD83-4404-A740-8C763710C619}" destId="{190F66B6-351A-4197-BFA0-C60E4082D2EE}" srcOrd="0" destOrd="0" presId="urn:microsoft.com/office/officeart/2005/8/layout/vList2"/>
    <dgm:cxn modelId="{8190D3DD-A5FF-4746-AC11-084D0628E183}" srcId="{3F0D9A5B-D09C-42E1-893E-DE04332B591A}" destId="{15DA6D9E-A013-4106-9536-C0BFDE7572D5}" srcOrd="8" destOrd="0" parTransId="{45952D73-4141-4BC5-A404-8D9AB5265FD7}" sibTransId="{106DD88C-E651-40FE-962F-8344C5E67A79}"/>
    <dgm:cxn modelId="{902AB1E1-F166-4E94-AE8E-ECBC8DE580C5}" srcId="{3F0D9A5B-D09C-42E1-893E-DE04332B591A}" destId="{3472F6DC-5E8A-4FFA-B7ED-395DA0A4941A}" srcOrd="4" destOrd="0" parTransId="{58570C29-5BBA-4830-A2FB-9D7591EF3751}" sibTransId="{826145F5-91A1-4680-8327-B02BF7857A22}"/>
    <dgm:cxn modelId="{CE6CD0E3-1719-447D-A3D0-30DD0EEBB4F4}" type="presOf" srcId="{2B02C93D-76DD-4B87-8BFC-A77BA7EFE30E}" destId="{4CDB7D2A-FC4D-4C1E-8BCA-B687736ED18F}" srcOrd="0" destOrd="0" presId="urn:microsoft.com/office/officeart/2005/8/layout/vList2"/>
    <dgm:cxn modelId="{AC48E6E9-1A87-4D48-979E-E0587C9C9772}" srcId="{3F0D9A5B-D09C-42E1-893E-DE04332B591A}" destId="{15D5AB13-8950-4565-9146-7C7CC63CB12B}" srcOrd="2" destOrd="0" parTransId="{F1DFE9D9-BC43-4AC3-9643-6287D6F7EA92}" sibTransId="{7BFB256A-787B-4C54-89CF-3C7177241A1F}"/>
    <dgm:cxn modelId="{E48A6F81-EB25-4650-8D01-3A62471014EB}" type="presParOf" srcId="{E7436496-8FC9-4ED7-A0F1-92A82F177CAE}" destId="{190F66B6-351A-4197-BFA0-C60E4082D2EE}" srcOrd="0" destOrd="0" presId="urn:microsoft.com/office/officeart/2005/8/layout/vList2"/>
    <dgm:cxn modelId="{A4BB8B63-23B8-4E1A-B9B3-1DC2ACC47D0B}" type="presParOf" srcId="{E7436496-8FC9-4ED7-A0F1-92A82F177CAE}" destId="{EEFF7755-1D13-4CAD-A13A-3CE2F4D75F94}" srcOrd="1" destOrd="0" presId="urn:microsoft.com/office/officeart/2005/8/layout/vList2"/>
    <dgm:cxn modelId="{9F57DDEC-F738-42F4-B0FA-5FD26A7E34AF}" type="presParOf" srcId="{E7436496-8FC9-4ED7-A0F1-92A82F177CAE}" destId="{C29D4FCD-8497-4265-9881-21447839192C}" srcOrd="2" destOrd="0" presId="urn:microsoft.com/office/officeart/2005/8/layout/vList2"/>
    <dgm:cxn modelId="{7EA8B591-8897-4252-B29B-D132B378B480}" type="presParOf" srcId="{E7436496-8FC9-4ED7-A0F1-92A82F177CAE}" destId="{770839D4-66CE-4C0D-B7A9-4329D66AD7BB}" srcOrd="3" destOrd="0" presId="urn:microsoft.com/office/officeart/2005/8/layout/vList2"/>
    <dgm:cxn modelId="{1C52212B-8340-4D80-AD27-3798BE71CD60}" type="presParOf" srcId="{E7436496-8FC9-4ED7-A0F1-92A82F177CAE}" destId="{1FA4B3B7-8E42-4321-8A40-E77E9C9F798F}" srcOrd="4" destOrd="0" presId="urn:microsoft.com/office/officeart/2005/8/layout/vList2"/>
    <dgm:cxn modelId="{768E52A5-0083-4116-AB1F-59256780600B}" type="presParOf" srcId="{E7436496-8FC9-4ED7-A0F1-92A82F177CAE}" destId="{D037A092-4CAF-4EE1-9FCF-D5E5F2931C3B}" srcOrd="5" destOrd="0" presId="urn:microsoft.com/office/officeart/2005/8/layout/vList2"/>
    <dgm:cxn modelId="{A5457CC7-D204-455F-AC80-BDEC3442A57A}" type="presParOf" srcId="{E7436496-8FC9-4ED7-A0F1-92A82F177CAE}" destId="{AD557EEE-AF29-4F01-8321-B17592AB4ADF}" srcOrd="6" destOrd="0" presId="urn:microsoft.com/office/officeart/2005/8/layout/vList2"/>
    <dgm:cxn modelId="{521D22A0-DD93-445D-A9AC-06805CE832B8}" type="presParOf" srcId="{E7436496-8FC9-4ED7-A0F1-92A82F177CAE}" destId="{629E7AB0-AFD6-4A92-BE2C-8E58DFBF2091}" srcOrd="7" destOrd="0" presId="urn:microsoft.com/office/officeart/2005/8/layout/vList2"/>
    <dgm:cxn modelId="{AA086B9C-21B2-4E1E-B674-928F22D6EEB4}" type="presParOf" srcId="{E7436496-8FC9-4ED7-A0F1-92A82F177CAE}" destId="{30F70000-83A4-47E5-A686-F470F42C72DD}" srcOrd="8" destOrd="0" presId="urn:microsoft.com/office/officeart/2005/8/layout/vList2"/>
    <dgm:cxn modelId="{2D4AD925-DFD2-4C8D-9A19-FC012B903D05}" type="presParOf" srcId="{E7436496-8FC9-4ED7-A0F1-92A82F177CAE}" destId="{2BDA193C-ABB6-4CAA-A689-95F85271B750}" srcOrd="9" destOrd="0" presId="urn:microsoft.com/office/officeart/2005/8/layout/vList2"/>
    <dgm:cxn modelId="{8A9F7A0A-940A-4292-B516-545A7ABAC3E0}" type="presParOf" srcId="{E7436496-8FC9-4ED7-A0F1-92A82F177CAE}" destId="{9142285D-E444-45A0-85F5-A7FCD4B92650}" srcOrd="10" destOrd="0" presId="urn:microsoft.com/office/officeart/2005/8/layout/vList2"/>
    <dgm:cxn modelId="{4699E355-2B7B-403F-9996-4DDB88779AF4}" type="presParOf" srcId="{E7436496-8FC9-4ED7-A0F1-92A82F177CAE}" destId="{3747DB48-EB0D-4B4B-84BC-2079DEBD9D78}" srcOrd="11" destOrd="0" presId="urn:microsoft.com/office/officeart/2005/8/layout/vList2"/>
    <dgm:cxn modelId="{94D46BC0-FE2A-4BE5-A4C9-0DADDD01BB55}" type="presParOf" srcId="{E7436496-8FC9-4ED7-A0F1-92A82F177CAE}" destId="{4CDB7D2A-FC4D-4C1E-8BCA-B687736ED18F}" srcOrd="12" destOrd="0" presId="urn:microsoft.com/office/officeart/2005/8/layout/vList2"/>
    <dgm:cxn modelId="{58B6CB6B-1B8A-49DD-8D65-442CE6E258CB}" type="presParOf" srcId="{E7436496-8FC9-4ED7-A0F1-92A82F177CAE}" destId="{24A46961-369B-45BF-B090-441AE009FC52}" srcOrd="13" destOrd="0" presId="urn:microsoft.com/office/officeart/2005/8/layout/vList2"/>
    <dgm:cxn modelId="{7EA00FC9-1311-4677-9AA3-3C3CFE760739}" type="presParOf" srcId="{E7436496-8FC9-4ED7-A0F1-92A82F177CAE}" destId="{E4A5C13C-6D70-47AD-8D82-5800D57F58B1}" srcOrd="14" destOrd="0" presId="urn:microsoft.com/office/officeart/2005/8/layout/vList2"/>
    <dgm:cxn modelId="{51B5C864-EAAB-4950-9B50-7A9AC531CE9A}" type="presParOf" srcId="{E7436496-8FC9-4ED7-A0F1-92A82F177CAE}" destId="{158A7D88-7E29-4DB8-A92F-100A908DE095}" srcOrd="15" destOrd="0" presId="urn:microsoft.com/office/officeart/2005/8/layout/vList2"/>
    <dgm:cxn modelId="{DE8B07EC-C2A4-4DEE-A2AE-4DD1DD9F4BF8}" type="presParOf" srcId="{E7436496-8FC9-4ED7-A0F1-92A82F177CAE}" destId="{AA5EA78D-5F7F-49BD-889D-CA1FF6DA573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F13E75D-50ED-4F50-AC8C-954F8C71E7E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6E3B880-7CB3-4E9E-9B51-002DED79236A}">
      <dgm:prSet/>
      <dgm:spPr/>
      <dgm:t>
        <a:bodyPr/>
        <a:lstStyle/>
        <a:p>
          <a:r>
            <a:rPr lang="en-US" b="0" i="0"/>
            <a:t>Overview of ITSM tools and their role in incident management, service requests, and changes</a:t>
          </a:r>
          <a:endParaRPr lang="en-US"/>
        </a:p>
      </dgm:t>
    </dgm:pt>
    <dgm:pt modelId="{03D3856B-A4A5-4A15-A036-7210734370EC}" type="parTrans" cxnId="{F1F9A6B0-B93F-4502-88B5-5E8E65F9DE36}">
      <dgm:prSet/>
      <dgm:spPr/>
      <dgm:t>
        <a:bodyPr/>
        <a:lstStyle/>
        <a:p>
          <a:endParaRPr lang="en-US"/>
        </a:p>
      </dgm:t>
    </dgm:pt>
    <dgm:pt modelId="{7F0B4DB8-96F5-415E-B346-2C50AC1B93B3}" type="sibTrans" cxnId="{F1F9A6B0-B93F-4502-88B5-5E8E65F9DE36}">
      <dgm:prSet/>
      <dgm:spPr/>
      <dgm:t>
        <a:bodyPr/>
        <a:lstStyle/>
        <a:p>
          <a:endParaRPr lang="en-US"/>
        </a:p>
      </dgm:t>
    </dgm:pt>
    <dgm:pt modelId="{AF16AC8F-5B80-4CB3-9AF8-DC595A8BB7D6}">
      <dgm:prSet/>
      <dgm:spPr/>
      <dgm:t>
        <a:bodyPr/>
        <a:lstStyle/>
        <a:p>
          <a:r>
            <a:rPr lang="en-US" b="0" i="0"/>
            <a:t>Challenges faced due to the growing volume of data, especially in reading and understanding lengthy reports</a:t>
          </a:r>
          <a:endParaRPr lang="en-US"/>
        </a:p>
      </dgm:t>
    </dgm:pt>
    <dgm:pt modelId="{5F2B1A41-CCC4-4D95-A48F-AFA9AFA8FA04}" type="parTrans" cxnId="{66FB6526-5F4A-48F9-AF1C-C0CF722848EA}">
      <dgm:prSet/>
      <dgm:spPr/>
      <dgm:t>
        <a:bodyPr/>
        <a:lstStyle/>
        <a:p>
          <a:endParaRPr lang="en-US"/>
        </a:p>
      </dgm:t>
    </dgm:pt>
    <dgm:pt modelId="{6F04B914-F458-486B-BC1B-941706913922}" type="sibTrans" cxnId="{66FB6526-5F4A-48F9-AF1C-C0CF722848EA}">
      <dgm:prSet/>
      <dgm:spPr/>
      <dgm:t>
        <a:bodyPr/>
        <a:lstStyle/>
        <a:p>
          <a:endParaRPr lang="en-US"/>
        </a:p>
      </dgm:t>
    </dgm:pt>
    <dgm:pt modelId="{2EABE6CC-CB09-45FC-A46B-92DE36E04E62}" type="pres">
      <dgm:prSet presAssocID="{3F13E75D-50ED-4F50-AC8C-954F8C71E7E7}" presName="root" presStyleCnt="0">
        <dgm:presLayoutVars>
          <dgm:dir/>
          <dgm:resizeHandles val="exact"/>
        </dgm:presLayoutVars>
      </dgm:prSet>
      <dgm:spPr/>
    </dgm:pt>
    <dgm:pt modelId="{3279675D-7323-43BD-B170-C8572F8825FC}" type="pres">
      <dgm:prSet presAssocID="{76E3B880-7CB3-4E9E-9B51-002DED79236A}" presName="compNode" presStyleCnt="0"/>
      <dgm:spPr/>
    </dgm:pt>
    <dgm:pt modelId="{443A2F7F-F929-4DE9-BB8C-12A99051E8BE}" type="pres">
      <dgm:prSet presAssocID="{76E3B880-7CB3-4E9E-9B51-002DED79236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712E48B5-6662-4F4D-9C85-1432B957069A}" type="pres">
      <dgm:prSet presAssocID="{76E3B880-7CB3-4E9E-9B51-002DED79236A}" presName="spaceRect" presStyleCnt="0"/>
      <dgm:spPr/>
    </dgm:pt>
    <dgm:pt modelId="{E7181C13-A833-407A-B39F-88BF480E08D0}" type="pres">
      <dgm:prSet presAssocID="{76E3B880-7CB3-4E9E-9B51-002DED79236A}" presName="textRect" presStyleLbl="revTx" presStyleIdx="0" presStyleCnt="2">
        <dgm:presLayoutVars>
          <dgm:chMax val="1"/>
          <dgm:chPref val="1"/>
        </dgm:presLayoutVars>
      </dgm:prSet>
      <dgm:spPr/>
    </dgm:pt>
    <dgm:pt modelId="{DBEEDFF1-2F2A-4079-9D22-91A3DDB244B0}" type="pres">
      <dgm:prSet presAssocID="{7F0B4DB8-96F5-415E-B346-2C50AC1B93B3}" presName="sibTrans" presStyleCnt="0"/>
      <dgm:spPr/>
    </dgm:pt>
    <dgm:pt modelId="{5097531E-73C1-4B90-9BAD-98B91569623E}" type="pres">
      <dgm:prSet presAssocID="{AF16AC8F-5B80-4CB3-9AF8-DC595A8BB7D6}" presName="compNode" presStyleCnt="0"/>
      <dgm:spPr/>
    </dgm:pt>
    <dgm:pt modelId="{2332E69F-D255-4F00-B6C0-AA9CBA92246A}" type="pres">
      <dgm:prSet presAssocID="{AF16AC8F-5B80-4CB3-9AF8-DC595A8BB7D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AB39544E-42EF-4A7A-BAEC-C88BEEA1A9DB}" type="pres">
      <dgm:prSet presAssocID="{AF16AC8F-5B80-4CB3-9AF8-DC595A8BB7D6}" presName="spaceRect" presStyleCnt="0"/>
      <dgm:spPr/>
    </dgm:pt>
    <dgm:pt modelId="{AAB24435-8DE6-4248-919D-F2E5D0165876}" type="pres">
      <dgm:prSet presAssocID="{AF16AC8F-5B80-4CB3-9AF8-DC595A8BB7D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5771C0F-7CA2-4FAA-AFDC-69B515959A40}" type="presOf" srcId="{AF16AC8F-5B80-4CB3-9AF8-DC595A8BB7D6}" destId="{AAB24435-8DE6-4248-919D-F2E5D0165876}" srcOrd="0" destOrd="0" presId="urn:microsoft.com/office/officeart/2018/2/layout/IconLabelList"/>
    <dgm:cxn modelId="{66FB6526-5F4A-48F9-AF1C-C0CF722848EA}" srcId="{3F13E75D-50ED-4F50-AC8C-954F8C71E7E7}" destId="{AF16AC8F-5B80-4CB3-9AF8-DC595A8BB7D6}" srcOrd="1" destOrd="0" parTransId="{5F2B1A41-CCC4-4D95-A48F-AFA9AFA8FA04}" sibTransId="{6F04B914-F458-486B-BC1B-941706913922}"/>
    <dgm:cxn modelId="{EECD3434-2DA2-4B5D-ADB4-6C7F99ADD093}" type="presOf" srcId="{76E3B880-7CB3-4E9E-9B51-002DED79236A}" destId="{E7181C13-A833-407A-B39F-88BF480E08D0}" srcOrd="0" destOrd="0" presId="urn:microsoft.com/office/officeart/2018/2/layout/IconLabelList"/>
    <dgm:cxn modelId="{F1F9A6B0-B93F-4502-88B5-5E8E65F9DE36}" srcId="{3F13E75D-50ED-4F50-AC8C-954F8C71E7E7}" destId="{76E3B880-7CB3-4E9E-9B51-002DED79236A}" srcOrd="0" destOrd="0" parTransId="{03D3856B-A4A5-4A15-A036-7210734370EC}" sibTransId="{7F0B4DB8-96F5-415E-B346-2C50AC1B93B3}"/>
    <dgm:cxn modelId="{A29C3BEE-F7FD-4C6C-A756-C4B8132A7616}" type="presOf" srcId="{3F13E75D-50ED-4F50-AC8C-954F8C71E7E7}" destId="{2EABE6CC-CB09-45FC-A46B-92DE36E04E62}" srcOrd="0" destOrd="0" presId="urn:microsoft.com/office/officeart/2018/2/layout/IconLabelList"/>
    <dgm:cxn modelId="{1B97F256-A0CF-404F-AFA9-62ADF73FEA5E}" type="presParOf" srcId="{2EABE6CC-CB09-45FC-A46B-92DE36E04E62}" destId="{3279675D-7323-43BD-B170-C8572F8825FC}" srcOrd="0" destOrd="0" presId="urn:microsoft.com/office/officeart/2018/2/layout/IconLabelList"/>
    <dgm:cxn modelId="{4A8977A8-F047-4C2B-8AF9-1B8786A0C52B}" type="presParOf" srcId="{3279675D-7323-43BD-B170-C8572F8825FC}" destId="{443A2F7F-F929-4DE9-BB8C-12A99051E8BE}" srcOrd="0" destOrd="0" presId="urn:microsoft.com/office/officeart/2018/2/layout/IconLabelList"/>
    <dgm:cxn modelId="{F8E0FA7A-B7D1-4CB7-AA84-AE10B68DCBB7}" type="presParOf" srcId="{3279675D-7323-43BD-B170-C8572F8825FC}" destId="{712E48B5-6662-4F4D-9C85-1432B957069A}" srcOrd="1" destOrd="0" presId="urn:microsoft.com/office/officeart/2018/2/layout/IconLabelList"/>
    <dgm:cxn modelId="{0A9D090A-769D-42BF-B99D-33CC05666643}" type="presParOf" srcId="{3279675D-7323-43BD-B170-C8572F8825FC}" destId="{E7181C13-A833-407A-B39F-88BF480E08D0}" srcOrd="2" destOrd="0" presId="urn:microsoft.com/office/officeart/2018/2/layout/IconLabelList"/>
    <dgm:cxn modelId="{F6EDF032-0B04-4E7A-8B9C-7BB431E1A35E}" type="presParOf" srcId="{2EABE6CC-CB09-45FC-A46B-92DE36E04E62}" destId="{DBEEDFF1-2F2A-4079-9D22-91A3DDB244B0}" srcOrd="1" destOrd="0" presId="urn:microsoft.com/office/officeart/2018/2/layout/IconLabelList"/>
    <dgm:cxn modelId="{545F5F36-FF9A-4ABF-9C0F-B0A53F33B4A6}" type="presParOf" srcId="{2EABE6CC-CB09-45FC-A46B-92DE36E04E62}" destId="{5097531E-73C1-4B90-9BAD-98B91569623E}" srcOrd="2" destOrd="0" presId="urn:microsoft.com/office/officeart/2018/2/layout/IconLabelList"/>
    <dgm:cxn modelId="{274D15FE-A175-4213-8E61-A589B82906F9}" type="presParOf" srcId="{5097531E-73C1-4B90-9BAD-98B91569623E}" destId="{2332E69F-D255-4F00-B6C0-AA9CBA92246A}" srcOrd="0" destOrd="0" presId="urn:microsoft.com/office/officeart/2018/2/layout/IconLabelList"/>
    <dgm:cxn modelId="{32DCD0EB-5122-4A00-B127-0AC9794F31C2}" type="presParOf" srcId="{5097531E-73C1-4B90-9BAD-98B91569623E}" destId="{AB39544E-42EF-4A7A-BAEC-C88BEEA1A9DB}" srcOrd="1" destOrd="0" presId="urn:microsoft.com/office/officeart/2018/2/layout/IconLabelList"/>
    <dgm:cxn modelId="{B5A9BEA4-BA61-4F2E-8EDA-2B8E3F4BCE47}" type="presParOf" srcId="{5097531E-73C1-4B90-9BAD-98B91569623E}" destId="{AAB24435-8DE6-4248-919D-F2E5D016587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E4EBCED-2F12-4399-9C0E-2C003C5FDC0E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AAC1A9A8-E33A-428D-B13B-98FCFB6C063B}">
      <dgm:prSet/>
      <dgm:spPr/>
      <dgm:t>
        <a:bodyPr/>
        <a:lstStyle/>
        <a:p>
          <a:pPr>
            <a:defRPr b="1"/>
          </a:pPr>
          <a:r>
            <a:rPr lang="en-US" b="0" i="0"/>
            <a:t>Conducted experiments to evaluate system accuracy</a:t>
          </a:r>
          <a:endParaRPr lang="en-US"/>
        </a:p>
      </dgm:t>
    </dgm:pt>
    <dgm:pt modelId="{4856A242-A511-401E-9A7C-CCC90867C0EF}" type="parTrans" cxnId="{C2B9CC14-A173-4228-9A68-FE807CFDB989}">
      <dgm:prSet/>
      <dgm:spPr/>
      <dgm:t>
        <a:bodyPr/>
        <a:lstStyle/>
        <a:p>
          <a:endParaRPr lang="en-US"/>
        </a:p>
      </dgm:t>
    </dgm:pt>
    <dgm:pt modelId="{F2DF41EF-0CAC-4E6A-A7BA-50C0D42B5949}" type="sibTrans" cxnId="{C2B9CC14-A173-4228-9A68-FE807CFDB989}">
      <dgm:prSet/>
      <dgm:spPr/>
      <dgm:t>
        <a:bodyPr/>
        <a:lstStyle/>
        <a:p>
          <a:endParaRPr lang="en-US"/>
        </a:p>
      </dgm:t>
    </dgm:pt>
    <dgm:pt modelId="{81492277-52BA-4A79-9543-9598B9634ECA}">
      <dgm:prSet/>
      <dgm:spPr/>
      <dgm:t>
        <a:bodyPr/>
        <a:lstStyle/>
        <a:p>
          <a:pPr>
            <a:defRPr b="1"/>
          </a:pPr>
          <a:r>
            <a:rPr lang="en-US" b="0" i="0"/>
            <a:t>Summarize with AI feature:</a:t>
          </a:r>
          <a:endParaRPr lang="en-US"/>
        </a:p>
      </dgm:t>
    </dgm:pt>
    <dgm:pt modelId="{7E05ED40-DE81-4016-8386-34B082145FD1}" type="parTrans" cxnId="{9906E680-21CD-4288-A063-1662C1A55065}">
      <dgm:prSet/>
      <dgm:spPr/>
      <dgm:t>
        <a:bodyPr/>
        <a:lstStyle/>
        <a:p>
          <a:endParaRPr lang="en-US"/>
        </a:p>
      </dgm:t>
    </dgm:pt>
    <dgm:pt modelId="{26387295-D746-4094-BED2-41A437793AC8}" type="sibTrans" cxnId="{9906E680-21CD-4288-A063-1662C1A55065}">
      <dgm:prSet/>
      <dgm:spPr/>
      <dgm:t>
        <a:bodyPr/>
        <a:lstStyle/>
        <a:p>
          <a:endParaRPr lang="en-US"/>
        </a:p>
      </dgm:t>
    </dgm:pt>
    <dgm:pt modelId="{D0A00A6F-365A-4FEF-A6CB-86B544D53309}">
      <dgm:prSet/>
      <dgm:spPr/>
      <dgm:t>
        <a:bodyPr/>
        <a:lstStyle/>
        <a:p>
          <a:r>
            <a:rPr lang="en-US" b="0" i="0"/>
            <a:t>Summarizes service tickets</a:t>
          </a:r>
          <a:endParaRPr lang="en-US"/>
        </a:p>
      </dgm:t>
    </dgm:pt>
    <dgm:pt modelId="{079CDD02-5AA7-45ED-B89B-E49C98F2CC8A}" type="parTrans" cxnId="{80C37ADA-066B-4613-A28E-4E5159E83C1D}">
      <dgm:prSet/>
      <dgm:spPr/>
      <dgm:t>
        <a:bodyPr/>
        <a:lstStyle/>
        <a:p>
          <a:endParaRPr lang="en-US"/>
        </a:p>
      </dgm:t>
    </dgm:pt>
    <dgm:pt modelId="{69A11B18-6AC6-4E7F-91A0-25C6E3A878A1}" type="sibTrans" cxnId="{80C37ADA-066B-4613-A28E-4E5159E83C1D}">
      <dgm:prSet/>
      <dgm:spPr/>
      <dgm:t>
        <a:bodyPr/>
        <a:lstStyle/>
        <a:p>
          <a:endParaRPr lang="en-US"/>
        </a:p>
      </dgm:t>
    </dgm:pt>
    <dgm:pt modelId="{20EA5216-05DC-433F-8D61-0FC6C8A64E63}">
      <dgm:prSet/>
      <dgm:spPr/>
      <dgm:t>
        <a:bodyPr/>
        <a:lstStyle/>
        <a:p>
          <a:r>
            <a:rPr lang="en-US" b="0" i="0"/>
            <a:t>Allows users to ask questions and get relevant information</a:t>
          </a:r>
          <a:endParaRPr lang="en-US"/>
        </a:p>
      </dgm:t>
    </dgm:pt>
    <dgm:pt modelId="{7295ACD3-71ED-46BE-A72D-2863BA276935}" type="parTrans" cxnId="{01CA9031-D16A-496C-8FD7-C4DBA906E106}">
      <dgm:prSet/>
      <dgm:spPr/>
      <dgm:t>
        <a:bodyPr/>
        <a:lstStyle/>
        <a:p>
          <a:endParaRPr lang="en-US"/>
        </a:p>
      </dgm:t>
    </dgm:pt>
    <dgm:pt modelId="{49E90349-5C9C-49DC-A4AC-3973449135F6}" type="sibTrans" cxnId="{01CA9031-D16A-496C-8FD7-C4DBA906E106}">
      <dgm:prSet/>
      <dgm:spPr/>
      <dgm:t>
        <a:bodyPr/>
        <a:lstStyle/>
        <a:p>
          <a:endParaRPr lang="en-US"/>
        </a:p>
      </dgm:t>
    </dgm:pt>
    <dgm:pt modelId="{5A9A318D-2398-47A2-A5EA-0F9611E927C1}">
      <dgm:prSet/>
      <dgm:spPr/>
      <dgm:t>
        <a:bodyPr/>
        <a:lstStyle/>
        <a:p>
          <a:pPr>
            <a:defRPr b="1"/>
          </a:pPr>
          <a:r>
            <a:rPr lang="en-US" b="0" i="0"/>
            <a:t>AI model's performance:</a:t>
          </a:r>
          <a:endParaRPr lang="en-US"/>
        </a:p>
      </dgm:t>
    </dgm:pt>
    <dgm:pt modelId="{2FE819E0-F527-469C-8C48-B1F22E7C9215}" type="parTrans" cxnId="{7DBFC0E7-0B0E-43A7-A963-D9E1BB5687F1}">
      <dgm:prSet/>
      <dgm:spPr/>
      <dgm:t>
        <a:bodyPr/>
        <a:lstStyle/>
        <a:p>
          <a:endParaRPr lang="en-US"/>
        </a:p>
      </dgm:t>
    </dgm:pt>
    <dgm:pt modelId="{561F6633-0915-4AE1-B0D6-0548821E1620}" type="sibTrans" cxnId="{7DBFC0E7-0B0E-43A7-A963-D9E1BB5687F1}">
      <dgm:prSet/>
      <dgm:spPr/>
      <dgm:t>
        <a:bodyPr/>
        <a:lstStyle/>
        <a:p>
          <a:endParaRPr lang="en-US"/>
        </a:p>
      </dgm:t>
    </dgm:pt>
    <dgm:pt modelId="{28EFBF15-CBE8-45B9-95AA-9BEC515B6454}">
      <dgm:prSet/>
      <dgm:spPr/>
      <dgm:t>
        <a:bodyPr/>
        <a:lstStyle/>
        <a:p>
          <a:r>
            <a:rPr lang="en-US" b="0" i="0" dirty="0"/>
            <a:t>Answers all questions</a:t>
          </a:r>
          <a:endParaRPr lang="en-US" dirty="0"/>
        </a:p>
      </dgm:t>
    </dgm:pt>
    <dgm:pt modelId="{AFF64B2A-1908-43D9-A821-7B65B5F8B3AB}" type="parTrans" cxnId="{D3E30CF1-D1A3-455B-BF2D-A4ECF7D249A3}">
      <dgm:prSet/>
      <dgm:spPr/>
      <dgm:t>
        <a:bodyPr/>
        <a:lstStyle/>
        <a:p>
          <a:endParaRPr lang="en-US"/>
        </a:p>
      </dgm:t>
    </dgm:pt>
    <dgm:pt modelId="{E1282F77-67AD-4CB7-81A0-5F342CAD2DCB}" type="sibTrans" cxnId="{D3E30CF1-D1A3-455B-BF2D-A4ECF7D249A3}">
      <dgm:prSet/>
      <dgm:spPr/>
      <dgm:t>
        <a:bodyPr/>
        <a:lstStyle/>
        <a:p>
          <a:endParaRPr lang="en-US"/>
        </a:p>
      </dgm:t>
    </dgm:pt>
    <dgm:pt modelId="{DBABB033-6B98-4225-B6EB-34135A40137A}">
      <dgm:prSet/>
      <dgm:spPr/>
      <dgm:t>
        <a:bodyPr/>
        <a:lstStyle/>
        <a:p>
          <a:r>
            <a:rPr lang="en-US" b="0" i="0" dirty="0"/>
            <a:t>Recommends solutions with high accuracy</a:t>
          </a:r>
          <a:endParaRPr lang="en-US" dirty="0"/>
        </a:p>
      </dgm:t>
    </dgm:pt>
    <dgm:pt modelId="{5B244C6A-B95C-45B9-90B6-E00CD1FB31CF}" type="parTrans" cxnId="{5B7A6E06-5608-4A57-A7A7-54C72FB96AD4}">
      <dgm:prSet/>
      <dgm:spPr/>
      <dgm:t>
        <a:bodyPr/>
        <a:lstStyle/>
        <a:p>
          <a:endParaRPr lang="en-US"/>
        </a:p>
      </dgm:t>
    </dgm:pt>
    <dgm:pt modelId="{9F9CC083-397B-4F5D-927A-14FB24FF313F}" type="sibTrans" cxnId="{5B7A6E06-5608-4A57-A7A7-54C72FB96AD4}">
      <dgm:prSet/>
      <dgm:spPr/>
      <dgm:t>
        <a:bodyPr/>
        <a:lstStyle/>
        <a:p>
          <a:endParaRPr lang="en-US"/>
        </a:p>
      </dgm:t>
    </dgm:pt>
    <dgm:pt modelId="{5A1C7FE2-3A77-46A5-B44F-10E58C0A5214}" type="pres">
      <dgm:prSet presAssocID="{8E4EBCED-2F12-4399-9C0E-2C003C5FDC0E}" presName="root" presStyleCnt="0">
        <dgm:presLayoutVars>
          <dgm:dir/>
          <dgm:resizeHandles val="exact"/>
        </dgm:presLayoutVars>
      </dgm:prSet>
      <dgm:spPr/>
    </dgm:pt>
    <dgm:pt modelId="{2EC94FC9-3468-40DD-B163-A5B56E7A42A6}" type="pres">
      <dgm:prSet presAssocID="{AAC1A9A8-E33A-428D-B13B-98FCFB6C063B}" presName="compNode" presStyleCnt="0"/>
      <dgm:spPr/>
    </dgm:pt>
    <dgm:pt modelId="{557108A6-C1B2-45EF-8F9D-9A569FD774A6}" type="pres">
      <dgm:prSet presAssocID="{AAC1A9A8-E33A-428D-B13B-98FCFB6C063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39DA5F-F8EA-4EBE-A372-428B70D32F72}" type="pres">
      <dgm:prSet presAssocID="{AAC1A9A8-E33A-428D-B13B-98FCFB6C063B}" presName="iconSpace" presStyleCnt="0"/>
      <dgm:spPr/>
    </dgm:pt>
    <dgm:pt modelId="{3C640252-91BE-4633-8E8D-852969CC7770}" type="pres">
      <dgm:prSet presAssocID="{AAC1A9A8-E33A-428D-B13B-98FCFB6C063B}" presName="parTx" presStyleLbl="revTx" presStyleIdx="0" presStyleCnt="6">
        <dgm:presLayoutVars>
          <dgm:chMax val="0"/>
          <dgm:chPref val="0"/>
        </dgm:presLayoutVars>
      </dgm:prSet>
      <dgm:spPr/>
    </dgm:pt>
    <dgm:pt modelId="{4B49902F-C059-410A-90B3-6E10580E041F}" type="pres">
      <dgm:prSet presAssocID="{AAC1A9A8-E33A-428D-B13B-98FCFB6C063B}" presName="txSpace" presStyleCnt="0"/>
      <dgm:spPr/>
    </dgm:pt>
    <dgm:pt modelId="{6ED1AFAE-DC3B-4BAF-923F-AC9FEB6E16E1}" type="pres">
      <dgm:prSet presAssocID="{AAC1A9A8-E33A-428D-B13B-98FCFB6C063B}" presName="desTx" presStyleLbl="revTx" presStyleIdx="1" presStyleCnt="6">
        <dgm:presLayoutVars/>
      </dgm:prSet>
      <dgm:spPr/>
    </dgm:pt>
    <dgm:pt modelId="{7C369A20-0384-4D28-957D-79855061558A}" type="pres">
      <dgm:prSet presAssocID="{F2DF41EF-0CAC-4E6A-A7BA-50C0D42B5949}" presName="sibTrans" presStyleCnt="0"/>
      <dgm:spPr/>
    </dgm:pt>
    <dgm:pt modelId="{7A0F0B1B-5B5B-4AEA-BFAF-F6AD80390EA0}" type="pres">
      <dgm:prSet presAssocID="{81492277-52BA-4A79-9543-9598B9634ECA}" presName="compNode" presStyleCnt="0"/>
      <dgm:spPr/>
    </dgm:pt>
    <dgm:pt modelId="{D29F9905-0A14-4C6C-928A-C5DF02CDB554}" type="pres">
      <dgm:prSet presAssocID="{81492277-52BA-4A79-9543-9598B9634EC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E80CF882-6FE3-491B-9B26-22FEC83E9973}" type="pres">
      <dgm:prSet presAssocID="{81492277-52BA-4A79-9543-9598B9634ECA}" presName="iconSpace" presStyleCnt="0"/>
      <dgm:spPr/>
    </dgm:pt>
    <dgm:pt modelId="{696FE602-46C9-40DD-A03A-547C249F7DB1}" type="pres">
      <dgm:prSet presAssocID="{81492277-52BA-4A79-9543-9598B9634ECA}" presName="parTx" presStyleLbl="revTx" presStyleIdx="2" presStyleCnt="6">
        <dgm:presLayoutVars>
          <dgm:chMax val="0"/>
          <dgm:chPref val="0"/>
        </dgm:presLayoutVars>
      </dgm:prSet>
      <dgm:spPr/>
    </dgm:pt>
    <dgm:pt modelId="{B82FEFFC-75E6-4209-8FAC-34AE38F35FEE}" type="pres">
      <dgm:prSet presAssocID="{81492277-52BA-4A79-9543-9598B9634ECA}" presName="txSpace" presStyleCnt="0"/>
      <dgm:spPr/>
    </dgm:pt>
    <dgm:pt modelId="{B83CEE0E-D059-485B-96D1-633C656647B9}" type="pres">
      <dgm:prSet presAssocID="{81492277-52BA-4A79-9543-9598B9634ECA}" presName="desTx" presStyleLbl="revTx" presStyleIdx="3" presStyleCnt="6">
        <dgm:presLayoutVars/>
      </dgm:prSet>
      <dgm:spPr/>
    </dgm:pt>
    <dgm:pt modelId="{B35E0AB7-39DD-4AF7-8344-03900DF0F3E6}" type="pres">
      <dgm:prSet presAssocID="{26387295-D746-4094-BED2-41A437793AC8}" presName="sibTrans" presStyleCnt="0"/>
      <dgm:spPr/>
    </dgm:pt>
    <dgm:pt modelId="{EBEE38CF-46FB-4C5E-AC90-BB74F0847624}" type="pres">
      <dgm:prSet presAssocID="{5A9A318D-2398-47A2-A5EA-0F9611E927C1}" presName="compNode" presStyleCnt="0"/>
      <dgm:spPr/>
    </dgm:pt>
    <dgm:pt modelId="{13EE0893-3FF5-4980-9E20-58D121BBCE46}" type="pres">
      <dgm:prSet presAssocID="{5A9A318D-2398-47A2-A5EA-0F9611E927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2A33C80-9332-47FA-ACBD-92AA9F568E9B}" type="pres">
      <dgm:prSet presAssocID="{5A9A318D-2398-47A2-A5EA-0F9611E927C1}" presName="iconSpace" presStyleCnt="0"/>
      <dgm:spPr/>
    </dgm:pt>
    <dgm:pt modelId="{FC16B182-B1EF-460B-A30F-561F91E396A7}" type="pres">
      <dgm:prSet presAssocID="{5A9A318D-2398-47A2-A5EA-0F9611E927C1}" presName="parTx" presStyleLbl="revTx" presStyleIdx="4" presStyleCnt="6">
        <dgm:presLayoutVars>
          <dgm:chMax val="0"/>
          <dgm:chPref val="0"/>
        </dgm:presLayoutVars>
      </dgm:prSet>
      <dgm:spPr/>
    </dgm:pt>
    <dgm:pt modelId="{05797CA6-03EB-4626-8A10-62D1F0DF02D1}" type="pres">
      <dgm:prSet presAssocID="{5A9A318D-2398-47A2-A5EA-0F9611E927C1}" presName="txSpace" presStyleCnt="0"/>
      <dgm:spPr/>
    </dgm:pt>
    <dgm:pt modelId="{BD785AD8-8270-435A-9A24-CEAD7371C2AC}" type="pres">
      <dgm:prSet presAssocID="{5A9A318D-2398-47A2-A5EA-0F9611E927C1}" presName="desTx" presStyleLbl="revTx" presStyleIdx="5" presStyleCnt="6">
        <dgm:presLayoutVars/>
      </dgm:prSet>
      <dgm:spPr/>
    </dgm:pt>
  </dgm:ptLst>
  <dgm:cxnLst>
    <dgm:cxn modelId="{5B7A6E06-5608-4A57-A7A7-54C72FB96AD4}" srcId="{5A9A318D-2398-47A2-A5EA-0F9611E927C1}" destId="{DBABB033-6B98-4225-B6EB-34135A40137A}" srcOrd="1" destOrd="0" parTransId="{5B244C6A-B95C-45B9-90B6-E00CD1FB31CF}" sibTransId="{9F9CC083-397B-4F5D-927A-14FB24FF313F}"/>
    <dgm:cxn modelId="{C2B9CC14-A173-4228-9A68-FE807CFDB989}" srcId="{8E4EBCED-2F12-4399-9C0E-2C003C5FDC0E}" destId="{AAC1A9A8-E33A-428D-B13B-98FCFB6C063B}" srcOrd="0" destOrd="0" parTransId="{4856A242-A511-401E-9A7C-CCC90867C0EF}" sibTransId="{F2DF41EF-0CAC-4E6A-A7BA-50C0D42B5949}"/>
    <dgm:cxn modelId="{0151D32A-EF71-4833-B87B-072BA708A6CE}" type="presOf" srcId="{AAC1A9A8-E33A-428D-B13B-98FCFB6C063B}" destId="{3C640252-91BE-4633-8E8D-852969CC7770}" srcOrd="0" destOrd="0" presId="urn:microsoft.com/office/officeart/2018/2/layout/IconLabelDescriptionList"/>
    <dgm:cxn modelId="{01CA9031-D16A-496C-8FD7-C4DBA906E106}" srcId="{81492277-52BA-4A79-9543-9598B9634ECA}" destId="{20EA5216-05DC-433F-8D61-0FC6C8A64E63}" srcOrd="1" destOrd="0" parTransId="{7295ACD3-71ED-46BE-A72D-2863BA276935}" sibTransId="{49E90349-5C9C-49DC-A4AC-3973449135F6}"/>
    <dgm:cxn modelId="{97DEBE32-A1E8-4CB1-87F0-DA3698EA2E62}" type="presOf" srcId="{D0A00A6F-365A-4FEF-A6CB-86B544D53309}" destId="{B83CEE0E-D059-485B-96D1-633C656647B9}" srcOrd="0" destOrd="0" presId="urn:microsoft.com/office/officeart/2018/2/layout/IconLabelDescriptionList"/>
    <dgm:cxn modelId="{216A4F35-0EE3-4FE8-A5CE-9BECB0DFF5E2}" type="presOf" srcId="{5A9A318D-2398-47A2-A5EA-0F9611E927C1}" destId="{FC16B182-B1EF-460B-A30F-561F91E396A7}" srcOrd="0" destOrd="0" presId="urn:microsoft.com/office/officeart/2018/2/layout/IconLabelDescriptionList"/>
    <dgm:cxn modelId="{6CBF3871-F51C-46E3-B871-45B28B4F02C5}" type="presOf" srcId="{20EA5216-05DC-433F-8D61-0FC6C8A64E63}" destId="{B83CEE0E-D059-485B-96D1-633C656647B9}" srcOrd="0" destOrd="1" presId="urn:microsoft.com/office/officeart/2018/2/layout/IconLabelDescriptionList"/>
    <dgm:cxn modelId="{2667B57B-95B0-4D0C-9132-C698B2D4BDB0}" type="presOf" srcId="{81492277-52BA-4A79-9543-9598B9634ECA}" destId="{696FE602-46C9-40DD-A03A-547C249F7DB1}" srcOrd="0" destOrd="0" presId="urn:microsoft.com/office/officeart/2018/2/layout/IconLabelDescriptionList"/>
    <dgm:cxn modelId="{9906E680-21CD-4288-A063-1662C1A55065}" srcId="{8E4EBCED-2F12-4399-9C0E-2C003C5FDC0E}" destId="{81492277-52BA-4A79-9543-9598B9634ECA}" srcOrd="1" destOrd="0" parTransId="{7E05ED40-DE81-4016-8386-34B082145FD1}" sibTransId="{26387295-D746-4094-BED2-41A437793AC8}"/>
    <dgm:cxn modelId="{B07A079C-91B6-4CD6-BFDD-8550D70C5FC9}" type="presOf" srcId="{DBABB033-6B98-4225-B6EB-34135A40137A}" destId="{BD785AD8-8270-435A-9A24-CEAD7371C2AC}" srcOrd="0" destOrd="1" presId="urn:microsoft.com/office/officeart/2018/2/layout/IconLabelDescriptionList"/>
    <dgm:cxn modelId="{B1A73EA0-C451-48BC-8D39-58F27132BAAA}" type="presOf" srcId="{28EFBF15-CBE8-45B9-95AA-9BEC515B6454}" destId="{BD785AD8-8270-435A-9A24-CEAD7371C2AC}" srcOrd="0" destOrd="0" presId="urn:microsoft.com/office/officeart/2018/2/layout/IconLabelDescriptionList"/>
    <dgm:cxn modelId="{80C37ADA-066B-4613-A28E-4E5159E83C1D}" srcId="{81492277-52BA-4A79-9543-9598B9634ECA}" destId="{D0A00A6F-365A-4FEF-A6CB-86B544D53309}" srcOrd="0" destOrd="0" parTransId="{079CDD02-5AA7-45ED-B89B-E49C98F2CC8A}" sibTransId="{69A11B18-6AC6-4E7F-91A0-25C6E3A878A1}"/>
    <dgm:cxn modelId="{7DBFC0E7-0B0E-43A7-A963-D9E1BB5687F1}" srcId="{8E4EBCED-2F12-4399-9C0E-2C003C5FDC0E}" destId="{5A9A318D-2398-47A2-A5EA-0F9611E927C1}" srcOrd="2" destOrd="0" parTransId="{2FE819E0-F527-469C-8C48-B1F22E7C9215}" sibTransId="{561F6633-0915-4AE1-B0D6-0548821E1620}"/>
    <dgm:cxn modelId="{D3E30CF1-D1A3-455B-BF2D-A4ECF7D249A3}" srcId="{5A9A318D-2398-47A2-A5EA-0F9611E927C1}" destId="{28EFBF15-CBE8-45B9-95AA-9BEC515B6454}" srcOrd="0" destOrd="0" parTransId="{AFF64B2A-1908-43D9-A821-7B65B5F8B3AB}" sibTransId="{E1282F77-67AD-4CB7-81A0-5F342CAD2DCB}"/>
    <dgm:cxn modelId="{739AABFF-3C58-4BE6-AA64-EB0C3F73190F}" type="presOf" srcId="{8E4EBCED-2F12-4399-9C0E-2C003C5FDC0E}" destId="{5A1C7FE2-3A77-46A5-B44F-10E58C0A5214}" srcOrd="0" destOrd="0" presId="urn:microsoft.com/office/officeart/2018/2/layout/IconLabelDescriptionList"/>
    <dgm:cxn modelId="{1D4A90DC-AE68-4711-9CC4-C97CB40B0E87}" type="presParOf" srcId="{5A1C7FE2-3A77-46A5-B44F-10E58C0A5214}" destId="{2EC94FC9-3468-40DD-B163-A5B56E7A42A6}" srcOrd="0" destOrd="0" presId="urn:microsoft.com/office/officeart/2018/2/layout/IconLabelDescriptionList"/>
    <dgm:cxn modelId="{1521D5C4-B6C8-43BD-812C-35EA665B8417}" type="presParOf" srcId="{2EC94FC9-3468-40DD-B163-A5B56E7A42A6}" destId="{557108A6-C1B2-45EF-8F9D-9A569FD774A6}" srcOrd="0" destOrd="0" presId="urn:microsoft.com/office/officeart/2018/2/layout/IconLabelDescriptionList"/>
    <dgm:cxn modelId="{EAB01C59-5322-4603-9B9C-42573667E417}" type="presParOf" srcId="{2EC94FC9-3468-40DD-B163-A5B56E7A42A6}" destId="{4C39DA5F-F8EA-4EBE-A372-428B70D32F72}" srcOrd="1" destOrd="0" presId="urn:microsoft.com/office/officeart/2018/2/layout/IconLabelDescriptionList"/>
    <dgm:cxn modelId="{09ACCE3D-4C4A-4DCE-B947-D1C7E1F4E335}" type="presParOf" srcId="{2EC94FC9-3468-40DD-B163-A5B56E7A42A6}" destId="{3C640252-91BE-4633-8E8D-852969CC7770}" srcOrd="2" destOrd="0" presId="urn:microsoft.com/office/officeart/2018/2/layout/IconLabelDescriptionList"/>
    <dgm:cxn modelId="{07350393-9EAE-4C12-9428-DE4B56C05DBF}" type="presParOf" srcId="{2EC94FC9-3468-40DD-B163-A5B56E7A42A6}" destId="{4B49902F-C059-410A-90B3-6E10580E041F}" srcOrd="3" destOrd="0" presId="urn:microsoft.com/office/officeart/2018/2/layout/IconLabelDescriptionList"/>
    <dgm:cxn modelId="{A3EED47F-FB3E-407A-9347-5EBD33F53608}" type="presParOf" srcId="{2EC94FC9-3468-40DD-B163-A5B56E7A42A6}" destId="{6ED1AFAE-DC3B-4BAF-923F-AC9FEB6E16E1}" srcOrd="4" destOrd="0" presId="urn:microsoft.com/office/officeart/2018/2/layout/IconLabelDescriptionList"/>
    <dgm:cxn modelId="{097F15F5-0E57-4AEB-B422-F5E4722102BE}" type="presParOf" srcId="{5A1C7FE2-3A77-46A5-B44F-10E58C0A5214}" destId="{7C369A20-0384-4D28-957D-79855061558A}" srcOrd="1" destOrd="0" presId="urn:microsoft.com/office/officeart/2018/2/layout/IconLabelDescriptionList"/>
    <dgm:cxn modelId="{0C168C51-C2C6-44F9-9EB1-3EAB7C2CB78B}" type="presParOf" srcId="{5A1C7FE2-3A77-46A5-B44F-10E58C0A5214}" destId="{7A0F0B1B-5B5B-4AEA-BFAF-F6AD80390EA0}" srcOrd="2" destOrd="0" presId="urn:microsoft.com/office/officeart/2018/2/layout/IconLabelDescriptionList"/>
    <dgm:cxn modelId="{7CCE1445-D86F-460F-BEB3-D89979AB1803}" type="presParOf" srcId="{7A0F0B1B-5B5B-4AEA-BFAF-F6AD80390EA0}" destId="{D29F9905-0A14-4C6C-928A-C5DF02CDB554}" srcOrd="0" destOrd="0" presId="urn:microsoft.com/office/officeart/2018/2/layout/IconLabelDescriptionList"/>
    <dgm:cxn modelId="{15296AA2-0669-4C78-AA6B-F3FF96EF8B70}" type="presParOf" srcId="{7A0F0B1B-5B5B-4AEA-BFAF-F6AD80390EA0}" destId="{E80CF882-6FE3-491B-9B26-22FEC83E9973}" srcOrd="1" destOrd="0" presId="urn:microsoft.com/office/officeart/2018/2/layout/IconLabelDescriptionList"/>
    <dgm:cxn modelId="{96E942A7-480D-4255-8ECA-C1B1C4E6EBEB}" type="presParOf" srcId="{7A0F0B1B-5B5B-4AEA-BFAF-F6AD80390EA0}" destId="{696FE602-46C9-40DD-A03A-547C249F7DB1}" srcOrd="2" destOrd="0" presId="urn:microsoft.com/office/officeart/2018/2/layout/IconLabelDescriptionList"/>
    <dgm:cxn modelId="{03BEE98F-75FB-43DF-A6EB-B33F4CB12E67}" type="presParOf" srcId="{7A0F0B1B-5B5B-4AEA-BFAF-F6AD80390EA0}" destId="{B82FEFFC-75E6-4209-8FAC-34AE38F35FEE}" srcOrd="3" destOrd="0" presId="urn:microsoft.com/office/officeart/2018/2/layout/IconLabelDescriptionList"/>
    <dgm:cxn modelId="{E870C3D4-B055-4326-880D-975FD9964BC9}" type="presParOf" srcId="{7A0F0B1B-5B5B-4AEA-BFAF-F6AD80390EA0}" destId="{B83CEE0E-D059-485B-96D1-633C656647B9}" srcOrd="4" destOrd="0" presId="urn:microsoft.com/office/officeart/2018/2/layout/IconLabelDescriptionList"/>
    <dgm:cxn modelId="{C29D1F91-FCA5-4E86-86C6-3962BDA45254}" type="presParOf" srcId="{5A1C7FE2-3A77-46A5-B44F-10E58C0A5214}" destId="{B35E0AB7-39DD-4AF7-8344-03900DF0F3E6}" srcOrd="3" destOrd="0" presId="urn:microsoft.com/office/officeart/2018/2/layout/IconLabelDescriptionList"/>
    <dgm:cxn modelId="{FE289F9F-710F-4BE7-A362-310301E0B418}" type="presParOf" srcId="{5A1C7FE2-3A77-46A5-B44F-10E58C0A5214}" destId="{EBEE38CF-46FB-4C5E-AC90-BB74F0847624}" srcOrd="4" destOrd="0" presId="urn:microsoft.com/office/officeart/2018/2/layout/IconLabelDescriptionList"/>
    <dgm:cxn modelId="{2BF3554F-F513-4DD8-A5E4-1F67ED441709}" type="presParOf" srcId="{EBEE38CF-46FB-4C5E-AC90-BB74F0847624}" destId="{13EE0893-3FF5-4980-9E20-58D121BBCE46}" srcOrd="0" destOrd="0" presId="urn:microsoft.com/office/officeart/2018/2/layout/IconLabelDescriptionList"/>
    <dgm:cxn modelId="{2A87D4E3-3A16-49F2-94F7-0FF88D922437}" type="presParOf" srcId="{EBEE38CF-46FB-4C5E-AC90-BB74F0847624}" destId="{02A33C80-9332-47FA-ACBD-92AA9F568E9B}" srcOrd="1" destOrd="0" presId="urn:microsoft.com/office/officeart/2018/2/layout/IconLabelDescriptionList"/>
    <dgm:cxn modelId="{B91AFAE4-457F-42F5-9ACC-D785FBA94611}" type="presParOf" srcId="{EBEE38CF-46FB-4C5E-AC90-BB74F0847624}" destId="{FC16B182-B1EF-460B-A30F-561F91E396A7}" srcOrd="2" destOrd="0" presId="urn:microsoft.com/office/officeart/2018/2/layout/IconLabelDescriptionList"/>
    <dgm:cxn modelId="{B93791D2-3912-46F2-8155-C380F3CD7913}" type="presParOf" srcId="{EBEE38CF-46FB-4C5E-AC90-BB74F0847624}" destId="{05797CA6-03EB-4626-8A10-62D1F0DF02D1}" srcOrd="3" destOrd="0" presId="urn:microsoft.com/office/officeart/2018/2/layout/IconLabelDescriptionList"/>
    <dgm:cxn modelId="{6773EBBA-679F-48B0-91B7-BAE4A85DCD96}" type="presParOf" srcId="{EBEE38CF-46FB-4C5E-AC90-BB74F0847624}" destId="{BD785AD8-8270-435A-9A24-CEAD7371C2A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0F66B6-351A-4197-BFA0-C60E4082D2EE}">
      <dsp:nvSpPr>
        <dsp:cNvPr id="0" name=""/>
        <dsp:cNvSpPr/>
      </dsp:nvSpPr>
      <dsp:spPr>
        <a:xfrm>
          <a:off x="0" y="2151236"/>
          <a:ext cx="5990135" cy="52767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Architecture</a:t>
          </a:r>
        </a:p>
      </dsp:txBody>
      <dsp:txXfrm>
        <a:off x="25759" y="2176995"/>
        <a:ext cx="5938617" cy="476152"/>
      </dsp:txXfrm>
    </dsp:sp>
    <dsp:sp modelId="{C29D4FCD-8497-4265-9881-21447839192C}">
      <dsp:nvSpPr>
        <dsp:cNvPr id="0" name=""/>
        <dsp:cNvSpPr/>
      </dsp:nvSpPr>
      <dsp:spPr>
        <a:xfrm>
          <a:off x="0" y="31352"/>
          <a:ext cx="5990135" cy="527670"/>
        </a:xfrm>
        <a:prstGeom prst="roundRect">
          <a:avLst/>
        </a:prstGeom>
        <a:solidFill>
          <a:schemeClr val="accent2">
            <a:hueOff val="-928083"/>
            <a:satOff val="303"/>
            <a:lumOff val="-27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Introduction</a:t>
          </a:r>
          <a:endParaRPr lang="en-US" sz="2200" kern="1200"/>
        </a:p>
      </dsp:txBody>
      <dsp:txXfrm>
        <a:off x="25759" y="57111"/>
        <a:ext cx="5938617" cy="476152"/>
      </dsp:txXfrm>
    </dsp:sp>
    <dsp:sp modelId="{1FA4B3B7-8E42-4321-8A40-E77E9C9F798F}">
      <dsp:nvSpPr>
        <dsp:cNvPr id="0" name=""/>
        <dsp:cNvSpPr/>
      </dsp:nvSpPr>
      <dsp:spPr>
        <a:xfrm>
          <a:off x="0" y="584304"/>
          <a:ext cx="5990135" cy="527670"/>
        </a:xfrm>
        <a:prstGeom prst="roundRect">
          <a:avLst/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Background</a:t>
          </a:r>
          <a:endParaRPr lang="en-US" sz="2200" kern="1200"/>
        </a:p>
      </dsp:txBody>
      <dsp:txXfrm>
        <a:off x="25759" y="610063"/>
        <a:ext cx="5938617" cy="476152"/>
      </dsp:txXfrm>
    </dsp:sp>
    <dsp:sp modelId="{AD557EEE-AF29-4F01-8321-B17592AB4ADF}">
      <dsp:nvSpPr>
        <dsp:cNvPr id="0" name=""/>
        <dsp:cNvSpPr/>
      </dsp:nvSpPr>
      <dsp:spPr>
        <a:xfrm>
          <a:off x="0" y="1105001"/>
          <a:ext cx="5990135" cy="527670"/>
        </a:xfrm>
        <a:prstGeom prst="roundRect">
          <a:avLst/>
        </a:prstGeom>
        <a:solidFill>
          <a:schemeClr val="accent2">
            <a:hueOff val="-2784250"/>
            <a:satOff val="908"/>
            <a:lumOff val="-80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Problem Statement</a:t>
          </a:r>
          <a:endParaRPr lang="en-US" sz="2200" kern="1200" dirty="0"/>
        </a:p>
      </dsp:txBody>
      <dsp:txXfrm>
        <a:off x="25759" y="1130760"/>
        <a:ext cx="5938617" cy="476152"/>
      </dsp:txXfrm>
    </dsp:sp>
    <dsp:sp modelId="{30F70000-83A4-47E5-A686-F470F42C72DD}">
      <dsp:nvSpPr>
        <dsp:cNvPr id="0" name=""/>
        <dsp:cNvSpPr/>
      </dsp:nvSpPr>
      <dsp:spPr>
        <a:xfrm>
          <a:off x="0" y="1613968"/>
          <a:ext cx="5990135" cy="52767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Methodology</a:t>
          </a:r>
          <a:endParaRPr lang="en-US" sz="2200" kern="1200"/>
        </a:p>
      </dsp:txBody>
      <dsp:txXfrm>
        <a:off x="25759" y="1639727"/>
        <a:ext cx="5938617" cy="476152"/>
      </dsp:txXfrm>
    </dsp:sp>
    <dsp:sp modelId="{9142285D-E444-45A0-85F5-A7FCD4B92650}">
      <dsp:nvSpPr>
        <dsp:cNvPr id="0" name=""/>
        <dsp:cNvSpPr/>
      </dsp:nvSpPr>
      <dsp:spPr>
        <a:xfrm>
          <a:off x="0" y="2678906"/>
          <a:ext cx="5990135" cy="527670"/>
        </a:xfrm>
        <a:prstGeom prst="roundRect">
          <a:avLst/>
        </a:prstGeom>
        <a:solidFill>
          <a:schemeClr val="accent2">
            <a:hueOff val="-4640417"/>
            <a:satOff val="1514"/>
            <a:lumOff val="-134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Experiment Results</a:t>
          </a:r>
          <a:endParaRPr lang="en-US" sz="2200" kern="1200" dirty="0"/>
        </a:p>
      </dsp:txBody>
      <dsp:txXfrm>
        <a:off x="25759" y="2704665"/>
        <a:ext cx="5938617" cy="476152"/>
      </dsp:txXfrm>
    </dsp:sp>
    <dsp:sp modelId="{4CDB7D2A-FC4D-4C1E-8BCA-B687736ED18F}">
      <dsp:nvSpPr>
        <dsp:cNvPr id="0" name=""/>
        <dsp:cNvSpPr/>
      </dsp:nvSpPr>
      <dsp:spPr>
        <a:xfrm>
          <a:off x="0" y="3218056"/>
          <a:ext cx="5990135" cy="527670"/>
        </a:xfrm>
        <a:prstGeom prst="roundRect">
          <a:avLst/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Discussion</a:t>
          </a:r>
          <a:endParaRPr lang="en-US" sz="2200" kern="1200" dirty="0"/>
        </a:p>
      </dsp:txBody>
      <dsp:txXfrm>
        <a:off x="25759" y="3243815"/>
        <a:ext cx="5938617" cy="476152"/>
      </dsp:txXfrm>
    </dsp:sp>
    <dsp:sp modelId="{E4A5C13C-6D70-47AD-8D82-5800D57F58B1}">
      <dsp:nvSpPr>
        <dsp:cNvPr id="0" name=""/>
        <dsp:cNvSpPr/>
      </dsp:nvSpPr>
      <dsp:spPr>
        <a:xfrm>
          <a:off x="0" y="4247843"/>
          <a:ext cx="5990135" cy="527670"/>
        </a:xfrm>
        <a:prstGeom prst="roundRect">
          <a:avLst/>
        </a:prstGeom>
        <a:solidFill>
          <a:schemeClr val="accent2">
            <a:hueOff val="-6496584"/>
            <a:satOff val="2119"/>
            <a:lumOff val="-188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Conclusion</a:t>
          </a:r>
          <a:endParaRPr lang="en-US" sz="2200" kern="1200" dirty="0"/>
        </a:p>
      </dsp:txBody>
      <dsp:txXfrm>
        <a:off x="25759" y="4273602"/>
        <a:ext cx="5938617" cy="476152"/>
      </dsp:txXfrm>
    </dsp:sp>
    <dsp:sp modelId="{AA5EA78D-5F7F-49BD-889D-CA1FF6DA5739}">
      <dsp:nvSpPr>
        <dsp:cNvPr id="0" name=""/>
        <dsp:cNvSpPr/>
      </dsp:nvSpPr>
      <dsp:spPr>
        <a:xfrm>
          <a:off x="0" y="3731903"/>
          <a:ext cx="5990135" cy="52767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Contribution of Team Members</a:t>
          </a:r>
          <a:endParaRPr lang="en-US" sz="2200" kern="1200" dirty="0"/>
        </a:p>
      </dsp:txBody>
      <dsp:txXfrm>
        <a:off x="25759" y="3757662"/>
        <a:ext cx="5938617" cy="4761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3A2F7F-F929-4DE9-BB8C-12A99051E8BE}">
      <dsp:nvSpPr>
        <dsp:cNvPr id="0" name=""/>
        <dsp:cNvSpPr/>
      </dsp:nvSpPr>
      <dsp:spPr>
        <a:xfrm>
          <a:off x="806396" y="1498093"/>
          <a:ext cx="1199812" cy="1199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181C13-A833-407A-B39F-88BF480E08D0}">
      <dsp:nvSpPr>
        <dsp:cNvPr id="0" name=""/>
        <dsp:cNvSpPr/>
      </dsp:nvSpPr>
      <dsp:spPr>
        <a:xfrm>
          <a:off x="73177" y="3036915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Overview of ITSM tools and their role in incident management, service requests, and changes</a:t>
          </a:r>
          <a:endParaRPr lang="en-US" sz="1300" kern="1200"/>
        </a:p>
      </dsp:txBody>
      <dsp:txXfrm>
        <a:off x="73177" y="3036915"/>
        <a:ext cx="2666250" cy="720000"/>
      </dsp:txXfrm>
    </dsp:sp>
    <dsp:sp modelId="{2332E69F-D255-4F00-B6C0-AA9CBA92246A}">
      <dsp:nvSpPr>
        <dsp:cNvPr id="0" name=""/>
        <dsp:cNvSpPr/>
      </dsp:nvSpPr>
      <dsp:spPr>
        <a:xfrm>
          <a:off x="3939240" y="1498093"/>
          <a:ext cx="1199812" cy="1199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B24435-8DE6-4248-919D-F2E5D0165876}">
      <dsp:nvSpPr>
        <dsp:cNvPr id="0" name=""/>
        <dsp:cNvSpPr/>
      </dsp:nvSpPr>
      <dsp:spPr>
        <a:xfrm>
          <a:off x="3206021" y="3036915"/>
          <a:ext cx="266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0" i="0" kern="1200"/>
            <a:t>Challenges faced due to the growing volume of data, especially in reading and understanding lengthy reports</a:t>
          </a:r>
          <a:endParaRPr lang="en-US" sz="1300" kern="1200"/>
        </a:p>
      </dsp:txBody>
      <dsp:txXfrm>
        <a:off x="3206021" y="3036915"/>
        <a:ext cx="266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7108A6-C1B2-45EF-8F9D-9A569FD774A6}">
      <dsp:nvSpPr>
        <dsp:cNvPr id="0" name=""/>
        <dsp:cNvSpPr/>
      </dsp:nvSpPr>
      <dsp:spPr>
        <a:xfrm>
          <a:off x="3810" y="1014160"/>
          <a:ext cx="1029164" cy="10291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640252-91BE-4633-8E8D-852969CC7770}">
      <dsp:nvSpPr>
        <dsp:cNvPr id="0" name=""/>
        <dsp:cNvSpPr/>
      </dsp:nvSpPr>
      <dsp:spPr>
        <a:xfrm>
          <a:off x="3810" y="2136770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/>
            <a:t>Conducted experiments to evaluate system accuracy</a:t>
          </a:r>
          <a:endParaRPr lang="en-US" sz="1600" kern="1200"/>
        </a:p>
      </dsp:txBody>
      <dsp:txXfrm>
        <a:off x="3810" y="2136770"/>
        <a:ext cx="2940468" cy="441070"/>
      </dsp:txXfrm>
    </dsp:sp>
    <dsp:sp modelId="{6ED1AFAE-DC3B-4BAF-923F-AC9FEB6E16E1}">
      <dsp:nvSpPr>
        <dsp:cNvPr id="0" name=""/>
        <dsp:cNvSpPr/>
      </dsp:nvSpPr>
      <dsp:spPr>
        <a:xfrm>
          <a:off x="3810" y="2621303"/>
          <a:ext cx="2940468" cy="56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F9905-0A14-4C6C-928A-C5DF02CDB554}">
      <dsp:nvSpPr>
        <dsp:cNvPr id="0" name=""/>
        <dsp:cNvSpPr/>
      </dsp:nvSpPr>
      <dsp:spPr>
        <a:xfrm>
          <a:off x="3458861" y="1014160"/>
          <a:ext cx="1029164" cy="10291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6FE602-46C9-40DD-A03A-547C249F7DB1}">
      <dsp:nvSpPr>
        <dsp:cNvPr id="0" name=""/>
        <dsp:cNvSpPr/>
      </dsp:nvSpPr>
      <dsp:spPr>
        <a:xfrm>
          <a:off x="3458861" y="2136770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/>
            <a:t>Summarize with AI feature:</a:t>
          </a:r>
          <a:endParaRPr lang="en-US" sz="1600" kern="1200"/>
        </a:p>
      </dsp:txBody>
      <dsp:txXfrm>
        <a:off x="3458861" y="2136770"/>
        <a:ext cx="2940468" cy="441070"/>
      </dsp:txXfrm>
    </dsp:sp>
    <dsp:sp modelId="{B83CEE0E-D059-485B-96D1-633C656647B9}">
      <dsp:nvSpPr>
        <dsp:cNvPr id="0" name=""/>
        <dsp:cNvSpPr/>
      </dsp:nvSpPr>
      <dsp:spPr>
        <a:xfrm>
          <a:off x="3458861" y="2621303"/>
          <a:ext cx="2940468" cy="56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Summarizes service tickets</a:t>
          </a:r>
          <a:endParaRPr lang="en-US" sz="1200" kern="120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/>
            <a:t>Allows users to ask questions and get relevant information</a:t>
          </a:r>
          <a:endParaRPr lang="en-US" sz="1200" kern="1200"/>
        </a:p>
      </dsp:txBody>
      <dsp:txXfrm>
        <a:off x="3458861" y="2621303"/>
        <a:ext cx="2940468" cy="566013"/>
      </dsp:txXfrm>
    </dsp:sp>
    <dsp:sp modelId="{13EE0893-3FF5-4980-9E20-58D121BBCE46}">
      <dsp:nvSpPr>
        <dsp:cNvPr id="0" name=""/>
        <dsp:cNvSpPr/>
      </dsp:nvSpPr>
      <dsp:spPr>
        <a:xfrm>
          <a:off x="6913911" y="1014160"/>
          <a:ext cx="1029164" cy="10291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16B182-B1EF-460B-A30F-561F91E396A7}">
      <dsp:nvSpPr>
        <dsp:cNvPr id="0" name=""/>
        <dsp:cNvSpPr/>
      </dsp:nvSpPr>
      <dsp:spPr>
        <a:xfrm>
          <a:off x="6913911" y="2136770"/>
          <a:ext cx="2940468" cy="44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0" i="0" kern="1200"/>
            <a:t>AI model's performance:</a:t>
          </a:r>
          <a:endParaRPr lang="en-US" sz="1600" kern="1200"/>
        </a:p>
      </dsp:txBody>
      <dsp:txXfrm>
        <a:off x="6913911" y="2136770"/>
        <a:ext cx="2940468" cy="441070"/>
      </dsp:txXfrm>
    </dsp:sp>
    <dsp:sp modelId="{BD785AD8-8270-435A-9A24-CEAD7371C2AC}">
      <dsp:nvSpPr>
        <dsp:cNvPr id="0" name=""/>
        <dsp:cNvSpPr/>
      </dsp:nvSpPr>
      <dsp:spPr>
        <a:xfrm>
          <a:off x="6913911" y="2621303"/>
          <a:ext cx="2940468" cy="5660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Answers all questions</a:t>
          </a:r>
          <a:endParaRPr 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Recommends solutions with high accuracy</a:t>
          </a:r>
          <a:endParaRPr lang="en-US" sz="1200" kern="1200" dirty="0"/>
        </a:p>
      </dsp:txBody>
      <dsp:txXfrm>
        <a:off x="6913911" y="2621303"/>
        <a:ext cx="2940468" cy="5660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45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52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90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Reasoning, problem solving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Knowledge representation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Planning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Perception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Motion and manipulation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Social intelligence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General intelligence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837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Cybernetics and brain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Symbolic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Sub-symbolic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Integrating the approaches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65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AF4D0-A8E1-170A-692B-2038A49E2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D43685-9084-8CB5-7C14-1144AB0DB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F8A967-29D7-5957-AF0F-76AB19BF5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Cybernetics and brain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Symbolic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Sub-symbolic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Integrating the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44EA6-6FF1-99FD-EC3A-84DC5DE6E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634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9E70-2507-6134-2E24-6B72AC629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E735C5-C843-35BD-2A3C-BB0747FB8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D6569D-FA2C-4675-CA55-8CAB25A5B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Cybernetics and brain simulation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Symbolic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Sub-symbolic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Statistical learning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Integrating the approaches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DCB1A-B74A-0EA2-9E19-BDD878D81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80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Consider talking about: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Healthcare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Automotive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Finance and economics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Cybersecurity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Government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Law-related professions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Video games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Military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Hospitality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Audit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46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005139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04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897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27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858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1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05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75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30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5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4/17/2024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0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ragilliland@ysu.edu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 descr="A robot using a laptop sitting on a blue chair">
            <a:extLst>
              <a:ext uri="{FF2B5EF4-FFF2-40B4-BE49-F238E27FC236}">
                <a16:creationId xmlns:a16="http://schemas.microsoft.com/office/drawing/2014/main" id="{70534A78-61CA-F259-2664-7F1F4D4452B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/>
          <a:stretch/>
        </p:blipFill>
        <p:spPr>
          <a:xfrm>
            <a:off x="11450" y="22858"/>
            <a:ext cx="1219198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>
            <a:normAutofit/>
          </a:bodyPr>
          <a:lstStyle/>
          <a:p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Service 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With AI Summarization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/>
          <a:p>
            <a:r>
              <a:rPr lang="en-US" b="0" i="0">
                <a:solidFill>
                  <a:schemeClr val="tx1"/>
                </a:solidFill>
                <a:effectLst/>
                <a:latin typeface="Söhne"/>
              </a:rPr>
              <a:t>Enhancing ITSM with AI-powered Summarization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03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Experiment Results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9DA1475C-6FA2-BECA-5D98-E6EBB92C4B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0141493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07919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575900-D734-997A-DFBE-D65251BB8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4FEC-8E4A-EB7F-0A2D-92ABD8FAC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7489" y="640080"/>
            <a:ext cx="3075836" cy="1325562"/>
          </a:xfrm>
        </p:spPr>
        <p:txBody>
          <a:bodyPr>
            <a:normAutofit/>
          </a:bodyPr>
          <a:lstStyle/>
          <a:p>
            <a:r>
              <a:rPr lang="en-US" sz="32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67D982-25C5-4CC2-AA64-276BE3B2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72DE2-B605-62B4-2277-B433A1900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7489" y="2301555"/>
            <a:ext cx="3075836" cy="387858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Issue</a:t>
            </a:r>
            <a:r>
              <a:rPr lang="en-US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Integration complexity with OpenAI GPT-4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Resolution</a:t>
            </a:r>
            <a:r>
              <a:rPr lang="en-US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Conducted thorough research and experimentation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Implemented a robust communication protocol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Collaborated closely with the OpenAI community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6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Successful integration of OpenAI GPT-4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6AA2935-410C-5FC1-D71B-442E4ED9B93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46" r="30004"/>
          <a:stretch/>
        </p:blipFill>
        <p:spPr>
          <a:xfrm>
            <a:off x="4639057" y="10"/>
            <a:ext cx="755294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69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5ABD5-9C08-F8F9-9ABE-4392B161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A9280-A950-8CF9-09C0-8391B5D4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en-US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Contribution of Team Members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Top view of cubes connected with black lines">
            <a:extLst>
              <a:ext uri="{FF2B5EF4-FFF2-40B4-BE49-F238E27FC236}">
                <a16:creationId xmlns:a16="http://schemas.microsoft.com/office/drawing/2014/main" id="{3DB0A36A-1CB0-AE5D-D2D3-EE8DB4D1B3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634" r="11712"/>
          <a:stretch/>
        </p:blipFill>
        <p:spPr>
          <a:xfrm>
            <a:off x="20" y="11733"/>
            <a:ext cx="609479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86A2C-B5CB-0EEA-3B7F-28F134CC9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Prasanth: Worked on creating architecture, planning of the application mainly focusing on the backend 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Hemanth: Created UI designs for the frontend application according to the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Sai Kumar: Integrated APIs with frontend application and integrated OpenAI GPT-4 to the backend.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129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b="1"/>
              <a:t>Conclusion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of integrating AI with a data-driven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productivity and ability to provide recommendations based on the problem statement</a:t>
            </a:r>
          </a:p>
        </p:txBody>
      </p:sp>
      <p:pic>
        <p:nvPicPr>
          <p:cNvPr id="13" name="Picture 12" descr="White bulbs with a yellow one standing out">
            <a:extLst>
              <a:ext uri="{FF2B5EF4-FFF2-40B4-BE49-F238E27FC236}">
                <a16:creationId xmlns:a16="http://schemas.microsoft.com/office/drawing/2014/main" id="{1F59862B-691B-CCB9-C8D2-6C718B8760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419" r="35289" b="-1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62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341C6-9EC1-A70E-EEE6-903E6D3BB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457618"/>
            <a:ext cx="12021312" cy="10268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C80E8-96D2-2985-0FB4-00EBC7D29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Thank You Digital Images – Browse 13,220 Stock Photos, Vectors, and Video |  Adobe Stock">
            <a:extLst>
              <a:ext uri="{FF2B5EF4-FFF2-40B4-BE49-F238E27FC236}">
                <a16:creationId xmlns:a16="http://schemas.microsoft.com/office/drawing/2014/main" id="{4271BD58-FD26-4945-02B2-CD91C3532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64"/>
            <a:ext cx="12192000" cy="6847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8182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B6254-676B-AB2F-C08F-03636E30CE74}"/>
              </a:ext>
            </a:extLst>
          </p:cNvPr>
          <p:cNvSpPr txBox="1"/>
          <p:nvPr/>
        </p:nvSpPr>
        <p:spPr>
          <a:xfrm>
            <a:off x="2209800" y="2013857"/>
            <a:ext cx="6868886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Team 8</a:t>
            </a:r>
          </a:p>
          <a:p>
            <a:pPr algn="ctr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Prasanth Ghantasala                            Y00870600</a:t>
            </a:r>
          </a:p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Hemanth Pulikonda                             Y00861768</a:t>
            </a:r>
          </a:p>
          <a:p>
            <a:pPr algn="ctr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Sai Kumar Dasari                                Y00862154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06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A0A1AD-DEE2-4598-8D3B-C1F65F315A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67314E-F73B-413E-0D99-E1A406636C64}"/>
              </a:ext>
            </a:extLst>
          </p:cNvPr>
          <p:cNvSpPr txBox="1"/>
          <p:nvPr/>
        </p:nvSpPr>
        <p:spPr>
          <a:xfrm>
            <a:off x="1261872" y="1933575"/>
            <a:ext cx="4401509" cy="4246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 b="1"/>
              <a:t>Faculty Coach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endParaRPr lang="en-US" b="1"/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/>
              <a:t>Dr. Robert Gilliland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/>
              <a:t>Senior Lecturer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/>
              <a:t>Computer Science, Information, &amp; Engineering Technology</a:t>
            </a:r>
          </a:p>
          <a:p>
            <a:pPr indent="-182880" defTabSz="914400">
              <a:spcAft>
                <a:spcPts val="600"/>
              </a:spcAft>
              <a:buClr>
                <a:schemeClr val="accent1"/>
              </a:buClr>
            </a:pPr>
            <a:r>
              <a:rPr lang="en-US">
                <a:hlinkClick r:id="rId2"/>
              </a:rPr>
              <a:t>ragilliland@ysu.edu</a:t>
            </a:r>
            <a:endParaRPr lang="en-US"/>
          </a:p>
        </p:txBody>
      </p:sp>
      <p:pic>
        <p:nvPicPr>
          <p:cNvPr id="6" name="Graphic 5" descr="Lecturer">
            <a:extLst>
              <a:ext uri="{FF2B5EF4-FFF2-40B4-BE49-F238E27FC236}">
                <a16:creationId xmlns:a16="http://schemas.microsoft.com/office/drawing/2014/main" id="{E29538CD-7F14-5E4D-2F06-D1F417CC20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9706" y="1933575"/>
            <a:ext cx="3639872" cy="363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96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Contents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625534F-5823-071D-A1BA-1B1293AFAB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625007"/>
              </p:ext>
            </p:extLst>
          </p:nvPr>
        </p:nvGraphicFramePr>
        <p:xfrm>
          <a:off x="4658815" y="804672"/>
          <a:ext cx="5990136" cy="53733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08956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ITSM and its importance in managing IT services efficiently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project: Enhancing ITSM with AI-powered summarization capabilities</a:t>
            </a:r>
          </a:p>
          <a:p>
            <a:endParaRPr dirty="0"/>
          </a:p>
        </p:txBody>
      </p:sp>
      <p:pic>
        <p:nvPicPr>
          <p:cNvPr id="20" name="Picture 19" descr="Light bulb on yellow background with sketched light beams and cord">
            <a:extLst>
              <a:ext uri="{FF2B5EF4-FFF2-40B4-BE49-F238E27FC236}">
                <a16:creationId xmlns:a16="http://schemas.microsoft.com/office/drawing/2014/main" id="{DC5E3BC5-8F2D-44FC-671A-66EBC5C309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64" r="7006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41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Background</a:t>
            </a:r>
            <a:endParaRPr lang="en-US" sz="36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4BAB6B4-027D-8503-15B2-32A58537A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02860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1142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Main problem: Time-consuming process of reading and comprehending lengthy incident reports and service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Goal: Leverage AI summarization to streamline the process and provide quick and accurate summaries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918033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AE80D91-18AA-438F-BFF4-E6BABFDFB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5C5AB-8A34-4DF3-AB54-AD74AA432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04698" y="0"/>
            <a:ext cx="5188141" cy="686546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2937" y="643466"/>
            <a:ext cx="3962658" cy="5376334"/>
          </a:xfrm>
        </p:spPr>
        <p:txBody>
          <a:bodyPr anchor="ctr">
            <a:normAutofit/>
          </a:bodyPr>
          <a:lstStyle/>
          <a:p>
            <a:r>
              <a:rPr lang="en-US" sz="3600" b="1" i="0">
                <a:solidFill>
                  <a:srgbClr val="FFFFF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sz="360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643467"/>
            <a:ext cx="4817766" cy="5578528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 Stacks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Model: OpenAI GPT-4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3B856C-9196-4702-BED7-5733C7EAA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7760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474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98ECBA-3258-45DF-8FD4-7581736BC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244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2BF453-BD82-4B90-9FE7-517031338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1BFB9-EB8E-8C31-F118-11BA36AE9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090" y="758952"/>
            <a:ext cx="2802194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3100" b="1">
                <a:solidFill>
                  <a:srgbClr val="FFFFFF"/>
                </a:solidFill>
              </a:rPr>
              <a:t>Architecture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72366D3-9B5C-42E1-9906-77FF6BB55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2283" y="0"/>
            <a:ext cx="756100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diagram of a software flow&#10;&#10;Description automatically generated">
            <a:extLst>
              <a:ext uri="{FF2B5EF4-FFF2-40B4-BE49-F238E27FC236}">
                <a16:creationId xmlns:a16="http://schemas.microsoft.com/office/drawing/2014/main" id="{323BDC04-1B71-94A2-1F74-D8B4AB5BA6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75" y="674915"/>
            <a:ext cx="6616823" cy="536665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121F5E60-4E89-4B16-A245-12BD993599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266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WebB8EE</Template>
  <TotalTime>56</TotalTime>
  <Words>400</Words>
  <Application>Microsoft Office PowerPoint</Application>
  <PresentationFormat>Widescreen</PresentationFormat>
  <Paragraphs>107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Century Schoolbook</vt:lpstr>
      <vt:lpstr>Söhne</vt:lpstr>
      <vt:lpstr>Times New Roman</vt:lpstr>
      <vt:lpstr>Wingdings</vt:lpstr>
      <vt:lpstr>Wingdings 2</vt:lpstr>
      <vt:lpstr>View</vt:lpstr>
      <vt:lpstr>IT Service Management (ITSM) With AI Summarization</vt:lpstr>
      <vt:lpstr>PowerPoint Presentation</vt:lpstr>
      <vt:lpstr>PowerPoint Presentation</vt:lpstr>
      <vt:lpstr>Contents</vt:lpstr>
      <vt:lpstr>Introduction</vt:lpstr>
      <vt:lpstr>Background</vt:lpstr>
      <vt:lpstr>Problem Statement</vt:lpstr>
      <vt:lpstr>Methodology</vt:lpstr>
      <vt:lpstr>Architecture</vt:lpstr>
      <vt:lpstr>Experiment Results</vt:lpstr>
      <vt:lpstr>Discussion</vt:lpstr>
      <vt:lpstr>Contribution of Team Members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Service Management (ITSM) With AI Summarization</dc:title>
  <dc:creator>Prema Naga Venkata Krishna Prasanth Ghantasala</dc:creator>
  <cp:lastModifiedBy>Prema Naga Venkata Krishna Prasanth Ghantasala</cp:lastModifiedBy>
  <cp:revision>3</cp:revision>
  <dcterms:created xsi:type="dcterms:W3CDTF">2024-04-18T00:35:32Z</dcterms:created>
  <dcterms:modified xsi:type="dcterms:W3CDTF">2024-04-18T01:31:36Z</dcterms:modified>
</cp:coreProperties>
</file>