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1178" y="301625"/>
            <a:ext cx="850265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hyperlink" Target="https://www.bing.com/maps?cp=25~0&amp;lvl=2&amp;style=w&amp;FORM=BMLOGO" TargetMode="External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6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1178" y="301625"/>
            <a:ext cx="85026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9875" algn="l"/>
                <a:tab pos="4582160" algn="l"/>
                <a:tab pos="6773545" algn="l"/>
              </a:tabLst>
            </a:pPr>
            <a:r>
              <a:rPr dirty="0" spc="-10"/>
              <a:t>Hotel</a:t>
            </a:r>
            <a:r>
              <a:rPr dirty="0"/>
              <a:t>	</a:t>
            </a:r>
            <a:r>
              <a:rPr dirty="0" spc="-10"/>
              <a:t>Aggregator</a:t>
            </a:r>
            <a:r>
              <a:rPr dirty="0"/>
              <a:t>	</a:t>
            </a:r>
            <a:r>
              <a:rPr dirty="0" spc="-10"/>
              <a:t>Analysis</a:t>
            </a:r>
            <a:r>
              <a:rPr dirty="0"/>
              <a:t>	</a:t>
            </a:r>
            <a:r>
              <a:rPr dirty="0" spc="-10"/>
              <a:t>Report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695325" y="2781300"/>
            <a:ext cx="10401300" cy="1066800"/>
            <a:chOff x="695325" y="2781300"/>
            <a:chExt cx="10401300" cy="10668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" y="2781300"/>
              <a:ext cx="1695450" cy="10287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2828925"/>
              <a:ext cx="1685924" cy="9429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900" y="2800350"/>
              <a:ext cx="1981200" cy="9810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6325" y="2838449"/>
              <a:ext cx="1352550" cy="10096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0" y="2800350"/>
              <a:ext cx="1952625" cy="1019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0512" y="29051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175" y="128587"/>
                </a:moveTo>
                <a:lnTo>
                  <a:pt x="257175" y="137030"/>
                </a:lnTo>
                <a:lnTo>
                  <a:pt x="256351" y="145392"/>
                </a:lnTo>
                <a:lnTo>
                  <a:pt x="254704" y="153673"/>
                </a:lnTo>
                <a:lnTo>
                  <a:pt x="253057" y="161954"/>
                </a:lnTo>
                <a:lnTo>
                  <a:pt x="250617" y="169995"/>
                </a:lnTo>
                <a:lnTo>
                  <a:pt x="247386" y="177795"/>
                </a:lnTo>
                <a:lnTo>
                  <a:pt x="244155" y="185596"/>
                </a:lnTo>
                <a:lnTo>
                  <a:pt x="219512" y="219512"/>
                </a:lnTo>
                <a:lnTo>
                  <a:pt x="185596" y="244155"/>
                </a:lnTo>
                <a:lnTo>
                  <a:pt x="177795" y="247386"/>
                </a:lnTo>
                <a:lnTo>
                  <a:pt x="169995" y="250617"/>
                </a:lnTo>
                <a:lnTo>
                  <a:pt x="161954" y="253057"/>
                </a:lnTo>
                <a:lnTo>
                  <a:pt x="153673" y="254704"/>
                </a:lnTo>
                <a:lnTo>
                  <a:pt x="145392" y="256351"/>
                </a:lnTo>
                <a:lnTo>
                  <a:pt x="137030" y="257175"/>
                </a:lnTo>
                <a:lnTo>
                  <a:pt x="128587" y="257175"/>
                </a:lnTo>
                <a:lnTo>
                  <a:pt x="120144" y="257175"/>
                </a:lnTo>
                <a:lnTo>
                  <a:pt x="79379" y="247386"/>
                </a:lnTo>
                <a:lnTo>
                  <a:pt x="71578" y="244155"/>
                </a:lnTo>
                <a:lnTo>
                  <a:pt x="37662" y="219512"/>
                </a:lnTo>
                <a:lnTo>
                  <a:pt x="21670" y="200026"/>
                </a:lnTo>
                <a:lnTo>
                  <a:pt x="16980" y="193006"/>
                </a:lnTo>
                <a:lnTo>
                  <a:pt x="13019" y="185596"/>
                </a:lnTo>
                <a:lnTo>
                  <a:pt x="9788" y="177795"/>
                </a:lnTo>
                <a:lnTo>
                  <a:pt x="6557" y="169995"/>
                </a:lnTo>
                <a:lnTo>
                  <a:pt x="4117" y="161954"/>
                </a:lnTo>
                <a:lnTo>
                  <a:pt x="2470" y="153673"/>
                </a:lnTo>
                <a:lnTo>
                  <a:pt x="823" y="145392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7" y="87179"/>
                </a:lnTo>
                <a:lnTo>
                  <a:pt x="9788" y="79379"/>
                </a:lnTo>
                <a:lnTo>
                  <a:pt x="13019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79379" y="9788"/>
                </a:lnTo>
                <a:lnTo>
                  <a:pt x="87179" y="6557"/>
                </a:lnTo>
                <a:lnTo>
                  <a:pt x="95220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7" y="0"/>
                </a:lnTo>
                <a:lnTo>
                  <a:pt x="137030" y="0"/>
                </a:lnTo>
                <a:lnTo>
                  <a:pt x="145392" y="823"/>
                </a:lnTo>
                <a:lnTo>
                  <a:pt x="153673" y="2470"/>
                </a:lnTo>
                <a:lnTo>
                  <a:pt x="161954" y="4117"/>
                </a:lnTo>
                <a:lnTo>
                  <a:pt x="169995" y="6557"/>
                </a:lnTo>
                <a:lnTo>
                  <a:pt x="177795" y="9788"/>
                </a:lnTo>
                <a:lnTo>
                  <a:pt x="185596" y="13019"/>
                </a:lnTo>
                <a:lnTo>
                  <a:pt x="219512" y="37662"/>
                </a:lnTo>
                <a:lnTo>
                  <a:pt x="244155" y="71578"/>
                </a:lnTo>
                <a:lnTo>
                  <a:pt x="256351" y="111782"/>
                </a:lnTo>
                <a:lnTo>
                  <a:pt x="257175" y="120144"/>
                </a:lnTo>
                <a:lnTo>
                  <a:pt x="257175" y="128587"/>
                </a:lnTo>
                <a:close/>
              </a:path>
              <a:path w="257175" h="257175">
                <a:moveTo>
                  <a:pt x="214312" y="128587"/>
                </a:moveTo>
                <a:lnTo>
                  <a:pt x="52387" y="128587"/>
                </a:lnTo>
              </a:path>
              <a:path w="257175" h="257175">
                <a:moveTo>
                  <a:pt x="128587" y="52387"/>
                </a:moveTo>
                <a:lnTo>
                  <a:pt x="52387" y="128587"/>
                </a:lnTo>
                <a:lnTo>
                  <a:pt x="128587" y="204787"/>
                </a:lnTo>
              </a:path>
            </a:pathLst>
          </a:custGeom>
          <a:ln w="2857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510" y="745363"/>
            <a:ext cx="95249" cy="9524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42975" y="933450"/>
            <a:ext cx="7053580" cy="6105525"/>
            <a:chOff x="942975" y="933450"/>
            <a:chExt cx="7053580" cy="61055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975" y="933450"/>
              <a:ext cx="7048500" cy="61055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955334" y="4668839"/>
              <a:ext cx="36195" cy="106045"/>
            </a:xfrm>
            <a:custGeom>
              <a:avLst/>
              <a:gdLst/>
              <a:ahLst/>
              <a:cxnLst/>
              <a:rect l="l" t="t" r="r" b="b"/>
              <a:pathLst>
                <a:path w="36195" h="106045">
                  <a:moveTo>
                    <a:pt x="36141" y="105982"/>
                  </a:moveTo>
                  <a:lnTo>
                    <a:pt x="5760" y="78218"/>
                  </a:lnTo>
                  <a:lnTo>
                    <a:pt x="0" y="56727"/>
                  </a:lnTo>
                  <a:lnTo>
                    <a:pt x="0" y="49255"/>
                  </a:lnTo>
                  <a:lnTo>
                    <a:pt x="19308" y="10113"/>
                  </a:lnTo>
                  <a:lnTo>
                    <a:pt x="36141" y="0"/>
                  </a:lnTo>
                  <a:lnTo>
                    <a:pt x="36141" y="105982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55334" y="4668839"/>
              <a:ext cx="36195" cy="106045"/>
            </a:xfrm>
            <a:custGeom>
              <a:avLst/>
              <a:gdLst/>
              <a:ahLst/>
              <a:cxnLst/>
              <a:rect l="l" t="t" r="r" b="b"/>
              <a:pathLst>
                <a:path w="36195" h="106045">
                  <a:moveTo>
                    <a:pt x="36141" y="105982"/>
                  </a:moveTo>
                  <a:lnTo>
                    <a:pt x="5760" y="78218"/>
                  </a:lnTo>
                  <a:lnTo>
                    <a:pt x="1093" y="64092"/>
                  </a:lnTo>
                  <a:lnTo>
                    <a:pt x="364" y="60427"/>
                  </a:lnTo>
                  <a:lnTo>
                    <a:pt x="0" y="56727"/>
                  </a:lnTo>
                  <a:lnTo>
                    <a:pt x="0" y="52991"/>
                  </a:lnTo>
                  <a:lnTo>
                    <a:pt x="0" y="49255"/>
                  </a:lnTo>
                  <a:lnTo>
                    <a:pt x="364" y="45554"/>
                  </a:lnTo>
                  <a:lnTo>
                    <a:pt x="1093" y="41890"/>
                  </a:lnTo>
                  <a:lnTo>
                    <a:pt x="1821" y="38225"/>
                  </a:lnTo>
                  <a:lnTo>
                    <a:pt x="25289" y="5678"/>
                  </a:lnTo>
                  <a:lnTo>
                    <a:pt x="35126" y="420"/>
                  </a:lnTo>
                  <a:lnTo>
                    <a:pt x="36141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96166" y="52868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60638" y="113804"/>
                  </a:moveTo>
                  <a:lnTo>
                    <a:pt x="53166" y="113804"/>
                  </a:lnTo>
                  <a:lnTo>
                    <a:pt x="49465" y="113439"/>
                  </a:lnTo>
                  <a:lnTo>
                    <a:pt x="14024" y="94495"/>
                  </a:lnTo>
                  <a:lnTo>
                    <a:pt x="0" y="60638"/>
                  </a:lnTo>
                  <a:lnTo>
                    <a:pt x="0" y="53165"/>
                  </a:lnTo>
                  <a:lnTo>
                    <a:pt x="19308" y="14024"/>
                  </a:lnTo>
                  <a:lnTo>
                    <a:pt x="53166" y="0"/>
                  </a:lnTo>
                  <a:lnTo>
                    <a:pt x="60638" y="0"/>
                  </a:lnTo>
                  <a:lnTo>
                    <a:pt x="99780" y="19308"/>
                  </a:lnTo>
                  <a:lnTo>
                    <a:pt x="113804" y="53165"/>
                  </a:lnTo>
                  <a:lnTo>
                    <a:pt x="113804" y="56902"/>
                  </a:lnTo>
                  <a:lnTo>
                    <a:pt x="113804" y="60638"/>
                  </a:lnTo>
                  <a:lnTo>
                    <a:pt x="94496" y="99779"/>
                  </a:lnTo>
                  <a:lnTo>
                    <a:pt x="64339" y="113439"/>
                  </a:lnTo>
                  <a:lnTo>
                    <a:pt x="60638" y="113804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96166" y="52868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3804" y="56902"/>
                  </a:moveTo>
                  <a:lnTo>
                    <a:pt x="113804" y="60638"/>
                  </a:lnTo>
                  <a:lnTo>
                    <a:pt x="113440" y="64338"/>
                  </a:lnTo>
                  <a:lnTo>
                    <a:pt x="104214" y="88514"/>
                  </a:lnTo>
                  <a:lnTo>
                    <a:pt x="102139" y="91621"/>
                  </a:lnTo>
                  <a:lnTo>
                    <a:pt x="88515" y="104213"/>
                  </a:lnTo>
                  <a:lnTo>
                    <a:pt x="85408" y="106289"/>
                  </a:lnTo>
                  <a:lnTo>
                    <a:pt x="68003" y="112710"/>
                  </a:lnTo>
                  <a:lnTo>
                    <a:pt x="64339" y="113439"/>
                  </a:lnTo>
                  <a:lnTo>
                    <a:pt x="60638" y="113804"/>
                  </a:lnTo>
                  <a:lnTo>
                    <a:pt x="56902" y="113804"/>
                  </a:lnTo>
                  <a:lnTo>
                    <a:pt x="53166" y="113804"/>
                  </a:lnTo>
                  <a:lnTo>
                    <a:pt x="49465" y="113439"/>
                  </a:lnTo>
                  <a:lnTo>
                    <a:pt x="45801" y="112710"/>
                  </a:lnTo>
                  <a:lnTo>
                    <a:pt x="42136" y="111981"/>
                  </a:lnTo>
                  <a:lnTo>
                    <a:pt x="25289" y="104213"/>
                  </a:lnTo>
                  <a:lnTo>
                    <a:pt x="22182" y="102138"/>
                  </a:lnTo>
                  <a:lnTo>
                    <a:pt x="4331" y="78677"/>
                  </a:lnTo>
                  <a:lnTo>
                    <a:pt x="2901" y="75225"/>
                  </a:lnTo>
                  <a:lnTo>
                    <a:pt x="1822" y="71667"/>
                  </a:lnTo>
                  <a:lnTo>
                    <a:pt x="1093" y="68002"/>
                  </a:lnTo>
                  <a:lnTo>
                    <a:pt x="364" y="64338"/>
                  </a:lnTo>
                  <a:lnTo>
                    <a:pt x="0" y="60638"/>
                  </a:lnTo>
                  <a:lnTo>
                    <a:pt x="0" y="56902"/>
                  </a:lnTo>
                  <a:lnTo>
                    <a:pt x="0" y="53165"/>
                  </a:lnTo>
                  <a:lnTo>
                    <a:pt x="364" y="49465"/>
                  </a:lnTo>
                  <a:lnTo>
                    <a:pt x="1093" y="45801"/>
                  </a:lnTo>
                  <a:lnTo>
                    <a:pt x="1822" y="42136"/>
                  </a:lnTo>
                  <a:lnTo>
                    <a:pt x="2901" y="38578"/>
                  </a:lnTo>
                  <a:lnTo>
                    <a:pt x="4331" y="35126"/>
                  </a:lnTo>
                  <a:lnTo>
                    <a:pt x="5761" y="31674"/>
                  </a:lnTo>
                  <a:lnTo>
                    <a:pt x="16666" y="16666"/>
                  </a:lnTo>
                  <a:lnTo>
                    <a:pt x="19308" y="14024"/>
                  </a:lnTo>
                  <a:lnTo>
                    <a:pt x="22182" y="11665"/>
                  </a:lnTo>
                  <a:lnTo>
                    <a:pt x="25289" y="9589"/>
                  </a:lnTo>
                  <a:lnTo>
                    <a:pt x="28395" y="7513"/>
                  </a:lnTo>
                  <a:lnTo>
                    <a:pt x="31674" y="5760"/>
                  </a:lnTo>
                  <a:lnTo>
                    <a:pt x="35126" y="4330"/>
                  </a:lnTo>
                  <a:lnTo>
                    <a:pt x="38578" y="2901"/>
                  </a:lnTo>
                  <a:lnTo>
                    <a:pt x="42136" y="1821"/>
                  </a:lnTo>
                  <a:lnTo>
                    <a:pt x="45801" y="1092"/>
                  </a:lnTo>
                  <a:lnTo>
                    <a:pt x="49465" y="364"/>
                  </a:lnTo>
                  <a:lnTo>
                    <a:pt x="53166" y="0"/>
                  </a:lnTo>
                  <a:lnTo>
                    <a:pt x="56902" y="0"/>
                  </a:lnTo>
                  <a:lnTo>
                    <a:pt x="60638" y="0"/>
                  </a:lnTo>
                  <a:lnTo>
                    <a:pt x="64339" y="364"/>
                  </a:lnTo>
                  <a:lnTo>
                    <a:pt x="68003" y="1093"/>
                  </a:lnTo>
                  <a:lnTo>
                    <a:pt x="71667" y="1822"/>
                  </a:lnTo>
                  <a:lnTo>
                    <a:pt x="75225" y="2901"/>
                  </a:lnTo>
                  <a:lnTo>
                    <a:pt x="78677" y="4330"/>
                  </a:lnTo>
                  <a:lnTo>
                    <a:pt x="82129" y="5760"/>
                  </a:lnTo>
                  <a:lnTo>
                    <a:pt x="85408" y="7513"/>
                  </a:lnTo>
                  <a:lnTo>
                    <a:pt x="88515" y="9589"/>
                  </a:lnTo>
                  <a:lnTo>
                    <a:pt x="91622" y="11665"/>
                  </a:lnTo>
                  <a:lnTo>
                    <a:pt x="94496" y="14024"/>
                  </a:lnTo>
                  <a:lnTo>
                    <a:pt x="97138" y="16666"/>
                  </a:lnTo>
                  <a:lnTo>
                    <a:pt x="99780" y="19308"/>
                  </a:lnTo>
                  <a:lnTo>
                    <a:pt x="112711" y="45801"/>
                  </a:lnTo>
                  <a:lnTo>
                    <a:pt x="113440" y="49465"/>
                  </a:lnTo>
                  <a:lnTo>
                    <a:pt x="113804" y="53165"/>
                  </a:lnTo>
                  <a:lnTo>
                    <a:pt x="113804" y="56902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4195" y="5038300"/>
              <a:ext cx="103043" cy="10304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72184" y="3473765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72184" y="3473765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6" y="70381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81325" y="3401979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881325" y="3401979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5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2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15724" y="3318142"/>
              <a:ext cx="76200" cy="93980"/>
            </a:xfrm>
            <a:custGeom>
              <a:avLst/>
              <a:gdLst/>
              <a:ahLst/>
              <a:cxnLst/>
              <a:rect l="l" t="t" r="r" b="b"/>
              <a:pathLst>
                <a:path w="7620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5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70381" y="5931"/>
                  </a:lnTo>
                  <a:lnTo>
                    <a:pt x="75751" y="9623"/>
                  </a:lnTo>
                  <a:lnTo>
                    <a:pt x="75751" y="83893"/>
                  </a:lnTo>
                  <a:lnTo>
                    <a:pt x="70381" y="87585"/>
                  </a:lnTo>
                  <a:lnTo>
                    <a:pt x="58924" y="92331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15724" y="3318142"/>
              <a:ext cx="76200" cy="93980"/>
            </a:xfrm>
            <a:custGeom>
              <a:avLst/>
              <a:gdLst/>
              <a:ahLst/>
              <a:cxnLst/>
              <a:rect l="l" t="t" r="r" b="b"/>
              <a:pathLst>
                <a:path w="76200" h="93979">
                  <a:moveTo>
                    <a:pt x="75751" y="83893"/>
                  </a:moveTo>
                  <a:lnTo>
                    <a:pt x="75437" y="84207"/>
                  </a:lnTo>
                  <a:lnTo>
                    <a:pt x="70381" y="87585"/>
                  </a:lnTo>
                  <a:lnTo>
                    <a:pt x="64652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13695" y="79822"/>
                  </a:lnTo>
                  <a:lnTo>
                    <a:pt x="9311" y="75438"/>
                  </a:lnTo>
                  <a:lnTo>
                    <a:pt x="5932" y="70381"/>
                  </a:lnTo>
                  <a:lnTo>
                    <a:pt x="3559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4"/>
                  </a:lnTo>
                  <a:lnTo>
                    <a:pt x="5932" y="23136"/>
                  </a:lnTo>
                  <a:lnTo>
                    <a:pt x="9311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5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2" y="3559"/>
                  </a:lnTo>
                  <a:lnTo>
                    <a:pt x="70381" y="5931"/>
                  </a:lnTo>
                  <a:lnTo>
                    <a:pt x="75437" y="9310"/>
                  </a:lnTo>
                  <a:lnTo>
                    <a:pt x="75751" y="9623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273" y="2140385"/>
              <a:ext cx="103043" cy="10304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764" y="5308173"/>
              <a:ext cx="103043" cy="10304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0201" y="4432587"/>
              <a:ext cx="103043" cy="10304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5395" y="2913966"/>
              <a:ext cx="103043" cy="10304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736759" y="379842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36759" y="379842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4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80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65458" y="4679839"/>
              <a:ext cx="26034" cy="84455"/>
            </a:xfrm>
            <a:custGeom>
              <a:avLst/>
              <a:gdLst/>
              <a:ahLst/>
              <a:cxnLst/>
              <a:rect l="l" t="t" r="r" b="b"/>
              <a:pathLst>
                <a:path w="26034" h="84454">
                  <a:moveTo>
                    <a:pt x="26017" y="84039"/>
                  </a:moveTo>
                  <a:lnTo>
                    <a:pt x="1186" y="54185"/>
                  </a:lnTo>
                  <a:lnTo>
                    <a:pt x="0" y="48220"/>
                  </a:lnTo>
                  <a:lnTo>
                    <a:pt x="0" y="35819"/>
                  </a:lnTo>
                  <a:lnTo>
                    <a:pt x="23136" y="1193"/>
                  </a:lnTo>
                  <a:lnTo>
                    <a:pt x="26017" y="0"/>
                  </a:lnTo>
                  <a:lnTo>
                    <a:pt x="26017" y="84039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965458" y="4679839"/>
              <a:ext cx="26034" cy="84455"/>
            </a:xfrm>
            <a:custGeom>
              <a:avLst/>
              <a:gdLst/>
              <a:ahLst/>
              <a:cxnLst/>
              <a:rect l="l" t="t" r="r" b="b"/>
              <a:pathLst>
                <a:path w="26034" h="84454">
                  <a:moveTo>
                    <a:pt x="26017" y="84039"/>
                  </a:moveTo>
                  <a:lnTo>
                    <a:pt x="23136" y="82846"/>
                  </a:lnTo>
                  <a:lnTo>
                    <a:pt x="18079" y="79468"/>
                  </a:lnTo>
                  <a:lnTo>
                    <a:pt x="13695" y="75083"/>
                  </a:lnTo>
                  <a:lnTo>
                    <a:pt x="9310" y="70699"/>
                  </a:lnTo>
                  <a:lnTo>
                    <a:pt x="5931" y="65642"/>
                  </a:lnTo>
                  <a:lnTo>
                    <a:pt x="3558" y="59914"/>
                  </a:lnTo>
                  <a:lnTo>
                    <a:pt x="1186" y="54185"/>
                  </a:lnTo>
                  <a:lnTo>
                    <a:pt x="0" y="48220"/>
                  </a:lnTo>
                  <a:lnTo>
                    <a:pt x="0" y="42020"/>
                  </a:lnTo>
                  <a:lnTo>
                    <a:pt x="0" y="35819"/>
                  </a:lnTo>
                  <a:lnTo>
                    <a:pt x="13695" y="8956"/>
                  </a:lnTo>
                  <a:lnTo>
                    <a:pt x="18079" y="4571"/>
                  </a:lnTo>
                  <a:lnTo>
                    <a:pt x="23136" y="1193"/>
                  </a:lnTo>
                  <a:lnTo>
                    <a:pt x="26017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17942" y="362873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60" y="93518"/>
                  </a:moveTo>
                  <a:lnTo>
                    <a:pt x="40559" y="93518"/>
                  </a:lnTo>
                  <a:lnTo>
                    <a:pt x="34594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9" y="0"/>
                  </a:lnTo>
                  <a:lnTo>
                    <a:pt x="52960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60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17942" y="362873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5" y="70381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60" y="93518"/>
                  </a:lnTo>
                  <a:lnTo>
                    <a:pt x="46759" y="93518"/>
                  </a:lnTo>
                  <a:lnTo>
                    <a:pt x="40559" y="93518"/>
                  </a:lnTo>
                  <a:lnTo>
                    <a:pt x="13696" y="79822"/>
                  </a:lnTo>
                  <a:lnTo>
                    <a:pt x="9311" y="75438"/>
                  </a:lnTo>
                  <a:lnTo>
                    <a:pt x="5932" y="70381"/>
                  </a:lnTo>
                  <a:lnTo>
                    <a:pt x="3560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80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4" y="1186"/>
                  </a:lnTo>
                  <a:lnTo>
                    <a:pt x="40559" y="0"/>
                  </a:lnTo>
                  <a:lnTo>
                    <a:pt x="46759" y="0"/>
                  </a:lnTo>
                  <a:lnTo>
                    <a:pt x="52960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856" y="2605796"/>
              <a:ext cx="103043" cy="10304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5222" y="2269846"/>
              <a:ext cx="103043" cy="10304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7915" y="3391509"/>
              <a:ext cx="125203" cy="13303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5548" y="5066014"/>
              <a:ext cx="103043" cy="10304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0746" y="3358601"/>
              <a:ext cx="597657" cy="89980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8101" y="3166150"/>
              <a:ext cx="103043" cy="10304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2692" y="2742046"/>
              <a:ext cx="103043" cy="10304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7964948" y="4679445"/>
              <a:ext cx="26670" cy="85090"/>
            </a:xfrm>
            <a:custGeom>
              <a:avLst/>
              <a:gdLst/>
              <a:ahLst/>
              <a:cxnLst/>
              <a:rect l="l" t="t" r="r" b="b"/>
              <a:pathLst>
                <a:path w="26670" h="85089">
                  <a:moveTo>
                    <a:pt x="26527" y="84463"/>
                  </a:moveTo>
                  <a:lnTo>
                    <a:pt x="1186" y="54397"/>
                  </a:lnTo>
                  <a:lnTo>
                    <a:pt x="0" y="48432"/>
                  </a:lnTo>
                  <a:lnTo>
                    <a:pt x="0" y="36031"/>
                  </a:lnTo>
                  <a:lnTo>
                    <a:pt x="23136" y="1404"/>
                  </a:lnTo>
                  <a:lnTo>
                    <a:pt x="26527" y="0"/>
                  </a:lnTo>
                  <a:lnTo>
                    <a:pt x="26527" y="84463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964948" y="4679445"/>
              <a:ext cx="26670" cy="85090"/>
            </a:xfrm>
            <a:custGeom>
              <a:avLst/>
              <a:gdLst/>
              <a:ahLst/>
              <a:cxnLst/>
              <a:rect l="l" t="t" r="r" b="b"/>
              <a:pathLst>
                <a:path w="26670" h="85089">
                  <a:moveTo>
                    <a:pt x="26527" y="84463"/>
                  </a:moveTo>
                  <a:lnTo>
                    <a:pt x="23136" y="83058"/>
                  </a:lnTo>
                  <a:lnTo>
                    <a:pt x="18079" y="79680"/>
                  </a:lnTo>
                  <a:lnTo>
                    <a:pt x="13695" y="75295"/>
                  </a:lnTo>
                  <a:lnTo>
                    <a:pt x="9310" y="70911"/>
                  </a:lnTo>
                  <a:lnTo>
                    <a:pt x="5932" y="65854"/>
                  </a:lnTo>
                  <a:lnTo>
                    <a:pt x="3559" y="60125"/>
                  </a:lnTo>
                  <a:lnTo>
                    <a:pt x="1186" y="54397"/>
                  </a:lnTo>
                  <a:lnTo>
                    <a:pt x="0" y="48432"/>
                  </a:lnTo>
                  <a:lnTo>
                    <a:pt x="0" y="42232"/>
                  </a:lnTo>
                  <a:lnTo>
                    <a:pt x="0" y="36031"/>
                  </a:lnTo>
                  <a:lnTo>
                    <a:pt x="1186" y="30066"/>
                  </a:lnTo>
                  <a:lnTo>
                    <a:pt x="3559" y="24338"/>
                  </a:lnTo>
                  <a:lnTo>
                    <a:pt x="5931" y="18609"/>
                  </a:lnTo>
                  <a:lnTo>
                    <a:pt x="9310" y="13552"/>
                  </a:lnTo>
                  <a:lnTo>
                    <a:pt x="13695" y="9168"/>
                  </a:lnTo>
                  <a:lnTo>
                    <a:pt x="18079" y="4783"/>
                  </a:lnTo>
                  <a:lnTo>
                    <a:pt x="23136" y="1404"/>
                  </a:lnTo>
                  <a:lnTo>
                    <a:pt x="26527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702709" y="361493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2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6A007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933" y="3222154"/>
              <a:ext cx="300271" cy="25313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702709" y="361493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5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2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2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2B00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4816" y="2502174"/>
              <a:ext cx="103043" cy="103043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0464" y="2942231"/>
              <a:ext cx="973590" cy="92961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19839" y="4088182"/>
              <a:ext cx="323564" cy="45613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90316" y="2757943"/>
              <a:ext cx="103043" cy="10304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06657" y="2290342"/>
              <a:ext cx="103043" cy="103043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21516" y="4824559"/>
              <a:ext cx="474721" cy="59955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58045" y="2223407"/>
              <a:ext cx="1064592" cy="116668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97519" y="3604464"/>
              <a:ext cx="739281" cy="1132189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760361" y="380935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760361" y="380935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4428" y="3757805"/>
              <a:ext cx="103043" cy="103043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9469" y="2791898"/>
              <a:ext cx="135105" cy="18099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5686378" y="364397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686378" y="364397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5" y="70381"/>
                  </a:lnTo>
                  <a:lnTo>
                    <a:pt x="64652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1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776202" y="3590056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5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2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776202" y="3590056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5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18079" y="84207"/>
                  </a:lnTo>
                  <a:lnTo>
                    <a:pt x="13695" y="79822"/>
                  </a:lnTo>
                  <a:lnTo>
                    <a:pt x="9310" y="75438"/>
                  </a:lnTo>
                  <a:lnTo>
                    <a:pt x="5931" y="70381"/>
                  </a:lnTo>
                  <a:lnTo>
                    <a:pt x="3558" y="64652"/>
                  </a:lnTo>
                  <a:lnTo>
                    <a:pt x="1185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2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1085" y="4768266"/>
              <a:ext cx="103043" cy="103043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73117" y="4684791"/>
              <a:ext cx="103043" cy="103043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700229" y="3614932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700229" y="3614932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507119" y="530142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507119" y="530142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4" y="89958"/>
                  </a:lnTo>
                  <a:lnTo>
                    <a:pt x="23136" y="87585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5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627424" y="366089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627424" y="366089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5" y="70381"/>
                  </a:lnTo>
                  <a:lnTo>
                    <a:pt x="64652" y="89958"/>
                  </a:lnTo>
                  <a:lnTo>
                    <a:pt x="58923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13695" y="79822"/>
                  </a:lnTo>
                  <a:lnTo>
                    <a:pt x="9310" y="75438"/>
                  </a:lnTo>
                  <a:lnTo>
                    <a:pt x="5931" y="70381"/>
                  </a:lnTo>
                  <a:lnTo>
                    <a:pt x="3559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3" y="1186"/>
                  </a:lnTo>
                  <a:lnTo>
                    <a:pt x="64652" y="3559"/>
                  </a:lnTo>
                  <a:lnTo>
                    <a:pt x="70381" y="5931"/>
                  </a:lnTo>
                  <a:lnTo>
                    <a:pt x="75437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883490" y="366463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60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60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60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883490" y="366463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60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18079" y="84207"/>
                  </a:lnTo>
                  <a:lnTo>
                    <a:pt x="13695" y="79822"/>
                  </a:lnTo>
                  <a:lnTo>
                    <a:pt x="9311" y="75437"/>
                  </a:lnTo>
                  <a:lnTo>
                    <a:pt x="5932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60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03684" y="4870856"/>
              <a:ext cx="534606" cy="593049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7908018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3737" y="113807"/>
                  </a:moveTo>
                  <a:lnTo>
                    <a:pt x="0" y="113806"/>
                  </a:lnTo>
                  <a:lnTo>
                    <a:pt x="0" y="1"/>
                  </a:lnTo>
                  <a:lnTo>
                    <a:pt x="3737" y="0"/>
                  </a:lnTo>
                  <a:lnTo>
                    <a:pt x="7438" y="363"/>
                  </a:lnTo>
                  <a:lnTo>
                    <a:pt x="42891" y="19302"/>
                  </a:lnTo>
                  <a:lnTo>
                    <a:pt x="56922" y="53166"/>
                  </a:lnTo>
                  <a:lnTo>
                    <a:pt x="56922" y="60640"/>
                  </a:lnTo>
                  <a:lnTo>
                    <a:pt x="37605" y="99788"/>
                  </a:lnTo>
                  <a:lnTo>
                    <a:pt x="3737" y="113807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908018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0" y="1"/>
                  </a:moveTo>
                  <a:lnTo>
                    <a:pt x="37605" y="14018"/>
                  </a:lnTo>
                  <a:lnTo>
                    <a:pt x="56557" y="49465"/>
                  </a:lnTo>
                  <a:lnTo>
                    <a:pt x="56922" y="53166"/>
                  </a:lnTo>
                  <a:lnTo>
                    <a:pt x="56922" y="56903"/>
                  </a:lnTo>
                  <a:lnTo>
                    <a:pt x="56922" y="60640"/>
                  </a:lnTo>
                  <a:lnTo>
                    <a:pt x="40248" y="97146"/>
                  </a:lnTo>
                  <a:lnTo>
                    <a:pt x="3737" y="113807"/>
                  </a:lnTo>
                  <a:lnTo>
                    <a:pt x="0" y="113806"/>
                  </a:lnTo>
                  <a:lnTo>
                    <a:pt x="0" y="56903"/>
                  </a:lnTo>
                  <a:lnTo>
                    <a:pt x="0" y="1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851096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6922" y="113806"/>
                  </a:moveTo>
                  <a:lnTo>
                    <a:pt x="19316" y="99788"/>
                  </a:lnTo>
                  <a:lnTo>
                    <a:pt x="364" y="64341"/>
                  </a:lnTo>
                  <a:lnTo>
                    <a:pt x="0" y="60640"/>
                  </a:lnTo>
                  <a:lnTo>
                    <a:pt x="0" y="53166"/>
                  </a:lnTo>
                  <a:lnTo>
                    <a:pt x="19316" y="14018"/>
                  </a:lnTo>
                  <a:lnTo>
                    <a:pt x="53184" y="0"/>
                  </a:lnTo>
                  <a:lnTo>
                    <a:pt x="56922" y="1"/>
                  </a:lnTo>
                  <a:lnTo>
                    <a:pt x="56922" y="113806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851096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6922" y="113806"/>
                  </a:moveTo>
                  <a:lnTo>
                    <a:pt x="19316" y="99788"/>
                  </a:lnTo>
                  <a:lnTo>
                    <a:pt x="364" y="64341"/>
                  </a:lnTo>
                  <a:lnTo>
                    <a:pt x="0" y="60640"/>
                  </a:lnTo>
                  <a:lnTo>
                    <a:pt x="0" y="56903"/>
                  </a:lnTo>
                  <a:lnTo>
                    <a:pt x="0" y="53166"/>
                  </a:lnTo>
                  <a:lnTo>
                    <a:pt x="16673" y="16660"/>
                  </a:lnTo>
                  <a:lnTo>
                    <a:pt x="19316" y="14018"/>
                  </a:lnTo>
                  <a:lnTo>
                    <a:pt x="53184" y="0"/>
                  </a:lnTo>
                  <a:lnTo>
                    <a:pt x="56922" y="1"/>
                  </a:lnTo>
                  <a:lnTo>
                    <a:pt x="56922" y="56903"/>
                  </a:lnTo>
                  <a:lnTo>
                    <a:pt x="56922" y="113806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>
              <a:hlinkClick r:id="rId25"/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2164" y="6866359"/>
              <a:ext cx="480872" cy="79578"/>
            </a:xfrm>
            <a:prstGeom prst="rect">
              <a:avLst/>
            </a:prstGeom>
          </p:spPr>
        </p:pic>
        <p:pic>
          <p:nvPicPr>
            <p:cNvPr id="73" name="object 73" descr="">
              <a:hlinkClick r:id="rId25"/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0600" y="6851917"/>
              <a:ext cx="93442" cy="93442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930275" y="381063"/>
            <a:ext cx="177038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Geographical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Insights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848360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room_type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Entire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home/apt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5" name="object 7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743835" y="745363"/>
            <a:ext cx="95249" cy="95249"/>
          </a:xfrm>
          <a:prstGeom prst="rect">
            <a:avLst/>
          </a:prstGeom>
        </p:spPr>
      </p:pic>
      <p:sp>
        <p:nvSpPr>
          <p:cNvPr id="76" name="object 76" descr=""/>
          <p:cNvSpPr txBox="1"/>
          <p:nvPr/>
        </p:nvSpPr>
        <p:spPr>
          <a:xfrm>
            <a:off x="2848520" y="698531"/>
            <a:ext cx="667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Hotel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7" name="object 7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62985" y="745363"/>
            <a:ext cx="95249" cy="95249"/>
          </a:xfrm>
          <a:prstGeom prst="rect">
            <a:avLst/>
          </a:prstGeom>
        </p:spPr>
      </p:pic>
      <p:sp>
        <p:nvSpPr>
          <p:cNvPr id="78" name="object 78" descr=""/>
          <p:cNvSpPr txBox="1"/>
          <p:nvPr/>
        </p:nvSpPr>
        <p:spPr>
          <a:xfrm>
            <a:off x="3663652" y="698531"/>
            <a:ext cx="743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Private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9" name="object 79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448810" y="745363"/>
            <a:ext cx="95249" cy="95249"/>
          </a:xfrm>
          <a:prstGeom prst="rect">
            <a:avLst/>
          </a:prstGeom>
        </p:spPr>
      </p:pic>
      <p:sp>
        <p:nvSpPr>
          <p:cNvPr id="80" name="object 80" descr=""/>
          <p:cNvSpPr txBox="1"/>
          <p:nvPr/>
        </p:nvSpPr>
        <p:spPr>
          <a:xfrm>
            <a:off x="4554835" y="698531"/>
            <a:ext cx="7518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Shared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575226" y="6864350"/>
            <a:ext cx="11976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>
                <a:latin typeface="Arial"/>
                <a:cs typeface="Arial"/>
              </a:rPr>
              <a:t>©</a:t>
            </a:r>
            <a:r>
              <a:rPr dirty="0" baseline="4273" sz="975" spc="120">
                <a:latin typeface="Arial"/>
                <a:cs typeface="Arial"/>
              </a:rPr>
              <a:t> </a:t>
            </a:r>
            <a:r>
              <a:rPr dirty="0" baseline="4273" sz="975">
                <a:latin typeface="Arial"/>
                <a:cs typeface="Arial"/>
              </a:rPr>
              <a:t>2024</a:t>
            </a:r>
            <a:r>
              <a:rPr dirty="0" baseline="4273" sz="975" spc="127">
                <a:latin typeface="Arial"/>
                <a:cs typeface="Arial"/>
              </a:rPr>
              <a:t> </a:t>
            </a:r>
            <a:r>
              <a:rPr dirty="0" baseline="4273" sz="975" spc="-135">
                <a:latin typeface="Arial"/>
                <a:cs typeface="Arial"/>
              </a:rPr>
              <a:t>M</a:t>
            </a:r>
            <a:r>
              <a:rPr dirty="0" baseline="4273" sz="975" spc="-135"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135"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4273" sz="975" spc="-135">
                <a:latin typeface="Arial"/>
                <a:cs typeface="Arial"/>
              </a:rPr>
              <a:t>r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4273" sz="975" spc="-135">
                <a:latin typeface="Arial"/>
                <a:cs typeface="Arial"/>
              </a:rPr>
              <a:t>o</a:t>
            </a:r>
            <a:r>
              <a:rPr dirty="0" baseline="4273" sz="975" spc="-135">
                <a:latin typeface="Arial"/>
                <a:cs typeface="Arial"/>
              </a:rPr>
              <a:t>f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baseline="4273" sz="975" spc="-135"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273" sz="975" spc="-30">
                <a:latin typeface="Arial"/>
                <a:cs typeface="Arial"/>
              </a:rPr>
              <a:t>Co</a:t>
            </a:r>
            <a:r>
              <a:rPr dirty="0" baseline="4273" sz="975" spc="-30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30">
                <a:latin typeface="Arial"/>
                <a:cs typeface="Arial"/>
              </a:rPr>
              <a:t>po</a:t>
            </a:r>
            <a:r>
              <a:rPr dirty="0" baseline="4273" sz="975" spc="-30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4273" sz="975" spc="-30">
                <a:latin typeface="Arial"/>
                <a:cs typeface="Arial"/>
              </a:rPr>
              <a:t>a</a:t>
            </a:r>
            <a:r>
              <a:rPr dirty="0" baseline="4273" sz="975" spc="-30">
                <a:latin typeface="Arial"/>
                <a:cs typeface="Arial"/>
              </a:rPr>
              <a:t>t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4273" sz="975" spc="-30">
                <a:latin typeface="Arial"/>
                <a:cs typeface="Arial"/>
              </a:rPr>
              <a:t>i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4273" sz="975" spc="-30">
                <a:latin typeface="Arial"/>
                <a:cs typeface="Arial"/>
              </a:rPr>
              <a:t>on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2169775" y="60642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150225" y="519713"/>
            <a:ext cx="1339215" cy="301053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Country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(Blank)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25">
                <a:solidFill>
                  <a:srgbClr val="252423"/>
                </a:solidFill>
                <a:latin typeface="Segoe UI"/>
                <a:cs typeface="Segoe UI"/>
              </a:rPr>
              <a:t>AL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Argentina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Austria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85">
                <a:solidFill>
                  <a:srgbClr val="252423"/>
                </a:solidFill>
                <a:latin typeface="Segoe UI"/>
                <a:cs typeface="Segoe UI"/>
              </a:rPr>
              <a:t>Bangladesh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Belgium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Brazil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12296775" y="819150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76200" y="295275"/>
                </a:moveTo>
                <a:lnTo>
                  <a:pt x="0" y="295275"/>
                </a:lnTo>
                <a:lnTo>
                  <a:pt x="0" y="0"/>
                </a:lnTo>
                <a:lnTo>
                  <a:pt x="76200" y="0"/>
                </a:lnTo>
                <a:lnTo>
                  <a:pt x="76200" y="295275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7936979" y="3660139"/>
            <a:ext cx="4483735" cy="3368040"/>
          </a:xfrm>
          <a:custGeom>
            <a:avLst/>
            <a:gdLst/>
            <a:ahLst/>
            <a:cxnLst/>
            <a:rect l="l" t="t" r="r" b="b"/>
            <a:pathLst>
              <a:path w="4483734" h="3368040">
                <a:moveTo>
                  <a:pt x="4483608" y="0"/>
                </a:moveTo>
                <a:lnTo>
                  <a:pt x="0" y="0"/>
                </a:lnTo>
                <a:lnTo>
                  <a:pt x="0" y="92710"/>
                </a:lnTo>
                <a:lnTo>
                  <a:pt x="0" y="3140710"/>
                </a:lnTo>
                <a:lnTo>
                  <a:pt x="0" y="3368040"/>
                </a:lnTo>
                <a:lnTo>
                  <a:pt x="4483608" y="3368040"/>
                </a:lnTo>
                <a:lnTo>
                  <a:pt x="4483608" y="3140710"/>
                </a:lnTo>
                <a:lnTo>
                  <a:pt x="92595" y="3140710"/>
                </a:lnTo>
                <a:lnTo>
                  <a:pt x="92595" y="92710"/>
                </a:lnTo>
                <a:lnTo>
                  <a:pt x="4483608" y="92710"/>
                </a:lnTo>
                <a:lnTo>
                  <a:pt x="4483608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12141200" y="3825875"/>
            <a:ext cx="16827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75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1100">
              <a:latin typeface="Segoe UI Symbol"/>
              <a:cs typeface="Segoe UI Symbo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140700" y="3738324"/>
            <a:ext cx="1449705" cy="29921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500" spc="-10">
                <a:solidFill>
                  <a:srgbClr val="252423"/>
                </a:solidFill>
                <a:latin typeface="Arial Black"/>
                <a:cs typeface="Arial Black"/>
              </a:rPr>
              <a:t>State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 spc="81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Abbotsford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Aberfeldie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Adelaide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2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>
                <a:solidFill>
                  <a:srgbClr val="252423"/>
                </a:solidFill>
                <a:latin typeface="Segoe UI"/>
                <a:cs typeface="Segoe UI"/>
              </a:rPr>
              <a:t>Agnes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600" spc="-175">
                <a:solidFill>
                  <a:srgbClr val="252423"/>
                </a:solidFill>
                <a:latin typeface="Segoe UI"/>
                <a:cs typeface="Segoe UI"/>
              </a:rPr>
              <a:t>Water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4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 spc="-10">
                <a:solidFill>
                  <a:srgbClr val="252423"/>
                </a:solidFill>
                <a:latin typeface="Segoe UI"/>
                <a:cs typeface="Segoe UI"/>
              </a:rPr>
              <a:t>Aintree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09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>
                <a:solidFill>
                  <a:srgbClr val="252423"/>
                </a:solidFill>
                <a:latin typeface="Segoe UI"/>
                <a:cs typeface="Segoe UI"/>
              </a:rPr>
              <a:t>Aireys</a:t>
            </a:r>
            <a:r>
              <a:rPr dirty="0" sz="1600" spc="-20">
                <a:solidFill>
                  <a:srgbClr val="252423"/>
                </a:solidFill>
                <a:latin typeface="Segoe UI"/>
                <a:cs typeface="Segoe UI"/>
              </a:rPr>
              <a:t> Inlet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baseline="-5208" sz="2400" spc="1289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5208" sz="2400" spc="209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600">
                <a:solidFill>
                  <a:srgbClr val="252423"/>
                </a:solidFill>
                <a:latin typeface="Segoe UI"/>
                <a:cs typeface="Segoe UI"/>
              </a:rPr>
              <a:t>Airport</a:t>
            </a:r>
            <a:r>
              <a:rPr dirty="0" sz="16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600" spc="-185">
                <a:solidFill>
                  <a:srgbClr val="252423"/>
                </a:solidFill>
                <a:latin typeface="Segoe UI"/>
                <a:cs typeface="Segoe UI"/>
              </a:rPr>
              <a:t>West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12296775" y="4086225"/>
            <a:ext cx="76200" cy="200025"/>
          </a:xfrm>
          <a:custGeom>
            <a:avLst/>
            <a:gdLst/>
            <a:ahLst/>
            <a:cxnLst/>
            <a:rect l="l" t="t" r="r" b="b"/>
            <a:pathLst>
              <a:path w="76200" h="200025">
                <a:moveTo>
                  <a:pt x="76200" y="200025"/>
                </a:moveTo>
                <a:lnTo>
                  <a:pt x="0" y="200025"/>
                </a:lnTo>
                <a:lnTo>
                  <a:pt x="0" y="0"/>
                </a:lnTo>
                <a:lnTo>
                  <a:pt x="76200" y="0"/>
                </a:lnTo>
                <a:lnTo>
                  <a:pt x="76200" y="200025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52" y="3398866"/>
            <a:ext cx="1361749" cy="14443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14387" y="4621745"/>
            <a:ext cx="4705350" cy="1899920"/>
          </a:xfrm>
          <a:custGeom>
            <a:avLst/>
            <a:gdLst/>
            <a:ahLst/>
            <a:cxnLst/>
            <a:rect l="l" t="t" r="r" b="b"/>
            <a:pathLst>
              <a:path w="4705350" h="1899920">
                <a:moveTo>
                  <a:pt x="19050" y="1893633"/>
                </a:moveTo>
                <a:lnTo>
                  <a:pt x="18580" y="1892515"/>
                </a:lnTo>
                <a:lnTo>
                  <a:pt x="16713" y="1890649"/>
                </a:lnTo>
                <a:lnTo>
                  <a:pt x="15595" y="1890191"/>
                </a:lnTo>
                <a:lnTo>
                  <a:pt x="3441" y="1890191"/>
                </a:lnTo>
                <a:lnTo>
                  <a:pt x="2324" y="1890649"/>
                </a:lnTo>
                <a:lnTo>
                  <a:pt x="457" y="1892515"/>
                </a:lnTo>
                <a:lnTo>
                  <a:pt x="0" y="1893633"/>
                </a:lnTo>
                <a:lnTo>
                  <a:pt x="0" y="1896262"/>
                </a:lnTo>
                <a:lnTo>
                  <a:pt x="457" y="1897380"/>
                </a:lnTo>
                <a:lnTo>
                  <a:pt x="2324" y="1899246"/>
                </a:lnTo>
                <a:lnTo>
                  <a:pt x="3441" y="1899716"/>
                </a:lnTo>
                <a:lnTo>
                  <a:pt x="15595" y="1899716"/>
                </a:lnTo>
                <a:lnTo>
                  <a:pt x="16713" y="1899246"/>
                </a:lnTo>
                <a:lnTo>
                  <a:pt x="18580" y="1897380"/>
                </a:lnTo>
                <a:lnTo>
                  <a:pt x="19050" y="1896262"/>
                </a:lnTo>
                <a:lnTo>
                  <a:pt x="19050" y="1893633"/>
                </a:lnTo>
                <a:close/>
              </a:path>
              <a:path w="4705350" h="1899920">
                <a:moveTo>
                  <a:pt x="19050" y="948537"/>
                </a:moveTo>
                <a:lnTo>
                  <a:pt x="18580" y="947420"/>
                </a:lnTo>
                <a:lnTo>
                  <a:pt x="16713" y="945565"/>
                </a:lnTo>
                <a:lnTo>
                  <a:pt x="15595" y="945095"/>
                </a:lnTo>
                <a:lnTo>
                  <a:pt x="3441" y="945095"/>
                </a:lnTo>
                <a:lnTo>
                  <a:pt x="2324" y="945565"/>
                </a:lnTo>
                <a:lnTo>
                  <a:pt x="457" y="947420"/>
                </a:lnTo>
                <a:lnTo>
                  <a:pt x="0" y="948537"/>
                </a:lnTo>
                <a:lnTo>
                  <a:pt x="0" y="951166"/>
                </a:lnTo>
                <a:lnTo>
                  <a:pt x="457" y="952296"/>
                </a:lnTo>
                <a:lnTo>
                  <a:pt x="2324" y="954151"/>
                </a:lnTo>
                <a:lnTo>
                  <a:pt x="3441" y="954620"/>
                </a:lnTo>
                <a:lnTo>
                  <a:pt x="15595" y="954620"/>
                </a:lnTo>
                <a:lnTo>
                  <a:pt x="16713" y="954151"/>
                </a:lnTo>
                <a:lnTo>
                  <a:pt x="18580" y="952296"/>
                </a:lnTo>
                <a:lnTo>
                  <a:pt x="19050" y="951166"/>
                </a:lnTo>
                <a:lnTo>
                  <a:pt x="19050" y="948537"/>
                </a:lnTo>
                <a:close/>
              </a:path>
              <a:path w="4705350" h="1899920">
                <a:moveTo>
                  <a:pt x="19050" y="3454"/>
                </a:moveTo>
                <a:lnTo>
                  <a:pt x="18580" y="2324"/>
                </a:lnTo>
                <a:lnTo>
                  <a:pt x="16713" y="469"/>
                </a:lnTo>
                <a:lnTo>
                  <a:pt x="15595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24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67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67"/>
                </a:lnTo>
                <a:lnTo>
                  <a:pt x="18580" y="7200"/>
                </a:lnTo>
                <a:lnTo>
                  <a:pt x="19050" y="6083"/>
                </a:lnTo>
                <a:lnTo>
                  <a:pt x="19050" y="3454"/>
                </a:lnTo>
                <a:close/>
              </a:path>
              <a:path w="4705350" h="1899920">
                <a:moveTo>
                  <a:pt x="76200" y="1893633"/>
                </a:moveTo>
                <a:lnTo>
                  <a:pt x="75730" y="1892515"/>
                </a:lnTo>
                <a:lnTo>
                  <a:pt x="73863" y="1890649"/>
                </a:lnTo>
                <a:lnTo>
                  <a:pt x="72745" y="1890191"/>
                </a:lnTo>
                <a:lnTo>
                  <a:pt x="60591" y="1890191"/>
                </a:lnTo>
                <a:lnTo>
                  <a:pt x="59474" y="1890649"/>
                </a:lnTo>
                <a:lnTo>
                  <a:pt x="57607" y="1892515"/>
                </a:lnTo>
                <a:lnTo>
                  <a:pt x="57150" y="1893633"/>
                </a:lnTo>
                <a:lnTo>
                  <a:pt x="57150" y="1896262"/>
                </a:lnTo>
                <a:lnTo>
                  <a:pt x="57607" y="1897380"/>
                </a:lnTo>
                <a:lnTo>
                  <a:pt x="59474" y="1899246"/>
                </a:lnTo>
                <a:lnTo>
                  <a:pt x="60591" y="1899716"/>
                </a:lnTo>
                <a:lnTo>
                  <a:pt x="72745" y="1899716"/>
                </a:lnTo>
                <a:lnTo>
                  <a:pt x="73863" y="1899246"/>
                </a:lnTo>
                <a:lnTo>
                  <a:pt x="75730" y="1897380"/>
                </a:lnTo>
                <a:lnTo>
                  <a:pt x="76200" y="1896262"/>
                </a:lnTo>
                <a:lnTo>
                  <a:pt x="76200" y="1893633"/>
                </a:lnTo>
                <a:close/>
              </a:path>
              <a:path w="4705350" h="1899920">
                <a:moveTo>
                  <a:pt x="76200" y="948537"/>
                </a:moveTo>
                <a:lnTo>
                  <a:pt x="75730" y="947420"/>
                </a:lnTo>
                <a:lnTo>
                  <a:pt x="73863" y="945565"/>
                </a:lnTo>
                <a:lnTo>
                  <a:pt x="72745" y="945095"/>
                </a:lnTo>
                <a:lnTo>
                  <a:pt x="60591" y="945095"/>
                </a:lnTo>
                <a:lnTo>
                  <a:pt x="59474" y="945565"/>
                </a:lnTo>
                <a:lnTo>
                  <a:pt x="57607" y="947420"/>
                </a:lnTo>
                <a:lnTo>
                  <a:pt x="57150" y="948537"/>
                </a:lnTo>
                <a:lnTo>
                  <a:pt x="57150" y="951166"/>
                </a:lnTo>
                <a:lnTo>
                  <a:pt x="57607" y="952296"/>
                </a:lnTo>
                <a:lnTo>
                  <a:pt x="59474" y="954151"/>
                </a:lnTo>
                <a:lnTo>
                  <a:pt x="60591" y="954620"/>
                </a:lnTo>
                <a:lnTo>
                  <a:pt x="72745" y="954620"/>
                </a:lnTo>
                <a:lnTo>
                  <a:pt x="73863" y="954151"/>
                </a:lnTo>
                <a:lnTo>
                  <a:pt x="75730" y="952296"/>
                </a:lnTo>
                <a:lnTo>
                  <a:pt x="76200" y="951166"/>
                </a:lnTo>
                <a:lnTo>
                  <a:pt x="76200" y="948537"/>
                </a:lnTo>
                <a:close/>
              </a:path>
              <a:path w="4705350" h="1899920">
                <a:moveTo>
                  <a:pt x="76200" y="3454"/>
                </a:moveTo>
                <a:lnTo>
                  <a:pt x="75730" y="2324"/>
                </a:lnTo>
                <a:lnTo>
                  <a:pt x="73863" y="469"/>
                </a:lnTo>
                <a:lnTo>
                  <a:pt x="72745" y="0"/>
                </a:lnTo>
                <a:lnTo>
                  <a:pt x="60591" y="0"/>
                </a:lnTo>
                <a:lnTo>
                  <a:pt x="59474" y="469"/>
                </a:lnTo>
                <a:lnTo>
                  <a:pt x="57607" y="2324"/>
                </a:lnTo>
                <a:lnTo>
                  <a:pt x="57150" y="3454"/>
                </a:lnTo>
                <a:lnTo>
                  <a:pt x="57150" y="6083"/>
                </a:lnTo>
                <a:lnTo>
                  <a:pt x="57607" y="7200"/>
                </a:lnTo>
                <a:lnTo>
                  <a:pt x="59474" y="9067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67"/>
                </a:lnTo>
                <a:lnTo>
                  <a:pt x="75730" y="7200"/>
                </a:lnTo>
                <a:lnTo>
                  <a:pt x="76200" y="6083"/>
                </a:lnTo>
                <a:lnTo>
                  <a:pt x="76200" y="3454"/>
                </a:lnTo>
                <a:close/>
              </a:path>
              <a:path w="4705350" h="1899920">
                <a:moveTo>
                  <a:pt x="133350" y="1893633"/>
                </a:moveTo>
                <a:lnTo>
                  <a:pt x="132880" y="1892515"/>
                </a:lnTo>
                <a:lnTo>
                  <a:pt x="131013" y="1890649"/>
                </a:lnTo>
                <a:lnTo>
                  <a:pt x="129895" y="1890191"/>
                </a:lnTo>
                <a:lnTo>
                  <a:pt x="117741" y="1890191"/>
                </a:lnTo>
                <a:lnTo>
                  <a:pt x="116624" y="1890649"/>
                </a:lnTo>
                <a:lnTo>
                  <a:pt x="114757" y="1892515"/>
                </a:lnTo>
                <a:lnTo>
                  <a:pt x="114300" y="1893633"/>
                </a:lnTo>
                <a:lnTo>
                  <a:pt x="114300" y="1896262"/>
                </a:lnTo>
                <a:lnTo>
                  <a:pt x="114757" y="1897380"/>
                </a:lnTo>
                <a:lnTo>
                  <a:pt x="116624" y="1899246"/>
                </a:lnTo>
                <a:lnTo>
                  <a:pt x="117741" y="1899716"/>
                </a:lnTo>
                <a:lnTo>
                  <a:pt x="129895" y="1899716"/>
                </a:lnTo>
                <a:lnTo>
                  <a:pt x="131013" y="1899246"/>
                </a:lnTo>
                <a:lnTo>
                  <a:pt x="132880" y="1897380"/>
                </a:lnTo>
                <a:lnTo>
                  <a:pt x="133350" y="1896262"/>
                </a:lnTo>
                <a:lnTo>
                  <a:pt x="133350" y="1893633"/>
                </a:lnTo>
                <a:close/>
              </a:path>
              <a:path w="4705350" h="1899920">
                <a:moveTo>
                  <a:pt x="133350" y="948537"/>
                </a:moveTo>
                <a:lnTo>
                  <a:pt x="132880" y="947420"/>
                </a:lnTo>
                <a:lnTo>
                  <a:pt x="131013" y="945565"/>
                </a:lnTo>
                <a:lnTo>
                  <a:pt x="129895" y="945095"/>
                </a:lnTo>
                <a:lnTo>
                  <a:pt x="117741" y="945095"/>
                </a:lnTo>
                <a:lnTo>
                  <a:pt x="116624" y="945565"/>
                </a:lnTo>
                <a:lnTo>
                  <a:pt x="114757" y="947420"/>
                </a:lnTo>
                <a:lnTo>
                  <a:pt x="114300" y="948537"/>
                </a:lnTo>
                <a:lnTo>
                  <a:pt x="114300" y="951166"/>
                </a:lnTo>
                <a:lnTo>
                  <a:pt x="114757" y="952296"/>
                </a:lnTo>
                <a:lnTo>
                  <a:pt x="116624" y="954151"/>
                </a:lnTo>
                <a:lnTo>
                  <a:pt x="117741" y="954620"/>
                </a:lnTo>
                <a:lnTo>
                  <a:pt x="129895" y="954620"/>
                </a:lnTo>
                <a:lnTo>
                  <a:pt x="131013" y="954151"/>
                </a:lnTo>
                <a:lnTo>
                  <a:pt x="132880" y="952296"/>
                </a:lnTo>
                <a:lnTo>
                  <a:pt x="133350" y="951166"/>
                </a:lnTo>
                <a:lnTo>
                  <a:pt x="133350" y="948537"/>
                </a:lnTo>
                <a:close/>
              </a:path>
              <a:path w="4705350" h="1899920">
                <a:moveTo>
                  <a:pt x="133350" y="3454"/>
                </a:moveTo>
                <a:lnTo>
                  <a:pt x="132880" y="2324"/>
                </a:lnTo>
                <a:lnTo>
                  <a:pt x="131013" y="469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69"/>
                </a:lnTo>
                <a:lnTo>
                  <a:pt x="114757" y="2324"/>
                </a:lnTo>
                <a:lnTo>
                  <a:pt x="114300" y="3454"/>
                </a:lnTo>
                <a:lnTo>
                  <a:pt x="114300" y="6083"/>
                </a:lnTo>
                <a:lnTo>
                  <a:pt x="114757" y="7200"/>
                </a:lnTo>
                <a:lnTo>
                  <a:pt x="116624" y="9067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67"/>
                </a:lnTo>
                <a:lnTo>
                  <a:pt x="132880" y="7200"/>
                </a:lnTo>
                <a:lnTo>
                  <a:pt x="133350" y="6083"/>
                </a:lnTo>
                <a:lnTo>
                  <a:pt x="133350" y="3454"/>
                </a:lnTo>
                <a:close/>
              </a:path>
              <a:path w="4705350" h="1899920">
                <a:moveTo>
                  <a:pt x="190500" y="1893633"/>
                </a:moveTo>
                <a:lnTo>
                  <a:pt x="190030" y="1892515"/>
                </a:lnTo>
                <a:lnTo>
                  <a:pt x="188163" y="1890649"/>
                </a:lnTo>
                <a:lnTo>
                  <a:pt x="187045" y="1890191"/>
                </a:lnTo>
                <a:lnTo>
                  <a:pt x="174891" y="1890191"/>
                </a:lnTo>
                <a:lnTo>
                  <a:pt x="173774" y="1890649"/>
                </a:lnTo>
                <a:lnTo>
                  <a:pt x="171907" y="1892515"/>
                </a:lnTo>
                <a:lnTo>
                  <a:pt x="171450" y="1893633"/>
                </a:lnTo>
                <a:lnTo>
                  <a:pt x="171450" y="1896262"/>
                </a:lnTo>
                <a:lnTo>
                  <a:pt x="171907" y="1897380"/>
                </a:lnTo>
                <a:lnTo>
                  <a:pt x="173774" y="1899246"/>
                </a:lnTo>
                <a:lnTo>
                  <a:pt x="174891" y="1899716"/>
                </a:lnTo>
                <a:lnTo>
                  <a:pt x="187045" y="1899716"/>
                </a:lnTo>
                <a:lnTo>
                  <a:pt x="188163" y="1899246"/>
                </a:lnTo>
                <a:lnTo>
                  <a:pt x="190030" y="1897380"/>
                </a:lnTo>
                <a:lnTo>
                  <a:pt x="190500" y="1896262"/>
                </a:lnTo>
                <a:lnTo>
                  <a:pt x="190500" y="1893633"/>
                </a:lnTo>
                <a:close/>
              </a:path>
              <a:path w="4705350" h="1899920">
                <a:moveTo>
                  <a:pt x="190500" y="948537"/>
                </a:moveTo>
                <a:lnTo>
                  <a:pt x="190030" y="947420"/>
                </a:lnTo>
                <a:lnTo>
                  <a:pt x="188163" y="945565"/>
                </a:lnTo>
                <a:lnTo>
                  <a:pt x="187045" y="945095"/>
                </a:lnTo>
                <a:lnTo>
                  <a:pt x="174891" y="945095"/>
                </a:lnTo>
                <a:lnTo>
                  <a:pt x="173774" y="945565"/>
                </a:lnTo>
                <a:lnTo>
                  <a:pt x="171907" y="947420"/>
                </a:lnTo>
                <a:lnTo>
                  <a:pt x="171450" y="948537"/>
                </a:lnTo>
                <a:lnTo>
                  <a:pt x="171450" y="951166"/>
                </a:lnTo>
                <a:lnTo>
                  <a:pt x="171907" y="952296"/>
                </a:lnTo>
                <a:lnTo>
                  <a:pt x="173774" y="954151"/>
                </a:lnTo>
                <a:lnTo>
                  <a:pt x="174891" y="954620"/>
                </a:lnTo>
                <a:lnTo>
                  <a:pt x="187045" y="954620"/>
                </a:lnTo>
                <a:lnTo>
                  <a:pt x="188163" y="954151"/>
                </a:lnTo>
                <a:lnTo>
                  <a:pt x="190030" y="952296"/>
                </a:lnTo>
                <a:lnTo>
                  <a:pt x="190500" y="951166"/>
                </a:lnTo>
                <a:lnTo>
                  <a:pt x="190500" y="948537"/>
                </a:lnTo>
                <a:close/>
              </a:path>
              <a:path w="4705350" h="1899920">
                <a:moveTo>
                  <a:pt x="190500" y="3454"/>
                </a:moveTo>
                <a:lnTo>
                  <a:pt x="190030" y="2324"/>
                </a:lnTo>
                <a:lnTo>
                  <a:pt x="188163" y="469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69"/>
                </a:lnTo>
                <a:lnTo>
                  <a:pt x="171907" y="2324"/>
                </a:lnTo>
                <a:lnTo>
                  <a:pt x="171450" y="3454"/>
                </a:lnTo>
                <a:lnTo>
                  <a:pt x="171450" y="6083"/>
                </a:lnTo>
                <a:lnTo>
                  <a:pt x="171907" y="7200"/>
                </a:lnTo>
                <a:lnTo>
                  <a:pt x="173774" y="9067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67"/>
                </a:lnTo>
                <a:lnTo>
                  <a:pt x="190030" y="7200"/>
                </a:lnTo>
                <a:lnTo>
                  <a:pt x="190500" y="6083"/>
                </a:lnTo>
                <a:lnTo>
                  <a:pt x="190500" y="3454"/>
                </a:lnTo>
                <a:close/>
              </a:path>
              <a:path w="4705350" h="1899920">
                <a:moveTo>
                  <a:pt x="247650" y="1893633"/>
                </a:moveTo>
                <a:lnTo>
                  <a:pt x="247180" y="1892515"/>
                </a:lnTo>
                <a:lnTo>
                  <a:pt x="245313" y="1890649"/>
                </a:lnTo>
                <a:lnTo>
                  <a:pt x="244195" y="1890191"/>
                </a:lnTo>
                <a:lnTo>
                  <a:pt x="232041" y="1890191"/>
                </a:lnTo>
                <a:lnTo>
                  <a:pt x="230924" y="1890649"/>
                </a:lnTo>
                <a:lnTo>
                  <a:pt x="229057" y="1892515"/>
                </a:lnTo>
                <a:lnTo>
                  <a:pt x="228600" y="1893633"/>
                </a:lnTo>
                <a:lnTo>
                  <a:pt x="228600" y="1896262"/>
                </a:lnTo>
                <a:lnTo>
                  <a:pt x="229057" y="1897380"/>
                </a:lnTo>
                <a:lnTo>
                  <a:pt x="230924" y="1899246"/>
                </a:lnTo>
                <a:lnTo>
                  <a:pt x="232041" y="1899716"/>
                </a:lnTo>
                <a:lnTo>
                  <a:pt x="244195" y="1899716"/>
                </a:lnTo>
                <a:lnTo>
                  <a:pt x="245313" y="1899246"/>
                </a:lnTo>
                <a:lnTo>
                  <a:pt x="247180" y="1897380"/>
                </a:lnTo>
                <a:lnTo>
                  <a:pt x="247650" y="1896262"/>
                </a:lnTo>
                <a:lnTo>
                  <a:pt x="247650" y="1893633"/>
                </a:lnTo>
                <a:close/>
              </a:path>
              <a:path w="4705350" h="1899920">
                <a:moveTo>
                  <a:pt x="247650" y="948537"/>
                </a:moveTo>
                <a:lnTo>
                  <a:pt x="247180" y="947420"/>
                </a:lnTo>
                <a:lnTo>
                  <a:pt x="245313" y="945565"/>
                </a:lnTo>
                <a:lnTo>
                  <a:pt x="244195" y="945095"/>
                </a:lnTo>
                <a:lnTo>
                  <a:pt x="232041" y="945095"/>
                </a:lnTo>
                <a:lnTo>
                  <a:pt x="230924" y="945565"/>
                </a:lnTo>
                <a:lnTo>
                  <a:pt x="229057" y="947420"/>
                </a:lnTo>
                <a:lnTo>
                  <a:pt x="228600" y="948537"/>
                </a:lnTo>
                <a:lnTo>
                  <a:pt x="228600" y="951166"/>
                </a:lnTo>
                <a:lnTo>
                  <a:pt x="229057" y="952296"/>
                </a:lnTo>
                <a:lnTo>
                  <a:pt x="230924" y="954151"/>
                </a:lnTo>
                <a:lnTo>
                  <a:pt x="232041" y="954620"/>
                </a:lnTo>
                <a:lnTo>
                  <a:pt x="244195" y="954620"/>
                </a:lnTo>
                <a:lnTo>
                  <a:pt x="245313" y="954151"/>
                </a:lnTo>
                <a:lnTo>
                  <a:pt x="247180" y="952296"/>
                </a:lnTo>
                <a:lnTo>
                  <a:pt x="247650" y="951166"/>
                </a:lnTo>
                <a:lnTo>
                  <a:pt x="247650" y="948537"/>
                </a:lnTo>
                <a:close/>
              </a:path>
              <a:path w="4705350" h="1899920">
                <a:moveTo>
                  <a:pt x="247650" y="3454"/>
                </a:moveTo>
                <a:lnTo>
                  <a:pt x="247180" y="2324"/>
                </a:lnTo>
                <a:lnTo>
                  <a:pt x="245313" y="469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69"/>
                </a:lnTo>
                <a:lnTo>
                  <a:pt x="229057" y="2324"/>
                </a:lnTo>
                <a:lnTo>
                  <a:pt x="228600" y="3454"/>
                </a:lnTo>
                <a:lnTo>
                  <a:pt x="228600" y="6083"/>
                </a:lnTo>
                <a:lnTo>
                  <a:pt x="229057" y="7200"/>
                </a:lnTo>
                <a:lnTo>
                  <a:pt x="230924" y="9067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67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4705350" h="1899920">
                <a:moveTo>
                  <a:pt x="304800" y="1893633"/>
                </a:moveTo>
                <a:lnTo>
                  <a:pt x="304330" y="1892515"/>
                </a:lnTo>
                <a:lnTo>
                  <a:pt x="302463" y="1890649"/>
                </a:lnTo>
                <a:lnTo>
                  <a:pt x="301345" y="1890191"/>
                </a:lnTo>
                <a:lnTo>
                  <a:pt x="289191" y="1890191"/>
                </a:lnTo>
                <a:lnTo>
                  <a:pt x="288074" y="1890649"/>
                </a:lnTo>
                <a:lnTo>
                  <a:pt x="286207" y="1892515"/>
                </a:lnTo>
                <a:lnTo>
                  <a:pt x="285750" y="1893633"/>
                </a:lnTo>
                <a:lnTo>
                  <a:pt x="285750" y="1896262"/>
                </a:lnTo>
                <a:lnTo>
                  <a:pt x="286207" y="1897380"/>
                </a:lnTo>
                <a:lnTo>
                  <a:pt x="288074" y="1899246"/>
                </a:lnTo>
                <a:lnTo>
                  <a:pt x="289191" y="1899716"/>
                </a:lnTo>
                <a:lnTo>
                  <a:pt x="301345" y="1899716"/>
                </a:lnTo>
                <a:lnTo>
                  <a:pt x="302463" y="1899246"/>
                </a:lnTo>
                <a:lnTo>
                  <a:pt x="304330" y="1897380"/>
                </a:lnTo>
                <a:lnTo>
                  <a:pt x="304800" y="1896262"/>
                </a:lnTo>
                <a:lnTo>
                  <a:pt x="304800" y="1893633"/>
                </a:lnTo>
                <a:close/>
              </a:path>
              <a:path w="4705350" h="1899920">
                <a:moveTo>
                  <a:pt x="304800" y="948537"/>
                </a:moveTo>
                <a:lnTo>
                  <a:pt x="304330" y="947420"/>
                </a:lnTo>
                <a:lnTo>
                  <a:pt x="302463" y="945565"/>
                </a:lnTo>
                <a:lnTo>
                  <a:pt x="301345" y="945095"/>
                </a:lnTo>
                <a:lnTo>
                  <a:pt x="289191" y="945095"/>
                </a:lnTo>
                <a:lnTo>
                  <a:pt x="288074" y="945565"/>
                </a:lnTo>
                <a:lnTo>
                  <a:pt x="286207" y="947420"/>
                </a:lnTo>
                <a:lnTo>
                  <a:pt x="285750" y="948537"/>
                </a:lnTo>
                <a:lnTo>
                  <a:pt x="285750" y="951166"/>
                </a:lnTo>
                <a:lnTo>
                  <a:pt x="286207" y="952296"/>
                </a:lnTo>
                <a:lnTo>
                  <a:pt x="288074" y="954151"/>
                </a:lnTo>
                <a:lnTo>
                  <a:pt x="289191" y="954620"/>
                </a:lnTo>
                <a:lnTo>
                  <a:pt x="301345" y="954620"/>
                </a:lnTo>
                <a:lnTo>
                  <a:pt x="302463" y="954151"/>
                </a:lnTo>
                <a:lnTo>
                  <a:pt x="304330" y="952296"/>
                </a:lnTo>
                <a:lnTo>
                  <a:pt x="304800" y="951166"/>
                </a:lnTo>
                <a:lnTo>
                  <a:pt x="304800" y="948537"/>
                </a:lnTo>
                <a:close/>
              </a:path>
              <a:path w="4705350" h="1899920">
                <a:moveTo>
                  <a:pt x="304800" y="3454"/>
                </a:moveTo>
                <a:lnTo>
                  <a:pt x="304330" y="2324"/>
                </a:lnTo>
                <a:lnTo>
                  <a:pt x="302463" y="469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24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07" y="7200"/>
                </a:lnTo>
                <a:lnTo>
                  <a:pt x="288074" y="9067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67"/>
                </a:lnTo>
                <a:lnTo>
                  <a:pt x="304330" y="7200"/>
                </a:lnTo>
                <a:lnTo>
                  <a:pt x="304800" y="6083"/>
                </a:lnTo>
                <a:lnTo>
                  <a:pt x="304800" y="3454"/>
                </a:lnTo>
                <a:close/>
              </a:path>
              <a:path w="4705350" h="1899920">
                <a:moveTo>
                  <a:pt x="361950" y="1893633"/>
                </a:moveTo>
                <a:lnTo>
                  <a:pt x="361480" y="1892515"/>
                </a:lnTo>
                <a:lnTo>
                  <a:pt x="359613" y="1890649"/>
                </a:lnTo>
                <a:lnTo>
                  <a:pt x="358495" y="1890191"/>
                </a:lnTo>
                <a:lnTo>
                  <a:pt x="346341" y="1890191"/>
                </a:lnTo>
                <a:lnTo>
                  <a:pt x="345224" y="1890649"/>
                </a:lnTo>
                <a:lnTo>
                  <a:pt x="343357" y="1892515"/>
                </a:lnTo>
                <a:lnTo>
                  <a:pt x="342900" y="1893633"/>
                </a:lnTo>
                <a:lnTo>
                  <a:pt x="342900" y="1896262"/>
                </a:lnTo>
                <a:lnTo>
                  <a:pt x="343357" y="1897380"/>
                </a:lnTo>
                <a:lnTo>
                  <a:pt x="345224" y="1899246"/>
                </a:lnTo>
                <a:lnTo>
                  <a:pt x="346341" y="1899716"/>
                </a:lnTo>
                <a:lnTo>
                  <a:pt x="358495" y="1899716"/>
                </a:lnTo>
                <a:lnTo>
                  <a:pt x="359613" y="1899246"/>
                </a:lnTo>
                <a:lnTo>
                  <a:pt x="361480" y="1897380"/>
                </a:lnTo>
                <a:lnTo>
                  <a:pt x="361950" y="1896262"/>
                </a:lnTo>
                <a:lnTo>
                  <a:pt x="361950" y="1893633"/>
                </a:lnTo>
                <a:close/>
              </a:path>
              <a:path w="4705350" h="1899920">
                <a:moveTo>
                  <a:pt x="361950" y="948537"/>
                </a:moveTo>
                <a:lnTo>
                  <a:pt x="361480" y="947420"/>
                </a:lnTo>
                <a:lnTo>
                  <a:pt x="359613" y="945565"/>
                </a:lnTo>
                <a:lnTo>
                  <a:pt x="358495" y="945095"/>
                </a:lnTo>
                <a:lnTo>
                  <a:pt x="346341" y="945095"/>
                </a:lnTo>
                <a:lnTo>
                  <a:pt x="345224" y="945565"/>
                </a:lnTo>
                <a:lnTo>
                  <a:pt x="343357" y="947420"/>
                </a:lnTo>
                <a:lnTo>
                  <a:pt x="342900" y="948537"/>
                </a:lnTo>
                <a:lnTo>
                  <a:pt x="342900" y="951166"/>
                </a:lnTo>
                <a:lnTo>
                  <a:pt x="343357" y="952296"/>
                </a:lnTo>
                <a:lnTo>
                  <a:pt x="345224" y="954151"/>
                </a:lnTo>
                <a:lnTo>
                  <a:pt x="346341" y="954620"/>
                </a:lnTo>
                <a:lnTo>
                  <a:pt x="358495" y="954620"/>
                </a:lnTo>
                <a:lnTo>
                  <a:pt x="359613" y="954151"/>
                </a:lnTo>
                <a:lnTo>
                  <a:pt x="361480" y="952296"/>
                </a:lnTo>
                <a:lnTo>
                  <a:pt x="361950" y="951166"/>
                </a:lnTo>
                <a:lnTo>
                  <a:pt x="361950" y="948537"/>
                </a:lnTo>
                <a:close/>
              </a:path>
              <a:path w="4705350" h="1899920">
                <a:moveTo>
                  <a:pt x="361950" y="3454"/>
                </a:moveTo>
                <a:lnTo>
                  <a:pt x="361480" y="2324"/>
                </a:lnTo>
                <a:lnTo>
                  <a:pt x="359613" y="469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69"/>
                </a:lnTo>
                <a:lnTo>
                  <a:pt x="343357" y="2324"/>
                </a:lnTo>
                <a:lnTo>
                  <a:pt x="342900" y="3454"/>
                </a:lnTo>
                <a:lnTo>
                  <a:pt x="342900" y="6083"/>
                </a:lnTo>
                <a:lnTo>
                  <a:pt x="343357" y="7200"/>
                </a:lnTo>
                <a:lnTo>
                  <a:pt x="345224" y="9067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67"/>
                </a:lnTo>
                <a:lnTo>
                  <a:pt x="361480" y="7200"/>
                </a:lnTo>
                <a:lnTo>
                  <a:pt x="361950" y="6083"/>
                </a:lnTo>
                <a:lnTo>
                  <a:pt x="361950" y="3454"/>
                </a:lnTo>
                <a:close/>
              </a:path>
              <a:path w="4705350" h="1899920">
                <a:moveTo>
                  <a:pt x="419100" y="1893633"/>
                </a:moveTo>
                <a:lnTo>
                  <a:pt x="418630" y="1892515"/>
                </a:lnTo>
                <a:lnTo>
                  <a:pt x="416763" y="1890649"/>
                </a:lnTo>
                <a:lnTo>
                  <a:pt x="415645" y="1890191"/>
                </a:lnTo>
                <a:lnTo>
                  <a:pt x="403491" y="1890191"/>
                </a:lnTo>
                <a:lnTo>
                  <a:pt x="402374" y="1890649"/>
                </a:lnTo>
                <a:lnTo>
                  <a:pt x="400507" y="1892515"/>
                </a:lnTo>
                <a:lnTo>
                  <a:pt x="400050" y="1893633"/>
                </a:lnTo>
                <a:lnTo>
                  <a:pt x="400050" y="1896262"/>
                </a:lnTo>
                <a:lnTo>
                  <a:pt x="400507" y="1897380"/>
                </a:lnTo>
                <a:lnTo>
                  <a:pt x="402374" y="1899246"/>
                </a:lnTo>
                <a:lnTo>
                  <a:pt x="403491" y="1899716"/>
                </a:lnTo>
                <a:lnTo>
                  <a:pt x="415645" y="1899716"/>
                </a:lnTo>
                <a:lnTo>
                  <a:pt x="416763" y="1899246"/>
                </a:lnTo>
                <a:lnTo>
                  <a:pt x="418630" y="1897380"/>
                </a:lnTo>
                <a:lnTo>
                  <a:pt x="419100" y="1896262"/>
                </a:lnTo>
                <a:lnTo>
                  <a:pt x="419100" y="1893633"/>
                </a:lnTo>
                <a:close/>
              </a:path>
              <a:path w="4705350" h="1899920">
                <a:moveTo>
                  <a:pt x="419100" y="948537"/>
                </a:moveTo>
                <a:lnTo>
                  <a:pt x="418630" y="947420"/>
                </a:lnTo>
                <a:lnTo>
                  <a:pt x="416763" y="945565"/>
                </a:lnTo>
                <a:lnTo>
                  <a:pt x="415645" y="945095"/>
                </a:lnTo>
                <a:lnTo>
                  <a:pt x="403491" y="945095"/>
                </a:lnTo>
                <a:lnTo>
                  <a:pt x="402374" y="945565"/>
                </a:lnTo>
                <a:lnTo>
                  <a:pt x="400507" y="947420"/>
                </a:lnTo>
                <a:lnTo>
                  <a:pt x="400050" y="948537"/>
                </a:lnTo>
                <a:lnTo>
                  <a:pt x="400050" y="951166"/>
                </a:lnTo>
                <a:lnTo>
                  <a:pt x="400507" y="952296"/>
                </a:lnTo>
                <a:lnTo>
                  <a:pt x="402374" y="954151"/>
                </a:lnTo>
                <a:lnTo>
                  <a:pt x="403491" y="954620"/>
                </a:lnTo>
                <a:lnTo>
                  <a:pt x="415645" y="954620"/>
                </a:lnTo>
                <a:lnTo>
                  <a:pt x="416763" y="954151"/>
                </a:lnTo>
                <a:lnTo>
                  <a:pt x="418630" y="952296"/>
                </a:lnTo>
                <a:lnTo>
                  <a:pt x="419100" y="951166"/>
                </a:lnTo>
                <a:lnTo>
                  <a:pt x="419100" y="948537"/>
                </a:lnTo>
                <a:close/>
              </a:path>
              <a:path w="4705350" h="1899920">
                <a:moveTo>
                  <a:pt x="419100" y="3454"/>
                </a:moveTo>
                <a:lnTo>
                  <a:pt x="418630" y="2324"/>
                </a:lnTo>
                <a:lnTo>
                  <a:pt x="416763" y="469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69"/>
                </a:lnTo>
                <a:lnTo>
                  <a:pt x="400507" y="2324"/>
                </a:lnTo>
                <a:lnTo>
                  <a:pt x="400050" y="3454"/>
                </a:lnTo>
                <a:lnTo>
                  <a:pt x="400050" y="6083"/>
                </a:lnTo>
                <a:lnTo>
                  <a:pt x="400507" y="7200"/>
                </a:lnTo>
                <a:lnTo>
                  <a:pt x="402374" y="9067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67"/>
                </a:lnTo>
                <a:lnTo>
                  <a:pt x="418630" y="7200"/>
                </a:lnTo>
                <a:lnTo>
                  <a:pt x="419100" y="6083"/>
                </a:lnTo>
                <a:lnTo>
                  <a:pt x="419100" y="3454"/>
                </a:lnTo>
                <a:close/>
              </a:path>
              <a:path w="4705350" h="1899920">
                <a:moveTo>
                  <a:pt x="476250" y="1893633"/>
                </a:moveTo>
                <a:lnTo>
                  <a:pt x="475780" y="1892515"/>
                </a:lnTo>
                <a:lnTo>
                  <a:pt x="473913" y="1890649"/>
                </a:lnTo>
                <a:lnTo>
                  <a:pt x="472795" y="1890191"/>
                </a:lnTo>
                <a:lnTo>
                  <a:pt x="460641" y="1890191"/>
                </a:lnTo>
                <a:lnTo>
                  <a:pt x="459524" y="1890649"/>
                </a:lnTo>
                <a:lnTo>
                  <a:pt x="457657" y="1892515"/>
                </a:lnTo>
                <a:lnTo>
                  <a:pt x="457200" y="1893633"/>
                </a:lnTo>
                <a:lnTo>
                  <a:pt x="457200" y="1896262"/>
                </a:lnTo>
                <a:lnTo>
                  <a:pt x="457657" y="1897380"/>
                </a:lnTo>
                <a:lnTo>
                  <a:pt x="459524" y="1899246"/>
                </a:lnTo>
                <a:lnTo>
                  <a:pt x="460641" y="1899716"/>
                </a:lnTo>
                <a:lnTo>
                  <a:pt x="472795" y="1899716"/>
                </a:lnTo>
                <a:lnTo>
                  <a:pt x="473913" y="1899246"/>
                </a:lnTo>
                <a:lnTo>
                  <a:pt x="475780" y="1897380"/>
                </a:lnTo>
                <a:lnTo>
                  <a:pt x="476250" y="1896262"/>
                </a:lnTo>
                <a:lnTo>
                  <a:pt x="476250" y="1893633"/>
                </a:lnTo>
                <a:close/>
              </a:path>
              <a:path w="4705350" h="1899920">
                <a:moveTo>
                  <a:pt x="476250" y="948537"/>
                </a:moveTo>
                <a:lnTo>
                  <a:pt x="475780" y="947420"/>
                </a:lnTo>
                <a:lnTo>
                  <a:pt x="473913" y="945565"/>
                </a:lnTo>
                <a:lnTo>
                  <a:pt x="472795" y="945095"/>
                </a:lnTo>
                <a:lnTo>
                  <a:pt x="460641" y="945095"/>
                </a:lnTo>
                <a:lnTo>
                  <a:pt x="459524" y="945565"/>
                </a:lnTo>
                <a:lnTo>
                  <a:pt x="457657" y="947420"/>
                </a:lnTo>
                <a:lnTo>
                  <a:pt x="457200" y="948537"/>
                </a:lnTo>
                <a:lnTo>
                  <a:pt x="457200" y="951166"/>
                </a:lnTo>
                <a:lnTo>
                  <a:pt x="457657" y="952296"/>
                </a:lnTo>
                <a:lnTo>
                  <a:pt x="459524" y="954151"/>
                </a:lnTo>
                <a:lnTo>
                  <a:pt x="460641" y="954620"/>
                </a:lnTo>
                <a:lnTo>
                  <a:pt x="472795" y="954620"/>
                </a:lnTo>
                <a:lnTo>
                  <a:pt x="473913" y="954151"/>
                </a:lnTo>
                <a:lnTo>
                  <a:pt x="475780" y="952296"/>
                </a:lnTo>
                <a:lnTo>
                  <a:pt x="476250" y="951166"/>
                </a:lnTo>
                <a:lnTo>
                  <a:pt x="476250" y="948537"/>
                </a:lnTo>
                <a:close/>
              </a:path>
              <a:path w="4705350" h="1899920">
                <a:moveTo>
                  <a:pt x="476250" y="3454"/>
                </a:moveTo>
                <a:lnTo>
                  <a:pt x="475780" y="2324"/>
                </a:lnTo>
                <a:lnTo>
                  <a:pt x="473913" y="469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69"/>
                </a:lnTo>
                <a:lnTo>
                  <a:pt x="457657" y="2324"/>
                </a:lnTo>
                <a:lnTo>
                  <a:pt x="457200" y="3454"/>
                </a:lnTo>
                <a:lnTo>
                  <a:pt x="457200" y="6083"/>
                </a:lnTo>
                <a:lnTo>
                  <a:pt x="457657" y="7200"/>
                </a:lnTo>
                <a:lnTo>
                  <a:pt x="459524" y="9067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67"/>
                </a:lnTo>
                <a:lnTo>
                  <a:pt x="475780" y="7200"/>
                </a:lnTo>
                <a:lnTo>
                  <a:pt x="476250" y="6083"/>
                </a:lnTo>
                <a:lnTo>
                  <a:pt x="476250" y="3454"/>
                </a:lnTo>
                <a:close/>
              </a:path>
              <a:path w="4705350" h="1899920">
                <a:moveTo>
                  <a:pt x="533400" y="1893633"/>
                </a:moveTo>
                <a:lnTo>
                  <a:pt x="532930" y="1892515"/>
                </a:lnTo>
                <a:lnTo>
                  <a:pt x="531063" y="1890649"/>
                </a:lnTo>
                <a:lnTo>
                  <a:pt x="529945" y="1890191"/>
                </a:lnTo>
                <a:lnTo>
                  <a:pt x="517791" y="1890191"/>
                </a:lnTo>
                <a:lnTo>
                  <a:pt x="516674" y="1890649"/>
                </a:lnTo>
                <a:lnTo>
                  <a:pt x="514807" y="1892515"/>
                </a:lnTo>
                <a:lnTo>
                  <a:pt x="514350" y="1893633"/>
                </a:lnTo>
                <a:lnTo>
                  <a:pt x="514350" y="1896262"/>
                </a:lnTo>
                <a:lnTo>
                  <a:pt x="514807" y="1897380"/>
                </a:lnTo>
                <a:lnTo>
                  <a:pt x="516674" y="1899246"/>
                </a:lnTo>
                <a:lnTo>
                  <a:pt x="517791" y="1899716"/>
                </a:lnTo>
                <a:lnTo>
                  <a:pt x="529945" y="1899716"/>
                </a:lnTo>
                <a:lnTo>
                  <a:pt x="531063" y="1899246"/>
                </a:lnTo>
                <a:lnTo>
                  <a:pt x="532930" y="1897380"/>
                </a:lnTo>
                <a:lnTo>
                  <a:pt x="533400" y="1896262"/>
                </a:lnTo>
                <a:lnTo>
                  <a:pt x="533400" y="1893633"/>
                </a:lnTo>
                <a:close/>
              </a:path>
              <a:path w="4705350" h="1899920">
                <a:moveTo>
                  <a:pt x="533400" y="948537"/>
                </a:moveTo>
                <a:lnTo>
                  <a:pt x="532930" y="947420"/>
                </a:lnTo>
                <a:lnTo>
                  <a:pt x="531063" y="945565"/>
                </a:lnTo>
                <a:lnTo>
                  <a:pt x="529945" y="945095"/>
                </a:lnTo>
                <a:lnTo>
                  <a:pt x="517791" y="945095"/>
                </a:lnTo>
                <a:lnTo>
                  <a:pt x="516674" y="945565"/>
                </a:lnTo>
                <a:lnTo>
                  <a:pt x="514807" y="947420"/>
                </a:lnTo>
                <a:lnTo>
                  <a:pt x="514350" y="948537"/>
                </a:lnTo>
                <a:lnTo>
                  <a:pt x="514350" y="951166"/>
                </a:lnTo>
                <a:lnTo>
                  <a:pt x="514807" y="952296"/>
                </a:lnTo>
                <a:lnTo>
                  <a:pt x="516674" y="954151"/>
                </a:lnTo>
                <a:lnTo>
                  <a:pt x="517791" y="954620"/>
                </a:lnTo>
                <a:lnTo>
                  <a:pt x="529945" y="954620"/>
                </a:lnTo>
                <a:lnTo>
                  <a:pt x="531063" y="954151"/>
                </a:lnTo>
                <a:lnTo>
                  <a:pt x="532930" y="952296"/>
                </a:lnTo>
                <a:lnTo>
                  <a:pt x="533400" y="951166"/>
                </a:lnTo>
                <a:lnTo>
                  <a:pt x="533400" y="948537"/>
                </a:lnTo>
                <a:close/>
              </a:path>
              <a:path w="4705350" h="1899920">
                <a:moveTo>
                  <a:pt x="533400" y="3454"/>
                </a:moveTo>
                <a:lnTo>
                  <a:pt x="532930" y="2324"/>
                </a:lnTo>
                <a:lnTo>
                  <a:pt x="531063" y="469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69"/>
                </a:lnTo>
                <a:lnTo>
                  <a:pt x="514807" y="2324"/>
                </a:lnTo>
                <a:lnTo>
                  <a:pt x="514350" y="3454"/>
                </a:lnTo>
                <a:lnTo>
                  <a:pt x="514350" y="6083"/>
                </a:lnTo>
                <a:lnTo>
                  <a:pt x="514807" y="7200"/>
                </a:lnTo>
                <a:lnTo>
                  <a:pt x="516674" y="9067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67"/>
                </a:lnTo>
                <a:lnTo>
                  <a:pt x="532930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4705350" h="1899920">
                <a:moveTo>
                  <a:pt x="590550" y="1893633"/>
                </a:moveTo>
                <a:lnTo>
                  <a:pt x="590080" y="1892515"/>
                </a:lnTo>
                <a:lnTo>
                  <a:pt x="588213" y="1890649"/>
                </a:lnTo>
                <a:lnTo>
                  <a:pt x="587095" y="1890191"/>
                </a:lnTo>
                <a:lnTo>
                  <a:pt x="574941" y="1890191"/>
                </a:lnTo>
                <a:lnTo>
                  <a:pt x="573824" y="1890649"/>
                </a:lnTo>
                <a:lnTo>
                  <a:pt x="571957" y="1892515"/>
                </a:lnTo>
                <a:lnTo>
                  <a:pt x="571500" y="1893633"/>
                </a:lnTo>
                <a:lnTo>
                  <a:pt x="571500" y="1896262"/>
                </a:lnTo>
                <a:lnTo>
                  <a:pt x="571957" y="1897380"/>
                </a:lnTo>
                <a:lnTo>
                  <a:pt x="573824" y="1899246"/>
                </a:lnTo>
                <a:lnTo>
                  <a:pt x="574941" y="1899716"/>
                </a:lnTo>
                <a:lnTo>
                  <a:pt x="587095" y="1899716"/>
                </a:lnTo>
                <a:lnTo>
                  <a:pt x="588213" y="1899246"/>
                </a:lnTo>
                <a:lnTo>
                  <a:pt x="590080" y="1897380"/>
                </a:lnTo>
                <a:lnTo>
                  <a:pt x="590550" y="1896262"/>
                </a:lnTo>
                <a:lnTo>
                  <a:pt x="590550" y="1893633"/>
                </a:lnTo>
                <a:close/>
              </a:path>
              <a:path w="4705350" h="1899920">
                <a:moveTo>
                  <a:pt x="590550" y="948537"/>
                </a:moveTo>
                <a:lnTo>
                  <a:pt x="590080" y="947420"/>
                </a:lnTo>
                <a:lnTo>
                  <a:pt x="588213" y="945565"/>
                </a:lnTo>
                <a:lnTo>
                  <a:pt x="587095" y="945095"/>
                </a:lnTo>
                <a:lnTo>
                  <a:pt x="574941" y="945095"/>
                </a:lnTo>
                <a:lnTo>
                  <a:pt x="573824" y="945565"/>
                </a:lnTo>
                <a:lnTo>
                  <a:pt x="571957" y="947420"/>
                </a:lnTo>
                <a:lnTo>
                  <a:pt x="571500" y="948537"/>
                </a:lnTo>
                <a:lnTo>
                  <a:pt x="571500" y="951166"/>
                </a:lnTo>
                <a:lnTo>
                  <a:pt x="571957" y="952296"/>
                </a:lnTo>
                <a:lnTo>
                  <a:pt x="573824" y="954151"/>
                </a:lnTo>
                <a:lnTo>
                  <a:pt x="574941" y="954620"/>
                </a:lnTo>
                <a:lnTo>
                  <a:pt x="587095" y="954620"/>
                </a:lnTo>
                <a:lnTo>
                  <a:pt x="588213" y="954151"/>
                </a:lnTo>
                <a:lnTo>
                  <a:pt x="590080" y="952296"/>
                </a:lnTo>
                <a:lnTo>
                  <a:pt x="590550" y="951166"/>
                </a:lnTo>
                <a:lnTo>
                  <a:pt x="590550" y="948537"/>
                </a:lnTo>
                <a:close/>
              </a:path>
              <a:path w="4705350" h="1899920">
                <a:moveTo>
                  <a:pt x="590550" y="3454"/>
                </a:moveTo>
                <a:lnTo>
                  <a:pt x="590080" y="2324"/>
                </a:lnTo>
                <a:lnTo>
                  <a:pt x="588213" y="469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24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57" y="7200"/>
                </a:lnTo>
                <a:lnTo>
                  <a:pt x="573824" y="9067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67"/>
                </a:lnTo>
                <a:lnTo>
                  <a:pt x="590080" y="7200"/>
                </a:lnTo>
                <a:lnTo>
                  <a:pt x="590550" y="6083"/>
                </a:lnTo>
                <a:lnTo>
                  <a:pt x="590550" y="3454"/>
                </a:lnTo>
                <a:close/>
              </a:path>
              <a:path w="4705350" h="1899920">
                <a:moveTo>
                  <a:pt x="647700" y="1893633"/>
                </a:moveTo>
                <a:lnTo>
                  <a:pt x="647230" y="1892515"/>
                </a:lnTo>
                <a:lnTo>
                  <a:pt x="645363" y="1890649"/>
                </a:lnTo>
                <a:lnTo>
                  <a:pt x="644245" y="1890191"/>
                </a:lnTo>
                <a:lnTo>
                  <a:pt x="632091" y="1890191"/>
                </a:lnTo>
                <a:lnTo>
                  <a:pt x="630974" y="1890649"/>
                </a:lnTo>
                <a:lnTo>
                  <a:pt x="629107" y="1892515"/>
                </a:lnTo>
                <a:lnTo>
                  <a:pt x="628637" y="1893633"/>
                </a:lnTo>
                <a:lnTo>
                  <a:pt x="628637" y="1896262"/>
                </a:lnTo>
                <a:lnTo>
                  <a:pt x="629107" y="1897380"/>
                </a:lnTo>
                <a:lnTo>
                  <a:pt x="630974" y="1899246"/>
                </a:lnTo>
                <a:lnTo>
                  <a:pt x="632091" y="1899716"/>
                </a:lnTo>
                <a:lnTo>
                  <a:pt x="644245" y="1899716"/>
                </a:lnTo>
                <a:lnTo>
                  <a:pt x="645363" y="1899246"/>
                </a:lnTo>
                <a:lnTo>
                  <a:pt x="647230" y="1897380"/>
                </a:lnTo>
                <a:lnTo>
                  <a:pt x="647700" y="1896262"/>
                </a:lnTo>
                <a:lnTo>
                  <a:pt x="647700" y="1893633"/>
                </a:lnTo>
                <a:close/>
              </a:path>
              <a:path w="4705350" h="1899920">
                <a:moveTo>
                  <a:pt x="647700" y="948537"/>
                </a:moveTo>
                <a:lnTo>
                  <a:pt x="647230" y="947420"/>
                </a:lnTo>
                <a:lnTo>
                  <a:pt x="645363" y="945565"/>
                </a:lnTo>
                <a:lnTo>
                  <a:pt x="644245" y="945095"/>
                </a:lnTo>
                <a:lnTo>
                  <a:pt x="632091" y="945095"/>
                </a:lnTo>
                <a:lnTo>
                  <a:pt x="630974" y="945565"/>
                </a:lnTo>
                <a:lnTo>
                  <a:pt x="629107" y="947420"/>
                </a:lnTo>
                <a:lnTo>
                  <a:pt x="628637" y="948537"/>
                </a:lnTo>
                <a:lnTo>
                  <a:pt x="628637" y="951166"/>
                </a:lnTo>
                <a:lnTo>
                  <a:pt x="629107" y="952296"/>
                </a:lnTo>
                <a:lnTo>
                  <a:pt x="630974" y="954151"/>
                </a:lnTo>
                <a:lnTo>
                  <a:pt x="632091" y="954620"/>
                </a:lnTo>
                <a:lnTo>
                  <a:pt x="644245" y="954620"/>
                </a:lnTo>
                <a:lnTo>
                  <a:pt x="645363" y="954151"/>
                </a:lnTo>
                <a:lnTo>
                  <a:pt x="647230" y="952296"/>
                </a:lnTo>
                <a:lnTo>
                  <a:pt x="647700" y="951166"/>
                </a:lnTo>
                <a:lnTo>
                  <a:pt x="647700" y="948537"/>
                </a:lnTo>
                <a:close/>
              </a:path>
              <a:path w="4705350" h="1899920">
                <a:moveTo>
                  <a:pt x="647700" y="3454"/>
                </a:moveTo>
                <a:lnTo>
                  <a:pt x="647230" y="2324"/>
                </a:lnTo>
                <a:lnTo>
                  <a:pt x="645363" y="469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69"/>
                </a:lnTo>
                <a:lnTo>
                  <a:pt x="629107" y="2324"/>
                </a:lnTo>
                <a:lnTo>
                  <a:pt x="628637" y="3454"/>
                </a:lnTo>
                <a:lnTo>
                  <a:pt x="628637" y="6083"/>
                </a:lnTo>
                <a:lnTo>
                  <a:pt x="629107" y="7200"/>
                </a:lnTo>
                <a:lnTo>
                  <a:pt x="630974" y="9067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67"/>
                </a:lnTo>
                <a:lnTo>
                  <a:pt x="647230" y="7200"/>
                </a:lnTo>
                <a:lnTo>
                  <a:pt x="647700" y="6083"/>
                </a:lnTo>
                <a:lnTo>
                  <a:pt x="647700" y="3454"/>
                </a:lnTo>
                <a:close/>
              </a:path>
              <a:path w="4705350" h="1899920">
                <a:moveTo>
                  <a:pt x="704850" y="1893633"/>
                </a:moveTo>
                <a:lnTo>
                  <a:pt x="704380" y="1892515"/>
                </a:lnTo>
                <a:lnTo>
                  <a:pt x="702513" y="1890649"/>
                </a:lnTo>
                <a:lnTo>
                  <a:pt x="701395" y="1890191"/>
                </a:lnTo>
                <a:lnTo>
                  <a:pt x="689241" y="1890191"/>
                </a:lnTo>
                <a:lnTo>
                  <a:pt x="688124" y="1890649"/>
                </a:lnTo>
                <a:lnTo>
                  <a:pt x="686257" y="1892515"/>
                </a:lnTo>
                <a:lnTo>
                  <a:pt x="685800" y="1893633"/>
                </a:lnTo>
                <a:lnTo>
                  <a:pt x="685800" y="1896262"/>
                </a:lnTo>
                <a:lnTo>
                  <a:pt x="686257" y="1897380"/>
                </a:lnTo>
                <a:lnTo>
                  <a:pt x="688124" y="1899246"/>
                </a:lnTo>
                <a:lnTo>
                  <a:pt x="689241" y="1899716"/>
                </a:lnTo>
                <a:lnTo>
                  <a:pt x="701395" y="1899716"/>
                </a:lnTo>
                <a:lnTo>
                  <a:pt x="702513" y="1899246"/>
                </a:lnTo>
                <a:lnTo>
                  <a:pt x="704380" y="1897380"/>
                </a:lnTo>
                <a:lnTo>
                  <a:pt x="704850" y="1896262"/>
                </a:lnTo>
                <a:lnTo>
                  <a:pt x="704850" y="1893633"/>
                </a:lnTo>
                <a:close/>
              </a:path>
              <a:path w="4705350" h="1899920">
                <a:moveTo>
                  <a:pt x="704850" y="948537"/>
                </a:moveTo>
                <a:lnTo>
                  <a:pt x="704380" y="947420"/>
                </a:lnTo>
                <a:lnTo>
                  <a:pt x="702513" y="945565"/>
                </a:lnTo>
                <a:lnTo>
                  <a:pt x="701395" y="945095"/>
                </a:lnTo>
                <a:lnTo>
                  <a:pt x="689241" y="945095"/>
                </a:lnTo>
                <a:lnTo>
                  <a:pt x="688124" y="945565"/>
                </a:lnTo>
                <a:lnTo>
                  <a:pt x="686257" y="947420"/>
                </a:lnTo>
                <a:lnTo>
                  <a:pt x="685800" y="948537"/>
                </a:lnTo>
                <a:lnTo>
                  <a:pt x="685800" y="951166"/>
                </a:lnTo>
                <a:lnTo>
                  <a:pt x="686257" y="952296"/>
                </a:lnTo>
                <a:lnTo>
                  <a:pt x="688124" y="954151"/>
                </a:lnTo>
                <a:lnTo>
                  <a:pt x="689241" y="954620"/>
                </a:lnTo>
                <a:lnTo>
                  <a:pt x="701395" y="954620"/>
                </a:lnTo>
                <a:lnTo>
                  <a:pt x="702513" y="954151"/>
                </a:lnTo>
                <a:lnTo>
                  <a:pt x="704380" y="952296"/>
                </a:lnTo>
                <a:lnTo>
                  <a:pt x="704850" y="951166"/>
                </a:lnTo>
                <a:lnTo>
                  <a:pt x="704850" y="948537"/>
                </a:lnTo>
                <a:close/>
              </a:path>
              <a:path w="4705350" h="1899920">
                <a:moveTo>
                  <a:pt x="704850" y="3454"/>
                </a:moveTo>
                <a:lnTo>
                  <a:pt x="704380" y="2324"/>
                </a:lnTo>
                <a:lnTo>
                  <a:pt x="702513" y="469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69"/>
                </a:lnTo>
                <a:lnTo>
                  <a:pt x="686257" y="2324"/>
                </a:lnTo>
                <a:lnTo>
                  <a:pt x="685800" y="3454"/>
                </a:lnTo>
                <a:lnTo>
                  <a:pt x="685800" y="6083"/>
                </a:lnTo>
                <a:lnTo>
                  <a:pt x="686257" y="7200"/>
                </a:lnTo>
                <a:lnTo>
                  <a:pt x="688124" y="9067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67"/>
                </a:lnTo>
                <a:lnTo>
                  <a:pt x="704380" y="7200"/>
                </a:lnTo>
                <a:lnTo>
                  <a:pt x="704850" y="6083"/>
                </a:lnTo>
                <a:lnTo>
                  <a:pt x="704850" y="3454"/>
                </a:lnTo>
                <a:close/>
              </a:path>
              <a:path w="4705350" h="1899920">
                <a:moveTo>
                  <a:pt x="762000" y="1893633"/>
                </a:moveTo>
                <a:lnTo>
                  <a:pt x="761530" y="1892515"/>
                </a:lnTo>
                <a:lnTo>
                  <a:pt x="759663" y="1890649"/>
                </a:lnTo>
                <a:lnTo>
                  <a:pt x="758545" y="1890191"/>
                </a:lnTo>
                <a:lnTo>
                  <a:pt x="746391" y="1890191"/>
                </a:lnTo>
                <a:lnTo>
                  <a:pt x="745274" y="1890649"/>
                </a:lnTo>
                <a:lnTo>
                  <a:pt x="743407" y="1892515"/>
                </a:lnTo>
                <a:lnTo>
                  <a:pt x="742950" y="1893633"/>
                </a:lnTo>
                <a:lnTo>
                  <a:pt x="742950" y="1896262"/>
                </a:lnTo>
                <a:lnTo>
                  <a:pt x="743407" y="1897380"/>
                </a:lnTo>
                <a:lnTo>
                  <a:pt x="745274" y="1899246"/>
                </a:lnTo>
                <a:lnTo>
                  <a:pt x="746391" y="1899716"/>
                </a:lnTo>
                <a:lnTo>
                  <a:pt x="758545" y="1899716"/>
                </a:lnTo>
                <a:lnTo>
                  <a:pt x="759663" y="1899246"/>
                </a:lnTo>
                <a:lnTo>
                  <a:pt x="761530" y="1897380"/>
                </a:lnTo>
                <a:lnTo>
                  <a:pt x="762000" y="1896262"/>
                </a:lnTo>
                <a:lnTo>
                  <a:pt x="762000" y="1893633"/>
                </a:lnTo>
                <a:close/>
              </a:path>
              <a:path w="4705350" h="1899920">
                <a:moveTo>
                  <a:pt x="762000" y="948537"/>
                </a:moveTo>
                <a:lnTo>
                  <a:pt x="761530" y="947420"/>
                </a:lnTo>
                <a:lnTo>
                  <a:pt x="759663" y="945565"/>
                </a:lnTo>
                <a:lnTo>
                  <a:pt x="758545" y="945095"/>
                </a:lnTo>
                <a:lnTo>
                  <a:pt x="746391" y="945095"/>
                </a:lnTo>
                <a:lnTo>
                  <a:pt x="745274" y="945565"/>
                </a:lnTo>
                <a:lnTo>
                  <a:pt x="743407" y="947420"/>
                </a:lnTo>
                <a:lnTo>
                  <a:pt x="742950" y="948537"/>
                </a:lnTo>
                <a:lnTo>
                  <a:pt x="742950" y="951166"/>
                </a:lnTo>
                <a:lnTo>
                  <a:pt x="743407" y="952296"/>
                </a:lnTo>
                <a:lnTo>
                  <a:pt x="745274" y="954151"/>
                </a:lnTo>
                <a:lnTo>
                  <a:pt x="746391" y="954620"/>
                </a:lnTo>
                <a:lnTo>
                  <a:pt x="758545" y="954620"/>
                </a:lnTo>
                <a:lnTo>
                  <a:pt x="759663" y="954151"/>
                </a:lnTo>
                <a:lnTo>
                  <a:pt x="761530" y="952296"/>
                </a:lnTo>
                <a:lnTo>
                  <a:pt x="762000" y="951166"/>
                </a:lnTo>
                <a:lnTo>
                  <a:pt x="762000" y="948537"/>
                </a:lnTo>
                <a:close/>
              </a:path>
              <a:path w="4705350" h="1899920">
                <a:moveTo>
                  <a:pt x="762000" y="3454"/>
                </a:moveTo>
                <a:lnTo>
                  <a:pt x="761530" y="2324"/>
                </a:lnTo>
                <a:lnTo>
                  <a:pt x="759663" y="469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69"/>
                </a:lnTo>
                <a:lnTo>
                  <a:pt x="743407" y="2324"/>
                </a:lnTo>
                <a:lnTo>
                  <a:pt x="742950" y="3454"/>
                </a:lnTo>
                <a:lnTo>
                  <a:pt x="742950" y="6083"/>
                </a:lnTo>
                <a:lnTo>
                  <a:pt x="743407" y="7200"/>
                </a:lnTo>
                <a:lnTo>
                  <a:pt x="745274" y="9067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67"/>
                </a:lnTo>
                <a:lnTo>
                  <a:pt x="761530" y="7200"/>
                </a:lnTo>
                <a:lnTo>
                  <a:pt x="762000" y="6083"/>
                </a:lnTo>
                <a:lnTo>
                  <a:pt x="762000" y="3454"/>
                </a:lnTo>
                <a:close/>
              </a:path>
              <a:path w="4705350" h="1899920">
                <a:moveTo>
                  <a:pt x="819150" y="1893633"/>
                </a:moveTo>
                <a:lnTo>
                  <a:pt x="818680" y="1892515"/>
                </a:lnTo>
                <a:lnTo>
                  <a:pt x="816813" y="1890649"/>
                </a:lnTo>
                <a:lnTo>
                  <a:pt x="815695" y="1890191"/>
                </a:lnTo>
                <a:lnTo>
                  <a:pt x="803541" y="1890191"/>
                </a:lnTo>
                <a:lnTo>
                  <a:pt x="802424" y="1890649"/>
                </a:lnTo>
                <a:lnTo>
                  <a:pt x="800557" y="1892515"/>
                </a:lnTo>
                <a:lnTo>
                  <a:pt x="800100" y="1893633"/>
                </a:lnTo>
                <a:lnTo>
                  <a:pt x="800100" y="1896262"/>
                </a:lnTo>
                <a:lnTo>
                  <a:pt x="800557" y="1897380"/>
                </a:lnTo>
                <a:lnTo>
                  <a:pt x="802424" y="1899246"/>
                </a:lnTo>
                <a:lnTo>
                  <a:pt x="803541" y="1899716"/>
                </a:lnTo>
                <a:lnTo>
                  <a:pt x="815695" y="1899716"/>
                </a:lnTo>
                <a:lnTo>
                  <a:pt x="816813" y="1899246"/>
                </a:lnTo>
                <a:lnTo>
                  <a:pt x="818680" y="1897380"/>
                </a:lnTo>
                <a:lnTo>
                  <a:pt x="819150" y="1896262"/>
                </a:lnTo>
                <a:lnTo>
                  <a:pt x="819150" y="1893633"/>
                </a:lnTo>
                <a:close/>
              </a:path>
              <a:path w="4705350" h="1899920">
                <a:moveTo>
                  <a:pt x="819150" y="948537"/>
                </a:moveTo>
                <a:lnTo>
                  <a:pt x="818680" y="947420"/>
                </a:lnTo>
                <a:lnTo>
                  <a:pt x="816813" y="945565"/>
                </a:lnTo>
                <a:lnTo>
                  <a:pt x="815695" y="945095"/>
                </a:lnTo>
                <a:lnTo>
                  <a:pt x="803541" y="945095"/>
                </a:lnTo>
                <a:lnTo>
                  <a:pt x="802424" y="945565"/>
                </a:lnTo>
                <a:lnTo>
                  <a:pt x="800557" y="947420"/>
                </a:lnTo>
                <a:lnTo>
                  <a:pt x="800100" y="948537"/>
                </a:lnTo>
                <a:lnTo>
                  <a:pt x="800100" y="951166"/>
                </a:lnTo>
                <a:lnTo>
                  <a:pt x="800557" y="952296"/>
                </a:lnTo>
                <a:lnTo>
                  <a:pt x="802424" y="954151"/>
                </a:lnTo>
                <a:lnTo>
                  <a:pt x="803541" y="954620"/>
                </a:lnTo>
                <a:lnTo>
                  <a:pt x="815695" y="954620"/>
                </a:lnTo>
                <a:lnTo>
                  <a:pt x="816813" y="954151"/>
                </a:lnTo>
                <a:lnTo>
                  <a:pt x="818680" y="952296"/>
                </a:lnTo>
                <a:lnTo>
                  <a:pt x="819150" y="951166"/>
                </a:lnTo>
                <a:lnTo>
                  <a:pt x="819150" y="948537"/>
                </a:lnTo>
                <a:close/>
              </a:path>
              <a:path w="4705350" h="1899920">
                <a:moveTo>
                  <a:pt x="819150" y="3454"/>
                </a:moveTo>
                <a:lnTo>
                  <a:pt x="818680" y="2324"/>
                </a:lnTo>
                <a:lnTo>
                  <a:pt x="816813" y="469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69"/>
                </a:lnTo>
                <a:lnTo>
                  <a:pt x="800557" y="2324"/>
                </a:lnTo>
                <a:lnTo>
                  <a:pt x="800100" y="3454"/>
                </a:lnTo>
                <a:lnTo>
                  <a:pt x="800100" y="6083"/>
                </a:lnTo>
                <a:lnTo>
                  <a:pt x="800557" y="7200"/>
                </a:lnTo>
                <a:lnTo>
                  <a:pt x="802424" y="9067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67"/>
                </a:lnTo>
                <a:lnTo>
                  <a:pt x="818680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4705350" h="1899920">
                <a:moveTo>
                  <a:pt x="876300" y="1893633"/>
                </a:moveTo>
                <a:lnTo>
                  <a:pt x="875830" y="1892515"/>
                </a:lnTo>
                <a:lnTo>
                  <a:pt x="873963" y="1890649"/>
                </a:lnTo>
                <a:lnTo>
                  <a:pt x="872845" y="1890191"/>
                </a:lnTo>
                <a:lnTo>
                  <a:pt x="860691" y="1890191"/>
                </a:lnTo>
                <a:lnTo>
                  <a:pt x="859574" y="1890649"/>
                </a:lnTo>
                <a:lnTo>
                  <a:pt x="857707" y="1892515"/>
                </a:lnTo>
                <a:lnTo>
                  <a:pt x="857250" y="1893633"/>
                </a:lnTo>
                <a:lnTo>
                  <a:pt x="857250" y="1896262"/>
                </a:lnTo>
                <a:lnTo>
                  <a:pt x="857707" y="1897380"/>
                </a:lnTo>
                <a:lnTo>
                  <a:pt x="859574" y="1899246"/>
                </a:lnTo>
                <a:lnTo>
                  <a:pt x="860691" y="1899716"/>
                </a:lnTo>
                <a:lnTo>
                  <a:pt x="872845" y="1899716"/>
                </a:lnTo>
                <a:lnTo>
                  <a:pt x="873963" y="1899246"/>
                </a:lnTo>
                <a:lnTo>
                  <a:pt x="875830" y="1897380"/>
                </a:lnTo>
                <a:lnTo>
                  <a:pt x="876300" y="1896262"/>
                </a:lnTo>
                <a:lnTo>
                  <a:pt x="876300" y="1893633"/>
                </a:lnTo>
                <a:close/>
              </a:path>
              <a:path w="4705350" h="1899920">
                <a:moveTo>
                  <a:pt x="876300" y="948537"/>
                </a:moveTo>
                <a:lnTo>
                  <a:pt x="875830" y="947420"/>
                </a:lnTo>
                <a:lnTo>
                  <a:pt x="873963" y="945565"/>
                </a:lnTo>
                <a:lnTo>
                  <a:pt x="872845" y="945095"/>
                </a:lnTo>
                <a:lnTo>
                  <a:pt x="860691" y="945095"/>
                </a:lnTo>
                <a:lnTo>
                  <a:pt x="859574" y="945565"/>
                </a:lnTo>
                <a:lnTo>
                  <a:pt x="857707" y="947420"/>
                </a:lnTo>
                <a:lnTo>
                  <a:pt x="857250" y="948537"/>
                </a:lnTo>
                <a:lnTo>
                  <a:pt x="857250" y="951166"/>
                </a:lnTo>
                <a:lnTo>
                  <a:pt x="857707" y="952296"/>
                </a:lnTo>
                <a:lnTo>
                  <a:pt x="859574" y="954151"/>
                </a:lnTo>
                <a:lnTo>
                  <a:pt x="860691" y="954620"/>
                </a:lnTo>
                <a:lnTo>
                  <a:pt x="872845" y="954620"/>
                </a:lnTo>
                <a:lnTo>
                  <a:pt x="873963" y="954151"/>
                </a:lnTo>
                <a:lnTo>
                  <a:pt x="875830" y="952296"/>
                </a:lnTo>
                <a:lnTo>
                  <a:pt x="876300" y="951166"/>
                </a:lnTo>
                <a:lnTo>
                  <a:pt x="876300" y="948537"/>
                </a:lnTo>
                <a:close/>
              </a:path>
              <a:path w="4705350" h="1899920">
                <a:moveTo>
                  <a:pt x="876300" y="3454"/>
                </a:moveTo>
                <a:lnTo>
                  <a:pt x="875830" y="2324"/>
                </a:lnTo>
                <a:lnTo>
                  <a:pt x="873963" y="469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24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07" y="7200"/>
                </a:lnTo>
                <a:lnTo>
                  <a:pt x="859574" y="9067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67"/>
                </a:lnTo>
                <a:lnTo>
                  <a:pt x="875830" y="7200"/>
                </a:lnTo>
                <a:lnTo>
                  <a:pt x="876300" y="6083"/>
                </a:lnTo>
                <a:lnTo>
                  <a:pt x="876300" y="3454"/>
                </a:lnTo>
                <a:close/>
              </a:path>
              <a:path w="4705350" h="1899920">
                <a:moveTo>
                  <a:pt x="933450" y="1893633"/>
                </a:moveTo>
                <a:lnTo>
                  <a:pt x="932980" y="1892515"/>
                </a:lnTo>
                <a:lnTo>
                  <a:pt x="931113" y="1890649"/>
                </a:lnTo>
                <a:lnTo>
                  <a:pt x="929995" y="1890191"/>
                </a:lnTo>
                <a:lnTo>
                  <a:pt x="917841" y="1890191"/>
                </a:lnTo>
                <a:lnTo>
                  <a:pt x="916724" y="1890649"/>
                </a:lnTo>
                <a:lnTo>
                  <a:pt x="914857" y="1892515"/>
                </a:lnTo>
                <a:lnTo>
                  <a:pt x="914400" y="1893633"/>
                </a:lnTo>
                <a:lnTo>
                  <a:pt x="914400" y="1896262"/>
                </a:lnTo>
                <a:lnTo>
                  <a:pt x="914857" y="1897380"/>
                </a:lnTo>
                <a:lnTo>
                  <a:pt x="916724" y="1899246"/>
                </a:lnTo>
                <a:lnTo>
                  <a:pt x="917841" y="1899716"/>
                </a:lnTo>
                <a:lnTo>
                  <a:pt x="929995" y="1899716"/>
                </a:lnTo>
                <a:lnTo>
                  <a:pt x="931113" y="1899246"/>
                </a:lnTo>
                <a:lnTo>
                  <a:pt x="932980" y="1897380"/>
                </a:lnTo>
                <a:lnTo>
                  <a:pt x="933450" y="1896262"/>
                </a:lnTo>
                <a:lnTo>
                  <a:pt x="933450" y="1893633"/>
                </a:lnTo>
                <a:close/>
              </a:path>
              <a:path w="4705350" h="1899920">
                <a:moveTo>
                  <a:pt x="933450" y="948537"/>
                </a:moveTo>
                <a:lnTo>
                  <a:pt x="932980" y="947420"/>
                </a:lnTo>
                <a:lnTo>
                  <a:pt x="931113" y="945565"/>
                </a:lnTo>
                <a:lnTo>
                  <a:pt x="929995" y="945095"/>
                </a:lnTo>
                <a:lnTo>
                  <a:pt x="917841" y="945095"/>
                </a:lnTo>
                <a:lnTo>
                  <a:pt x="916724" y="945565"/>
                </a:lnTo>
                <a:lnTo>
                  <a:pt x="914857" y="947420"/>
                </a:lnTo>
                <a:lnTo>
                  <a:pt x="914400" y="948537"/>
                </a:lnTo>
                <a:lnTo>
                  <a:pt x="914400" y="951166"/>
                </a:lnTo>
                <a:lnTo>
                  <a:pt x="914857" y="952296"/>
                </a:lnTo>
                <a:lnTo>
                  <a:pt x="916724" y="954151"/>
                </a:lnTo>
                <a:lnTo>
                  <a:pt x="917841" y="954620"/>
                </a:lnTo>
                <a:lnTo>
                  <a:pt x="929995" y="954620"/>
                </a:lnTo>
                <a:lnTo>
                  <a:pt x="931113" y="954151"/>
                </a:lnTo>
                <a:lnTo>
                  <a:pt x="932980" y="952296"/>
                </a:lnTo>
                <a:lnTo>
                  <a:pt x="933450" y="951166"/>
                </a:lnTo>
                <a:lnTo>
                  <a:pt x="933450" y="948537"/>
                </a:lnTo>
                <a:close/>
              </a:path>
              <a:path w="4705350" h="1899920">
                <a:moveTo>
                  <a:pt x="933450" y="3454"/>
                </a:moveTo>
                <a:lnTo>
                  <a:pt x="932980" y="2324"/>
                </a:lnTo>
                <a:lnTo>
                  <a:pt x="931113" y="469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69"/>
                </a:lnTo>
                <a:lnTo>
                  <a:pt x="914857" y="2324"/>
                </a:lnTo>
                <a:lnTo>
                  <a:pt x="914400" y="3454"/>
                </a:lnTo>
                <a:lnTo>
                  <a:pt x="914400" y="6083"/>
                </a:lnTo>
                <a:lnTo>
                  <a:pt x="914857" y="7200"/>
                </a:lnTo>
                <a:lnTo>
                  <a:pt x="916724" y="9067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67"/>
                </a:lnTo>
                <a:lnTo>
                  <a:pt x="932980" y="7200"/>
                </a:lnTo>
                <a:lnTo>
                  <a:pt x="933450" y="6083"/>
                </a:lnTo>
                <a:lnTo>
                  <a:pt x="933450" y="3454"/>
                </a:lnTo>
                <a:close/>
              </a:path>
              <a:path w="4705350" h="1899920">
                <a:moveTo>
                  <a:pt x="990600" y="1893633"/>
                </a:moveTo>
                <a:lnTo>
                  <a:pt x="990130" y="1892515"/>
                </a:lnTo>
                <a:lnTo>
                  <a:pt x="988263" y="1890649"/>
                </a:lnTo>
                <a:lnTo>
                  <a:pt x="987145" y="1890191"/>
                </a:lnTo>
                <a:lnTo>
                  <a:pt x="974991" y="1890191"/>
                </a:lnTo>
                <a:lnTo>
                  <a:pt x="973874" y="1890649"/>
                </a:lnTo>
                <a:lnTo>
                  <a:pt x="972007" y="1892515"/>
                </a:lnTo>
                <a:lnTo>
                  <a:pt x="971550" y="1893633"/>
                </a:lnTo>
                <a:lnTo>
                  <a:pt x="971550" y="1896262"/>
                </a:lnTo>
                <a:lnTo>
                  <a:pt x="972007" y="1897380"/>
                </a:lnTo>
                <a:lnTo>
                  <a:pt x="973874" y="1899246"/>
                </a:lnTo>
                <a:lnTo>
                  <a:pt x="974991" y="1899716"/>
                </a:lnTo>
                <a:lnTo>
                  <a:pt x="987145" y="1899716"/>
                </a:lnTo>
                <a:lnTo>
                  <a:pt x="988263" y="1899246"/>
                </a:lnTo>
                <a:lnTo>
                  <a:pt x="990130" y="1897380"/>
                </a:lnTo>
                <a:lnTo>
                  <a:pt x="990600" y="1896262"/>
                </a:lnTo>
                <a:lnTo>
                  <a:pt x="990600" y="1893633"/>
                </a:lnTo>
                <a:close/>
              </a:path>
              <a:path w="4705350" h="1899920">
                <a:moveTo>
                  <a:pt x="990600" y="948537"/>
                </a:moveTo>
                <a:lnTo>
                  <a:pt x="990130" y="947420"/>
                </a:lnTo>
                <a:lnTo>
                  <a:pt x="988263" y="945565"/>
                </a:lnTo>
                <a:lnTo>
                  <a:pt x="987145" y="945095"/>
                </a:lnTo>
                <a:lnTo>
                  <a:pt x="974991" y="945095"/>
                </a:lnTo>
                <a:lnTo>
                  <a:pt x="973874" y="945565"/>
                </a:lnTo>
                <a:lnTo>
                  <a:pt x="972007" y="947420"/>
                </a:lnTo>
                <a:lnTo>
                  <a:pt x="971550" y="948537"/>
                </a:lnTo>
                <a:lnTo>
                  <a:pt x="971550" y="951166"/>
                </a:lnTo>
                <a:lnTo>
                  <a:pt x="972007" y="952296"/>
                </a:lnTo>
                <a:lnTo>
                  <a:pt x="973874" y="954151"/>
                </a:lnTo>
                <a:lnTo>
                  <a:pt x="974991" y="954620"/>
                </a:lnTo>
                <a:lnTo>
                  <a:pt x="987145" y="954620"/>
                </a:lnTo>
                <a:lnTo>
                  <a:pt x="988263" y="954151"/>
                </a:lnTo>
                <a:lnTo>
                  <a:pt x="990130" y="952296"/>
                </a:lnTo>
                <a:lnTo>
                  <a:pt x="990600" y="951166"/>
                </a:lnTo>
                <a:lnTo>
                  <a:pt x="990600" y="948537"/>
                </a:lnTo>
                <a:close/>
              </a:path>
              <a:path w="4705350" h="1899920">
                <a:moveTo>
                  <a:pt x="990600" y="3454"/>
                </a:moveTo>
                <a:lnTo>
                  <a:pt x="990130" y="2324"/>
                </a:lnTo>
                <a:lnTo>
                  <a:pt x="988263" y="469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69"/>
                </a:lnTo>
                <a:lnTo>
                  <a:pt x="972007" y="2324"/>
                </a:lnTo>
                <a:lnTo>
                  <a:pt x="971550" y="3454"/>
                </a:lnTo>
                <a:lnTo>
                  <a:pt x="971550" y="6083"/>
                </a:lnTo>
                <a:lnTo>
                  <a:pt x="972007" y="7200"/>
                </a:lnTo>
                <a:lnTo>
                  <a:pt x="973874" y="9067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67"/>
                </a:lnTo>
                <a:lnTo>
                  <a:pt x="990130" y="7200"/>
                </a:lnTo>
                <a:lnTo>
                  <a:pt x="990600" y="6083"/>
                </a:lnTo>
                <a:lnTo>
                  <a:pt x="990600" y="3454"/>
                </a:lnTo>
                <a:close/>
              </a:path>
              <a:path w="4705350" h="1899920">
                <a:moveTo>
                  <a:pt x="1047750" y="1893633"/>
                </a:moveTo>
                <a:lnTo>
                  <a:pt x="1047280" y="1892515"/>
                </a:lnTo>
                <a:lnTo>
                  <a:pt x="1045413" y="1890649"/>
                </a:lnTo>
                <a:lnTo>
                  <a:pt x="1044295" y="1890191"/>
                </a:lnTo>
                <a:lnTo>
                  <a:pt x="1032141" y="1890191"/>
                </a:lnTo>
                <a:lnTo>
                  <a:pt x="1031024" y="1890649"/>
                </a:lnTo>
                <a:lnTo>
                  <a:pt x="1029157" y="1892515"/>
                </a:lnTo>
                <a:lnTo>
                  <a:pt x="1028700" y="1893633"/>
                </a:lnTo>
                <a:lnTo>
                  <a:pt x="1028700" y="1896262"/>
                </a:lnTo>
                <a:lnTo>
                  <a:pt x="1029157" y="1897380"/>
                </a:lnTo>
                <a:lnTo>
                  <a:pt x="1031024" y="1899246"/>
                </a:lnTo>
                <a:lnTo>
                  <a:pt x="1032141" y="1899716"/>
                </a:lnTo>
                <a:lnTo>
                  <a:pt x="1044295" y="1899716"/>
                </a:lnTo>
                <a:lnTo>
                  <a:pt x="1045413" y="1899246"/>
                </a:lnTo>
                <a:lnTo>
                  <a:pt x="1047280" y="1897380"/>
                </a:lnTo>
                <a:lnTo>
                  <a:pt x="1047750" y="1896262"/>
                </a:lnTo>
                <a:lnTo>
                  <a:pt x="1047750" y="1893633"/>
                </a:lnTo>
                <a:close/>
              </a:path>
              <a:path w="4705350" h="1899920">
                <a:moveTo>
                  <a:pt x="1047750" y="948537"/>
                </a:moveTo>
                <a:lnTo>
                  <a:pt x="1047280" y="947420"/>
                </a:lnTo>
                <a:lnTo>
                  <a:pt x="1045413" y="945565"/>
                </a:lnTo>
                <a:lnTo>
                  <a:pt x="1044295" y="945095"/>
                </a:lnTo>
                <a:lnTo>
                  <a:pt x="1032141" y="945095"/>
                </a:lnTo>
                <a:lnTo>
                  <a:pt x="1031024" y="945565"/>
                </a:lnTo>
                <a:lnTo>
                  <a:pt x="1029157" y="947420"/>
                </a:lnTo>
                <a:lnTo>
                  <a:pt x="1028700" y="948537"/>
                </a:lnTo>
                <a:lnTo>
                  <a:pt x="1028700" y="951166"/>
                </a:lnTo>
                <a:lnTo>
                  <a:pt x="1029157" y="952296"/>
                </a:lnTo>
                <a:lnTo>
                  <a:pt x="1031024" y="954151"/>
                </a:lnTo>
                <a:lnTo>
                  <a:pt x="1032141" y="954620"/>
                </a:lnTo>
                <a:lnTo>
                  <a:pt x="1044295" y="954620"/>
                </a:lnTo>
                <a:lnTo>
                  <a:pt x="1045413" y="954151"/>
                </a:lnTo>
                <a:lnTo>
                  <a:pt x="1047280" y="952296"/>
                </a:lnTo>
                <a:lnTo>
                  <a:pt x="1047750" y="951166"/>
                </a:lnTo>
                <a:lnTo>
                  <a:pt x="1047750" y="948537"/>
                </a:lnTo>
                <a:close/>
              </a:path>
              <a:path w="4705350" h="1899920">
                <a:moveTo>
                  <a:pt x="1047750" y="3454"/>
                </a:moveTo>
                <a:lnTo>
                  <a:pt x="1047280" y="2324"/>
                </a:lnTo>
                <a:lnTo>
                  <a:pt x="1045413" y="469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69"/>
                </a:lnTo>
                <a:lnTo>
                  <a:pt x="1029157" y="2324"/>
                </a:lnTo>
                <a:lnTo>
                  <a:pt x="1028700" y="3454"/>
                </a:lnTo>
                <a:lnTo>
                  <a:pt x="1028700" y="6083"/>
                </a:lnTo>
                <a:lnTo>
                  <a:pt x="1029157" y="7200"/>
                </a:lnTo>
                <a:lnTo>
                  <a:pt x="1031024" y="9067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67"/>
                </a:lnTo>
                <a:lnTo>
                  <a:pt x="1047280" y="7200"/>
                </a:lnTo>
                <a:lnTo>
                  <a:pt x="1047750" y="6083"/>
                </a:lnTo>
                <a:lnTo>
                  <a:pt x="1047750" y="3454"/>
                </a:lnTo>
                <a:close/>
              </a:path>
              <a:path w="4705350" h="1899920">
                <a:moveTo>
                  <a:pt x="1104900" y="1893633"/>
                </a:moveTo>
                <a:lnTo>
                  <a:pt x="1104430" y="1892515"/>
                </a:lnTo>
                <a:lnTo>
                  <a:pt x="1102563" y="1890649"/>
                </a:lnTo>
                <a:lnTo>
                  <a:pt x="1101445" y="1890191"/>
                </a:lnTo>
                <a:lnTo>
                  <a:pt x="1089291" y="1890191"/>
                </a:lnTo>
                <a:lnTo>
                  <a:pt x="1088174" y="1890649"/>
                </a:lnTo>
                <a:lnTo>
                  <a:pt x="1086307" y="1892515"/>
                </a:lnTo>
                <a:lnTo>
                  <a:pt x="1085850" y="1893633"/>
                </a:lnTo>
                <a:lnTo>
                  <a:pt x="1085850" y="1896262"/>
                </a:lnTo>
                <a:lnTo>
                  <a:pt x="1086307" y="1897380"/>
                </a:lnTo>
                <a:lnTo>
                  <a:pt x="1088174" y="1899246"/>
                </a:lnTo>
                <a:lnTo>
                  <a:pt x="1089291" y="1899716"/>
                </a:lnTo>
                <a:lnTo>
                  <a:pt x="1101445" y="1899716"/>
                </a:lnTo>
                <a:lnTo>
                  <a:pt x="1102563" y="1899246"/>
                </a:lnTo>
                <a:lnTo>
                  <a:pt x="1104430" y="1897380"/>
                </a:lnTo>
                <a:lnTo>
                  <a:pt x="1104900" y="1896262"/>
                </a:lnTo>
                <a:lnTo>
                  <a:pt x="1104900" y="1893633"/>
                </a:lnTo>
                <a:close/>
              </a:path>
              <a:path w="4705350" h="1899920">
                <a:moveTo>
                  <a:pt x="1104900" y="948537"/>
                </a:moveTo>
                <a:lnTo>
                  <a:pt x="1104430" y="947420"/>
                </a:lnTo>
                <a:lnTo>
                  <a:pt x="1102563" y="945565"/>
                </a:lnTo>
                <a:lnTo>
                  <a:pt x="1101445" y="945095"/>
                </a:lnTo>
                <a:lnTo>
                  <a:pt x="1089291" y="945095"/>
                </a:lnTo>
                <a:lnTo>
                  <a:pt x="1088174" y="945565"/>
                </a:lnTo>
                <a:lnTo>
                  <a:pt x="1086307" y="947420"/>
                </a:lnTo>
                <a:lnTo>
                  <a:pt x="1085850" y="948537"/>
                </a:lnTo>
                <a:lnTo>
                  <a:pt x="1085850" y="951166"/>
                </a:lnTo>
                <a:lnTo>
                  <a:pt x="1086307" y="952296"/>
                </a:lnTo>
                <a:lnTo>
                  <a:pt x="1088174" y="954151"/>
                </a:lnTo>
                <a:lnTo>
                  <a:pt x="1089291" y="954620"/>
                </a:lnTo>
                <a:lnTo>
                  <a:pt x="1101445" y="954620"/>
                </a:lnTo>
                <a:lnTo>
                  <a:pt x="1102563" y="954151"/>
                </a:lnTo>
                <a:lnTo>
                  <a:pt x="1104430" y="952296"/>
                </a:lnTo>
                <a:lnTo>
                  <a:pt x="1104900" y="951166"/>
                </a:lnTo>
                <a:lnTo>
                  <a:pt x="1104900" y="948537"/>
                </a:lnTo>
                <a:close/>
              </a:path>
              <a:path w="4705350" h="1899920">
                <a:moveTo>
                  <a:pt x="1104900" y="3454"/>
                </a:moveTo>
                <a:lnTo>
                  <a:pt x="1104430" y="2324"/>
                </a:lnTo>
                <a:lnTo>
                  <a:pt x="1102563" y="469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69"/>
                </a:lnTo>
                <a:lnTo>
                  <a:pt x="1086307" y="2324"/>
                </a:lnTo>
                <a:lnTo>
                  <a:pt x="1085850" y="3454"/>
                </a:lnTo>
                <a:lnTo>
                  <a:pt x="1085850" y="6083"/>
                </a:lnTo>
                <a:lnTo>
                  <a:pt x="1086307" y="7200"/>
                </a:lnTo>
                <a:lnTo>
                  <a:pt x="1088174" y="9067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67"/>
                </a:lnTo>
                <a:lnTo>
                  <a:pt x="1104430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4705350" h="1899920">
                <a:moveTo>
                  <a:pt x="1162050" y="1893633"/>
                </a:moveTo>
                <a:lnTo>
                  <a:pt x="1161580" y="1892515"/>
                </a:lnTo>
                <a:lnTo>
                  <a:pt x="1159713" y="1890649"/>
                </a:lnTo>
                <a:lnTo>
                  <a:pt x="1158595" y="1890191"/>
                </a:lnTo>
                <a:lnTo>
                  <a:pt x="1146441" y="1890191"/>
                </a:lnTo>
                <a:lnTo>
                  <a:pt x="1145324" y="1890649"/>
                </a:lnTo>
                <a:lnTo>
                  <a:pt x="1143457" y="1892515"/>
                </a:lnTo>
                <a:lnTo>
                  <a:pt x="1143000" y="1893633"/>
                </a:lnTo>
                <a:lnTo>
                  <a:pt x="1143000" y="1896262"/>
                </a:lnTo>
                <a:lnTo>
                  <a:pt x="1143457" y="1897380"/>
                </a:lnTo>
                <a:lnTo>
                  <a:pt x="1145324" y="1899246"/>
                </a:lnTo>
                <a:lnTo>
                  <a:pt x="1146441" y="1899716"/>
                </a:lnTo>
                <a:lnTo>
                  <a:pt x="1158595" y="1899716"/>
                </a:lnTo>
                <a:lnTo>
                  <a:pt x="1159713" y="1899246"/>
                </a:lnTo>
                <a:lnTo>
                  <a:pt x="1161580" y="1897380"/>
                </a:lnTo>
                <a:lnTo>
                  <a:pt x="1162050" y="1896262"/>
                </a:lnTo>
                <a:lnTo>
                  <a:pt x="1162050" y="1893633"/>
                </a:lnTo>
                <a:close/>
              </a:path>
              <a:path w="4705350" h="1899920">
                <a:moveTo>
                  <a:pt x="1162050" y="948537"/>
                </a:moveTo>
                <a:lnTo>
                  <a:pt x="1161580" y="947420"/>
                </a:lnTo>
                <a:lnTo>
                  <a:pt x="1159713" y="945565"/>
                </a:lnTo>
                <a:lnTo>
                  <a:pt x="1158595" y="945095"/>
                </a:lnTo>
                <a:lnTo>
                  <a:pt x="1146441" y="945095"/>
                </a:lnTo>
                <a:lnTo>
                  <a:pt x="1145324" y="945565"/>
                </a:lnTo>
                <a:lnTo>
                  <a:pt x="1143457" y="947420"/>
                </a:lnTo>
                <a:lnTo>
                  <a:pt x="1143000" y="948537"/>
                </a:lnTo>
                <a:lnTo>
                  <a:pt x="1143000" y="951166"/>
                </a:lnTo>
                <a:lnTo>
                  <a:pt x="1143457" y="952296"/>
                </a:lnTo>
                <a:lnTo>
                  <a:pt x="1145324" y="954151"/>
                </a:lnTo>
                <a:lnTo>
                  <a:pt x="1146441" y="954620"/>
                </a:lnTo>
                <a:lnTo>
                  <a:pt x="1158595" y="954620"/>
                </a:lnTo>
                <a:lnTo>
                  <a:pt x="1159713" y="954151"/>
                </a:lnTo>
                <a:lnTo>
                  <a:pt x="1161580" y="952296"/>
                </a:lnTo>
                <a:lnTo>
                  <a:pt x="1162050" y="951166"/>
                </a:lnTo>
                <a:lnTo>
                  <a:pt x="1162050" y="948537"/>
                </a:lnTo>
                <a:close/>
              </a:path>
              <a:path w="4705350" h="1899920">
                <a:moveTo>
                  <a:pt x="1162050" y="3454"/>
                </a:moveTo>
                <a:lnTo>
                  <a:pt x="1161580" y="2324"/>
                </a:lnTo>
                <a:lnTo>
                  <a:pt x="1159713" y="469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24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57" y="7200"/>
                </a:lnTo>
                <a:lnTo>
                  <a:pt x="1145324" y="9067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67"/>
                </a:lnTo>
                <a:lnTo>
                  <a:pt x="1161580" y="7200"/>
                </a:lnTo>
                <a:lnTo>
                  <a:pt x="1162050" y="6083"/>
                </a:lnTo>
                <a:lnTo>
                  <a:pt x="1162050" y="3454"/>
                </a:lnTo>
                <a:close/>
              </a:path>
              <a:path w="4705350" h="1899920">
                <a:moveTo>
                  <a:pt x="1219200" y="1893633"/>
                </a:moveTo>
                <a:lnTo>
                  <a:pt x="1218730" y="1892515"/>
                </a:lnTo>
                <a:lnTo>
                  <a:pt x="1216863" y="1890649"/>
                </a:lnTo>
                <a:lnTo>
                  <a:pt x="1215745" y="1890191"/>
                </a:lnTo>
                <a:lnTo>
                  <a:pt x="1203591" y="1890191"/>
                </a:lnTo>
                <a:lnTo>
                  <a:pt x="1202474" y="1890649"/>
                </a:lnTo>
                <a:lnTo>
                  <a:pt x="1200607" y="1892515"/>
                </a:lnTo>
                <a:lnTo>
                  <a:pt x="1200150" y="1893633"/>
                </a:lnTo>
                <a:lnTo>
                  <a:pt x="1200150" y="1896262"/>
                </a:lnTo>
                <a:lnTo>
                  <a:pt x="1200607" y="1897380"/>
                </a:lnTo>
                <a:lnTo>
                  <a:pt x="1202474" y="1899246"/>
                </a:lnTo>
                <a:lnTo>
                  <a:pt x="1203591" y="1899716"/>
                </a:lnTo>
                <a:lnTo>
                  <a:pt x="1215745" y="1899716"/>
                </a:lnTo>
                <a:lnTo>
                  <a:pt x="1216863" y="1899246"/>
                </a:lnTo>
                <a:lnTo>
                  <a:pt x="1218730" y="1897380"/>
                </a:lnTo>
                <a:lnTo>
                  <a:pt x="1219200" y="1896262"/>
                </a:lnTo>
                <a:lnTo>
                  <a:pt x="1219200" y="1893633"/>
                </a:lnTo>
                <a:close/>
              </a:path>
              <a:path w="4705350" h="1899920">
                <a:moveTo>
                  <a:pt x="1219200" y="948537"/>
                </a:moveTo>
                <a:lnTo>
                  <a:pt x="1218730" y="947420"/>
                </a:lnTo>
                <a:lnTo>
                  <a:pt x="1216863" y="945565"/>
                </a:lnTo>
                <a:lnTo>
                  <a:pt x="1215745" y="945095"/>
                </a:lnTo>
                <a:lnTo>
                  <a:pt x="1203591" y="945095"/>
                </a:lnTo>
                <a:lnTo>
                  <a:pt x="1202474" y="945565"/>
                </a:lnTo>
                <a:lnTo>
                  <a:pt x="1200607" y="947420"/>
                </a:lnTo>
                <a:lnTo>
                  <a:pt x="1200150" y="948537"/>
                </a:lnTo>
                <a:lnTo>
                  <a:pt x="1200150" y="951166"/>
                </a:lnTo>
                <a:lnTo>
                  <a:pt x="1200607" y="952296"/>
                </a:lnTo>
                <a:lnTo>
                  <a:pt x="1202474" y="954151"/>
                </a:lnTo>
                <a:lnTo>
                  <a:pt x="1203591" y="954620"/>
                </a:lnTo>
                <a:lnTo>
                  <a:pt x="1215745" y="954620"/>
                </a:lnTo>
                <a:lnTo>
                  <a:pt x="1216863" y="954151"/>
                </a:lnTo>
                <a:lnTo>
                  <a:pt x="1218730" y="952296"/>
                </a:lnTo>
                <a:lnTo>
                  <a:pt x="1219200" y="951166"/>
                </a:lnTo>
                <a:lnTo>
                  <a:pt x="1219200" y="948537"/>
                </a:lnTo>
                <a:close/>
              </a:path>
              <a:path w="4705350" h="1899920">
                <a:moveTo>
                  <a:pt x="1219200" y="3454"/>
                </a:moveTo>
                <a:lnTo>
                  <a:pt x="1218730" y="2324"/>
                </a:lnTo>
                <a:lnTo>
                  <a:pt x="1216863" y="469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69"/>
                </a:lnTo>
                <a:lnTo>
                  <a:pt x="1200607" y="2324"/>
                </a:lnTo>
                <a:lnTo>
                  <a:pt x="1200150" y="3454"/>
                </a:lnTo>
                <a:lnTo>
                  <a:pt x="1200150" y="6083"/>
                </a:lnTo>
                <a:lnTo>
                  <a:pt x="1200607" y="7200"/>
                </a:lnTo>
                <a:lnTo>
                  <a:pt x="1202474" y="9067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67"/>
                </a:lnTo>
                <a:lnTo>
                  <a:pt x="1218730" y="7200"/>
                </a:lnTo>
                <a:lnTo>
                  <a:pt x="1219200" y="6083"/>
                </a:lnTo>
                <a:lnTo>
                  <a:pt x="1219200" y="3454"/>
                </a:lnTo>
                <a:close/>
              </a:path>
              <a:path w="4705350" h="1899920">
                <a:moveTo>
                  <a:pt x="1276337" y="1893633"/>
                </a:moveTo>
                <a:lnTo>
                  <a:pt x="1275880" y="1892515"/>
                </a:lnTo>
                <a:lnTo>
                  <a:pt x="1274013" y="1890649"/>
                </a:lnTo>
                <a:lnTo>
                  <a:pt x="1272895" y="1890191"/>
                </a:lnTo>
                <a:lnTo>
                  <a:pt x="1260741" y="1890191"/>
                </a:lnTo>
                <a:lnTo>
                  <a:pt x="1259624" y="1890649"/>
                </a:lnTo>
                <a:lnTo>
                  <a:pt x="1257757" y="1892515"/>
                </a:lnTo>
                <a:lnTo>
                  <a:pt x="1257300" y="1893633"/>
                </a:lnTo>
                <a:lnTo>
                  <a:pt x="1257300" y="1896262"/>
                </a:lnTo>
                <a:lnTo>
                  <a:pt x="1257757" y="1897380"/>
                </a:lnTo>
                <a:lnTo>
                  <a:pt x="1259624" y="1899246"/>
                </a:lnTo>
                <a:lnTo>
                  <a:pt x="1260741" y="1899716"/>
                </a:lnTo>
                <a:lnTo>
                  <a:pt x="1272895" y="1899716"/>
                </a:lnTo>
                <a:lnTo>
                  <a:pt x="1274013" y="1899246"/>
                </a:lnTo>
                <a:lnTo>
                  <a:pt x="1275880" y="1897380"/>
                </a:lnTo>
                <a:lnTo>
                  <a:pt x="1276337" y="1896262"/>
                </a:lnTo>
                <a:lnTo>
                  <a:pt x="1276337" y="1893633"/>
                </a:lnTo>
                <a:close/>
              </a:path>
              <a:path w="4705350" h="1899920">
                <a:moveTo>
                  <a:pt x="1276337" y="948537"/>
                </a:moveTo>
                <a:lnTo>
                  <a:pt x="1275880" y="947420"/>
                </a:lnTo>
                <a:lnTo>
                  <a:pt x="1274013" y="945565"/>
                </a:lnTo>
                <a:lnTo>
                  <a:pt x="1272895" y="945095"/>
                </a:lnTo>
                <a:lnTo>
                  <a:pt x="1260741" y="945095"/>
                </a:lnTo>
                <a:lnTo>
                  <a:pt x="1259624" y="945565"/>
                </a:lnTo>
                <a:lnTo>
                  <a:pt x="1257757" y="947420"/>
                </a:lnTo>
                <a:lnTo>
                  <a:pt x="1257300" y="948537"/>
                </a:lnTo>
                <a:lnTo>
                  <a:pt x="1257300" y="951166"/>
                </a:lnTo>
                <a:lnTo>
                  <a:pt x="1257757" y="952296"/>
                </a:lnTo>
                <a:lnTo>
                  <a:pt x="1259624" y="954151"/>
                </a:lnTo>
                <a:lnTo>
                  <a:pt x="1260741" y="954620"/>
                </a:lnTo>
                <a:lnTo>
                  <a:pt x="1272895" y="954620"/>
                </a:lnTo>
                <a:lnTo>
                  <a:pt x="1274013" y="954151"/>
                </a:lnTo>
                <a:lnTo>
                  <a:pt x="1275880" y="952296"/>
                </a:lnTo>
                <a:lnTo>
                  <a:pt x="1276337" y="951166"/>
                </a:lnTo>
                <a:lnTo>
                  <a:pt x="1276337" y="948537"/>
                </a:lnTo>
                <a:close/>
              </a:path>
              <a:path w="4705350" h="1899920">
                <a:moveTo>
                  <a:pt x="1276337" y="3454"/>
                </a:moveTo>
                <a:lnTo>
                  <a:pt x="1275880" y="2324"/>
                </a:lnTo>
                <a:lnTo>
                  <a:pt x="1274013" y="469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69"/>
                </a:lnTo>
                <a:lnTo>
                  <a:pt x="1257757" y="2324"/>
                </a:lnTo>
                <a:lnTo>
                  <a:pt x="1257300" y="3454"/>
                </a:lnTo>
                <a:lnTo>
                  <a:pt x="1257300" y="6083"/>
                </a:lnTo>
                <a:lnTo>
                  <a:pt x="1257757" y="7200"/>
                </a:lnTo>
                <a:lnTo>
                  <a:pt x="1259624" y="9067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67"/>
                </a:lnTo>
                <a:lnTo>
                  <a:pt x="1275880" y="7200"/>
                </a:lnTo>
                <a:lnTo>
                  <a:pt x="1276337" y="6083"/>
                </a:lnTo>
                <a:lnTo>
                  <a:pt x="1276337" y="3454"/>
                </a:lnTo>
                <a:close/>
              </a:path>
              <a:path w="4705350" h="1899920">
                <a:moveTo>
                  <a:pt x="1333487" y="1893633"/>
                </a:moveTo>
                <a:lnTo>
                  <a:pt x="1333030" y="1892515"/>
                </a:lnTo>
                <a:lnTo>
                  <a:pt x="1331163" y="1890649"/>
                </a:lnTo>
                <a:lnTo>
                  <a:pt x="1330045" y="1890191"/>
                </a:lnTo>
                <a:lnTo>
                  <a:pt x="1317891" y="1890191"/>
                </a:lnTo>
                <a:lnTo>
                  <a:pt x="1316774" y="1890649"/>
                </a:lnTo>
                <a:lnTo>
                  <a:pt x="1314907" y="1892515"/>
                </a:lnTo>
                <a:lnTo>
                  <a:pt x="1314437" y="1893633"/>
                </a:lnTo>
                <a:lnTo>
                  <a:pt x="1314437" y="1896262"/>
                </a:lnTo>
                <a:lnTo>
                  <a:pt x="1314907" y="1897380"/>
                </a:lnTo>
                <a:lnTo>
                  <a:pt x="1316774" y="1899246"/>
                </a:lnTo>
                <a:lnTo>
                  <a:pt x="1317891" y="1899716"/>
                </a:lnTo>
                <a:lnTo>
                  <a:pt x="1330045" y="1899716"/>
                </a:lnTo>
                <a:lnTo>
                  <a:pt x="1331163" y="1899246"/>
                </a:lnTo>
                <a:lnTo>
                  <a:pt x="1333030" y="1897380"/>
                </a:lnTo>
                <a:lnTo>
                  <a:pt x="1333487" y="1896262"/>
                </a:lnTo>
                <a:lnTo>
                  <a:pt x="1333487" y="1893633"/>
                </a:lnTo>
                <a:close/>
              </a:path>
              <a:path w="4705350" h="1899920">
                <a:moveTo>
                  <a:pt x="1333487" y="948537"/>
                </a:moveTo>
                <a:lnTo>
                  <a:pt x="1333030" y="947420"/>
                </a:lnTo>
                <a:lnTo>
                  <a:pt x="1331163" y="945565"/>
                </a:lnTo>
                <a:lnTo>
                  <a:pt x="1330045" y="945095"/>
                </a:lnTo>
                <a:lnTo>
                  <a:pt x="1317891" y="945095"/>
                </a:lnTo>
                <a:lnTo>
                  <a:pt x="1316774" y="945565"/>
                </a:lnTo>
                <a:lnTo>
                  <a:pt x="1314907" y="947420"/>
                </a:lnTo>
                <a:lnTo>
                  <a:pt x="1314437" y="948537"/>
                </a:lnTo>
                <a:lnTo>
                  <a:pt x="1314437" y="951166"/>
                </a:lnTo>
                <a:lnTo>
                  <a:pt x="1314907" y="952296"/>
                </a:lnTo>
                <a:lnTo>
                  <a:pt x="1316774" y="954151"/>
                </a:lnTo>
                <a:lnTo>
                  <a:pt x="1317891" y="954620"/>
                </a:lnTo>
                <a:lnTo>
                  <a:pt x="1330045" y="954620"/>
                </a:lnTo>
                <a:lnTo>
                  <a:pt x="1331163" y="954151"/>
                </a:lnTo>
                <a:lnTo>
                  <a:pt x="1333030" y="952296"/>
                </a:lnTo>
                <a:lnTo>
                  <a:pt x="1333487" y="951166"/>
                </a:lnTo>
                <a:lnTo>
                  <a:pt x="1333487" y="948537"/>
                </a:lnTo>
                <a:close/>
              </a:path>
              <a:path w="4705350" h="1899920">
                <a:moveTo>
                  <a:pt x="1333487" y="3454"/>
                </a:moveTo>
                <a:lnTo>
                  <a:pt x="1333030" y="2324"/>
                </a:lnTo>
                <a:lnTo>
                  <a:pt x="1331163" y="469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69"/>
                </a:lnTo>
                <a:lnTo>
                  <a:pt x="1314907" y="2324"/>
                </a:lnTo>
                <a:lnTo>
                  <a:pt x="1314437" y="3454"/>
                </a:lnTo>
                <a:lnTo>
                  <a:pt x="1314437" y="6083"/>
                </a:lnTo>
                <a:lnTo>
                  <a:pt x="1314907" y="7200"/>
                </a:lnTo>
                <a:lnTo>
                  <a:pt x="1316774" y="9067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67"/>
                </a:lnTo>
                <a:lnTo>
                  <a:pt x="1333030" y="7200"/>
                </a:lnTo>
                <a:lnTo>
                  <a:pt x="1333487" y="6083"/>
                </a:lnTo>
                <a:lnTo>
                  <a:pt x="1333487" y="3454"/>
                </a:lnTo>
                <a:close/>
              </a:path>
              <a:path w="4705350" h="1899920">
                <a:moveTo>
                  <a:pt x="1390637" y="1893633"/>
                </a:moveTo>
                <a:lnTo>
                  <a:pt x="1390180" y="1892515"/>
                </a:lnTo>
                <a:lnTo>
                  <a:pt x="1388313" y="1890649"/>
                </a:lnTo>
                <a:lnTo>
                  <a:pt x="1387195" y="1890191"/>
                </a:lnTo>
                <a:lnTo>
                  <a:pt x="1375041" y="1890191"/>
                </a:lnTo>
                <a:lnTo>
                  <a:pt x="1373924" y="1890649"/>
                </a:lnTo>
                <a:lnTo>
                  <a:pt x="1372057" y="1892515"/>
                </a:lnTo>
                <a:lnTo>
                  <a:pt x="1371587" y="1893633"/>
                </a:lnTo>
                <a:lnTo>
                  <a:pt x="1371587" y="1896262"/>
                </a:lnTo>
                <a:lnTo>
                  <a:pt x="1372057" y="1897380"/>
                </a:lnTo>
                <a:lnTo>
                  <a:pt x="1373924" y="1899246"/>
                </a:lnTo>
                <a:lnTo>
                  <a:pt x="1375041" y="1899716"/>
                </a:lnTo>
                <a:lnTo>
                  <a:pt x="1387195" y="1899716"/>
                </a:lnTo>
                <a:lnTo>
                  <a:pt x="1388313" y="1899246"/>
                </a:lnTo>
                <a:lnTo>
                  <a:pt x="1390180" y="1897380"/>
                </a:lnTo>
                <a:lnTo>
                  <a:pt x="1390637" y="1896262"/>
                </a:lnTo>
                <a:lnTo>
                  <a:pt x="1390637" y="1893633"/>
                </a:lnTo>
                <a:close/>
              </a:path>
              <a:path w="4705350" h="1899920">
                <a:moveTo>
                  <a:pt x="1390637" y="948537"/>
                </a:moveTo>
                <a:lnTo>
                  <a:pt x="1390180" y="947420"/>
                </a:lnTo>
                <a:lnTo>
                  <a:pt x="1388313" y="945565"/>
                </a:lnTo>
                <a:lnTo>
                  <a:pt x="1387195" y="945095"/>
                </a:lnTo>
                <a:lnTo>
                  <a:pt x="1375041" y="945095"/>
                </a:lnTo>
                <a:lnTo>
                  <a:pt x="1373924" y="945565"/>
                </a:lnTo>
                <a:lnTo>
                  <a:pt x="1372057" y="947420"/>
                </a:lnTo>
                <a:lnTo>
                  <a:pt x="1371587" y="948537"/>
                </a:lnTo>
                <a:lnTo>
                  <a:pt x="1371587" y="951166"/>
                </a:lnTo>
                <a:lnTo>
                  <a:pt x="1372057" y="952296"/>
                </a:lnTo>
                <a:lnTo>
                  <a:pt x="1373924" y="954151"/>
                </a:lnTo>
                <a:lnTo>
                  <a:pt x="1375041" y="954620"/>
                </a:lnTo>
                <a:lnTo>
                  <a:pt x="1387195" y="954620"/>
                </a:lnTo>
                <a:lnTo>
                  <a:pt x="1388313" y="954151"/>
                </a:lnTo>
                <a:lnTo>
                  <a:pt x="1390180" y="952296"/>
                </a:lnTo>
                <a:lnTo>
                  <a:pt x="1390637" y="951166"/>
                </a:lnTo>
                <a:lnTo>
                  <a:pt x="1390637" y="948537"/>
                </a:lnTo>
                <a:close/>
              </a:path>
              <a:path w="4705350" h="1899920">
                <a:moveTo>
                  <a:pt x="1390637" y="3454"/>
                </a:moveTo>
                <a:lnTo>
                  <a:pt x="1390180" y="2324"/>
                </a:lnTo>
                <a:lnTo>
                  <a:pt x="1388313" y="469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69"/>
                </a:lnTo>
                <a:lnTo>
                  <a:pt x="1372057" y="2324"/>
                </a:lnTo>
                <a:lnTo>
                  <a:pt x="1371587" y="3454"/>
                </a:lnTo>
                <a:lnTo>
                  <a:pt x="1371587" y="6083"/>
                </a:lnTo>
                <a:lnTo>
                  <a:pt x="1372057" y="7200"/>
                </a:lnTo>
                <a:lnTo>
                  <a:pt x="1373924" y="9067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67"/>
                </a:lnTo>
                <a:lnTo>
                  <a:pt x="1390180" y="7200"/>
                </a:lnTo>
                <a:lnTo>
                  <a:pt x="1390637" y="6083"/>
                </a:lnTo>
                <a:lnTo>
                  <a:pt x="1390637" y="3454"/>
                </a:lnTo>
                <a:close/>
              </a:path>
              <a:path w="4705350" h="1899920">
                <a:moveTo>
                  <a:pt x="1447787" y="1893633"/>
                </a:moveTo>
                <a:lnTo>
                  <a:pt x="1447330" y="1892515"/>
                </a:lnTo>
                <a:lnTo>
                  <a:pt x="1445463" y="1890649"/>
                </a:lnTo>
                <a:lnTo>
                  <a:pt x="1444345" y="1890191"/>
                </a:lnTo>
                <a:lnTo>
                  <a:pt x="1432191" y="1890191"/>
                </a:lnTo>
                <a:lnTo>
                  <a:pt x="1431074" y="1890649"/>
                </a:lnTo>
                <a:lnTo>
                  <a:pt x="1429207" y="1892515"/>
                </a:lnTo>
                <a:lnTo>
                  <a:pt x="1428737" y="1893633"/>
                </a:lnTo>
                <a:lnTo>
                  <a:pt x="1428737" y="1896262"/>
                </a:lnTo>
                <a:lnTo>
                  <a:pt x="1429207" y="1897380"/>
                </a:lnTo>
                <a:lnTo>
                  <a:pt x="1431074" y="1899246"/>
                </a:lnTo>
                <a:lnTo>
                  <a:pt x="1432191" y="1899716"/>
                </a:lnTo>
                <a:lnTo>
                  <a:pt x="1444345" y="1899716"/>
                </a:lnTo>
                <a:lnTo>
                  <a:pt x="1445463" y="1899246"/>
                </a:lnTo>
                <a:lnTo>
                  <a:pt x="1447330" y="1897380"/>
                </a:lnTo>
                <a:lnTo>
                  <a:pt x="1447787" y="1896262"/>
                </a:lnTo>
                <a:lnTo>
                  <a:pt x="1447787" y="1893633"/>
                </a:lnTo>
                <a:close/>
              </a:path>
              <a:path w="4705350" h="1899920">
                <a:moveTo>
                  <a:pt x="1447787" y="948537"/>
                </a:moveTo>
                <a:lnTo>
                  <a:pt x="1447330" y="947420"/>
                </a:lnTo>
                <a:lnTo>
                  <a:pt x="1445463" y="945565"/>
                </a:lnTo>
                <a:lnTo>
                  <a:pt x="1444345" y="945095"/>
                </a:lnTo>
                <a:lnTo>
                  <a:pt x="1432191" y="945095"/>
                </a:lnTo>
                <a:lnTo>
                  <a:pt x="1431074" y="945565"/>
                </a:lnTo>
                <a:lnTo>
                  <a:pt x="1429207" y="947420"/>
                </a:lnTo>
                <a:lnTo>
                  <a:pt x="1428737" y="948537"/>
                </a:lnTo>
                <a:lnTo>
                  <a:pt x="1428737" y="951166"/>
                </a:lnTo>
                <a:lnTo>
                  <a:pt x="1429207" y="952296"/>
                </a:lnTo>
                <a:lnTo>
                  <a:pt x="1431074" y="954151"/>
                </a:lnTo>
                <a:lnTo>
                  <a:pt x="1432191" y="954620"/>
                </a:lnTo>
                <a:lnTo>
                  <a:pt x="1444345" y="954620"/>
                </a:lnTo>
                <a:lnTo>
                  <a:pt x="1445463" y="954151"/>
                </a:lnTo>
                <a:lnTo>
                  <a:pt x="1447330" y="952296"/>
                </a:lnTo>
                <a:lnTo>
                  <a:pt x="1447787" y="951166"/>
                </a:lnTo>
                <a:lnTo>
                  <a:pt x="1447787" y="948537"/>
                </a:lnTo>
                <a:close/>
              </a:path>
              <a:path w="4705350" h="1899920">
                <a:moveTo>
                  <a:pt x="1447787" y="3454"/>
                </a:moveTo>
                <a:lnTo>
                  <a:pt x="1447330" y="2324"/>
                </a:lnTo>
                <a:lnTo>
                  <a:pt x="1445463" y="469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24"/>
                </a:lnTo>
                <a:lnTo>
                  <a:pt x="1428737" y="3454"/>
                </a:lnTo>
                <a:lnTo>
                  <a:pt x="1428737" y="6083"/>
                </a:lnTo>
                <a:lnTo>
                  <a:pt x="1429207" y="7200"/>
                </a:lnTo>
                <a:lnTo>
                  <a:pt x="1431074" y="9067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67"/>
                </a:lnTo>
                <a:lnTo>
                  <a:pt x="1447330" y="7200"/>
                </a:lnTo>
                <a:lnTo>
                  <a:pt x="1447787" y="6083"/>
                </a:lnTo>
                <a:lnTo>
                  <a:pt x="1447787" y="3454"/>
                </a:lnTo>
                <a:close/>
              </a:path>
              <a:path w="4705350" h="1899920">
                <a:moveTo>
                  <a:pt x="1504950" y="1893633"/>
                </a:moveTo>
                <a:lnTo>
                  <a:pt x="1504480" y="1892515"/>
                </a:lnTo>
                <a:lnTo>
                  <a:pt x="1502613" y="1890649"/>
                </a:lnTo>
                <a:lnTo>
                  <a:pt x="1501495" y="1890191"/>
                </a:lnTo>
                <a:lnTo>
                  <a:pt x="1489341" y="1890191"/>
                </a:lnTo>
                <a:lnTo>
                  <a:pt x="1488224" y="1890649"/>
                </a:lnTo>
                <a:lnTo>
                  <a:pt x="1486357" y="1892515"/>
                </a:lnTo>
                <a:lnTo>
                  <a:pt x="1485900" y="1893633"/>
                </a:lnTo>
                <a:lnTo>
                  <a:pt x="1485900" y="1896262"/>
                </a:lnTo>
                <a:lnTo>
                  <a:pt x="1486357" y="1897380"/>
                </a:lnTo>
                <a:lnTo>
                  <a:pt x="1488224" y="1899246"/>
                </a:lnTo>
                <a:lnTo>
                  <a:pt x="1489341" y="1899716"/>
                </a:lnTo>
                <a:lnTo>
                  <a:pt x="1501495" y="1899716"/>
                </a:lnTo>
                <a:lnTo>
                  <a:pt x="1502613" y="1899246"/>
                </a:lnTo>
                <a:lnTo>
                  <a:pt x="1504480" y="1897380"/>
                </a:lnTo>
                <a:lnTo>
                  <a:pt x="1504950" y="1896262"/>
                </a:lnTo>
                <a:lnTo>
                  <a:pt x="1504950" y="1893633"/>
                </a:lnTo>
                <a:close/>
              </a:path>
              <a:path w="4705350" h="1899920">
                <a:moveTo>
                  <a:pt x="1504950" y="948537"/>
                </a:moveTo>
                <a:lnTo>
                  <a:pt x="1504480" y="947420"/>
                </a:lnTo>
                <a:lnTo>
                  <a:pt x="1502613" y="945565"/>
                </a:lnTo>
                <a:lnTo>
                  <a:pt x="1501495" y="945095"/>
                </a:lnTo>
                <a:lnTo>
                  <a:pt x="1489341" y="945095"/>
                </a:lnTo>
                <a:lnTo>
                  <a:pt x="1488224" y="945565"/>
                </a:lnTo>
                <a:lnTo>
                  <a:pt x="1486357" y="947420"/>
                </a:lnTo>
                <a:lnTo>
                  <a:pt x="1485900" y="948537"/>
                </a:lnTo>
                <a:lnTo>
                  <a:pt x="1485900" y="951166"/>
                </a:lnTo>
                <a:lnTo>
                  <a:pt x="1486357" y="952296"/>
                </a:lnTo>
                <a:lnTo>
                  <a:pt x="1488224" y="954151"/>
                </a:lnTo>
                <a:lnTo>
                  <a:pt x="1489341" y="954620"/>
                </a:lnTo>
                <a:lnTo>
                  <a:pt x="1501495" y="954620"/>
                </a:lnTo>
                <a:lnTo>
                  <a:pt x="1502613" y="954151"/>
                </a:lnTo>
                <a:lnTo>
                  <a:pt x="1504480" y="952296"/>
                </a:lnTo>
                <a:lnTo>
                  <a:pt x="1504950" y="951166"/>
                </a:lnTo>
                <a:lnTo>
                  <a:pt x="1504950" y="948537"/>
                </a:lnTo>
                <a:close/>
              </a:path>
              <a:path w="4705350" h="1899920">
                <a:moveTo>
                  <a:pt x="1504950" y="3454"/>
                </a:moveTo>
                <a:lnTo>
                  <a:pt x="1504480" y="2324"/>
                </a:lnTo>
                <a:lnTo>
                  <a:pt x="1502613" y="469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69"/>
                </a:lnTo>
                <a:lnTo>
                  <a:pt x="1486357" y="2324"/>
                </a:lnTo>
                <a:lnTo>
                  <a:pt x="1485900" y="3454"/>
                </a:lnTo>
                <a:lnTo>
                  <a:pt x="1485900" y="6083"/>
                </a:lnTo>
                <a:lnTo>
                  <a:pt x="1486357" y="7200"/>
                </a:lnTo>
                <a:lnTo>
                  <a:pt x="1488224" y="9067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67"/>
                </a:lnTo>
                <a:lnTo>
                  <a:pt x="1504480" y="7200"/>
                </a:lnTo>
                <a:lnTo>
                  <a:pt x="1504950" y="6083"/>
                </a:lnTo>
                <a:lnTo>
                  <a:pt x="1504950" y="3454"/>
                </a:lnTo>
                <a:close/>
              </a:path>
              <a:path w="4705350" h="1899920">
                <a:moveTo>
                  <a:pt x="1562087" y="1893633"/>
                </a:moveTo>
                <a:lnTo>
                  <a:pt x="1561630" y="1892515"/>
                </a:lnTo>
                <a:lnTo>
                  <a:pt x="1559763" y="1890649"/>
                </a:lnTo>
                <a:lnTo>
                  <a:pt x="1558645" y="1890191"/>
                </a:lnTo>
                <a:lnTo>
                  <a:pt x="1546491" y="1890191"/>
                </a:lnTo>
                <a:lnTo>
                  <a:pt x="1545374" y="1890649"/>
                </a:lnTo>
                <a:lnTo>
                  <a:pt x="1543507" y="1892515"/>
                </a:lnTo>
                <a:lnTo>
                  <a:pt x="1543050" y="1893633"/>
                </a:lnTo>
                <a:lnTo>
                  <a:pt x="1543050" y="1896262"/>
                </a:lnTo>
                <a:lnTo>
                  <a:pt x="1543507" y="1897380"/>
                </a:lnTo>
                <a:lnTo>
                  <a:pt x="1545374" y="1899246"/>
                </a:lnTo>
                <a:lnTo>
                  <a:pt x="1546491" y="1899716"/>
                </a:lnTo>
                <a:lnTo>
                  <a:pt x="1558645" y="1899716"/>
                </a:lnTo>
                <a:lnTo>
                  <a:pt x="1559763" y="1899246"/>
                </a:lnTo>
                <a:lnTo>
                  <a:pt x="1561630" y="1897380"/>
                </a:lnTo>
                <a:lnTo>
                  <a:pt x="1562087" y="1896262"/>
                </a:lnTo>
                <a:lnTo>
                  <a:pt x="1562087" y="1893633"/>
                </a:lnTo>
                <a:close/>
              </a:path>
              <a:path w="4705350" h="1899920">
                <a:moveTo>
                  <a:pt x="1562087" y="948537"/>
                </a:moveTo>
                <a:lnTo>
                  <a:pt x="1561630" y="947420"/>
                </a:lnTo>
                <a:lnTo>
                  <a:pt x="1559763" y="945565"/>
                </a:lnTo>
                <a:lnTo>
                  <a:pt x="1558645" y="945095"/>
                </a:lnTo>
                <a:lnTo>
                  <a:pt x="1546491" y="945095"/>
                </a:lnTo>
                <a:lnTo>
                  <a:pt x="1545374" y="945565"/>
                </a:lnTo>
                <a:lnTo>
                  <a:pt x="1543507" y="947420"/>
                </a:lnTo>
                <a:lnTo>
                  <a:pt x="1543050" y="948537"/>
                </a:lnTo>
                <a:lnTo>
                  <a:pt x="1543050" y="951166"/>
                </a:lnTo>
                <a:lnTo>
                  <a:pt x="1543507" y="952296"/>
                </a:lnTo>
                <a:lnTo>
                  <a:pt x="1545374" y="954151"/>
                </a:lnTo>
                <a:lnTo>
                  <a:pt x="1546491" y="954620"/>
                </a:lnTo>
                <a:lnTo>
                  <a:pt x="1558645" y="954620"/>
                </a:lnTo>
                <a:lnTo>
                  <a:pt x="1559763" y="954151"/>
                </a:lnTo>
                <a:lnTo>
                  <a:pt x="1561630" y="952296"/>
                </a:lnTo>
                <a:lnTo>
                  <a:pt x="1562087" y="951166"/>
                </a:lnTo>
                <a:lnTo>
                  <a:pt x="1562087" y="948537"/>
                </a:lnTo>
                <a:close/>
              </a:path>
              <a:path w="4705350" h="1899920">
                <a:moveTo>
                  <a:pt x="1562087" y="3454"/>
                </a:moveTo>
                <a:lnTo>
                  <a:pt x="1561630" y="2324"/>
                </a:lnTo>
                <a:lnTo>
                  <a:pt x="1559763" y="469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69"/>
                </a:lnTo>
                <a:lnTo>
                  <a:pt x="1543507" y="2324"/>
                </a:lnTo>
                <a:lnTo>
                  <a:pt x="1543050" y="3454"/>
                </a:lnTo>
                <a:lnTo>
                  <a:pt x="1543050" y="6083"/>
                </a:lnTo>
                <a:lnTo>
                  <a:pt x="1543507" y="7200"/>
                </a:lnTo>
                <a:lnTo>
                  <a:pt x="1545374" y="9067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67"/>
                </a:lnTo>
                <a:lnTo>
                  <a:pt x="1561630" y="7200"/>
                </a:lnTo>
                <a:lnTo>
                  <a:pt x="1562087" y="6083"/>
                </a:lnTo>
                <a:lnTo>
                  <a:pt x="1562087" y="3454"/>
                </a:lnTo>
                <a:close/>
              </a:path>
              <a:path w="4705350" h="1899920">
                <a:moveTo>
                  <a:pt x="1619250" y="1893633"/>
                </a:moveTo>
                <a:lnTo>
                  <a:pt x="1618780" y="1892515"/>
                </a:lnTo>
                <a:lnTo>
                  <a:pt x="1616913" y="1890649"/>
                </a:lnTo>
                <a:lnTo>
                  <a:pt x="1615795" y="1890191"/>
                </a:lnTo>
                <a:lnTo>
                  <a:pt x="1603641" y="1890191"/>
                </a:lnTo>
                <a:lnTo>
                  <a:pt x="1602524" y="1890649"/>
                </a:lnTo>
                <a:lnTo>
                  <a:pt x="1600657" y="1892515"/>
                </a:lnTo>
                <a:lnTo>
                  <a:pt x="1600187" y="1893633"/>
                </a:lnTo>
                <a:lnTo>
                  <a:pt x="1600187" y="1896262"/>
                </a:lnTo>
                <a:lnTo>
                  <a:pt x="1600657" y="1897380"/>
                </a:lnTo>
                <a:lnTo>
                  <a:pt x="1602524" y="1899246"/>
                </a:lnTo>
                <a:lnTo>
                  <a:pt x="1603641" y="1899716"/>
                </a:lnTo>
                <a:lnTo>
                  <a:pt x="1615795" y="1899716"/>
                </a:lnTo>
                <a:lnTo>
                  <a:pt x="1616913" y="1899246"/>
                </a:lnTo>
                <a:lnTo>
                  <a:pt x="1618780" y="1897380"/>
                </a:lnTo>
                <a:lnTo>
                  <a:pt x="1619250" y="1896262"/>
                </a:lnTo>
                <a:lnTo>
                  <a:pt x="1619250" y="1893633"/>
                </a:lnTo>
                <a:close/>
              </a:path>
              <a:path w="4705350" h="1899920">
                <a:moveTo>
                  <a:pt x="1619250" y="948537"/>
                </a:moveTo>
                <a:lnTo>
                  <a:pt x="1618780" y="947420"/>
                </a:lnTo>
                <a:lnTo>
                  <a:pt x="1616913" y="945565"/>
                </a:lnTo>
                <a:lnTo>
                  <a:pt x="1615795" y="945095"/>
                </a:lnTo>
                <a:lnTo>
                  <a:pt x="1603641" y="945095"/>
                </a:lnTo>
                <a:lnTo>
                  <a:pt x="1602524" y="945565"/>
                </a:lnTo>
                <a:lnTo>
                  <a:pt x="1600657" y="947420"/>
                </a:lnTo>
                <a:lnTo>
                  <a:pt x="1600187" y="948537"/>
                </a:lnTo>
                <a:lnTo>
                  <a:pt x="1600187" y="951166"/>
                </a:lnTo>
                <a:lnTo>
                  <a:pt x="1600657" y="952296"/>
                </a:lnTo>
                <a:lnTo>
                  <a:pt x="1602524" y="954151"/>
                </a:lnTo>
                <a:lnTo>
                  <a:pt x="1603641" y="954620"/>
                </a:lnTo>
                <a:lnTo>
                  <a:pt x="1615795" y="954620"/>
                </a:lnTo>
                <a:lnTo>
                  <a:pt x="1616913" y="954151"/>
                </a:lnTo>
                <a:lnTo>
                  <a:pt x="1618780" y="952296"/>
                </a:lnTo>
                <a:lnTo>
                  <a:pt x="1619250" y="951166"/>
                </a:lnTo>
                <a:lnTo>
                  <a:pt x="1619250" y="948537"/>
                </a:lnTo>
                <a:close/>
              </a:path>
              <a:path w="4705350" h="1899920">
                <a:moveTo>
                  <a:pt x="1619250" y="3454"/>
                </a:moveTo>
                <a:lnTo>
                  <a:pt x="1618780" y="2324"/>
                </a:lnTo>
                <a:lnTo>
                  <a:pt x="1616913" y="469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69"/>
                </a:lnTo>
                <a:lnTo>
                  <a:pt x="1600657" y="2324"/>
                </a:lnTo>
                <a:lnTo>
                  <a:pt x="1600187" y="3454"/>
                </a:lnTo>
                <a:lnTo>
                  <a:pt x="1600187" y="6083"/>
                </a:lnTo>
                <a:lnTo>
                  <a:pt x="1600657" y="7200"/>
                </a:lnTo>
                <a:lnTo>
                  <a:pt x="1602524" y="9067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67"/>
                </a:lnTo>
                <a:lnTo>
                  <a:pt x="1618780" y="7200"/>
                </a:lnTo>
                <a:lnTo>
                  <a:pt x="1619250" y="6083"/>
                </a:lnTo>
                <a:lnTo>
                  <a:pt x="1619250" y="3454"/>
                </a:lnTo>
                <a:close/>
              </a:path>
              <a:path w="4705350" h="1899920">
                <a:moveTo>
                  <a:pt x="1676387" y="1893633"/>
                </a:moveTo>
                <a:lnTo>
                  <a:pt x="1675930" y="1892515"/>
                </a:lnTo>
                <a:lnTo>
                  <a:pt x="1674063" y="1890649"/>
                </a:lnTo>
                <a:lnTo>
                  <a:pt x="1672945" y="1890191"/>
                </a:lnTo>
                <a:lnTo>
                  <a:pt x="1660791" y="1890191"/>
                </a:lnTo>
                <a:lnTo>
                  <a:pt x="1659674" y="1890649"/>
                </a:lnTo>
                <a:lnTo>
                  <a:pt x="1657807" y="1892515"/>
                </a:lnTo>
                <a:lnTo>
                  <a:pt x="1657337" y="1893633"/>
                </a:lnTo>
                <a:lnTo>
                  <a:pt x="1657337" y="1896262"/>
                </a:lnTo>
                <a:lnTo>
                  <a:pt x="1657807" y="1897380"/>
                </a:lnTo>
                <a:lnTo>
                  <a:pt x="1659674" y="1899246"/>
                </a:lnTo>
                <a:lnTo>
                  <a:pt x="1660791" y="1899716"/>
                </a:lnTo>
                <a:lnTo>
                  <a:pt x="1672945" y="1899716"/>
                </a:lnTo>
                <a:lnTo>
                  <a:pt x="1674063" y="1899246"/>
                </a:lnTo>
                <a:lnTo>
                  <a:pt x="1675930" y="1897380"/>
                </a:lnTo>
                <a:lnTo>
                  <a:pt x="1676387" y="1896262"/>
                </a:lnTo>
                <a:lnTo>
                  <a:pt x="1676387" y="1893633"/>
                </a:lnTo>
                <a:close/>
              </a:path>
              <a:path w="4705350" h="1899920">
                <a:moveTo>
                  <a:pt x="1676387" y="948537"/>
                </a:moveTo>
                <a:lnTo>
                  <a:pt x="1675930" y="947420"/>
                </a:lnTo>
                <a:lnTo>
                  <a:pt x="1674063" y="945565"/>
                </a:lnTo>
                <a:lnTo>
                  <a:pt x="1672945" y="945095"/>
                </a:lnTo>
                <a:lnTo>
                  <a:pt x="1660791" y="945095"/>
                </a:lnTo>
                <a:lnTo>
                  <a:pt x="1659674" y="945565"/>
                </a:lnTo>
                <a:lnTo>
                  <a:pt x="1657807" y="947420"/>
                </a:lnTo>
                <a:lnTo>
                  <a:pt x="1657337" y="948537"/>
                </a:lnTo>
                <a:lnTo>
                  <a:pt x="1657337" y="951166"/>
                </a:lnTo>
                <a:lnTo>
                  <a:pt x="1657807" y="952296"/>
                </a:lnTo>
                <a:lnTo>
                  <a:pt x="1659674" y="954151"/>
                </a:lnTo>
                <a:lnTo>
                  <a:pt x="1660791" y="954620"/>
                </a:lnTo>
                <a:lnTo>
                  <a:pt x="1672945" y="954620"/>
                </a:lnTo>
                <a:lnTo>
                  <a:pt x="1674063" y="954151"/>
                </a:lnTo>
                <a:lnTo>
                  <a:pt x="1675930" y="952296"/>
                </a:lnTo>
                <a:lnTo>
                  <a:pt x="1676387" y="951166"/>
                </a:lnTo>
                <a:lnTo>
                  <a:pt x="1676387" y="948537"/>
                </a:lnTo>
                <a:close/>
              </a:path>
              <a:path w="4705350" h="1899920">
                <a:moveTo>
                  <a:pt x="1676387" y="3454"/>
                </a:moveTo>
                <a:lnTo>
                  <a:pt x="1675930" y="2324"/>
                </a:lnTo>
                <a:lnTo>
                  <a:pt x="1674063" y="469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69"/>
                </a:lnTo>
                <a:lnTo>
                  <a:pt x="1657807" y="2324"/>
                </a:lnTo>
                <a:lnTo>
                  <a:pt x="1657337" y="3454"/>
                </a:lnTo>
                <a:lnTo>
                  <a:pt x="1657337" y="6083"/>
                </a:lnTo>
                <a:lnTo>
                  <a:pt x="1657807" y="7200"/>
                </a:lnTo>
                <a:lnTo>
                  <a:pt x="1659674" y="9067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67"/>
                </a:lnTo>
                <a:lnTo>
                  <a:pt x="1675930" y="7200"/>
                </a:lnTo>
                <a:lnTo>
                  <a:pt x="1676387" y="6083"/>
                </a:lnTo>
                <a:lnTo>
                  <a:pt x="1676387" y="3454"/>
                </a:lnTo>
                <a:close/>
              </a:path>
              <a:path w="4705350" h="1899920">
                <a:moveTo>
                  <a:pt x="1733537" y="1893633"/>
                </a:moveTo>
                <a:lnTo>
                  <a:pt x="1733080" y="1892515"/>
                </a:lnTo>
                <a:lnTo>
                  <a:pt x="1731213" y="1890649"/>
                </a:lnTo>
                <a:lnTo>
                  <a:pt x="1730095" y="1890191"/>
                </a:lnTo>
                <a:lnTo>
                  <a:pt x="1717941" y="1890191"/>
                </a:lnTo>
                <a:lnTo>
                  <a:pt x="1716824" y="1890649"/>
                </a:lnTo>
                <a:lnTo>
                  <a:pt x="1714957" y="1892515"/>
                </a:lnTo>
                <a:lnTo>
                  <a:pt x="1714487" y="1893633"/>
                </a:lnTo>
                <a:lnTo>
                  <a:pt x="1714487" y="1896262"/>
                </a:lnTo>
                <a:lnTo>
                  <a:pt x="1714957" y="1897380"/>
                </a:lnTo>
                <a:lnTo>
                  <a:pt x="1716824" y="1899246"/>
                </a:lnTo>
                <a:lnTo>
                  <a:pt x="1717941" y="1899716"/>
                </a:lnTo>
                <a:lnTo>
                  <a:pt x="1730095" y="1899716"/>
                </a:lnTo>
                <a:lnTo>
                  <a:pt x="1731213" y="1899246"/>
                </a:lnTo>
                <a:lnTo>
                  <a:pt x="1733080" y="1897380"/>
                </a:lnTo>
                <a:lnTo>
                  <a:pt x="1733537" y="1896262"/>
                </a:lnTo>
                <a:lnTo>
                  <a:pt x="1733537" y="1893633"/>
                </a:lnTo>
                <a:close/>
              </a:path>
              <a:path w="4705350" h="1899920">
                <a:moveTo>
                  <a:pt x="1733537" y="948537"/>
                </a:moveTo>
                <a:lnTo>
                  <a:pt x="1733080" y="947420"/>
                </a:lnTo>
                <a:lnTo>
                  <a:pt x="1731213" y="945565"/>
                </a:lnTo>
                <a:lnTo>
                  <a:pt x="1730095" y="945095"/>
                </a:lnTo>
                <a:lnTo>
                  <a:pt x="1717941" y="945095"/>
                </a:lnTo>
                <a:lnTo>
                  <a:pt x="1716824" y="945565"/>
                </a:lnTo>
                <a:lnTo>
                  <a:pt x="1714957" y="947420"/>
                </a:lnTo>
                <a:lnTo>
                  <a:pt x="1714487" y="948537"/>
                </a:lnTo>
                <a:lnTo>
                  <a:pt x="1714487" y="951166"/>
                </a:lnTo>
                <a:lnTo>
                  <a:pt x="1714957" y="952296"/>
                </a:lnTo>
                <a:lnTo>
                  <a:pt x="1716824" y="954151"/>
                </a:lnTo>
                <a:lnTo>
                  <a:pt x="1717941" y="954620"/>
                </a:lnTo>
                <a:lnTo>
                  <a:pt x="1730095" y="954620"/>
                </a:lnTo>
                <a:lnTo>
                  <a:pt x="1731213" y="954151"/>
                </a:lnTo>
                <a:lnTo>
                  <a:pt x="1733080" y="952296"/>
                </a:lnTo>
                <a:lnTo>
                  <a:pt x="1733537" y="951166"/>
                </a:lnTo>
                <a:lnTo>
                  <a:pt x="1733537" y="948537"/>
                </a:lnTo>
                <a:close/>
              </a:path>
              <a:path w="4705350" h="1899920">
                <a:moveTo>
                  <a:pt x="1733537" y="3454"/>
                </a:moveTo>
                <a:lnTo>
                  <a:pt x="1733080" y="2324"/>
                </a:lnTo>
                <a:lnTo>
                  <a:pt x="1731213" y="469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24"/>
                </a:lnTo>
                <a:lnTo>
                  <a:pt x="1714487" y="3454"/>
                </a:lnTo>
                <a:lnTo>
                  <a:pt x="1714487" y="6083"/>
                </a:lnTo>
                <a:lnTo>
                  <a:pt x="1714957" y="7200"/>
                </a:lnTo>
                <a:lnTo>
                  <a:pt x="1716824" y="9067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67"/>
                </a:lnTo>
                <a:lnTo>
                  <a:pt x="1733080" y="7200"/>
                </a:lnTo>
                <a:lnTo>
                  <a:pt x="1733537" y="6083"/>
                </a:lnTo>
                <a:lnTo>
                  <a:pt x="1733537" y="3454"/>
                </a:lnTo>
                <a:close/>
              </a:path>
              <a:path w="4705350" h="1899920">
                <a:moveTo>
                  <a:pt x="1790687" y="1893633"/>
                </a:moveTo>
                <a:lnTo>
                  <a:pt x="1790230" y="1892515"/>
                </a:lnTo>
                <a:lnTo>
                  <a:pt x="1788363" y="1890649"/>
                </a:lnTo>
                <a:lnTo>
                  <a:pt x="1787245" y="1890191"/>
                </a:lnTo>
                <a:lnTo>
                  <a:pt x="1775091" y="1890191"/>
                </a:lnTo>
                <a:lnTo>
                  <a:pt x="1773974" y="1890649"/>
                </a:lnTo>
                <a:lnTo>
                  <a:pt x="1772107" y="1892515"/>
                </a:lnTo>
                <a:lnTo>
                  <a:pt x="1771637" y="1893633"/>
                </a:lnTo>
                <a:lnTo>
                  <a:pt x="1771637" y="1896262"/>
                </a:lnTo>
                <a:lnTo>
                  <a:pt x="1772107" y="1897380"/>
                </a:lnTo>
                <a:lnTo>
                  <a:pt x="1773974" y="1899246"/>
                </a:lnTo>
                <a:lnTo>
                  <a:pt x="1775091" y="1899716"/>
                </a:lnTo>
                <a:lnTo>
                  <a:pt x="1787245" y="1899716"/>
                </a:lnTo>
                <a:lnTo>
                  <a:pt x="1788363" y="1899246"/>
                </a:lnTo>
                <a:lnTo>
                  <a:pt x="1790230" y="1897380"/>
                </a:lnTo>
                <a:lnTo>
                  <a:pt x="1790687" y="1896262"/>
                </a:lnTo>
                <a:lnTo>
                  <a:pt x="1790687" y="1893633"/>
                </a:lnTo>
                <a:close/>
              </a:path>
              <a:path w="4705350" h="1899920">
                <a:moveTo>
                  <a:pt x="1790687" y="948537"/>
                </a:moveTo>
                <a:lnTo>
                  <a:pt x="1790230" y="947420"/>
                </a:lnTo>
                <a:lnTo>
                  <a:pt x="1788363" y="945565"/>
                </a:lnTo>
                <a:lnTo>
                  <a:pt x="1787245" y="945095"/>
                </a:lnTo>
                <a:lnTo>
                  <a:pt x="1775091" y="945095"/>
                </a:lnTo>
                <a:lnTo>
                  <a:pt x="1773974" y="945565"/>
                </a:lnTo>
                <a:lnTo>
                  <a:pt x="1772107" y="947420"/>
                </a:lnTo>
                <a:lnTo>
                  <a:pt x="1771637" y="948537"/>
                </a:lnTo>
                <a:lnTo>
                  <a:pt x="1771637" y="951166"/>
                </a:lnTo>
                <a:lnTo>
                  <a:pt x="1772107" y="952296"/>
                </a:lnTo>
                <a:lnTo>
                  <a:pt x="1773974" y="954151"/>
                </a:lnTo>
                <a:lnTo>
                  <a:pt x="1775091" y="954620"/>
                </a:lnTo>
                <a:lnTo>
                  <a:pt x="1787245" y="954620"/>
                </a:lnTo>
                <a:lnTo>
                  <a:pt x="1788363" y="954151"/>
                </a:lnTo>
                <a:lnTo>
                  <a:pt x="1790230" y="952296"/>
                </a:lnTo>
                <a:lnTo>
                  <a:pt x="1790687" y="951166"/>
                </a:lnTo>
                <a:lnTo>
                  <a:pt x="1790687" y="948537"/>
                </a:lnTo>
                <a:close/>
              </a:path>
              <a:path w="4705350" h="1899920">
                <a:moveTo>
                  <a:pt x="1790687" y="3454"/>
                </a:moveTo>
                <a:lnTo>
                  <a:pt x="1790230" y="2324"/>
                </a:lnTo>
                <a:lnTo>
                  <a:pt x="1788363" y="469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69"/>
                </a:lnTo>
                <a:lnTo>
                  <a:pt x="1772107" y="2324"/>
                </a:lnTo>
                <a:lnTo>
                  <a:pt x="1771637" y="3454"/>
                </a:lnTo>
                <a:lnTo>
                  <a:pt x="1771637" y="6083"/>
                </a:lnTo>
                <a:lnTo>
                  <a:pt x="1772107" y="7200"/>
                </a:lnTo>
                <a:lnTo>
                  <a:pt x="1773974" y="9067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67"/>
                </a:lnTo>
                <a:lnTo>
                  <a:pt x="1790230" y="7200"/>
                </a:lnTo>
                <a:lnTo>
                  <a:pt x="1790687" y="6083"/>
                </a:lnTo>
                <a:lnTo>
                  <a:pt x="1790687" y="3454"/>
                </a:lnTo>
                <a:close/>
              </a:path>
              <a:path w="4705350" h="1899920">
                <a:moveTo>
                  <a:pt x="1847837" y="1893633"/>
                </a:moveTo>
                <a:lnTo>
                  <a:pt x="1847380" y="1892515"/>
                </a:lnTo>
                <a:lnTo>
                  <a:pt x="1845513" y="1890649"/>
                </a:lnTo>
                <a:lnTo>
                  <a:pt x="1844395" y="1890191"/>
                </a:lnTo>
                <a:lnTo>
                  <a:pt x="1832241" y="1890191"/>
                </a:lnTo>
                <a:lnTo>
                  <a:pt x="1831124" y="1890649"/>
                </a:lnTo>
                <a:lnTo>
                  <a:pt x="1829257" y="1892515"/>
                </a:lnTo>
                <a:lnTo>
                  <a:pt x="1828787" y="1893633"/>
                </a:lnTo>
                <a:lnTo>
                  <a:pt x="1828787" y="1896262"/>
                </a:lnTo>
                <a:lnTo>
                  <a:pt x="1829257" y="1897380"/>
                </a:lnTo>
                <a:lnTo>
                  <a:pt x="1831124" y="1899246"/>
                </a:lnTo>
                <a:lnTo>
                  <a:pt x="1832241" y="1899716"/>
                </a:lnTo>
                <a:lnTo>
                  <a:pt x="1844395" y="1899716"/>
                </a:lnTo>
                <a:lnTo>
                  <a:pt x="1845513" y="1899246"/>
                </a:lnTo>
                <a:lnTo>
                  <a:pt x="1847380" y="1897380"/>
                </a:lnTo>
                <a:lnTo>
                  <a:pt x="1847837" y="1896262"/>
                </a:lnTo>
                <a:lnTo>
                  <a:pt x="1847837" y="1893633"/>
                </a:lnTo>
                <a:close/>
              </a:path>
              <a:path w="4705350" h="1899920">
                <a:moveTo>
                  <a:pt x="1847837" y="948537"/>
                </a:moveTo>
                <a:lnTo>
                  <a:pt x="1847380" y="947420"/>
                </a:lnTo>
                <a:lnTo>
                  <a:pt x="1845513" y="945565"/>
                </a:lnTo>
                <a:lnTo>
                  <a:pt x="1844395" y="945095"/>
                </a:lnTo>
                <a:lnTo>
                  <a:pt x="1832241" y="945095"/>
                </a:lnTo>
                <a:lnTo>
                  <a:pt x="1831124" y="945565"/>
                </a:lnTo>
                <a:lnTo>
                  <a:pt x="1829257" y="947420"/>
                </a:lnTo>
                <a:lnTo>
                  <a:pt x="1828787" y="948537"/>
                </a:lnTo>
                <a:lnTo>
                  <a:pt x="1828787" y="951166"/>
                </a:lnTo>
                <a:lnTo>
                  <a:pt x="1829257" y="952296"/>
                </a:lnTo>
                <a:lnTo>
                  <a:pt x="1831124" y="954151"/>
                </a:lnTo>
                <a:lnTo>
                  <a:pt x="1832241" y="954620"/>
                </a:lnTo>
                <a:lnTo>
                  <a:pt x="1844395" y="954620"/>
                </a:lnTo>
                <a:lnTo>
                  <a:pt x="1845513" y="954151"/>
                </a:lnTo>
                <a:lnTo>
                  <a:pt x="1847380" y="952296"/>
                </a:lnTo>
                <a:lnTo>
                  <a:pt x="1847837" y="951166"/>
                </a:lnTo>
                <a:lnTo>
                  <a:pt x="1847837" y="948537"/>
                </a:lnTo>
                <a:close/>
              </a:path>
              <a:path w="4705350" h="1899920">
                <a:moveTo>
                  <a:pt x="1847837" y="3454"/>
                </a:moveTo>
                <a:lnTo>
                  <a:pt x="1847380" y="2324"/>
                </a:lnTo>
                <a:lnTo>
                  <a:pt x="1845513" y="469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69"/>
                </a:lnTo>
                <a:lnTo>
                  <a:pt x="1829257" y="2324"/>
                </a:lnTo>
                <a:lnTo>
                  <a:pt x="1828787" y="3454"/>
                </a:lnTo>
                <a:lnTo>
                  <a:pt x="1828787" y="6083"/>
                </a:lnTo>
                <a:lnTo>
                  <a:pt x="1829257" y="7200"/>
                </a:lnTo>
                <a:lnTo>
                  <a:pt x="1831124" y="9067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67"/>
                </a:lnTo>
                <a:lnTo>
                  <a:pt x="1847380" y="7200"/>
                </a:lnTo>
                <a:lnTo>
                  <a:pt x="1847837" y="6083"/>
                </a:lnTo>
                <a:lnTo>
                  <a:pt x="1847837" y="3454"/>
                </a:lnTo>
                <a:close/>
              </a:path>
              <a:path w="4705350" h="1899920">
                <a:moveTo>
                  <a:pt x="1904987" y="1893633"/>
                </a:moveTo>
                <a:lnTo>
                  <a:pt x="1904530" y="1892515"/>
                </a:lnTo>
                <a:lnTo>
                  <a:pt x="1902663" y="1890649"/>
                </a:lnTo>
                <a:lnTo>
                  <a:pt x="1901545" y="1890191"/>
                </a:lnTo>
                <a:lnTo>
                  <a:pt x="1889391" y="1890191"/>
                </a:lnTo>
                <a:lnTo>
                  <a:pt x="1888274" y="1890649"/>
                </a:lnTo>
                <a:lnTo>
                  <a:pt x="1886407" y="1892515"/>
                </a:lnTo>
                <a:lnTo>
                  <a:pt x="1885937" y="1893633"/>
                </a:lnTo>
                <a:lnTo>
                  <a:pt x="1885937" y="1896262"/>
                </a:lnTo>
                <a:lnTo>
                  <a:pt x="1886407" y="1897380"/>
                </a:lnTo>
                <a:lnTo>
                  <a:pt x="1888274" y="1899246"/>
                </a:lnTo>
                <a:lnTo>
                  <a:pt x="1889391" y="1899716"/>
                </a:lnTo>
                <a:lnTo>
                  <a:pt x="1901545" y="1899716"/>
                </a:lnTo>
                <a:lnTo>
                  <a:pt x="1902663" y="1899246"/>
                </a:lnTo>
                <a:lnTo>
                  <a:pt x="1904530" y="1897380"/>
                </a:lnTo>
                <a:lnTo>
                  <a:pt x="1904987" y="1896262"/>
                </a:lnTo>
                <a:lnTo>
                  <a:pt x="1904987" y="1893633"/>
                </a:lnTo>
                <a:close/>
              </a:path>
              <a:path w="4705350" h="1899920">
                <a:moveTo>
                  <a:pt x="1904987" y="948537"/>
                </a:moveTo>
                <a:lnTo>
                  <a:pt x="1904530" y="947420"/>
                </a:lnTo>
                <a:lnTo>
                  <a:pt x="1902663" y="945565"/>
                </a:lnTo>
                <a:lnTo>
                  <a:pt x="1901545" y="945095"/>
                </a:lnTo>
                <a:lnTo>
                  <a:pt x="1889391" y="945095"/>
                </a:lnTo>
                <a:lnTo>
                  <a:pt x="1888274" y="945565"/>
                </a:lnTo>
                <a:lnTo>
                  <a:pt x="1886407" y="947420"/>
                </a:lnTo>
                <a:lnTo>
                  <a:pt x="1885937" y="948537"/>
                </a:lnTo>
                <a:lnTo>
                  <a:pt x="1885937" y="951166"/>
                </a:lnTo>
                <a:lnTo>
                  <a:pt x="1886407" y="952296"/>
                </a:lnTo>
                <a:lnTo>
                  <a:pt x="1888274" y="954151"/>
                </a:lnTo>
                <a:lnTo>
                  <a:pt x="1889391" y="954620"/>
                </a:lnTo>
                <a:lnTo>
                  <a:pt x="1901545" y="954620"/>
                </a:lnTo>
                <a:lnTo>
                  <a:pt x="1902663" y="954151"/>
                </a:lnTo>
                <a:lnTo>
                  <a:pt x="1904530" y="952296"/>
                </a:lnTo>
                <a:lnTo>
                  <a:pt x="1904987" y="951166"/>
                </a:lnTo>
                <a:lnTo>
                  <a:pt x="1904987" y="948537"/>
                </a:lnTo>
                <a:close/>
              </a:path>
              <a:path w="4705350" h="1899920">
                <a:moveTo>
                  <a:pt x="1904987" y="3454"/>
                </a:moveTo>
                <a:lnTo>
                  <a:pt x="1904530" y="2324"/>
                </a:lnTo>
                <a:lnTo>
                  <a:pt x="1902663" y="469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69"/>
                </a:lnTo>
                <a:lnTo>
                  <a:pt x="1886407" y="2324"/>
                </a:lnTo>
                <a:lnTo>
                  <a:pt x="1885937" y="3454"/>
                </a:lnTo>
                <a:lnTo>
                  <a:pt x="1885937" y="6083"/>
                </a:lnTo>
                <a:lnTo>
                  <a:pt x="1886407" y="7200"/>
                </a:lnTo>
                <a:lnTo>
                  <a:pt x="1888274" y="9067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67"/>
                </a:lnTo>
                <a:lnTo>
                  <a:pt x="1904530" y="7200"/>
                </a:lnTo>
                <a:lnTo>
                  <a:pt x="1904987" y="6083"/>
                </a:lnTo>
                <a:lnTo>
                  <a:pt x="1904987" y="3454"/>
                </a:lnTo>
                <a:close/>
              </a:path>
              <a:path w="4705350" h="1899920">
                <a:moveTo>
                  <a:pt x="1962137" y="1893633"/>
                </a:moveTo>
                <a:lnTo>
                  <a:pt x="1961680" y="1892515"/>
                </a:lnTo>
                <a:lnTo>
                  <a:pt x="1959813" y="1890649"/>
                </a:lnTo>
                <a:lnTo>
                  <a:pt x="1958695" y="1890191"/>
                </a:lnTo>
                <a:lnTo>
                  <a:pt x="1946541" y="1890191"/>
                </a:lnTo>
                <a:lnTo>
                  <a:pt x="1945424" y="1890649"/>
                </a:lnTo>
                <a:lnTo>
                  <a:pt x="1943557" y="1892515"/>
                </a:lnTo>
                <a:lnTo>
                  <a:pt x="1943100" y="1893633"/>
                </a:lnTo>
                <a:lnTo>
                  <a:pt x="1943100" y="1896262"/>
                </a:lnTo>
                <a:lnTo>
                  <a:pt x="1943557" y="1897380"/>
                </a:lnTo>
                <a:lnTo>
                  <a:pt x="1945424" y="1899246"/>
                </a:lnTo>
                <a:lnTo>
                  <a:pt x="1946541" y="1899716"/>
                </a:lnTo>
                <a:lnTo>
                  <a:pt x="1958695" y="1899716"/>
                </a:lnTo>
                <a:lnTo>
                  <a:pt x="1959813" y="1899246"/>
                </a:lnTo>
                <a:lnTo>
                  <a:pt x="1961680" y="1897380"/>
                </a:lnTo>
                <a:lnTo>
                  <a:pt x="1962137" y="1896262"/>
                </a:lnTo>
                <a:lnTo>
                  <a:pt x="1962137" y="1893633"/>
                </a:lnTo>
                <a:close/>
              </a:path>
              <a:path w="4705350" h="1899920">
                <a:moveTo>
                  <a:pt x="1962137" y="948537"/>
                </a:moveTo>
                <a:lnTo>
                  <a:pt x="1961680" y="947420"/>
                </a:lnTo>
                <a:lnTo>
                  <a:pt x="1959813" y="945565"/>
                </a:lnTo>
                <a:lnTo>
                  <a:pt x="1958695" y="945095"/>
                </a:lnTo>
                <a:lnTo>
                  <a:pt x="1946541" y="945095"/>
                </a:lnTo>
                <a:lnTo>
                  <a:pt x="1945424" y="945565"/>
                </a:lnTo>
                <a:lnTo>
                  <a:pt x="1943557" y="947420"/>
                </a:lnTo>
                <a:lnTo>
                  <a:pt x="1943100" y="948537"/>
                </a:lnTo>
                <a:lnTo>
                  <a:pt x="1943100" y="951166"/>
                </a:lnTo>
                <a:lnTo>
                  <a:pt x="1943557" y="952296"/>
                </a:lnTo>
                <a:lnTo>
                  <a:pt x="1945424" y="954151"/>
                </a:lnTo>
                <a:lnTo>
                  <a:pt x="1946541" y="954620"/>
                </a:lnTo>
                <a:lnTo>
                  <a:pt x="1958695" y="954620"/>
                </a:lnTo>
                <a:lnTo>
                  <a:pt x="1959813" y="954151"/>
                </a:lnTo>
                <a:lnTo>
                  <a:pt x="1961680" y="952296"/>
                </a:lnTo>
                <a:lnTo>
                  <a:pt x="1962137" y="951166"/>
                </a:lnTo>
                <a:lnTo>
                  <a:pt x="1962137" y="948537"/>
                </a:lnTo>
                <a:close/>
              </a:path>
              <a:path w="4705350" h="1899920">
                <a:moveTo>
                  <a:pt x="1962137" y="3454"/>
                </a:moveTo>
                <a:lnTo>
                  <a:pt x="1961680" y="2324"/>
                </a:lnTo>
                <a:lnTo>
                  <a:pt x="1959813" y="469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69"/>
                </a:lnTo>
                <a:lnTo>
                  <a:pt x="1943557" y="2324"/>
                </a:lnTo>
                <a:lnTo>
                  <a:pt x="1943100" y="3454"/>
                </a:lnTo>
                <a:lnTo>
                  <a:pt x="1943100" y="6083"/>
                </a:lnTo>
                <a:lnTo>
                  <a:pt x="1943557" y="7200"/>
                </a:lnTo>
                <a:lnTo>
                  <a:pt x="1945424" y="9067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67"/>
                </a:lnTo>
                <a:lnTo>
                  <a:pt x="1961680" y="7200"/>
                </a:lnTo>
                <a:lnTo>
                  <a:pt x="1962137" y="6083"/>
                </a:lnTo>
                <a:lnTo>
                  <a:pt x="1962137" y="3454"/>
                </a:lnTo>
                <a:close/>
              </a:path>
              <a:path w="4705350" h="1899920">
                <a:moveTo>
                  <a:pt x="2019300" y="1893633"/>
                </a:moveTo>
                <a:lnTo>
                  <a:pt x="2018830" y="1892515"/>
                </a:lnTo>
                <a:lnTo>
                  <a:pt x="2016963" y="1890649"/>
                </a:lnTo>
                <a:lnTo>
                  <a:pt x="2015845" y="1890191"/>
                </a:lnTo>
                <a:lnTo>
                  <a:pt x="2003691" y="1890191"/>
                </a:lnTo>
                <a:lnTo>
                  <a:pt x="2002574" y="1890649"/>
                </a:lnTo>
                <a:lnTo>
                  <a:pt x="2000707" y="1892515"/>
                </a:lnTo>
                <a:lnTo>
                  <a:pt x="2000237" y="1893633"/>
                </a:lnTo>
                <a:lnTo>
                  <a:pt x="2000237" y="1896262"/>
                </a:lnTo>
                <a:lnTo>
                  <a:pt x="2000707" y="1897380"/>
                </a:lnTo>
                <a:lnTo>
                  <a:pt x="2002574" y="1899246"/>
                </a:lnTo>
                <a:lnTo>
                  <a:pt x="2003691" y="1899716"/>
                </a:lnTo>
                <a:lnTo>
                  <a:pt x="2015845" y="1899716"/>
                </a:lnTo>
                <a:lnTo>
                  <a:pt x="2016963" y="1899246"/>
                </a:lnTo>
                <a:lnTo>
                  <a:pt x="2018830" y="1897380"/>
                </a:lnTo>
                <a:lnTo>
                  <a:pt x="2019300" y="1896262"/>
                </a:lnTo>
                <a:lnTo>
                  <a:pt x="2019300" y="1893633"/>
                </a:lnTo>
                <a:close/>
              </a:path>
              <a:path w="4705350" h="1899920">
                <a:moveTo>
                  <a:pt x="2019300" y="948537"/>
                </a:moveTo>
                <a:lnTo>
                  <a:pt x="2018830" y="947420"/>
                </a:lnTo>
                <a:lnTo>
                  <a:pt x="2016963" y="945565"/>
                </a:lnTo>
                <a:lnTo>
                  <a:pt x="2015845" y="945095"/>
                </a:lnTo>
                <a:lnTo>
                  <a:pt x="2003691" y="945095"/>
                </a:lnTo>
                <a:lnTo>
                  <a:pt x="2002574" y="945565"/>
                </a:lnTo>
                <a:lnTo>
                  <a:pt x="2000707" y="947420"/>
                </a:lnTo>
                <a:lnTo>
                  <a:pt x="2000237" y="948537"/>
                </a:lnTo>
                <a:lnTo>
                  <a:pt x="2000237" y="951166"/>
                </a:lnTo>
                <a:lnTo>
                  <a:pt x="2000707" y="952296"/>
                </a:lnTo>
                <a:lnTo>
                  <a:pt x="2002574" y="954151"/>
                </a:lnTo>
                <a:lnTo>
                  <a:pt x="2003691" y="954620"/>
                </a:lnTo>
                <a:lnTo>
                  <a:pt x="2015845" y="954620"/>
                </a:lnTo>
                <a:lnTo>
                  <a:pt x="2016963" y="954151"/>
                </a:lnTo>
                <a:lnTo>
                  <a:pt x="2018830" y="952296"/>
                </a:lnTo>
                <a:lnTo>
                  <a:pt x="2019300" y="951166"/>
                </a:lnTo>
                <a:lnTo>
                  <a:pt x="2019300" y="948537"/>
                </a:lnTo>
                <a:close/>
              </a:path>
              <a:path w="4705350" h="1899920">
                <a:moveTo>
                  <a:pt x="2019300" y="3454"/>
                </a:moveTo>
                <a:lnTo>
                  <a:pt x="2018830" y="2324"/>
                </a:lnTo>
                <a:lnTo>
                  <a:pt x="2016963" y="469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24"/>
                </a:lnTo>
                <a:lnTo>
                  <a:pt x="2000237" y="3454"/>
                </a:lnTo>
                <a:lnTo>
                  <a:pt x="2000237" y="6083"/>
                </a:lnTo>
                <a:lnTo>
                  <a:pt x="2000707" y="7200"/>
                </a:lnTo>
                <a:lnTo>
                  <a:pt x="2002574" y="9067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67"/>
                </a:lnTo>
                <a:lnTo>
                  <a:pt x="2018830" y="7200"/>
                </a:lnTo>
                <a:lnTo>
                  <a:pt x="2019300" y="6083"/>
                </a:lnTo>
                <a:lnTo>
                  <a:pt x="2019300" y="3454"/>
                </a:lnTo>
                <a:close/>
              </a:path>
              <a:path w="4705350" h="1899920">
                <a:moveTo>
                  <a:pt x="2076437" y="1893633"/>
                </a:moveTo>
                <a:lnTo>
                  <a:pt x="2075980" y="1892515"/>
                </a:lnTo>
                <a:lnTo>
                  <a:pt x="2074113" y="1890649"/>
                </a:lnTo>
                <a:lnTo>
                  <a:pt x="2072995" y="1890191"/>
                </a:lnTo>
                <a:lnTo>
                  <a:pt x="2060841" y="1890191"/>
                </a:lnTo>
                <a:lnTo>
                  <a:pt x="2059724" y="1890649"/>
                </a:lnTo>
                <a:lnTo>
                  <a:pt x="2057857" y="1892515"/>
                </a:lnTo>
                <a:lnTo>
                  <a:pt x="2057400" y="1893633"/>
                </a:lnTo>
                <a:lnTo>
                  <a:pt x="2057400" y="1896262"/>
                </a:lnTo>
                <a:lnTo>
                  <a:pt x="2057857" y="1897380"/>
                </a:lnTo>
                <a:lnTo>
                  <a:pt x="2059724" y="1899246"/>
                </a:lnTo>
                <a:lnTo>
                  <a:pt x="2060841" y="1899716"/>
                </a:lnTo>
                <a:lnTo>
                  <a:pt x="2072995" y="1899716"/>
                </a:lnTo>
                <a:lnTo>
                  <a:pt x="2074113" y="1899246"/>
                </a:lnTo>
                <a:lnTo>
                  <a:pt x="2075980" y="1897380"/>
                </a:lnTo>
                <a:lnTo>
                  <a:pt x="2076437" y="1896262"/>
                </a:lnTo>
                <a:lnTo>
                  <a:pt x="2076437" y="1893633"/>
                </a:lnTo>
                <a:close/>
              </a:path>
              <a:path w="4705350" h="1899920">
                <a:moveTo>
                  <a:pt x="2076437" y="948537"/>
                </a:moveTo>
                <a:lnTo>
                  <a:pt x="2075980" y="947420"/>
                </a:lnTo>
                <a:lnTo>
                  <a:pt x="2074113" y="945565"/>
                </a:lnTo>
                <a:lnTo>
                  <a:pt x="2072995" y="945095"/>
                </a:lnTo>
                <a:lnTo>
                  <a:pt x="2060841" y="945095"/>
                </a:lnTo>
                <a:lnTo>
                  <a:pt x="2059724" y="945565"/>
                </a:lnTo>
                <a:lnTo>
                  <a:pt x="2057857" y="947420"/>
                </a:lnTo>
                <a:lnTo>
                  <a:pt x="2057400" y="948537"/>
                </a:lnTo>
                <a:lnTo>
                  <a:pt x="2057400" y="951166"/>
                </a:lnTo>
                <a:lnTo>
                  <a:pt x="2057857" y="952296"/>
                </a:lnTo>
                <a:lnTo>
                  <a:pt x="2059724" y="954151"/>
                </a:lnTo>
                <a:lnTo>
                  <a:pt x="2060841" y="954620"/>
                </a:lnTo>
                <a:lnTo>
                  <a:pt x="2072995" y="954620"/>
                </a:lnTo>
                <a:lnTo>
                  <a:pt x="2074113" y="954151"/>
                </a:lnTo>
                <a:lnTo>
                  <a:pt x="2075980" y="952296"/>
                </a:lnTo>
                <a:lnTo>
                  <a:pt x="2076437" y="951166"/>
                </a:lnTo>
                <a:lnTo>
                  <a:pt x="2076437" y="948537"/>
                </a:lnTo>
                <a:close/>
              </a:path>
              <a:path w="4705350" h="1899920">
                <a:moveTo>
                  <a:pt x="2076437" y="3454"/>
                </a:moveTo>
                <a:lnTo>
                  <a:pt x="2075980" y="2324"/>
                </a:lnTo>
                <a:lnTo>
                  <a:pt x="2074113" y="469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69"/>
                </a:lnTo>
                <a:lnTo>
                  <a:pt x="2057857" y="2324"/>
                </a:lnTo>
                <a:lnTo>
                  <a:pt x="2057400" y="3454"/>
                </a:lnTo>
                <a:lnTo>
                  <a:pt x="2057400" y="6083"/>
                </a:lnTo>
                <a:lnTo>
                  <a:pt x="2057857" y="7200"/>
                </a:lnTo>
                <a:lnTo>
                  <a:pt x="2059724" y="9067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67"/>
                </a:lnTo>
                <a:lnTo>
                  <a:pt x="2075980" y="7200"/>
                </a:lnTo>
                <a:lnTo>
                  <a:pt x="2076437" y="6083"/>
                </a:lnTo>
                <a:lnTo>
                  <a:pt x="2076437" y="3454"/>
                </a:lnTo>
                <a:close/>
              </a:path>
              <a:path w="4705350" h="1899920">
                <a:moveTo>
                  <a:pt x="2133587" y="1893633"/>
                </a:moveTo>
                <a:lnTo>
                  <a:pt x="2133130" y="1892515"/>
                </a:lnTo>
                <a:lnTo>
                  <a:pt x="2131263" y="1890649"/>
                </a:lnTo>
                <a:lnTo>
                  <a:pt x="2130145" y="1890191"/>
                </a:lnTo>
                <a:lnTo>
                  <a:pt x="2117991" y="1890191"/>
                </a:lnTo>
                <a:lnTo>
                  <a:pt x="2116874" y="1890649"/>
                </a:lnTo>
                <a:lnTo>
                  <a:pt x="2115007" y="1892515"/>
                </a:lnTo>
                <a:lnTo>
                  <a:pt x="2114537" y="1893633"/>
                </a:lnTo>
                <a:lnTo>
                  <a:pt x="2114537" y="1896262"/>
                </a:lnTo>
                <a:lnTo>
                  <a:pt x="2115007" y="1897380"/>
                </a:lnTo>
                <a:lnTo>
                  <a:pt x="2116874" y="1899246"/>
                </a:lnTo>
                <a:lnTo>
                  <a:pt x="2117991" y="1899716"/>
                </a:lnTo>
                <a:lnTo>
                  <a:pt x="2130145" y="1899716"/>
                </a:lnTo>
                <a:lnTo>
                  <a:pt x="2131263" y="1899246"/>
                </a:lnTo>
                <a:lnTo>
                  <a:pt x="2133130" y="1897380"/>
                </a:lnTo>
                <a:lnTo>
                  <a:pt x="2133587" y="1896262"/>
                </a:lnTo>
                <a:lnTo>
                  <a:pt x="2133587" y="1893633"/>
                </a:lnTo>
                <a:close/>
              </a:path>
              <a:path w="4705350" h="1899920">
                <a:moveTo>
                  <a:pt x="2133587" y="948537"/>
                </a:moveTo>
                <a:lnTo>
                  <a:pt x="2133130" y="947420"/>
                </a:lnTo>
                <a:lnTo>
                  <a:pt x="2131263" y="945565"/>
                </a:lnTo>
                <a:lnTo>
                  <a:pt x="2130145" y="945095"/>
                </a:lnTo>
                <a:lnTo>
                  <a:pt x="2117991" y="945095"/>
                </a:lnTo>
                <a:lnTo>
                  <a:pt x="2116874" y="945565"/>
                </a:lnTo>
                <a:lnTo>
                  <a:pt x="2115007" y="947420"/>
                </a:lnTo>
                <a:lnTo>
                  <a:pt x="2114537" y="948537"/>
                </a:lnTo>
                <a:lnTo>
                  <a:pt x="2114537" y="951166"/>
                </a:lnTo>
                <a:lnTo>
                  <a:pt x="2115007" y="952296"/>
                </a:lnTo>
                <a:lnTo>
                  <a:pt x="2116874" y="954151"/>
                </a:lnTo>
                <a:lnTo>
                  <a:pt x="2117991" y="954620"/>
                </a:lnTo>
                <a:lnTo>
                  <a:pt x="2130145" y="954620"/>
                </a:lnTo>
                <a:lnTo>
                  <a:pt x="2131263" y="954151"/>
                </a:lnTo>
                <a:lnTo>
                  <a:pt x="2133130" y="952296"/>
                </a:lnTo>
                <a:lnTo>
                  <a:pt x="2133587" y="951166"/>
                </a:lnTo>
                <a:lnTo>
                  <a:pt x="2133587" y="948537"/>
                </a:lnTo>
                <a:close/>
              </a:path>
              <a:path w="4705350" h="1899920">
                <a:moveTo>
                  <a:pt x="2133587" y="3454"/>
                </a:moveTo>
                <a:lnTo>
                  <a:pt x="2133130" y="2324"/>
                </a:lnTo>
                <a:lnTo>
                  <a:pt x="2131263" y="469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69"/>
                </a:lnTo>
                <a:lnTo>
                  <a:pt x="2115007" y="2324"/>
                </a:lnTo>
                <a:lnTo>
                  <a:pt x="2114537" y="3454"/>
                </a:lnTo>
                <a:lnTo>
                  <a:pt x="2114537" y="6083"/>
                </a:lnTo>
                <a:lnTo>
                  <a:pt x="2115007" y="7200"/>
                </a:lnTo>
                <a:lnTo>
                  <a:pt x="2116874" y="9067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67"/>
                </a:lnTo>
                <a:lnTo>
                  <a:pt x="2133130" y="7200"/>
                </a:lnTo>
                <a:lnTo>
                  <a:pt x="2133587" y="6083"/>
                </a:lnTo>
                <a:lnTo>
                  <a:pt x="2133587" y="3454"/>
                </a:lnTo>
                <a:close/>
              </a:path>
              <a:path w="4705350" h="1899920">
                <a:moveTo>
                  <a:pt x="2190737" y="1893633"/>
                </a:moveTo>
                <a:lnTo>
                  <a:pt x="2190280" y="1892515"/>
                </a:lnTo>
                <a:lnTo>
                  <a:pt x="2188413" y="1890649"/>
                </a:lnTo>
                <a:lnTo>
                  <a:pt x="2187295" y="1890191"/>
                </a:lnTo>
                <a:lnTo>
                  <a:pt x="2175141" y="1890191"/>
                </a:lnTo>
                <a:lnTo>
                  <a:pt x="2174024" y="1890649"/>
                </a:lnTo>
                <a:lnTo>
                  <a:pt x="2172157" y="1892515"/>
                </a:lnTo>
                <a:lnTo>
                  <a:pt x="2171687" y="1893633"/>
                </a:lnTo>
                <a:lnTo>
                  <a:pt x="2171687" y="1896262"/>
                </a:lnTo>
                <a:lnTo>
                  <a:pt x="2172157" y="1897380"/>
                </a:lnTo>
                <a:lnTo>
                  <a:pt x="2174024" y="1899246"/>
                </a:lnTo>
                <a:lnTo>
                  <a:pt x="2175141" y="1899716"/>
                </a:lnTo>
                <a:lnTo>
                  <a:pt x="2187295" y="1899716"/>
                </a:lnTo>
                <a:lnTo>
                  <a:pt x="2188413" y="1899246"/>
                </a:lnTo>
                <a:lnTo>
                  <a:pt x="2190280" y="1897380"/>
                </a:lnTo>
                <a:lnTo>
                  <a:pt x="2190737" y="1896262"/>
                </a:lnTo>
                <a:lnTo>
                  <a:pt x="2190737" y="1893633"/>
                </a:lnTo>
                <a:close/>
              </a:path>
              <a:path w="4705350" h="1899920">
                <a:moveTo>
                  <a:pt x="2190737" y="948537"/>
                </a:moveTo>
                <a:lnTo>
                  <a:pt x="2190280" y="947420"/>
                </a:lnTo>
                <a:lnTo>
                  <a:pt x="2188413" y="945565"/>
                </a:lnTo>
                <a:lnTo>
                  <a:pt x="2187295" y="945095"/>
                </a:lnTo>
                <a:lnTo>
                  <a:pt x="2175141" y="945095"/>
                </a:lnTo>
                <a:lnTo>
                  <a:pt x="2174024" y="945565"/>
                </a:lnTo>
                <a:lnTo>
                  <a:pt x="2172157" y="947420"/>
                </a:lnTo>
                <a:lnTo>
                  <a:pt x="2171687" y="948537"/>
                </a:lnTo>
                <a:lnTo>
                  <a:pt x="2171687" y="951166"/>
                </a:lnTo>
                <a:lnTo>
                  <a:pt x="2172157" y="952296"/>
                </a:lnTo>
                <a:lnTo>
                  <a:pt x="2174024" y="954151"/>
                </a:lnTo>
                <a:lnTo>
                  <a:pt x="2175141" y="954620"/>
                </a:lnTo>
                <a:lnTo>
                  <a:pt x="2187295" y="954620"/>
                </a:lnTo>
                <a:lnTo>
                  <a:pt x="2188413" y="954151"/>
                </a:lnTo>
                <a:lnTo>
                  <a:pt x="2190280" y="952296"/>
                </a:lnTo>
                <a:lnTo>
                  <a:pt x="2190737" y="951166"/>
                </a:lnTo>
                <a:lnTo>
                  <a:pt x="2190737" y="948537"/>
                </a:lnTo>
                <a:close/>
              </a:path>
              <a:path w="4705350" h="1899920">
                <a:moveTo>
                  <a:pt x="2190737" y="3454"/>
                </a:moveTo>
                <a:lnTo>
                  <a:pt x="2190280" y="2324"/>
                </a:lnTo>
                <a:lnTo>
                  <a:pt x="2188413" y="469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69"/>
                </a:lnTo>
                <a:lnTo>
                  <a:pt x="2172157" y="2324"/>
                </a:lnTo>
                <a:lnTo>
                  <a:pt x="2171687" y="3454"/>
                </a:lnTo>
                <a:lnTo>
                  <a:pt x="2171687" y="6083"/>
                </a:lnTo>
                <a:lnTo>
                  <a:pt x="2172157" y="7200"/>
                </a:lnTo>
                <a:lnTo>
                  <a:pt x="2174024" y="9067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67"/>
                </a:lnTo>
                <a:lnTo>
                  <a:pt x="2190280" y="7200"/>
                </a:lnTo>
                <a:lnTo>
                  <a:pt x="2190737" y="6083"/>
                </a:lnTo>
                <a:lnTo>
                  <a:pt x="2190737" y="3454"/>
                </a:lnTo>
                <a:close/>
              </a:path>
              <a:path w="4705350" h="1899920">
                <a:moveTo>
                  <a:pt x="2247887" y="1893633"/>
                </a:moveTo>
                <a:lnTo>
                  <a:pt x="2247430" y="1892515"/>
                </a:lnTo>
                <a:lnTo>
                  <a:pt x="2245563" y="1890649"/>
                </a:lnTo>
                <a:lnTo>
                  <a:pt x="2244445" y="1890191"/>
                </a:lnTo>
                <a:lnTo>
                  <a:pt x="2232291" y="1890191"/>
                </a:lnTo>
                <a:lnTo>
                  <a:pt x="2231174" y="1890649"/>
                </a:lnTo>
                <a:lnTo>
                  <a:pt x="2229307" y="1892515"/>
                </a:lnTo>
                <a:lnTo>
                  <a:pt x="2228837" y="1893633"/>
                </a:lnTo>
                <a:lnTo>
                  <a:pt x="2228837" y="1896262"/>
                </a:lnTo>
                <a:lnTo>
                  <a:pt x="2229307" y="1897380"/>
                </a:lnTo>
                <a:lnTo>
                  <a:pt x="2231174" y="1899246"/>
                </a:lnTo>
                <a:lnTo>
                  <a:pt x="2232291" y="1899716"/>
                </a:lnTo>
                <a:lnTo>
                  <a:pt x="2244445" y="1899716"/>
                </a:lnTo>
                <a:lnTo>
                  <a:pt x="2245563" y="1899246"/>
                </a:lnTo>
                <a:lnTo>
                  <a:pt x="2247430" y="1897380"/>
                </a:lnTo>
                <a:lnTo>
                  <a:pt x="2247887" y="1896262"/>
                </a:lnTo>
                <a:lnTo>
                  <a:pt x="2247887" y="1893633"/>
                </a:lnTo>
                <a:close/>
              </a:path>
              <a:path w="4705350" h="1899920">
                <a:moveTo>
                  <a:pt x="2247887" y="948537"/>
                </a:moveTo>
                <a:lnTo>
                  <a:pt x="2247430" y="947420"/>
                </a:lnTo>
                <a:lnTo>
                  <a:pt x="2245563" y="945565"/>
                </a:lnTo>
                <a:lnTo>
                  <a:pt x="2244445" y="945095"/>
                </a:lnTo>
                <a:lnTo>
                  <a:pt x="2232291" y="945095"/>
                </a:lnTo>
                <a:lnTo>
                  <a:pt x="2231174" y="945565"/>
                </a:lnTo>
                <a:lnTo>
                  <a:pt x="2229307" y="947420"/>
                </a:lnTo>
                <a:lnTo>
                  <a:pt x="2228837" y="948537"/>
                </a:lnTo>
                <a:lnTo>
                  <a:pt x="2228837" y="951166"/>
                </a:lnTo>
                <a:lnTo>
                  <a:pt x="2229307" y="952296"/>
                </a:lnTo>
                <a:lnTo>
                  <a:pt x="2231174" y="954151"/>
                </a:lnTo>
                <a:lnTo>
                  <a:pt x="2232291" y="954620"/>
                </a:lnTo>
                <a:lnTo>
                  <a:pt x="2244445" y="954620"/>
                </a:lnTo>
                <a:lnTo>
                  <a:pt x="2245563" y="954151"/>
                </a:lnTo>
                <a:lnTo>
                  <a:pt x="2247430" y="952296"/>
                </a:lnTo>
                <a:lnTo>
                  <a:pt x="2247887" y="951166"/>
                </a:lnTo>
                <a:lnTo>
                  <a:pt x="2247887" y="948537"/>
                </a:lnTo>
                <a:close/>
              </a:path>
              <a:path w="4705350" h="1899920">
                <a:moveTo>
                  <a:pt x="2247887" y="3454"/>
                </a:moveTo>
                <a:lnTo>
                  <a:pt x="2247430" y="2324"/>
                </a:lnTo>
                <a:lnTo>
                  <a:pt x="2245563" y="469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69"/>
                </a:lnTo>
                <a:lnTo>
                  <a:pt x="2229307" y="2324"/>
                </a:lnTo>
                <a:lnTo>
                  <a:pt x="2228837" y="3454"/>
                </a:lnTo>
                <a:lnTo>
                  <a:pt x="2228837" y="6083"/>
                </a:lnTo>
                <a:lnTo>
                  <a:pt x="2229307" y="7200"/>
                </a:lnTo>
                <a:lnTo>
                  <a:pt x="2231174" y="9067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67"/>
                </a:lnTo>
                <a:lnTo>
                  <a:pt x="2247430" y="7200"/>
                </a:lnTo>
                <a:lnTo>
                  <a:pt x="2247887" y="6083"/>
                </a:lnTo>
                <a:lnTo>
                  <a:pt x="2247887" y="3454"/>
                </a:lnTo>
                <a:close/>
              </a:path>
              <a:path w="4705350" h="1899920">
                <a:moveTo>
                  <a:pt x="2305037" y="1893633"/>
                </a:moveTo>
                <a:lnTo>
                  <a:pt x="2304580" y="1892515"/>
                </a:lnTo>
                <a:lnTo>
                  <a:pt x="2302713" y="1890649"/>
                </a:lnTo>
                <a:lnTo>
                  <a:pt x="2301595" y="1890191"/>
                </a:lnTo>
                <a:lnTo>
                  <a:pt x="2289441" y="1890191"/>
                </a:lnTo>
                <a:lnTo>
                  <a:pt x="2288324" y="1890649"/>
                </a:lnTo>
                <a:lnTo>
                  <a:pt x="2286457" y="1892515"/>
                </a:lnTo>
                <a:lnTo>
                  <a:pt x="2285987" y="1893633"/>
                </a:lnTo>
                <a:lnTo>
                  <a:pt x="2285987" y="1896262"/>
                </a:lnTo>
                <a:lnTo>
                  <a:pt x="2286457" y="1897380"/>
                </a:lnTo>
                <a:lnTo>
                  <a:pt x="2288324" y="1899246"/>
                </a:lnTo>
                <a:lnTo>
                  <a:pt x="2289441" y="1899716"/>
                </a:lnTo>
                <a:lnTo>
                  <a:pt x="2301595" y="1899716"/>
                </a:lnTo>
                <a:lnTo>
                  <a:pt x="2302713" y="1899246"/>
                </a:lnTo>
                <a:lnTo>
                  <a:pt x="2304580" y="1897380"/>
                </a:lnTo>
                <a:lnTo>
                  <a:pt x="2305037" y="1896262"/>
                </a:lnTo>
                <a:lnTo>
                  <a:pt x="2305037" y="1893633"/>
                </a:lnTo>
                <a:close/>
              </a:path>
              <a:path w="4705350" h="1899920">
                <a:moveTo>
                  <a:pt x="2305037" y="948537"/>
                </a:moveTo>
                <a:lnTo>
                  <a:pt x="2304580" y="947420"/>
                </a:lnTo>
                <a:lnTo>
                  <a:pt x="2302713" y="945565"/>
                </a:lnTo>
                <a:lnTo>
                  <a:pt x="2301595" y="945095"/>
                </a:lnTo>
                <a:lnTo>
                  <a:pt x="2289441" y="945095"/>
                </a:lnTo>
                <a:lnTo>
                  <a:pt x="2288324" y="945565"/>
                </a:lnTo>
                <a:lnTo>
                  <a:pt x="2286457" y="947420"/>
                </a:lnTo>
                <a:lnTo>
                  <a:pt x="2285987" y="948537"/>
                </a:lnTo>
                <a:lnTo>
                  <a:pt x="2285987" y="951166"/>
                </a:lnTo>
                <a:lnTo>
                  <a:pt x="2286457" y="952296"/>
                </a:lnTo>
                <a:lnTo>
                  <a:pt x="2288324" y="954151"/>
                </a:lnTo>
                <a:lnTo>
                  <a:pt x="2289441" y="954620"/>
                </a:lnTo>
                <a:lnTo>
                  <a:pt x="2301595" y="954620"/>
                </a:lnTo>
                <a:lnTo>
                  <a:pt x="2302713" y="954151"/>
                </a:lnTo>
                <a:lnTo>
                  <a:pt x="2304580" y="952296"/>
                </a:lnTo>
                <a:lnTo>
                  <a:pt x="2305037" y="951166"/>
                </a:lnTo>
                <a:lnTo>
                  <a:pt x="2305037" y="948537"/>
                </a:lnTo>
                <a:close/>
              </a:path>
              <a:path w="4705350" h="1899920">
                <a:moveTo>
                  <a:pt x="2305037" y="3454"/>
                </a:moveTo>
                <a:lnTo>
                  <a:pt x="2304580" y="2324"/>
                </a:lnTo>
                <a:lnTo>
                  <a:pt x="2302713" y="469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24"/>
                </a:lnTo>
                <a:lnTo>
                  <a:pt x="2285987" y="3454"/>
                </a:lnTo>
                <a:lnTo>
                  <a:pt x="2285987" y="6083"/>
                </a:lnTo>
                <a:lnTo>
                  <a:pt x="2286457" y="7200"/>
                </a:lnTo>
                <a:lnTo>
                  <a:pt x="2288324" y="9067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67"/>
                </a:lnTo>
                <a:lnTo>
                  <a:pt x="2304580" y="7200"/>
                </a:lnTo>
                <a:lnTo>
                  <a:pt x="2305037" y="6083"/>
                </a:lnTo>
                <a:lnTo>
                  <a:pt x="2305037" y="3454"/>
                </a:lnTo>
                <a:close/>
              </a:path>
              <a:path w="4705350" h="1899920">
                <a:moveTo>
                  <a:pt x="2362187" y="1893633"/>
                </a:moveTo>
                <a:lnTo>
                  <a:pt x="2361730" y="1892515"/>
                </a:lnTo>
                <a:lnTo>
                  <a:pt x="2359863" y="1890649"/>
                </a:lnTo>
                <a:lnTo>
                  <a:pt x="2358745" y="1890191"/>
                </a:lnTo>
                <a:lnTo>
                  <a:pt x="2346591" y="1890191"/>
                </a:lnTo>
                <a:lnTo>
                  <a:pt x="2345474" y="1890649"/>
                </a:lnTo>
                <a:lnTo>
                  <a:pt x="2343607" y="1892515"/>
                </a:lnTo>
                <a:lnTo>
                  <a:pt x="2343137" y="1893633"/>
                </a:lnTo>
                <a:lnTo>
                  <a:pt x="2343137" y="1896262"/>
                </a:lnTo>
                <a:lnTo>
                  <a:pt x="2343607" y="1897380"/>
                </a:lnTo>
                <a:lnTo>
                  <a:pt x="2345474" y="1899246"/>
                </a:lnTo>
                <a:lnTo>
                  <a:pt x="2346591" y="1899716"/>
                </a:lnTo>
                <a:lnTo>
                  <a:pt x="2358745" y="1899716"/>
                </a:lnTo>
                <a:lnTo>
                  <a:pt x="2359863" y="1899246"/>
                </a:lnTo>
                <a:lnTo>
                  <a:pt x="2361730" y="1897380"/>
                </a:lnTo>
                <a:lnTo>
                  <a:pt x="2362187" y="1896262"/>
                </a:lnTo>
                <a:lnTo>
                  <a:pt x="2362187" y="1893633"/>
                </a:lnTo>
                <a:close/>
              </a:path>
              <a:path w="4705350" h="1899920">
                <a:moveTo>
                  <a:pt x="2362187" y="948537"/>
                </a:moveTo>
                <a:lnTo>
                  <a:pt x="2361730" y="947420"/>
                </a:lnTo>
                <a:lnTo>
                  <a:pt x="2359863" y="945565"/>
                </a:lnTo>
                <a:lnTo>
                  <a:pt x="2358745" y="945095"/>
                </a:lnTo>
                <a:lnTo>
                  <a:pt x="2346591" y="945095"/>
                </a:lnTo>
                <a:lnTo>
                  <a:pt x="2345474" y="945565"/>
                </a:lnTo>
                <a:lnTo>
                  <a:pt x="2343607" y="947420"/>
                </a:lnTo>
                <a:lnTo>
                  <a:pt x="2343137" y="948537"/>
                </a:lnTo>
                <a:lnTo>
                  <a:pt x="2343137" y="951166"/>
                </a:lnTo>
                <a:lnTo>
                  <a:pt x="2343607" y="952296"/>
                </a:lnTo>
                <a:lnTo>
                  <a:pt x="2345474" y="954151"/>
                </a:lnTo>
                <a:lnTo>
                  <a:pt x="2346591" y="954620"/>
                </a:lnTo>
                <a:lnTo>
                  <a:pt x="2358745" y="954620"/>
                </a:lnTo>
                <a:lnTo>
                  <a:pt x="2359863" y="954151"/>
                </a:lnTo>
                <a:lnTo>
                  <a:pt x="2361730" y="952296"/>
                </a:lnTo>
                <a:lnTo>
                  <a:pt x="2362187" y="951166"/>
                </a:lnTo>
                <a:lnTo>
                  <a:pt x="2362187" y="948537"/>
                </a:lnTo>
                <a:close/>
              </a:path>
              <a:path w="4705350" h="1899920">
                <a:moveTo>
                  <a:pt x="2362187" y="3454"/>
                </a:moveTo>
                <a:lnTo>
                  <a:pt x="2361730" y="2324"/>
                </a:lnTo>
                <a:lnTo>
                  <a:pt x="2359863" y="469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69"/>
                </a:lnTo>
                <a:lnTo>
                  <a:pt x="2343607" y="2324"/>
                </a:lnTo>
                <a:lnTo>
                  <a:pt x="2343137" y="3454"/>
                </a:lnTo>
                <a:lnTo>
                  <a:pt x="2343137" y="6083"/>
                </a:lnTo>
                <a:lnTo>
                  <a:pt x="2343607" y="7200"/>
                </a:lnTo>
                <a:lnTo>
                  <a:pt x="2345474" y="9067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67"/>
                </a:lnTo>
                <a:lnTo>
                  <a:pt x="2361730" y="7200"/>
                </a:lnTo>
                <a:lnTo>
                  <a:pt x="2362187" y="6083"/>
                </a:lnTo>
                <a:lnTo>
                  <a:pt x="2362187" y="3454"/>
                </a:lnTo>
                <a:close/>
              </a:path>
              <a:path w="4705350" h="1899920">
                <a:moveTo>
                  <a:pt x="2419350" y="1893633"/>
                </a:moveTo>
                <a:lnTo>
                  <a:pt x="2418880" y="1892515"/>
                </a:lnTo>
                <a:lnTo>
                  <a:pt x="2417013" y="1890649"/>
                </a:lnTo>
                <a:lnTo>
                  <a:pt x="2415895" y="1890191"/>
                </a:lnTo>
                <a:lnTo>
                  <a:pt x="2403741" y="1890191"/>
                </a:lnTo>
                <a:lnTo>
                  <a:pt x="2402624" y="1890649"/>
                </a:lnTo>
                <a:lnTo>
                  <a:pt x="2400757" y="1892515"/>
                </a:lnTo>
                <a:lnTo>
                  <a:pt x="2400287" y="1893633"/>
                </a:lnTo>
                <a:lnTo>
                  <a:pt x="2400287" y="1896262"/>
                </a:lnTo>
                <a:lnTo>
                  <a:pt x="2400757" y="1897380"/>
                </a:lnTo>
                <a:lnTo>
                  <a:pt x="2402624" y="1899246"/>
                </a:lnTo>
                <a:lnTo>
                  <a:pt x="2403741" y="1899716"/>
                </a:lnTo>
                <a:lnTo>
                  <a:pt x="2415895" y="1899716"/>
                </a:lnTo>
                <a:lnTo>
                  <a:pt x="2417013" y="1899246"/>
                </a:lnTo>
                <a:lnTo>
                  <a:pt x="2418880" y="1897380"/>
                </a:lnTo>
                <a:lnTo>
                  <a:pt x="2419350" y="1896262"/>
                </a:lnTo>
                <a:lnTo>
                  <a:pt x="2419350" y="1893633"/>
                </a:lnTo>
                <a:close/>
              </a:path>
              <a:path w="4705350" h="1899920">
                <a:moveTo>
                  <a:pt x="2419350" y="948537"/>
                </a:moveTo>
                <a:lnTo>
                  <a:pt x="2418880" y="947420"/>
                </a:lnTo>
                <a:lnTo>
                  <a:pt x="2417013" y="945565"/>
                </a:lnTo>
                <a:lnTo>
                  <a:pt x="2415895" y="945095"/>
                </a:lnTo>
                <a:lnTo>
                  <a:pt x="2403741" y="945095"/>
                </a:lnTo>
                <a:lnTo>
                  <a:pt x="2402624" y="945565"/>
                </a:lnTo>
                <a:lnTo>
                  <a:pt x="2400757" y="947420"/>
                </a:lnTo>
                <a:lnTo>
                  <a:pt x="2400287" y="948537"/>
                </a:lnTo>
                <a:lnTo>
                  <a:pt x="2400287" y="951166"/>
                </a:lnTo>
                <a:lnTo>
                  <a:pt x="2400757" y="952296"/>
                </a:lnTo>
                <a:lnTo>
                  <a:pt x="2402624" y="954151"/>
                </a:lnTo>
                <a:lnTo>
                  <a:pt x="2403741" y="954620"/>
                </a:lnTo>
                <a:lnTo>
                  <a:pt x="2415895" y="954620"/>
                </a:lnTo>
                <a:lnTo>
                  <a:pt x="2417013" y="954151"/>
                </a:lnTo>
                <a:lnTo>
                  <a:pt x="2418880" y="952296"/>
                </a:lnTo>
                <a:lnTo>
                  <a:pt x="2419350" y="951166"/>
                </a:lnTo>
                <a:lnTo>
                  <a:pt x="2419350" y="948537"/>
                </a:lnTo>
                <a:close/>
              </a:path>
              <a:path w="4705350" h="1899920">
                <a:moveTo>
                  <a:pt x="2419350" y="3454"/>
                </a:moveTo>
                <a:lnTo>
                  <a:pt x="2418880" y="2324"/>
                </a:lnTo>
                <a:lnTo>
                  <a:pt x="2417013" y="469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69"/>
                </a:lnTo>
                <a:lnTo>
                  <a:pt x="2400757" y="2324"/>
                </a:lnTo>
                <a:lnTo>
                  <a:pt x="2400287" y="3454"/>
                </a:lnTo>
                <a:lnTo>
                  <a:pt x="2400287" y="6083"/>
                </a:lnTo>
                <a:lnTo>
                  <a:pt x="2400757" y="7200"/>
                </a:lnTo>
                <a:lnTo>
                  <a:pt x="2402624" y="9067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67"/>
                </a:lnTo>
                <a:lnTo>
                  <a:pt x="2418880" y="7200"/>
                </a:lnTo>
                <a:lnTo>
                  <a:pt x="2419350" y="6083"/>
                </a:lnTo>
                <a:lnTo>
                  <a:pt x="2419350" y="3454"/>
                </a:lnTo>
                <a:close/>
              </a:path>
              <a:path w="4705350" h="1899920">
                <a:moveTo>
                  <a:pt x="2476487" y="1893633"/>
                </a:moveTo>
                <a:lnTo>
                  <a:pt x="2476030" y="1892515"/>
                </a:lnTo>
                <a:lnTo>
                  <a:pt x="2474163" y="1890649"/>
                </a:lnTo>
                <a:lnTo>
                  <a:pt x="2473045" y="1890191"/>
                </a:lnTo>
                <a:lnTo>
                  <a:pt x="2460891" y="1890191"/>
                </a:lnTo>
                <a:lnTo>
                  <a:pt x="2459774" y="1890649"/>
                </a:lnTo>
                <a:lnTo>
                  <a:pt x="2457907" y="1892515"/>
                </a:lnTo>
                <a:lnTo>
                  <a:pt x="2457437" y="1893633"/>
                </a:lnTo>
                <a:lnTo>
                  <a:pt x="2457437" y="1896262"/>
                </a:lnTo>
                <a:lnTo>
                  <a:pt x="2457907" y="1897380"/>
                </a:lnTo>
                <a:lnTo>
                  <a:pt x="2459774" y="1899246"/>
                </a:lnTo>
                <a:lnTo>
                  <a:pt x="2460891" y="1899716"/>
                </a:lnTo>
                <a:lnTo>
                  <a:pt x="2473045" y="1899716"/>
                </a:lnTo>
                <a:lnTo>
                  <a:pt x="2474163" y="1899246"/>
                </a:lnTo>
                <a:lnTo>
                  <a:pt x="2476030" y="1897380"/>
                </a:lnTo>
                <a:lnTo>
                  <a:pt x="2476487" y="1896262"/>
                </a:lnTo>
                <a:lnTo>
                  <a:pt x="2476487" y="1893633"/>
                </a:lnTo>
                <a:close/>
              </a:path>
              <a:path w="4705350" h="1899920">
                <a:moveTo>
                  <a:pt x="2476487" y="948537"/>
                </a:moveTo>
                <a:lnTo>
                  <a:pt x="2476030" y="947420"/>
                </a:lnTo>
                <a:lnTo>
                  <a:pt x="2474163" y="945565"/>
                </a:lnTo>
                <a:lnTo>
                  <a:pt x="2473045" y="945095"/>
                </a:lnTo>
                <a:lnTo>
                  <a:pt x="2460891" y="945095"/>
                </a:lnTo>
                <a:lnTo>
                  <a:pt x="2459774" y="945565"/>
                </a:lnTo>
                <a:lnTo>
                  <a:pt x="2457907" y="947420"/>
                </a:lnTo>
                <a:lnTo>
                  <a:pt x="2457437" y="948537"/>
                </a:lnTo>
                <a:lnTo>
                  <a:pt x="2457437" y="951166"/>
                </a:lnTo>
                <a:lnTo>
                  <a:pt x="2457907" y="952296"/>
                </a:lnTo>
                <a:lnTo>
                  <a:pt x="2459774" y="954151"/>
                </a:lnTo>
                <a:lnTo>
                  <a:pt x="2460891" y="954620"/>
                </a:lnTo>
                <a:lnTo>
                  <a:pt x="2473045" y="954620"/>
                </a:lnTo>
                <a:lnTo>
                  <a:pt x="2474163" y="954151"/>
                </a:lnTo>
                <a:lnTo>
                  <a:pt x="2476030" y="952296"/>
                </a:lnTo>
                <a:lnTo>
                  <a:pt x="2476487" y="951166"/>
                </a:lnTo>
                <a:lnTo>
                  <a:pt x="2476487" y="948537"/>
                </a:lnTo>
                <a:close/>
              </a:path>
              <a:path w="4705350" h="1899920">
                <a:moveTo>
                  <a:pt x="2476487" y="3454"/>
                </a:moveTo>
                <a:lnTo>
                  <a:pt x="2476030" y="2324"/>
                </a:lnTo>
                <a:lnTo>
                  <a:pt x="2474163" y="469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69"/>
                </a:lnTo>
                <a:lnTo>
                  <a:pt x="2457907" y="2324"/>
                </a:lnTo>
                <a:lnTo>
                  <a:pt x="2457437" y="3454"/>
                </a:lnTo>
                <a:lnTo>
                  <a:pt x="2457437" y="6083"/>
                </a:lnTo>
                <a:lnTo>
                  <a:pt x="2457907" y="7200"/>
                </a:lnTo>
                <a:lnTo>
                  <a:pt x="2459774" y="9067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67"/>
                </a:lnTo>
                <a:lnTo>
                  <a:pt x="2476030" y="7200"/>
                </a:lnTo>
                <a:lnTo>
                  <a:pt x="2476487" y="6083"/>
                </a:lnTo>
                <a:lnTo>
                  <a:pt x="2476487" y="3454"/>
                </a:lnTo>
                <a:close/>
              </a:path>
              <a:path w="4705350" h="1899920">
                <a:moveTo>
                  <a:pt x="2533637" y="1893633"/>
                </a:moveTo>
                <a:lnTo>
                  <a:pt x="2533180" y="1892515"/>
                </a:lnTo>
                <a:lnTo>
                  <a:pt x="2531313" y="1890649"/>
                </a:lnTo>
                <a:lnTo>
                  <a:pt x="2530195" y="1890191"/>
                </a:lnTo>
                <a:lnTo>
                  <a:pt x="2518041" y="1890191"/>
                </a:lnTo>
                <a:lnTo>
                  <a:pt x="2516924" y="1890649"/>
                </a:lnTo>
                <a:lnTo>
                  <a:pt x="2515057" y="1892515"/>
                </a:lnTo>
                <a:lnTo>
                  <a:pt x="2514587" y="1893633"/>
                </a:lnTo>
                <a:lnTo>
                  <a:pt x="2514587" y="1896262"/>
                </a:lnTo>
                <a:lnTo>
                  <a:pt x="2515057" y="1897380"/>
                </a:lnTo>
                <a:lnTo>
                  <a:pt x="2516924" y="1899246"/>
                </a:lnTo>
                <a:lnTo>
                  <a:pt x="2518041" y="1899716"/>
                </a:lnTo>
                <a:lnTo>
                  <a:pt x="2530195" y="1899716"/>
                </a:lnTo>
                <a:lnTo>
                  <a:pt x="2531313" y="1899246"/>
                </a:lnTo>
                <a:lnTo>
                  <a:pt x="2533180" y="1897380"/>
                </a:lnTo>
                <a:lnTo>
                  <a:pt x="2533637" y="1896262"/>
                </a:lnTo>
                <a:lnTo>
                  <a:pt x="2533637" y="1893633"/>
                </a:lnTo>
                <a:close/>
              </a:path>
              <a:path w="4705350" h="1899920">
                <a:moveTo>
                  <a:pt x="2533637" y="948537"/>
                </a:moveTo>
                <a:lnTo>
                  <a:pt x="2533180" y="947420"/>
                </a:lnTo>
                <a:lnTo>
                  <a:pt x="2531313" y="945565"/>
                </a:lnTo>
                <a:lnTo>
                  <a:pt x="2530195" y="945095"/>
                </a:lnTo>
                <a:lnTo>
                  <a:pt x="2518041" y="945095"/>
                </a:lnTo>
                <a:lnTo>
                  <a:pt x="2516924" y="945565"/>
                </a:lnTo>
                <a:lnTo>
                  <a:pt x="2515057" y="947420"/>
                </a:lnTo>
                <a:lnTo>
                  <a:pt x="2514587" y="948537"/>
                </a:lnTo>
                <a:lnTo>
                  <a:pt x="2514587" y="951166"/>
                </a:lnTo>
                <a:lnTo>
                  <a:pt x="2515057" y="952296"/>
                </a:lnTo>
                <a:lnTo>
                  <a:pt x="2516924" y="954151"/>
                </a:lnTo>
                <a:lnTo>
                  <a:pt x="2518041" y="954620"/>
                </a:lnTo>
                <a:lnTo>
                  <a:pt x="2530195" y="954620"/>
                </a:lnTo>
                <a:lnTo>
                  <a:pt x="2531313" y="954151"/>
                </a:lnTo>
                <a:lnTo>
                  <a:pt x="2533180" y="952296"/>
                </a:lnTo>
                <a:lnTo>
                  <a:pt x="2533637" y="951166"/>
                </a:lnTo>
                <a:lnTo>
                  <a:pt x="2533637" y="948537"/>
                </a:lnTo>
                <a:close/>
              </a:path>
              <a:path w="4705350" h="1899920">
                <a:moveTo>
                  <a:pt x="2533637" y="3454"/>
                </a:moveTo>
                <a:lnTo>
                  <a:pt x="2533180" y="2324"/>
                </a:lnTo>
                <a:lnTo>
                  <a:pt x="2531313" y="469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69"/>
                </a:lnTo>
                <a:lnTo>
                  <a:pt x="2515057" y="2324"/>
                </a:lnTo>
                <a:lnTo>
                  <a:pt x="2514587" y="3454"/>
                </a:lnTo>
                <a:lnTo>
                  <a:pt x="2514587" y="6083"/>
                </a:lnTo>
                <a:lnTo>
                  <a:pt x="2515057" y="7200"/>
                </a:lnTo>
                <a:lnTo>
                  <a:pt x="2516924" y="9067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67"/>
                </a:lnTo>
                <a:lnTo>
                  <a:pt x="2533180" y="7200"/>
                </a:lnTo>
                <a:lnTo>
                  <a:pt x="2533637" y="6083"/>
                </a:lnTo>
                <a:lnTo>
                  <a:pt x="2533637" y="3454"/>
                </a:lnTo>
                <a:close/>
              </a:path>
              <a:path w="4705350" h="1899920">
                <a:moveTo>
                  <a:pt x="2590787" y="1893633"/>
                </a:moveTo>
                <a:lnTo>
                  <a:pt x="2590330" y="1892515"/>
                </a:lnTo>
                <a:lnTo>
                  <a:pt x="2588463" y="1890649"/>
                </a:lnTo>
                <a:lnTo>
                  <a:pt x="2587345" y="1890191"/>
                </a:lnTo>
                <a:lnTo>
                  <a:pt x="2575191" y="1890191"/>
                </a:lnTo>
                <a:lnTo>
                  <a:pt x="2574074" y="1890649"/>
                </a:lnTo>
                <a:lnTo>
                  <a:pt x="2572207" y="1892515"/>
                </a:lnTo>
                <a:lnTo>
                  <a:pt x="2571737" y="1893633"/>
                </a:lnTo>
                <a:lnTo>
                  <a:pt x="2571737" y="1896262"/>
                </a:lnTo>
                <a:lnTo>
                  <a:pt x="2572207" y="1897380"/>
                </a:lnTo>
                <a:lnTo>
                  <a:pt x="2574074" y="1899246"/>
                </a:lnTo>
                <a:lnTo>
                  <a:pt x="2575191" y="1899716"/>
                </a:lnTo>
                <a:lnTo>
                  <a:pt x="2587345" y="1899716"/>
                </a:lnTo>
                <a:lnTo>
                  <a:pt x="2588463" y="1899246"/>
                </a:lnTo>
                <a:lnTo>
                  <a:pt x="2590330" y="1897380"/>
                </a:lnTo>
                <a:lnTo>
                  <a:pt x="2590787" y="1896262"/>
                </a:lnTo>
                <a:lnTo>
                  <a:pt x="2590787" y="1893633"/>
                </a:lnTo>
                <a:close/>
              </a:path>
              <a:path w="4705350" h="1899920">
                <a:moveTo>
                  <a:pt x="2590787" y="948537"/>
                </a:moveTo>
                <a:lnTo>
                  <a:pt x="2590330" y="947420"/>
                </a:lnTo>
                <a:lnTo>
                  <a:pt x="2588463" y="945565"/>
                </a:lnTo>
                <a:lnTo>
                  <a:pt x="2587345" y="945095"/>
                </a:lnTo>
                <a:lnTo>
                  <a:pt x="2575191" y="945095"/>
                </a:lnTo>
                <a:lnTo>
                  <a:pt x="2574074" y="945565"/>
                </a:lnTo>
                <a:lnTo>
                  <a:pt x="2572207" y="947420"/>
                </a:lnTo>
                <a:lnTo>
                  <a:pt x="2571737" y="948537"/>
                </a:lnTo>
                <a:lnTo>
                  <a:pt x="2571737" y="951166"/>
                </a:lnTo>
                <a:lnTo>
                  <a:pt x="2572207" y="952296"/>
                </a:lnTo>
                <a:lnTo>
                  <a:pt x="2574074" y="954151"/>
                </a:lnTo>
                <a:lnTo>
                  <a:pt x="2575191" y="954620"/>
                </a:lnTo>
                <a:lnTo>
                  <a:pt x="2587345" y="954620"/>
                </a:lnTo>
                <a:lnTo>
                  <a:pt x="2588463" y="954151"/>
                </a:lnTo>
                <a:lnTo>
                  <a:pt x="2590330" y="952296"/>
                </a:lnTo>
                <a:lnTo>
                  <a:pt x="2590787" y="951166"/>
                </a:lnTo>
                <a:lnTo>
                  <a:pt x="2590787" y="948537"/>
                </a:lnTo>
                <a:close/>
              </a:path>
              <a:path w="4705350" h="1899920">
                <a:moveTo>
                  <a:pt x="2590787" y="3454"/>
                </a:moveTo>
                <a:lnTo>
                  <a:pt x="2590330" y="2324"/>
                </a:lnTo>
                <a:lnTo>
                  <a:pt x="2588463" y="469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24"/>
                </a:lnTo>
                <a:lnTo>
                  <a:pt x="2571737" y="3454"/>
                </a:lnTo>
                <a:lnTo>
                  <a:pt x="2571737" y="6083"/>
                </a:lnTo>
                <a:lnTo>
                  <a:pt x="2572207" y="7200"/>
                </a:lnTo>
                <a:lnTo>
                  <a:pt x="2574074" y="9067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67"/>
                </a:lnTo>
                <a:lnTo>
                  <a:pt x="2590330" y="7200"/>
                </a:lnTo>
                <a:lnTo>
                  <a:pt x="2590787" y="6083"/>
                </a:lnTo>
                <a:lnTo>
                  <a:pt x="2590787" y="3454"/>
                </a:lnTo>
                <a:close/>
              </a:path>
              <a:path w="4705350" h="1899920">
                <a:moveTo>
                  <a:pt x="2647937" y="1893633"/>
                </a:moveTo>
                <a:lnTo>
                  <a:pt x="2647480" y="1892515"/>
                </a:lnTo>
                <a:lnTo>
                  <a:pt x="2645613" y="1890649"/>
                </a:lnTo>
                <a:lnTo>
                  <a:pt x="2644495" y="1890191"/>
                </a:lnTo>
                <a:lnTo>
                  <a:pt x="2632341" y="1890191"/>
                </a:lnTo>
                <a:lnTo>
                  <a:pt x="2631224" y="1890649"/>
                </a:lnTo>
                <a:lnTo>
                  <a:pt x="2629357" y="1892515"/>
                </a:lnTo>
                <a:lnTo>
                  <a:pt x="2628900" y="1893633"/>
                </a:lnTo>
                <a:lnTo>
                  <a:pt x="2628900" y="1896262"/>
                </a:lnTo>
                <a:lnTo>
                  <a:pt x="2629357" y="1897380"/>
                </a:lnTo>
                <a:lnTo>
                  <a:pt x="2631224" y="1899246"/>
                </a:lnTo>
                <a:lnTo>
                  <a:pt x="2632341" y="1899716"/>
                </a:lnTo>
                <a:lnTo>
                  <a:pt x="2644495" y="1899716"/>
                </a:lnTo>
                <a:lnTo>
                  <a:pt x="2645613" y="1899246"/>
                </a:lnTo>
                <a:lnTo>
                  <a:pt x="2647480" y="1897380"/>
                </a:lnTo>
                <a:lnTo>
                  <a:pt x="2647937" y="1896262"/>
                </a:lnTo>
                <a:lnTo>
                  <a:pt x="2647937" y="1893633"/>
                </a:lnTo>
                <a:close/>
              </a:path>
              <a:path w="4705350" h="1899920">
                <a:moveTo>
                  <a:pt x="2647937" y="948537"/>
                </a:moveTo>
                <a:lnTo>
                  <a:pt x="2647480" y="947420"/>
                </a:lnTo>
                <a:lnTo>
                  <a:pt x="2645613" y="945565"/>
                </a:lnTo>
                <a:lnTo>
                  <a:pt x="2644495" y="945095"/>
                </a:lnTo>
                <a:lnTo>
                  <a:pt x="2632341" y="945095"/>
                </a:lnTo>
                <a:lnTo>
                  <a:pt x="2631224" y="945565"/>
                </a:lnTo>
                <a:lnTo>
                  <a:pt x="2629357" y="947420"/>
                </a:lnTo>
                <a:lnTo>
                  <a:pt x="2628900" y="948537"/>
                </a:lnTo>
                <a:lnTo>
                  <a:pt x="2628900" y="951166"/>
                </a:lnTo>
                <a:lnTo>
                  <a:pt x="2629357" y="952296"/>
                </a:lnTo>
                <a:lnTo>
                  <a:pt x="2631224" y="954151"/>
                </a:lnTo>
                <a:lnTo>
                  <a:pt x="2632341" y="954620"/>
                </a:lnTo>
                <a:lnTo>
                  <a:pt x="2644495" y="954620"/>
                </a:lnTo>
                <a:lnTo>
                  <a:pt x="2645613" y="954151"/>
                </a:lnTo>
                <a:lnTo>
                  <a:pt x="2647480" y="952296"/>
                </a:lnTo>
                <a:lnTo>
                  <a:pt x="2647937" y="951166"/>
                </a:lnTo>
                <a:lnTo>
                  <a:pt x="2647937" y="948537"/>
                </a:lnTo>
                <a:close/>
              </a:path>
              <a:path w="4705350" h="1899920">
                <a:moveTo>
                  <a:pt x="2647937" y="3454"/>
                </a:moveTo>
                <a:lnTo>
                  <a:pt x="2647480" y="2324"/>
                </a:lnTo>
                <a:lnTo>
                  <a:pt x="2645613" y="469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69"/>
                </a:lnTo>
                <a:lnTo>
                  <a:pt x="2629357" y="2324"/>
                </a:lnTo>
                <a:lnTo>
                  <a:pt x="2628900" y="3454"/>
                </a:lnTo>
                <a:lnTo>
                  <a:pt x="2628900" y="6083"/>
                </a:lnTo>
                <a:lnTo>
                  <a:pt x="2629357" y="7200"/>
                </a:lnTo>
                <a:lnTo>
                  <a:pt x="2631224" y="9067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67"/>
                </a:lnTo>
                <a:lnTo>
                  <a:pt x="2647480" y="7200"/>
                </a:lnTo>
                <a:lnTo>
                  <a:pt x="2647937" y="6083"/>
                </a:lnTo>
                <a:lnTo>
                  <a:pt x="2647937" y="3454"/>
                </a:lnTo>
                <a:close/>
              </a:path>
              <a:path w="4705350" h="1899920">
                <a:moveTo>
                  <a:pt x="2705100" y="1893633"/>
                </a:moveTo>
                <a:lnTo>
                  <a:pt x="2704630" y="1892515"/>
                </a:lnTo>
                <a:lnTo>
                  <a:pt x="2702763" y="1890649"/>
                </a:lnTo>
                <a:lnTo>
                  <a:pt x="2701645" y="1890191"/>
                </a:lnTo>
                <a:lnTo>
                  <a:pt x="2689491" y="1890191"/>
                </a:lnTo>
                <a:lnTo>
                  <a:pt x="2688374" y="1890649"/>
                </a:lnTo>
                <a:lnTo>
                  <a:pt x="2686507" y="1892515"/>
                </a:lnTo>
                <a:lnTo>
                  <a:pt x="2686037" y="1893633"/>
                </a:lnTo>
                <a:lnTo>
                  <a:pt x="2686037" y="1896262"/>
                </a:lnTo>
                <a:lnTo>
                  <a:pt x="2686507" y="1897380"/>
                </a:lnTo>
                <a:lnTo>
                  <a:pt x="2688374" y="1899246"/>
                </a:lnTo>
                <a:lnTo>
                  <a:pt x="2689491" y="1899716"/>
                </a:lnTo>
                <a:lnTo>
                  <a:pt x="2701645" y="1899716"/>
                </a:lnTo>
                <a:lnTo>
                  <a:pt x="2702763" y="1899246"/>
                </a:lnTo>
                <a:lnTo>
                  <a:pt x="2704630" y="1897380"/>
                </a:lnTo>
                <a:lnTo>
                  <a:pt x="2705100" y="1896262"/>
                </a:lnTo>
                <a:lnTo>
                  <a:pt x="2705100" y="1893633"/>
                </a:lnTo>
                <a:close/>
              </a:path>
              <a:path w="4705350" h="1899920">
                <a:moveTo>
                  <a:pt x="2705100" y="948537"/>
                </a:moveTo>
                <a:lnTo>
                  <a:pt x="2704630" y="947420"/>
                </a:lnTo>
                <a:lnTo>
                  <a:pt x="2702763" y="945565"/>
                </a:lnTo>
                <a:lnTo>
                  <a:pt x="2701645" y="945095"/>
                </a:lnTo>
                <a:lnTo>
                  <a:pt x="2689491" y="945095"/>
                </a:lnTo>
                <a:lnTo>
                  <a:pt x="2688374" y="945565"/>
                </a:lnTo>
                <a:lnTo>
                  <a:pt x="2686507" y="947420"/>
                </a:lnTo>
                <a:lnTo>
                  <a:pt x="2686037" y="948537"/>
                </a:lnTo>
                <a:lnTo>
                  <a:pt x="2686037" y="951166"/>
                </a:lnTo>
                <a:lnTo>
                  <a:pt x="2686507" y="952296"/>
                </a:lnTo>
                <a:lnTo>
                  <a:pt x="2688374" y="954151"/>
                </a:lnTo>
                <a:lnTo>
                  <a:pt x="2689491" y="954620"/>
                </a:lnTo>
                <a:lnTo>
                  <a:pt x="2701645" y="954620"/>
                </a:lnTo>
                <a:lnTo>
                  <a:pt x="2702763" y="954151"/>
                </a:lnTo>
                <a:lnTo>
                  <a:pt x="2704630" y="952296"/>
                </a:lnTo>
                <a:lnTo>
                  <a:pt x="2705100" y="951166"/>
                </a:lnTo>
                <a:lnTo>
                  <a:pt x="2705100" y="948537"/>
                </a:lnTo>
                <a:close/>
              </a:path>
              <a:path w="4705350" h="1899920">
                <a:moveTo>
                  <a:pt x="2705100" y="3454"/>
                </a:moveTo>
                <a:lnTo>
                  <a:pt x="2704630" y="2324"/>
                </a:lnTo>
                <a:lnTo>
                  <a:pt x="2702763" y="469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69"/>
                </a:lnTo>
                <a:lnTo>
                  <a:pt x="2686507" y="2324"/>
                </a:lnTo>
                <a:lnTo>
                  <a:pt x="2686037" y="3454"/>
                </a:lnTo>
                <a:lnTo>
                  <a:pt x="2686037" y="6083"/>
                </a:lnTo>
                <a:lnTo>
                  <a:pt x="2686507" y="7200"/>
                </a:lnTo>
                <a:lnTo>
                  <a:pt x="2688374" y="9067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67"/>
                </a:lnTo>
                <a:lnTo>
                  <a:pt x="2704630" y="7200"/>
                </a:lnTo>
                <a:lnTo>
                  <a:pt x="2705100" y="6083"/>
                </a:lnTo>
                <a:lnTo>
                  <a:pt x="2705100" y="3454"/>
                </a:lnTo>
                <a:close/>
              </a:path>
              <a:path w="4705350" h="1899920">
                <a:moveTo>
                  <a:pt x="2762237" y="1893633"/>
                </a:moveTo>
                <a:lnTo>
                  <a:pt x="2761780" y="1892515"/>
                </a:lnTo>
                <a:lnTo>
                  <a:pt x="2759913" y="1890649"/>
                </a:lnTo>
                <a:lnTo>
                  <a:pt x="2758795" y="1890191"/>
                </a:lnTo>
                <a:lnTo>
                  <a:pt x="2746641" y="1890191"/>
                </a:lnTo>
                <a:lnTo>
                  <a:pt x="2745524" y="1890649"/>
                </a:lnTo>
                <a:lnTo>
                  <a:pt x="2743657" y="1892515"/>
                </a:lnTo>
                <a:lnTo>
                  <a:pt x="2743200" y="1893633"/>
                </a:lnTo>
                <a:lnTo>
                  <a:pt x="2743200" y="1896262"/>
                </a:lnTo>
                <a:lnTo>
                  <a:pt x="2743657" y="1897380"/>
                </a:lnTo>
                <a:lnTo>
                  <a:pt x="2745524" y="1899246"/>
                </a:lnTo>
                <a:lnTo>
                  <a:pt x="2746641" y="1899716"/>
                </a:lnTo>
                <a:lnTo>
                  <a:pt x="2758795" y="1899716"/>
                </a:lnTo>
                <a:lnTo>
                  <a:pt x="2759913" y="1899246"/>
                </a:lnTo>
                <a:lnTo>
                  <a:pt x="2761780" y="1897380"/>
                </a:lnTo>
                <a:lnTo>
                  <a:pt x="2762237" y="1896262"/>
                </a:lnTo>
                <a:lnTo>
                  <a:pt x="2762237" y="1893633"/>
                </a:lnTo>
                <a:close/>
              </a:path>
              <a:path w="4705350" h="1899920">
                <a:moveTo>
                  <a:pt x="2762237" y="948537"/>
                </a:moveTo>
                <a:lnTo>
                  <a:pt x="2761780" y="947420"/>
                </a:lnTo>
                <a:lnTo>
                  <a:pt x="2759913" y="945565"/>
                </a:lnTo>
                <a:lnTo>
                  <a:pt x="2758795" y="945095"/>
                </a:lnTo>
                <a:lnTo>
                  <a:pt x="2746641" y="945095"/>
                </a:lnTo>
                <a:lnTo>
                  <a:pt x="2745524" y="945565"/>
                </a:lnTo>
                <a:lnTo>
                  <a:pt x="2743657" y="947420"/>
                </a:lnTo>
                <a:lnTo>
                  <a:pt x="2743200" y="948537"/>
                </a:lnTo>
                <a:lnTo>
                  <a:pt x="2743200" y="951166"/>
                </a:lnTo>
                <a:lnTo>
                  <a:pt x="2743657" y="952296"/>
                </a:lnTo>
                <a:lnTo>
                  <a:pt x="2745524" y="954151"/>
                </a:lnTo>
                <a:lnTo>
                  <a:pt x="2746641" y="954620"/>
                </a:lnTo>
                <a:lnTo>
                  <a:pt x="2758795" y="954620"/>
                </a:lnTo>
                <a:lnTo>
                  <a:pt x="2759913" y="954151"/>
                </a:lnTo>
                <a:lnTo>
                  <a:pt x="2761780" y="952296"/>
                </a:lnTo>
                <a:lnTo>
                  <a:pt x="2762237" y="951166"/>
                </a:lnTo>
                <a:lnTo>
                  <a:pt x="2762237" y="948537"/>
                </a:lnTo>
                <a:close/>
              </a:path>
              <a:path w="4705350" h="1899920">
                <a:moveTo>
                  <a:pt x="2762237" y="3454"/>
                </a:moveTo>
                <a:lnTo>
                  <a:pt x="2761780" y="2324"/>
                </a:lnTo>
                <a:lnTo>
                  <a:pt x="2759913" y="469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69"/>
                </a:lnTo>
                <a:lnTo>
                  <a:pt x="2743657" y="2324"/>
                </a:lnTo>
                <a:lnTo>
                  <a:pt x="2743200" y="3454"/>
                </a:lnTo>
                <a:lnTo>
                  <a:pt x="2743200" y="6083"/>
                </a:lnTo>
                <a:lnTo>
                  <a:pt x="2743657" y="7200"/>
                </a:lnTo>
                <a:lnTo>
                  <a:pt x="2745524" y="9067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67"/>
                </a:lnTo>
                <a:lnTo>
                  <a:pt x="2761780" y="7200"/>
                </a:lnTo>
                <a:lnTo>
                  <a:pt x="2762237" y="6083"/>
                </a:lnTo>
                <a:lnTo>
                  <a:pt x="2762237" y="3454"/>
                </a:lnTo>
                <a:close/>
              </a:path>
              <a:path w="4705350" h="1899920">
                <a:moveTo>
                  <a:pt x="2819387" y="1893633"/>
                </a:moveTo>
                <a:lnTo>
                  <a:pt x="2818930" y="1892515"/>
                </a:lnTo>
                <a:lnTo>
                  <a:pt x="2817063" y="1890649"/>
                </a:lnTo>
                <a:lnTo>
                  <a:pt x="2815945" y="1890191"/>
                </a:lnTo>
                <a:lnTo>
                  <a:pt x="2803791" y="1890191"/>
                </a:lnTo>
                <a:lnTo>
                  <a:pt x="2802674" y="1890649"/>
                </a:lnTo>
                <a:lnTo>
                  <a:pt x="2800807" y="1892515"/>
                </a:lnTo>
                <a:lnTo>
                  <a:pt x="2800337" y="1893633"/>
                </a:lnTo>
                <a:lnTo>
                  <a:pt x="2800337" y="1896262"/>
                </a:lnTo>
                <a:lnTo>
                  <a:pt x="2800807" y="1897380"/>
                </a:lnTo>
                <a:lnTo>
                  <a:pt x="2802674" y="1899246"/>
                </a:lnTo>
                <a:lnTo>
                  <a:pt x="2803791" y="1899716"/>
                </a:lnTo>
                <a:lnTo>
                  <a:pt x="2815945" y="1899716"/>
                </a:lnTo>
                <a:lnTo>
                  <a:pt x="2817063" y="1899246"/>
                </a:lnTo>
                <a:lnTo>
                  <a:pt x="2818930" y="1897380"/>
                </a:lnTo>
                <a:lnTo>
                  <a:pt x="2819387" y="1896262"/>
                </a:lnTo>
                <a:lnTo>
                  <a:pt x="2819387" y="1893633"/>
                </a:lnTo>
                <a:close/>
              </a:path>
              <a:path w="4705350" h="1899920">
                <a:moveTo>
                  <a:pt x="2819387" y="948537"/>
                </a:moveTo>
                <a:lnTo>
                  <a:pt x="2818930" y="947420"/>
                </a:lnTo>
                <a:lnTo>
                  <a:pt x="2817063" y="945565"/>
                </a:lnTo>
                <a:lnTo>
                  <a:pt x="2815945" y="945095"/>
                </a:lnTo>
                <a:lnTo>
                  <a:pt x="2803791" y="945095"/>
                </a:lnTo>
                <a:lnTo>
                  <a:pt x="2802674" y="945565"/>
                </a:lnTo>
                <a:lnTo>
                  <a:pt x="2800807" y="947420"/>
                </a:lnTo>
                <a:lnTo>
                  <a:pt x="2800337" y="948537"/>
                </a:lnTo>
                <a:lnTo>
                  <a:pt x="2800337" y="951166"/>
                </a:lnTo>
                <a:lnTo>
                  <a:pt x="2800807" y="952296"/>
                </a:lnTo>
                <a:lnTo>
                  <a:pt x="2802674" y="954151"/>
                </a:lnTo>
                <a:lnTo>
                  <a:pt x="2803791" y="954620"/>
                </a:lnTo>
                <a:lnTo>
                  <a:pt x="2815945" y="954620"/>
                </a:lnTo>
                <a:lnTo>
                  <a:pt x="2817063" y="954151"/>
                </a:lnTo>
                <a:lnTo>
                  <a:pt x="2818930" y="952296"/>
                </a:lnTo>
                <a:lnTo>
                  <a:pt x="2819387" y="951166"/>
                </a:lnTo>
                <a:lnTo>
                  <a:pt x="2819387" y="948537"/>
                </a:lnTo>
                <a:close/>
              </a:path>
              <a:path w="4705350" h="1899920">
                <a:moveTo>
                  <a:pt x="2819387" y="3454"/>
                </a:moveTo>
                <a:lnTo>
                  <a:pt x="2818930" y="2324"/>
                </a:lnTo>
                <a:lnTo>
                  <a:pt x="2817063" y="469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69"/>
                </a:lnTo>
                <a:lnTo>
                  <a:pt x="2800807" y="2324"/>
                </a:lnTo>
                <a:lnTo>
                  <a:pt x="2800337" y="3454"/>
                </a:lnTo>
                <a:lnTo>
                  <a:pt x="2800337" y="6083"/>
                </a:lnTo>
                <a:lnTo>
                  <a:pt x="2800807" y="7200"/>
                </a:lnTo>
                <a:lnTo>
                  <a:pt x="2802674" y="9067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67"/>
                </a:lnTo>
                <a:lnTo>
                  <a:pt x="2818930" y="7200"/>
                </a:lnTo>
                <a:lnTo>
                  <a:pt x="2819387" y="6083"/>
                </a:lnTo>
                <a:lnTo>
                  <a:pt x="2819387" y="3454"/>
                </a:lnTo>
                <a:close/>
              </a:path>
              <a:path w="4705350" h="1899920">
                <a:moveTo>
                  <a:pt x="2876537" y="1893633"/>
                </a:moveTo>
                <a:lnTo>
                  <a:pt x="2876080" y="1892515"/>
                </a:lnTo>
                <a:lnTo>
                  <a:pt x="2874213" y="1890649"/>
                </a:lnTo>
                <a:lnTo>
                  <a:pt x="2873095" y="1890191"/>
                </a:lnTo>
                <a:lnTo>
                  <a:pt x="2860941" y="1890191"/>
                </a:lnTo>
                <a:lnTo>
                  <a:pt x="2859824" y="1890649"/>
                </a:lnTo>
                <a:lnTo>
                  <a:pt x="2857957" y="1892515"/>
                </a:lnTo>
                <a:lnTo>
                  <a:pt x="2857487" y="1893633"/>
                </a:lnTo>
                <a:lnTo>
                  <a:pt x="2857487" y="1896262"/>
                </a:lnTo>
                <a:lnTo>
                  <a:pt x="2857957" y="1897380"/>
                </a:lnTo>
                <a:lnTo>
                  <a:pt x="2859824" y="1899246"/>
                </a:lnTo>
                <a:lnTo>
                  <a:pt x="2860941" y="1899716"/>
                </a:lnTo>
                <a:lnTo>
                  <a:pt x="2873095" y="1899716"/>
                </a:lnTo>
                <a:lnTo>
                  <a:pt x="2874213" y="1899246"/>
                </a:lnTo>
                <a:lnTo>
                  <a:pt x="2876080" y="1897380"/>
                </a:lnTo>
                <a:lnTo>
                  <a:pt x="2876537" y="1896262"/>
                </a:lnTo>
                <a:lnTo>
                  <a:pt x="2876537" y="1893633"/>
                </a:lnTo>
                <a:close/>
              </a:path>
              <a:path w="4705350" h="1899920">
                <a:moveTo>
                  <a:pt x="2876537" y="948537"/>
                </a:moveTo>
                <a:lnTo>
                  <a:pt x="2876080" y="947420"/>
                </a:lnTo>
                <a:lnTo>
                  <a:pt x="2874213" y="945565"/>
                </a:lnTo>
                <a:lnTo>
                  <a:pt x="2873095" y="945095"/>
                </a:lnTo>
                <a:lnTo>
                  <a:pt x="2860941" y="945095"/>
                </a:lnTo>
                <a:lnTo>
                  <a:pt x="2859824" y="945565"/>
                </a:lnTo>
                <a:lnTo>
                  <a:pt x="2857957" y="947420"/>
                </a:lnTo>
                <a:lnTo>
                  <a:pt x="2857487" y="948537"/>
                </a:lnTo>
                <a:lnTo>
                  <a:pt x="2857487" y="951166"/>
                </a:lnTo>
                <a:lnTo>
                  <a:pt x="2857957" y="952296"/>
                </a:lnTo>
                <a:lnTo>
                  <a:pt x="2859824" y="954151"/>
                </a:lnTo>
                <a:lnTo>
                  <a:pt x="2860941" y="954620"/>
                </a:lnTo>
                <a:lnTo>
                  <a:pt x="2873095" y="954620"/>
                </a:lnTo>
                <a:lnTo>
                  <a:pt x="2874213" y="954151"/>
                </a:lnTo>
                <a:lnTo>
                  <a:pt x="2876080" y="952296"/>
                </a:lnTo>
                <a:lnTo>
                  <a:pt x="2876537" y="951166"/>
                </a:lnTo>
                <a:lnTo>
                  <a:pt x="2876537" y="948537"/>
                </a:lnTo>
                <a:close/>
              </a:path>
              <a:path w="4705350" h="1899920">
                <a:moveTo>
                  <a:pt x="2876537" y="3454"/>
                </a:moveTo>
                <a:lnTo>
                  <a:pt x="2876080" y="2324"/>
                </a:lnTo>
                <a:lnTo>
                  <a:pt x="2874213" y="469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24"/>
                </a:lnTo>
                <a:lnTo>
                  <a:pt x="2857487" y="3454"/>
                </a:lnTo>
                <a:lnTo>
                  <a:pt x="2857487" y="6083"/>
                </a:lnTo>
                <a:lnTo>
                  <a:pt x="2857957" y="7200"/>
                </a:lnTo>
                <a:lnTo>
                  <a:pt x="2859824" y="9067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67"/>
                </a:lnTo>
                <a:lnTo>
                  <a:pt x="2876080" y="7200"/>
                </a:lnTo>
                <a:lnTo>
                  <a:pt x="2876537" y="6083"/>
                </a:lnTo>
                <a:lnTo>
                  <a:pt x="2876537" y="3454"/>
                </a:lnTo>
                <a:close/>
              </a:path>
              <a:path w="4705350" h="1899920">
                <a:moveTo>
                  <a:pt x="2933687" y="1893633"/>
                </a:moveTo>
                <a:lnTo>
                  <a:pt x="2933230" y="1892515"/>
                </a:lnTo>
                <a:lnTo>
                  <a:pt x="2931363" y="1890649"/>
                </a:lnTo>
                <a:lnTo>
                  <a:pt x="2930245" y="1890191"/>
                </a:lnTo>
                <a:lnTo>
                  <a:pt x="2918091" y="1890191"/>
                </a:lnTo>
                <a:lnTo>
                  <a:pt x="2916974" y="1890649"/>
                </a:lnTo>
                <a:lnTo>
                  <a:pt x="2915107" y="1892515"/>
                </a:lnTo>
                <a:lnTo>
                  <a:pt x="2914637" y="1893633"/>
                </a:lnTo>
                <a:lnTo>
                  <a:pt x="2914637" y="1896262"/>
                </a:lnTo>
                <a:lnTo>
                  <a:pt x="2915107" y="1897380"/>
                </a:lnTo>
                <a:lnTo>
                  <a:pt x="2916974" y="1899246"/>
                </a:lnTo>
                <a:lnTo>
                  <a:pt x="2918091" y="1899716"/>
                </a:lnTo>
                <a:lnTo>
                  <a:pt x="2930245" y="1899716"/>
                </a:lnTo>
                <a:lnTo>
                  <a:pt x="2931363" y="1899246"/>
                </a:lnTo>
                <a:lnTo>
                  <a:pt x="2933230" y="1897380"/>
                </a:lnTo>
                <a:lnTo>
                  <a:pt x="2933687" y="1896262"/>
                </a:lnTo>
                <a:lnTo>
                  <a:pt x="2933687" y="1893633"/>
                </a:lnTo>
                <a:close/>
              </a:path>
              <a:path w="4705350" h="1899920">
                <a:moveTo>
                  <a:pt x="2933687" y="948537"/>
                </a:moveTo>
                <a:lnTo>
                  <a:pt x="2933230" y="947420"/>
                </a:lnTo>
                <a:lnTo>
                  <a:pt x="2931363" y="945565"/>
                </a:lnTo>
                <a:lnTo>
                  <a:pt x="2930245" y="945095"/>
                </a:lnTo>
                <a:lnTo>
                  <a:pt x="2918091" y="945095"/>
                </a:lnTo>
                <a:lnTo>
                  <a:pt x="2916974" y="945565"/>
                </a:lnTo>
                <a:lnTo>
                  <a:pt x="2915107" y="947420"/>
                </a:lnTo>
                <a:lnTo>
                  <a:pt x="2914637" y="948537"/>
                </a:lnTo>
                <a:lnTo>
                  <a:pt x="2914637" y="951166"/>
                </a:lnTo>
                <a:lnTo>
                  <a:pt x="2915107" y="952296"/>
                </a:lnTo>
                <a:lnTo>
                  <a:pt x="2916974" y="954151"/>
                </a:lnTo>
                <a:lnTo>
                  <a:pt x="2918091" y="954620"/>
                </a:lnTo>
                <a:lnTo>
                  <a:pt x="2930245" y="954620"/>
                </a:lnTo>
                <a:lnTo>
                  <a:pt x="2931363" y="954151"/>
                </a:lnTo>
                <a:lnTo>
                  <a:pt x="2933230" y="952296"/>
                </a:lnTo>
                <a:lnTo>
                  <a:pt x="2933687" y="951166"/>
                </a:lnTo>
                <a:lnTo>
                  <a:pt x="2933687" y="948537"/>
                </a:lnTo>
                <a:close/>
              </a:path>
              <a:path w="4705350" h="1899920">
                <a:moveTo>
                  <a:pt x="2933687" y="3454"/>
                </a:moveTo>
                <a:lnTo>
                  <a:pt x="2933230" y="2324"/>
                </a:lnTo>
                <a:lnTo>
                  <a:pt x="2931363" y="469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69"/>
                </a:lnTo>
                <a:lnTo>
                  <a:pt x="2915107" y="2324"/>
                </a:lnTo>
                <a:lnTo>
                  <a:pt x="2914637" y="3454"/>
                </a:lnTo>
                <a:lnTo>
                  <a:pt x="2914637" y="6083"/>
                </a:lnTo>
                <a:lnTo>
                  <a:pt x="2915107" y="7200"/>
                </a:lnTo>
                <a:lnTo>
                  <a:pt x="2916974" y="9067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67"/>
                </a:lnTo>
                <a:lnTo>
                  <a:pt x="2933230" y="7200"/>
                </a:lnTo>
                <a:lnTo>
                  <a:pt x="2933687" y="6083"/>
                </a:lnTo>
                <a:lnTo>
                  <a:pt x="2933687" y="3454"/>
                </a:lnTo>
                <a:close/>
              </a:path>
              <a:path w="4705350" h="1899920">
                <a:moveTo>
                  <a:pt x="2990837" y="1893633"/>
                </a:moveTo>
                <a:lnTo>
                  <a:pt x="2990380" y="1892515"/>
                </a:lnTo>
                <a:lnTo>
                  <a:pt x="2988513" y="1890649"/>
                </a:lnTo>
                <a:lnTo>
                  <a:pt x="2987395" y="1890191"/>
                </a:lnTo>
                <a:lnTo>
                  <a:pt x="2975241" y="1890191"/>
                </a:lnTo>
                <a:lnTo>
                  <a:pt x="2974124" y="1890649"/>
                </a:lnTo>
                <a:lnTo>
                  <a:pt x="2972257" y="1892515"/>
                </a:lnTo>
                <a:lnTo>
                  <a:pt x="2971800" y="1893633"/>
                </a:lnTo>
                <a:lnTo>
                  <a:pt x="2971800" y="1896262"/>
                </a:lnTo>
                <a:lnTo>
                  <a:pt x="2972257" y="1897380"/>
                </a:lnTo>
                <a:lnTo>
                  <a:pt x="2974124" y="1899246"/>
                </a:lnTo>
                <a:lnTo>
                  <a:pt x="2975241" y="1899716"/>
                </a:lnTo>
                <a:lnTo>
                  <a:pt x="2987395" y="1899716"/>
                </a:lnTo>
                <a:lnTo>
                  <a:pt x="2988513" y="1899246"/>
                </a:lnTo>
                <a:lnTo>
                  <a:pt x="2990380" y="1897380"/>
                </a:lnTo>
                <a:lnTo>
                  <a:pt x="2990837" y="1896262"/>
                </a:lnTo>
                <a:lnTo>
                  <a:pt x="2990837" y="1893633"/>
                </a:lnTo>
                <a:close/>
              </a:path>
              <a:path w="4705350" h="1899920">
                <a:moveTo>
                  <a:pt x="2990837" y="948537"/>
                </a:moveTo>
                <a:lnTo>
                  <a:pt x="2990380" y="947420"/>
                </a:lnTo>
                <a:lnTo>
                  <a:pt x="2988513" y="945565"/>
                </a:lnTo>
                <a:lnTo>
                  <a:pt x="2987395" y="945095"/>
                </a:lnTo>
                <a:lnTo>
                  <a:pt x="2975241" y="945095"/>
                </a:lnTo>
                <a:lnTo>
                  <a:pt x="2974124" y="945565"/>
                </a:lnTo>
                <a:lnTo>
                  <a:pt x="2972257" y="947420"/>
                </a:lnTo>
                <a:lnTo>
                  <a:pt x="2971800" y="948537"/>
                </a:lnTo>
                <a:lnTo>
                  <a:pt x="2971800" y="951166"/>
                </a:lnTo>
                <a:lnTo>
                  <a:pt x="2972257" y="952296"/>
                </a:lnTo>
                <a:lnTo>
                  <a:pt x="2974124" y="954151"/>
                </a:lnTo>
                <a:lnTo>
                  <a:pt x="2975241" y="954620"/>
                </a:lnTo>
                <a:lnTo>
                  <a:pt x="2987395" y="954620"/>
                </a:lnTo>
                <a:lnTo>
                  <a:pt x="2988513" y="954151"/>
                </a:lnTo>
                <a:lnTo>
                  <a:pt x="2990380" y="952296"/>
                </a:lnTo>
                <a:lnTo>
                  <a:pt x="2990837" y="951166"/>
                </a:lnTo>
                <a:lnTo>
                  <a:pt x="2990837" y="948537"/>
                </a:lnTo>
                <a:close/>
              </a:path>
              <a:path w="4705350" h="1899920">
                <a:moveTo>
                  <a:pt x="2990837" y="3454"/>
                </a:moveTo>
                <a:lnTo>
                  <a:pt x="2990380" y="2324"/>
                </a:lnTo>
                <a:lnTo>
                  <a:pt x="2988513" y="469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69"/>
                </a:lnTo>
                <a:lnTo>
                  <a:pt x="2972257" y="2324"/>
                </a:lnTo>
                <a:lnTo>
                  <a:pt x="2971800" y="3454"/>
                </a:lnTo>
                <a:lnTo>
                  <a:pt x="2971800" y="6083"/>
                </a:lnTo>
                <a:lnTo>
                  <a:pt x="2972257" y="7200"/>
                </a:lnTo>
                <a:lnTo>
                  <a:pt x="2974124" y="9067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67"/>
                </a:lnTo>
                <a:lnTo>
                  <a:pt x="2990380" y="7200"/>
                </a:lnTo>
                <a:lnTo>
                  <a:pt x="2990837" y="6083"/>
                </a:lnTo>
                <a:lnTo>
                  <a:pt x="2990837" y="3454"/>
                </a:lnTo>
                <a:close/>
              </a:path>
              <a:path w="4705350" h="1899920">
                <a:moveTo>
                  <a:pt x="3047987" y="1893633"/>
                </a:moveTo>
                <a:lnTo>
                  <a:pt x="3047530" y="1892515"/>
                </a:lnTo>
                <a:lnTo>
                  <a:pt x="3045663" y="1890649"/>
                </a:lnTo>
                <a:lnTo>
                  <a:pt x="3044545" y="1890191"/>
                </a:lnTo>
                <a:lnTo>
                  <a:pt x="3032391" y="1890191"/>
                </a:lnTo>
                <a:lnTo>
                  <a:pt x="3031274" y="1890649"/>
                </a:lnTo>
                <a:lnTo>
                  <a:pt x="3029407" y="1892515"/>
                </a:lnTo>
                <a:lnTo>
                  <a:pt x="3028937" y="1893633"/>
                </a:lnTo>
                <a:lnTo>
                  <a:pt x="3028937" y="1896262"/>
                </a:lnTo>
                <a:lnTo>
                  <a:pt x="3029407" y="1897380"/>
                </a:lnTo>
                <a:lnTo>
                  <a:pt x="3031274" y="1899246"/>
                </a:lnTo>
                <a:lnTo>
                  <a:pt x="3032391" y="1899716"/>
                </a:lnTo>
                <a:lnTo>
                  <a:pt x="3044545" y="1899716"/>
                </a:lnTo>
                <a:lnTo>
                  <a:pt x="3045663" y="1899246"/>
                </a:lnTo>
                <a:lnTo>
                  <a:pt x="3047530" y="1897380"/>
                </a:lnTo>
                <a:lnTo>
                  <a:pt x="3047987" y="1896262"/>
                </a:lnTo>
                <a:lnTo>
                  <a:pt x="3047987" y="1893633"/>
                </a:lnTo>
                <a:close/>
              </a:path>
              <a:path w="4705350" h="1899920">
                <a:moveTo>
                  <a:pt x="3047987" y="948537"/>
                </a:moveTo>
                <a:lnTo>
                  <a:pt x="3047530" y="947420"/>
                </a:lnTo>
                <a:lnTo>
                  <a:pt x="3045663" y="945565"/>
                </a:lnTo>
                <a:lnTo>
                  <a:pt x="3044545" y="945095"/>
                </a:lnTo>
                <a:lnTo>
                  <a:pt x="3032391" y="945095"/>
                </a:lnTo>
                <a:lnTo>
                  <a:pt x="3031274" y="945565"/>
                </a:lnTo>
                <a:lnTo>
                  <a:pt x="3029407" y="947420"/>
                </a:lnTo>
                <a:lnTo>
                  <a:pt x="3028937" y="948537"/>
                </a:lnTo>
                <a:lnTo>
                  <a:pt x="3028937" y="951166"/>
                </a:lnTo>
                <a:lnTo>
                  <a:pt x="3029407" y="952296"/>
                </a:lnTo>
                <a:lnTo>
                  <a:pt x="3031274" y="954151"/>
                </a:lnTo>
                <a:lnTo>
                  <a:pt x="3032391" y="954620"/>
                </a:lnTo>
                <a:lnTo>
                  <a:pt x="3044545" y="954620"/>
                </a:lnTo>
                <a:lnTo>
                  <a:pt x="3045663" y="954151"/>
                </a:lnTo>
                <a:lnTo>
                  <a:pt x="3047530" y="952296"/>
                </a:lnTo>
                <a:lnTo>
                  <a:pt x="3047987" y="951166"/>
                </a:lnTo>
                <a:lnTo>
                  <a:pt x="3047987" y="948537"/>
                </a:lnTo>
                <a:close/>
              </a:path>
              <a:path w="4705350" h="1899920">
                <a:moveTo>
                  <a:pt x="3047987" y="3454"/>
                </a:moveTo>
                <a:lnTo>
                  <a:pt x="3047530" y="2324"/>
                </a:lnTo>
                <a:lnTo>
                  <a:pt x="3045663" y="469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69"/>
                </a:lnTo>
                <a:lnTo>
                  <a:pt x="3029407" y="2324"/>
                </a:lnTo>
                <a:lnTo>
                  <a:pt x="3028937" y="3454"/>
                </a:lnTo>
                <a:lnTo>
                  <a:pt x="3028937" y="6083"/>
                </a:lnTo>
                <a:lnTo>
                  <a:pt x="3029407" y="7200"/>
                </a:lnTo>
                <a:lnTo>
                  <a:pt x="3031274" y="9067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67"/>
                </a:lnTo>
                <a:lnTo>
                  <a:pt x="3047530" y="7200"/>
                </a:lnTo>
                <a:lnTo>
                  <a:pt x="3047987" y="6083"/>
                </a:lnTo>
                <a:lnTo>
                  <a:pt x="3047987" y="3454"/>
                </a:lnTo>
                <a:close/>
              </a:path>
              <a:path w="4705350" h="1899920">
                <a:moveTo>
                  <a:pt x="3105150" y="1893633"/>
                </a:moveTo>
                <a:lnTo>
                  <a:pt x="3104680" y="1892515"/>
                </a:lnTo>
                <a:lnTo>
                  <a:pt x="3102813" y="1890649"/>
                </a:lnTo>
                <a:lnTo>
                  <a:pt x="3101695" y="1890191"/>
                </a:lnTo>
                <a:lnTo>
                  <a:pt x="3089541" y="1890191"/>
                </a:lnTo>
                <a:lnTo>
                  <a:pt x="3088424" y="1890649"/>
                </a:lnTo>
                <a:lnTo>
                  <a:pt x="3086557" y="1892515"/>
                </a:lnTo>
                <a:lnTo>
                  <a:pt x="3086087" y="1893633"/>
                </a:lnTo>
                <a:lnTo>
                  <a:pt x="3086087" y="1896262"/>
                </a:lnTo>
                <a:lnTo>
                  <a:pt x="3086557" y="1897380"/>
                </a:lnTo>
                <a:lnTo>
                  <a:pt x="3088424" y="1899246"/>
                </a:lnTo>
                <a:lnTo>
                  <a:pt x="3089541" y="1899716"/>
                </a:lnTo>
                <a:lnTo>
                  <a:pt x="3101695" y="1899716"/>
                </a:lnTo>
                <a:lnTo>
                  <a:pt x="3102813" y="1899246"/>
                </a:lnTo>
                <a:lnTo>
                  <a:pt x="3104680" y="1897380"/>
                </a:lnTo>
                <a:lnTo>
                  <a:pt x="3105150" y="1896262"/>
                </a:lnTo>
                <a:lnTo>
                  <a:pt x="3105150" y="1893633"/>
                </a:lnTo>
                <a:close/>
              </a:path>
              <a:path w="4705350" h="1899920">
                <a:moveTo>
                  <a:pt x="3105150" y="948537"/>
                </a:moveTo>
                <a:lnTo>
                  <a:pt x="3104680" y="947420"/>
                </a:lnTo>
                <a:lnTo>
                  <a:pt x="3102813" y="945565"/>
                </a:lnTo>
                <a:lnTo>
                  <a:pt x="3101695" y="945095"/>
                </a:lnTo>
                <a:lnTo>
                  <a:pt x="3089541" y="945095"/>
                </a:lnTo>
                <a:lnTo>
                  <a:pt x="3088424" y="945565"/>
                </a:lnTo>
                <a:lnTo>
                  <a:pt x="3086557" y="947420"/>
                </a:lnTo>
                <a:lnTo>
                  <a:pt x="3086087" y="948537"/>
                </a:lnTo>
                <a:lnTo>
                  <a:pt x="3086087" y="951166"/>
                </a:lnTo>
                <a:lnTo>
                  <a:pt x="3086557" y="952296"/>
                </a:lnTo>
                <a:lnTo>
                  <a:pt x="3088424" y="954151"/>
                </a:lnTo>
                <a:lnTo>
                  <a:pt x="3089541" y="954620"/>
                </a:lnTo>
                <a:lnTo>
                  <a:pt x="3101695" y="954620"/>
                </a:lnTo>
                <a:lnTo>
                  <a:pt x="3102813" y="954151"/>
                </a:lnTo>
                <a:lnTo>
                  <a:pt x="3104680" y="952296"/>
                </a:lnTo>
                <a:lnTo>
                  <a:pt x="3105150" y="951166"/>
                </a:lnTo>
                <a:lnTo>
                  <a:pt x="3105150" y="948537"/>
                </a:lnTo>
                <a:close/>
              </a:path>
              <a:path w="4705350" h="1899920">
                <a:moveTo>
                  <a:pt x="3105150" y="3454"/>
                </a:moveTo>
                <a:lnTo>
                  <a:pt x="3104680" y="2324"/>
                </a:lnTo>
                <a:lnTo>
                  <a:pt x="3102813" y="469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69"/>
                </a:lnTo>
                <a:lnTo>
                  <a:pt x="3086557" y="2324"/>
                </a:lnTo>
                <a:lnTo>
                  <a:pt x="3086087" y="3454"/>
                </a:lnTo>
                <a:lnTo>
                  <a:pt x="3086087" y="6083"/>
                </a:lnTo>
                <a:lnTo>
                  <a:pt x="3086557" y="7200"/>
                </a:lnTo>
                <a:lnTo>
                  <a:pt x="3088424" y="9067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67"/>
                </a:lnTo>
                <a:lnTo>
                  <a:pt x="3104680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4705350" h="1899920">
                <a:moveTo>
                  <a:pt x="3162287" y="1893633"/>
                </a:moveTo>
                <a:lnTo>
                  <a:pt x="3161830" y="1892515"/>
                </a:lnTo>
                <a:lnTo>
                  <a:pt x="3159963" y="1890649"/>
                </a:lnTo>
                <a:lnTo>
                  <a:pt x="3158845" y="1890191"/>
                </a:lnTo>
                <a:lnTo>
                  <a:pt x="3146691" y="1890191"/>
                </a:lnTo>
                <a:lnTo>
                  <a:pt x="3145574" y="1890649"/>
                </a:lnTo>
                <a:lnTo>
                  <a:pt x="3143707" y="1892515"/>
                </a:lnTo>
                <a:lnTo>
                  <a:pt x="3143250" y="1893633"/>
                </a:lnTo>
                <a:lnTo>
                  <a:pt x="3143250" y="1896262"/>
                </a:lnTo>
                <a:lnTo>
                  <a:pt x="3143707" y="1897380"/>
                </a:lnTo>
                <a:lnTo>
                  <a:pt x="3145574" y="1899246"/>
                </a:lnTo>
                <a:lnTo>
                  <a:pt x="3146691" y="1899716"/>
                </a:lnTo>
                <a:lnTo>
                  <a:pt x="3158845" y="1899716"/>
                </a:lnTo>
                <a:lnTo>
                  <a:pt x="3159963" y="1899246"/>
                </a:lnTo>
                <a:lnTo>
                  <a:pt x="3161830" y="1897380"/>
                </a:lnTo>
                <a:lnTo>
                  <a:pt x="3162287" y="1896262"/>
                </a:lnTo>
                <a:lnTo>
                  <a:pt x="3162287" y="1893633"/>
                </a:lnTo>
                <a:close/>
              </a:path>
              <a:path w="4705350" h="1899920">
                <a:moveTo>
                  <a:pt x="3162287" y="948537"/>
                </a:moveTo>
                <a:lnTo>
                  <a:pt x="3161830" y="947420"/>
                </a:lnTo>
                <a:lnTo>
                  <a:pt x="3159963" y="945565"/>
                </a:lnTo>
                <a:lnTo>
                  <a:pt x="3158845" y="945095"/>
                </a:lnTo>
                <a:lnTo>
                  <a:pt x="3146691" y="945095"/>
                </a:lnTo>
                <a:lnTo>
                  <a:pt x="3145574" y="945565"/>
                </a:lnTo>
                <a:lnTo>
                  <a:pt x="3143707" y="947420"/>
                </a:lnTo>
                <a:lnTo>
                  <a:pt x="3143250" y="948537"/>
                </a:lnTo>
                <a:lnTo>
                  <a:pt x="3143250" y="951166"/>
                </a:lnTo>
                <a:lnTo>
                  <a:pt x="3143707" y="952296"/>
                </a:lnTo>
                <a:lnTo>
                  <a:pt x="3145574" y="954151"/>
                </a:lnTo>
                <a:lnTo>
                  <a:pt x="3146691" y="954620"/>
                </a:lnTo>
                <a:lnTo>
                  <a:pt x="3158845" y="954620"/>
                </a:lnTo>
                <a:lnTo>
                  <a:pt x="3159963" y="954151"/>
                </a:lnTo>
                <a:lnTo>
                  <a:pt x="3161830" y="952296"/>
                </a:lnTo>
                <a:lnTo>
                  <a:pt x="3162287" y="951166"/>
                </a:lnTo>
                <a:lnTo>
                  <a:pt x="3162287" y="948537"/>
                </a:lnTo>
                <a:close/>
              </a:path>
              <a:path w="4705350" h="1899920">
                <a:moveTo>
                  <a:pt x="3162287" y="3454"/>
                </a:moveTo>
                <a:lnTo>
                  <a:pt x="3161830" y="2324"/>
                </a:lnTo>
                <a:lnTo>
                  <a:pt x="3159963" y="469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24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07" y="7200"/>
                </a:lnTo>
                <a:lnTo>
                  <a:pt x="3145574" y="9067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67"/>
                </a:lnTo>
                <a:lnTo>
                  <a:pt x="3161830" y="7200"/>
                </a:lnTo>
                <a:lnTo>
                  <a:pt x="3162287" y="6083"/>
                </a:lnTo>
                <a:lnTo>
                  <a:pt x="3162287" y="3454"/>
                </a:lnTo>
                <a:close/>
              </a:path>
              <a:path w="4705350" h="1899920">
                <a:moveTo>
                  <a:pt x="3219450" y="1893633"/>
                </a:moveTo>
                <a:lnTo>
                  <a:pt x="3218980" y="1892515"/>
                </a:lnTo>
                <a:lnTo>
                  <a:pt x="3217113" y="1890649"/>
                </a:lnTo>
                <a:lnTo>
                  <a:pt x="3215995" y="1890191"/>
                </a:lnTo>
                <a:lnTo>
                  <a:pt x="3203841" y="1890191"/>
                </a:lnTo>
                <a:lnTo>
                  <a:pt x="3202724" y="1890649"/>
                </a:lnTo>
                <a:lnTo>
                  <a:pt x="3200857" y="1892515"/>
                </a:lnTo>
                <a:lnTo>
                  <a:pt x="3200387" y="1893633"/>
                </a:lnTo>
                <a:lnTo>
                  <a:pt x="3200387" y="1896262"/>
                </a:lnTo>
                <a:lnTo>
                  <a:pt x="3200857" y="1897380"/>
                </a:lnTo>
                <a:lnTo>
                  <a:pt x="3202724" y="1899246"/>
                </a:lnTo>
                <a:lnTo>
                  <a:pt x="3203841" y="1899716"/>
                </a:lnTo>
                <a:lnTo>
                  <a:pt x="3215995" y="1899716"/>
                </a:lnTo>
                <a:lnTo>
                  <a:pt x="3217113" y="1899246"/>
                </a:lnTo>
                <a:lnTo>
                  <a:pt x="3218980" y="1897380"/>
                </a:lnTo>
                <a:lnTo>
                  <a:pt x="3219450" y="1896262"/>
                </a:lnTo>
                <a:lnTo>
                  <a:pt x="3219450" y="1893633"/>
                </a:lnTo>
                <a:close/>
              </a:path>
              <a:path w="4705350" h="1899920">
                <a:moveTo>
                  <a:pt x="3219450" y="948537"/>
                </a:moveTo>
                <a:lnTo>
                  <a:pt x="3218980" y="947420"/>
                </a:lnTo>
                <a:lnTo>
                  <a:pt x="3217113" y="945565"/>
                </a:lnTo>
                <a:lnTo>
                  <a:pt x="3215995" y="945095"/>
                </a:lnTo>
                <a:lnTo>
                  <a:pt x="3203841" y="945095"/>
                </a:lnTo>
                <a:lnTo>
                  <a:pt x="3202724" y="945565"/>
                </a:lnTo>
                <a:lnTo>
                  <a:pt x="3200857" y="947420"/>
                </a:lnTo>
                <a:lnTo>
                  <a:pt x="3200387" y="948537"/>
                </a:lnTo>
                <a:lnTo>
                  <a:pt x="3200387" y="951166"/>
                </a:lnTo>
                <a:lnTo>
                  <a:pt x="3200857" y="952296"/>
                </a:lnTo>
                <a:lnTo>
                  <a:pt x="3202724" y="954151"/>
                </a:lnTo>
                <a:lnTo>
                  <a:pt x="3203841" y="954620"/>
                </a:lnTo>
                <a:lnTo>
                  <a:pt x="3215995" y="954620"/>
                </a:lnTo>
                <a:lnTo>
                  <a:pt x="3217113" y="954151"/>
                </a:lnTo>
                <a:lnTo>
                  <a:pt x="3218980" y="952296"/>
                </a:lnTo>
                <a:lnTo>
                  <a:pt x="3219450" y="951166"/>
                </a:lnTo>
                <a:lnTo>
                  <a:pt x="3219450" y="948537"/>
                </a:lnTo>
                <a:close/>
              </a:path>
              <a:path w="4705350" h="1899920">
                <a:moveTo>
                  <a:pt x="3219450" y="3454"/>
                </a:moveTo>
                <a:lnTo>
                  <a:pt x="3218980" y="2324"/>
                </a:lnTo>
                <a:lnTo>
                  <a:pt x="3217113" y="469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69"/>
                </a:lnTo>
                <a:lnTo>
                  <a:pt x="3200857" y="2324"/>
                </a:lnTo>
                <a:lnTo>
                  <a:pt x="3200387" y="3454"/>
                </a:lnTo>
                <a:lnTo>
                  <a:pt x="3200387" y="6083"/>
                </a:lnTo>
                <a:lnTo>
                  <a:pt x="3200857" y="7200"/>
                </a:lnTo>
                <a:lnTo>
                  <a:pt x="3202724" y="9067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67"/>
                </a:lnTo>
                <a:lnTo>
                  <a:pt x="3218980" y="7200"/>
                </a:lnTo>
                <a:lnTo>
                  <a:pt x="3219450" y="6083"/>
                </a:lnTo>
                <a:lnTo>
                  <a:pt x="3219450" y="3454"/>
                </a:lnTo>
                <a:close/>
              </a:path>
              <a:path w="4705350" h="1899920">
                <a:moveTo>
                  <a:pt x="3276587" y="1893633"/>
                </a:moveTo>
                <a:lnTo>
                  <a:pt x="3276130" y="1892515"/>
                </a:lnTo>
                <a:lnTo>
                  <a:pt x="3274263" y="1890649"/>
                </a:lnTo>
                <a:lnTo>
                  <a:pt x="3273145" y="1890191"/>
                </a:lnTo>
                <a:lnTo>
                  <a:pt x="3260991" y="1890191"/>
                </a:lnTo>
                <a:lnTo>
                  <a:pt x="3259874" y="1890649"/>
                </a:lnTo>
                <a:lnTo>
                  <a:pt x="3258007" y="1892515"/>
                </a:lnTo>
                <a:lnTo>
                  <a:pt x="3257537" y="1893633"/>
                </a:lnTo>
                <a:lnTo>
                  <a:pt x="3257537" y="1896262"/>
                </a:lnTo>
                <a:lnTo>
                  <a:pt x="3258007" y="1897380"/>
                </a:lnTo>
                <a:lnTo>
                  <a:pt x="3259874" y="1899246"/>
                </a:lnTo>
                <a:lnTo>
                  <a:pt x="3260991" y="1899716"/>
                </a:lnTo>
                <a:lnTo>
                  <a:pt x="3273145" y="1899716"/>
                </a:lnTo>
                <a:lnTo>
                  <a:pt x="3274263" y="1899246"/>
                </a:lnTo>
                <a:lnTo>
                  <a:pt x="3276130" y="1897380"/>
                </a:lnTo>
                <a:lnTo>
                  <a:pt x="3276587" y="1896262"/>
                </a:lnTo>
                <a:lnTo>
                  <a:pt x="3276587" y="1893633"/>
                </a:lnTo>
                <a:close/>
              </a:path>
              <a:path w="4705350" h="1899920">
                <a:moveTo>
                  <a:pt x="3276587" y="948537"/>
                </a:moveTo>
                <a:lnTo>
                  <a:pt x="3276130" y="947420"/>
                </a:lnTo>
                <a:lnTo>
                  <a:pt x="3274263" y="945565"/>
                </a:lnTo>
                <a:lnTo>
                  <a:pt x="3273145" y="945095"/>
                </a:lnTo>
                <a:lnTo>
                  <a:pt x="3260991" y="945095"/>
                </a:lnTo>
                <a:lnTo>
                  <a:pt x="3259874" y="945565"/>
                </a:lnTo>
                <a:lnTo>
                  <a:pt x="3258007" y="947420"/>
                </a:lnTo>
                <a:lnTo>
                  <a:pt x="3257537" y="948537"/>
                </a:lnTo>
                <a:lnTo>
                  <a:pt x="3257537" y="951166"/>
                </a:lnTo>
                <a:lnTo>
                  <a:pt x="3258007" y="952296"/>
                </a:lnTo>
                <a:lnTo>
                  <a:pt x="3259874" y="954151"/>
                </a:lnTo>
                <a:lnTo>
                  <a:pt x="3260991" y="954620"/>
                </a:lnTo>
                <a:lnTo>
                  <a:pt x="3273145" y="954620"/>
                </a:lnTo>
                <a:lnTo>
                  <a:pt x="3274263" y="954151"/>
                </a:lnTo>
                <a:lnTo>
                  <a:pt x="3276130" y="952296"/>
                </a:lnTo>
                <a:lnTo>
                  <a:pt x="3276587" y="951166"/>
                </a:lnTo>
                <a:lnTo>
                  <a:pt x="3276587" y="948537"/>
                </a:lnTo>
                <a:close/>
              </a:path>
              <a:path w="4705350" h="1899920">
                <a:moveTo>
                  <a:pt x="3276587" y="3454"/>
                </a:moveTo>
                <a:lnTo>
                  <a:pt x="3276130" y="2324"/>
                </a:lnTo>
                <a:lnTo>
                  <a:pt x="3274263" y="469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69"/>
                </a:lnTo>
                <a:lnTo>
                  <a:pt x="3258007" y="2324"/>
                </a:lnTo>
                <a:lnTo>
                  <a:pt x="3257537" y="3454"/>
                </a:lnTo>
                <a:lnTo>
                  <a:pt x="3257537" y="6083"/>
                </a:lnTo>
                <a:lnTo>
                  <a:pt x="3258007" y="7200"/>
                </a:lnTo>
                <a:lnTo>
                  <a:pt x="3259874" y="9067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67"/>
                </a:lnTo>
                <a:lnTo>
                  <a:pt x="3276130" y="7200"/>
                </a:lnTo>
                <a:lnTo>
                  <a:pt x="3276587" y="6083"/>
                </a:lnTo>
                <a:lnTo>
                  <a:pt x="3276587" y="3454"/>
                </a:lnTo>
                <a:close/>
              </a:path>
              <a:path w="4705350" h="1899920">
                <a:moveTo>
                  <a:pt x="3333737" y="1893633"/>
                </a:moveTo>
                <a:lnTo>
                  <a:pt x="3333280" y="1892515"/>
                </a:lnTo>
                <a:lnTo>
                  <a:pt x="3331413" y="1890649"/>
                </a:lnTo>
                <a:lnTo>
                  <a:pt x="3330295" y="1890191"/>
                </a:lnTo>
                <a:lnTo>
                  <a:pt x="3318141" y="1890191"/>
                </a:lnTo>
                <a:lnTo>
                  <a:pt x="3317024" y="1890649"/>
                </a:lnTo>
                <a:lnTo>
                  <a:pt x="3315157" y="1892515"/>
                </a:lnTo>
                <a:lnTo>
                  <a:pt x="3314687" y="1893633"/>
                </a:lnTo>
                <a:lnTo>
                  <a:pt x="3314687" y="1896262"/>
                </a:lnTo>
                <a:lnTo>
                  <a:pt x="3315157" y="1897380"/>
                </a:lnTo>
                <a:lnTo>
                  <a:pt x="3317024" y="1899246"/>
                </a:lnTo>
                <a:lnTo>
                  <a:pt x="3318141" y="1899716"/>
                </a:lnTo>
                <a:lnTo>
                  <a:pt x="3330295" y="1899716"/>
                </a:lnTo>
                <a:lnTo>
                  <a:pt x="3331413" y="1899246"/>
                </a:lnTo>
                <a:lnTo>
                  <a:pt x="3333280" y="1897380"/>
                </a:lnTo>
                <a:lnTo>
                  <a:pt x="3333737" y="1896262"/>
                </a:lnTo>
                <a:lnTo>
                  <a:pt x="3333737" y="1893633"/>
                </a:lnTo>
                <a:close/>
              </a:path>
              <a:path w="4705350" h="1899920">
                <a:moveTo>
                  <a:pt x="3333737" y="948537"/>
                </a:moveTo>
                <a:lnTo>
                  <a:pt x="3333280" y="947420"/>
                </a:lnTo>
                <a:lnTo>
                  <a:pt x="3331413" y="945565"/>
                </a:lnTo>
                <a:lnTo>
                  <a:pt x="3330295" y="945095"/>
                </a:lnTo>
                <a:lnTo>
                  <a:pt x="3318141" y="945095"/>
                </a:lnTo>
                <a:lnTo>
                  <a:pt x="3317024" y="945565"/>
                </a:lnTo>
                <a:lnTo>
                  <a:pt x="3315157" y="947420"/>
                </a:lnTo>
                <a:lnTo>
                  <a:pt x="3314687" y="948537"/>
                </a:lnTo>
                <a:lnTo>
                  <a:pt x="3314687" y="951166"/>
                </a:lnTo>
                <a:lnTo>
                  <a:pt x="3315157" y="952296"/>
                </a:lnTo>
                <a:lnTo>
                  <a:pt x="3317024" y="954151"/>
                </a:lnTo>
                <a:lnTo>
                  <a:pt x="3318141" y="954620"/>
                </a:lnTo>
                <a:lnTo>
                  <a:pt x="3330295" y="954620"/>
                </a:lnTo>
                <a:lnTo>
                  <a:pt x="3331413" y="954151"/>
                </a:lnTo>
                <a:lnTo>
                  <a:pt x="3333280" y="952296"/>
                </a:lnTo>
                <a:lnTo>
                  <a:pt x="3333737" y="951166"/>
                </a:lnTo>
                <a:lnTo>
                  <a:pt x="3333737" y="948537"/>
                </a:lnTo>
                <a:close/>
              </a:path>
              <a:path w="4705350" h="1899920">
                <a:moveTo>
                  <a:pt x="3333737" y="3454"/>
                </a:moveTo>
                <a:lnTo>
                  <a:pt x="3333280" y="2324"/>
                </a:lnTo>
                <a:lnTo>
                  <a:pt x="3331413" y="469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69"/>
                </a:lnTo>
                <a:lnTo>
                  <a:pt x="3315157" y="2324"/>
                </a:lnTo>
                <a:lnTo>
                  <a:pt x="3314687" y="3454"/>
                </a:lnTo>
                <a:lnTo>
                  <a:pt x="3314687" y="6083"/>
                </a:lnTo>
                <a:lnTo>
                  <a:pt x="3315157" y="7200"/>
                </a:lnTo>
                <a:lnTo>
                  <a:pt x="3317024" y="9067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67"/>
                </a:lnTo>
                <a:lnTo>
                  <a:pt x="3333280" y="7200"/>
                </a:lnTo>
                <a:lnTo>
                  <a:pt x="3333737" y="6083"/>
                </a:lnTo>
                <a:lnTo>
                  <a:pt x="3333737" y="3454"/>
                </a:lnTo>
                <a:close/>
              </a:path>
              <a:path w="4705350" h="1899920">
                <a:moveTo>
                  <a:pt x="3390887" y="1893633"/>
                </a:moveTo>
                <a:lnTo>
                  <a:pt x="3390430" y="1892515"/>
                </a:lnTo>
                <a:lnTo>
                  <a:pt x="3388563" y="1890649"/>
                </a:lnTo>
                <a:lnTo>
                  <a:pt x="3387445" y="1890191"/>
                </a:lnTo>
                <a:lnTo>
                  <a:pt x="3375291" y="1890191"/>
                </a:lnTo>
                <a:lnTo>
                  <a:pt x="3374174" y="1890649"/>
                </a:lnTo>
                <a:lnTo>
                  <a:pt x="3372307" y="1892515"/>
                </a:lnTo>
                <a:lnTo>
                  <a:pt x="3371850" y="1893633"/>
                </a:lnTo>
                <a:lnTo>
                  <a:pt x="3371850" y="1896262"/>
                </a:lnTo>
                <a:lnTo>
                  <a:pt x="3372307" y="1897380"/>
                </a:lnTo>
                <a:lnTo>
                  <a:pt x="3374174" y="1899246"/>
                </a:lnTo>
                <a:lnTo>
                  <a:pt x="3375291" y="1899716"/>
                </a:lnTo>
                <a:lnTo>
                  <a:pt x="3387445" y="1899716"/>
                </a:lnTo>
                <a:lnTo>
                  <a:pt x="3388563" y="1899246"/>
                </a:lnTo>
                <a:lnTo>
                  <a:pt x="3390430" y="1897380"/>
                </a:lnTo>
                <a:lnTo>
                  <a:pt x="3390887" y="1896262"/>
                </a:lnTo>
                <a:lnTo>
                  <a:pt x="3390887" y="1893633"/>
                </a:lnTo>
                <a:close/>
              </a:path>
              <a:path w="4705350" h="1899920">
                <a:moveTo>
                  <a:pt x="3390887" y="948537"/>
                </a:moveTo>
                <a:lnTo>
                  <a:pt x="3390430" y="947420"/>
                </a:lnTo>
                <a:lnTo>
                  <a:pt x="3388563" y="945565"/>
                </a:lnTo>
                <a:lnTo>
                  <a:pt x="3387445" y="945095"/>
                </a:lnTo>
                <a:lnTo>
                  <a:pt x="3375291" y="945095"/>
                </a:lnTo>
                <a:lnTo>
                  <a:pt x="3374174" y="945565"/>
                </a:lnTo>
                <a:lnTo>
                  <a:pt x="3372307" y="947420"/>
                </a:lnTo>
                <a:lnTo>
                  <a:pt x="3371850" y="948537"/>
                </a:lnTo>
                <a:lnTo>
                  <a:pt x="3371850" y="951166"/>
                </a:lnTo>
                <a:lnTo>
                  <a:pt x="3372307" y="952296"/>
                </a:lnTo>
                <a:lnTo>
                  <a:pt x="3374174" y="954151"/>
                </a:lnTo>
                <a:lnTo>
                  <a:pt x="3375291" y="954620"/>
                </a:lnTo>
                <a:lnTo>
                  <a:pt x="3387445" y="954620"/>
                </a:lnTo>
                <a:lnTo>
                  <a:pt x="3388563" y="954151"/>
                </a:lnTo>
                <a:lnTo>
                  <a:pt x="3390430" y="952296"/>
                </a:lnTo>
                <a:lnTo>
                  <a:pt x="3390887" y="951166"/>
                </a:lnTo>
                <a:lnTo>
                  <a:pt x="3390887" y="948537"/>
                </a:lnTo>
                <a:close/>
              </a:path>
              <a:path w="4705350" h="1899920">
                <a:moveTo>
                  <a:pt x="3390887" y="3454"/>
                </a:moveTo>
                <a:lnTo>
                  <a:pt x="3390430" y="2324"/>
                </a:lnTo>
                <a:lnTo>
                  <a:pt x="3388563" y="469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69"/>
                </a:lnTo>
                <a:lnTo>
                  <a:pt x="3372307" y="2324"/>
                </a:lnTo>
                <a:lnTo>
                  <a:pt x="3371850" y="3454"/>
                </a:lnTo>
                <a:lnTo>
                  <a:pt x="3371850" y="6083"/>
                </a:lnTo>
                <a:lnTo>
                  <a:pt x="3372307" y="7200"/>
                </a:lnTo>
                <a:lnTo>
                  <a:pt x="3374174" y="9067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67"/>
                </a:lnTo>
                <a:lnTo>
                  <a:pt x="3390430" y="7200"/>
                </a:lnTo>
                <a:lnTo>
                  <a:pt x="3390887" y="6083"/>
                </a:lnTo>
                <a:lnTo>
                  <a:pt x="3390887" y="3454"/>
                </a:lnTo>
                <a:close/>
              </a:path>
              <a:path w="4705350" h="1899920">
                <a:moveTo>
                  <a:pt x="3448037" y="1893633"/>
                </a:moveTo>
                <a:lnTo>
                  <a:pt x="3447580" y="1892515"/>
                </a:lnTo>
                <a:lnTo>
                  <a:pt x="3445713" y="1890649"/>
                </a:lnTo>
                <a:lnTo>
                  <a:pt x="3444595" y="1890191"/>
                </a:lnTo>
                <a:lnTo>
                  <a:pt x="3432441" y="1890191"/>
                </a:lnTo>
                <a:lnTo>
                  <a:pt x="3431324" y="1890649"/>
                </a:lnTo>
                <a:lnTo>
                  <a:pt x="3429457" y="1892515"/>
                </a:lnTo>
                <a:lnTo>
                  <a:pt x="3428987" y="1893633"/>
                </a:lnTo>
                <a:lnTo>
                  <a:pt x="3428987" y="1896262"/>
                </a:lnTo>
                <a:lnTo>
                  <a:pt x="3429457" y="1897380"/>
                </a:lnTo>
                <a:lnTo>
                  <a:pt x="3431324" y="1899246"/>
                </a:lnTo>
                <a:lnTo>
                  <a:pt x="3432441" y="1899716"/>
                </a:lnTo>
                <a:lnTo>
                  <a:pt x="3444595" y="1899716"/>
                </a:lnTo>
                <a:lnTo>
                  <a:pt x="3445713" y="1899246"/>
                </a:lnTo>
                <a:lnTo>
                  <a:pt x="3447580" y="1897380"/>
                </a:lnTo>
                <a:lnTo>
                  <a:pt x="3448037" y="1896262"/>
                </a:lnTo>
                <a:lnTo>
                  <a:pt x="3448037" y="1893633"/>
                </a:lnTo>
                <a:close/>
              </a:path>
              <a:path w="4705350" h="1899920">
                <a:moveTo>
                  <a:pt x="3448037" y="948537"/>
                </a:moveTo>
                <a:lnTo>
                  <a:pt x="3447580" y="947420"/>
                </a:lnTo>
                <a:lnTo>
                  <a:pt x="3445713" y="945565"/>
                </a:lnTo>
                <a:lnTo>
                  <a:pt x="3444595" y="945095"/>
                </a:lnTo>
                <a:lnTo>
                  <a:pt x="3432441" y="945095"/>
                </a:lnTo>
                <a:lnTo>
                  <a:pt x="3431324" y="945565"/>
                </a:lnTo>
                <a:lnTo>
                  <a:pt x="3429457" y="947420"/>
                </a:lnTo>
                <a:lnTo>
                  <a:pt x="3428987" y="948537"/>
                </a:lnTo>
                <a:lnTo>
                  <a:pt x="3428987" y="951166"/>
                </a:lnTo>
                <a:lnTo>
                  <a:pt x="3429457" y="952296"/>
                </a:lnTo>
                <a:lnTo>
                  <a:pt x="3431324" y="954151"/>
                </a:lnTo>
                <a:lnTo>
                  <a:pt x="3432441" y="954620"/>
                </a:lnTo>
                <a:lnTo>
                  <a:pt x="3444595" y="954620"/>
                </a:lnTo>
                <a:lnTo>
                  <a:pt x="3445713" y="954151"/>
                </a:lnTo>
                <a:lnTo>
                  <a:pt x="3447580" y="952296"/>
                </a:lnTo>
                <a:lnTo>
                  <a:pt x="3448037" y="951166"/>
                </a:lnTo>
                <a:lnTo>
                  <a:pt x="3448037" y="948537"/>
                </a:lnTo>
                <a:close/>
              </a:path>
              <a:path w="4705350" h="1899920">
                <a:moveTo>
                  <a:pt x="3448037" y="3454"/>
                </a:moveTo>
                <a:lnTo>
                  <a:pt x="3447580" y="2324"/>
                </a:lnTo>
                <a:lnTo>
                  <a:pt x="3445713" y="469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24"/>
                </a:lnTo>
                <a:lnTo>
                  <a:pt x="3428987" y="3454"/>
                </a:lnTo>
                <a:lnTo>
                  <a:pt x="3428987" y="6083"/>
                </a:lnTo>
                <a:lnTo>
                  <a:pt x="3429457" y="7200"/>
                </a:lnTo>
                <a:lnTo>
                  <a:pt x="3431324" y="9067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67"/>
                </a:lnTo>
                <a:lnTo>
                  <a:pt x="3447580" y="7200"/>
                </a:lnTo>
                <a:lnTo>
                  <a:pt x="3448037" y="6083"/>
                </a:lnTo>
                <a:lnTo>
                  <a:pt x="3448037" y="3454"/>
                </a:lnTo>
                <a:close/>
              </a:path>
              <a:path w="4705350" h="1899920">
                <a:moveTo>
                  <a:pt x="3505187" y="1893633"/>
                </a:moveTo>
                <a:lnTo>
                  <a:pt x="3504730" y="1892515"/>
                </a:lnTo>
                <a:lnTo>
                  <a:pt x="3502863" y="1890649"/>
                </a:lnTo>
                <a:lnTo>
                  <a:pt x="3501745" y="1890191"/>
                </a:lnTo>
                <a:lnTo>
                  <a:pt x="3489591" y="1890191"/>
                </a:lnTo>
                <a:lnTo>
                  <a:pt x="3488474" y="1890649"/>
                </a:lnTo>
                <a:lnTo>
                  <a:pt x="3486607" y="1892515"/>
                </a:lnTo>
                <a:lnTo>
                  <a:pt x="3486137" y="1893633"/>
                </a:lnTo>
                <a:lnTo>
                  <a:pt x="3486137" y="1896262"/>
                </a:lnTo>
                <a:lnTo>
                  <a:pt x="3486607" y="1897380"/>
                </a:lnTo>
                <a:lnTo>
                  <a:pt x="3488474" y="1899246"/>
                </a:lnTo>
                <a:lnTo>
                  <a:pt x="3489591" y="1899716"/>
                </a:lnTo>
                <a:lnTo>
                  <a:pt x="3501745" y="1899716"/>
                </a:lnTo>
                <a:lnTo>
                  <a:pt x="3502863" y="1899246"/>
                </a:lnTo>
                <a:lnTo>
                  <a:pt x="3504730" y="1897380"/>
                </a:lnTo>
                <a:lnTo>
                  <a:pt x="3505187" y="1896262"/>
                </a:lnTo>
                <a:lnTo>
                  <a:pt x="3505187" y="1893633"/>
                </a:lnTo>
                <a:close/>
              </a:path>
              <a:path w="4705350" h="1899920">
                <a:moveTo>
                  <a:pt x="3505187" y="948537"/>
                </a:moveTo>
                <a:lnTo>
                  <a:pt x="3504730" y="947420"/>
                </a:lnTo>
                <a:lnTo>
                  <a:pt x="3502863" y="945565"/>
                </a:lnTo>
                <a:lnTo>
                  <a:pt x="3501745" y="945095"/>
                </a:lnTo>
                <a:lnTo>
                  <a:pt x="3489591" y="945095"/>
                </a:lnTo>
                <a:lnTo>
                  <a:pt x="3488474" y="945565"/>
                </a:lnTo>
                <a:lnTo>
                  <a:pt x="3486607" y="947420"/>
                </a:lnTo>
                <a:lnTo>
                  <a:pt x="3486137" y="948537"/>
                </a:lnTo>
                <a:lnTo>
                  <a:pt x="3486137" y="951166"/>
                </a:lnTo>
                <a:lnTo>
                  <a:pt x="3486607" y="952296"/>
                </a:lnTo>
                <a:lnTo>
                  <a:pt x="3488474" y="954151"/>
                </a:lnTo>
                <a:lnTo>
                  <a:pt x="3489591" y="954620"/>
                </a:lnTo>
                <a:lnTo>
                  <a:pt x="3501745" y="954620"/>
                </a:lnTo>
                <a:lnTo>
                  <a:pt x="3502863" y="954151"/>
                </a:lnTo>
                <a:lnTo>
                  <a:pt x="3504730" y="952296"/>
                </a:lnTo>
                <a:lnTo>
                  <a:pt x="3505187" y="951166"/>
                </a:lnTo>
                <a:lnTo>
                  <a:pt x="3505187" y="948537"/>
                </a:lnTo>
                <a:close/>
              </a:path>
              <a:path w="4705350" h="1899920">
                <a:moveTo>
                  <a:pt x="3505187" y="3454"/>
                </a:moveTo>
                <a:lnTo>
                  <a:pt x="3504730" y="2324"/>
                </a:lnTo>
                <a:lnTo>
                  <a:pt x="3502863" y="469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69"/>
                </a:lnTo>
                <a:lnTo>
                  <a:pt x="3486607" y="2324"/>
                </a:lnTo>
                <a:lnTo>
                  <a:pt x="3486137" y="3454"/>
                </a:lnTo>
                <a:lnTo>
                  <a:pt x="3486137" y="6083"/>
                </a:lnTo>
                <a:lnTo>
                  <a:pt x="3486607" y="7200"/>
                </a:lnTo>
                <a:lnTo>
                  <a:pt x="3488474" y="9067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67"/>
                </a:lnTo>
                <a:lnTo>
                  <a:pt x="3504730" y="7200"/>
                </a:lnTo>
                <a:lnTo>
                  <a:pt x="3505187" y="6083"/>
                </a:lnTo>
                <a:lnTo>
                  <a:pt x="3505187" y="3454"/>
                </a:lnTo>
                <a:close/>
              </a:path>
              <a:path w="4705350" h="1899920">
                <a:moveTo>
                  <a:pt x="3562337" y="1893633"/>
                </a:moveTo>
                <a:lnTo>
                  <a:pt x="3561880" y="1892515"/>
                </a:lnTo>
                <a:lnTo>
                  <a:pt x="3560013" y="1890649"/>
                </a:lnTo>
                <a:lnTo>
                  <a:pt x="3558895" y="1890191"/>
                </a:lnTo>
                <a:lnTo>
                  <a:pt x="3546741" y="1890191"/>
                </a:lnTo>
                <a:lnTo>
                  <a:pt x="3545624" y="1890649"/>
                </a:lnTo>
                <a:lnTo>
                  <a:pt x="3543757" y="1892515"/>
                </a:lnTo>
                <a:lnTo>
                  <a:pt x="3543300" y="1893633"/>
                </a:lnTo>
                <a:lnTo>
                  <a:pt x="3543300" y="1896262"/>
                </a:lnTo>
                <a:lnTo>
                  <a:pt x="3543757" y="1897380"/>
                </a:lnTo>
                <a:lnTo>
                  <a:pt x="3545624" y="1899246"/>
                </a:lnTo>
                <a:lnTo>
                  <a:pt x="3546741" y="1899716"/>
                </a:lnTo>
                <a:lnTo>
                  <a:pt x="3558895" y="1899716"/>
                </a:lnTo>
                <a:lnTo>
                  <a:pt x="3560013" y="1899246"/>
                </a:lnTo>
                <a:lnTo>
                  <a:pt x="3561880" y="1897380"/>
                </a:lnTo>
                <a:lnTo>
                  <a:pt x="3562337" y="1896262"/>
                </a:lnTo>
                <a:lnTo>
                  <a:pt x="3562337" y="1893633"/>
                </a:lnTo>
                <a:close/>
              </a:path>
              <a:path w="4705350" h="1899920">
                <a:moveTo>
                  <a:pt x="3562337" y="948537"/>
                </a:moveTo>
                <a:lnTo>
                  <a:pt x="3561880" y="947420"/>
                </a:lnTo>
                <a:lnTo>
                  <a:pt x="3560013" y="945565"/>
                </a:lnTo>
                <a:lnTo>
                  <a:pt x="3558895" y="945095"/>
                </a:lnTo>
                <a:lnTo>
                  <a:pt x="3546741" y="945095"/>
                </a:lnTo>
                <a:lnTo>
                  <a:pt x="3545624" y="945565"/>
                </a:lnTo>
                <a:lnTo>
                  <a:pt x="3543757" y="947420"/>
                </a:lnTo>
                <a:lnTo>
                  <a:pt x="3543300" y="948537"/>
                </a:lnTo>
                <a:lnTo>
                  <a:pt x="3543300" y="951166"/>
                </a:lnTo>
                <a:lnTo>
                  <a:pt x="3543757" y="952296"/>
                </a:lnTo>
                <a:lnTo>
                  <a:pt x="3545624" y="954151"/>
                </a:lnTo>
                <a:lnTo>
                  <a:pt x="3546741" y="954620"/>
                </a:lnTo>
                <a:lnTo>
                  <a:pt x="3558895" y="954620"/>
                </a:lnTo>
                <a:lnTo>
                  <a:pt x="3560013" y="954151"/>
                </a:lnTo>
                <a:lnTo>
                  <a:pt x="3561880" y="952296"/>
                </a:lnTo>
                <a:lnTo>
                  <a:pt x="3562337" y="951166"/>
                </a:lnTo>
                <a:lnTo>
                  <a:pt x="3562337" y="948537"/>
                </a:lnTo>
                <a:close/>
              </a:path>
              <a:path w="4705350" h="1899920">
                <a:moveTo>
                  <a:pt x="3562337" y="3454"/>
                </a:moveTo>
                <a:lnTo>
                  <a:pt x="3561880" y="2324"/>
                </a:lnTo>
                <a:lnTo>
                  <a:pt x="3560013" y="469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69"/>
                </a:lnTo>
                <a:lnTo>
                  <a:pt x="3543757" y="2324"/>
                </a:lnTo>
                <a:lnTo>
                  <a:pt x="3543300" y="3454"/>
                </a:lnTo>
                <a:lnTo>
                  <a:pt x="3543300" y="6083"/>
                </a:lnTo>
                <a:lnTo>
                  <a:pt x="3543757" y="7200"/>
                </a:lnTo>
                <a:lnTo>
                  <a:pt x="3545624" y="9067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67"/>
                </a:lnTo>
                <a:lnTo>
                  <a:pt x="3561880" y="7200"/>
                </a:lnTo>
                <a:lnTo>
                  <a:pt x="3562337" y="6083"/>
                </a:lnTo>
                <a:lnTo>
                  <a:pt x="3562337" y="3454"/>
                </a:lnTo>
                <a:close/>
              </a:path>
              <a:path w="4705350" h="1899920">
                <a:moveTo>
                  <a:pt x="3619500" y="1893633"/>
                </a:moveTo>
                <a:lnTo>
                  <a:pt x="3619030" y="1892515"/>
                </a:lnTo>
                <a:lnTo>
                  <a:pt x="3617163" y="1890649"/>
                </a:lnTo>
                <a:lnTo>
                  <a:pt x="3616045" y="1890191"/>
                </a:lnTo>
                <a:lnTo>
                  <a:pt x="3603891" y="1890191"/>
                </a:lnTo>
                <a:lnTo>
                  <a:pt x="3602774" y="1890649"/>
                </a:lnTo>
                <a:lnTo>
                  <a:pt x="3600907" y="1892515"/>
                </a:lnTo>
                <a:lnTo>
                  <a:pt x="3600437" y="1893633"/>
                </a:lnTo>
                <a:lnTo>
                  <a:pt x="3600437" y="1896262"/>
                </a:lnTo>
                <a:lnTo>
                  <a:pt x="3600907" y="1897380"/>
                </a:lnTo>
                <a:lnTo>
                  <a:pt x="3602774" y="1899246"/>
                </a:lnTo>
                <a:lnTo>
                  <a:pt x="3603891" y="1899716"/>
                </a:lnTo>
                <a:lnTo>
                  <a:pt x="3616045" y="1899716"/>
                </a:lnTo>
                <a:lnTo>
                  <a:pt x="3617163" y="1899246"/>
                </a:lnTo>
                <a:lnTo>
                  <a:pt x="3619030" y="1897380"/>
                </a:lnTo>
                <a:lnTo>
                  <a:pt x="3619500" y="1896262"/>
                </a:lnTo>
                <a:lnTo>
                  <a:pt x="3619500" y="1893633"/>
                </a:lnTo>
                <a:close/>
              </a:path>
              <a:path w="4705350" h="1899920">
                <a:moveTo>
                  <a:pt x="3619500" y="948537"/>
                </a:moveTo>
                <a:lnTo>
                  <a:pt x="3619030" y="947420"/>
                </a:lnTo>
                <a:lnTo>
                  <a:pt x="3617163" y="945565"/>
                </a:lnTo>
                <a:lnTo>
                  <a:pt x="3616045" y="945095"/>
                </a:lnTo>
                <a:lnTo>
                  <a:pt x="3603891" y="945095"/>
                </a:lnTo>
                <a:lnTo>
                  <a:pt x="3602774" y="945565"/>
                </a:lnTo>
                <a:lnTo>
                  <a:pt x="3600907" y="947420"/>
                </a:lnTo>
                <a:lnTo>
                  <a:pt x="3600437" y="948537"/>
                </a:lnTo>
                <a:lnTo>
                  <a:pt x="3600437" y="951166"/>
                </a:lnTo>
                <a:lnTo>
                  <a:pt x="3600907" y="952296"/>
                </a:lnTo>
                <a:lnTo>
                  <a:pt x="3602774" y="954151"/>
                </a:lnTo>
                <a:lnTo>
                  <a:pt x="3603891" y="954620"/>
                </a:lnTo>
                <a:lnTo>
                  <a:pt x="3616045" y="954620"/>
                </a:lnTo>
                <a:lnTo>
                  <a:pt x="3617163" y="954151"/>
                </a:lnTo>
                <a:lnTo>
                  <a:pt x="3619030" y="952296"/>
                </a:lnTo>
                <a:lnTo>
                  <a:pt x="3619500" y="951166"/>
                </a:lnTo>
                <a:lnTo>
                  <a:pt x="3619500" y="948537"/>
                </a:lnTo>
                <a:close/>
              </a:path>
              <a:path w="4705350" h="1899920">
                <a:moveTo>
                  <a:pt x="3619500" y="3454"/>
                </a:moveTo>
                <a:lnTo>
                  <a:pt x="3619030" y="2324"/>
                </a:lnTo>
                <a:lnTo>
                  <a:pt x="3617163" y="469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69"/>
                </a:lnTo>
                <a:lnTo>
                  <a:pt x="3600907" y="2324"/>
                </a:lnTo>
                <a:lnTo>
                  <a:pt x="3600437" y="3454"/>
                </a:lnTo>
                <a:lnTo>
                  <a:pt x="3600437" y="6083"/>
                </a:lnTo>
                <a:lnTo>
                  <a:pt x="3600907" y="7200"/>
                </a:lnTo>
                <a:lnTo>
                  <a:pt x="3602774" y="9067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67"/>
                </a:lnTo>
                <a:lnTo>
                  <a:pt x="3619030" y="7200"/>
                </a:lnTo>
                <a:lnTo>
                  <a:pt x="3619500" y="6083"/>
                </a:lnTo>
                <a:lnTo>
                  <a:pt x="3619500" y="3454"/>
                </a:lnTo>
                <a:close/>
              </a:path>
              <a:path w="4705350" h="1899920">
                <a:moveTo>
                  <a:pt x="3676637" y="1893633"/>
                </a:moveTo>
                <a:lnTo>
                  <a:pt x="3676180" y="1892515"/>
                </a:lnTo>
                <a:lnTo>
                  <a:pt x="3674313" y="1890649"/>
                </a:lnTo>
                <a:lnTo>
                  <a:pt x="3673195" y="1890191"/>
                </a:lnTo>
                <a:lnTo>
                  <a:pt x="3661041" y="1890191"/>
                </a:lnTo>
                <a:lnTo>
                  <a:pt x="3659924" y="1890649"/>
                </a:lnTo>
                <a:lnTo>
                  <a:pt x="3658057" y="1892515"/>
                </a:lnTo>
                <a:lnTo>
                  <a:pt x="3657587" y="1893633"/>
                </a:lnTo>
                <a:lnTo>
                  <a:pt x="3657587" y="1896262"/>
                </a:lnTo>
                <a:lnTo>
                  <a:pt x="3658057" y="1897380"/>
                </a:lnTo>
                <a:lnTo>
                  <a:pt x="3659924" y="1899246"/>
                </a:lnTo>
                <a:lnTo>
                  <a:pt x="3661041" y="1899716"/>
                </a:lnTo>
                <a:lnTo>
                  <a:pt x="3673195" y="1899716"/>
                </a:lnTo>
                <a:lnTo>
                  <a:pt x="3674313" y="1899246"/>
                </a:lnTo>
                <a:lnTo>
                  <a:pt x="3676180" y="1897380"/>
                </a:lnTo>
                <a:lnTo>
                  <a:pt x="3676637" y="1896262"/>
                </a:lnTo>
                <a:lnTo>
                  <a:pt x="3676637" y="1893633"/>
                </a:lnTo>
                <a:close/>
              </a:path>
              <a:path w="4705350" h="1899920">
                <a:moveTo>
                  <a:pt x="3676637" y="948537"/>
                </a:moveTo>
                <a:lnTo>
                  <a:pt x="3676180" y="947420"/>
                </a:lnTo>
                <a:lnTo>
                  <a:pt x="3674313" y="945565"/>
                </a:lnTo>
                <a:lnTo>
                  <a:pt x="3673195" y="945095"/>
                </a:lnTo>
                <a:lnTo>
                  <a:pt x="3661041" y="945095"/>
                </a:lnTo>
                <a:lnTo>
                  <a:pt x="3659924" y="945565"/>
                </a:lnTo>
                <a:lnTo>
                  <a:pt x="3658057" y="947420"/>
                </a:lnTo>
                <a:lnTo>
                  <a:pt x="3657587" y="948537"/>
                </a:lnTo>
                <a:lnTo>
                  <a:pt x="3657587" y="951166"/>
                </a:lnTo>
                <a:lnTo>
                  <a:pt x="3658057" y="952296"/>
                </a:lnTo>
                <a:lnTo>
                  <a:pt x="3659924" y="954151"/>
                </a:lnTo>
                <a:lnTo>
                  <a:pt x="3661041" y="954620"/>
                </a:lnTo>
                <a:lnTo>
                  <a:pt x="3673195" y="954620"/>
                </a:lnTo>
                <a:lnTo>
                  <a:pt x="3674313" y="954151"/>
                </a:lnTo>
                <a:lnTo>
                  <a:pt x="3676180" y="952296"/>
                </a:lnTo>
                <a:lnTo>
                  <a:pt x="3676637" y="951166"/>
                </a:lnTo>
                <a:lnTo>
                  <a:pt x="3676637" y="948537"/>
                </a:lnTo>
                <a:close/>
              </a:path>
              <a:path w="4705350" h="1899920">
                <a:moveTo>
                  <a:pt x="3676637" y="3454"/>
                </a:moveTo>
                <a:lnTo>
                  <a:pt x="3676180" y="2324"/>
                </a:lnTo>
                <a:lnTo>
                  <a:pt x="3674313" y="469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69"/>
                </a:lnTo>
                <a:lnTo>
                  <a:pt x="3658057" y="2324"/>
                </a:lnTo>
                <a:lnTo>
                  <a:pt x="3657587" y="3454"/>
                </a:lnTo>
                <a:lnTo>
                  <a:pt x="3657587" y="6083"/>
                </a:lnTo>
                <a:lnTo>
                  <a:pt x="3658057" y="7200"/>
                </a:lnTo>
                <a:lnTo>
                  <a:pt x="3659924" y="9067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67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4705350" h="1899920">
                <a:moveTo>
                  <a:pt x="3733787" y="1893633"/>
                </a:moveTo>
                <a:lnTo>
                  <a:pt x="3733330" y="1892515"/>
                </a:lnTo>
                <a:lnTo>
                  <a:pt x="3731463" y="1890649"/>
                </a:lnTo>
                <a:lnTo>
                  <a:pt x="3730345" y="1890191"/>
                </a:lnTo>
                <a:lnTo>
                  <a:pt x="3718191" y="1890191"/>
                </a:lnTo>
                <a:lnTo>
                  <a:pt x="3717074" y="1890649"/>
                </a:lnTo>
                <a:lnTo>
                  <a:pt x="3715207" y="1892515"/>
                </a:lnTo>
                <a:lnTo>
                  <a:pt x="3714737" y="1893633"/>
                </a:lnTo>
                <a:lnTo>
                  <a:pt x="3714737" y="1896262"/>
                </a:lnTo>
                <a:lnTo>
                  <a:pt x="3715207" y="1897380"/>
                </a:lnTo>
                <a:lnTo>
                  <a:pt x="3717074" y="1899246"/>
                </a:lnTo>
                <a:lnTo>
                  <a:pt x="3718191" y="1899716"/>
                </a:lnTo>
                <a:lnTo>
                  <a:pt x="3730345" y="1899716"/>
                </a:lnTo>
                <a:lnTo>
                  <a:pt x="3731463" y="1899246"/>
                </a:lnTo>
                <a:lnTo>
                  <a:pt x="3733330" y="1897380"/>
                </a:lnTo>
                <a:lnTo>
                  <a:pt x="3733787" y="1896262"/>
                </a:lnTo>
                <a:lnTo>
                  <a:pt x="3733787" y="1893633"/>
                </a:lnTo>
                <a:close/>
              </a:path>
              <a:path w="4705350" h="1899920">
                <a:moveTo>
                  <a:pt x="3733787" y="948537"/>
                </a:moveTo>
                <a:lnTo>
                  <a:pt x="3733330" y="947420"/>
                </a:lnTo>
                <a:lnTo>
                  <a:pt x="3731463" y="945565"/>
                </a:lnTo>
                <a:lnTo>
                  <a:pt x="3730345" y="945095"/>
                </a:lnTo>
                <a:lnTo>
                  <a:pt x="3718191" y="945095"/>
                </a:lnTo>
                <a:lnTo>
                  <a:pt x="3717074" y="945565"/>
                </a:lnTo>
                <a:lnTo>
                  <a:pt x="3715207" y="947420"/>
                </a:lnTo>
                <a:lnTo>
                  <a:pt x="3714737" y="948537"/>
                </a:lnTo>
                <a:lnTo>
                  <a:pt x="3714737" y="951166"/>
                </a:lnTo>
                <a:lnTo>
                  <a:pt x="3715207" y="952296"/>
                </a:lnTo>
                <a:lnTo>
                  <a:pt x="3717074" y="954151"/>
                </a:lnTo>
                <a:lnTo>
                  <a:pt x="3718191" y="954620"/>
                </a:lnTo>
                <a:lnTo>
                  <a:pt x="3730345" y="954620"/>
                </a:lnTo>
                <a:lnTo>
                  <a:pt x="3731463" y="954151"/>
                </a:lnTo>
                <a:lnTo>
                  <a:pt x="3733330" y="952296"/>
                </a:lnTo>
                <a:lnTo>
                  <a:pt x="3733787" y="951166"/>
                </a:lnTo>
                <a:lnTo>
                  <a:pt x="3733787" y="948537"/>
                </a:lnTo>
                <a:close/>
              </a:path>
              <a:path w="4705350" h="1899920">
                <a:moveTo>
                  <a:pt x="3733787" y="3454"/>
                </a:moveTo>
                <a:lnTo>
                  <a:pt x="3733330" y="2324"/>
                </a:lnTo>
                <a:lnTo>
                  <a:pt x="3731463" y="469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24"/>
                </a:lnTo>
                <a:lnTo>
                  <a:pt x="3714737" y="3454"/>
                </a:lnTo>
                <a:lnTo>
                  <a:pt x="3714737" y="6083"/>
                </a:lnTo>
                <a:lnTo>
                  <a:pt x="3715207" y="7200"/>
                </a:lnTo>
                <a:lnTo>
                  <a:pt x="3717074" y="9067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67"/>
                </a:lnTo>
                <a:lnTo>
                  <a:pt x="3733330" y="7200"/>
                </a:lnTo>
                <a:lnTo>
                  <a:pt x="3733787" y="6083"/>
                </a:lnTo>
                <a:lnTo>
                  <a:pt x="3733787" y="3454"/>
                </a:lnTo>
                <a:close/>
              </a:path>
              <a:path w="4705350" h="1899920">
                <a:moveTo>
                  <a:pt x="3790937" y="1893633"/>
                </a:moveTo>
                <a:lnTo>
                  <a:pt x="3790480" y="1892515"/>
                </a:lnTo>
                <a:lnTo>
                  <a:pt x="3788613" y="1890649"/>
                </a:lnTo>
                <a:lnTo>
                  <a:pt x="3787495" y="1890191"/>
                </a:lnTo>
                <a:lnTo>
                  <a:pt x="3775341" y="1890191"/>
                </a:lnTo>
                <a:lnTo>
                  <a:pt x="3774224" y="1890649"/>
                </a:lnTo>
                <a:lnTo>
                  <a:pt x="3772357" y="1892515"/>
                </a:lnTo>
                <a:lnTo>
                  <a:pt x="3771900" y="1893633"/>
                </a:lnTo>
                <a:lnTo>
                  <a:pt x="3771900" y="1896262"/>
                </a:lnTo>
                <a:lnTo>
                  <a:pt x="3772357" y="1897380"/>
                </a:lnTo>
                <a:lnTo>
                  <a:pt x="3774224" y="1899246"/>
                </a:lnTo>
                <a:lnTo>
                  <a:pt x="3775341" y="1899716"/>
                </a:lnTo>
                <a:lnTo>
                  <a:pt x="3787495" y="1899716"/>
                </a:lnTo>
                <a:lnTo>
                  <a:pt x="3788613" y="1899246"/>
                </a:lnTo>
                <a:lnTo>
                  <a:pt x="3790480" y="1897380"/>
                </a:lnTo>
                <a:lnTo>
                  <a:pt x="3790937" y="1896262"/>
                </a:lnTo>
                <a:lnTo>
                  <a:pt x="3790937" y="1893633"/>
                </a:lnTo>
                <a:close/>
              </a:path>
              <a:path w="4705350" h="1899920">
                <a:moveTo>
                  <a:pt x="3790937" y="948537"/>
                </a:moveTo>
                <a:lnTo>
                  <a:pt x="3790480" y="947420"/>
                </a:lnTo>
                <a:lnTo>
                  <a:pt x="3788613" y="945565"/>
                </a:lnTo>
                <a:lnTo>
                  <a:pt x="3787495" y="945095"/>
                </a:lnTo>
                <a:lnTo>
                  <a:pt x="3775341" y="945095"/>
                </a:lnTo>
                <a:lnTo>
                  <a:pt x="3774224" y="945565"/>
                </a:lnTo>
                <a:lnTo>
                  <a:pt x="3772357" y="947420"/>
                </a:lnTo>
                <a:lnTo>
                  <a:pt x="3771900" y="948537"/>
                </a:lnTo>
                <a:lnTo>
                  <a:pt x="3771900" y="951166"/>
                </a:lnTo>
                <a:lnTo>
                  <a:pt x="3772357" y="952296"/>
                </a:lnTo>
                <a:lnTo>
                  <a:pt x="3774224" y="954151"/>
                </a:lnTo>
                <a:lnTo>
                  <a:pt x="3775341" y="954620"/>
                </a:lnTo>
                <a:lnTo>
                  <a:pt x="3787495" y="954620"/>
                </a:lnTo>
                <a:lnTo>
                  <a:pt x="3788613" y="954151"/>
                </a:lnTo>
                <a:lnTo>
                  <a:pt x="3790480" y="952296"/>
                </a:lnTo>
                <a:lnTo>
                  <a:pt x="3790937" y="951166"/>
                </a:lnTo>
                <a:lnTo>
                  <a:pt x="3790937" y="948537"/>
                </a:lnTo>
                <a:close/>
              </a:path>
              <a:path w="4705350" h="1899920">
                <a:moveTo>
                  <a:pt x="3790937" y="3454"/>
                </a:moveTo>
                <a:lnTo>
                  <a:pt x="3790480" y="2324"/>
                </a:lnTo>
                <a:lnTo>
                  <a:pt x="3788613" y="469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69"/>
                </a:lnTo>
                <a:lnTo>
                  <a:pt x="3772357" y="2324"/>
                </a:lnTo>
                <a:lnTo>
                  <a:pt x="3771900" y="3454"/>
                </a:lnTo>
                <a:lnTo>
                  <a:pt x="3771900" y="6083"/>
                </a:lnTo>
                <a:lnTo>
                  <a:pt x="3772357" y="7200"/>
                </a:lnTo>
                <a:lnTo>
                  <a:pt x="3774224" y="9067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67"/>
                </a:lnTo>
                <a:lnTo>
                  <a:pt x="3790480" y="7200"/>
                </a:lnTo>
                <a:lnTo>
                  <a:pt x="3790937" y="6083"/>
                </a:lnTo>
                <a:lnTo>
                  <a:pt x="3790937" y="3454"/>
                </a:lnTo>
                <a:close/>
              </a:path>
              <a:path w="4705350" h="1899920">
                <a:moveTo>
                  <a:pt x="3848100" y="1893633"/>
                </a:moveTo>
                <a:lnTo>
                  <a:pt x="3847630" y="1892515"/>
                </a:lnTo>
                <a:lnTo>
                  <a:pt x="3845763" y="1890649"/>
                </a:lnTo>
                <a:lnTo>
                  <a:pt x="3844645" y="1890191"/>
                </a:lnTo>
                <a:lnTo>
                  <a:pt x="3832491" y="1890191"/>
                </a:lnTo>
                <a:lnTo>
                  <a:pt x="3831374" y="1890649"/>
                </a:lnTo>
                <a:lnTo>
                  <a:pt x="3829507" y="1892515"/>
                </a:lnTo>
                <a:lnTo>
                  <a:pt x="3829037" y="1893633"/>
                </a:lnTo>
                <a:lnTo>
                  <a:pt x="3829037" y="1896262"/>
                </a:lnTo>
                <a:lnTo>
                  <a:pt x="3829507" y="1897380"/>
                </a:lnTo>
                <a:lnTo>
                  <a:pt x="3831374" y="1899246"/>
                </a:lnTo>
                <a:lnTo>
                  <a:pt x="3832491" y="1899716"/>
                </a:lnTo>
                <a:lnTo>
                  <a:pt x="3844645" y="1899716"/>
                </a:lnTo>
                <a:lnTo>
                  <a:pt x="3845763" y="1899246"/>
                </a:lnTo>
                <a:lnTo>
                  <a:pt x="3847630" y="1897380"/>
                </a:lnTo>
                <a:lnTo>
                  <a:pt x="3848100" y="1896262"/>
                </a:lnTo>
                <a:lnTo>
                  <a:pt x="3848100" y="1893633"/>
                </a:lnTo>
                <a:close/>
              </a:path>
              <a:path w="4705350" h="1899920">
                <a:moveTo>
                  <a:pt x="3848100" y="948537"/>
                </a:moveTo>
                <a:lnTo>
                  <a:pt x="3847630" y="947420"/>
                </a:lnTo>
                <a:lnTo>
                  <a:pt x="3845763" y="945565"/>
                </a:lnTo>
                <a:lnTo>
                  <a:pt x="3844645" y="945095"/>
                </a:lnTo>
                <a:lnTo>
                  <a:pt x="3832491" y="945095"/>
                </a:lnTo>
                <a:lnTo>
                  <a:pt x="3831374" y="945565"/>
                </a:lnTo>
                <a:lnTo>
                  <a:pt x="3829507" y="947420"/>
                </a:lnTo>
                <a:lnTo>
                  <a:pt x="3829037" y="948537"/>
                </a:lnTo>
                <a:lnTo>
                  <a:pt x="3829037" y="951166"/>
                </a:lnTo>
                <a:lnTo>
                  <a:pt x="3829507" y="952296"/>
                </a:lnTo>
                <a:lnTo>
                  <a:pt x="3831374" y="954151"/>
                </a:lnTo>
                <a:lnTo>
                  <a:pt x="3832491" y="954620"/>
                </a:lnTo>
                <a:lnTo>
                  <a:pt x="3844645" y="954620"/>
                </a:lnTo>
                <a:lnTo>
                  <a:pt x="3845763" y="954151"/>
                </a:lnTo>
                <a:lnTo>
                  <a:pt x="3847630" y="952296"/>
                </a:lnTo>
                <a:lnTo>
                  <a:pt x="3848100" y="951166"/>
                </a:lnTo>
                <a:lnTo>
                  <a:pt x="3848100" y="948537"/>
                </a:lnTo>
                <a:close/>
              </a:path>
              <a:path w="4705350" h="1899920">
                <a:moveTo>
                  <a:pt x="3848100" y="3454"/>
                </a:moveTo>
                <a:lnTo>
                  <a:pt x="3847630" y="2324"/>
                </a:lnTo>
                <a:lnTo>
                  <a:pt x="3845763" y="469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69"/>
                </a:lnTo>
                <a:lnTo>
                  <a:pt x="3829507" y="2324"/>
                </a:lnTo>
                <a:lnTo>
                  <a:pt x="3829037" y="3454"/>
                </a:lnTo>
                <a:lnTo>
                  <a:pt x="3829037" y="6083"/>
                </a:lnTo>
                <a:lnTo>
                  <a:pt x="3829507" y="7200"/>
                </a:lnTo>
                <a:lnTo>
                  <a:pt x="3831374" y="9067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67"/>
                </a:lnTo>
                <a:lnTo>
                  <a:pt x="3847630" y="7200"/>
                </a:lnTo>
                <a:lnTo>
                  <a:pt x="3848100" y="6083"/>
                </a:lnTo>
                <a:lnTo>
                  <a:pt x="3848100" y="3454"/>
                </a:lnTo>
                <a:close/>
              </a:path>
              <a:path w="4705350" h="1899920">
                <a:moveTo>
                  <a:pt x="3905237" y="1893633"/>
                </a:moveTo>
                <a:lnTo>
                  <a:pt x="3904780" y="1892515"/>
                </a:lnTo>
                <a:lnTo>
                  <a:pt x="3902913" y="1890649"/>
                </a:lnTo>
                <a:lnTo>
                  <a:pt x="3901795" y="1890191"/>
                </a:lnTo>
                <a:lnTo>
                  <a:pt x="3889641" y="1890191"/>
                </a:lnTo>
                <a:lnTo>
                  <a:pt x="3888524" y="1890649"/>
                </a:lnTo>
                <a:lnTo>
                  <a:pt x="3886657" y="1892515"/>
                </a:lnTo>
                <a:lnTo>
                  <a:pt x="3886187" y="1893633"/>
                </a:lnTo>
                <a:lnTo>
                  <a:pt x="3886187" y="1896262"/>
                </a:lnTo>
                <a:lnTo>
                  <a:pt x="3886657" y="1897380"/>
                </a:lnTo>
                <a:lnTo>
                  <a:pt x="3888524" y="1899246"/>
                </a:lnTo>
                <a:lnTo>
                  <a:pt x="3889641" y="1899716"/>
                </a:lnTo>
                <a:lnTo>
                  <a:pt x="3901795" y="1899716"/>
                </a:lnTo>
                <a:lnTo>
                  <a:pt x="3902913" y="1899246"/>
                </a:lnTo>
                <a:lnTo>
                  <a:pt x="3904780" y="1897380"/>
                </a:lnTo>
                <a:lnTo>
                  <a:pt x="3905237" y="1896262"/>
                </a:lnTo>
                <a:lnTo>
                  <a:pt x="3905237" y="1893633"/>
                </a:lnTo>
                <a:close/>
              </a:path>
              <a:path w="4705350" h="1899920">
                <a:moveTo>
                  <a:pt x="3905237" y="948537"/>
                </a:moveTo>
                <a:lnTo>
                  <a:pt x="3904780" y="947420"/>
                </a:lnTo>
                <a:lnTo>
                  <a:pt x="3902913" y="945565"/>
                </a:lnTo>
                <a:lnTo>
                  <a:pt x="3901795" y="945095"/>
                </a:lnTo>
                <a:lnTo>
                  <a:pt x="3889641" y="945095"/>
                </a:lnTo>
                <a:lnTo>
                  <a:pt x="3888524" y="945565"/>
                </a:lnTo>
                <a:lnTo>
                  <a:pt x="3886657" y="947420"/>
                </a:lnTo>
                <a:lnTo>
                  <a:pt x="3886187" y="948537"/>
                </a:lnTo>
                <a:lnTo>
                  <a:pt x="3886187" y="951166"/>
                </a:lnTo>
                <a:lnTo>
                  <a:pt x="3886657" y="952296"/>
                </a:lnTo>
                <a:lnTo>
                  <a:pt x="3888524" y="954151"/>
                </a:lnTo>
                <a:lnTo>
                  <a:pt x="3889641" y="954620"/>
                </a:lnTo>
                <a:lnTo>
                  <a:pt x="3901795" y="954620"/>
                </a:lnTo>
                <a:lnTo>
                  <a:pt x="3902913" y="954151"/>
                </a:lnTo>
                <a:lnTo>
                  <a:pt x="3904780" y="952296"/>
                </a:lnTo>
                <a:lnTo>
                  <a:pt x="3905237" y="951166"/>
                </a:lnTo>
                <a:lnTo>
                  <a:pt x="3905237" y="948537"/>
                </a:lnTo>
                <a:close/>
              </a:path>
              <a:path w="4705350" h="1899920">
                <a:moveTo>
                  <a:pt x="3905237" y="3454"/>
                </a:moveTo>
                <a:lnTo>
                  <a:pt x="3904780" y="2324"/>
                </a:lnTo>
                <a:lnTo>
                  <a:pt x="3902913" y="469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69"/>
                </a:lnTo>
                <a:lnTo>
                  <a:pt x="3886657" y="2324"/>
                </a:lnTo>
                <a:lnTo>
                  <a:pt x="3886187" y="3454"/>
                </a:lnTo>
                <a:lnTo>
                  <a:pt x="3886187" y="6083"/>
                </a:lnTo>
                <a:lnTo>
                  <a:pt x="3886657" y="7200"/>
                </a:lnTo>
                <a:lnTo>
                  <a:pt x="3888524" y="9067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67"/>
                </a:lnTo>
                <a:lnTo>
                  <a:pt x="3904780" y="7200"/>
                </a:lnTo>
                <a:lnTo>
                  <a:pt x="3905237" y="6083"/>
                </a:lnTo>
                <a:lnTo>
                  <a:pt x="3905237" y="3454"/>
                </a:lnTo>
                <a:close/>
              </a:path>
              <a:path w="4705350" h="1899920">
                <a:moveTo>
                  <a:pt x="3962387" y="1893633"/>
                </a:moveTo>
                <a:lnTo>
                  <a:pt x="3961930" y="1892515"/>
                </a:lnTo>
                <a:lnTo>
                  <a:pt x="3960063" y="1890649"/>
                </a:lnTo>
                <a:lnTo>
                  <a:pt x="3958945" y="1890191"/>
                </a:lnTo>
                <a:lnTo>
                  <a:pt x="3946791" y="1890191"/>
                </a:lnTo>
                <a:lnTo>
                  <a:pt x="3945674" y="1890649"/>
                </a:lnTo>
                <a:lnTo>
                  <a:pt x="3943807" y="1892515"/>
                </a:lnTo>
                <a:lnTo>
                  <a:pt x="3943350" y="1893633"/>
                </a:lnTo>
                <a:lnTo>
                  <a:pt x="3943350" y="1896262"/>
                </a:lnTo>
                <a:lnTo>
                  <a:pt x="3943807" y="1897380"/>
                </a:lnTo>
                <a:lnTo>
                  <a:pt x="3945674" y="1899246"/>
                </a:lnTo>
                <a:lnTo>
                  <a:pt x="3946791" y="1899716"/>
                </a:lnTo>
                <a:lnTo>
                  <a:pt x="3958945" y="1899716"/>
                </a:lnTo>
                <a:lnTo>
                  <a:pt x="3960063" y="1899246"/>
                </a:lnTo>
                <a:lnTo>
                  <a:pt x="3961930" y="1897380"/>
                </a:lnTo>
                <a:lnTo>
                  <a:pt x="3962387" y="1896262"/>
                </a:lnTo>
                <a:lnTo>
                  <a:pt x="3962387" y="1893633"/>
                </a:lnTo>
                <a:close/>
              </a:path>
              <a:path w="4705350" h="1899920">
                <a:moveTo>
                  <a:pt x="3962387" y="948537"/>
                </a:moveTo>
                <a:lnTo>
                  <a:pt x="3961930" y="947420"/>
                </a:lnTo>
                <a:lnTo>
                  <a:pt x="3960063" y="945565"/>
                </a:lnTo>
                <a:lnTo>
                  <a:pt x="3958945" y="945095"/>
                </a:lnTo>
                <a:lnTo>
                  <a:pt x="3946791" y="945095"/>
                </a:lnTo>
                <a:lnTo>
                  <a:pt x="3945674" y="945565"/>
                </a:lnTo>
                <a:lnTo>
                  <a:pt x="3943807" y="947420"/>
                </a:lnTo>
                <a:lnTo>
                  <a:pt x="3943350" y="948537"/>
                </a:lnTo>
                <a:lnTo>
                  <a:pt x="3943350" y="951166"/>
                </a:lnTo>
                <a:lnTo>
                  <a:pt x="3943807" y="952296"/>
                </a:lnTo>
                <a:lnTo>
                  <a:pt x="3945674" y="954151"/>
                </a:lnTo>
                <a:lnTo>
                  <a:pt x="3946791" y="954620"/>
                </a:lnTo>
                <a:lnTo>
                  <a:pt x="3958945" y="954620"/>
                </a:lnTo>
                <a:lnTo>
                  <a:pt x="3960063" y="954151"/>
                </a:lnTo>
                <a:lnTo>
                  <a:pt x="3961930" y="952296"/>
                </a:lnTo>
                <a:lnTo>
                  <a:pt x="3962387" y="951166"/>
                </a:lnTo>
                <a:lnTo>
                  <a:pt x="3962387" y="948537"/>
                </a:lnTo>
                <a:close/>
              </a:path>
              <a:path w="4705350" h="1899920">
                <a:moveTo>
                  <a:pt x="3962387" y="3454"/>
                </a:moveTo>
                <a:lnTo>
                  <a:pt x="3961930" y="2324"/>
                </a:lnTo>
                <a:lnTo>
                  <a:pt x="3960063" y="469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69"/>
                </a:lnTo>
                <a:lnTo>
                  <a:pt x="3943807" y="2324"/>
                </a:lnTo>
                <a:lnTo>
                  <a:pt x="3943350" y="3454"/>
                </a:lnTo>
                <a:lnTo>
                  <a:pt x="3943350" y="6083"/>
                </a:lnTo>
                <a:lnTo>
                  <a:pt x="3943807" y="7200"/>
                </a:lnTo>
                <a:lnTo>
                  <a:pt x="3945674" y="9067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67"/>
                </a:lnTo>
                <a:lnTo>
                  <a:pt x="3961930" y="7200"/>
                </a:lnTo>
                <a:lnTo>
                  <a:pt x="3962387" y="6083"/>
                </a:lnTo>
                <a:lnTo>
                  <a:pt x="3962387" y="3454"/>
                </a:lnTo>
                <a:close/>
              </a:path>
              <a:path w="4705350" h="1899920">
                <a:moveTo>
                  <a:pt x="4019550" y="1893633"/>
                </a:moveTo>
                <a:lnTo>
                  <a:pt x="4019080" y="1892515"/>
                </a:lnTo>
                <a:lnTo>
                  <a:pt x="4017213" y="1890649"/>
                </a:lnTo>
                <a:lnTo>
                  <a:pt x="4016095" y="1890191"/>
                </a:lnTo>
                <a:lnTo>
                  <a:pt x="4003941" y="1890191"/>
                </a:lnTo>
                <a:lnTo>
                  <a:pt x="4002824" y="1890649"/>
                </a:lnTo>
                <a:lnTo>
                  <a:pt x="4000957" y="1892515"/>
                </a:lnTo>
                <a:lnTo>
                  <a:pt x="4000487" y="1893633"/>
                </a:lnTo>
                <a:lnTo>
                  <a:pt x="4000487" y="1896262"/>
                </a:lnTo>
                <a:lnTo>
                  <a:pt x="4000957" y="1897380"/>
                </a:lnTo>
                <a:lnTo>
                  <a:pt x="4002824" y="1899246"/>
                </a:lnTo>
                <a:lnTo>
                  <a:pt x="4003941" y="1899716"/>
                </a:lnTo>
                <a:lnTo>
                  <a:pt x="4016095" y="1899716"/>
                </a:lnTo>
                <a:lnTo>
                  <a:pt x="4017213" y="1899246"/>
                </a:lnTo>
                <a:lnTo>
                  <a:pt x="4019080" y="1897380"/>
                </a:lnTo>
                <a:lnTo>
                  <a:pt x="4019550" y="1896262"/>
                </a:lnTo>
                <a:lnTo>
                  <a:pt x="4019550" y="1893633"/>
                </a:lnTo>
                <a:close/>
              </a:path>
              <a:path w="4705350" h="1899920">
                <a:moveTo>
                  <a:pt x="4019550" y="948537"/>
                </a:moveTo>
                <a:lnTo>
                  <a:pt x="4019080" y="947420"/>
                </a:lnTo>
                <a:lnTo>
                  <a:pt x="4017213" y="945565"/>
                </a:lnTo>
                <a:lnTo>
                  <a:pt x="4016095" y="945095"/>
                </a:lnTo>
                <a:lnTo>
                  <a:pt x="4003941" y="945095"/>
                </a:lnTo>
                <a:lnTo>
                  <a:pt x="4002824" y="945565"/>
                </a:lnTo>
                <a:lnTo>
                  <a:pt x="4000957" y="947420"/>
                </a:lnTo>
                <a:lnTo>
                  <a:pt x="4000487" y="948537"/>
                </a:lnTo>
                <a:lnTo>
                  <a:pt x="4000487" y="951166"/>
                </a:lnTo>
                <a:lnTo>
                  <a:pt x="4000957" y="952296"/>
                </a:lnTo>
                <a:lnTo>
                  <a:pt x="4002824" y="954151"/>
                </a:lnTo>
                <a:lnTo>
                  <a:pt x="4003941" y="954620"/>
                </a:lnTo>
                <a:lnTo>
                  <a:pt x="4016095" y="954620"/>
                </a:lnTo>
                <a:lnTo>
                  <a:pt x="4017213" y="954151"/>
                </a:lnTo>
                <a:lnTo>
                  <a:pt x="4019080" y="952296"/>
                </a:lnTo>
                <a:lnTo>
                  <a:pt x="4019550" y="951166"/>
                </a:lnTo>
                <a:lnTo>
                  <a:pt x="4019550" y="948537"/>
                </a:lnTo>
                <a:close/>
              </a:path>
              <a:path w="4705350" h="1899920">
                <a:moveTo>
                  <a:pt x="4019550" y="3454"/>
                </a:moveTo>
                <a:lnTo>
                  <a:pt x="4019080" y="2324"/>
                </a:lnTo>
                <a:lnTo>
                  <a:pt x="4017213" y="469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24"/>
                </a:lnTo>
                <a:lnTo>
                  <a:pt x="4000487" y="3454"/>
                </a:lnTo>
                <a:lnTo>
                  <a:pt x="4000487" y="6083"/>
                </a:lnTo>
                <a:lnTo>
                  <a:pt x="4000957" y="7200"/>
                </a:lnTo>
                <a:lnTo>
                  <a:pt x="4002824" y="9067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67"/>
                </a:lnTo>
                <a:lnTo>
                  <a:pt x="4019080" y="7200"/>
                </a:lnTo>
                <a:lnTo>
                  <a:pt x="4019550" y="6083"/>
                </a:lnTo>
                <a:lnTo>
                  <a:pt x="4019550" y="3454"/>
                </a:lnTo>
                <a:close/>
              </a:path>
              <a:path w="4705350" h="1899920">
                <a:moveTo>
                  <a:pt x="4076687" y="1893633"/>
                </a:moveTo>
                <a:lnTo>
                  <a:pt x="4076230" y="1892515"/>
                </a:lnTo>
                <a:lnTo>
                  <a:pt x="4074363" y="1890649"/>
                </a:lnTo>
                <a:lnTo>
                  <a:pt x="4073245" y="1890191"/>
                </a:lnTo>
                <a:lnTo>
                  <a:pt x="4061091" y="1890191"/>
                </a:lnTo>
                <a:lnTo>
                  <a:pt x="4059974" y="1890649"/>
                </a:lnTo>
                <a:lnTo>
                  <a:pt x="4058107" y="1892515"/>
                </a:lnTo>
                <a:lnTo>
                  <a:pt x="4057637" y="1893633"/>
                </a:lnTo>
                <a:lnTo>
                  <a:pt x="4057637" y="1896262"/>
                </a:lnTo>
                <a:lnTo>
                  <a:pt x="4058107" y="1897380"/>
                </a:lnTo>
                <a:lnTo>
                  <a:pt x="4059974" y="1899246"/>
                </a:lnTo>
                <a:lnTo>
                  <a:pt x="4061091" y="1899716"/>
                </a:lnTo>
                <a:lnTo>
                  <a:pt x="4073245" y="1899716"/>
                </a:lnTo>
                <a:lnTo>
                  <a:pt x="4074363" y="1899246"/>
                </a:lnTo>
                <a:lnTo>
                  <a:pt x="4076230" y="1897380"/>
                </a:lnTo>
                <a:lnTo>
                  <a:pt x="4076687" y="1896262"/>
                </a:lnTo>
                <a:lnTo>
                  <a:pt x="4076687" y="1893633"/>
                </a:lnTo>
                <a:close/>
              </a:path>
              <a:path w="4705350" h="1899920">
                <a:moveTo>
                  <a:pt x="4076687" y="948537"/>
                </a:moveTo>
                <a:lnTo>
                  <a:pt x="4076230" y="947420"/>
                </a:lnTo>
                <a:lnTo>
                  <a:pt x="4074363" y="945565"/>
                </a:lnTo>
                <a:lnTo>
                  <a:pt x="4073245" y="945095"/>
                </a:lnTo>
                <a:lnTo>
                  <a:pt x="4061091" y="945095"/>
                </a:lnTo>
                <a:lnTo>
                  <a:pt x="4059974" y="945565"/>
                </a:lnTo>
                <a:lnTo>
                  <a:pt x="4058107" y="947420"/>
                </a:lnTo>
                <a:lnTo>
                  <a:pt x="4057637" y="948537"/>
                </a:lnTo>
                <a:lnTo>
                  <a:pt x="4057637" y="951166"/>
                </a:lnTo>
                <a:lnTo>
                  <a:pt x="4058107" y="952296"/>
                </a:lnTo>
                <a:lnTo>
                  <a:pt x="4059974" y="954151"/>
                </a:lnTo>
                <a:lnTo>
                  <a:pt x="4061091" y="954620"/>
                </a:lnTo>
                <a:lnTo>
                  <a:pt x="4073245" y="954620"/>
                </a:lnTo>
                <a:lnTo>
                  <a:pt x="4074363" y="954151"/>
                </a:lnTo>
                <a:lnTo>
                  <a:pt x="4076230" y="952296"/>
                </a:lnTo>
                <a:lnTo>
                  <a:pt x="4076687" y="951166"/>
                </a:lnTo>
                <a:lnTo>
                  <a:pt x="4076687" y="948537"/>
                </a:lnTo>
                <a:close/>
              </a:path>
              <a:path w="4705350" h="1899920">
                <a:moveTo>
                  <a:pt x="4076687" y="3454"/>
                </a:moveTo>
                <a:lnTo>
                  <a:pt x="4076230" y="2324"/>
                </a:lnTo>
                <a:lnTo>
                  <a:pt x="4074363" y="469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69"/>
                </a:lnTo>
                <a:lnTo>
                  <a:pt x="4058107" y="2324"/>
                </a:lnTo>
                <a:lnTo>
                  <a:pt x="4057637" y="3454"/>
                </a:lnTo>
                <a:lnTo>
                  <a:pt x="4057637" y="6083"/>
                </a:lnTo>
                <a:lnTo>
                  <a:pt x="4058107" y="7200"/>
                </a:lnTo>
                <a:lnTo>
                  <a:pt x="4059974" y="9067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67"/>
                </a:lnTo>
                <a:lnTo>
                  <a:pt x="4076230" y="7200"/>
                </a:lnTo>
                <a:lnTo>
                  <a:pt x="4076687" y="6083"/>
                </a:lnTo>
                <a:lnTo>
                  <a:pt x="4076687" y="3454"/>
                </a:lnTo>
                <a:close/>
              </a:path>
              <a:path w="4705350" h="1899920">
                <a:moveTo>
                  <a:pt x="4133837" y="1893633"/>
                </a:moveTo>
                <a:lnTo>
                  <a:pt x="4133380" y="1892515"/>
                </a:lnTo>
                <a:lnTo>
                  <a:pt x="4131513" y="1890649"/>
                </a:lnTo>
                <a:lnTo>
                  <a:pt x="4130395" y="1890191"/>
                </a:lnTo>
                <a:lnTo>
                  <a:pt x="4118241" y="1890191"/>
                </a:lnTo>
                <a:lnTo>
                  <a:pt x="4117124" y="1890649"/>
                </a:lnTo>
                <a:lnTo>
                  <a:pt x="4115257" y="1892515"/>
                </a:lnTo>
                <a:lnTo>
                  <a:pt x="4114787" y="1893633"/>
                </a:lnTo>
                <a:lnTo>
                  <a:pt x="4114787" y="1896262"/>
                </a:lnTo>
                <a:lnTo>
                  <a:pt x="4115257" y="1897380"/>
                </a:lnTo>
                <a:lnTo>
                  <a:pt x="4117124" y="1899246"/>
                </a:lnTo>
                <a:lnTo>
                  <a:pt x="4118241" y="1899716"/>
                </a:lnTo>
                <a:lnTo>
                  <a:pt x="4130395" y="1899716"/>
                </a:lnTo>
                <a:lnTo>
                  <a:pt x="4131513" y="1899246"/>
                </a:lnTo>
                <a:lnTo>
                  <a:pt x="4133380" y="1897380"/>
                </a:lnTo>
                <a:lnTo>
                  <a:pt x="4133837" y="1896262"/>
                </a:lnTo>
                <a:lnTo>
                  <a:pt x="4133837" y="1893633"/>
                </a:lnTo>
                <a:close/>
              </a:path>
              <a:path w="4705350" h="1899920">
                <a:moveTo>
                  <a:pt x="4133837" y="948537"/>
                </a:moveTo>
                <a:lnTo>
                  <a:pt x="4133380" y="947420"/>
                </a:lnTo>
                <a:lnTo>
                  <a:pt x="4131513" y="945565"/>
                </a:lnTo>
                <a:lnTo>
                  <a:pt x="4130395" y="945095"/>
                </a:lnTo>
                <a:lnTo>
                  <a:pt x="4118241" y="945095"/>
                </a:lnTo>
                <a:lnTo>
                  <a:pt x="4117124" y="945565"/>
                </a:lnTo>
                <a:lnTo>
                  <a:pt x="4115257" y="947420"/>
                </a:lnTo>
                <a:lnTo>
                  <a:pt x="4114787" y="948537"/>
                </a:lnTo>
                <a:lnTo>
                  <a:pt x="4114787" y="951166"/>
                </a:lnTo>
                <a:lnTo>
                  <a:pt x="4115257" y="952296"/>
                </a:lnTo>
                <a:lnTo>
                  <a:pt x="4117124" y="954151"/>
                </a:lnTo>
                <a:lnTo>
                  <a:pt x="4118241" y="954620"/>
                </a:lnTo>
                <a:lnTo>
                  <a:pt x="4130395" y="954620"/>
                </a:lnTo>
                <a:lnTo>
                  <a:pt x="4131513" y="954151"/>
                </a:lnTo>
                <a:lnTo>
                  <a:pt x="4133380" y="952296"/>
                </a:lnTo>
                <a:lnTo>
                  <a:pt x="4133837" y="951166"/>
                </a:lnTo>
                <a:lnTo>
                  <a:pt x="4133837" y="948537"/>
                </a:lnTo>
                <a:close/>
              </a:path>
              <a:path w="4705350" h="1899920">
                <a:moveTo>
                  <a:pt x="4133837" y="3454"/>
                </a:moveTo>
                <a:lnTo>
                  <a:pt x="4133380" y="2324"/>
                </a:lnTo>
                <a:lnTo>
                  <a:pt x="4131513" y="469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69"/>
                </a:lnTo>
                <a:lnTo>
                  <a:pt x="4115257" y="2324"/>
                </a:lnTo>
                <a:lnTo>
                  <a:pt x="4114787" y="3454"/>
                </a:lnTo>
                <a:lnTo>
                  <a:pt x="4114787" y="6083"/>
                </a:lnTo>
                <a:lnTo>
                  <a:pt x="4115257" y="7200"/>
                </a:lnTo>
                <a:lnTo>
                  <a:pt x="4117124" y="9067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67"/>
                </a:lnTo>
                <a:lnTo>
                  <a:pt x="4133380" y="7200"/>
                </a:lnTo>
                <a:lnTo>
                  <a:pt x="4133837" y="6083"/>
                </a:lnTo>
                <a:lnTo>
                  <a:pt x="4133837" y="3454"/>
                </a:lnTo>
                <a:close/>
              </a:path>
              <a:path w="4705350" h="1899920">
                <a:moveTo>
                  <a:pt x="4190987" y="1893633"/>
                </a:moveTo>
                <a:lnTo>
                  <a:pt x="4190530" y="1892515"/>
                </a:lnTo>
                <a:lnTo>
                  <a:pt x="4188663" y="1890649"/>
                </a:lnTo>
                <a:lnTo>
                  <a:pt x="4187545" y="1890191"/>
                </a:lnTo>
                <a:lnTo>
                  <a:pt x="4175391" y="1890191"/>
                </a:lnTo>
                <a:lnTo>
                  <a:pt x="4174274" y="1890649"/>
                </a:lnTo>
                <a:lnTo>
                  <a:pt x="4172407" y="1892515"/>
                </a:lnTo>
                <a:lnTo>
                  <a:pt x="4171950" y="1893633"/>
                </a:lnTo>
                <a:lnTo>
                  <a:pt x="4171950" y="1896262"/>
                </a:lnTo>
                <a:lnTo>
                  <a:pt x="4172407" y="1897380"/>
                </a:lnTo>
                <a:lnTo>
                  <a:pt x="4174274" y="1899246"/>
                </a:lnTo>
                <a:lnTo>
                  <a:pt x="4175391" y="1899716"/>
                </a:lnTo>
                <a:lnTo>
                  <a:pt x="4187545" y="1899716"/>
                </a:lnTo>
                <a:lnTo>
                  <a:pt x="4188663" y="1899246"/>
                </a:lnTo>
                <a:lnTo>
                  <a:pt x="4190530" y="1897380"/>
                </a:lnTo>
                <a:lnTo>
                  <a:pt x="4190987" y="1896262"/>
                </a:lnTo>
                <a:lnTo>
                  <a:pt x="4190987" y="1893633"/>
                </a:lnTo>
                <a:close/>
              </a:path>
              <a:path w="4705350" h="1899920">
                <a:moveTo>
                  <a:pt x="4190987" y="948537"/>
                </a:moveTo>
                <a:lnTo>
                  <a:pt x="4190530" y="947420"/>
                </a:lnTo>
                <a:lnTo>
                  <a:pt x="4188663" y="945565"/>
                </a:lnTo>
                <a:lnTo>
                  <a:pt x="4187545" y="945095"/>
                </a:lnTo>
                <a:lnTo>
                  <a:pt x="4175391" y="945095"/>
                </a:lnTo>
                <a:lnTo>
                  <a:pt x="4174274" y="945565"/>
                </a:lnTo>
                <a:lnTo>
                  <a:pt x="4172407" y="947420"/>
                </a:lnTo>
                <a:lnTo>
                  <a:pt x="4171950" y="948537"/>
                </a:lnTo>
                <a:lnTo>
                  <a:pt x="4171950" y="951166"/>
                </a:lnTo>
                <a:lnTo>
                  <a:pt x="4172407" y="952296"/>
                </a:lnTo>
                <a:lnTo>
                  <a:pt x="4174274" y="954151"/>
                </a:lnTo>
                <a:lnTo>
                  <a:pt x="4175391" y="954620"/>
                </a:lnTo>
                <a:lnTo>
                  <a:pt x="4187545" y="954620"/>
                </a:lnTo>
                <a:lnTo>
                  <a:pt x="4188663" y="954151"/>
                </a:lnTo>
                <a:lnTo>
                  <a:pt x="4190530" y="952296"/>
                </a:lnTo>
                <a:lnTo>
                  <a:pt x="4190987" y="951166"/>
                </a:lnTo>
                <a:lnTo>
                  <a:pt x="4190987" y="948537"/>
                </a:lnTo>
                <a:close/>
              </a:path>
              <a:path w="4705350" h="1899920">
                <a:moveTo>
                  <a:pt x="4190987" y="3454"/>
                </a:moveTo>
                <a:lnTo>
                  <a:pt x="4190530" y="2324"/>
                </a:lnTo>
                <a:lnTo>
                  <a:pt x="4188663" y="469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69"/>
                </a:lnTo>
                <a:lnTo>
                  <a:pt x="4172407" y="2324"/>
                </a:lnTo>
                <a:lnTo>
                  <a:pt x="4171950" y="3454"/>
                </a:lnTo>
                <a:lnTo>
                  <a:pt x="4171950" y="6083"/>
                </a:lnTo>
                <a:lnTo>
                  <a:pt x="4172407" y="7200"/>
                </a:lnTo>
                <a:lnTo>
                  <a:pt x="4174274" y="9067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67"/>
                </a:lnTo>
                <a:lnTo>
                  <a:pt x="4190530" y="7200"/>
                </a:lnTo>
                <a:lnTo>
                  <a:pt x="4190987" y="6083"/>
                </a:lnTo>
                <a:lnTo>
                  <a:pt x="4190987" y="3454"/>
                </a:lnTo>
                <a:close/>
              </a:path>
              <a:path w="4705350" h="1899920">
                <a:moveTo>
                  <a:pt x="4248137" y="1893633"/>
                </a:moveTo>
                <a:lnTo>
                  <a:pt x="4247680" y="1892515"/>
                </a:lnTo>
                <a:lnTo>
                  <a:pt x="4245813" y="1890649"/>
                </a:lnTo>
                <a:lnTo>
                  <a:pt x="4244695" y="1890191"/>
                </a:lnTo>
                <a:lnTo>
                  <a:pt x="4232541" y="1890191"/>
                </a:lnTo>
                <a:lnTo>
                  <a:pt x="4231424" y="1890649"/>
                </a:lnTo>
                <a:lnTo>
                  <a:pt x="4229557" y="1892515"/>
                </a:lnTo>
                <a:lnTo>
                  <a:pt x="4229087" y="1893633"/>
                </a:lnTo>
                <a:lnTo>
                  <a:pt x="4229087" y="1896262"/>
                </a:lnTo>
                <a:lnTo>
                  <a:pt x="4229557" y="1897380"/>
                </a:lnTo>
                <a:lnTo>
                  <a:pt x="4231424" y="1899246"/>
                </a:lnTo>
                <a:lnTo>
                  <a:pt x="4232541" y="1899716"/>
                </a:lnTo>
                <a:lnTo>
                  <a:pt x="4244695" y="1899716"/>
                </a:lnTo>
                <a:lnTo>
                  <a:pt x="4245813" y="1899246"/>
                </a:lnTo>
                <a:lnTo>
                  <a:pt x="4247680" y="1897380"/>
                </a:lnTo>
                <a:lnTo>
                  <a:pt x="4248137" y="1896262"/>
                </a:lnTo>
                <a:lnTo>
                  <a:pt x="4248137" y="1893633"/>
                </a:lnTo>
                <a:close/>
              </a:path>
              <a:path w="4705350" h="1899920">
                <a:moveTo>
                  <a:pt x="4248137" y="948537"/>
                </a:moveTo>
                <a:lnTo>
                  <a:pt x="4247680" y="947420"/>
                </a:lnTo>
                <a:lnTo>
                  <a:pt x="4245813" y="945565"/>
                </a:lnTo>
                <a:lnTo>
                  <a:pt x="4244695" y="945095"/>
                </a:lnTo>
                <a:lnTo>
                  <a:pt x="4232541" y="945095"/>
                </a:lnTo>
                <a:lnTo>
                  <a:pt x="4231424" y="945565"/>
                </a:lnTo>
                <a:lnTo>
                  <a:pt x="4229557" y="947420"/>
                </a:lnTo>
                <a:lnTo>
                  <a:pt x="4229087" y="948537"/>
                </a:lnTo>
                <a:lnTo>
                  <a:pt x="4229087" y="951166"/>
                </a:lnTo>
                <a:lnTo>
                  <a:pt x="4229557" y="952296"/>
                </a:lnTo>
                <a:lnTo>
                  <a:pt x="4231424" y="954151"/>
                </a:lnTo>
                <a:lnTo>
                  <a:pt x="4232541" y="954620"/>
                </a:lnTo>
                <a:lnTo>
                  <a:pt x="4244695" y="954620"/>
                </a:lnTo>
                <a:lnTo>
                  <a:pt x="4245813" y="954151"/>
                </a:lnTo>
                <a:lnTo>
                  <a:pt x="4247680" y="952296"/>
                </a:lnTo>
                <a:lnTo>
                  <a:pt x="4248137" y="951166"/>
                </a:lnTo>
                <a:lnTo>
                  <a:pt x="4248137" y="948537"/>
                </a:lnTo>
                <a:close/>
              </a:path>
              <a:path w="4705350" h="1899920">
                <a:moveTo>
                  <a:pt x="4248137" y="3454"/>
                </a:moveTo>
                <a:lnTo>
                  <a:pt x="4247680" y="2324"/>
                </a:lnTo>
                <a:lnTo>
                  <a:pt x="4245813" y="469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69"/>
                </a:lnTo>
                <a:lnTo>
                  <a:pt x="4229557" y="2324"/>
                </a:lnTo>
                <a:lnTo>
                  <a:pt x="4229087" y="3454"/>
                </a:lnTo>
                <a:lnTo>
                  <a:pt x="4229087" y="6083"/>
                </a:lnTo>
                <a:lnTo>
                  <a:pt x="4229557" y="7200"/>
                </a:lnTo>
                <a:lnTo>
                  <a:pt x="4231424" y="9067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67"/>
                </a:lnTo>
                <a:lnTo>
                  <a:pt x="4247680" y="7200"/>
                </a:lnTo>
                <a:lnTo>
                  <a:pt x="4248137" y="6083"/>
                </a:lnTo>
                <a:lnTo>
                  <a:pt x="4248137" y="3454"/>
                </a:lnTo>
                <a:close/>
              </a:path>
              <a:path w="4705350" h="1899920">
                <a:moveTo>
                  <a:pt x="4305287" y="1893633"/>
                </a:moveTo>
                <a:lnTo>
                  <a:pt x="4304830" y="1892515"/>
                </a:lnTo>
                <a:lnTo>
                  <a:pt x="4302963" y="1890649"/>
                </a:lnTo>
                <a:lnTo>
                  <a:pt x="4301845" y="1890191"/>
                </a:lnTo>
                <a:lnTo>
                  <a:pt x="4289691" y="1890191"/>
                </a:lnTo>
                <a:lnTo>
                  <a:pt x="4288574" y="1890649"/>
                </a:lnTo>
                <a:lnTo>
                  <a:pt x="4286707" y="1892515"/>
                </a:lnTo>
                <a:lnTo>
                  <a:pt x="4286237" y="1893633"/>
                </a:lnTo>
                <a:lnTo>
                  <a:pt x="4286237" y="1896262"/>
                </a:lnTo>
                <a:lnTo>
                  <a:pt x="4286707" y="1897380"/>
                </a:lnTo>
                <a:lnTo>
                  <a:pt x="4288574" y="1899246"/>
                </a:lnTo>
                <a:lnTo>
                  <a:pt x="4289691" y="1899716"/>
                </a:lnTo>
                <a:lnTo>
                  <a:pt x="4301845" y="1899716"/>
                </a:lnTo>
                <a:lnTo>
                  <a:pt x="4302963" y="1899246"/>
                </a:lnTo>
                <a:lnTo>
                  <a:pt x="4304830" y="1897380"/>
                </a:lnTo>
                <a:lnTo>
                  <a:pt x="4305287" y="1896262"/>
                </a:lnTo>
                <a:lnTo>
                  <a:pt x="4305287" y="1893633"/>
                </a:lnTo>
                <a:close/>
              </a:path>
              <a:path w="4705350" h="1899920">
                <a:moveTo>
                  <a:pt x="4305287" y="948537"/>
                </a:moveTo>
                <a:lnTo>
                  <a:pt x="4304830" y="947420"/>
                </a:lnTo>
                <a:lnTo>
                  <a:pt x="4302963" y="945565"/>
                </a:lnTo>
                <a:lnTo>
                  <a:pt x="4301845" y="945095"/>
                </a:lnTo>
                <a:lnTo>
                  <a:pt x="4289691" y="945095"/>
                </a:lnTo>
                <a:lnTo>
                  <a:pt x="4288574" y="945565"/>
                </a:lnTo>
                <a:lnTo>
                  <a:pt x="4286707" y="947420"/>
                </a:lnTo>
                <a:lnTo>
                  <a:pt x="4286237" y="948537"/>
                </a:lnTo>
                <a:lnTo>
                  <a:pt x="4286237" y="951166"/>
                </a:lnTo>
                <a:lnTo>
                  <a:pt x="4286707" y="952296"/>
                </a:lnTo>
                <a:lnTo>
                  <a:pt x="4288574" y="954151"/>
                </a:lnTo>
                <a:lnTo>
                  <a:pt x="4289691" y="954620"/>
                </a:lnTo>
                <a:lnTo>
                  <a:pt x="4301845" y="954620"/>
                </a:lnTo>
                <a:lnTo>
                  <a:pt x="4302963" y="954151"/>
                </a:lnTo>
                <a:lnTo>
                  <a:pt x="4304830" y="952296"/>
                </a:lnTo>
                <a:lnTo>
                  <a:pt x="4305287" y="951166"/>
                </a:lnTo>
                <a:lnTo>
                  <a:pt x="4305287" y="948537"/>
                </a:lnTo>
                <a:close/>
              </a:path>
              <a:path w="4705350" h="1899920">
                <a:moveTo>
                  <a:pt x="4305287" y="3454"/>
                </a:moveTo>
                <a:lnTo>
                  <a:pt x="4304830" y="2324"/>
                </a:lnTo>
                <a:lnTo>
                  <a:pt x="4302963" y="469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24"/>
                </a:lnTo>
                <a:lnTo>
                  <a:pt x="4286237" y="3454"/>
                </a:lnTo>
                <a:lnTo>
                  <a:pt x="4286237" y="6083"/>
                </a:lnTo>
                <a:lnTo>
                  <a:pt x="4286707" y="7200"/>
                </a:lnTo>
                <a:lnTo>
                  <a:pt x="4288574" y="9067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67"/>
                </a:lnTo>
                <a:lnTo>
                  <a:pt x="4304830" y="7200"/>
                </a:lnTo>
                <a:lnTo>
                  <a:pt x="4305287" y="6083"/>
                </a:lnTo>
                <a:lnTo>
                  <a:pt x="4305287" y="3454"/>
                </a:lnTo>
                <a:close/>
              </a:path>
              <a:path w="4705350" h="1899920">
                <a:moveTo>
                  <a:pt x="4362437" y="1893633"/>
                </a:moveTo>
                <a:lnTo>
                  <a:pt x="4361980" y="1892515"/>
                </a:lnTo>
                <a:lnTo>
                  <a:pt x="4360113" y="1890649"/>
                </a:lnTo>
                <a:lnTo>
                  <a:pt x="4358995" y="1890191"/>
                </a:lnTo>
                <a:lnTo>
                  <a:pt x="4346841" y="1890191"/>
                </a:lnTo>
                <a:lnTo>
                  <a:pt x="4345724" y="1890649"/>
                </a:lnTo>
                <a:lnTo>
                  <a:pt x="4343857" y="1892515"/>
                </a:lnTo>
                <a:lnTo>
                  <a:pt x="4343387" y="1893633"/>
                </a:lnTo>
                <a:lnTo>
                  <a:pt x="4343387" y="1896262"/>
                </a:lnTo>
                <a:lnTo>
                  <a:pt x="4343857" y="1897380"/>
                </a:lnTo>
                <a:lnTo>
                  <a:pt x="4345724" y="1899246"/>
                </a:lnTo>
                <a:lnTo>
                  <a:pt x="4346841" y="1899716"/>
                </a:lnTo>
                <a:lnTo>
                  <a:pt x="4358995" y="1899716"/>
                </a:lnTo>
                <a:lnTo>
                  <a:pt x="4360113" y="1899246"/>
                </a:lnTo>
                <a:lnTo>
                  <a:pt x="4361980" y="1897380"/>
                </a:lnTo>
                <a:lnTo>
                  <a:pt x="4362437" y="1896262"/>
                </a:lnTo>
                <a:lnTo>
                  <a:pt x="4362437" y="1893633"/>
                </a:lnTo>
                <a:close/>
              </a:path>
              <a:path w="4705350" h="1899920">
                <a:moveTo>
                  <a:pt x="4362437" y="948537"/>
                </a:moveTo>
                <a:lnTo>
                  <a:pt x="4361980" y="947420"/>
                </a:lnTo>
                <a:lnTo>
                  <a:pt x="4360113" y="945565"/>
                </a:lnTo>
                <a:lnTo>
                  <a:pt x="4358995" y="945095"/>
                </a:lnTo>
                <a:lnTo>
                  <a:pt x="4346841" y="945095"/>
                </a:lnTo>
                <a:lnTo>
                  <a:pt x="4345724" y="945565"/>
                </a:lnTo>
                <a:lnTo>
                  <a:pt x="4343857" y="947420"/>
                </a:lnTo>
                <a:lnTo>
                  <a:pt x="4343387" y="948537"/>
                </a:lnTo>
                <a:lnTo>
                  <a:pt x="4343387" y="951166"/>
                </a:lnTo>
                <a:lnTo>
                  <a:pt x="4343857" y="952296"/>
                </a:lnTo>
                <a:lnTo>
                  <a:pt x="4345724" y="954151"/>
                </a:lnTo>
                <a:lnTo>
                  <a:pt x="4346841" y="954620"/>
                </a:lnTo>
                <a:lnTo>
                  <a:pt x="4358995" y="954620"/>
                </a:lnTo>
                <a:lnTo>
                  <a:pt x="4360113" y="954151"/>
                </a:lnTo>
                <a:lnTo>
                  <a:pt x="4361980" y="952296"/>
                </a:lnTo>
                <a:lnTo>
                  <a:pt x="4362437" y="951166"/>
                </a:lnTo>
                <a:lnTo>
                  <a:pt x="4362437" y="948537"/>
                </a:lnTo>
                <a:close/>
              </a:path>
              <a:path w="4705350" h="1899920">
                <a:moveTo>
                  <a:pt x="4362437" y="3454"/>
                </a:moveTo>
                <a:lnTo>
                  <a:pt x="4361980" y="2324"/>
                </a:lnTo>
                <a:lnTo>
                  <a:pt x="4360113" y="469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69"/>
                </a:lnTo>
                <a:lnTo>
                  <a:pt x="4343857" y="2324"/>
                </a:lnTo>
                <a:lnTo>
                  <a:pt x="4343387" y="3454"/>
                </a:lnTo>
                <a:lnTo>
                  <a:pt x="4343387" y="6083"/>
                </a:lnTo>
                <a:lnTo>
                  <a:pt x="4343857" y="7200"/>
                </a:lnTo>
                <a:lnTo>
                  <a:pt x="4345724" y="9067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67"/>
                </a:lnTo>
                <a:lnTo>
                  <a:pt x="4361980" y="7200"/>
                </a:lnTo>
                <a:lnTo>
                  <a:pt x="4362437" y="6083"/>
                </a:lnTo>
                <a:lnTo>
                  <a:pt x="4362437" y="3454"/>
                </a:lnTo>
                <a:close/>
              </a:path>
              <a:path w="4705350" h="1899920">
                <a:moveTo>
                  <a:pt x="4419600" y="1893633"/>
                </a:moveTo>
                <a:lnTo>
                  <a:pt x="4419130" y="1892515"/>
                </a:lnTo>
                <a:lnTo>
                  <a:pt x="4417263" y="1890649"/>
                </a:lnTo>
                <a:lnTo>
                  <a:pt x="4416145" y="1890191"/>
                </a:lnTo>
                <a:lnTo>
                  <a:pt x="4403991" y="1890191"/>
                </a:lnTo>
                <a:lnTo>
                  <a:pt x="4402874" y="1890649"/>
                </a:lnTo>
                <a:lnTo>
                  <a:pt x="4401007" y="1892515"/>
                </a:lnTo>
                <a:lnTo>
                  <a:pt x="4400537" y="1893633"/>
                </a:lnTo>
                <a:lnTo>
                  <a:pt x="4400537" y="1896262"/>
                </a:lnTo>
                <a:lnTo>
                  <a:pt x="4401007" y="1897380"/>
                </a:lnTo>
                <a:lnTo>
                  <a:pt x="4402874" y="1899246"/>
                </a:lnTo>
                <a:lnTo>
                  <a:pt x="4403991" y="1899716"/>
                </a:lnTo>
                <a:lnTo>
                  <a:pt x="4416145" y="1899716"/>
                </a:lnTo>
                <a:lnTo>
                  <a:pt x="4417263" y="1899246"/>
                </a:lnTo>
                <a:lnTo>
                  <a:pt x="4419130" y="1897380"/>
                </a:lnTo>
                <a:lnTo>
                  <a:pt x="4419600" y="1896262"/>
                </a:lnTo>
                <a:lnTo>
                  <a:pt x="4419600" y="1893633"/>
                </a:lnTo>
                <a:close/>
              </a:path>
              <a:path w="4705350" h="1899920">
                <a:moveTo>
                  <a:pt x="4419600" y="948537"/>
                </a:moveTo>
                <a:lnTo>
                  <a:pt x="4419130" y="947420"/>
                </a:lnTo>
                <a:lnTo>
                  <a:pt x="4417263" y="945565"/>
                </a:lnTo>
                <a:lnTo>
                  <a:pt x="4416145" y="945095"/>
                </a:lnTo>
                <a:lnTo>
                  <a:pt x="4403991" y="945095"/>
                </a:lnTo>
                <a:lnTo>
                  <a:pt x="4402874" y="945565"/>
                </a:lnTo>
                <a:lnTo>
                  <a:pt x="4401007" y="947420"/>
                </a:lnTo>
                <a:lnTo>
                  <a:pt x="4400537" y="948537"/>
                </a:lnTo>
                <a:lnTo>
                  <a:pt x="4400537" y="951166"/>
                </a:lnTo>
                <a:lnTo>
                  <a:pt x="4401007" y="952296"/>
                </a:lnTo>
                <a:lnTo>
                  <a:pt x="4402874" y="954151"/>
                </a:lnTo>
                <a:lnTo>
                  <a:pt x="4403991" y="954620"/>
                </a:lnTo>
                <a:lnTo>
                  <a:pt x="4416145" y="954620"/>
                </a:lnTo>
                <a:lnTo>
                  <a:pt x="4417263" y="954151"/>
                </a:lnTo>
                <a:lnTo>
                  <a:pt x="4419130" y="952296"/>
                </a:lnTo>
                <a:lnTo>
                  <a:pt x="4419600" y="951166"/>
                </a:lnTo>
                <a:lnTo>
                  <a:pt x="4419600" y="948537"/>
                </a:lnTo>
                <a:close/>
              </a:path>
              <a:path w="4705350" h="1899920">
                <a:moveTo>
                  <a:pt x="4419600" y="3454"/>
                </a:moveTo>
                <a:lnTo>
                  <a:pt x="4419130" y="2324"/>
                </a:lnTo>
                <a:lnTo>
                  <a:pt x="4417263" y="469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69"/>
                </a:lnTo>
                <a:lnTo>
                  <a:pt x="4401007" y="2324"/>
                </a:lnTo>
                <a:lnTo>
                  <a:pt x="4400537" y="3454"/>
                </a:lnTo>
                <a:lnTo>
                  <a:pt x="4400537" y="6083"/>
                </a:lnTo>
                <a:lnTo>
                  <a:pt x="4401007" y="7200"/>
                </a:lnTo>
                <a:lnTo>
                  <a:pt x="4402874" y="9067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67"/>
                </a:lnTo>
                <a:lnTo>
                  <a:pt x="4419130" y="7200"/>
                </a:lnTo>
                <a:lnTo>
                  <a:pt x="4419600" y="6083"/>
                </a:lnTo>
                <a:lnTo>
                  <a:pt x="4419600" y="3454"/>
                </a:lnTo>
                <a:close/>
              </a:path>
              <a:path w="4705350" h="1899920">
                <a:moveTo>
                  <a:pt x="4476737" y="1893633"/>
                </a:moveTo>
                <a:lnTo>
                  <a:pt x="4476280" y="1892515"/>
                </a:lnTo>
                <a:lnTo>
                  <a:pt x="4474413" y="1890649"/>
                </a:lnTo>
                <a:lnTo>
                  <a:pt x="4473295" y="1890191"/>
                </a:lnTo>
                <a:lnTo>
                  <a:pt x="4461141" y="1890191"/>
                </a:lnTo>
                <a:lnTo>
                  <a:pt x="4460024" y="1890649"/>
                </a:lnTo>
                <a:lnTo>
                  <a:pt x="4458157" y="1892515"/>
                </a:lnTo>
                <a:lnTo>
                  <a:pt x="4457687" y="1893633"/>
                </a:lnTo>
                <a:lnTo>
                  <a:pt x="4457687" y="1896262"/>
                </a:lnTo>
                <a:lnTo>
                  <a:pt x="4458157" y="1897380"/>
                </a:lnTo>
                <a:lnTo>
                  <a:pt x="4460024" y="1899246"/>
                </a:lnTo>
                <a:lnTo>
                  <a:pt x="4461141" y="1899716"/>
                </a:lnTo>
                <a:lnTo>
                  <a:pt x="4473295" y="1899716"/>
                </a:lnTo>
                <a:lnTo>
                  <a:pt x="4474413" y="1899246"/>
                </a:lnTo>
                <a:lnTo>
                  <a:pt x="4476280" y="1897380"/>
                </a:lnTo>
                <a:lnTo>
                  <a:pt x="4476737" y="1896262"/>
                </a:lnTo>
                <a:lnTo>
                  <a:pt x="4476737" y="1893633"/>
                </a:lnTo>
                <a:close/>
              </a:path>
              <a:path w="4705350" h="1899920">
                <a:moveTo>
                  <a:pt x="4476737" y="948537"/>
                </a:moveTo>
                <a:lnTo>
                  <a:pt x="4476280" y="947420"/>
                </a:lnTo>
                <a:lnTo>
                  <a:pt x="4474413" y="945565"/>
                </a:lnTo>
                <a:lnTo>
                  <a:pt x="4473295" y="945095"/>
                </a:lnTo>
                <a:lnTo>
                  <a:pt x="4461141" y="945095"/>
                </a:lnTo>
                <a:lnTo>
                  <a:pt x="4460024" y="945565"/>
                </a:lnTo>
                <a:lnTo>
                  <a:pt x="4458157" y="947420"/>
                </a:lnTo>
                <a:lnTo>
                  <a:pt x="4457687" y="948537"/>
                </a:lnTo>
                <a:lnTo>
                  <a:pt x="4457687" y="951166"/>
                </a:lnTo>
                <a:lnTo>
                  <a:pt x="4458157" y="952296"/>
                </a:lnTo>
                <a:lnTo>
                  <a:pt x="4460024" y="954151"/>
                </a:lnTo>
                <a:lnTo>
                  <a:pt x="4461141" y="954620"/>
                </a:lnTo>
                <a:lnTo>
                  <a:pt x="4473295" y="954620"/>
                </a:lnTo>
                <a:lnTo>
                  <a:pt x="4474413" y="954151"/>
                </a:lnTo>
                <a:lnTo>
                  <a:pt x="4476280" y="952296"/>
                </a:lnTo>
                <a:lnTo>
                  <a:pt x="4476737" y="951166"/>
                </a:lnTo>
                <a:lnTo>
                  <a:pt x="4476737" y="948537"/>
                </a:lnTo>
                <a:close/>
              </a:path>
              <a:path w="4705350" h="1899920">
                <a:moveTo>
                  <a:pt x="4476737" y="3454"/>
                </a:moveTo>
                <a:lnTo>
                  <a:pt x="4476280" y="2324"/>
                </a:lnTo>
                <a:lnTo>
                  <a:pt x="4474413" y="469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69"/>
                </a:lnTo>
                <a:lnTo>
                  <a:pt x="4458157" y="2324"/>
                </a:lnTo>
                <a:lnTo>
                  <a:pt x="4457687" y="3454"/>
                </a:lnTo>
                <a:lnTo>
                  <a:pt x="4457687" y="6083"/>
                </a:lnTo>
                <a:lnTo>
                  <a:pt x="4458157" y="7200"/>
                </a:lnTo>
                <a:lnTo>
                  <a:pt x="4460024" y="9067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67"/>
                </a:lnTo>
                <a:lnTo>
                  <a:pt x="4476280" y="7200"/>
                </a:lnTo>
                <a:lnTo>
                  <a:pt x="4476737" y="6083"/>
                </a:lnTo>
                <a:lnTo>
                  <a:pt x="4476737" y="3454"/>
                </a:lnTo>
                <a:close/>
              </a:path>
              <a:path w="4705350" h="1899920">
                <a:moveTo>
                  <a:pt x="4533887" y="1893633"/>
                </a:moveTo>
                <a:lnTo>
                  <a:pt x="4533430" y="1892515"/>
                </a:lnTo>
                <a:lnTo>
                  <a:pt x="4531563" y="1890649"/>
                </a:lnTo>
                <a:lnTo>
                  <a:pt x="4530445" y="1890191"/>
                </a:lnTo>
                <a:lnTo>
                  <a:pt x="4518291" y="1890191"/>
                </a:lnTo>
                <a:lnTo>
                  <a:pt x="4517174" y="1890649"/>
                </a:lnTo>
                <a:lnTo>
                  <a:pt x="4515307" y="1892515"/>
                </a:lnTo>
                <a:lnTo>
                  <a:pt x="4514837" y="1893633"/>
                </a:lnTo>
                <a:lnTo>
                  <a:pt x="4514837" y="1896262"/>
                </a:lnTo>
                <a:lnTo>
                  <a:pt x="4515307" y="1897380"/>
                </a:lnTo>
                <a:lnTo>
                  <a:pt x="4517174" y="1899246"/>
                </a:lnTo>
                <a:lnTo>
                  <a:pt x="4518291" y="1899716"/>
                </a:lnTo>
                <a:lnTo>
                  <a:pt x="4530445" y="1899716"/>
                </a:lnTo>
                <a:lnTo>
                  <a:pt x="4531563" y="1899246"/>
                </a:lnTo>
                <a:lnTo>
                  <a:pt x="4533430" y="1897380"/>
                </a:lnTo>
                <a:lnTo>
                  <a:pt x="4533887" y="1896262"/>
                </a:lnTo>
                <a:lnTo>
                  <a:pt x="4533887" y="1893633"/>
                </a:lnTo>
                <a:close/>
              </a:path>
              <a:path w="4705350" h="1899920">
                <a:moveTo>
                  <a:pt x="4533887" y="948537"/>
                </a:moveTo>
                <a:lnTo>
                  <a:pt x="4533430" y="947420"/>
                </a:lnTo>
                <a:lnTo>
                  <a:pt x="4531563" y="945565"/>
                </a:lnTo>
                <a:lnTo>
                  <a:pt x="4530445" y="945095"/>
                </a:lnTo>
                <a:lnTo>
                  <a:pt x="4518291" y="945095"/>
                </a:lnTo>
                <a:lnTo>
                  <a:pt x="4517174" y="945565"/>
                </a:lnTo>
                <a:lnTo>
                  <a:pt x="4515307" y="947420"/>
                </a:lnTo>
                <a:lnTo>
                  <a:pt x="4514837" y="948537"/>
                </a:lnTo>
                <a:lnTo>
                  <a:pt x="4514837" y="951166"/>
                </a:lnTo>
                <a:lnTo>
                  <a:pt x="4515307" y="952296"/>
                </a:lnTo>
                <a:lnTo>
                  <a:pt x="4517174" y="954151"/>
                </a:lnTo>
                <a:lnTo>
                  <a:pt x="4518291" y="954620"/>
                </a:lnTo>
                <a:lnTo>
                  <a:pt x="4530445" y="954620"/>
                </a:lnTo>
                <a:lnTo>
                  <a:pt x="4531563" y="954151"/>
                </a:lnTo>
                <a:lnTo>
                  <a:pt x="4533430" y="952296"/>
                </a:lnTo>
                <a:lnTo>
                  <a:pt x="4533887" y="951166"/>
                </a:lnTo>
                <a:lnTo>
                  <a:pt x="4533887" y="948537"/>
                </a:lnTo>
                <a:close/>
              </a:path>
              <a:path w="4705350" h="1899920">
                <a:moveTo>
                  <a:pt x="4533887" y="3454"/>
                </a:moveTo>
                <a:lnTo>
                  <a:pt x="4533430" y="2324"/>
                </a:lnTo>
                <a:lnTo>
                  <a:pt x="4531563" y="469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69"/>
                </a:lnTo>
                <a:lnTo>
                  <a:pt x="4515307" y="2324"/>
                </a:lnTo>
                <a:lnTo>
                  <a:pt x="4514837" y="3454"/>
                </a:lnTo>
                <a:lnTo>
                  <a:pt x="4514837" y="6083"/>
                </a:lnTo>
                <a:lnTo>
                  <a:pt x="4515307" y="7200"/>
                </a:lnTo>
                <a:lnTo>
                  <a:pt x="4517174" y="9067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67"/>
                </a:lnTo>
                <a:lnTo>
                  <a:pt x="4533430" y="7200"/>
                </a:lnTo>
                <a:lnTo>
                  <a:pt x="4533887" y="6083"/>
                </a:lnTo>
                <a:lnTo>
                  <a:pt x="4533887" y="3454"/>
                </a:lnTo>
                <a:close/>
              </a:path>
              <a:path w="4705350" h="1899920">
                <a:moveTo>
                  <a:pt x="4591037" y="1893633"/>
                </a:moveTo>
                <a:lnTo>
                  <a:pt x="4590580" y="1892515"/>
                </a:lnTo>
                <a:lnTo>
                  <a:pt x="4588713" y="1890649"/>
                </a:lnTo>
                <a:lnTo>
                  <a:pt x="4587595" y="1890191"/>
                </a:lnTo>
                <a:lnTo>
                  <a:pt x="4575441" y="1890191"/>
                </a:lnTo>
                <a:lnTo>
                  <a:pt x="4574324" y="1890649"/>
                </a:lnTo>
                <a:lnTo>
                  <a:pt x="4572457" y="1892515"/>
                </a:lnTo>
                <a:lnTo>
                  <a:pt x="4572000" y="1893633"/>
                </a:lnTo>
                <a:lnTo>
                  <a:pt x="4572000" y="1896262"/>
                </a:lnTo>
                <a:lnTo>
                  <a:pt x="4572457" y="1897380"/>
                </a:lnTo>
                <a:lnTo>
                  <a:pt x="4574324" y="1899246"/>
                </a:lnTo>
                <a:lnTo>
                  <a:pt x="4575441" y="1899716"/>
                </a:lnTo>
                <a:lnTo>
                  <a:pt x="4587595" y="1899716"/>
                </a:lnTo>
                <a:lnTo>
                  <a:pt x="4588713" y="1899246"/>
                </a:lnTo>
                <a:lnTo>
                  <a:pt x="4590580" y="1897380"/>
                </a:lnTo>
                <a:lnTo>
                  <a:pt x="4591037" y="1896262"/>
                </a:lnTo>
                <a:lnTo>
                  <a:pt x="4591037" y="1893633"/>
                </a:lnTo>
                <a:close/>
              </a:path>
              <a:path w="4705350" h="1899920">
                <a:moveTo>
                  <a:pt x="4591037" y="948537"/>
                </a:moveTo>
                <a:lnTo>
                  <a:pt x="4590580" y="947420"/>
                </a:lnTo>
                <a:lnTo>
                  <a:pt x="4588713" y="945565"/>
                </a:lnTo>
                <a:lnTo>
                  <a:pt x="4587595" y="945095"/>
                </a:lnTo>
                <a:lnTo>
                  <a:pt x="4575441" y="945095"/>
                </a:lnTo>
                <a:lnTo>
                  <a:pt x="4574324" y="945565"/>
                </a:lnTo>
                <a:lnTo>
                  <a:pt x="4572457" y="947420"/>
                </a:lnTo>
                <a:lnTo>
                  <a:pt x="4572000" y="948537"/>
                </a:lnTo>
                <a:lnTo>
                  <a:pt x="4572000" y="951166"/>
                </a:lnTo>
                <a:lnTo>
                  <a:pt x="4572457" y="952296"/>
                </a:lnTo>
                <a:lnTo>
                  <a:pt x="4574324" y="954151"/>
                </a:lnTo>
                <a:lnTo>
                  <a:pt x="4575441" y="954620"/>
                </a:lnTo>
                <a:lnTo>
                  <a:pt x="4587595" y="954620"/>
                </a:lnTo>
                <a:lnTo>
                  <a:pt x="4588713" y="954151"/>
                </a:lnTo>
                <a:lnTo>
                  <a:pt x="4590580" y="952296"/>
                </a:lnTo>
                <a:lnTo>
                  <a:pt x="4591037" y="951166"/>
                </a:lnTo>
                <a:lnTo>
                  <a:pt x="4591037" y="948537"/>
                </a:lnTo>
                <a:close/>
              </a:path>
              <a:path w="4705350" h="1899920">
                <a:moveTo>
                  <a:pt x="4591037" y="3454"/>
                </a:moveTo>
                <a:lnTo>
                  <a:pt x="4590580" y="2324"/>
                </a:lnTo>
                <a:lnTo>
                  <a:pt x="4588713" y="469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24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57" y="7200"/>
                </a:lnTo>
                <a:lnTo>
                  <a:pt x="4574324" y="9067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67"/>
                </a:lnTo>
                <a:lnTo>
                  <a:pt x="4590580" y="7200"/>
                </a:lnTo>
                <a:lnTo>
                  <a:pt x="4591037" y="6083"/>
                </a:lnTo>
                <a:lnTo>
                  <a:pt x="4591037" y="3454"/>
                </a:lnTo>
                <a:close/>
              </a:path>
              <a:path w="4705350" h="1899920">
                <a:moveTo>
                  <a:pt x="4648187" y="1893633"/>
                </a:moveTo>
                <a:lnTo>
                  <a:pt x="4647730" y="1892515"/>
                </a:lnTo>
                <a:lnTo>
                  <a:pt x="4645863" y="1890649"/>
                </a:lnTo>
                <a:lnTo>
                  <a:pt x="4644745" y="1890191"/>
                </a:lnTo>
                <a:lnTo>
                  <a:pt x="4632591" y="1890191"/>
                </a:lnTo>
                <a:lnTo>
                  <a:pt x="4631474" y="1890649"/>
                </a:lnTo>
                <a:lnTo>
                  <a:pt x="4629607" y="1892515"/>
                </a:lnTo>
                <a:lnTo>
                  <a:pt x="4629137" y="1893633"/>
                </a:lnTo>
                <a:lnTo>
                  <a:pt x="4629137" y="1896262"/>
                </a:lnTo>
                <a:lnTo>
                  <a:pt x="4629607" y="1897380"/>
                </a:lnTo>
                <a:lnTo>
                  <a:pt x="4631474" y="1899246"/>
                </a:lnTo>
                <a:lnTo>
                  <a:pt x="4632591" y="1899716"/>
                </a:lnTo>
                <a:lnTo>
                  <a:pt x="4644745" y="1899716"/>
                </a:lnTo>
                <a:lnTo>
                  <a:pt x="4645863" y="1899246"/>
                </a:lnTo>
                <a:lnTo>
                  <a:pt x="4647730" y="1897380"/>
                </a:lnTo>
                <a:lnTo>
                  <a:pt x="4648187" y="1896262"/>
                </a:lnTo>
                <a:lnTo>
                  <a:pt x="4648187" y="1893633"/>
                </a:lnTo>
                <a:close/>
              </a:path>
              <a:path w="4705350" h="1899920">
                <a:moveTo>
                  <a:pt x="4648187" y="948537"/>
                </a:moveTo>
                <a:lnTo>
                  <a:pt x="4647730" y="947420"/>
                </a:lnTo>
                <a:lnTo>
                  <a:pt x="4645863" y="945565"/>
                </a:lnTo>
                <a:lnTo>
                  <a:pt x="4644745" y="945095"/>
                </a:lnTo>
                <a:lnTo>
                  <a:pt x="4632591" y="945095"/>
                </a:lnTo>
                <a:lnTo>
                  <a:pt x="4631474" y="945565"/>
                </a:lnTo>
                <a:lnTo>
                  <a:pt x="4629607" y="947420"/>
                </a:lnTo>
                <a:lnTo>
                  <a:pt x="4629137" y="948537"/>
                </a:lnTo>
                <a:lnTo>
                  <a:pt x="4629137" y="951166"/>
                </a:lnTo>
                <a:lnTo>
                  <a:pt x="4629607" y="952296"/>
                </a:lnTo>
                <a:lnTo>
                  <a:pt x="4631474" y="954151"/>
                </a:lnTo>
                <a:lnTo>
                  <a:pt x="4632591" y="954620"/>
                </a:lnTo>
                <a:lnTo>
                  <a:pt x="4644745" y="954620"/>
                </a:lnTo>
                <a:lnTo>
                  <a:pt x="4645863" y="954151"/>
                </a:lnTo>
                <a:lnTo>
                  <a:pt x="4647730" y="952296"/>
                </a:lnTo>
                <a:lnTo>
                  <a:pt x="4648187" y="951166"/>
                </a:lnTo>
                <a:lnTo>
                  <a:pt x="4648187" y="948537"/>
                </a:lnTo>
                <a:close/>
              </a:path>
              <a:path w="4705350" h="1899920">
                <a:moveTo>
                  <a:pt x="4648187" y="3454"/>
                </a:moveTo>
                <a:lnTo>
                  <a:pt x="4647730" y="2324"/>
                </a:lnTo>
                <a:lnTo>
                  <a:pt x="4645863" y="469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69"/>
                </a:lnTo>
                <a:lnTo>
                  <a:pt x="4629607" y="2324"/>
                </a:lnTo>
                <a:lnTo>
                  <a:pt x="4629137" y="3454"/>
                </a:lnTo>
                <a:lnTo>
                  <a:pt x="4629137" y="6083"/>
                </a:lnTo>
                <a:lnTo>
                  <a:pt x="4629607" y="7200"/>
                </a:lnTo>
                <a:lnTo>
                  <a:pt x="4631474" y="9067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67"/>
                </a:lnTo>
                <a:lnTo>
                  <a:pt x="4647730" y="7200"/>
                </a:lnTo>
                <a:lnTo>
                  <a:pt x="4648187" y="6083"/>
                </a:lnTo>
                <a:lnTo>
                  <a:pt x="4648187" y="3454"/>
                </a:lnTo>
                <a:close/>
              </a:path>
              <a:path w="4705350" h="1899920">
                <a:moveTo>
                  <a:pt x="4705337" y="1893633"/>
                </a:moveTo>
                <a:lnTo>
                  <a:pt x="4704880" y="1892515"/>
                </a:lnTo>
                <a:lnTo>
                  <a:pt x="4703013" y="1890649"/>
                </a:lnTo>
                <a:lnTo>
                  <a:pt x="4701895" y="1890191"/>
                </a:lnTo>
                <a:lnTo>
                  <a:pt x="4689741" y="1890191"/>
                </a:lnTo>
                <a:lnTo>
                  <a:pt x="4688624" y="1890649"/>
                </a:lnTo>
                <a:lnTo>
                  <a:pt x="4686757" y="1892515"/>
                </a:lnTo>
                <a:lnTo>
                  <a:pt x="4686287" y="1893633"/>
                </a:lnTo>
                <a:lnTo>
                  <a:pt x="4686287" y="1896262"/>
                </a:lnTo>
                <a:lnTo>
                  <a:pt x="4686757" y="1897380"/>
                </a:lnTo>
                <a:lnTo>
                  <a:pt x="4688624" y="1899246"/>
                </a:lnTo>
                <a:lnTo>
                  <a:pt x="4689741" y="1899716"/>
                </a:lnTo>
                <a:lnTo>
                  <a:pt x="4701895" y="1899716"/>
                </a:lnTo>
                <a:lnTo>
                  <a:pt x="4703013" y="1899246"/>
                </a:lnTo>
                <a:lnTo>
                  <a:pt x="4704880" y="1897380"/>
                </a:lnTo>
                <a:lnTo>
                  <a:pt x="4705337" y="1896262"/>
                </a:lnTo>
                <a:lnTo>
                  <a:pt x="4705337" y="1893633"/>
                </a:lnTo>
                <a:close/>
              </a:path>
              <a:path w="4705350" h="1899920">
                <a:moveTo>
                  <a:pt x="4705337" y="948537"/>
                </a:moveTo>
                <a:lnTo>
                  <a:pt x="4704880" y="947420"/>
                </a:lnTo>
                <a:lnTo>
                  <a:pt x="4703013" y="945565"/>
                </a:lnTo>
                <a:lnTo>
                  <a:pt x="4701895" y="945095"/>
                </a:lnTo>
                <a:lnTo>
                  <a:pt x="4689741" y="945095"/>
                </a:lnTo>
                <a:lnTo>
                  <a:pt x="4688624" y="945565"/>
                </a:lnTo>
                <a:lnTo>
                  <a:pt x="4686757" y="947420"/>
                </a:lnTo>
                <a:lnTo>
                  <a:pt x="4686287" y="948537"/>
                </a:lnTo>
                <a:lnTo>
                  <a:pt x="4686287" y="951166"/>
                </a:lnTo>
                <a:lnTo>
                  <a:pt x="4686757" y="952296"/>
                </a:lnTo>
                <a:lnTo>
                  <a:pt x="4688624" y="954151"/>
                </a:lnTo>
                <a:lnTo>
                  <a:pt x="4689741" y="954620"/>
                </a:lnTo>
                <a:lnTo>
                  <a:pt x="4701895" y="954620"/>
                </a:lnTo>
                <a:lnTo>
                  <a:pt x="4703013" y="954151"/>
                </a:lnTo>
                <a:lnTo>
                  <a:pt x="4704880" y="952296"/>
                </a:lnTo>
                <a:lnTo>
                  <a:pt x="4705337" y="951166"/>
                </a:lnTo>
                <a:lnTo>
                  <a:pt x="4705337" y="948537"/>
                </a:lnTo>
                <a:close/>
              </a:path>
              <a:path w="4705350" h="1899920">
                <a:moveTo>
                  <a:pt x="4705337" y="3454"/>
                </a:moveTo>
                <a:lnTo>
                  <a:pt x="4704880" y="2324"/>
                </a:lnTo>
                <a:lnTo>
                  <a:pt x="4703013" y="469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69"/>
                </a:lnTo>
                <a:lnTo>
                  <a:pt x="4686757" y="2324"/>
                </a:lnTo>
                <a:lnTo>
                  <a:pt x="4686287" y="3454"/>
                </a:lnTo>
                <a:lnTo>
                  <a:pt x="4686287" y="6083"/>
                </a:lnTo>
                <a:lnTo>
                  <a:pt x="4686757" y="7200"/>
                </a:lnTo>
                <a:lnTo>
                  <a:pt x="4688624" y="9067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67"/>
                </a:lnTo>
                <a:lnTo>
                  <a:pt x="4704880" y="7200"/>
                </a:lnTo>
                <a:lnTo>
                  <a:pt x="4705337" y="6083"/>
                </a:lnTo>
                <a:lnTo>
                  <a:pt x="4705337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87970" y="6426299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$0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740" y="5481208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740" y="4536116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14387" y="3676650"/>
            <a:ext cx="4705350" cy="9525"/>
          </a:xfrm>
          <a:custGeom>
            <a:avLst/>
            <a:gdLst/>
            <a:ahLst/>
            <a:cxnLst/>
            <a:rect l="l" t="t" r="r" b="b"/>
            <a:pathLst>
              <a:path w="4705350" h="9525">
                <a:moveTo>
                  <a:pt x="156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  <a:path w="4705350" h="9525">
                <a:moveTo>
                  <a:pt x="72752" y="9524"/>
                </a:moveTo>
                <a:lnTo>
                  <a:pt x="60597" y="9524"/>
                </a:lnTo>
                <a:lnTo>
                  <a:pt x="59474" y="9060"/>
                </a:lnTo>
                <a:lnTo>
                  <a:pt x="57614" y="7200"/>
                </a:lnTo>
                <a:lnTo>
                  <a:pt x="57150" y="6077"/>
                </a:lnTo>
                <a:lnTo>
                  <a:pt x="57150" y="3447"/>
                </a:lnTo>
                <a:lnTo>
                  <a:pt x="57614" y="2324"/>
                </a:lnTo>
                <a:lnTo>
                  <a:pt x="59474" y="464"/>
                </a:lnTo>
                <a:lnTo>
                  <a:pt x="60597" y="0"/>
                </a:lnTo>
                <a:lnTo>
                  <a:pt x="72752" y="0"/>
                </a:lnTo>
                <a:lnTo>
                  <a:pt x="73875" y="464"/>
                </a:lnTo>
                <a:lnTo>
                  <a:pt x="75735" y="2324"/>
                </a:lnTo>
                <a:lnTo>
                  <a:pt x="76199" y="3447"/>
                </a:lnTo>
                <a:lnTo>
                  <a:pt x="76199" y="6077"/>
                </a:lnTo>
                <a:lnTo>
                  <a:pt x="75735" y="7200"/>
                </a:lnTo>
                <a:lnTo>
                  <a:pt x="73875" y="9060"/>
                </a:lnTo>
                <a:lnTo>
                  <a:pt x="72752" y="9524"/>
                </a:lnTo>
                <a:close/>
              </a:path>
              <a:path w="4705350" h="9525">
                <a:moveTo>
                  <a:pt x="129902" y="9524"/>
                </a:moveTo>
                <a:lnTo>
                  <a:pt x="117747" y="9524"/>
                </a:lnTo>
                <a:lnTo>
                  <a:pt x="116624" y="9060"/>
                </a:lnTo>
                <a:lnTo>
                  <a:pt x="114764" y="7200"/>
                </a:lnTo>
                <a:lnTo>
                  <a:pt x="114300" y="6077"/>
                </a:lnTo>
                <a:lnTo>
                  <a:pt x="114300" y="3447"/>
                </a:lnTo>
                <a:lnTo>
                  <a:pt x="114764" y="2324"/>
                </a:lnTo>
                <a:lnTo>
                  <a:pt x="116624" y="464"/>
                </a:lnTo>
                <a:lnTo>
                  <a:pt x="117747" y="0"/>
                </a:lnTo>
                <a:lnTo>
                  <a:pt x="129902" y="0"/>
                </a:lnTo>
                <a:lnTo>
                  <a:pt x="131025" y="464"/>
                </a:lnTo>
                <a:lnTo>
                  <a:pt x="132885" y="2324"/>
                </a:lnTo>
                <a:lnTo>
                  <a:pt x="133349" y="3447"/>
                </a:lnTo>
                <a:lnTo>
                  <a:pt x="133349" y="6077"/>
                </a:lnTo>
                <a:lnTo>
                  <a:pt x="132885" y="7200"/>
                </a:lnTo>
                <a:lnTo>
                  <a:pt x="131025" y="9060"/>
                </a:lnTo>
                <a:lnTo>
                  <a:pt x="129902" y="9524"/>
                </a:lnTo>
                <a:close/>
              </a:path>
              <a:path w="4705350" h="9525">
                <a:moveTo>
                  <a:pt x="187052" y="9524"/>
                </a:moveTo>
                <a:lnTo>
                  <a:pt x="174897" y="9524"/>
                </a:lnTo>
                <a:lnTo>
                  <a:pt x="173774" y="9060"/>
                </a:lnTo>
                <a:lnTo>
                  <a:pt x="171914" y="7200"/>
                </a:lnTo>
                <a:lnTo>
                  <a:pt x="171449" y="6077"/>
                </a:lnTo>
                <a:lnTo>
                  <a:pt x="171449" y="3447"/>
                </a:lnTo>
                <a:lnTo>
                  <a:pt x="171914" y="2324"/>
                </a:lnTo>
                <a:lnTo>
                  <a:pt x="173774" y="464"/>
                </a:lnTo>
                <a:lnTo>
                  <a:pt x="174897" y="0"/>
                </a:lnTo>
                <a:lnTo>
                  <a:pt x="187052" y="0"/>
                </a:lnTo>
                <a:lnTo>
                  <a:pt x="188175" y="464"/>
                </a:lnTo>
                <a:lnTo>
                  <a:pt x="190035" y="2324"/>
                </a:lnTo>
                <a:lnTo>
                  <a:pt x="190499" y="3447"/>
                </a:lnTo>
                <a:lnTo>
                  <a:pt x="190499" y="6077"/>
                </a:lnTo>
                <a:lnTo>
                  <a:pt x="190035" y="7200"/>
                </a:lnTo>
                <a:lnTo>
                  <a:pt x="188175" y="9060"/>
                </a:lnTo>
                <a:lnTo>
                  <a:pt x="187052" y="9524"/>
                </a:lnTo>
                <a:close/>
              </a:path>
              <a:path w="4705350" h="9525">
                <a:moveTo>
                  <a:pt x="244202" y="9524"/>
                </a:moveTo>
                <a:lnTo>
                  <a:pt x="232047" y="9524"/>
                </a:lnTo>
                <a:lnTo>
                  <a:pt x="230924" y="9060"/>
                </a:lnTo>
                <a:lnTo>
                  <a:pt x="229064" y="7200"/>
                </a:lnTo>
                <a:lnTo>
                  <a:pt x="228599" y="6077"/>
                </a:lnTo>
                <a:lnTo>
                  <a:pt x="228599" y="3447"/>
                </a:lnTo>
                <a:lnTo>
                  <a:pt x="229064" y="2324"/>
                </a:lnTo>
                <a:lnTo>
                  <a:pt x="230924" y="464"/>
                </a:lnTo>
                <a:lnTo>
                  <a:pt x="232047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705350" h="9525">
                <a:moveTo>
                  <a:pt x="3013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01352" y="0"/>
                </a:lnTo>
                <a:lnTo>
                  <a:pt x="302475" y="464"/>
                </a:lnTo>
                <a:lnTo>
                  <a:pt x="304335" y="2324"/>
                </a:lnTo>
                <a:lnTo>
                  <a:pt x="304799" y="3447"/>
                </a:lnTo>
                <a:lnTo>
                  <a:pt x="304799" y="6077"/>
                </a:lnTo>
                <a:lnTo>
                  <a:pt x="304335" y="7200"/>
                </a:lnTo>
                <a:lnTo>
                  <a:pt x="302475" y="9060"/>
                </a:lnTo>
                <a:lnTo>
                  <a:pt x="301352" y="9524"/>
                </a:lnTo>
                <a:close/>
              </a:path>
              <a:path w="4705350" h="9525">
                <a:moveTo>
                  <a:pt x="358502" y="9524"/>
                </a:moveTo>
                <a:lnTo>
                  <a:pt x="346347" y="9524"/>
                </a:lnTo>
                <a:lnTo>
                  <a:pt x="345224" y="9060"/>
                </a:lnTo>
                <a:lnTo>
                  <a:pt x="343364" y="7200"/>
                </a:lnTo>
                <a:lnTo>
                  <a:pt x="342899" y="6077"/>
                </a:lnTo>
                <a:lnTo>
                  <a:pt x="342899" y="3447"/>
                </a:lnTo>
                <a:lnTo>
                  <a:pt x="343364" y="2324"/>
                </a:lnTo>
                <a:lnTo>
                  <a:pt x="345224" y="464"/>
                </a:lnTo>
                <a:lnTo>
                  <a:pt x="346347" y="0"/>
                </a:lnTo>
                <a:lnTo>
                  <a:pt x="358502" y="0"/>
                </a:lnTo>
                <a:lnTo>
                  <a:pt x="359625" y="464"/>
                </a:lnTo>
                <a:lnTo>
                  <a:pt x="361484" y="2324"/>
                </a:lnTo>
                <a:lnTo>
                  <a:pt x="361949" y="3447"/>
                </a:lnTo>
                <a:lnTo>
                  <a:pt x="361949" y="6077"/>
                </a:lnTo>
                <a:lnTo>
                  <a:pt x="361484" y="7200"/>
                </a:lnTo>
                <a:lnTo>
                  <a:pt x="359625" y="9060"/>
                </a:lnTo>
                <a:lnTo>
                  <a:pt x="358502" y="9524"/>
                </a:lnTo>
                <a:close/>
              </a:path>
              <a:path w="4705350" h="9525">
                <a:moveTo>
                  <a:pt x="415652" y="9524"/>
                </a:moveTo>
                <a:lnTo>
                  <a:pt x="403497" y="9524"/>
                </a:lnTo>
                <a:lnTo>
                  <a:pt x="402374" y="9060"/>
                </a:lnTo>
                <a:lnTo>
                  <a:pt x="400514" y="7200"/>
                </a:lnTo>
                <a:lnTo>
                  <a:pt x="400050" y="6077"/>
                </a:lnTo>
                <a:lnTo>
                  <a:pt x="400050" y="3447"/>
                </a:lnTo>
                <a:lnTo>
                  <a:pt x="400514" y="2324"/>
                </a:lnTo>
                <a:lnTo>
                  <a:pt x="402374" y="464"/>
                </a:lnTo>
                <a:lnTo>
                  <a:pt x="403497" y="0"/>
                </a:lnTo>
                <a:lnTo>
                  <a:pt x="415652" y="0"/>
                </a:lnTo>
                <a:lnTo>
                  <a:pt x="416775" y="464"/>
                </a:lnTo>
                <a:lnTo>
                  <a:pt x="418635" y="2324"/>
                </a:lnTo>
                <a:lnTo>
                  <a:pt x="419099" y="3447"/>
                </a:lnTo>
                <a:lnTo>
                  <a:pt x="419099" y="6077"/>
                </a:lnTo>
                <a:lnTo>
                  <a:pt x="418635" y="7200"/>
                </a:lnTo>
                <a:lnTo>
                  <a:pt x="416775" y="9060"/>
                </a:lnTo>
                <a:lnTo>
                  <a:pt x="415652" y="9524"/>
                </a:lnTo>
                <a:close/>
              </a:path>
              <a:path w="4705350" h="9525">
                <a:moveTo>
                  <a:pt x="472802" y="9524"/>
                </a:moveTo>
                <a:lnTo>
                  <a:pt x="460647" y="9524"/>
                </a:lnTo>
                <a:lnTo>
                  <a:pt x="459524" y="9060"/>
                </a:lnTo>
                <a:lnTo>
                  <a:pt x="457664" y="7200"/>
                </a:lnTo>
                <a:lnTo>
                  <a:pt x="457199" y="6077"/>
                </a:lnTo>
                <a:lnTo>
                  <a:pt x="457199" y="3447"/>
                </a:lnTo>
                <a:lnTo>
                  <a:pt x="457664" y="2324"/>
                </a:lnTo>
                <a:lnTo>
                  <a:pt x="459524" y="464"/>
                </a:lnTo>
                <a:lnTo>
                  <a:pt x="460647" y="0"/>
                </a:lnTo>
                <a:lnTo>
                  <a:pt x="472802" y="0"/>
                </a:lnTo>
                <a:lnTo>
                  <a:pt x="473925" y="464"/>
                </a:lnTo>
                <a:lnTo>
                  <a:pt x="475785" y="2324"/>
                </a:lnTo>
                <a:lnTo>
                  <a:pt x="476249" y="3447"/>
                </a:lnTo>
                <a:lnTo>
                  <a:pt x="476249" y="6077"/>
                </a:lnTo>
                <a:lnTo>
                  <a:pt x="475785" y="7200"/>
                </a:lnTo>
                <a:lnTo>
                  <a:pt x="473925" y="9060"/>
                </a:lnTo>
                <a:lnTo>
                  <a:pt x="472802" y="9524"/>
                </a:lnTo>
                <a:close/>
              </a:path>
              <a:path w="4705350" h="9525">
                <a:moveTo>
                  <a:pt x="529952" y="9524"/>
                </a:moveTo>
                <a:lnTo>
                  <a:pt x="517797" y="9524"/>
                </a:lnTo>
                <a:lnTo>
                  <a:pt x="516674" y="9060"/>
                </a:lnTo>
                <a:lnTo>
                  <a:pt x="514814" y="7200"/>
                </a:lnTo>
                <a:lnTo>
                  <a:pt x="514350" y="6077"/>
                </a:lnTo>
                <a:lnTo>
                  <a:pt x="514350" y="3447"/>
                </a:lnTo>
                <a:lnTo>
                  <a:pt x="514814" y="2324"/>
                </a:lnTo>
                <a:lnTo>
                  <a:pt x="516674" y="464"/>
                </a:lnTo>
                <a:lnTo>
                  <a:pt x="517797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5" y="2324"/>
                </a:lnTo>
                <a:lnTo>
                  <a:pt x="533400" y="3447"/>
                </a:lnTo>
                <a:lnTo>
                  <a:pt x="533400" y="6077"/>
                </a:lnTo>
                <a:lnTo>
                  <a:pt x="532935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705350" h="9525">
                <a:moveTo>
                  <a:pt x="5871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87102" y="0"/>
                </a:lnTo>
                <a:lnTo>
                  <a:pt x="588225" y="464"/>
                </a:lnTo>
                <a:lnTo>
                  <a:pt x="590085" y="2324"/>
                </a:lnTo>
                <a:lnTo>
                  <a:pt x="590549" y="3447"/>
                </a:lnTo>
                <a:lnTo>
                  <a:pt x="590549" y="6077"/>
                </a:lnTo>
                <a:lnTo>
                  <a:pt x="590085" y="7200"/>
                </a:lnTo>
                <a:lnTo>
                  <a:pt x="588225" y="9060"/>
                </a:lnTo>
                <a:lnTo>
                  <a:pt x="587102" y="9524"/>
                </a:lnTo>
                <a:close/>
              </a:path>
              <a:path w="4705350" h="9525">
                <a:moveTo>
                  <a:pt x="644252" y="9524"/>
                </a:moveTo>
                <a:lnTo>
                  <a:pt x="632097" y="9524"/>
                </a:lnTo>
                <a:lnTo>
                  <a:pt x="630974" y="9060"/>
                </a:lnTo>
                <a:lnTo>
                  <a:pt x="629114" y="7200"/>
                </a:lnTo>
                <a:lnTo>
                  <a:pt x="628649" y="6077"/>
                </a:lnTo>
                <a:lnTo>
                  <a:pt x="628649" y="3447"/>
                </a:lnTo>
                <a:lnTo>
                  <a:pt x="629114" y="2324"/>
                </a:lnTo>
                <a:lnTo>
                  <a:pt x="630974" y="464"/>
                </a:lnTo>
                <a:lnTo>
                  <a:pt x="632097" y="0"/>
                </a:lnTo>
                <a:lnTo>
                  <a:pt x="644252" y="0"/>
                </a:lnTo>
                <a:lnTo>
                  <a:pt x="645375" y="464"/>
                </a:lnTo>
                <a:lnTo>
                  <a:pt x="647235" y="2324"/>
                </a:lnTo>
                <a:lnTo>
                  <a:pt x="647699" y="3447"/>
                </a:lnTo>
                <a:lnTo>
                  <a:pt x="647699" y="6077"/>
                </a:lnTo>
                <a:lnTo>
                  <a:pt x="647235" y="7200"/>
                </a:lnTo>
                <a:lnTo>
                  <a:pt x="645375" y="9060"/>
                </a:lnTo>
                <a:lnTo>
                  <a:pt x="644252" y="9524"/>
                </a:lnTo>
                <a:close/>
              </a:path>
              <a:path w="4705350" h="9525">
                <a:moveTo>
                  <a:pt x="701402" y="9524"/>
                </a:moveTo>
                <a:lnTo>
                  <a:pt x="689247" y="9524"/>
                </a:lnTo>
                <a:lnTo>
                  <a:pt x="688124" y="9060"/>
                </a:lnTo>
                <a:lnTo>
                  <a:pt x="686264" y="7200"/>
                </a:lnTo>
                <a:lnTo>
                  <a:pt x="685800" y="6077"/>
                </a:lnTo>
                <a:lnTo>
                  <a:pt x="685800" y="3447"/>
                </a:lnTo>
                <a:lnTo>
                  <a:pt x="686264" y="2324"/>
                </a:lnTo>
                <a:lnTo>
                  <a:pt x="688124" y="464"/>
                </a:lnTo>
                <a:lnTo>
                  <a:pt x="689247" y="0"/>
                </a:lnTo>
                <a:lnTo>
                  <a:pt x="701402" y="0"/>
                </a:lnTo>
                <a:lnTo>
                  <a:pt x="702525" y="464"/>
                </a:lnTo>
                <a:lnTo>
                  <a:pt x="704385" y="2324"/>
                </a:lnTo>
                <a:lnTo>
                  <a:pt x="704850" y="3447"/>
                </a:lnTo>
                <a:lnTo>
                  <a:pt x="704850" y="6077"/>
                </a:lnTo>
                <a:lnTo>
                  <a:pt x="704385" y="7200"/>
                </a:lnTo>
                <a:lnTo>
                  <a:pt x="702525" y="9060"/>
                </a:lnTo>
                <a:lnTo>
                  <a:pt x="701402" y="9524"/>
                </a:lnTo>
                <a:close/>
              </a:path>
              <a:path w="4705350" h="9525">
                <a:moveTo>
                  <a:pt x="758552" y="9524"/>
                </a:moveTo>
                <a:lnTo>
                  <a:pt x="746397" y="9524"/>
                </a:lnTo>
                <a:lnTo>
                  <a:pt x="745274" y="9060"/>
                </a:lnTo>
                <a:lnTo>
                  <a:pt x="743414" y="7200"/>
                </a:lnTo>
                <a:lnTo>
                  <a:pt x="742950" y="6077"/>
                </a:lnTo>
                <a:lnTo>
                  <a:pt x="742950" y="3447"/>
                </a:lnTo>
                <a:lnTo>
                  <a:pt x="743414" y="2324"/>
                </a:lnTo>
                <a:lnTo>
                  <a:pt x="745274" y="464"/>
                </a:lnTo>
                <a:lnTo>
                  <a:pt x="746397" y="0"/>
                </a:lnTo>
                <a:lnTo>
                  <a:pt x="758552" y="0"/>
                </a:lnTo>
                <a:lnTo>
                  <a:pt x="759675" y="464"/>
                </a:lnTo>
                <a:lnTo>
                  <a:pt x="761535" y="2324"/>
                </a:lnTo>
                <a:lnTo>
                  <a:pt x="762000" y="3447"/>
                </a:lnTo>
                <a:lnTo>
                  <a:pt x="762000" y="6077"/>
                </a:lnTo>
                <a:lnTo>
                  <a:pt x="761535" y="7200"/>
                </a:lnTo>
                <a:lnTo>
                  <a:pt x="759675" y="9060"/>
                </a:lnTo>
                <a:lnTo>
                  <a:pt x="758552" y="9524"/>
                </a:lnTo>
                <a:close/>
              </a:path>
              <a:path w="4705350" h="9525">
                <a:moveTo>
                  <a:pt x="815702" y="9524"/>
                </a:moveTo>
                <a:lnTo>
                  <a:pt x="803547" y="9524"/>
                </a:lnTo>
                <a:lnTo>
                  <a:pt x="802424" y="9060"/>
                </a:lnTo>
                <a:lnTo>
                  <a:pt x="800564" y="7200"/>
                </a:lnTo>
                <a:lnTo>
                  <a:pt x="800099" y="6077"/>
                </a:lnTo>
                <a:lnTo>
                  <a:pt x="800099" y="3447"/>
                </a:lnTo>
                <a:lnTo>
                  <a:pt x="800564" y="2324"/>
                </a:lnTo>
                <a:lnTo>
                  <a:pt x="802424" y="464"/>
                </a:lnTo>
                <a:lnTo>
                  <a:pt x="803547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5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5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705350" h="9525">
                <a:moveTo>
                  <a:pt x="8728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72852" y="0"/>
                </a:lnTo>
                <a:lnTo>
                  <a:pt x="873975" y="464"/>
                </a:lnTo>
                <a:lnTo>
                  <a:pt x="875835" y="2324"/>
                </a:lnTo>
                <a:lnTo>
                  <a:pt x="876299" y="3447"/>
                </a:lnTo>
                <a:lnTo>
                  <a:pt x="876299" y="6077"/>
                </a:lnTo>
                <a:lnTo>
                  <a:pt x="875835" y="7200"/>
                </a:lnTo>
                <a:lnTo>
                  <a:pt x="873975" y="9060"/>
                </a:lnTo>
                <a:lnTo>
                  <a:pt x="872852" y="9524"/>
                </a:lnTo>
                <a:close/>
              </a:path>
              <a:path w="4705350" h="9525">
                <a:moveTo>
                  <a:pt x="930002" y="9524"/>
                </a:moveTo>
                <a:lnTo>
                  <a:pt x="917847" y="9524"/>
                </a:lnTo>
                <a:lnTo>
                  <a:pt x="916724" y="9060"/>
                </a:lnTo>
                <a:lnTo>
                  <a:pt x="914864" y="7200"/>
                </a:lnTo>
                <a:lnTo>
                  <a:pt x="914399" y="6077"/>
                </a:lnTo>
                <a:lnTo>
                  <a:pt x="914399" y="3447"/>
                </a:lnTo>
                <a:lnTo>
                  <a:pt x="914864" y="2324"/>
                </a:lnTo>
                <a:lnTo>
                  <a:pt x="916724" y="464"/>
                </a:lnTo>
                <a:lnTo>
                  <a:pt x="917847" y="0"/>
                </a:lnTo>
                <a:lnTo>
                  <a:pt x="930002" y="0"/>
                </a:lnTo>
                <a:lnTo>
                  <a:pt x="931125" y="464"/>
                </a:lnTo>
                <a:lnTo>
                  <a:pt x="932984" y="2324"/>
                </a:lnTo>
                <a:lnTo>
                  <a:pt x="933449" y="3447"/>
                </a:lnTo>
                <a:lnTo>
                  <a:pt x="933449" y="6077"/>
                </a:lnTo>
                <a:lnTo>
                  <a:pt x="932984" y="7200"/>
                </a:lnTo>
                <a:lnTo>
                  <a:pt x="931125" y="9060"/>
                </a:lnTo>
                <a:lnTo>
                  <a:pt x="930002" y="9524"/>
                </a:lnTo>
                <a:close/>
              </a:path>
              <a:path w="4705350" h="9525">
                <a:moveTo>
                  <a:pt x="987152" y="9524"/>
                </a:moveTo>
                <a:lnTo>
                  <a:pt x="974997" y="9524"/>
                </a:lnTo>
                <a:lnTo>
                  <a:pt x="973874" y="9060"/>
                </a:lnTo>
                <a:lnTo>
                  <a:pt x="972014" y="7200"/>
                </a:lnTo>
                <a:lnTo>
                  <a:pt x="971549" y="6077"/>
                </a:lnTo>
                <a:lnTo>
                  <a:pt x="971549" y="3447"/>
                </a:lnTo>
                <a:lnTo>
                  <a:pt x="972014" y="2324"/>
                </a:lnTo>
                <a:lnTo>
                  <a:pt x="973874" y="464"/>
                </a:lnTo>
                <a:lnTo>
                  <a:pt x="974997" y="0"/>
                </a:lnTo>
                <a:lnTo>
                  <a:pt x="987152" y="0"/>
                </a:lnTo>
                <a:lnTo>
                  <a:pt x="988275" y="464"/>
                </a:lnTo>
                <a:lnTo>
                  <a:pt x="990135" y="2324"/>
                </a:lnTo>
                <a:lnTo>
                  <a:pt x="990599" y="3447"/>
                </a:lnTo>
                <a:lnTo>
                  <a:pt x="990599" y="6077"/>
                </a:lnTo>
                <a:lnTo>
                  <a:pt x="990135" y="7200"/>
                </a:lnTo>
                <a:lnTo>
                  <a:pt x="988275" y="9060"/>
                </a:lnTo>
                <a:lnTo>
                  <a:pt x="987152" y="9524"/>
                </a:lnTo>
                <a:close/>
              </a:path>
              <a:path w="4705350" h="9525">
                <a:moveTo>
                  <a:pt x="1044302" y="9524"/>
                </a:moveTo>
                <a:lnTo>
                  <a:pt x="1032147" y="9524"/>
                </a:lnTo>
                <a:lnTo>
                  <a:pt x="1031024" y="9060"/>
                </a:lnTo>
                <a:lnTo>
                  <a:pt x="1029164" y="7200"/>
                </a:lnTo>
                <a:lnTo>
                  <a:pt x="1028699" y="6077"/>
                </a:lnTo>
                <a:lnTo>
                  <a:pt x="1028699" y="3447"/>
                </a:lnTo>
                <a:lnTo>
                  <a:pt x="1029164" y="2324"/>
                </a:lnTo>
                <a:lnTo>
                  <a:pt x="1031024" y="464"/>
                </a:lnTo>
                <a:lnTo>
                  <a:pt x="1032147" y="0"/>
                </a:lnTo>
                <a:lnTo>
                  <a:pt x="1044302" y="0"/>
                </a:lnTo>
                <a:lnTo>
                  <a:pt x="1045425" y="464"/>
                </a:lnTo>
                <a:lnTo>
                  <a:pt x="1047285" y="2324"/>
                </a:lnTo>
                <a:lnTo>
                  <a:pt x="1047749" y="3447"/>
                </a:lnTo>
                <a:lnTo>
                  <a:pt x="1047749" y="6077"/>
                </a:lnTo>
                <a:lnTo>
                  <a:pt x="1047285" y="7200"/>
                </a:lnTo>
                <a:lnTo>
                  <a:pt x="1045425" y="9060"/>
                </a:lnTo>
                <a:lnTo>
                  <a:pt x="1044302" y="9524"/>
                </a:lnTo>
                <a:close/>
              </a:path>
              <a:path w="4705350" h="9525">
                <a:moveTo>
                  <a:pt x="1101452" y="9524"/>
                </a:moveTo>
                <a:lnTo>
                  <a:pt x="1089297" y="9524"/>
                </a:lnTo>
                <a:lnTo>
                  <a:pt x="1088174" y="9060"/>
                </a:lnTo>
                <a:lnTo>
                  <a:pt x="1086314" y="7200"/>
                </a:lnTo>
                <a:lnTo>
                  <a:pt x="1085849" y="6077"/>
                </a:lnTo>
                <a:lnTo>
                  <a:pt x="1085849" y="3447"/>
                </a:lnTo>
                <a:lnTo>
                  <a:pt x="1086314" y="2324"/>
                </a:lnTo>
                <a:lnTo>
                  <a:pt x="1088174" y="464"/>
                </a:lnTo>
                <a:lnTo>
                  <a:pt x="1089297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5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5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705350" h="9525">
                <a:moveTo>
                  <a:pt x="11586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3000" y="6077"/>
                </a:lnTo>
                <a:lnTo>
                  <a:pt x="1143000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58602" y="0"/>
                </a:lnTo>
                <a:lnTo>
                  <a:pt x="1159725" y="464"/>
                </a:lnTo>
                <a:lnTo>
                  <a:pt x="1161585" y="2324"/>
                </a:lnTo>
                <a:lnTo>
                  <a:pt x="1162050" y="3447"/>
                </a:lnTo>
                <a:lnTo>
                  <a:pt x="1162050" y="6077"/>
                </a:lnTo>
                <a:lnTo>
                  <a:pt x="1161585" y="7200"/>
                </a:lnTo>
                <a:lnTo>
                  <a:pt x="1159725" y="9060"/>
                </a:lnTo>
                <a:lnTo>
                  <a:pt x="1158602" y="9524"/>
                </a:lnTo>
                <a:close/>
              </a:path>
              <a:path w="4705350" h="9525">
                <a:moveTo>
                  <a:pt x="1215752" y="9524"/>
                </a:moveTo>
                <a:lnTo>
                  <a:pt x="1203597" y="9524"/>
                </a:lnTo>
                <a:lnTo>
                  <a:pt x="1202474" y="9060"/>
                </a:lnTo>
                <a:lnTo>
                  <a:pt x="1200614" y="7200"/>
                </a:lnTo>
                <a:lnTo>
                  <a:pt x="1200149" y="6077"/>
                </a:lnTo>
                <a:lnTo>
                  <a:pt x="1200149" y="3447"/>
                </a:lnTo>
                <a:lnTo>
                  <a:pt x="1200614" y="2324"/>
                </a:lnTo>
                <a:lnTo>
                  <a:pt x="1202474" y="464"/>
                </a:lnTo>
                <a:lnTo>
                  <a:pt x="1203597" y="0"/>
                </a:lnTo>
                <a:lnTo>
                  <a:pt x="1215752" y="0"/>
                </a:lnTo>
                <a:lnTo>
                  <a:pt x="1216875" y="464"/>
                </a:lnTo>
                <a:lnTo>
                  <a:pt x="1218735" y="2324"/>
                </a:lnTo>
                <a:lnTo>
                  <a:pt x="1219199" y="3447"/>
                </a:lnTo>
                <a:lnTo>
                  <a:pt x="1219199" y="6077"/>
                </a:lnTo>
                <a:lnTo>
                  <a:pt x="1218735" y="7200"/>
                </a:lnTo>
                <a:lnTo>
                  <a:pt x="1216875" y="9060"/>
                </a:lnTo>
                <a:lnTo>
                  <a:pt x="1215752" y="9524"/>
                </a:lnTo>
                <a:close/>
              </a:path>
              <a:path w="4705350" h="9525">
                <a:moveTo>
                  <a:pt x="1272902" y="9524"/>
                </a:moveTo>
                <a:lnTo>
                  <a:pt x="1260747" y="9524"/>
                </a:lnTo>
                <a:lnTo>
                  <a:pt x="1259624" y="9060"/>
                </a:lnTo>
                <a:lnTo>
                  <a:pt x="1257764" y="7200"/>
                </a:lnTo>
                <a:lnTo>
                  <a:pt x="1257300" y="6077"/>
                </a:lnTo>
                <a:lnTo>
                  <a:pt x="1257300" y="3447"/>
                </a:lnTo>
                <a:lnTo>
                  <a:pt x="1257764" y="2324"/>
                </a:lnTo>
                <a:lnTo>
                  <a:pt x="1259624" y="464"/>
                </a:lnTo>
                <a:lnTo>
                  <a:pt x="1260747" y="0"/>
                </a:lnTo>
                <a:lnTo>
                  <a:pt x="1272902" y="0"/>
                </a:lnTo>
                <a:lnTo>
                  <a:pt x="1274025" y="464"/>
                </a:lnTo>
                <a:lnTo>
                  <a:pt x="1275884" y="2324"/>
                </a:lnTo>
                <a:lnTo>
                  <a:pt x="1276349" y="3447"/>
                </a:lnTo>
                <a:lnTo>
                  <a:pt x="1276349" y="6077"/>
                </a:lnTo>
                <a:lnTo>
                  <a:pt x="1275884" y="7200"/>
                </a:lnTo>
                <a:lnTo>
                  <a:pt x="1274025" y="9060"/>
                </a:lnTo>
                <a:lnTo>
                  <a:pt x="1272902" y="9524"/>
                </a:lnTo>
                <a:close/>
              </a:path>
              <a:path w="4705350" h="9525">
                <a:moveTo>
                  <a:pt x="1330052" y="9524"/>
                </a:moveTo>
                <a:lnTo>
                  <a:pt x="1317897" y="9524"/>
                </a:lnTo>
                <a:lnTo>
                  <a:pt x="1316774" y="9060"/>
                </a:lnTo>
                <a:lnTo>
                  <a:pt x="1314914" y="7200"/>
                </a:lnTo>
                <a:lnTo>
                  <a:pt x="1314449" y="6077"/>
                </a:lnTo>
                <a:lnTo>
                  <a:pt x="1314449" y="3447"/>
                </a:lnTo>
                <a:lnTo>
                  <a:pt x="1314914" y="2324"/>
                </a:lnTo>
                <a:lnTo>
                  <a:pt x="1316774" y="464"/>
                </a:lnTo>
                <a:lnTo>
                  <a:pt x="1317897" y="0"/>
                </a:lnTo>
                <a:lnTo>
                  <a:pt x="1330052" y="0"/>
                </a:lnTo>
                <a:lnTo>
                  <a:pt x="1331175" y="464"/>
                </a:lnTo>
                <a:lnTo>
                  <a:pt x="1333034" y="2324"/>
                </a:lnTo>
                <a:lnTo>
                  <a:pt x="1333499" y="3447"/>
                </a:lnTo>
                <a:lnTo>
                  <a:pt x="1333499" y="6077"/>
                </a:lnTo>
                <a:lnTo>
                  <a:pt x="1333034" y="7200"/>
                </a:lnTo>
                <a:lnTo>
                  <a:pt x="1331175" y="9060"/>
                </a:lnTo>
                <a:lnTo>
                  <a:pt x="1330052" y="9524"/>
                </a:lnTo>
                <a:close/>
              </a:path>
              <a:path w="4705350" h="9525">
                <a:moveTo>
                  <a:pt x="1387202" y="9524"/>
                </a:moveTo>
                <a:lnTo>
                  <a:pt x="1375047" y="9524"/>
                </a:lnTo>
                <a:lnTo>
                  <a:pt x="1373924" y="9060"/>
                </a:lnTo>
                <a:lnTo>
                  <a:pt x="1372064" y="7200"/>
                </a:lnTo>
                <a:lnTo>
                  <a:pt x="1371599" y="6077"/>
                </a:lnTo>
                <a:lnTo>
                  <a:pt x="1371599" y="3447"/>
                </a:lnTo>
                <a:lnTo>
                  <a:pt x="1372064" y="2324"/>
                </a:lnTo>
                <a:lnTo>
                  <a:pt x="1373924" y="464"/>
                </a:lnTo>
                <a:lnTo>
                  <a:pt x="1375047" y="0"/>
                </a:lnTo>
                <a:lnTo>
                  <a:pt x="1387202" y="0"/>
                </a:lnTo>
                <a:lnTo>
                  <a:pt x="1388325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5" y="9060"/>
                </a:lnTo>
                <a:lnTo>
                  <a:pt x="1387202" y="9524"/>
                </a:lnTo>
                <a:close/>
              </a:path>
              <a:path w="4705350" h="9525">
                <a:moveTo>
                  <a:pt x="14443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44352" y="0"/>
                </a:lnTo>
                <a:lnTo>
                  <a:pt x="1445475" y="464"/>
                </a:lnTo>
                <a:lnTo>
                  <a:pt x="1447334" y="2324"/>
                </a:lnTo>
                <a:lnTo>
                  <a:pt x="1447799" y="3447"/>
                </a:lnTo>
                <a:lnTo>
                  <a:pt x="1447799" y="6077"/>
                </a:lnTo>
                <a:lnTo>
                  <a:pt x="1447334" y="7200"/>
                </a:lnTo>
                <a:lnTo>
                  <a:pt x="1445475" y="9060"/>
                </a:lnTo>
                <a:lnTo>
                  <a:pt x="1444352" y="9524"/>
                </a:lnTo>
                <a:close/>
              </a:path>
              <a:path w="4705350" h="9525">
                <a:moveTo>
                  <a:pt x="1501502" y="9524"/>
                </a:moveTo>
                <a:lnTo>
                  <a:pt x="1489347" y="9524"/>
                </a:lnTo>
                <a:lnTo>
                  <a:pt x="1488224" y="9060"/>
                </a:lnTo>
                <a:lnTo>
                  <a:pt x="1486364" y="7200"/>
                </a:lnTo>
                <a:lnTo>
                  <a:pt x="1485900" y="6077"/>
                </a:lnTo>
                <a:lnTo>
                  <a:pt x="1485900" y="3447"/>
                </a:lnTo>
                <a:lnTo>
                  <a:pt x="1486364" y="2324"/>
                </a:lnTo>
                <a:lnTo>
                  <a:pt x="1488224" y="464"/>
                </a:lnTo>
                <a:lnTo>
                  <a:pt x="1489347" y="0"/>
                </a:lnTo>
                <a:lnTo>
                  <a:pt x="1501502" y="0"/>
                </a:lnTo>
                <a:lnTo>
                  <a:pt x="1502625" y="464"/>
                </a:lnTo>
                <a:lnTo>
                  <a:pt x="1504485" y="2324"/>
                </a:lnTo>
                <a:lnTo>
                  <a:pt x="1504950" y="3447"/>
                </a:lnTo>
                <a:lnTo>
                  <a:pt x="1504950" y="6077"/>
                </a:lnTo>
                <a:lnTo>
                  <a:pt x="1504485" y="7200"/>
                </a:lnTo>
                <a:lnTo>
                  <a:pt x="1502625" y="9060"/>
                </a:lnTo>
                <a:lnTo>
                  <a:pt x="1501502" y="9524"/>
                </a:lnTo>
                <a:close/>
              </a:path>
              <a:path w="4705350" h="9525">
                <a:moveTo>
                  <a:pt x="1558652" y="9524"/>
                </a:moveTo>
                <a:lnTo>
                  <a:pt x="1546497" y="9524"/>
                </a:lnTo>
                <a:lnTo>
                  <a:pt x="1545374" y="9060"/>
                </a:lnTo>
                <a:lnTo>
                  <a:pt x="1543514" y="7200"/>
                </a:lnTo>
                <a:lnTo>
                  <a:pt x="1543050" y="6077"/>
                </a:lnTo>
                <a:lnTo>
                  <a:pt x="1543050" y="3447"/>
                </a:lnTo>
                <a:lnTo>
                  <a:pt x="1543514" y="2324"/>
                </a:lnTo>
                <a:lnTo>
                  <a:pt x="1545374" y="464"/>
                </a:lnTo>
                <a:lnTo>
                  <a:pt x="1546497" y="0"/>
                </a:lnTo>
                <a:lnTo>
                  <a:pt x="1558652" y="0"/>
                </a:lnTo>
                <a:lnTo>
                  <a:pt x="1559775" y="464"/>
                </a:lnTo>
                <a:lnTo>
                  <a:pt x="1561634" y="2324"/>
                </a:lnTo>
                <a:lnTo>
                  <a:pt x="1562099" y="3447"/>
                </a:lnTo>
                <a:lnTo>
                  <a:pt x="1562099" y="6077"/>
                </a:lnTo>
                <a:lnTo>
                  <a:pt x="1561634" y="7200"/>
                </a:lnTo>
                <a:lnTo>
                  <a:pt x="1559775" y="9060"/>
                </a:lnTo>
                <a:lnTo>
                  <a:pt x="1558652" y="9524"/>
                </a:lnTo>
                <a:close/>
              </a:path>
              <a:path w="4705350" h="9525">
                <a:moveTo>
                  <a:pt x="1615802" y="9524"/>
                </a:moveTo>
                <a:lnTo>
                  <a:pt x="1603647" y="9524"/>
                </a:lnTo>
                <a:lnTo>
                  <a:pt x="1602524" y="9060"/>
                </a:lnTo>
                <a:lnTo>
                  <a:pt x="1600664" y="7200"/>
                </a:lnTo>
                <a:lnTo>
                  <a:pt x="1600199" y="6077"/>
                </a:lnTo>
                <a:lnTo>
                  <a:pt x="1600199" y="3447"/>
                </a:lnTo>
                <a:lnTo>
                  <a:pt x="1600664" y="2324"/>
                </a:lnTo>
                <a:lnTo>
                  <a:pt x="1602524" y="464"/>
                </a:lnTo>
                <a:lnTo>
                  <a:pt x="1603647" y="0"/>
                </a:lnTo>
                <a:lnTo>
                  <a:pt x="1615802" y="0"/>
                </a:lnTo>
                <a:lnTo>
                  <a:pt x="1616925" y="464"/>
                </a:lnTo>
                <a:lnTo>
                  <a:pt x="1618785" y="2324"/>
                </a:lnTo>
                <a:lnTo>
                  <a:pt x="1619250" y="3447"/>
                </a:lnTo>
                <a:lnTo>
                  <a:pt x="1619250" y="6077"/>
                </a:lnTo>
                <a:lnTo>
                  <a:pt x="1618785" y="7200"/>
                </a:lnTo>
                <a:lnTo>
                  <a:pt x="1616925" y="9060"/>
                </a:lnTo>
                <a:lnTo>
                  <a:pt x="1615802" y="9524"/>
                </a:lnTo>
                <a:close/>
              </a:path>
              <a:path w="4705350" h="9525">
                <a:moveTo>
                  <a:pt x="1672952" y="9524"/>
                </a:moveTo>
                <a:lnTo>
                  <a:pt x="1660797" y="9524"/>
                </a:lnTo>
                <a:lnTo>
                  <a:pt x="1659674" y="9060"/>
                </a:lnTo>
                <a:lnTo>
                  <a:pt x="1657814" y="7200"/>
                </a:lnTo>
                <a:lnTo>
                  <a:pt x="1657349" y="6077"/>
                </a:lnTo>
                <a:lnTo>
                  <a:pt x="1657349" y="3447"/>
                </a:lnTo>
                <a:lnTo>
                  <a:pt x="1657814" y="2324"/>
                </a:lnTo>
                <a:lnTo>
                  <a:pt x="1659674" y="464"/>
                </a:lnTo>
                <a:lnTo>
                  <a:pt x="1660797" y="0"/>
                </a:lnTo>
                <a:lnTo>
                  <a:pt x="1672952" y="0"/>
                </a:lnTo>
                <a:lnTo>
                  <a:pt x="1674075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5" y="9060"/>
                </a:lnTo>
                <a:lnTo>
                  <a:pt x="1672952" y="9524"/>
                </a:lnTo>
                <a:close/>
              </a:path>
              <a:path w="4705350" h="9525">
                <a:moveTo>
                  <a:pt x="17301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30102" y="0"/>
                </a:lnTo>
                <a:lnTo>
                  <a:pt x="1731225" y="464"/>
                </a:lnTo>
                <a:lnTo>
                  <a:pt x="1733084" y="2324"/>
                </a:lnTo>
                <a:lnTo>
                  <a:pt x="1733549" y="3447"/>
                </a:lnTo>
                <a:lnTo>
                  <a:pt x="1733549" y="6077"/>
                </a:lnTo>
                <a:lnTo>
                  <a:pt x="1733084" y="7200"/>
                </a:lnTo>
                <a:lnTo>
                  <a:pt x="1731225" y="9060"/>
                </a:lnTo>
                <a:lnTo>
                  <a:pt x="1730102" y="9524"/>
                </a:lnTo>
                <a:close/>
              </a:path>
              <a:path w="4705350" h="9525">
                <a:moveTo>
                  <a:pt x="1787252" y="9524"/>
                </a:moveTo>
                <a:lnTo>
                  <a:pt x="1775097" y="9524"/>
                </a:lnTo>
                <a:lnTo>
                  <a:pt x="1773974" y="9060"/>
                </a:lnTo>
                <a:lnTo>
                  <a:pt x="1772114" y="7200"/>
                </a:lnTo>
                <a:lnTo>
                  <a:pt x="1771649" y="6077"/>
                </a:lnTo>
                <a:lnTo>
                  <a:pt x="1771649" y="3447"/>
                </a:lnTo>
                <a:lnTo>
                  <a:pt x="1772114" y="2324"/>
                </a:lnTo>
                <a:lnTo>
                  <a:pt x="1773974" y="464"/>
                </a:lnTo>
                <a:lnTo>
                  <a:pt x="1775097" y="0"/>
                </a:lnTo>
                <a:lnTo>
                  <a:pt x="1787252" y="0"/>
                </a:lnTo>
                <a:lnTo>
                  <a:pt x="1788375" y="464"/>
                </a:lnTo>
                <a:lnTo>
                  <a:pt x="1790234" y="2324"/>
                </a:lnTo>
                <a:lnTo>
                  <a:pt x="1790699" y="3447"/>
                </a:lnTo>
                <a:lnTo>
                  <a:pt x="1790699" y="6077"/>
                </a:lnTo>
                <a:lnTo>
                  <a:pt x="1790234" y="7200"/>
                </a:lnTo>
                <a:lnTo>
                  <a:pt x="1788375" y="9060"/>
                </a:lnTo>
                <a:lnTo>
                  <a:pt x="1787252" y="9524"/>
                </a:lnTo>
                <a:close/>
              </a:path>
              <a:path w="4705350" h="9525">
                <a:moveTo>
                  <a:pt x="1844402" y="9524"/>
                </a:moveTo>
                <a:lnTo>
                  <a:pt x="1832247" y="9524"/>
                </a:lnTo>
                <a:lnTo>
                  <a:pt x="1831124" y="9060"/>
                </a:lnTo>
                <a:lnTo>
                  <a:pt x="1829264" y="7200"/>
                </a:lnTo>
                <a:lnTo>
                  <a:pt x="1828799" y="6077"/>
                </a:lnTo>
                <a:lnTo>
                  <a:pt x="1828799" y="3447"/>
                </a:lnTo>
                <a:lnTo>
                  <a:pt x="1829264" y="2324"/>
                </a:lnTo>
                <a:lnTo>
                  <a:pt x="1831124" y="464"/>
                </a:lnTo>
                <a:lnTo>
                  <a:pt x="1832247" y="0"/>
                </a:lnTo>
                <a:lnTo>
                  <a:pt x="1844402" y="0"/>
                </a:lnTo>
                <a:lnTo>
                  <a:pt x="1845525" y="464"/>
                </a:lnTo>
                <a:lnTo>
                  <a:pt x="1847384" y="2324"/>
                </a:lnTo>
                <a:lnTo>
                  <a:pt x="1847849" y="3447"/>
                </a:lnTo>
                <a:lnTo>
                  <a:pt x="1847849" y="6077"/>
                </a:lnTo>
                <a:lnTo>
                  <a:pt x="1847384" y="7200"/>
                </a:lnTo>
                <a:lnTo>
                  <a:pt x="1845525" y="9060"/>
                </a:lnTo>
                <a:lnTo>
                  <a:pt x="1844402" y="9524"/>
                </a:lnTo>
                <a:close/>
              </a:path>
              <a:path w="4705350" h="9525">
                <a:moveTo>
                  <a:pt x="1901552" y="9524"/>
                </a:moveTo>
                <a:lnTo>
                  <a:pt x="1889397" y="9524"/>
                </a:lnTo>
                <a:lnTo>
                  <a:pt x="1888274" y="9060"/>
                </a:lnTo>
                <a:lnTo>
                  <a:pt x="1886414" y="7200"/>
                </a:lnTo>
                <a:lnTo>
                  <a:pt x="1885949" y="6077"/>
                </a:lnTo>
                <a:lnTo>
                  <a:pt x="1885949" y="3447"/>
                </a:lnTo>
                <a:lnTo>
                  <a:pt x="1886414" y="2324"/>
                </a:lnTo>
                <a:lnTo>
                  <a:pt x="1888274" y="464"/>
                </a:lnTo>
                <a:lnTo>
                  <a:pt x="1889397" y="0"/>
                </a:lnTo>
                <a:lnTo>
                  <a:pt x="1901552" y="0"/>
                </a:lnTo>
                <a:lnTo>
                  <a:pt x="1902675" y="464"/>
                </a:lnTo>
                <a:lnTo>
                  <a:pt x="1904534" y="2324"/>
                </a:lnTo>
                <a:lnTo>
                  <a:pt x="1904999" y="3447"/>
                </a:lnTo>
                <a:lnTo>
                  <a:pt x="1904999" y="6077"/>
                </a:lnTo>
                <a:lnTo>
                  <a:pt x="1904534" y="7200"/>
                </a:lnTo>
                <a:lnTo>
                  <a:pt x="1902675" y="9060"/>
                </a:lnTo>
                <a:lnTo>
                  <a:pt x="1901552" y="9524"/>
                </a:lnTo>
                <a:close/>
              </a:path>
              <a:path w="4705350" h="9525">
                <a:moveTo>
                  <a:pt x="1958702" y="9524"/>
                </a:moveTo>
                <a:lnTo>
                  <a:pt x="1946547" y="9524"/>
                </a:lnTo>
                <a:lnTo>
                  <a:pt x="1945424" y="9060"/>
                </a:lnTo>
                <a:lnTo>
                  <a:pt x="1943564" y="7200"/>
                </a:lnTo>
                <a:lnTo>
                  <a:pt x="1943100" y="6077"/>
                </a:lnTo>
                <a:lnTo>
                  <a:pt x="1943100" y="3447"/>
                </a:lnTo>
                <a:lnTo>
                  <a:pt x="1943564" y="2324"/>
                </a:lnTo>
                <a:lnTo>
                  <a:pt x="1945424" y="464"/>
                </a:lnTo>
                <a:lnTo>
                  <a:pt x="1946547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705350" h="9525">
                <a:moveTo>
                  <a:pt x="20158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15852" y="0"/>
                </a:lnTo>
                <a:lnTo>
                  <a:pt x="2016975" y="464"/>
                </a:lnTo>
                <a:lnTo>
                  <a:pt x="2018835" y="2324"/>
                </a:lnTo>
                <a:lnTo>
                  <a:pt x="2019300" y="3447"/>
                </a:lnTo>
                <a:lnTo>
                  <a:pt x="2019300" y="6077"/>
                </a:lnTo>
                <a:lnTo>
                  <a:pt x="2018835" y="7200"/>
                </a:lnTo>
                <a:lnTo>
                  <a:pt x="2016975" y="9060"/>
                </a:lnTo>
                <a:lnTo>
                  <a:pt x="2015852" y="9524"/>
                </a:lnTo>
                <a:close/>
              </a:path>
              <a:path w="4705350" h="9525">
                <a:moveTo>
                  <a:pt x="2073002" y="9524"/>
                </a:moveTo>
                <a:lnTo>
                  <a:pt x="2060847" y="9524"/>
                </a:lnTo>
                <a:lnTo>
                  <a:pt x="2059724" y="9060"/>
                </a:lnTo>
                <a:lnTo>
                  <a:pt x="2057864" y="7200"/>
                </a:lnTo>
                <a:lnTo>
                  <a:pt x="2057400" y="6077"/>
                </a:lnTo>
                <a:lnTo>
                  <a:pt x="2057400" y="3447"/>
                </a:lnTo>
                <a:lnTo>
                  <a:pt x="2057864" y="2324"/>
                </a:lnTo>
                <a:lnTo>
                  <a:pt x="2059724" y="464"/>
                </a:lnTo>
                <a:lnTo>
                  <a:pt x="2060847" y="0"/>
                </a:lnTo>
                <a:lnTo>
                  <a:pt x="2073002" y="0"/>
                </a:lnTo>
                <a:lnTo>
                  <a:pt x="2074125" y="464"/>
                </a:lnTo>
                <a:lnTo>
                  <a:pt x="2075984" y="2324"/>
                </a:lnTo>
                <a:lnTo>
                  <a:pt x="2076449" y="3447"/>
                </a:lnTo>
                <a:lnTo>
                  <a:pt x="2076449" y="6077"/>
                </a:lnTo>
                <a:lnTo>
                  <a:pt x="2075984" y="7200"/>
                </a:lnTo>
                <a:lnTo>
                  <a:pt x="2074125" y="9060"/>
                </a:lnTo>
                <a:lnTo>
                  <a:pt x="2073002" y="9524"/>
                </a:lnTo>
                <a:close/>
              </a:path>
              <a:path w="4705350" h="9525">
                <a:moveTo>
                  <a:pt x="2130152" y="9524"/>
                </a:moveTo>
                <a:lnTo>
                  <a:pt x="2117997" y="9524"/>
                </a:lnTo>
                <a:lnTo>
                  <a:pt x="2116874" y="9060"/>
                </a:lnTo>
                <a:lnTo>
                  <a:pt x="2115014" y="7200"/>
                </a:lnTo>
                <a:lnTo>
                  <a:pt x="2114549" y="6077"/>
                </a:lnTo>
                <a:lnTo>
                  <a:pt x="2114549" y="3447"/>
                </a:lnTo>
                <a:lnTo>
                  <a:pt x="2115014" y="2324"/>
                </a:lnTo>
                <a:lnTo>
                  <a:pt x="2116874" y="464"/>
                </a:lnTo>
                <a:lnTo>
                  <a:pt x="2117997" y="0"/>
                </a:lnTo>
                <a:lnTo>
                  <a:pt x="2130152" y="0"/>
                </a:lnTo>
                <a:lnTo>
                  <a:pt x="2131275" y="464"/>
                </a:lnTo>
                <a:lnTo>
                  <a:pt x="2133134" y="2324"/>
                </a:lnTo>
                <a:lnTo>
                  <a:pt x="2133599" y="3447"/>
                </a:lnTo>
                <a:lnTo>
                  <a:pt x="2133599" y="6077"/>
                </a:lnTo>
                <a:lnTo>
                  <a:pt x="2133134" y="7200"/>
                </a:lnTo>
                <a:lnTo>
                  <a:pt x="2131275" y="9060"/>
                </a:lnTo>
                <a:lnTo>
                  <a:pt x="2130152" y="9524"/>
                </a:lnTo>
                <a:close/>
              </a:path>
              <a:path w="4705350" h="9525">
                <a:moveTo>
                  <a:pt x="2187302" y="9524"/>
                </a:moveTo>
                <a:lnTo>
                  <a:pt x="2175147" y="9524"/>
                </a:lnTo>
                <a:lnTo>
                  <a:pt x="2174024" y="9060"/>
                </a:lnTo>
                <a:lnTo>
                  <a:pt x="2172164" y="7200"/>
                </a:lnTo>
                <a:lnTo>
                  <a:pt x="2171699" y="6077"/>
                </a:lnTo>
                <a:lnTo>
                  <a:pt x="2171699" y="3447"/>
                </a:lnTo>
                <a:lnTo>
                  <a:pt x="2172164" y="2324"/>
                </a:lnTo>
                <a:lnTo>
                  <a:pt x="2174024" y="464"/>
                </a:lnTo>
                <a:lnTo>
                  <a:pt x="2175147" y="0"/>
                </a:lnTo>
                <a:lnTo>
                  <a:pt x="2187302" y="0"/>
                </a:lnTo>
                <a:lnTo>
                  <a:pt x="2188425" y="464"/>
                </a:lnTo>
                <a:lnTo>
                  <a:pt x="2190284" y="2324"/>
                </a:lnTo>
                <a:lnTo>
                  <a:pt x="2190749" y="3447"/>
                </a:lnTo>
                <a:lnTo>
                  <a:pt x="2190749" y="6077"/>
                </a:lnTo>
                <a:lnTo>
                  <a:pt x="2190284" y="7200"/>
                </a:lnTo>
                <a:lnTo>
                  <a:pt x="2188425" y="9060"/>
                </a:lnTo>
                <a:lnTo>
                  <a:pt x="2187302" y="9524"/>
                </a:lnTo>
                <a:close/>
              </a:path>
              <a:path w="4705350" h="9525">
                <a:moveTo>
                  <a:pt x="2244452" y="9524"/>
                </a:moveTo>
                <a:lnTo>
                  <a:pt x="2232297" y="9524"/>
                </a:lnTo>
                <a:lnTo>
                  <a:pt x="2231174" y="9060"/>
                </a:lnTo>
                <a:lnTo>
                  <a:pt x="2229314" y="7200"/>
                </a:lnTo>
                <a:lnTo>
                  <a:pt x="2228849" y="6077"/>
                </a:lnTo>
                <a:lnTo>
                  <a:pt x="2228849" y="3447"/>
                </a:lnTo>
                <a:lnTo>
                  <a:pt x="2229314" y="2324"/>
                </a:lnTo>
                <a:lnTo>
                  <a:pt x="2231174" y="464"/>
                </a:lnTo>
                <a:lnTo>
                  <a:pt x="2232297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4705350" h="9525">
                <a:moveTo>
                  <a:pt x="23016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01602" y="0"/>
                </a:lnTo>
                <a:lnTo>
                  <a:pt x="2302725" y="464"/>
                </a:lnTo>
                <a:lnTo>
                  <a:pt x="2304584" y="2324"/>
                </a:lnTo>
                <a:lnTo>
                  <a:pt x="2305049" y="3447"/>
                </a:lnTo>
                <a:lnTo>
                  <a:pt x="2305049" y="6077"/>
                </a:lnTo>
                <a:lnTo>
                  <a:pt x="2304584" y="7200"/>
                </a:lnTo>
                <a:lnTo>
                  <a:pt x="2302725" y="9060"/>
                </a:lnTo>
                <a:lnTo>
                  <a:pt x="2301602" y="9524"/>
                </a:lnTo>
                <a:close/>
              </a:path>
              <a:path w="4705350" h="9525">
                <a:moveTo>
                  <a:pt x="2358752" y="9524"/>
                </a:moveTo>
                <a:lnTo>
                  <a:pt x="2346597" y="9524"/>
                </a:lnTo>
                <a:lnTo>
                  <a:pt x="2345474" y="9060"/>
                </a:lnTo>
                <a:lnTo>
                  <a:pt x="2343614" y="7200"/>
                </a:lnTo>
                <a:lnTo>
                  <a:pt x="2343149" y="6077"/>
                </a:lnTo>
                <a:lnTo>
                  <a:pt x="2343149" y="3447"/>
                </a:lnTo>
                <a:lnTo>
                  <a:pt x="2343614" y="2324"/>
                </a:lnTo>
                <a:lnTo>
                  <a:pt x="2345474" y="464"/>
                </a:lnTo>
                <a:lnTo>
                  <a:pt x="2346597" y="0"/>
                </a:lnTo>
                <a:lnTo>
                  <a:pt x="2358752" y="0"/>
                </a:lnTo>
                <a:lnTo>
                  <a:pt x="2359874" y="464"/>
                </a:lnTo>
                <a:lnTo>
                  <a:pt x="2361734" y="2324"/>
                </a:lnTo>
                <a:lnTo>
                  <a:pt x="2362199" y="3447"/>
                </a:lnTo>
                <a:lnTo>
                  <a:pt x="2362199" y="6077"/>
                </a:lnTo>
                <a:lnTo>
                  <a:pt x="2361734" y="7200"/>
                </a:lnTo>
                <a:lnTo>
                  <a:pt x="2359874" y="9060"/>
                </a:lnTo>
                <a:lnTo>
                  <a:pt x="2358752" y="9524"/>
                </a:lnTo>
                <a:close/>
              </a:path>
              <a:path w="4705350" h="9525">
                <a:moveTo>
                  <a:pt x="2415902" y="9524"/>
                </a:moveTo>
                <a:lnTo>
                  <a:pt x="2403747" y="9524"/>
                </a:lnTo>
                <a:lnTo>
                  <a:pt x="2402624" y="9060"/>
                </a:lnTo>
                <a:lnTo>
                  <a:pt x="2400764" y="7200"/>
                </a:lnTo>
                <a:lnTo>
                  <a:pt x="2400299" y="6077"/>
                </a:lnTo>
                <a:lnTo>
                  <a:pt x="2400299" y="3447"/>
                </a:lnTo>
                <a:lnTo>
                  <a:pt x="2400764" y="2324"/>
                </a:lnTo>
                <a:lnTo>
                  <a:pt x="2402624" y="464"/>
                </a:lnTo>
                <a:lnTo>
                  <a:pt x="2403747" y="0"/>
                </a:lnTo>
                <a:lnTo>
                  <a:pt x="2415902" y="0"/>
                </a:lnTo>
                <a:lnTo>
                  <a:pt x="2417025" y="464"/>
                </a:lnTo>
                <a:lnTo>
                  <a:pt x="2418885" y="2324"/>
                </a:lnTo>
                <a:lnTo>
                  <a:pt x="2419350" y="3447"/>
                </a:lnTo>
                <a:lnTo>
                  <a:pt x="2419350" y="6077"/>
                </a:lnTo>
                <a:lnTo>
                  <a:pt x="2418885" y="7200"/>
                </a:lnTo>
                <a:lnTo>
                  <a:pt x="2417025" y="9060"/>
                </a:lnTo>
                <a:lnTo>
                  <a:pt x="2415902" y="9524"/>
                </a:lnTo>
                <a:close/>
              </a:path>
              <a:path w="4705350" h="9525">
                <a:moveTo>
                  <a:pt x="2473052" y="9524"/>
                </a:moveTo>
                <a:lnTo>
                  <a:pt x="2460897" y="9524"/>
                </a:lnTo>
                <a:lnTo>
                  <a:pt x="2459774" y="9060"/>
                </a:lnTo>
                <a:lnTo>
                  <a:pt x="2457914" y="7200"/>
                </a:lnTo>
                <a:lnTo>
                  <a:pt x="2457449" y="6077"/>
                </a:lnTo>
                <a:lnTo>
                  <a:pt x="2457449" y="3447"/>
                </a:lnTo>
                <a:lnTo>
                  <a:pt x="2457914" y="2324"/>
                </a:lnTo>
                <a:lnTo>
                  <a:pt x="2459774" y="464"/>
                </a:lnTo>
                <a:lnTo>
                  <a:pt x="2460897" y="0"/>
                </a:lnTo>
                <a:lnTo>
                  <a:pt x="2473052" y="0"/>
                </a:lnTo>
                <a:lnTo>
                  <a:pt x="2474175" y="464"/>
                </a:lnTo>
                <a:lnTo>
                  <a:pt x="2476034" y="2324"/>
                </a:lnTo>
                <a:lnTo>
                  <a:pt x="2476499" y="3447"/>
                </a:lnTo>
                <a:lnTo>
                  <a:pt x="2476499" y="6077"/>
                </a:lnTo>
                <a:lnTo>
                  <a:pt x="2476034" y="7200"/>
                </a:lnTo>
                <a:lnTo>
                  <a:pt x="2474175" y="9060"/>
                </a:lnTo>
                <a:lnTo>
                  <a:pt x="2473052" y="9524"/>
                </a:lnTo>
                <a:close/>
              </a:path>
              <a:path w="4705350" h="9525">
                <a:moveTo>
                  <a:pt x="2530202" y="9524"/>
                </a:moveTo>
                <a:lnTo>
                  <a:pt x="2518047" y="9524"/>
                </a:lnTo>
                <a:lnTo>
                  <a:pt x="2516924" y="9060"/>
                </a:lnTo>
                <a:lnTo>
                  <a:pt x="2515064" y="7200"/>
                </a:lnTo>
                <a:lnTo>
                  <a:pt x="2514599" y="6077"/>
                </a:lnTo>
                <a:lnTo>
                  <a:pt x="2514599" y="3447"/>
                </a:lnTo>
                <a:lnTo>
                  <a:pt x="2515064" y="2324"/>
                </a:lnTo>
                <a:lnTo>
                  <a:pt x="2516924" y="464"/>
                </a:lnTo>
                <a:lnTo>
                  <a:pt x="2518047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705350" h="9525">
                <a:moveTo>
                  <a:pt x="25873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87352" y="0"/>
                </a:lnTo>
                <a:lnTo>
                  <a:pt x="2588475" y="464"/>
                </a:lnTo>
                <a:lnTo>
                  <a:pt x="2590334" y="2324"/>
                </a:lnTo>
                <a:lnTo>
                  <a:pt x="2590799" y="3447"/>
                </a:lnTo>
                <a:lnTo>
                  <a:pt x="2590799" y="6077"/>
                </a:lnTo>
                <a:lnTo>
                  <a:pt x="2590334" y="7200"/>
                </a:lnTo>
                <a:lnTo>
                  <a:pt x="2588475" y="9060"/>
                </a:lnTo>
                <a:lnTo>
                  <a:pt x="2587352" y="9524"/>
                </a:lnTo>
                <a:close/>
              </a:path>
              <a:path w="4705350" h="9525">
                <a:moveTo>
                  <a:pt x="2644502" y="9524"/>
                </a:moveTo>
                <a:lnTo>
                  <a:pt x="2632347" y="9524"/>
                </a:lnTo>
                <a:lnTo>
                  <a:pt x="2631224" y="9060"/>
                </a:lnTo>
                <a:lnTo>
                  <a:pt x="2629364" y="7200"/>
                </a:lnTo>
                <a:lnTo>
                  <a:pt x="2628900" y="6077"/>
                </a:lnTo>
                <a:lnTo>
                  <a:pt x="2628900" y="3447"/>
                </a:lnTo>
                <a:lnTo>
                  <a:pt x="2629364" y="2324"/>
                </a:lnTo>
                <a:lnTo>
                  <a:pt x="2631224" y="464"/>
                </a:lnTo>
                <a:lnTo>
                  <a:pt x="2632347" y="0"/>
                </a:lnTo>
                <a:lnTo>
                  <a:pt x="2644502" y="0"/>
                </a:lnTo>
                <a:lnTo>
                  <a:pt x="2645624" y="464"/>
                </a:lnTo>
                <a:lnTo>
                  <a:pt x="2647484" y="2324"/>
                </a:lnTo>
                <a:lnTo>
                  <a:pt x="2647949" y="3447"/>
                </a:lnTo>
                <a:lnTo>
                  <a:pt x="2647949" y="6077"/>
                </a:lnTo>
                <a:lnTo>
                  <a:pt x="2647484" y="7200"/>
                </a:lnTo>
                <a:lnTo>
                  <a:pt x="2645624" y="9060"/>
                </a:lnTo>
                <a:lnTo>
                  <a:pt x="2644502" y="9524"/>
                </a:lnTo>
                <a:close/>
              </a:path>
              <a:path w="4705350" h="9525">
                <a:moveTo>
                  <a:pt x="2701652" y="9524"/>
                </a:moveTo>
                <a:lnTo>
                  <a:pt x="2689497" y="9524"/>
                </a:lnTo>
                <a:lnTo>
                  <a:pt x="2688374" y="9060"/>
                </a:lnTo>
                <a:lnTo>
                  <a:pt x="2686514" y="7200"/>
                </a:lnTo>
                <a:lnTo>
                  <a:pt x="2686049" y="6077"/>
                </a:lnTo>
                <a:lnTo>
                  <a:pt x="2686049" y="3447"/>
                </a:lnTo>
                <a:lnTo>
                  <a:pt x="2686514" y="2324"/>
                </a:lnTo>
                <a:lnTo>
                  <a:pt x="2688374" y="464"/>
                </a:lnTo>
                <a:lnTo>
                  <a:pt x="2689497" y="0"/>
                </a:lnTo>
                <a:lnTo>
                  <a:pt x="2701652" y="0"/>
                </a:lnTo>
                <a:lnTo>
                  <a:pt x="2702775" y="464"/>
                </a:lnTo>
                <a:lnTo>
                  <a:pt x="2704634" y="2324"/>
                </a:lnTo>
                <a:lnTo>
                  <a:pt x="2705100" y="3447"/>
                </a:lnTo>
                <a:lnTo>
                  <a:pt x="2705100" y="6077"/>
                </a:lnTo>
                <a:lnTo>
                  <a:pt x="2704634" y="7200"/>
                </a:lnTo>
                <a:lnTo>
                  <a:pt x="2702775" y="9060"/>
                </a:lnTo>
                <a:lnTo>
                  <a:pt x="2701652" y="9524"/>
                </a:lnTo>
                <a:close/>
              </a:path>
              <a:path w="4705350" h="9525">
                <a:moveTo>
                  <a:pt x="2758802" y="9524"/>
                </a:moveTo>
                <a:lnTo>
                  <a:pt x="2746647" y="9524"/>
                </a:lnTo>
                <a:lnTo>
                  <a:pt x="2745524" y="9060"/>
                </a:lnTo>
                <a:lnTo>
                  <a:pt x="2743664" y="7200"/>
                </a:lnTo>
                <a:lnTo>
                  <a:pt x="2743200" y="6077"/>
                </a:lnTo>
                <a:lnTo>
                  <a:pt x="2743200" y="3447"/>
                </a:lnTo>
                <a:lnTo>
                  <a:pt x="2743664" y="2324"/>
                </a:lnTo>
                <a:lnTo>
                  <a:pt x="2745524" y="464"/>
                </a:lnTo>
                <a:lnTo>
                  <a:pt x="2746647" y="0"/>
                </a:lnTo>
                <a:lnTo>
                  <a:pt x="2758802" y="0"/>
                </a:lnTo>
                <a:lnTo>
                  <a:pt x="2759924" y="464"/>
                </a:lnTo>
                <a:lnTo>
                  <a:pt x="2761784" y="2324"/>
                </a:lnTo>
                <a:lnTo>
                  <a:pt x="2762249" y="3447"/>
                </a:lnTo>
                <a:lnTo>
                  <a:pt x="2762249" y="6077"/>
                </a:lnTo>
                <a:lnTo>
                  <a:pt x="2761784" y="7200"/>
                </a:lnTo>
                <a:lnTo>
                  <a:pt x="2759924" y="9060"/>
                </a:lnTo>
                <a:lnTo>
                  <a:pt x="2758802" y="9524"/>
                </a:lnTo>
                <a:close/>
              </a:path>
              <a:path w="4705350" h="9525">
                <a:moveTo>
                  <a:pt x="2815952" y="9524"/>
                </a:moveTo>
                <a:lnTo>
                  <a:pt x="2803797" y="9524"/>
                </a:lnTo>
                <a:lnTo>
                  <a:pt x="2802674" y="9060"/>
                </a:lnTo>
                <a:lnTo>
                  <a:pt x="2800814" y="7200"/>
                </a:lnTo>
                <a:lnTo>
                  <a:pt x="2800349" y="6077"/>
                </a:lnTo>
                <a:lnTo>
                  <a:pt x="2800349" y="3447"/>
                </a:lnTo>
                <a:lnTo>
                  <a:pt x="2800814" y="2324"/>
                </a:lnTo>
                <a:lnTo>
                  <a:pt x="2802674" y="464"/>
                </a:lnTo>
                <a:lnTo>
                  <a:pt x="2803797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705350" h="9525">
                <a:moveTo>
                  <a:pt x="28731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73102" y="0"/>
                </a:lnTo>
                <a:lnTo>
                  <a:pt x="2874225" y="464"/>
                </a:lnTo>
                <a:lnTo>
                  <a:pt x="2876084" y="2324"/>
                </a:lnTo>
                <a:lnTo>
                  <a:pt x="2876549" y="3447"/>
                </a:lnTo>
                <a:lnTo>
                  <a:pt x="2876549" y="6077"/>
                </a:lnTo>
                <a:lnTo>
                  <a:pt x="2876084" y="7200"/>
                </a:lnTo>
                <a:lnTo>
                  <a:pt x="2874225" y="9060"/>
                </a:lnTo>
                <a:lnTo>
                  <a:pt x="2873102" y="9524"/>
                </a:lnTo>
                <a:close/>
              </a:path>
              <a:path w="4705350" h="9525">
                <a:moveTo>
                  <a:pt x="2930252" y="9524"/>
                </a:moveTo>
                <a:lnTo>
                  <a:pt x="2918097" y="9524"/>
                </a:lnTo>
                <a:lnTo>
                  <a:pt x="2916974" y="9060"/>
                </a:lnTo>
                <a:lnTo>
                  <a:pt x="2915114" y="7200"/>
                </a:lnTo>
                <a:lnTo>
                  <a:pt x="2914649" y="6077"/>
                </a:lnTo>
                <a:lnTo>
                  <a:pt x="2914649" y="3447"/>
                </a:lnTo>
                <a:lnTo>
                  <a:pt x="2915114" y="2324"/>
                </a:lnTo>
                <a:lnTo>
                  <a:pt x="2916974" y="464"/>
                </a:lnTo>
                <a:lnTo>
                  <a:pt x="2918097" y="0"/>
                </a:lnTo>
                <a:lnTo>
                  <a:pt x="2930252" y="0"/>
                </a:lnTo>
                <a:lnTo>
                  <a:pt x="2931374" y="464"/>
                </a:lnTo>
                <a:lnTo>
                  <a:pt x="2933234" y="2324"/>
                </a:lnTo>
                <a:lnTo>
                  <a:pt x="2933699" y="3447"/>
                </a:lnTo>
                <a:lnTo>
                  <a:pt x="2933699" y="6077"/>
                </a:lnTo>
                <a:lnTo>
                  <a:pt x="2933234" y="7200"/>
                </a:lnTo>
                <a:lnTo>
                  <a:pt x="2931374" y="9060"/>
                </a:lnTo>
                <a:lnTo>
                  <a:pt x="2930252" y="9524"/>
                </a:lnTo>
                <a:close/>
              </a:path>
              <a:path w="4705350" h="9525">
                <a:moveTo>
                  <a:pt x="2987402" y="9524"/>
                </a:moveTo>
                <a:lnTo>
                  <a:pt x="2975247" y="9524"/>
                </a:lnTo>
                <a:lnTo>
                  <a:pt x="2974124" y="9060"/>
                </a:lnTo>
                <a:lnTo>
                  <a:pt x="2972265" y="7200"/>
                </a:lnTo>
                <a:lnTo>
                  <a:pt x="2971800" y="6077"/>
                </a:lnTo>
                <a:lnTo>
                  <a:pt x="2971800" y="3447"/>
                </a:lnTo>
                <a:lnTo>
                  <a:pt x="2972265" y="2324"/>
                </a:lnTo>
                <a:lnTo>
                  <a:pt x="2974124" y="464"/>
                </a:lnTo>
                <a:lnTo>
                  <a:pt x="2975247" y="0"/>
                </a:lnTo>
                <a:lnTo>
                  <a:pt x="2987402" y="0"/>
                </a:lnTo>
                <a:lnTo>
                  <a:pt x="2988525" y="464"/>
                </a:lnTo>
                <a:lnTo>
                  <a:pt x="2990384" y="2324"/>
                </a:lnTo>
                <a:lnTo>
                  <a:pt x="2990849" y="3447"/>
                </a:lnTo>
                <a:lnTo>
                  <a:pt x="2990849" y="6077"/>
                </a:lnTo>
                <a:lnTo>
                  <a:pt x="2990384" y="7200"/>
                </a:lnTo>
                <a:lnTo>
                  <a:pt x="2988525" y="9060"/>
                </a:lnTo>
                <a:lnTo>
                  <a:pt x="2987402" y="9524"/>
                </a:lnTo>
                <a:close/>
              </a:path>
              <a:path w="4705350" h="9525">
                <a:moveTo>
                  <a:pt x="3044552" y="9524"/>
                </a:moveTo>
                <a:lnTo>
                  <a:pt x="3032397" y="9524"/>
                </a:lnTo>
                <a:lnTo>
                  <a:pt x="3031274" y="9060"/>
                </a:lnTo>
                <a:lnTo>
                  <a:pt x="3029414" y="7200"/>
                </a:lnTo>
                <a:lnTo>
                  <a:pt x="3028949" y="6077"/>
                </a:lnTo>
                <a:lnTo>
                  <a:pt x="3028949" y="3447"/>
                </a:lnTo>
                <a:lnTo>
                  <a:pt x="3029414" y="2324"/>
                </a:lnTo>
                <a:lnTo>
                  <a:pt x="3031274" y="464"/>
                </a:lnTo>
                <a:lnTo>
                  <a:pt x="3032397" y="0"/>
                </a:lnTo>
                <a:lnTo>
                  <a:pt x="3044552" y="0"/>
                </a:lnTo>
                <a:lnTo>
                  <a:pt x="3045674" y="464"/>
                </a:lnTo>
                <a:lnTo>
                  <a:pt x="3047534" y="2324"/>
                </a:lnTo>
                <a:lnTo>
                  <a:pt x="3047999" y="3447"/>
                </a:lnTo>
                <a:lnTo>
                  <a:pt x="3047999" y="6077"/>
                </a:lnTo>
                <a:lnTo>
                  <a:pt x="3047534" y="7200"/>
                </a:lnTo>
                <a:lnTo>
                  <a:pt x="3045674" y="9060"/>
                </a:lnTo>
                <a:lnTo>
                  <a:pt x="3044552" y="9524"/>
                </a:lnTo>
                <a:close/>
              </a:path>
              <a:path w="4705350" h="9525">
                <a:moveTo>
                  <a:pt x="3101702" y="9524"/>
                </a:moveTo>
                <a:lnTo>
                  <a:pt x="3089547" y="9524"/>
                </a:lnTo>
                <a:lnTo>
                  <a:pt x="3088424" y="9060"/>
                </a:lnTo>
                <a:lnTo>
                  <a:pt x="3086564" y="7200"/>
                </a:lnTo>
                <a:lnTo>
                  <a:pt x="3086099" y="6077"/>
                </a:lnTo>
                <a:lnTo>
                  <a:pt x="3086099" y="3447"/>
                </a:lnTo>
                <a:lnTo>
                  <a:pt x="3086564" y="2324"/>
                </a:lnTo>
                <a:lnTo>
                  <a:pt x="3088424" y="464"/>
                </a:lnTo>
                <a:lnTo>
                  <a:pt x="3089547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50" y="3447"/>
                </a:lnTo>
                <a:lnTo>
                  <a:pt x="3105150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705350" h="9525">
                <a:moveTo>
                  <a:pt x="31588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50" y="6077"/>
                </a:lnTo>
                <a:lnTo>
                  <a:pt x="3143250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58852" y="0"/>
                </a:lnTo>
                <a:lnTo>
                  <a:pt x="3159974" y="464"/>
                </a:lnTo>
                <a:lnTo>
                  <a:pt x="3161834" y="2324"/>
                </a:lnTo>
                <a:lnTo>
                  <a:pt x="3162299" y="3447"/>
                </a:lnTo>
                <a:lnTo>
                  <a:pt x="3162299" y="6077"/>
                </a:lnTo>
                <a:lnTo>
                  <a:pt x="3161834" y="7200"/>
                </a:lnTo>
                <a:lnTo>
                  <a:pt x="3159974" y="9060"/>
                </a:lnTo>
                <a:lnTo>
                  <a:pt x="3158852" y="9524"/>
                </a:lnTo>
                <a:close/>
              </a:path>
              <a:path w="4705350" h="9525">
                <a:moveTo>
                  <a:pt x="3216002" y="9524"/>
                </a:moveTo>
                <a:lnTo>
                  <a:pt x="3203847" y="9524"/>
                </a:lnTo>
                <a:lnTo>
                  <a:pt x="3202724" y="9060"/>
                </a:lnTo>
                <a:lnTo>
                  <a:pt x="3200864" y="7200"/>
                </a:lnTo>
                <a:lnTo>
                  <a:pt x="3200399" y="6077"/>
                </a:lnTo>
                <a:lnTo>
                  <a:pt x="3200399" y="3447"/>
                </a:lnTo>
                <a:lnTo>
                  <a:pt x="3200864" y="2324"/>
                </a:lnTo>
                <a:lnTo>
                  <a:pt x="3202724" y="464"/>
                </a:lnTo>
                <a:lnTo>
                  <a:pt x="3203847" y="0"/>
                </a:lnTo>
                <a:lnTo>
                  <a:pt x="3216002" y="0"/>
                </a:lnTo>
                <a:lnTo>
                  <a:pt x="3217125" y="464"/>
                </a:lnTo>
                <a:lnTo>
                  <a:pt x="3218984" y="2324"/>
                </a:lnTo>
                <a:lnTo>
                  <a:pt x="3219450" y="3447"/>
                </a:lnTo>
                <a:lnTo>
                  <a:pt x="3219450" y="6077"/>
                </a:lnTo>
                <a:lnTo>
                  <a:pt x="3218984" y="7200"/>
                </a:lnTo>
                <a:lnTo>
                  <a:pt x="3217125" y="9060"/>
                </a:lnTo>
                <a:lnTo>
                  <a:pt x="3216002" y="9524"/>
                </a:lnTo>
                <a:close/>
              </a:path>
              <a:path w="4705350" h="9525">
                <a:moveTo>
                  <a:pt x="3273152" y="9524"/>
                </a:moveTo>
                <a:lnTo>
                  <a:pt x="3260997" y="9524"/>
                </a:lnTo>
                <a:lnTo>
                  <a:pt x="3259874" y="9060"/>
                </a:lnTo>
                <a:lnTo>
                  <a:pt x="3258014" y="7200"/>
                </a:lnTo>
                <a:lnTo>
                  <a:pt x="3257549" y="6077"/>
                </a:lnTo>
                <a:lnTo>
                  <a:pt x="3257549" y="3447"/>
                </a:lnTo>
                <a:lnTo>
                  <a:pt x="3258014" y="2324"/>
                </a:lnTo>
                <a:lnTo>
                  <a:pt x="3259874" y="464"/>
                </a:lnTo>
                <a:lnTo>
                  <a:pt x="3260997" y="0"/>
                </a:lnTo>
                <a:lnTo>
                  <a:pt x="3273152" y="0"/>
                </a:lnTo>
                <a:lnTo>
                  <a:pt x="3274274" y="464"/>
                </a:lnTo>
                <a:lnTo>
                  <a:pt x="3276134" y="2324"/>
                </a:lnTo>
                <a:lnTo>
                  <a:pt x="3276599" y="3447"/>
                </a:lnTo>
                <a:lnTo>
                  <a:pt x="3276599" y="6077"/>
                </a:lnTo>
                <a:lnTo>
                  <a:pt x="3276134" y="7200"/>
                </a:lnTo>
                <a:lnTo>
                  <a:pt x="3274274" y="9060"/>
                </a:lnTo>
                <a:lnTo>
                  <a:pt x="3273152" y="9524"/>
                </a:lnTo>
                <a:close/>
              </a:path>
              <a:path w="4705350" h="9525">
                <a:moveTo>
                  <a:pt x="3330302" y="9524"/>
                </a:moveTo>
                <a:lnTo>
                  <a:pt x="3318147" y="9524"/>
                </a:lnTo>
                <a:lnTo>
                  <a:pt x="3317024" y="9060"/>
                </a:lnTo>
                <a:lnTo>
                  <a:pt x="3315164" y="7200"/>
                </a:lnTo>
                <a:lnTo>
                  <a:pt x="3314699" y="6077"/>
                </a:lnTo>
                <a:lnTo>
                  <a:pt x="3314699" y="3447"/>
                </a:lnTo>
                <a:lnTo>
                  <a:pt x="3315164" y="2324"/>
                </a:lnTo>
                <a:lnTo>
                  <a:pt x="3317024" y="464"/>
                </a:lnTo>
                <a:lnTo>
                  <a:pt x="3318147" y="0"/>
                </a:lnTo>
                <a:lnTo>
                  <a:pt x="3330302" y="0"/>
                </a:lnTo>
                <a:lnTo>
                  <a:pt x="3331424" y="464"/>
                </a:lnTo>
                <a:lnTo>
                  <a:pt x="3333284" y="2324"/>
                </a:lnTo>
                <a:lnTo>
                  <a:pt x="3333749" y="3447"/>
                </a:lnTo>
                <a:lnTo>
                  <a:pt x="3333749" y="6077"/>
                </a:lnTo>
                <a:lnTo>
                  <a:pt x="3333284" y="7200"/>
                </a:lnTo>
                <a:lnTo>
                  <a:pt x="3331424" y="9060"/>
                </a:lnTo>
                <a:lnTo>
                  <a:pt x="3330302" y="9524"/>
                </a:lnTo>
                <a:close/>
              </a:path>
              <a:path w="4705350" h="9525">
                <a:moveTo>
                  <a:pt x="3387452" y="9524"/>
                </a:moveTo>
                <a:lnTo>
                  <a:pt x="3375297" y="9524"/>
                </a:lnTo>
                <a:lnTo>
                  <a:pt x="3374174" y="9060"/>
                </a:lnTo>
                <a:lnTo>
                  <a:pt x="3372315" y="7200"/>
                </a:lnTo>
                <a:lnTo>
                  <a:pt x="3371850" y="6077"/>
                </a:lnTo>
                <a:lnTo>
                  <a:pt x="3371850" y="3447"/>
                </a:lnTo>
                <a:lnTo>
                  <a:pt x="3372315" y="2324"/>
                </a:lnTo>
                <a:lnTo>
                  <a:pt x="3374174" y="464"/>
                </a:lnTo>
                <a:lnTo>
                  <a:pt x="3375297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705350" h="9525">
                <a:moveTo>
                  <a:pt x="34446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44602" y="0"/>
                </a:lnTo>
                <a:lnTo>
                  <a:pt x="3445724" y="464"/>
                </a:lnTo>
                <a:lnTo>
                  <a:pt x="3447584" y="2324"/>
                </a:lnTo>
                <a:lnTo>
                  <a:pt x="3448049" y="3447"/>
                </a:lnTo>
                <a:lnTo>
                  <a:pt x="3448049" y="6077"/>
                </a:lnTo>
                <a:lnTo>
                  <a:pt x="3447584" y="7200"/>
                </a:lnTo>
                <a:lnTo>
                  <a:pt x="3445724" y="9060"/>
                </a:lnTo>
                <a:lnTo>
                  <a:pt x="3444602" y="9524"/>
                </a:lnTo>
                <a:close/>
              </a:path>
              <a:path w="4705350" h="9525">
                <a:moveTo>
                  <a:pt x="3501752" y="9524"/>
                </a:moveTo>
                <a:lnTo>
                  <a:pt x="3489597" y="9524"/>
                </a:lnTo>
                <a:lnTo>
                  <a:pt x="3488474" y="9060"/>
                </a:lnTo>
                <a:lnTo>
                  <a:pt x="3486614" y="7200"/>
                </a:lnTo>
                <a:lnTo>
                  <a:pt x="3486149" y="6077"/>
                </a:lnTo>
                <a:lnTo>
                  <a:pt x="3486149" y="3447"/>
                </a:lnTo>
                <a:lnTo>
                  <a:pt x="3486614" y="2324"/>
                </a:lnTo>
                <a:lnTo>
                  <a:pt x="3488474" y="464"/>
                </a:lnTo>
                <a:lnTo>
                  <a:pt x="3489597" y="0"/>
                </a:lnTo>
                <a:lnTo>
                  <a:pt x="3501752" y="0"/>
                </a:lnTo>
                <a:lnTo>
                  <a:pt x="3502874" y="464"/>
                </a:lnTo>
                <a:lnTo>
                  <a:pt x="3504734" y="2324"/>
                </a:lnTo>
                <a:lnTo>
                  <a:pt x="3505199" y="3447"/>
                </a:lnTo>
                <a:lnTo>
                  <a:pt x="3505199" y="6077"/>
                </a:lnTo>
                <a:lnTo>
                  <a:pt x="3504734" y="7200"/>
                </a:lnTo>
                <a:lnTo>
                  <a:pt x="3502874" y="9060"/>
                </a:lnTo>
                <a:lnTo>
                  <a:pt x="3501752" y="9524"/>
                </a:lnTo>
                <a:close/>
              </a:path>
              <a:path w="4705350" h="9525">
                <a:moveTo>
                  <a:pt x="3558902" y="9524"/>
                </a:moveTo>
                <a:lnTo>
                  <a:pt x="3546747" y="9524"/>
                </a:lnTo>
                <a:lnTo>
                  <a:pt x="3545624" y="9060"/>
                </a:lnTo>
                <a:lnTo>
                  <a:pt x="3543764" y="7200"/>
                </a:lnTo>
                <a:lnTo>
                  <a:pt x="3543300" y="6077"/>
                </a:lnTo>
                <a:lnTo>
                  <a:pt x="3543300" y="3447"/>
                </a:lnTo>
                <a:lnTo>
                  <a:pt x="3543764" y="2324"/>
                </a:lnTo>
                <a:lnTo>
                  <a:pt x="3545624" y="464"/>
                </a:lnTo>
                <a:lnTo>
                  <a:pt x="3546747" y="0"/>
                </a:lnTo>
                <a:lnTo>
                  <a:pt x="3558902" y="0"/>
                </a:lnTo>
                <a:lnTo>
                  <a:pt x="3560024" y="464"/>
                </a:lnTo>
                <a:lnTo>
                  <a:pt x="3561884" y="2324"/>
                </a:lnTo>
                <a:lnTo>
                  <a:pt x="3562349" y="3447"/>
                </a:lnTo>
                <a:lnTo>
                  <a:pt x="3562349" y="6077"/>
                </a:lnTo>
                <a:lnTo>
                  <a:pt x="3561884" y="7200"/>
                </a:lnTo>
                <a:lnTo>
                  <a:pt x="3560024" y="9060"/>
                </a:lnTo>
                <a:lnTo>
                  <a:pt x="3558902" y="9524"/>
                </a:lnTo>
                <a:close/>
              </a:path>
              <a:path w="4705350" h="9525">
                <a:moveTo>
                  <a:pt x="3616052" y="9524"/>
                </a:moveTo>
                <a:lnTo>
                  <a:pt x="3603897" y="9524"/>
                </a:lnTo>
                <a:lnTo>
                  <a:pt x="3602774" y="9060"/>
                </a:lnTo>
                <a:lnTo>
                  <a:pt x="3600914" y="7200"/>
                </a:lnTo>
                <a:lnTo>
                  <a:pt x="3600449" y="6077"/>
                </a:lnTo>
                <a:lnTo>
                  <a:pt x="3600449" y="3447"/>
                </a:lnTo>
                <a:lnTo>
                  <a:pt x="3600914" y="2324"/>
                </a:lnTo>
                <a:lnTo>
                  <a:pt x="3602774" y="464"/>
                </a:lnTo>
                <a:lnTo>
                  <a:pt x="3603897" y="0"/>
                </a:lnTo>
                <a:lnTo>
                  <a:pt x="3616052" y="0"/>
                </a:lnTo>
                <a:lnTo>
                  <a:pt x="3617175" y="464"/>
                </a:lnTo>
                <a:lnTo>
                  <a:pt x="3619035" y="2324"/>
                </a:lnTo>
                <a:lnTo>
                  <a:pt x="3619500" y="3447"/>
                </a:lnTo>
                <a:lnTo>
                  <a:pt x="3619500" y="6077"/>
                </a:lnTo>
                <a:lnTo>
                  <a:pt x="3619035" y="7200"/>
                </a:lnTo>
                <a:lnTo>
                  <a:pt x="3617175" y="9060"/>
                </a:lnTo>
                <a:lnTo>
                  <a:pt x="3616052" y="9524"/>
                </a:lnTo>
                <a:close/>
              </a:path>
              <a:path w="4705350" h="9525">
                <a:moveTo>
                  <a:pt x="3673202" y="9524"/>
                </a:moveTo>
                <a:lnTo>
                  <a:pt x="3661047" y="9524"/>
                </a:lnTo>
                <a:lnTo>
                  <a:pt x="3659924" y="9060"/>
                </a:lnTo>
                <a:lnTo>
                  <a:pt x="3658064" y="7200"/>
                </a:lnTo>
                <a:lnTo>
                  <a:pt x="3657599" y="6077"/>
                </a:lnTo>
                <a:lnTo>
                  <a:pt x="3657599" y="3447"/>
                </a:lnTo>
                <a:lnTo>
                  <a:pt x="3658064" y="2324"/>
                </a:lnTo>
                <a:lnTo>
                  <a:pt x="3659924" y="464"/>
                </a:lnTo>
                <a:lnTo>
                  <a:pt x="3661047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705350" h="9525">
                <a:moveTo>
                  <a:pt x="37303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30352" y="0"/>
                </a:lnTo>
                <a:lnTo>
                  <a:pt x="3731474" y="464"/>
                </a:lnTo>
                <a:lnTo>
                  <a:pt x="3733334" y="2324"/>
                </a:lnTo>
                <a:lnTo>
                  <a:pt x="3733799" y="3447"/>
                </a:lnTo>
                <a:lnTo>
                  <a:pt x="3733799" y="6077"/>
                </a:lnTo>
                <a:lnTo>
                  <a:pt x="3733334" y="7200"/>
                </a:lnTo>
                <a:lnTo>
                  <a:pt x="3731474" y="9060"/>
                </a:lnTo>
                <a:lnTo>
                  <a:pt x="3730352" y="9524"/>
                </a:lnTo>
                <a:close/>
              </a:path>
              <a:path w="4705350" h="9525">
                <a:moveTo>
                  <a:pt x="3787502" y="9524"/>
                </a:moveTo>
                <a:lnTo>
                  <a:pt x="3775347" y="9524"/>
                </a:lnTo>
                <a:lnTo>
                  <a:pt x="3774224" y="9060"/>
                </a:lnTo>
                <a:lnTo>
                  <a:pt x="3772365" y="7200"/>
                </a:lnTo>
                <a:lnTo>
                  <a:pt x="3771900" y="6077"/>
                </a:lnTo>
                <a:lnTo>
                  <a:pt x="3771900" y="3447"/>
                </a:lnTo>
                <a:lnTo>
                  <a:pt x="3772365" y="2324"/>
                </a:lnTo>
                <a:lnTo>
                  <a:pt x="3774224" y="464"/>
                </a:lnTo>
                <a:lnTo>
                  <a:pt x="3775347" y="0"/>
                </a:lnTo>
                <a:lnTo>
                  <a:pt x="3787502" y="0"/>
                </a:lnTo>
                <a:lnTo>
                  <a:pt x="3788625" y="464"/>
                </a:lnTo>
                <a:lnTo>
                  <a:pt x="3790485" y="2324"/>
                </a:lnTo>
                <a:lnTo>
                  <a:pt x="3790949" y="3447"/>
                </a:lnTo>
                <a:lnTo>
                  <a:pt x="3790949" y="6077"/>
                </a:lnTo>
                <a:lnTo>
                  <a:pt x="3790485" y="7200"/>
                </a:lnTo>
                <a:lnTo>
                  <a:pt x="3788625" y="9060"/>
                </a:lnTo>
                <a:lnTo>
                  <a:pt x="3787502" y="9524"/>
                </a:lnTo>
                <a:close/>
              </a:path>
              <a:path w="4705350" h="9525">
                <a:moveTo>
                  <a:pt x="3844652" y="9524"/>
                </a:moveTo>
                <a:lnTo>
                  <a:pt x="3832497" y="9524"/>
                </a:lnTo>
                <a:lnTo>
                  <a:pt x="3831374" y="9060"/>
                </a:lnTo>
                <a:lnTo>
                  <a:pt x="3829514" y="7200"/>
                </a:lnTo>
                <a:lnTo>
                  <a:pt x="3829049" y="6077"/>
                </a:lnTo>
                <a:lnTo>
                  <a:pt x="3829049" y="3447"/>
                </a:lnTo>
                <a:lnTo>
                  <a:pt x="3829514" y="2324"/>
                </a:lnTo>
                <a:lnTo>
                  <a:pt x="3831374" y="464"/>
                </a:lnTo>
                <a:lnTo>
                  <a:pt x="3832497" y="0"/>
                </a:lnTo>
                <a:lnTo>
                  <a:pt x="3844652" y="0"/>
                </a:lnTo>
                <a:lnTo>
                  <a:pt x="3845775" y="464"/>
                </a:lnTo>
                <a:lnTo>
                  <a:pt x="3847635" y="2324"/>
                </a:lnTo>
                <a:lnTo>
                  <a:pt x="3848100" y="3447"/>
                </a:lnTo>
                <a:lnTo>
                  <a:pt x="3848100" y="6077"/>
                </a:lnTo>
                <a:lnTo>
                  <a:pt x="3847635" y="7200"/>
                </a:lnTo>
                <a:lnTo>
                  <a:pt x="3845775" y="9060"/>
                </a:lnTo>
                <a:lnTo>
                  <a:pt x="3844652" y="9524"/>
                </a:lnTo>
                <a:close/>
              </a:path>
              <a:path w="4705350" h="9525">
                <a:moveTo>
                  <a:pt x="3901802" y="9524"/>
                </a:moveTo>
                <a:lnTo>
                  <a:pt x="3889647" y="9524"/>
                </a:lnTo>
                <a:lnTo>
                  <a:pt x="3888524" y="9060"/>
                </a:lnTo>
                <a:lnTo>
                  <a:pt x="3886664" y="7200"/>
                </a:lnTo>
                <a:lnTo>
                  <a:pt x="3886199" y="6077"/>
                </a:lnTo>
                <a:lnTo>
                  <a:pt x="3886199" y="3447"/>
                </a:lnTo>
                <a:lnTo>
                  <a:pt x="3886664" y="2324"/>
                </a:lnTo>
                <a:lnTo>
                  <a:pt x="3888524" y="464"/>
                </a:lnTo>
                <a:lnTo>
                  <a:pt x="3889647" y="0"/>
                </a:lnTo>
                <a:lnTo>
                  <a:pt x="3901802" y="0"/>
                </a:lnTo>
                <a:lnTo>
                  <a:pt x="3902924" y="464"/>
                </a:lnTo>
                <a:lnTo>
                  <a:pt x="3904784" y="2324"/>
                </a:lnTo>
                <a:lnTo>
                  <a:pt x="3905249" y="3447"/>
                </a:lnTo>
                <a:lnTo>
                  <a:pt x="3905249" y="6077"/>
                </a:lnTo>
                <a:lnTo>
                  <a:pt x="3904784" y="7200"/>
                </a:lnTo>
                <a:lnTo>
                  <a:pt x="3902924" y="9060"/>
                </a:lnTo>
                <a:lnTo>
                  <a:pt x="3901802" y="9524"/>
                </a:lnTo>
                <a:close/>
              </a:path>
              <a:path w="4705350" h="9525">
                <a:moveTo>
                  <a:pt x="3958952" y="9524"/>
                </a:moveTo>
                <a:lnTo>
                  <a:pt x="3946797" y="9524"/>
                </a:lnTo>
                <a:lnTo>
                  <a:pt x="3945674" y="9060"/>
                </a:lnTo>
                <a:lnTo>
                  <a:pt x="3943814" y="7200"/>
                </a:lnTo>
                <a:lnTo>
                  <a:pt x="3943350" y="6077"/>
                </a:lnTo>
                <a:lnTo>
                  <a:pt x="3943350" y="3447"/>
                </a:lnTo>
                <a:lnTo>
                  <a:pt x="3943814" y="2324"/>
                </a:lnTo>
                <a:lnTo>
                  <a:pt x="3945674" y="464"/>
                </a:lnTo>
                <a:lnTo>
                  <a:pt x="3946797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705350" h="9525">
                <a:moveTo>
                  <a:pt x="40161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16102" y="0"/>
                </a:lnTo>
                <a:lnTo>
                  <a:pt x="4017225" y="464"/>
                </a:lnTo>
                <a:lnTo>
                  <a:pt x="4019085" y="2324"/>
                </a:lnTo>
                <a:lnTo>
                  <a:pt x="4019550" y="3447"/>
                </a:lnTo>
                <a:lnTo>
                  <a:pt x="4019550" y="6077"/>
                </a:lnTo>
                <a:lnTo>
                  <a:pt x="4019085" y="7200"/>
                </a:lnTo>
                <a:lnTo>
                  <a:pt x="4017225" y="9060"/>
                </a:lnTo>
                <a:lnTo>
                  <a:pt x="4016102" y="9524"/>
                </a:lnTo>
                <a:close/>
              </a:path>
              <a:path w="4705350" h="9525">
                <a:moveTo>
                  <a:pt x="4073252" y="9524"/>
                </a:moveTo>
                <a:lnTo>
                  <a:pt x="4061097" y="9524"/>
                </a:lnTo>
                <a:lnTo>
                  <a:pt x="4059974" y="9060"/>
                </a:lnTo>
                <a:lnTo>
                  <a:pt x="4058114" y="7200"/>
                </a:lnTo>
                <a:lnTo>
                  <a:pt x="4057649" y="6077"/>
                </a:lnTo>
                <a:lnTo>
                  <a:pt x="4057649" y="3447"/>
                </a:lnTo>
                <a:lnTo>
                  <a:pt x="4058114" y="2324"/>
                </a:lnTo>
                <a:lnTo>
                  <a:pt x="4059974" y="464"/>
                </a:lnTo>
                <a:lnTo>
                  <a:pt x="4061097" y="0"/>
                </a:lnTo>
                <a:lnTo>
                  <a:pt x="4073252" y="0"/>
                </a:lnTo>
                <a:lnTo>
                  <a:pt x="4074374" y="464"/>
                </a:lnTo>
                <a:lnTo>
                  <a:pt x="4076234" y="2324"/>
                </a:lnTo>
                <a:lnTo>
                  <a:pt x="4076699" y="3447"/>
                </a:lnTo>
                <a:lnTo>
                  <a:pt x="4076699" y="6077"/>
                </a:lnTo>
                <a:lnTo>
                  <a:pt x="4076234" y="7200"/>
                </a:lnTo>
                <a:lnTo>
                  <a:pt x="4074374" y="9060"/>
                </a:lnTo>
                <a:lnTo>
                  <a:pt x="4073252" y="9524"/>
                </a:lnTo>
                <a:close/>
              </a:path>
              <a:path w="4705350" h="9525">
                <a:moveTo>
                  <a:pt x="4130402" y="9524"/>
                </a:moveTo>
                <a:lnTo>
                  <a:pt x="4118247" y="9524"/>
                </a:lnTo>
                <a:lnTo>
                  <a:pt x="4117124" y="9060"/>
                </a:lnTo>
                <a:lnTo>
                  <a:pt x="4115264" y="7200"/>
                </a:lnTo>
                <a:lnTo>
                  <a:pt x="4114799" y="6077"/>
                </a:lnTo>
                <a:lnTo>
                  <a:pt x="4114799" y="3447"/>
                </a:lnTo>
                <a:lnTo>
                  <a:pt x="4115264" y="2324"/>
                </a:lnTo>
                <a:lnTo>
                  <a:pt x="4117124" y="464"/>
                </a:lnTo>
                <a:lnTo>
                  <a:pt x="4118247" y="0"/>
                </a:lnTo>
                <a:lnTo>
                  <a:pt x="4130402" y="0"/>
                </a:lnTo>
                <a:lnTo>
                  <a:pt x="4131524" y="464"/>
                </a:lnTo>
                <a:lnTo>
                  <a:pt x="4133384" y="2324"/>
                </a:lnTo>
                <a:lnTo>
                  <a:pt x="4133849" y="3447"/>
                </a:lnTo>
                <a:lnTo>
                  <a:pt x="4133849" y="6077"/>
                </a:lnTo>
                <a:lnTo>
                  <a:pt x="4133384" y="7200"/>
                </a:lnTo>
                <a:lnTo>
                  <a:pt x="4131524" y="9060"/>
                </a:lnTo>
                <a:lnTo>
                  <a:pt x="4130402" y="9524"/>
                </a:lnTo>
                <a:close/>
              </a:path>
              <a:path w="4705350" h="9525">
                <a:moveTo>
                  <a:pt x="4187552" y="9524"/>
                </a:moveTo>
                <a:lnTo>
                  <a:pt x="4175397" y="9524"/>
                </a:lnTo>
                <a:lnTo>
                  <a:pt x="4174274" y="9060"/>
                </a:lnTo>
                <a:lnTo>
                  <a:pt x="4172415" y="7200"/>
                </a:lnTo>
                <a:lnTo>
                  <a:pt x="4171950" y="6077"/>
                </a:lnTo>
                <a:lnTo>
                  <a:pt x="4171950" y="3447"/>
                </a:lnTo>
                <a:lnTo>
                  <a:pt x="4172415" y="2324"/>
                </a:lnTo>
                <a:lnTo>
                  <a:pt x="4174274" y="464"/>
                </a:lnTo>
                <a:lnTo>
                  <a:pt x="4175397" y="0"/>
                </a:lnTo>
                <a:lnTo>
                  <a:pt x="4187552" y="0"/>
                </a:lnTo>
                <a:lnTo>
                  <a:pt x="4188675" y="464"/>
                </a:lnTo>
                <a:lnTo>
                  <a:pt x="4190535" y="2324"/>
                </a:lnTo>
                <a:lnTo>
                  <a:pt x="4190999" y="3447"/>
                </a:lnTo>
                <a:lnTo>
                  <a:pt x="4190999" y="6077"/>
                </a:lnTo>
                <a:lnTo>
                  <a:pt x="4190535" y="7200"/>
                </a:lnTo>
                <a:lnTo>
                  <a:pt x="4188675" y="9060"/>
                </a:lnTo>
                <a:lnTo>
                  <a:pt x="4187552" y="9524"/>
                </a:lnTo>
                <a:close/>
              </a:path>
              <a:path w="4705350" h="9525">
                <a:moveTo>
                  <a:pt x="4244702" y="9524"/>
                </a:moveTo>
                <a:lnTo>
                  <a:pt x="4232547" y="9524"/>
                </a:lnTo>
                <a:lnTo>
                  <a:pt x="4231424" y="9060"/>
                </a:lnTo>
                <a:lnTo>
                  <a:pt x="4229564" y="7200"/>
                </a:lnTo>
                <a:lnTo>
                  <a:pt x="4229099" y="6077"/>
                </a:lnTo>
                <a:lnTo>
                  <a:pt x="4229099" y="3447"/>
                </a:lnTo>
                <a:lnTo>
                  <a:pt x="4229564" y="2324"/>
                </a:lnTo>
                <a:lnTo>
                  <a:pt x="4231424" y="464"/>
                </a:lnTo>
                <a:lnTo>
                  <a:pt x="4232547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4705350" h="9525">
                <a:moveTo>
                  <a:pt x="43018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01852" y="0"/>
                </a:lnTo>
                <a:lnTo>
                  <a:pt x="4302974" y="464"/>
                </a:lnTo>
                <a:lnTo>
                  <a:pt x="4304834" y="2324"/>
                </a:lnTo>
                <a:lnTo>
                  <a:pt x="4305299" y="3447"/>
                </a:lnTo>
                <a:lnTo>
                  <a:pt x="4305299" y="6077"/>
                </a:lnTo>
                <a:lnTo>
                  <a:pt x="4304834" y="7200"/>
                </a:lnTo>
                <a:lnTo>
                  <a:pt x="4302974" y="9060"/>
                </a:lnTo>
                <a:lnTo>
                  <a:pt x="4301852" y="9524"/>
                </a:lnTo>
                <a:close/>
              </a:path>
              <a:path w="4705350" h="9525">
                <a:moveTo>
                  <a:pt x="4359002" y="9524"/>
                </a:moveTo>
                <a:lnTo>
                  <a:pt x="4346847" y="9524"/>
                </a:lnTo>
                <a:lnTo>
                  <a:pt x="4345724" y="9060"/>
                </a:lnTo>
                <a:lnTo>
                  <a:pt x="4343864" y="7200"/>
                </a:lnTo>
                <a:lnTo>
                  <a:pt x="4343399" y="6077"/>
                </a:lnTo>
                <a:lnTo>
                  <a:pt x="4343399" y="3447"/>
                </a:lnTo>
                <a:lnTo>
                  <a:pt x="4343864" y="2324"/>
                </a:lnTo>
                <a:lnTo>
                  <a:pt x="4345724" y="464"/>
                </a:lnTo>
                <a:lnTo>
                  <a:pt x="4346847" y="0"/>
                </a:lnTo>
                <a:lnTo>
                  <a:pt x="4359002" y="0"/>
                </a:lnTo>
                <a:lnTo>
                  <a:pt x="4360124" y="464"/>
                </a:lnTo>
                <a:lnTo>
                  <a:pt x="4361984" y="2324"/>
                </a:lnTo>
                <a:lnTo>
                  <a:pt x="4362449" y="3447"/>
                </a:lnTo>
                <a:lnTo>
                  <a:pt x="4362449" y="6077"/>
                </a:lnTo>
                <a:lnTo>
                  <a:pt x="4361984" y="7200"/>
                </a:lnTo>
                <a:lnTo>
                  <a:pt x="4360124" y="9060"/>
                </a:lnTo>
                <a:lnTo>
                  <a:pt x="4359002" y="9524"/>
                </a:lnTo>
                <a:close/>
              </a:path>
              <a:path w="4705350" h="9525">
                <a:moveTo>
                  <a:pt x="4416152" y="9524"/>
                </a:moveTo>
                <a:lnTo>
                  <a:pt x="4403997" y="9524"/>
                </a:lnTo>
                <a:lnTo>
                  <a:pt x="4402874" y="9060"/>
                </a:lnTo>
                <a:lnTo>
                  <a:pt x="4401014" y="7200"/>
                </a:lnTo>
                <a:lnTo>
                  <a:pt x="4400549" y="6077"/>
                </a:lnTo>
                <a:lnTo>
                  <a:pt x="4400549" y="3447"/>
                </a:lnTo>
                <a:lnTo>
                  <a:pt x="4401014" y="2324"/>
                </a:lnTo>
                <a:lnTo>
                  <a:pt x="4402874" y="464"/>
                </a:lnTo>
                <a:lnTo>
                  <a:pt x="4403997" y="0"/>
                </a:lnTo>
                <a:lnTo>
                  <a:pt x="4416152" y="0"/>
                </a:lnTo>
                <a:lnTo>
                  <a:pt x="4417275" y="464"/>
                </a:lnTo>
                <a:lnTo>
                  <a:pt x="4419135" y="2324"/>
                </a:lnTo>
                <a:lnTo>
                  <a:pt x="4419600" y="3447"/>
                </a:lnTo>
                <a:lnTo>
                  <a:pt x="4419600" y="6077"/>
                </a:lnTo>
                <a:lnTo>
                  <a:pt x="4419135" y="7200"/>
                </a:lnTo>
                <a:lnTo>
                  <a:pt x="4417275" y="9060"/>
                </a:lnTo>
                <a:lnTo>
                  <a:pt x="4416152" y="9524"/>
                </a:lnTo>
                <a:close/>
              </a:path>
              <a:path w="4705350" h="9525">
                <a:moveTo>
                  <a:pt x="4473302" y="9524"/>
                </a:moveTo>
                <a:lnTo>
                  <a:pt x="4461147" y="9524"/>
                </a:lnTo>
                <a:lnTo>
                  <a:pt x="4460024" y="9060"/>
                </a:lnTo>
                <a:lnTo>
                  <a:pt x="4458164" y="7200"/>
                </a:lnTo>
                <a:lnTo>
                  <a:pt x="4457699" y="6077"/>
                </a:lnTo>
                <a:lnTo>
                  <a:pt x="4457699" y="3447"/>
                </a:lnTo>
                <a:lnTo>
                  <a:pt x="4458164" y="2324"/>
                </a:lnTo>
                <a:lnTo>
                  <a:pt x="4460024" y="464"/>
                </a:lnTo>
                <a:lnTo>
                  <a:pt x="4461147" y="0"/>
                </a:lnTo>
                <a:lnTo>
                  <a:pt x="4473302" y="0"/>
                </a:lnTo>
                <a:lnTo>
                  <a:pt x="4474424" y="464"/>
                </a:lnTo>
                <a:lnTo>
                  <a:pt x="4476284" y="2324"/>
                </a:lnTo>
                <a:lnTo>
                  <a:pt x="4476749" y="3447"/>
                </a:lnTo>
                <a:lnTo>
                  <a:pt x="4476749" y="6077"/>
                </a:lnTo>
                <a:lnTo>
                  <a:pt x="4476284" y="7200"/>
                </a:lnTo>
                <a:lnTo>
                  <a:pt x="4474424" y="9060"/>
                </a:lnTo>
                <a:lnTo>
                  <a:pt x="4473302" y="9524"/>
                </a:lnTo>
                <a:close/>
              </a:path>
              <a:path w="4705350" h="9525">
                <a:moveTo>
                  <a:pt x="4530452" y="9524"/>
                </a:moveTo>
                <a:lnTo>
                  <a:pt x="4518297" y="9524"/>
                </a:lnTo>
                <a:lnTo>
                  <a:pt x="4517174" y="9060"/>
                </a:lnTo>
                <a:lnTo>
                  <a:pt x="4515314" y="7200"/>
                </a:lnTo>
                <a:lnTo>
                  <a:pt x="4514849" y="6077"/>
                </a:lnTo>
                <a:lnTo>
                  <a:pt x="4514849" y="3447"/>
                </a:lnTo>
                <a:lnTo>
                  <a:pt x="4515314" y="2324"/>
                </a:lnTo>
                <a:lnTo>
                  <a:pt x="4517174" y="464"/>
                </a:lnTo>
                <a:lnTo>
                  <a:pt x="4518297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4705350" h="9525">
                <a:moveTo>
                  <a:pt x="45876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5" y="7200"/>
                </a:lnTo>
                <a:lnTo>
                  <a:pt x="4572000" y="6077"/>
                </a:lnTo>
                <a:lnTo>
                  <a:pt x="4572000" y="3447"/>
                </a:lnTo>
                <a:lnTo>
                  <a:pt x="4572465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87602" y="0"/>
                </a:lnTo>
                <a:lnTo>
                  <a:pt x="4588724" y="464"/>
                </a:lnTo>
                <a:lnTo>
                  <a:pt x="4590584" y="2324"/>
                </a:lnTo>
                <a:lnTo>
                  <a:pt x="4591049" y="3447"/>
                </a:lnTo>
                <a:lnTo>
                  <a:pt x="4591049" y="6077"/>
                </a:lnTo>
                <a:lnTo>
                  <a:pt x="4590584" y="7200"/>
                </a:lnTo>
                <a:lnTo>
                  <a:pt x="4588724" y="9060"/>
                </a:lnTo>
                <a:lnTo>
                  <a:pt x="4587602" y="9524"/>
                </a:lnTo>
                <a:close/>
              </a:path>
              <a:path w="4705350" h="9525">
                <a:moveTo>
                  <a:pt x="4644752" y="9524"/>
                </a:moveTo>
                <a:lnTo>
                  <a:pt x="4632597" y="9524"/>
                </a:lnTo>
                <a:lnTo>
                  <a:pt x="4631474" y="9060"/>
                </a:lnTo>
                <a:lnTo>
                  <a:pt x="4629614" y="7200"/>
                </a:lnTo>
                <a:lnTo>
                  <a:pt x="4629149" y="6077"/>
                </a:lnTo>
                <a:lnTo>
                  <a:pt x="4629149" y="3447"/>
                </a:lnTo>
                <a:lnTo>
                  <a:pt x="4629614" y="2324"/>
                </a:lnTo>
                <a:lnTo>
                  <a:pt x="4631474" y="464"/>
                </a:lnTo>
                <a:lnTo>
                  <a:pt x="4632597" y="0"/>
                </a:lnTo>
                <a:lnTo>
                  <a:pt x="4644752" y="0"/>
                </a:lnTo>
                <a:lnTo>
                  <a:pt x="4645874" y="464"/>
                </a:lnTo>
                <a:lnTo>
                  <a:pt x="4647734" y="2324"/>
                </a:lnTo>
                <a:lnTo>
                  <a:pt x="4648199" y="3447"/>
                </a:lnTo>
                <a:lnTo>
                  <a:pt x="4648199" y="6077"/>
                </a:lnTo>
                <a:lnTo>
                  <a:pt x="4647734" y="7200"/>
                </a:lnTo>
                <a:lnTo>
                  <a:pt x="4645874" y="9060"/>
                </a:lnTo>
                <a:lnTo>
                  <a:pt x="4644752" y="9524"/>
                </a:lnTo>
                <a:close/>
              </a:path>
              <a:path w="4705350" h="9525">
                <a:moveTo>
                  <a:pt x="4701902" y="9524"/>
                </a:moveTo>
                <a:lnTo>
                  <a:pt x="4689747" y="9524"/>
                </a:lnTo>
                <a:lnTo>
                  <a:pt x="4688624" y="9060"/>
                </a:lnTo>
                <a:lnTo>
                  <a:pt x="4686764" y="7200"/>
                </a:lnTo>
                <a:lnTo>
                  <a:pt x="4686299" y="6077"/>
                </a:lnTo>
                <a:lnTo>
                  <a:pt x="4686299" y="3447"/>
                </a:lnTo>
                <a:lnTo>
                  <a:pt x="4686764" y="2324"/>
                </a:lnTo>
                <a:lnTo>
                  <a:pt x="4688624" y="464"/>
                </a:lnTo>
                <a:lnTo>
                  <a:pt x="4689747" y="0"/>
                </a:lnTo>
                <a:lnTo>
                  <a:pt x="4701902" y="0"/>
                </a:lnTo>
                <a:lnTo>
                  <a:pt x="4703024" y="464"/>
                </a:lnTo>
                <a:lnTo>
                  <a:pt x="4704884" y="2324"/>
                </a:lnTo>
                <a:lnTo>
                  <a:pt x="4705349" y="3447"/>
                </a:lnTo>
                <a:lnTo>
                  <a:pt x="4705349" y="6077"/>
                </a:lnTo>
                <a:lnTo>
                  <a:pt x="4704884" y="7200"/>
                </a:lnTo>
                <a:lnTo>
                  <a:pt x="4703024" y="9060"/>
                </a:lnTo>
                <a:lnTo>
                  <a:pt x="47019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4740" y="3591024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$300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8595" y="4586312"/>
            <a:ext cx="177800" cy="1016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dirty="0" sz="1200" spc="-7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7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Tahoma"/>
                <a:cs typeface="Tahoma"/>
              </a:rPr>
              <a:t>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18956" y="6537325"/>
            <a:ext cx="843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Entire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home/apt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6253" y="6537325"/>
            <a:ext cx="1664970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92505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Hotel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Private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900">
              <a:latin typeface="Segoe UI"/>
              <a:cs typeface="Segoe UI"/>
            </a:endParaRPr>
          </a:p>
          <a:p>
            <a:pPr algn="ctr" marR="26670">
              <a:lnSpc>
                <a:spcPct val="100000"/>
              </a:lnSpc>
              <a:spcBef>
                <a:spcPts val="70"/>
              </a:spcBef>
            </a:pP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room_type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82240" y="6537325"/>
            <a:ext cx="679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Shared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229956" y="4039476"/>
            <a:ext cx="3869054" cy="2472690"/>
          </a:xfrm>
          <a:custGeom>
            <a:avLst/>
            <a:gdLst/>
            <a:ahLst/>
            <a:cxnLst/>
            <a:rect l="l" t="t" r="r" b="b"/>
            <a:pathLst>
              <a:path w="3869054" h="2472690">
                <a:moveTo>
                  <a:pt x="787400" y="0"/>
                </a:moveTo>
                <a:lnTo>
                  <a:pt x="0" y="0"/>
                </a:lnTo>
                <a:lnTo>
                  <a:pt x="0" y="2472461"/>
                </a:lnTo>
                <a:lnTo>
                  <a:pt x="787400" y="2472461"/>
                </a:lnTo>
                <a:lnTo>
                  <a:pt x="787400" y="0"/>
                </a:lnTo>
                <a:close/>
              </a:path>
              <a:path w="3869054" h="2472690">
                <a:moveTo>
                  <a:pt x="1814449" y="174078"/>
                </a:moveTo>
                <a:lnTo>
                  <a:pt x="1027049" y="174078"/>
                </a:lnTo>
                <a:lnTo>
                  <a:pt x="1027049" y="2472461"/>
                </a:lnTo>
                <a:lnTo>
                  <a:pt x="1814449" y="2472461"/>
                </a:lnTo>
                <a:lnTo>
                  <a:pt x="1814449" y="174078"/>
                </a:lnTo>
                <a:close/>
              </a:path>
              <a:path w="3869054" h="2472690">
                <a:moveTo>
                  <a:pt x="2841485" y="1047927"/>
                </a:moveTo>
                <a:lnTo>
                  <a:pt x="2054085" y="1047927"/>
                </a:lnTo>
                <a:lnTo>
                  <a:pt x="2054085" y="2472461"/>
                </a:lnTo>
                <a:lnTo>
                  <a:pt x="2841485" y="2472461"/>
                </a:lnTo>
                <a:lnTo>
                  <a:pt x="2841485" y="1047927"/>
                </a:lnTo>
                <a:close/>
              </a:path>
              <a:path w="3869054" h="2472690">
                <a:moveTo>
                  <a:pt x="3868534" y="1584032"/>
                </a:moveTo>
                <a:lnTo>
                  <a:pt x="3081134" y="1584032"/>
                </a:lnTo>
                <a:lnTo>
                  <a:pt x="3081134" y="2472461"/>
                </a:lnTo>
                <a:lnTo>
                  <a:pt x="3868534" y="2472461"/>
                </a:lnTo>
                <a:lnTo>
                  <a:pt x="3868534" y="158403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461" y="309339"/>
            <a:ext cx="1493192" cy="12077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063750" y="26352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4325" y="389254"/>
            <a:ext cx="1624965" cy="11303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Entire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35">
                <a:solidFill>
                  <a:srgbClr val="252423"/>
                </a:solidFill>
                <a:latin typeface="Segoe UI"/>
                <a:cs typeface="Segoe UI"/>
              </a:rPr>
              <a:t>home/apt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Hotel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room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7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82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Private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room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Shared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room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300787" y="3960824"/>
            <a:ext cx="5629275" cy="2476500"/>
          </a:xfrm>
          <a:custGeom>
            <a:avLst/>
            <a:gdLst/>
            <a:ahLst/>
            <a:cxnLst/>
            <a:rect l="l" t="t" r="r" b="b"/>
            <a:pathLst>
              <a:path w="5629275" h="2476500">
                <a:moveTo>
                  <a:pt x="19050" y="2465654"/>
                </a:moveTo>
                <a:lnTo>
                  <a:pt x="18580" y="2464536"/>
                </a:lnTo>
                <a:lnTo>
                  <a:pt x="16713" y="2462669"/>
                </a:lnTo>
                <a:lnTo>
                  <a:pt x="15595" y="2462212"/>
                </a:lnTo>
                <a:lnTo>
                  <a:pt x="3441" y="2462212"/>
                </a:lnTo>
                <a:lnTo>
                  <a:pt x="2324" y="2462669"/>
                </a:lnTo>
                <a:lnTo>
                  <a:pt x="457" y="2464536"/>
                </a:lnTo>
                <a:lnTo>
                  <a:pt x="0" y="2465654"/>
                </a:lnTo>
                <a:lnTo>
                  <a:pt x="0" y="2468283"/>
                </a:lnTo>
                <a:lnTo>
                  <a:pt x="457" y="2469413"/>
                </a:lnTo>
                <a:lnTo>
                  <a:pt x="2324" y="2471267"/>
                </a:lnTo>
                <a:lnTo>
                  <a:pt x="3441" y="2471737"/>
                </a:lnTo>
                <a:lnTo>
                  <a:pt x="15595" y="2471737"/>
                </a:lnTo>
                <a:lnTo>
                  <a:pt x="16713" y="2471267"/>
                </a:lnTo>
                <a:lnTo>
                  <a:pt x="18580" y="2469413"/>
                </a:lnTo>
                <a:lnTo>
                  <a:pt x="19050" y="2468283"/>
                </a:lnTo>
                <a:lnTo>
                  <a:pt x="19050" y="2465654"/>
                </a:lnTo>
                <a:close/>
              </a:path>
              <a:path w="5629275" h="2476500">
                <a:moveTo>
                  <a:pt x="19050" y="825233"/>
                </a:moveTo>
                <a:lnTo>
                  <a:pt x="18580" y="824115"/>
                </a:lnTo>
                <a:lnTo>
                  <a:pt x="16713" y="822248"/>
                </a:lnTo>
                <a:lnTo>
                  <a:pt x="15595" y="821791"/>
                </a:lnTo>
                <a:lnTo>
                  <a:pt x="3441" y="821791"/>
                </a:lnTo>
                <a:lnTo>
                  <a:pt x="2324" y="822248"/>
                </a:lnTo>
                <a:lnTo>
                  <a:pt x="457" y="824115"/>
                </a:lnTo>
                <a:lnTo>
                  <a:pt x="0" y="825233"/>
                </a:lnTo>
                <a:lnTo>
                  <a:pt x="0" y="827862"/>
                </a:lnTo>
                <a:lnTo>
                  <a:pt x="457" y="828992"/>
                </a:lnTo>
                <a:lnTo>
                  <a:pt x="2324" y="830846"/>
                </a:lnTo>
                <a:lnTo>
                  <a:pt x="3441" y="831316"/>
                </a:lnTo>
                <a:lnTo>
                  <a:pt x="15595" y="831316"/>
                </a:lnTo>
                <a:lnTo>
                  <a:pt x="16713" y="830846"/>
                </a:lnTo>
                <a:lnTo>
                  <a:pt x="18580" y="828992"/>
                </a:lnTo>
                <a:lnTo>
                  <a:pt x="19050" y="827862"/>
                </a:lnTo>
                <a:lnTo>
                  <a:pt x="19050" y="825233"/>
                </a:lnTo>
                <a:close/>
              </a:path>
              <a:path w="5629275" h="2476500">
                <a:moveTo>
                  <a:pt x="76200" y="2465654"/>
                </a:moveTo>
                <a:lnTo>
                  <a:pt x="75730" y="2464536"/>
                </a:lnTo>
                <a:lnTo>
                  <a:pt x="73863" y="2462669"/>
                </a:lnTo>
                <a:lnTo>
                  <a:pt x="72745" y="2462212"/>
                </a:lnTo>
                <a:lnTo>
                  <a:pt x="60591" y="2462212"/>
                </a:lnTo>
                <a:lnTo>
                  <a:pt x="59474" y="2462669"/>
                </a:lnTo>
                <a:lnTo>
                  <a:pt x="57607" y="2464536"/>
                </a:lnTo>
                <a:lnTo>
                  <a:pt x="57150" y="2465654"/>
                </a:lnTo>
                <a:lnTo>
                  <a:pt x="57150" y="2468283"/>
                </a:lnTo>
                <a:lnTo>
                  <a:pt x="57607" y="2469413"/>
                </a:lnTo>
                <a:lnTo>
                  <a:pt x="59474" y="2471267"/>
                </a:lnTo>
                <a:lnTo>
                  <a:pt x="60591" y="2471737"/>
                </a:lnTo>
                <a:lnTo>
                  <a:pt x="72745" y="2471737"/>
                </a:lnTo>
                <a:lnTo>
                  <a:pt x="73863" y="2471267"/>
                </a:lnTo>
                <a:lnTo>
                  <a:pt x="75730" y="2469413"/>
                </a:lnTo>
                <a:lnTo>
                  <a:pt x="76200" y="2468283"/>
                </a:lnTo>
                <a:lnTo>
                  <a:pt x="76200" y="2465654"/>
                </a:lnTo>
                <a:close/>
              </a:path>
              <a:path w="5629275" h="2476500">
                <a:moveTo>
                  <a:pt x="76200" y="825233"/>
                </a:moveTo>
                <a:lnTo>
                  <a:pt x="75730" y="824115"/>
                </a:lnTo>
                <a:lnTo>
                  <a:pt x="73863" y="822248"/>
                </a:lnTo>
                <a:lnTo>
                  <a:pt x="72745" y="821791"/>
                </a:lnTo>
                <a:lnTo>
                  <a:pt x="60591" y="821791"/>
                </a:lnTo>
                <a:lnTo>
                  <a:pt x="59474" y="822248"/>
                </a:lnTo>
                <a:lnTo>
                  <a:pt x="57607" y="824115"/>
                </a:lnTo>
                <a:lnTo>
                  <a:pt x="57150" y="825233"/>
                </a:lnTo>
                <a:lnTo>
                  <a:pt x="57150" y="827862"/>
                </a:lnTo>
                <a:lnTo>
                  <a:pt x="57607" y="828992"/>
                </a:lnTo>
                <a:lnTo>
                  <a:pt x="59474" y="830846"/>
                </a:lnTo>
                <a:lnTo>
                  <a:pt x="60591" y="831316"/>
                </a:lnTo>
                <a:lnTo>
                  <a:pt x="72745" y="831316"/>
                </a:lnTo>
                <a:lnTo>
                  <a:pt x="73863" y="830846"/>
                </a:lnTo>
                <a:lnTo>
                  <a:pt x="75730" y="828992"/>
                </a:lnTo>
                <a:lnTo>
                  <a:pt x="76200" y="827862"/>
                </a:lnTo>
                <a:lnTo>
                  <a:pt x="76200" y="825233"/>
                </a:lnTo>
                <a:close/>
              </a:path>
              <a:path w="5629275" h="2476500">
                <a:moveTo>
                  <a:pt x="133350" y="2465654"/>
                </a:moveTo>
                <a:lnTo>
                  <a:pt x="132880" y="2464536"/>
                </a:lnTo>
                <a:lnTo>
                  <a:pt x="131013" y="2462669"/>
                </a:lnTo>
                <a:lnTo>
                  <a:pt x="129895" y="2462212"/>
                </a:lnTo>
                <a:lnTo>
                  <a:pt x="117741" y="2462212"/>
                </a:lnTo>
                <a:lnTo>
                  <a:pt x="116624" y="2462669"/>
                </a:lnTo>
                <a:lnTo>
                  <a:pt x="114757" y="2464536"/>
                </a:lnTo>
                <a:lnTo>
                  <a:pt x="114300" y="2465654"/>
                </a:lnTo>
                <a:lnTo>
                  <a:pt x="114300" y="2468283"/>
                </a:lnTo>
                <a:lnTo>
                  <a:pt x="114757" y="2469413"/>
                </a:lnTo>
                <a:lnTo>
                  <a:pt x="116624" y="2471267"/>
                </a:lnTo>
                <a:lnTo>
                  <a:pt x="117741" y="2471737"/>
                </a:lnTo>
                <a:lnTo>
                  <a:pt x="129895" y="2471737"/>
                </a:lnTo>
                <a:lnTo>
                  <a:pt x="131013" y="2471267"/>
                </a:lnTo>
                <a:lnTo>
                  <a:pt x="132880" y="2469413"/>
                </a:lnTo>
                <a:lnTo>
                  <a:pt x="133350" y="2468283"/>
                </a:lnTo>
                <a:lnTo>
                  <a:pt x="133350" y="2465654"/>
                </a:lnTo>
                <a:close/>
              </a:path>
              <a:path w="5629275" h="2476500">
                <a:moveTo>
                  <a:pt x="133350" y="825233"/>
                </a:moveTo>
                <a:lnTo>
                  <a:pt x="132880" y="824115"/>
                </a:lnTo>
                <a:lnTo>
                  <a:pt x="131013" y="822248"/>
                </a:lnTo>
                <a:lnTo>
                  <a:pt x="129895" y="821791"/>
                </a:lnTo>
                <a:lnTo>
                  <a:pt x="117741" y="821791"/>
                </a:lnTo>
                <a:lnTo>
                  <a:pt x="116624" y="822248"/>
                </a:lnTo>
                <a:lnTo>
                  <a:pt x="114757" y="824115"/>
                </a:lnTo>
                <a:lnTo>
                  <a:pt x="114300" y="825233"/>
                </a:lnTo>
                <a:lnTo>
                  <a:pt x="114300" y="827862"/>
                </a:lnTo>
                <a:lnTo>
                  <a:pt x="114757" y="828992"/>
                </a:lnTo>
                <a:lnTo>
                  <a:pt x="116624" y="830846"/>
                </a:lnTo>
                <a:lnTo>
                  <a:pt x="117741" y="831316"/>
                </a:lnTo>
                <a:lnTo>
                  <a:pt x="129895" y="831316"/>
                </a:lnTo>
                <a:lnTo>
                  <a:pt x="131013" y="830846"/>
                </a:lnTo>
                <a:lnTo>
                  <a:pt x="132880" y="828992"/>
                </a:lnTo>
                <a:lnTo>
                  <a:pt x="133350" y="827862"/>
                </a:lnTo>
                <a:lnTo>
                  <a:pt x="133350" y="825233"/>
                </a:lnTo>
                <a:close/>
              </a:path>
              <a:path w="5629275" h="2476500">
                <a:moveTo>
                  <a:pt x="177177" y="2403741"/>
                </a:moveTo>
                <a:lnTo>
                  <a:pt x="176707" y="2402624"/>
                </a:lnTo>
                <a:lnTo>
                  <a:pt x="174853" y="2400757"/>
                </a:lnTo>
                <a:lnTo>
                  <a:pt x="173723" y="2400300"/>
                </a:lnTo>
                <a:lnTo>
                  <a:pt x="171094" y="2400300"/>
                </a:lnTo>
                <a:lnTo>
                  <a:pt x="169976" y="2400757"/>
                </a:lnTo>
                <a:lnTo>
                  <a:pt x="168109" y="2402624"/>
                </a:lnTo>
                <a:lnTo>
                  <a:pt x="167652" y="2403741"/>
                </a:lnTo>
                <a:lnTo>
                  <a:pt x="167652" y="2415895"/>
                </a:lnTo>
                <a:lnTo>
                  <a:pt x="168109" y="2417026"/>
                </a:lnTo>
                <a:lnTo>
                  <a:pt x="169976" y="2418880"/>
                </a:lnTo>
                <a:lnTo>
                  <a:pt x="171094" y="2419350"/>
                </a:lnTo>
                <a:lnTo>
                  <a:pt x="173723" y="2419350"/>
                </a:lnTo>
                <a:lnTo>
                  <a:pt x="174853" y="2418880"/>
                </a:lnTo>
                <a:lnTo>
                  <a:pt x="176707" y="2417026"/>
                </a:lnTo>
                <a:lnTo>
                  <a:pt x="177177" y="2415895"/>
                </a:lnTo>
                <a:lnTo>
                  <a:pt x="177177" y="2403741"/>
                </a:lnTo>
                <a:close/>
              </a:path>
              <a:path w="5629275" h="2476500">
                <a:moveTo>
                  <a:pt x="177177" y="2346591"/>
                </a:moveTo>
                <a:lnTo>
                  <a:pt x="176707" y="2345474"/>
                </a:lnTo>
                <a:lnTo>
                  <a:pt x="174853" y="2343607"/>
                </a:lnTo>
                <a:lnTo>
                  <a:pt x="173723" y="2343150"/>
                </a:lnTo>
                <a:lnTo>
                  <a:pt x="171094" y="2343150"/>
                </a:lnTo>
                <a:lnTo>
                  <a:pt x="169976" y="2343607"/>
                </a:lnTo>
                <a:lnTo>
                  <a:pt x="168109" y="2345474"/>
                </a:lnTo>
                <a:lnTo>
                  <a:pt x="167652" y="2346591"/>
                </a:lnTo>
                <a:lnTo>
                  <a:pt x="167652" y="2358745"/>
                </a:lnTo>
                <a:lnTo>
                  <a:pt x="168109" y="2359876"/>
                </a:lnTo>
                <a:lnTo>
                  <a:pt x="169976" y="2361730"/>
                </a:lnTo>
                <a:lnTo>
                  <a:pt x="171094" y="2362200"/>
                </a:lnTo>
                <a:lnTo>
                  <a:pt x="173723" y="2362200"/>
                </a:lnTo>
                <a:lnTo>
                  <a:pt x="174853" y="2361730"/>
                </a:lnTo>
                <a:lnTo>
                  <a:pt x="176707" y="2359876"/>
                </a:lnTo>
                <a:lnTo>
                  <a:pt x="177177" y="2358745"/>
                </a:lnTo>
                <a:lnTo>
                  <a:pt x="177177" y="2346591"/>
                </a:lnTo>
                <a:close/>
              </a:path>
              <a:path w="5629275" h="2476500">
                <a:moveTo>
                  <a:pt x="177177" y="2289441"/>
                </a:moveTo>
                <a:lnTo>
                  <a:pt x="176707" y="2288324"/>
                </a:lnTo>
                <a:lnTo>
                  <a:pt x="174853" y="2286457"/>
                </a:lnTo>
                <a:lnTo>
                  <a:pt x="173723" y="2286000"/>
                </a:lnTo>
                <a:lnTo>
                  <a:pt x="171094" y="2286000"/>
                </a:lnTo>
                <a:lnTo>
                  <a:pt x="169976" y="2286457"/>
                </a:lnTo>
                <a:lnTo>
                  <a:pt x="168109" y="2288324"/>
                </a:lnTo>
                <a:lnTo>
                  <a:pt x="167652" y="2289441"/>
                </a:lnTo>
                <a:lnTo>
                  <a:pt x="167652" y="2301595"/>
                </a:lnTo>
                <a:lnTo>
                  <a:pt x="168109" y="2302713"/>
                </a:lnTo>
                <a:lnTo>
                  <a:pt x="169976" y="2304580"/>
                </a:lnTo>
                <a:lnTo>
                  <a:pt x="171094" y="2305050"/>
                </a:lnTo>
                <a:lnTo>
                  <a:pt x="173723" y="2305050"/>
                </a:lnTo>
                <a:lnTo>
                  <a:pt x="174853" y="2304580"/>
                </a:lnTo>
                <a:lnTo>
                  <a:pt x="176707" y="2302713"/>
                </a:lnTo>
                <a:lnTo>
                  <a:pt x="177177" y="2301595"/>
                </a:lnTo>
                <a:lnTo>
                  <a:pt x="177177" y="2289441"/>
                </a:lnTo>
                <a:close/>
              </a:path>
              <a:path w="5629275" h="2476500">
                <a:moveTo>
                  <a:pt x="177177" y="2232291"/>
                </a:moveTo>
                <a:lnTo>
                  <a:pt x="176707" y="2231174"/>
                </a:lnTo>
                <a:lnTo>
                  <a:pt x="174853" y="2229307"/>
                </a:lnTo>
                <a:lnTo>
                  <a:pt x="173723" y="2228850"/>
                </a:lnTo>
                <a:lnTo>
                  <a:pt x="171094" y="2228850"/>
                </a:lnTo>
                <a:lnTo>
                  <a:pt x="169976" y="2229307"/>
                </a:lnTo>
                <a:lnTo>
                  <a:pt x="168109" y="2231174"/>
                </a:lnTo>
                <a:lnTo>
                  <a:pt x="167652" y="2232291"/>
                </a:lnTo>
                <a:lnTo>
                  <a:pt x="167652" y="2244445"/>
                </a:lnTo>
                <a:lnTo>
                  <a:pt x="168109" y="2245576"/>
                </a:lnTo>
                <a:lnTo>
                  <a:pt x="169976" y="2247430"/>
                </a:lnTo>
                <a:lnTo>
                  <a:pt x="171094" y="2247900"/>
                </a:lnTo>
                <a:lnTo>
                  <a:pt x="173723" y="2247900"/>
                </a:lnTo>
                <a:lnTo>
                  <a:pt x="174853" y="2247430"/>
                </a:lnTo>
                <a:lnTo>
                  <a:pt x="176707" y="2245576"/>
                </a:lnTo>
                <a:lnTo>
                  <a:pt x="177177" y="2244445"/>
                </a:lnTo>
                <a:lnTo>
                  <a:pt x="177177" y="2232291"/>
                </a:lnTo>
                <a:close/>
              </a:path>
              <a:path w="5629275" h="2476500">
                <a:moveTo>
                  <a:pt x="177177" y="2175141"/>
                </a:moveTo>
                <a:lnTo>
                  <a:pt x="176707" y="2174024"/>
                </a:lnTo>
                <a:lnTo>
                  <a:pt x="174853" y="2172157"/>
                </a:lnTo>
                <a:lnTo>
                  <a:pt x="173723" y="2171700"/>
                </a:lnTo>
                <a:lnTo>
                  <a:pt x="171094" y="2171700"/>
                </a:lnTo>
                <a:lnTo>
                  <a:pt x="169976" y="2172157"/>
                </a:lnTo>
                <a:lnTo>
                  <a:pt x="168109" y="2174024"/>
                </a:lnTo>
                <a:lnTo>
                  <a:pt x="167652" y="2175141"/>
                </a:lnTo>
                <a:lnTo>
                  <a:pt x="167652" y="2187295"/>
                </a:lnTo>
                <a:lnTo>
                  <a:pt x="168109" y="2188426"/>
                </a:lnTo>
                <a:lnTo>
                  <a:pt x="169976" y="2190280"/>
                </a:lnTo>
                <a:lnTo>
                  <a:pt x="171094" y="2190750"/>
                </a:lnTo>
                <a:lnTo>
                  <a:pt x="173723" y="2190750"/>
                </a:lnTo>
                <a:lnTo>
                  <a:pt x="174853" y="2190280"/>
                </a:lnTo>
                <a:lnTo>
                  <a:pt x="176707" y="2188426"/>
                </a:lnTo>
                <a:lnTo>
                  <a:pt x="177177" y="2187295"/>
                </a:lnTo>
                <a:lnTo>
                  <a:pt x="177177" y="2175141"/>
                </a:lnTo>
                <a:close/>
              </a:path>
              <a:path w="5629275" h="2476500">
                <a:moveTo>
                  <a:pt x="177177" y="2117991"/>
                </a:moveTo>
                <a:lnTo>
                  <a:pt x="176707" y="2116874"/>
                </a:lnTo>
                <a:lnTo>
                  <a:pt x="174853" y="2115007"/>
                </a:lnTo>
                <a:lnTo>
                  <a:pt x="173723" y="2114550"/>
                </a:lnTo>
                <a:lnTo>
                  <a:pt x="171094" y="2114550"/>
                </a:lnTo>
                <a:lnTo>
                  <a:pt x="169976" y="2115007"/>
                </a:lnTo>
                <a:lnTo>
                  <a:pt x="168109" y="2116874"/>
                </a:lnTo>
                <a:lnTo>
                  <a:pt x="167652" y="2117991"/>
                </a:lnTo>
                <a:lnTo>
                  <a:pt x="167652" y="2130145"/>
                </a:lnTo>
                <a:lnTo>
                  <a:pt x="168109" y="2131276"/>
                </a:lnTo>
                <a:lnTo>
                  <a:pt x="169976" y="2133130"/>
                </a:lnTo>
                <a:lnTo>
                  <a:pt x="171094" y="2133600"/>
                </a:lnTo>
                <a:lnTo>
                  <a:pt x="173723" y="2133600"/>
                </a:lnTo>
                <a:lnTo>
                  <a:pt x="174853" y="2133130"/>
                </a:lnTo>
                <a:lnTo>
                  <a:pt x="176707" y="2131276"/>
                </a:lnTo>
                <a:lnTo>
                  <a:pt x="177177" y="2130145"/>
                </a:lnTo>
                <a:lnTo>
                  <a:pt x="177177" y="2117991"/>
                </a:lnTo>
                <a:close/>
              </a:path>
              <a:path w="5629275" h="2476500">
                <a:moveTo>
                  <a:pt x="177177" y="2060841"/>
                </a:moveTo>
                <a:lnTo>
                  <a:pt x="176707" y="2059724"/>
                </a:lnTo>
                <a:lnTo>
                  <a:pt x="174853" y="2057857"/>
                </a:lnTo>
                <a:lnTo>
                  <a:pt x="173723" y="2057400"/>
                </a:lnTo>
                <a:lnTo>
                  <a:pt x="171094" y="2057400"/>
                </a:lnTo>
                <a:lnTo>
                  <a:pt x="169976" y="2057857"/>
                </a:lnTo>
                <a:lnTo>
                  <a:pt x="168109" y="2059724"/>
                </a:lnTo>
                <a:lnTo>
                  <a:pt x="167652" y="2060841"/>
                </a:lnTo>
                <a:lnTo>
                  <a:pt x="167652" y="2072995"/>
                </a:lnTo>
                <a:lnTo>
                  <a:pt x="168109" y="2074125"/>
                </a:lnTo>
                <a:lnTo>
                  <a:pt x="169976" y="2075980"/>
                </a:lnTo>
                <a:lnTo>
                  <a:pt x="171094" y="2076450"/>
                </a:lnTo>
                <a:lnTo>
                  <a:pt x="173723" y="2076450"/>
                </a:lnTo>
                <a:lnTo>
                  <a:pt x="174853" y="2075980"/>
                </a:lnTo>
                <a:lnTo>
                  <a:pt x="176707" y="2074125"/>
                </a:lnTo>
                <a:lnTo>
                  <a:pt x="177177" y="2072995"/>
                </a:lnTo>
                <a:lnTo>
                  <a:pt x="177177" y="2060841"/>
                </a:lnTo>
                <a:close/>
              </a:path>
              <a:path w="5629275" h="2476500">
                <a:moveTo>
                  <a:pt x="177177" y="2003691"/>
                </a:moveTo>
                <a:lnTo>
                  <a:pt x="176707" y="2002574"/>
                </a:lnTo>
                <a:lnTo>
                  <a:pt x="174853" y="2000707"/>
                </a:lnTo>
                <a:lnTo>
                  <a:pt x="173723" y="2000250"/>
                </a:lnTo>
                <a:lnTo>
                  <a:pt x="171094" y="2000250"/>
                </a:lnTo>
                <a:lnTo>
                  <a:pt x="169976" y="2000707"/>
                </a:lnTo>
                <a:lnTo>
                  <a:pt x="168109" y="2002574"/>
                </a:lnTo>
                <a:lnTo>
                  <a:pt x="167652" y="2003691"/>
                </a:lnTo>
                <a:lnTo>
                  <a:pt x="167652" y="2015845"/>
                </a:lnTo>
                <a:lnTo>
                  <a:pt x="168109" y="2016975"/>
                </a:lnTo>
                <a:lnTo>
                  <a:pt x="169976" y="2018830"/>
                </a:lnTo>
                <a:lnTo>
                  <a:pt x="171094" y="2019300"/>
                </a:lnTo>
                <a:lnTo>
                  <a:pt x="173723" y="2019300"/>
                </a:lnTo>
                <a:lnTo>
                  <a:pt x="174853" y="2018830"/>
                </a:lnTo>
                <a:lnTo>
                  <a:pt x="176707" y="2016975"/>
                </a:lnTo>
                <a:lnTo>
                  <a:pt x="177177" y="2015845"/>
                </a:lnTo>
                <a:lnTo>
                  <a:pt x="177177" y="2003691"/>
                </a:lnTo>
                <a:close/>
              </a:path>
              <a:path w="5629275" h="2476500">
                <a:moveTo>
                  <a:pt x="177177" y="1946541"/>
                </a:moveTo>
                <a:lnTo>
                  <a:pt x="176707" y="1945424"/>
                </a:lnTo>
                <a:lnTo>
                  <a:pt x="174853" y="1943557"/>
                </a:lnTo>
                <a:lnTo>
                  <a:pt x="173723" y="1943100"/>
                </a:lnTo>
                <a:lnTo>
                  <a:pt x="171094" y="1943100"/>
                </a:lnTo>
                <a:lnTo>
                  <a:pt x="169976" y="1943557"/>
                </a:lnTo>
                <a:lnTo>
                  <a:pt x="168109" y="1945424"/>
                </a:lnTo>
                <a:lnTo>
                  <a:pt x="167652" y="1946541"/>
                </a:lnTo>
                <a:lnTo>
                  <a:pt x="167652" y="1958695"/>
                </a:lnTo>
                <a:lnTo>
                  <a:pt x="168109" y="1959825"/>
                </a:lnTo>
                <a:lnTo>
                  <a:pt x="169976" y="1961680"/>
                </a:lnTo>
                <a:lnTo>
                  <a:pt x="171094" y="1962150"/>
                </a:lnTo>
                <a:lnTo>
                  <a:pt x="173723" y="1962150"/>
                </a:lnTo>
                <a:lnTo>
                  <a:pt x="174853" y="1961680"/>
                </a:lnTo>
                <a:lnTo>
                  <a:pt x="176707" y="1959825"/>
                </a:lnTo>
                <a:lnTo>
                  <a:pt x="177177" y="1958695"/>
                </a:lnTo>
                <a:lnTo>
                  <a:pt x="177177" y="1946541"/>
                </a:lnTo>
                <a:close/>
              </a:path>
              <a:path w="5629275" h="2476500">
                <a:moveTo>
                  <a:pt x="177177" y="1889391"/>
                </a:moveTo>
                <a:lnTo>
                  <a:pt x="176707" y="1888274"/>
                </a:lnTo>
                <a:lnTo>
                  <a:pt x="174853" y="1886407"/>
                </a:lnTo>
                <a:lnTo>
                  <a:pt x="173723" y="1885950"/>
                </a:lnTo>
                <a:lnTo>
                  <a:pt x="171094" y="1885950"/>
                </a:lnTo>
                <a:lnTo>
                  <a:pt x="169976" y="1886407"/>
                </a:lnTo>
                <a:lnTo>
                  <a:pt x="168109" y="1888274"/>
                </a:lnTo>
                <a:lnTo>
                  <a:pt x="167652" y="1889391"/>
                </a:lnTo>
                <a:lnTo>
                  <a:pt x="167652" y="1901545"/>
                </a:lnTo>
                <a:lnTo>
                  <a:pt x="168109" y="1902675"/>
                </a:lnTo>
                <a:lnTo>
                  <a:pt x="169976" y="1904530"/>
                </a:lnTo>
                <a:lnTo>
                  <a:pt x="171094" y="1905000"/>
                </a:lnTo>
                <a:lnTo>
                  <a:pt x="173723" y="1905000"/>
                </a:lnTo>
                <a:lnTo>
                  <a:pt x="174853" y="1904530"/>
                </a:lnTo>
                <a:lnTo>
                  <a:pt x="176707" y="1902675"/>
                </a:lnTo>
                <a:lnTo>
                  <a:pt x="177177" y="1901545"/>
                </a:lnTo>
                <a:lnTo>
                  <a:pt x="177177" y="1889391"/>
                </a:lnTo>
                <a:close/>
              </a:path>
              <a:path w="5629275" h="2476500">
                <a:moveTo>
                  <a:pt x="177177" y="1832241"/>
                </a:moveTo>
                <a:lnTo>
                  <a:pt x="176707" y="1831124"/>
                </a:lnTo>
                <a:lnTo>
                  <a:pt x="174853" y="1829257"/>
                </a:lnTo>
                <a:lnTo>
                  <a:pt x="173723" y="1828800"/>
                </a:lnTo>
                <a:lnTo>
                  <a:pt x="171094" y="1828800"/>
                </a:lnTo>
                <a:lnTo>
                  <a:pt x="169976" y="1829257"/>
                </a:lnTo>
                <a:lnTo>
                  <a:pt x="168109" y="1831124"/>
                </a:lnTo>
                <a:lnTo>
                  <a:pt x="167652" y="1832241"/>
                </a:lnTo>
                <a:lnTo>
                  <a:pt x="167652" y="1844395"/>
                </a:lnTo>
                <a:lnTo>
                  <a:pt x="168109" y="1845525"/>
                </a:lnTo>
                <a:lnTo>
                  <a:pt x="169976" y="1847380"/>
                </a:lnTo>
                <a:lnTo>
                  <a:pt x="171094" y="1847850"/>
                </a:lnTo>
                <a:lnTo>
                  <a:pt x="173723" y="1847850"/>
                </a:lnTo>
                <a:lnTo>
                  <a:pt x="174853" y="1847380"/>
                </a:lnTo>
                <a:lnTo>
                  <a:pt x="176707" y="1845525"/>
                </a:lnTo>
                <a:lnTo>
                  <a:pt x="177177" y="1844395"/>
                </a:lnTo>
                <a:lnTo>
                  <a:pt x="177177" y="1832241"/>
                </a:lnTo>
                <a:close/>
              </a:path>
              <a:path w="5629275" h="2476500">
                <a:moveTo>
                  <a:pt x="177177" y="1775091"/>
                </a:moveTo>
                <a:lnTo>
                  <a:pt x="176707" y="1773974"/>
                </a:lnTo>
                <a:lnTo>
                  <a:pt x="174853" y="1772107"/>
                </a:lnTo>
                <a:lnTo>
                  <a:pt x="173723" y="1771650"/>
                </a:lnTo>
                <a:lnTo>
                  <a:pt x="171094" y="1771650"/>
                </a:lnTo>
                <a:lnTo>
                  <a:pt x="169976" y="1772107"/>
                </a:lnTo>
                <a:lnTo>
                  <a:pt x="168109" y="1773974"/>
                </a:lnTo>
                <a:lnTo>
                  <a:pt x="167652" y="1775091"/>
                </a:lnTo>
                <a:lnTo>
                  <a:pt x="167652" y="1787245"/>
                </a:lnTo>
                <a:lnTo>
                  <a:pt x="168109" y="1788363"/>
                </a:lnTo>
                <a:lnTo>
                  <a:pt x="169976" y="1790230"/>
                </a:lnTo>
                <a:lnTo>
                  <a:pt x="171094" y="1790700"/>
                </a:lnTo>
                <a:lnTo>
                  <a:pt x="173723" y="1790700"/>
                </a:lnTo>
                <a:lnTo>
                  <a:pt x="174853" y="1790230"/>
                </a:lnTo>
                <a:lnTo>
                  <a:pt x="176707" y="1788363"/>
                </a:lnTo>
                <a:lnTo>
                  <a:pt x="177177" y="1787245"/>
                </a:lnTo>
                <a:lnTo>
                  <a:pt x="177177" y="1775091"/>
                </a:lnTo>
                <a:close/>
              </a:path>
              <a:path w="5629275" h="2476500">
                <a:moveTo>
                  <a:pt x="177177" y="1717941"/>
                </a:moveTo>
                <a:lnTo>
                  <a:pt x="176707" y="1716824"/>
                </a:lnTo>
                <a:lnTo>
                  <a:pt x="174853" y="1714957"/>
                </a:lnTo>
                <a:lnTo>
                  <a:pt x="173723" y="1714500"/>
                </a:lnTo>
                <a:lnTo>
                  <a:pt x="171094" y="1714500"/>
                </a:lnTo>
                <a:lnTo>
                  <a:pt x="169976" y="1714957"/>
                </a:lnTo>
                <a:lnTo>
                  <a:pt x="168109" y="1716824"/>
                </a:lnTo>
                <a:lnTo>
                  <a:pt x="167652" y="1717941"/>
                </a:lnTo>
                <a:lnTo>
                  <a:pt x="167652" y="1730095"/>
                </a:lnTo>
                <a:lnTo>
                  <a:pt x="168109" y="1731213"/>
                </a:lnTo>
                <a:lnTo>
                  <a:pt x="169976" y="1733080"/>
                </a:lnTo>
                <a:lnTo>
                  <a:pt x="171094" y="1733550"/>
                </a:lnTo>
                <a:lnTo>
                  <a:pt x="173723" y="1733550"/>
                </a:lnTo>
                <a:lnTo>
                  <a:pt x="174853" y="1733080"/>
                </a:lnTo>
                <a:lnTo>
                  <a:pt x="176707" y="1731213"/>
                </a:lnTo>
                <a:lnTo>
                  <a:pt x="177177" y="1730095"/>
                </a:lnTo>
                <a:lnTo>
                  <a:pt x="177177" y="1717941"/>
                </a:lnTo>
                <a:close/>
              </a:path>
              <a:path w="5629275" h="2476500">
                <a:moveTo>
                  <a:pt x="177177" y="1660791"/>
                </a:moveTo>
                <a:lnTo>
                  <a:pt x="176707" y="1659674"/>
                </a:lnTo>
                <a:lnTo>
                  <a:pt x="174853" y="1657807"/>
                </a:lnTo>
                <a:lnTo>
                  <a:pt x="173723" y="1657350"/>
                </a:lnTo>
                <a:lnTo>
                  <a:pt x="171094" y="1657350"/>
                </a:lnTo>
                <a:lnTo>
                  <a:pt x="169976" y="1657807"/>
                </a:lnTo>
                <a:lnTo>
                  <a:pt x="168109" y="1659674"/>
                </a:lnTo>
                <a:lnTo>
                  <a:pt x="167652" y="1660791"/>
                </a:lnTo>
                <a:lnTo>
                  <a:pt x="167652" y="1672945"/>
                </a:lnTo>
                <a:lnTo>
                  <a:pt x="168109" y="1674075"/>
                </a:lnTo>
                <a:lnTo>
                  <a:pt x="169976" y="1675930"/>
                </a:lnTo>
                <a:lnTo>
                  <a:pt x="171094" y="1676400"/>
                </a:lnTo>
                <a:lnTo>
                  <a:pt x="173723" y="1676400"/>
                </a:lnTo>
                <a:lnTo>
                  <a:pt x="174853" y="1675930"/>
                </a:lnTo>
                <a:lnTo>
                  <a:pt x="176707" y="1674075"/>
                </a:lnTo>
                <a:lnTo>
                  <a:pt x="177177" y="1672945"/>
                </a:lnTo>
                <a:lnTo>
                  <a:pt x="177177" y="1660791"/>
                </a:lnTo>
                <a:close/>
              </a:path>
              <a:path w="5629275" h="2476500">
                <a:moveTo>
                  <a:pt x="177177" y="1603641"/>
                </a:moveTo>
                <a:lnTo>
                  <a:pt x="176707" y="1602524"/>
                </a:lnTo>
                <a:lnTo>
                  <a:pt x="174853" y="1600657"/>
                </a:lnTo>
                <a:lnTo>
                  <a:pt x="173723" y="1600200"/>
                </a:lnTo>
                <a:lnTo>
                  <a:pt x="171094" y="1600200"/>
                </a:lnTo>
                <a:lnTo>
                  <a:pt x="169976" y="1600657"/>
                </a:lnTo>
                <a:lnTo>
                  <a:pt x="168109" y="1602524"/>
                </a:lnTo>
                <a:lnTo>
                  <a:pt x="167652" y="1603641"/>
                </a:lnTo>
                <a:lnTo>
                  <a:pt x="167652" y="1615795"/>
                </a:lnTo>
                <a:lnTo>
                  <a:pt x="168109" y="1616925"/>
                </a:lnTo>
                <a:lnTo>
                  <a:pt x="169976" y="1618780"/>
                </a:lnTo>
                <a:lnTo>
                  <a:pt x="171094" y="1619250"/>
                </a:lnTo>
                <a:lnTo>
                  <a:pt x="173723" y="1619250"/>
                </a:lnTo>
                <a:lnTo>
                  <a:pt x="174853" y="1618780"/>
                </a:lnTo>
                <a:lnTo>
                  <a:pt x="176707" y="1616925"/>
                </a:lnTo>
                <a:lnTo>
                  <a:pt x="177177" y="1615795"/>
                </a:lnTo>
                <a:lnTo>
                  <a:pt x="177177" y="1603641"/>
                </a:lnTo>
                <a:close/>
              </a:path>
              <a:path w="5629275" h="2476500">
                <a:moveTo>
                  <a:pt x="177177" y="1546491"/>
                </a:moveTo>
                <a:lnTo>
                  <a:pt x="176707" y="1545374"/>
                </a:lnTo>
                <a:lnTo>
                  <a:pt x="174853" y="1543507"/>
                </a:lnTo>
                <a:lnTo>
                  <a:pt x="173723" y="1543050"/>
                </a:lnTo>
                <a:lnTo>
                  <a:pt x="171094" y="1543050"/>
                </a:lnTo>
                <a:lnTo>
                  <a:pt x="169976" y="1543507"/>
                </a:lnTo>
                <a:lnTo>
                  <a:pt x="168109" y="1545374"/>
                </a:lnTo>
                <a:lnTo>
                  <a:pt x="167652" y="1546491"/>
                </a:lnTo>
                <a:lnTo>
                  <a:pt x="167652" y="1558645"/>
                </a:lnTo>
                <a:lnTo>
                  <a:pt x="168109" y="1559775"/>
                </a:lnTo>
                <a:lnTo>
                  <a:pt x="169976" y="1561630"/>
                </a:lnTo>
                <a:lnTo>
                  <a:pt x="171094" y="1562100"/>
                </a:lnTo>
                <a:lnTo>
                  <a:pt x="173723" y="1562100"/>
                </a:lnTo>
                <a:lnTo>
                  <a:pt x="174853" y="1561630"/>
                </a:lnTo>
                <a:lnTo>
                  <a:pt x="176707" y="1559775"/>
                </a:lnTo>
                <a:lnTo>
                  <a:pt x="177177" y="1558645"/>
                </a:lnTo>
                <a:lnTo>
                  <a:pt x="177177" y="1546491"/>
                </a:lnTo>
                <a:close/>
              </a:path>
              <a:path w="5629275" h="2476500">
                <a:moveTo>
                  <a:pt x="177177" y="1489341"/>
                </a:moveTo>
                <a:lnTo>
                  <a:pt x="176707" y="1488224"/>
                </a:lnTo>
                <a:lnTo>
                  <a:pt x="174853" y="1486357"/>
                </a:lnTo>
                <a:lnTo>
                  <a:pt x="173723" y="1485900"/>
                </a:lnTo>
                <a:lnTo>
                  <a:pt x="171094" y="1485900"/>
                </a:lnTo>
                <a:lnTo>
                  <a:pt x="169976" y="1486357"/>
                </a:lnTo>
                <a:lnTo>
                  <a:pt x="168109" y="1488224"/>
                </a:lnTo>
                <a:lnTo>
                  <a:pt x="167652" y="1489341"/>
                </a:lnTo>
                <a:lnTo>
                  <a:pt x="167652" y="1501495"/>
                </a:lnTo>
                <a:lnTo>
                  <a:pt x="168109" y="1502625"/>
                </a:lnTo>
                <a:lnTo>
                  <a:pt x="169976" y="1504480"/>
                </a:lnTo>
                <a:lnTo>
                  <a:pt x="171094" y="1504950"/>
                </a:lnTo>
                <a:lnTo>
                  <a:pt x="173723" y="1504950"/>
                </a:lnTo>
                <a:lnTo>
                  <a:pt x="174853" y="1504480"/>
                </a:lnTo>
                <a:lnTo>
                  <a:pt x="176707" y="1502625"/>
                </a:lnTo>
                <a:lnTo>
                  <a:pt x="177177" y="1501495"/>
                </a:lnTo>
                <a:lnTo>
                  <a:pt x="177177" y="1489341"/>
                </a:lnTo>
                <a:close/>
              </a:path>
              <a:path w="5629275" h="2476500">
                <a:moveTo>
                  <a:pt x="177177" y="1432191"/>
                </a:moveTo>
                <a:lnTo>
                  <a:pt x="176707" y="1431074"/>
                </a:lnTo>
                <a:lnTo>
                  <a:pt x="174853" y="1429207"/>
                </a:lnTo>
                <a:lnTo>
                  <a:pt x="173723" y="1428750"/>
                </a:lnTo>
                <a:lnTo>
                  <a:pt x="171094" y="1428750"/>
                </a:lnTo>
                <a:lnTo>
                  <a:pt x="169976" y="1429207"/>
                </a:lnTo>
                <a:lnTo>
                  <a:pt x="168109" y="1431074"/>
                </a:lnTo>
                <a:lnTo>
                  <a:pt x="167652" y="1432191"/>
                </a:lnTo>
                <a:lnTo>
                  <a:pt x="167652" y="1444345"/>
                </a:lnTo>
                <a:lnTo>
                  <a:pt x="168109" y="1445475"/>
                </a:lnTo>
                <a:lnTo>
                  <a:pt x="169976" y="1447330"/>
                </a:lnTo>
                <a:lnTo>
                  <a:pt x="171094" y="1447800"/>
                </a:lnTo>
                <a:lnTo>
                  <a:pt x="173723" y="1447800"/>
                </a:lnTo>
                <a:lnTo>
                  <a:pt x="174853" y="1447330"/>
                </a:lnTo>
                <a:lnTo>
                  <a:pt x="176707" y="1445475"/>
                </a:lnTo>
                <a:lnTo>
                  <a:pt x="177177" y="1444345"/>
                </a:lnTo>
                <a:lnTo>
                  <a:pt x="177177" y="1432191"/>
                </a:lnTo>
                <a:close/>
              </a:path>
              <a:path w="5629275" h="2476500">
                <a:moveTo>
                  <a:pt x="177177" y="1375041"/>
                </a:moveTo>
                <a:lnTo>
                  <a:pt x="176707" y="1373924"/>
                </a:lnTo>
                <a:lnTo>
                  <a:pt x="174853" y="1372057"/>
                </a:lnTo>
                <a:lnTo>
                  <a:pt x="173723" y="1371600"/>
                </a:lnTo>
                <a:lnTo>
                  <a:pt x="171094" y="1371600"/>
                </a:lnTo>
                <a:lnTo>
                  <a:pt x="169976" y="1372057"/>
                </a:lnTo>
                <a:lnTo>
                  <a:pt x="168109" y="1373924"/>
                </a:lnTo>
                <a:lnTo>
                  <a:pt x="167652" y="1375041"/>
                </a:lnTo>
                <a:lnTo>
                  <a:pt x="167652" y="1387195"/>
                </a:lnTo>
                <a:lnTo>
                  <a:pt x="168109" y="1388325"/>
                </a:lnTo>
                <a:lnTo>
                  <a:pt x="169976" y="1390180"/>
                </a:lnTo>
                <a:lnTo>
                  <a:pt x="171094" y="1390650"/>
                </a:lnTo>
                <a:lnTo>
                  <a:pt x="173723" y="1390650"/>
                </a:lnTo>
                <a:lnTo>
                  <a:pt x="174853" y="1390180"/>
                </a:lnTo>
                <a:lnTo>
                  <a:pt x="176707" y="1388325"/>
                </a:lnTo>
                <a:lnTo>
                  <a:pt x="177177" y="1387195"/>
                </a:lnTo>
                <a:lnTo>
                  <a:pt x="177177" y="1375041"/>
                </a:lnTo>
                <a:close/>
              </a:path>
              <a:path w="5629275" h="2476500">
                <a:moveTo>
                  <a:pt x="177177" y="1317891"/>
                </a:moveTo>
                <a:lnTo>
                  <a:pt x="176707" y="1316774"/>
                </a:lnTo>
                <a:lnTo>
                  <a:pt x="174853" y="1314907"/>
                </a:lnTo>
                <a:lnTo>
                  <a:pt x="173723" y="1314450"/>
                </a:lnTo>
                <a:lnTo>
                  <a:pt x="171094" y="1314450"/>
                </a:lnTo>
                <a:lnTo>
                  <a:pt x="169976" y="1314907"/>
                </a:lnTo>
                <a:lnTo>
                  <a:pt x="168109" y="1316774"/>
                </a:lnTo>
                <a:lnTo>
                  <a:pt x="167652" y="1317891"/>
                </a:lnTo>
                <a:lnTo>
                  <a:pt x="167652" y="1330045"/>
                </a:lnTo>
                <a:lnTo>
                  <a:pt x="168109" y="1331163"/>
                </a:lnTo>
                <a:lnTo>
                  <a:pt x="169976" y="1333030"/>
                </a:lnTo>
                <a:lnTo>
                  <a:pt x="171094" y="1333500"/>
                </a:lnTo>
                <a:lnTo>
                  <a:pt x="173723" y="1333500"/>
                </a:lnTo>
                <a:lnTo>
                  <a:pt x="174853" y="1333030"/>
                </a:lnTo>
                <a:lnTo>
                  <a:pt x="176707" y="1331163"/>
                </a:lnTo>
                <a:lnTo>
                  <a:pt x="177177" y="1330045"/>
                </a:lnTo>
                <a:lnTo>
                  <a:pt x="177177" y="1317891"/>
                </a:lnTo>
                <a:close/>
              </a:path>
              <a:path w="5629275" h="2476500">
                <a:moveTo>
                  <a:pt x="177177" y="1260741"/>
                </a:moveTo>
                <a:lnTo>
                  <a:pt x="176707" y="1259624"/>
                </a:lnTo>
                <a:lnTo>
                  <a:pt x="174853" y="1257757"/>
                </a:lnTo>
                <a:lnTo>
                  <a:pt x="173723" y="1257300"/>
                </a:lnTo>
                <a:lnTo>
                  <a:pt x="171094" y="1257300"/>
                </a:lnTo>
                <a:lnTo>
                  <a:pt x="169976" y="1257757"/>
                </a:lnTo>
                <a:lnTo>
                  <a:pt x="168109" y="1259624"/>
                </a:lnTo>
                <a:lnTo>
                  <a:pt x="167652" y="1260741"/>
                </a:lnTo>
                <a:lnTo>
                  <a:pt x="167652" y="1272895"/>
                </a:lnTo>
                <a:lnTo>
                  <a:pt x="168109" y="1274025"/>
                </a:lnTo>
                <a:lnTo>
                  <a:pt x="169976" y="1275880"/>
                </a:lnTo>
                <a:lnTo>
                  <a:pt x="171094" y="1276350"/>
                </a:lnTo>
                <a:lnTo>
                  <a:pt x="173723" y="1276350"/>
                </a:lnTo>
                <a:lnTo>
                  <a:pt x="174853" y="1275880"/>
                </a:lnTo>
                <a:lnTo>
                  <a:pt x="176707" y="1274025"/>
                </a:lnTo>
                <a:lnTo>
                  <a:pt x="177177" y="1272895"/>
                </a:lnTo>
                <a:lnTo>
                  <a:pt x="177177" y="1260741"/>
                </a:lnTo>
                <a:close/>
              </a:path>
              <a:path w="5629275" h="2476500">
                <a:moveTo>
                  <a:pt x="177177" y="1203591"/>
                </a:moveTo>
                <a:lnTo>
                  <a:pt x="176707" y="1202474"/>
                </a:lnTo>
                <a:lnTo>
                  <a:pt x="174853" y="1200607"/>
                </a:lnTo>
                <a:lnTo>
                  <a:pt x="173723" y="1200150"/>
                </a:lnTo>
                <a:lnTo>
                  <a:pt x="171094" y="1200150"/>
                </a:lnTo>
                <a:lnTo>
                  <a:pt x="169976" y="1200607"/>
                </a:lnTo>
                <a:lnTo>
                  <a:pt x="168109" y="1202474"/>
                </a:lnTo>
                <a:lnTo>
                  <a:pt x="167652" y="1203591"/>
                </a:lnTo>
                <a:lnTo>
                  <a:pt x="167652" y="1215745"/>
                </a:lnTo>
                <a:lnTo>
                  <a:pt x="168109" y="1216863"/>
                </a:lnTo>
                <a:lnTo>
                  <a:pt x="169976" y="1218730"/>
                </a:lnTo>
                <a:lnTo>
                  <a:pt x="171094" y="1219200"/>
                </a:lnTo>
                <a:lnTo>
                  <a:pt x="173723" y="1219200"/>
                </a:lnTo>
                <a:lnTo>
                  <a:pt x="174853" y="1218730"/>
                </a:lnTo>
                <a:lnTo>
                  <a:pt x="176707" y="1216863"/>
                </a:lnTo>
                <a:lnTo>
                  <a:pt x="177177" y="1215745"/>
                </a:lnTo>
                <a:lnTo>
                  <a:pt x="177177" y="1203591"/>
                </a:lnTo>
                <a:close/>
              </a:path>
              <a:path w="5629275" h="2476500">
                <a:moveTo>
                  <a:pt x="177177" y="1146441"/>
                </a:moveTo>
                <a:lnTo>
                  <a:pt x="176707" y="1145324"/>
                </a:lnTo>
                <a:lnTo>
                  <a:pt x="174853" y="1143457"/>
                </a:lnTo>
                <a:lnTo>
                  <a:pt x="173723" y="1143000"/>
                </a:lnTo>
                <a:lnTo>
                  <a:pt x="171094" y="1143000"/>
                </a:lnTo>
                <a:lnTo>
                  <a:pt x="169976" y="1143457"/>
                </a:lnTo>
                <a:lnTo>
                  <a:pt x="168109" y="1145324"/>
                </a:lnTo>
                <a:lnTo>
                  <a:pt x="167652" y="1146441"/>
                </a:lnTo>
                <a:lnTo>
                  <a:pt x="167652" y="1158595"/>
                </a:lnTo>
                <a:lnTo>
                  <a:pt x="168109" y="1159725"/>
                </a:lnTo>
                <a:lnTo>
                  <a:pt x="169976" y="1161580"/>
                </a:lnTo>
                <a:lnTo>
                  <a:pt x="171094" y="1162050"/>
                </a:lnTo>
                <a:lnTo>
                  <a:pt x="173723" y="1162050"/>
                </a:lnTo>
                <a:lnTo>
                  <a:pt x="174853" y="1161580"/>
                </a:lnTo>
                <a:lnTo>
                  <a:pt x="176707" y="1159725"/>
                </a:lnTo>
                <a:lnTo>
                  <a:pt x="177177" y="1158595"/>
                </a:lnTo>
                <a:lnTo>
                  <a:pt x="177177" y="1146441"/>
                </a:lnTo>
                <a:close/>
              </a:path>
              <a:path w="5629275" h="2476500">
                <a:moveTo>
                  <a:pt x="177177" y="1089291"/>
                </a:moveTo>
                <a:lnTo>
                  <a:pt x="176707" y="1088174"/>
                </a:lnTo>
                <a:lnTo>
                  <a:pt x="174853" y="1086307"/>
                </a:lnTo>
                <a:lnTo>
                  <a:pt x="173723" y="1085850"/>
                </a:lnTo>
                <a:lnTo>
                  <a:pt x="171094" y="1085850"/>
                </a:lnTo>
                <a:lnTo>
                  <a:pt x="169976" y="1086307"/>
                </a:lnTo>
                <a:lnTo>
                  <a:pt x="168109" y="1088174"/>
                </a:lnTo>
                <a:lnTo>
                  <a:pt x="167652" y="1089291"/>
                </a:lnTo>
                <a:lnTo>
                  <a:pt x="167652" y="1101445"/>
                </a:lnTo>
                <a:lnTo>
                  <a:pt x="168109" y="1102575"/>
                </a:lnTo>
                <a:lnTo>
                  <a:pt x="169976" y="1104430"/>
                </a:lnTo>
                <a:lnTo>
                  <a:pt x="171094" y="1104900"/>
                </a:lnTo>
                <a:lnTo>
                  <a:pt x="173723" y="1104900"/>
                </a:lnTo>
                <a:lnTo>
                  <a:pt x="174853" y="1104430"/>
                </a:lnTo>
                <a:lnTo>
                  <a:pt x="176707" y="1102575"/>
                </a:lnTo>
                <a:lnTo>
                  <a:pt x="177177" y="1101445"/>
                </a:lnTo>
                <a:lnTo>
                  <a:pt x="177177" y="1089291"/>
                </a:lnTo>
                <a:close/>
              </a:path>
              <a:path w="5629275" h="2476500">
                <a:moveTo>
                  <a:pt x="177177" y="1032141"/>
                </a:moveTo>
                <a:lnTo>
                  <a:pt x="176707" y="1031024"/>
                </a:lnTo>
                <a:lnTo>
                  <a:pt x="174853" y="1029157"/>
                </a:lnTo>
                <a:lnTo>
                  <a:pt x="173723" y="1028700"/>
                </a:lnTo>
                <a:lnTo>
                  <a:pt x="171094" y="1028700"/>
                </a:lnTo>
                <a:lnTo>
                  <a:pt x="169976" y="1029157"/>
                </a:lnTo>
                <a:lnTo>
                  <a:pt x="168109" y="1031024"/>
                </a:lnTo>
                <a:lnTo>
                  <a:pt x="167652" y="1032141"/>
                </a:lnTo>
                <a:lnTo>
                  <a:pt x="167652" y="1044295"/>
                </a:lnTo>
                <a:lnTo>
                  <a:pt x="168109" y="1045425"/>
                </a:lnTo>
                <a:lnTo>
                  <a:pt x="169976" y="1047280"/>
                </a:lnTo>
                <a:lnTo>
                  <a:pt x="171094" y="1047750"/>
                </a:lnTo>
                <a:lnTo>
                  <a:pt x="173723" y="1047750"/>
                </a:lnTo>
                <a:lnTo>
                  <a:pt x="174853" y="1047280"/>
                </a:lnTo>
                <a:lnTo>
                  <a:pt x="176707" y="1045425"/>
                </a:lnTo>
                <a:lnTo>
                  <a:pt x="177177" y="1044295"/>
                </a:lnTo>
                <a:lnTo>
                  <a:pt x="177177" y="1032141"/>
                </a:lnTo>
                <a:close/>
              </a:path>
              <a:path w="5629275" h="2476500">
                <a:moveTo>
                  <a:pt x="177177" y="974991"/>
                </a:moveTo>
                <a:lnTo>
                  <a:pt x="176707" y="973874"/>
                </a:lnTo>
                <a:lnTo>
                  <a:pt x="174853" y="972007"/>
                </a:lnTo>
                <a:lnTo>
                  <a:pt x="173723" y="971550"/>
                </a:lnTo>
                <a:lnTo>
                  <a:pt x="171094" y="971550"/>
                </a:lnTo>
                <a:lnTo>
                  <a:pt x="169976" y="972007"/>
                </a:lnTo>
                <a:lnTo>
                  <a:pt x="168109" y="973874"/>
                </a:lnTo>
                <a:lnTo>
                  <a:pt x="167652" y="974991"/>
                </a:lnTo>
                <a:lnTo>
                  <a:pt x="167652" y="987145"/>
                </a:lnTo>
                <a:lnTo>
                  <a:pt x="168109" y="988263"/>
                </a:lnTo>
                <a:lnTo>
                  <a:pt x="169976" y="990130"/>
                </a:lnTo>
                <a:lnTo>
                  <a:pt x="171094" y="990600"/>
                </a:lnTo>
                <a:lnTo>
                  <a:pt x="173723" y="990600"/>
                </a:lnTo>
                <a:lnTo>
                  <a:pt x="174853" y="990130"/>
                </a:lnTo>
                <a:lnTo>
                  <a:pt x="176707" y="988263"/>
                </a:lnTo>
                <a:lnTo>
                  <a:pt x="177177" y="987145"/>
                </a:lnTo>
                <a:lnTo>
                  <a:pt x="177177" y="974991"/>
                </a:lnTo>
                <a:close/>
              </a:path>
              <a:path w="5629275" h="2476500">
                <a:moveTo>
                  <a:pt x="177177" y="917841"/>
                </a:moveTo>
                <a:lnTo>
                  <a:pt x="176707" y="916724"/>
                </a:lnTo>
                <a:lnTo>
                  <a:pt x="174853" y="914857"/>
                </a:lnTo>
                <a:lnTo>
                  <a:pt x="173723" y="914400"/>
                </a:lnTo>
                <a:lnTo>
                  <a:pt x="171094" y="914400"/>
                </a:lnTo>
                <a:lnTo>
                  <a:pt x="169976" y="914857"/>
                </a:lnTo>
                <a:lnTo>
                  <a:pt x="168109" y="916724"/>
                </a:lnTo>
                <a:lnTo>
                  <a:pt x="167652" y="917841"/>
                </a:lnTo>
                <a:lnTo>
                  <a:pt x="167652" y="929995"/>
                </a:lnTo>
                <a:lnTo>
                  <a:pt x="168109" y="931113"/>
                </a:lnTo>
                <a:lnTo>
                  <a:pt x="169976" y="932980"/>
                </a:lnTo>
                <a:lnTo>
                  <a:pt x="171094" y="933450"/>
                </a:lnTo>
                <a:lnTo>
                  <a:pt x="173723" y="933450"/>
                </a:lnTo>
                <a:lnTo>
                  <a:pt x="174853" y="932980"/>
                </a:lnTo>
                <a:lnTo>
                  <a:pt x="176707" y="931113"/>
                </a:lnTo>
                <a:lnTo>
                  <a:pt x="177177" y="929995"/>
                </a:lnTo>
                <a:lnTo>
                  <a:pt x="177177" y="917841"/>
                </a:lnTo>
                <a:close/>
              </a:path>
              <a:path w="5629275" h="2476500">
                <a:moveTo>
                  <a:pt x="177177" y="860691"/>
                </a:moveTo>
                <a:lnTo>
                  <a:pt x="176707" y="859574"/>
                </a:lnTo>
                <a:lnTo>
                  <a:pt x="174853" y="857707"/>
                </a:lnTo>
                <a:lnTo>
                  <a:pt x="173723" y="857250"/>
                </a:lnTo>
                <a:lnTo>
                  <a:pt x="171094" y="857250"/>
                </a:lnTo>
                <a:lnTo>
                  <a:pt x="169976" y="857707"/>
                </a:lnTo>
                <a:lnTo>
                  <a:pt x="168109" y="859574"/>
                </a:lnTo>
                <a:lnTo>
                  <a:pt x="167652" y="860691"/>
                </a:lnTo>
                <a:lnTo>
                  <a:pt x="167652" y="872845"/>
                </a:lnTo>
                <a:lnTo>
                  <a:pt x="168109" y="873975"/>
                </a:lnTo>
                <a:lnTo>
                  <a:pt x="169976" y="875830"/>
                </a:lnTo>
                <a:lnTo>
                  <a:pt x="171094" y="876300"/>
                </a:lnTo>
                <a:lnTo>
                  <a:pt x="173723" y="876300"/>
                </a:lnTo>
                <a:lnTo>
                  <a:pt x="174853" y="875830"/>
                </a:lnTo>
                <a:lnTo>
                  <a:pt x="176707" y="873975"/>
                </a:lnTo>
                <a:lnTo>
                  <a:pt x="177177" y="872845"/>
                </a:lnTo>
                <a:lnTo>
                  <a:pt x="177177" y="860691"/>
                </a:lnTo>
                <a:close/>
              </a:path>
              <a:path w="5629275" h="2476500">
                <a:moveTo>
                  <a:pt x="177177" y="803541"/>
                </a:moveTo>
                <a:lnTo>
                  <a:pt x="176707" y="802424"/>
                </a:lnTo>
                <a:lnTo>
                  <a:pt x="174853" y="800557"/>
                </a:lnTo>
                <a:lnTo>
                  <a:pt x="173723" y="800100"/>
                </a:lnTo>
                <a:lnTo>
                  <a:pt x="171094" y="800100"/>
                </a:lnTo>
                <a:lnTo>
                  <a:pt x="169976" y="800557"/>
                </a:lnTo>
                <a:lnTo>
                  <a:pt x="168109" y="802424"/>
                </a:lnTo>
                <a:lnTo>
                  <a:pt x="167652" y="803541"/>
                </a:lnTo>
                <a:lnTo>
                  <a:pt x="167652" y="815695"/>
                </a:lnTo>
                <a:lnTo>
                  <a:pt x="168109" y="816825"/>
                </a:lnTo>
                <a:lnTo>
                  <a:pt x="169976" y="818680"/>
                </a:lnTo>
                <a:lnTo>
                  <a:pt x="171094" y="819150"/>
                </a:lnTo>
                <a:lnTo>
                  <a:pt x="173723" y="819150"/>
                </a:lnTo>
                <a:lnTo>
                  <a:pt x="174853" y="818680"/>
                </a:lnTo>
                <a:lnTo>
                  <a:pt x="176707" y="816825"/>
                </a:lnTo>
                <a:lnTo>
                  <a:pt x="177177" y="815695"/>
                </a:lnTo>
                <a:lnTo>
                  <a:pt x="177177" y="803541"/>
                </a:lnTo>
                <a:close/>
              </a:path>
              <a:path w="5629275" h="2476500">
                <a:moveTo>
                  <a:pt x="177177" y="746391"/>
                </a:moveTo>
                <a:lnTo>
                  <a:pt x="176707" y="745274"/>
                </a:lnTo>
                <a:lnTo>
                  <a:pt x="174853" y="743407"/>
                </a:lnTo>
                <a:lnTo>
                  <a:pt x="173723" y="742950"/>
                </a:lnTo>
                <a:lnTo>
                  <a:pt x="171094" y="742950"/>
                </a:lnTo>
                <a:lnTo>
                  <a:pt x="169976" y="743407"/>
                </a:lnTo>
                <a:lnTo>
                  <a:pt x="168109" y="745274"/>
                </a:lnTo>
                <a:lnTo>
                  <a:pt x="167652" y="746391"/>
                </a:lnTo>
                <a:lnTo>
                  <a:pt x="167652" y="758545"/>
                </a:lnTo>
                <a:lnTo>
                  <a:pt x="168109" y="759675"/>
                </a:lnTo>
                <a:lnTo>
                  <a:pt x="169976" y="761530"/>
                </a:lnTo>
                <a:lnTo>
                  <a:pt x="171094" y="762000"/>
                </a:lnTo>
                <a:lnTo>
                  <a:pt x="173723" y="762000"/>
                </a:lnTo>
                <a:lnTo>
                  <a:pt x="174853" y="761530"/>
                </a:lnTo>
                <a:lnTo>
                  <a:pt x="176707" y="759675"/>
                </a:lnTo>
                <a:lnTo>
                  <a:pt x="177177" y="758545"/>
                </a:lnTo>
                <a:lnTo>
                  <a:pt x="177177" y="746391"/>
                </a:lnTo>
                <a:close/>
              </a:path>
              <a:path w="5629275" h="2476500">
                <a:moveTo>
                  <a:pt x="177177" y="689241"/>
                </a:moveTo>
                <a:lnTo>
                  <a:pt x="176707" y="688124"/>
                </a:lnTo>
                <a:lnTo>
                  <a:pt x="174853" y="686257"/>
                </a:lnTo>
                <a:lnTo>
                  <a:pt x="173723" y="685800"/>
                </a:lnTo>
                <a:lnTo>
                  <a:pt x="171094" y="685800"/>
                </a:lnTo>
                <a:lnTo>
                  <a:pt x="169976" y="686257"/>
                </a:lnTo>
                <a:lnTo>
                  <a:pt x="168109" y="688124"/>
                </a:lnTo>
                <a:lnTo>
                  <a:pt x="167652" y="689241"/>
                </a:lnTo>
                <a:lnTo>
                  <a:pt x="167652" y="701395"/>
                </a:lnTo>
                <a:lnTo>
                  <a:pt x="168109" y="702525"/>
                </a:lnTo>
                <a:lnTo>
                  <a:pt x="169976" y="704380"/>
                </a:lnTo>
                <a:lnTo>
                  <a:pt x="171094" y="704850"/>
                </a:lnTo>
                <a:lnTo>
                  <a:pt x="173723" y="704850"/>
                </a:lnTo>
                <a:lnTo>
                  <a:pt x="174853" y="704380"/>
                </a:lnTo>
                <a:lnTo>
                  <a:pt x="176707" y="702525"/>
                </a:lnTo>
                <a:lnTo>
                  <a:pt x="177177" y="701395"/>
                </a:lnTo>
                <a:lnTo>
                  <a:pt x="177177" y="689241"/>
                </a:lnTo>
                <a:close/>
              </a:path>
              <a:path w="5629275" h="2476500">
                <a:moveTo>
                  <a:pt x="177177" y="632091"/>
                </a:moveTo>
                <a:lnTo>
                  <a:pt x="176707" y="630974"/>
                </a:lnTo>
                <a:lnTo>
                  <a:pt x="174853" y="629107"/>
                </a:lnTo>
                <a:lnTo>
                  <a:pt x="173723" y="628650"/>
                </a:lnTo>
                <a:lnTo>
                  <a:pt x="171094" y="628650"/>
                </a:lnTo>
                <a:lnTo>
                  <a:pt x="169976" y="629107"/>
                </a:lnTo>
                <a:lnTo>
                  <a:pt x="168109" y="630974"/>
                </a:lnTo>
                <a:lnTo>
                  <a:pt x="167652" y="632091"/>
                </a:lnTo>
                <a:lnTo>
                  <a:pt x="167652" y="644245"/>
                </a:lnTo>
                <a:lnTo>
                  <a:pt x="168109" y="645375"/>
                </a:lnTo>
                <a:lnTo>
                  <a:pt x="169976" y="647230"/>
                </a:lnTo>
                <a:lnTo>
                  <a:pt x="171094" y="647700"/>
                </a:lnTo>
                <a:lnTo>
                  <a:pt x="173723" y="647700"/>
                </a:lnTo>
                <a:lnTo>
                  <a:pt x="174853" y="647230"/>
                </a:lnTo>
                <a:lnTo>
                  <a:pt x="176707" y="645375"/>
                </a:lnTo>
                <a:lnTo>
                  <a:pt x="177177" y="644245"/>
                </a:lnTo>
                <a:lnTo>
                  <a:pt x="177177" y="632091"/>
                </a:lnTo>
                <a:close/>
              </a:path>
              <a:path w="5629275" h="2476500">
                <a:moveTo>
                  <a:pt x="177177" y="574941"/>
                </a:moveTo>
                <a:lnTo>
                  <a:pt x="176707" y="573824"/>
                </a:lnTo>
                <a:lnTo>
                  <a:pt x="174853" y="571957"/>
                </a:lnTo>
                <a:lnTo>
                  <a:pt x="173723" y="571500"/>
                </a:lnTo>
                <a:lnTo>
                  <a:pt x="171094" y="571500"/>
                </a:lnTo>
                <a:lnTo>
                  <a:pt x="169976" y="571957"/>
                </a:lnTo>
                <a:lnTo>
                  <a:pt x="168109" y="573824"/>
                </a:lnTo>
                <a:lnTo>
                  <a:pt x="167652" y="574941"/>
                </a:lnTo>
                <a:lnTo>
                  <a:pt x="167652" y="587095"/>
                </a:lnTo>
                <a:lnTo>
                  <a:pt x="168109" y="588225"/>
                </a:lnTo>
                <a:lnTo>
                  <a:pt x="169976" y="590080"/>
                </a:lnTo>
                <a:lnTo>
                  <a:pt x="171094" y="590550"/>
                </a:lnTo>
                <a:lnTo>
                  <a:pt x="173723" y="590550"/>
                </a:lnTo>
                <a:lnTo>
                  <a:pt x="174853" y="590080"/>
                </a:lnTo>
                <a:lnTo>
                  <a:pt x="176707" y="588225"/>
                </a:lnTo>
                <a:lnTo>
                  <a:pt x="177177" y="587095"/>
                </a:lnTo>
                <a:lnTo>
                  <a:pt x="177177" y="574941"/>
                </a:lnTo>
                <a:close/>
              </a:path>
              <a:path w="5629275" h="2476500">
                <a:moveTo>
                  <a:pt x="177177" y="517791"/>
                </a:moveTo>
                <a:lnTo>
                  <a:pt x="176707" y="516674"/>
                </a:lnTo>
                <a:lnTo>
                  <a:pt x="174853" y="514807"/>
                </a:lnTo>
                <a:lnTo>
                  <a:pt x="173723" y="514350"/>
                </a:lnTo>
                <a:lnTo>
                  <a:pt x="171094" y="514350"/>
                </a:lnTo>
                <a:lnTo>
                  <a:pt x="169976" y="514807"/>
                </a:lnTo>
                <a:lnTo>
                  <a:pt x="168109" y="516674"/>
                </a:lnTo>
                <a:lnTo>
                  <a:pt x="167652" y="517791"/>
                </a:lnTo>
                <a:lnTo>
                  <a:pt x="167652" y="529945"/>
                </a:lnTo>
                <a:lnTo>
                  <a:pt x="168109" y="531063"/>
                </a:lnTo>
                <a:lnTo>
                  <a:pt x="169976" y="532930"/>
                </a:lnTo>
                <a:lnTo>
                  <a:pt x="171094" y="533400"/>
                </a:lnTo>
                <a:lnTo>
                  <a:pt x="173723" y="533400"/>
                </a:lnTo>
                <a:lnTo>
                  <a:pt x="174853" y="532930"/>
                </a:lnTo>
                <a:lnTo>
                  <a:pt x="176707" y="531063"/>
                </a:lnTo>
                <a:lnTo>
                  <a:pt x="177177" y="529945"/>
                </a:lnTo>
                <a:lnTo>
                  <a:pt x="177177" y="517791"/>
                </a:lnTo>
                <a:close/>
              </a:path>
              <a:path w="5629275" h="2476500">
                <a:moveTo>
                  <a:pt x="177177" y="460641"/>
                </a:moveTo>
                <a:lnTo>
                  <a:pt x="176707" y="459524"/>
                </a:lnTo>
                <a:lnTo>
                  <a:pt x="174853" y="457657"/>
                </a:lnTo>
                <a:lnTo>
                  <a:pt x="173723" y="457200"/>
                </a:lnTo>
                <a:lnTo>
                  <a:pt x="171094" y="457200"/>
                </a:lnTo>
                <a:lnTo>
                  <a:pt x="169976" y="457657"/>
                </a:lnTo>
                <a:lnTo>
                  <a:pt x="168109" y="459524"/>
                </a:lnTo>
                <a:lnTo>
                  <a:pt x="167652" y="460641"/>
                </a:lnTo>
                <a:lnTo>
                  <a:pt x="167652" y="472795"/>
                </a:lnTo>
                <a:lnTo>
                  <a:pt x="168109" y="473925"/>
                </a:lnTo>
                <a:lnTo>
                  <a:pt x="169976" y="475780"/>
                </a:lnTo>
                <a:lnTo>
                  <a:pt x="171094" y="476250"/>
                </a:lnTo>
                <a:lnTo>
                  <a:pt x="173723" y="476250"/>
                </a:lnTo>
                <a:lnTo>
                  <a:pt x="174853" y="475780"/>
                </a:lnTo>
                <a:lnTo>
                  <a:pt x="176707" y="473925"/>
                </a:lnTo>
                <a:lnTo>
                  <a:pt x="177177" y="472795"/>
                </a:lnTo>
                <a:lnTo>
                  <a:pt x="177177" y="460641"/>
                </a:lnTo>
                <a:close/>
              </a:path>
              <a:path w="5629275" h="2476500">
                <a:moveTo>
                  <a:pt x="177177" y="403491"/>
                </a:moveTo>
                <a:lnTo>
                  <a:pt x="176707" y="402374"/>
                </a:lnTo>
                <a:lnTo>
                  <a:pt x="174853" y="400507"/>
                </a:lnTo>
                <a:lnTo>
                  <a:pt x="173723" y="400050"/>
                </a:lnTo>
                <a:lnTo>
                  <a:pt x="171094" y="400050"/>
                </a:lnTo>
                <a:lnTo>
                  <a:pt x="169976" y="400507"/>
                </a:lnTo>
                <a:lnTo>
                  <a:pt x="168109" y="402374"/>
                </a:lnTo>
                <a:lnTo>
                  <a:pt x="167652" y="403491"/>
                </a:lnTo>
                <a:lnTo>
                  <a:pt x="167652" y="415645"/>
                </a:lnTo>
                <a:lnTo>
                  <a:pt x="168109" y="416763"/>
                </a:lnTo>
                <a:lnTo>
                  <a:pt x="169976" y="418630"/>
                </a:lnTo>
                <a:lnTo>
                  <a:pt x="171094" y="419100"/>
                </a:lnTo>
                <a:lnTo>
                  <a:pt x="173723" y="419100"/>
                </a:lnTo>
                <a:lnTo>
                  <a:pt x="174853" y="418630"/>
                </a:lnTo>
                <a:lnTo>
                  <a:pt x="176707" y="416763"/>
                </a:lnTo>
                <a:lnTo>
                  <a:pt x="177177" y="415645"/>
                </a:lnTo>
                <a:lnTo>
                  <a:pt x="177177" y="403491"/>
                </a:lnTo>
                <a:close/>
              </a:path>
              <a:path w="5629275" h="2476500">
                <a:moveTo>
                  <a:pt x="177177" y="346341"/>
                </a:moveTo>
                <a:lnTo>
                  <a:pt x="176707" y="345224"/>
                </a:lnTo>
                <a:lnTo>
                  <a:pt x="174853" y="343357"/>
                </a:lnTo>
                <a:lnTo>
                  <a:pt x="173723" y="342900"/>
                </a:lnTo>
                <a:lnTo>
                  <a:pt x="171094" y="342900"/>
                </a:lnTo>
                <a:lnTo>
                  <a:pt x="169976" y="343357"/>
                </a:lnTo>
                <a:lnTo>
                  <a:pt x="168109" y="345224"/>
                </a:lnTo>
                <a:lnTo>
                  <a:pt x="167652" y="346341"/>
                </a:lnTo>
                <a:lnTo>
                  <a:pt x="167652" y="358495"/>
                </a:lnTo>
                <a:lnTo>
                  <a:pt x="168109" y="359625"/>
                </a:lnTo>
                <a:lnTo>
                  <a:pt x="169976" y="361480"/>
                </a:lnTo>
                <a:lnTo>
                  <a:pt x="171094" y="361950"/>
                </a:lnTo>
                <a:lnTo>
                  <a:pt x="173723" y="361950"/>
                </a:lnTo>
                <a:lnTo>
                  <a:pt x="174853" y="361480"/>
                </a:lnTo>
                <a:lnTo>
                  <a:pt x="176707" y="359625"/>
                </a:lnTo>
                <a:lnTo>
                  <a:pt x="177177" y="358495"/>
                </a:lnTo>
                <a:lnTo>
                  <a:pt x="177177" y="346341"/>
                </a:lnTo>
                <a:close/>
              </a:path>
              <a:path w="5629275" h="2476500">
                <a:moveTo>
                  <a:pt x="177177" y="289191"/>
                </a:moveTo>
                <a:lnTo>
                  <a:pt x="176707" y="288074"/>
                </a:lnTo>
                <a:lnTo>
                  <a:pt x="174853" y="286207"/>
                </a:lnTo>
                <a:lnTo>
                  <a:pt x="173723" y="285750"/>
                </a:lnTo>
                <a:lnTo>
                  <a:pt x="171094" y="285750"/>
                </a:lnTo>
                <a:lnTo>
                  <a:pt x="169976" y="286207"/>
                </a:lnTo>
                <a:lnTo>
                  <a:pt x="168109" y="288074"/>
                </a:lnTo>
                <a:lnTo>
                  <a:pt x="167652" y="289191"/>
                </a:lnTo>
                <a:lnTo>
                  <a:pt x="167652" y="301345"/>
                </a:lnTo>
                <a:lnTo>
                  <a:pt x="168109" y="302475"/>
                </a:lnTo>
                <a:lnTo>
                  <a:pt x="169976" y="304330"/>
                </a:lnTo>
                <a:lnTo>
                  <a:pt x="171094" y="304800"/>
                </a:lnTo>
                <a:lnTo>
                  <a:pt x="173723" y="304800"/>
                </a:lnTo>
                <a:lnTo>
                  <a:pt x="174853" y="304330"/>
                </a:lnTo>
                <a:lnTo>
                  <a:pt x="176707" y="302475"/>
                </a:lnTo>
                <a:lnTo>
                  <a:pt x="177177" y="301345"/>
                </a:lnTo>
                <a:lnTo>
                  <a:pt x="177177" y="289191"/>
                </a:lnTo>
                <a:close/>
              </a:path>
              <a:path w="5629275" h="2476500">
                <a:moveTo>
                  <a:pt x="177177" y="232041"/>
                </a:moveTo>
                <a:lnTo>
                  <a:pt x="176707" y="230924"/>
                </a:lnTo>
                <a:lnTo>
                  <a:pt x="174853" y="229057"/>
                </a:lnTo>
                <a:lnTo>
                  <a:pt x="173723" y="228600"/>
                </a:lnTo>
                <a:lnTo>
                  <a:pt x="171094" y="228600"/>
                </a:lnTo>
                <a:lnTo>
                  <a:pt x="169976" y="229057"/>
                </a:lnTo>
                <a:lnTo>
                  <a:pt x="168109" y="230924"/>
                </a:lnTo>
                <a:lnTo>
                  <a:pt x="167652" y="232041"/>
                </a:lnTo>
                <a:lnTo>
                  <a:pt x="167652" y="244195"/>
                </a:lnTo>
                <a:lnTo>
                  <a:pt x="168109" y="245325"/>
                </a:lnTo>
                <a:lnTo>
                  <a:pt x="169976" y="247180"/>
                </a:lnTo>
                <a:lnTo>
                  <a:pt x="171094" y="247650"/>
                </a:lnTo>
                <a:lnTo>
                  <a:pt x="173723" y="247650"/>
                </a:lnTo>
                <a:lnTo>
                  <a:pt x="174853" y="247180"/>
                </a:lnTo>
                <a:lnTo>
                  <a:pt x="176707" y="245325"/>
                </a:lnTo>
                <a:lnTo>
                  <a:pt x="177177" y="244195"/>
                </a:lnTo>
                <a:lnTo>
                  <a:pt x="177177" y="232041"/>
                </a:lnTo>
                <a:close/>
              </a:path>
              <a:path w="5629275" h="2476500">
                <a:moveTo>
                  <a:pt x="177177" y="174891"/>
                </a:moveTo>
                <a:lnTo>
                  <a:pt x="176707" y="173774"/>
                </a:lnTo>
                <a:lnTo>
                  <a:pt x="174853" y="171907"/>
                </a:lnTo>
                <a:lnTo>
                  <a:pt x="173723" y="171450"/>
                </a:lnTo>
                <a:lnTo>
                  <a:pt x="171094" y="171450"/>
                </a:lnTo>
                <a:lnTo>
                  <a:pt x="169976" y="171907"/>
                </a:lnTo>
                <a:lnTo>
                  <a:pt x="168109" y="173774"/>
                </a:lnTo>
                <a:lnTo>
                  <a:pt x="167652" y="174891"/>
                </a:lnTo>
                <a:lnTo>
                  <a:pt x="167652" y="187045"/>
                </a:lnTo>
                <a:lnTo>
                  <a:pt x="168109" y="188175"/>
                </a:lnTo>
                <a:lnTo>
                  <a:pt x="169976" y="190030"/>
                </a:lnTo>
                <a:lnTo>
                  <a:pt x="171094" y="190500"/>
                </a:lnTo>
                <a:lnTo>
                  <a:pt x="173723" y="190500"/>
                </a:lnTo>
                <a:lnTo>
                  <a:pt x="174853" y="190030"/>
                </a:lnTo>
                <a:lnTo>
                  <a:pt x="176707" y="188175"/>
                </a:lnTo>
                <a:lnTo>
                  <a:pt x="177177" y="187045"/>
                </a:lnTo>
                <a:lnTo>
                  <a:pt x="177177" y="174891"/>
                </a:lnTo>
                <a:close/>
              </a:path>
              <a:path w="5629275" h="2476500">
                <a:moveTo>
                  <a:pt x="177177" y="117741"/>
                </a:moveTo>
                <a:lnTo>
                  <a:pt x="176707" y="116624"/>
                </a:lnTo>
                <a:lnTo>
                  <a:pt x="174853" y="114757"/>
                </a:lnTo>
                <a:lnTo>
                  <a:pt x="173723" y="114300"/>
                </a:lnTo>
                <a:lnTo>
                  <a:pt x="171094" y="114300"/>
                </a:lnTo>
                <a:lnTo>
                  <a:pt x="169976" y="114757"/>
                </a:lnTo>
                <a:lnTo>
                  <a:pt x="168109" y="116624"/>
                </a:lnTo>
                <a:lnTo>
                  <a:pt x="167652" y="117741"/>
                </a:lnTo>
                <a:lnTo>
                  <a:pt x="167652" y="129895"/>
                </a:lnTo>
                <a:lnTo>
                  <a:pt x="168109" y="131013"/>
                </a:lnTo>
                <a:lnTo>
                  <a:pt x="169976" y="132880"/>
                </a:lnTo>
                <a:lnTo>
                  <a:pt x="171094" y="133350"/>
                </a:lnTo>
                <a:lnTo>
                  <a:pt x="173723" y="133350"/>
                </a:lnTo>
                <a:lnTo>
                  <a:pt x="174853" y="132880"/>
                </a:lnTo>
                <a:lnTo>
                  <a:pt x="176707" y="131013"/>
                </a:lnTo>
                <a:lnTo>
                  <a:pt x="177177" y="129895"/>
                </a:lnTo>
                <a:lnTo>
                  <a:pt x="177177" y="117741"/>
                </a:lnTo>
                <a:close/>
              </a:path>
              <a:path w="5629275" h="2476500">
                <a:moveTo>
                  <a:pt x="177177" y="60591"/>
                </a:moveTo>
                <a:lnTo>
                  <a:pt x="176707" y="59474"/>
                </a:lnTo>
                <a:lnTo>
                  <a:pt x="174853" y="57607"/>
                </a:lnTo>
                <a:lnTo>
                  <a:pt x="173723" y="57150"/>
                </a:lnTo>
                <a:lnTo>
                  <a:pt x="171094" y="57150"/>
                </a:lnTo>
                <a:lnTo>
                  <a:pt x="169976" y="57607"/>
                </a:lnTo>
                <a:lnTo>
                  <a:pt x="168109" y="59474"/>
                </a:lnTo>
                <a:lnTo>
                  <a:pt x="167652" y="60591"/>
                </a:lnTo>
                <a:lnTo>
                  <a:pt x="167652" y="72745"/>
                </a:lnTo>
                <a:lnTo>
                  <a:pt x="168109" y="73875"/>
                </a:lnTo>
                <a:lnTo>
                  <a:pt x="169976" y="75730"/>
                </a:lnTo>
                <a:lnTo>
                  <a:pt x="171094" y="76200"/>
                </a:lnTo>
                <a:lnTo>
                  <a:pt x="173723" y="76200"/>
                </a:lnTo>
                <a:lnTo>
                  <a:pt x="174853" y="75730"/>
                </a:lnTo>
                <a:lnTo>
                  <a:pt x="176707" y="73875"/>
                </a:lnTo>
                <a:lnTo>
                  <a:pt x="177177" y="72745"/>
                </a:lnTo>
                <a:lnTo>
                  <a:pt x="177177" y="60591"/>
                </a:lnTo>
                <a:close/>
              </a:path>
              <a:path w="5629275" h="2476500">
                <a:moveTo>
                  <a:pt x="177177" y="3441"/>
                </a:moveTo>
                <a:lnTo>
                  <a:pt x="176707" y="2324"/>
                </a:lnTo>
                <a:lnTo>
                  <a:pt x="174853" y="457"/>
                </a:lnTo>
                <a:lnTo>
                  <a:pt x="173723" y="0"/>
                </a:lnTo>
                <a:lnTo>
                  <a:pt x="171094" y="0"/>
                </a:lnTo>
                <a:lnTo>
                  <a:pt x="169976" y="457"/>
                </a:lnTo>
                <a:lnTo>
                  <a:pt x="168109" y="2324"/>
                </a:lnTo>
                <a:lnTo>
                  <a:pt x="167652" y="3441"/>
                </a:lnTo>
                <a:lnTo>
                  <a:pt x="167652" y="15595"/>
                </a:lnTo>
                <a:lnTo>
                  <a:pt x="168109" y="16725"/>
                </a:lnTo>
                <a:lnTo>
                  <a:pt x="169976" y="18580"/>
                </a:lnTo>
                <a:lnTo>
                  <a:pt x="171094" y="19050"/>
                </a:lnTo>
                <a:lnTo>
                  <a:pt x="173723" y="19050"/>
                </a:lnTo>
                <a:lnTo>
                  <a:pt x="174853" y="18580"/>
                </a:lnTo>
                <a:lnTo>
                  <a:pt x="176707" y="16725"/>
                </a:lnTo>
                <a:lnTo>
                  <a:pt x="177177" y="15595"/>
                </a:lnTo>
                <a:lnTo>
                  <a:pt x="177177" y="3441"/>
                </a:lnTo>
                <a:close/>
              </a:path>
              <a:path w="5629275" h="2476500">
                <a:moveTo>
                  <a:pt x="190500" y="2465654"/>
                </a:moveTo>
                <a:lnTo>
                  <a:pt x="190030" y="2464536"/>
                </a:lnTo>
                <a:lnTo>
                  <a:pt x="188163" y="2462669"/>
                </a:lnTo>
                <a:lnTo>
                  <a:pt x="187045" y="2462212"/>
                </a:lnTo>
                <a:lnTo>
                  <a:pt x="177177" y="2462212"/>
                </a:lnTo>
                <a:lnTo>
                  <a:pt x="177177" y="2460891"/>
                </a:lnTo>
                <a:lnTo>
                  <a:pt x="176707" y="2459774"/>
                </a:lnTo>
                <a:lnTo>
                  <a:pt x="174853" y="2457907"/>
                </a:lnTo>
                <a:lnTo>
                  <a:pt x="173723" y="2457450"/>
                </a:lnTo>
                <a:lnTo>
                  <a:pt x="171094" y="2457450"/>
                </a:lnTo>
                <a:lnTo>
                  <a:pt x="169976" y="2457907"/>
                </a:lnTo>
                <a:lnTo>
                  <a:pt x="168109" y="2459774"/>
                </a:lnTo>
                <a:lnTo>
                  <a:pt x="167652" y="2460891"/>
                </a:lnTo>
                <a:lnTo>
                  <a:pt x="167652" y="2473045"/>
                </a:lnTo>
                <a:lnTo>
                  <a:pt x="168109" y="2474176"/>
                </a:lnTo>
                <a:lnTo>
                  <a:pt x="169976" y="2476030"/>
                </a:lnTo>
                <a:lnTo>
                  <a:pt x="171094" y="2476500"/>
                </a:lnTo>
                <a:lnTo>
                  <a:pt x="173723" y="2476500"/>
                </a:lnTo>
                <a:lnTo>
                  <a:pt x="174853" y="2476030"/>
                </a:lnTo>
                <a:lnTo>
                  <a:pt x="176707" y="2474176"/>
                </a:lnTo>
                <a:lnTo>
                  <a:pt x="177177" y="2473045"/>
                </a:lnTo>
                <a:lnTo>
                  <a:pt x="177177" y="2471737"/>
                </a:lnTo>
                <a:lnTo>
                  <a:pt x="187045" y="2471737"/>
                </a:lnTo>
                <a:lnTo>
                  <a:pt x="188163" y="2471267"/>
                </a:lnTo>
                <a:lnTo>
                  <a:pt x="190030" y="2469413"/>
                </a:lnTo>
                <a:lnTo>
                  <a:pt x="190500" y="2468283"/>
                </a:lnTo>
                <a:lnTo>
                  <a:pt x="190500" y="2465654"/>
                </a:lnTo>
                <a:close/>
              </a:path>
              <a:path w="5629275" h="2476500">
                <a:moveTo>
                  <a:pt x="190500" y="825233"/>
                </a:moveTo>
                <a:lnTo>
                  <a:pt x="190030" y="824115"/>
                </a:lnTo>
                <a:lnTo>
                  <a:pt x="188163" y="822248"/>
                </a:lnTo>
                <a:lnTo>
                  <a:pt x="187045" y="821791"/>
                </a:lnTo>
                <a:lnTo>
                  <a:pt x="174891" y="821791"/>
                </a:lnTo>
                <a:lnTo>
                  <a:pt x="173774" y="822248"/>
                </a:lnTo>
                <a:lnTo>
                  <a:pt x="171907" y="824115"/>
                </a:lnTo>
                <a:lnTo>
                  <a:pt x="171450" y="825233"/>
                </a:lnTo>
                <a:lnTo>
                  <a:pt x="171450" y="827862"/>
                </a:lnTo>
                <a:lnTo>
                  <a:pt x="171907" y="828992"/>
                </a:lnTo>
                <a:lnTo>
                  <a:pt x="173774" y="830846"/>
                </a:lnTo>
                <a:lnTo>
                  <a:pt x="174891" y="831316"/>
                </a:lnTo>
                <a:lnTo>
                  <a:pt x="187045" y="831316"/>
                </a:lnTo>
                <a:lnTo>
                  <a:pt x="188163" y="830846"/>
                </a:lnTo>
                <a:lnTo>
                  <a:pt x="190030" y="828992"/>
                </a:lnTo>
                <a:lnTo>
                  <a:pt x="190500" y="827862"/>
                </a:lnTo>
                <a:lnTo>
                  <a:pt x="190500" y="825233"/>
                </a:lnTo>
                <a:close/>
              </a:path>
              <a:path w="5629275" h="2476500">
                <a:moveTo>
                  <a:pt x="247650" y="2465654"/>
                </a:moveTo>
                <a:lnTo>
                  <a:pt x="247180" y="2464536"/>
                </a:lnTo>
                <a:lnTo>
                  <a:pt x="245313" y="2462669"/>
                </a:lnTo>
                <a:lnTo>
                  <a:pt x="244195" y="2462212"/>
                </a:lnTo>
                <a:lnTo>
                  <a:pt x="232041" y="2462212"/>
                </a:lnTo>
                <a:lnTo>
                  <a:pt x="230924" y="2462669"/>
                </a:lnTo>
                <a:lnTo>
                  <a:pt x="229057" y="2464536"/>
                </a:lnTo>
                <a:lnTo>
                  <a:pt x="228600" y="2465654"/>
                </a:lnTo>
                <a:lnTo>
                  <a:pt x="228600" y="2468283"/>
                </a:lnTo>
                <a:lnTo>
                  <a:pt x="229057" y="2469413"/>
                </a:lnTo>
                <a:lnTo>
                  <a:pt x="230924" y="2471267"/>
                </a:lnTo>
                <a:lnTo>
                  <a:pt x="232041" y="2471737"/>
                </a:lnTo>
                <a:lnTo>
                  <a:pt x="244195" y="2471737"/>
                </a:lnTo>
                <a:lnTo>
                  <a:pt x="245313" y="2471267"/>
                </a:lnTo>
                <a:lnTo>
                  <a:pt x="247180" y="2469413"/>
                </a:lnTo>
                <a:lnTo>
                  <a:pt x="247650" y="2468283"/>
                </a:lnTo>
                <a:lnTo>
                  <a:pt x="247650" y="2465654"/>
                </a:lnTo>
                <a:close/>
              </a:path>
              <a:path w="5629275" h="2476500">
                <a:moveTo>
                  <a:pt x="247650" y="825233"/>
                </a:moveTo>
                <a:lnTo>
                  <a:pt x="247180" y="824115"/>
                </a:lnTo>
                <a:lnTo>
                  <a:pt x="245313" y="822248"/>
                </a:lnTo>
                <a:lnTo>
                  <a:pt x="244195" y="821791"/>
                </a:lnTo>
                <a:lnTo>
                  <a:pt x="232041" y="821791"/>
                </a:lnTo>
                <a:lnTo>
                  <a:pt x="230924" y="822248"/>
                </a:lnTo>
                <a:lnTo>
                  <a:pt x="229057" y="824115"/>
                </a:lnTo>
                <a:lnTo>
                  <a:pt x="228600" y="825233"/>
                </a:lnTo>
                <a:lnTo>
                  <a:pt x="228600" y="827862"/>
                </a:lnTo>
                <a:lnTo>
                  <a:pt x="229057" y="828992"/>
                </a:lnTo>
                <a:lnTo>
                  <a:pt x="230924" y="830846"/>
                </a:lnTo>
                <a:lnTo>
                  <a:pt x="232041" y="831316"/>
                </a:lnTo>
                <a:lnTo>
                  <a:pt x="244195" y="831316"/>
                </a:lnTo>
                <a:lnTo>
                  <a:pt x="245313" y="830846"/>
                </a:lnTo>
                <a:lnTo>
                  <a:pt x="247180" y="828992"/>
                </a:lnTo>
                <a:lnTo>
                  <a:pt x="247650" y="827862"/>
                </a:lnTo>
                <a:lnTo>
                  <a:pt x="247650" y="825233"/>
                </a:lnTo>
                <a:close/>
              </a:path>
              <a:path w="5629275" h="2476500">
                <a:moveTo>
                  <a:pt x="304800" y="2465654"/>
                </a:moveTo>
                <a:lnTo>
                  <a:pt x="304330" y="2464536"/>
                </a:lnTo>
                <a:lnTo>
                  <a:pt x="302463" y="2462669"/>
                </a:lnTo>
                <a:lnTo>
                  <a:pt x="301345" y="2462212"/>
                </a:lnTo>
                <a:lnTo>
                  <a:pt x="289191" y="2462212"/>
                </a:lnTo>
                <a:lnTo>
                  <a:pt x="288074" y="2462669"/>
                </a:lnTo>
                <a:lnTo>
                  <a:pt x="286207" y="2464536"/>
                </a:lnTo>
                <a:lnTo>
                  <a:pt x="285750" y="2465654"/>
                </a:lnTo>
                <a:lnTo>
                  <a:pt x="285750" y="2468283"/>
                </a:lnTo>
                <a:lnTo>
                  <a:pt x="286207" y="2469413"/>
                </a:lnTo>
                <a:lnTo>
                  <a:pt x="288074" y="2471267"/>
                </a:lnTo>
                <a:lnTo>
                  <a:pt x="289191" y="2471737"/>
                </a:lnTo>
                <a:lnTo>
                  <a:pt x="301345" y="2471737"/>
                </a:lnTo>
                <a:lnTo>
                  <a:pt x="302463" y="2471267"/>
                </a:lnTo>
                <a:lnTo>
                  <a:pt x="304330" y="2469413"/>
                </a:lnTo>
                <a:lnTo>
                  <a:pt x="304800" y="2468283"/>
                </a:lnTo>
                <a:lnTo>
                  <a:pt x="304800" y="2465654"/>
                </a:lnTo>
                <a:close/>
              </a:path>
              <a:path w="5629275" h="2476500">
                <a:moveTo>
                  <a:pt x="304800" y="825233"/>
                </a:moveTo>
                <a:lnTo>
                  <a:pt x="304330" y="824115"/>
                </a:lnTo>
                <a:lnTo>
                  <a:pt x="302463" y="822248"/>
                </a:lnTo>
                <a:lnTo>
                  <a:pt x="301345" y="821791"/>
                </a:lnTo>
                <a:lnTo>
                  <a:pt x="289191" y="821791"/>
                </a:lnTo>
                <a:lnTo>
                  <a:pt x="288074" y="822248"/>
                </a:lnTo>
                <a:lnTo>
                  <a:pt x="286207" y="824115"/>
                </a:lnTo>
                <a:lnTo>
                  <a:pt x="285750" y="825233"/>
                </a:lnTo>
                <a:lnTo>
                  <a:pt x="285750" y="827862"/>
                </a:lnTo>
                <a:lnTo>
                  <a:pt x="286207" y="828992"/>
                </a:lnTo>
                <a:lnTo>
                  <a:pt x="288074" y="830846"/>
                </a:lnTo>
                <a:lnTo>
                  <a:pt x="289191" y="831316"/>
                </a:lnTo>
                <a:lnTo>
                  <a:pt x="301345" y="831316"/>
                </a:lnTo>
                <a:lnTo>
                  <a:pt x="302463" y="830846"/>
                </a:lnTo>
                <a:lnTo>
                  <a:pt x="304330" y="828992"/>
                </a:lnTo>
                <a:lnTo>
                  <a:pt x="304800" y="827862"/>
                </a:lnTo>
                <a:lnTo>
                  <a:pt x="304800" y="825233"/>
                </a:lnTo>
                <a:close/>
              </a:path>
              <a:path w="5629275" h="2476500">
                <a:moveTo>
                  <a:pt x="361950" y="2465654"/>
                </a:moveTo>
                <a:lnTo>
                  <a:pt x="361480" y="2464536"/>
                </a:lnTo>
                <a:lnTo>
                  <a:pt x="359613" y="2462669"/>
                </a:lnTo>
                <a:lnTo>
                  <a:pt x="358495" y="2462212"/>
                </a:lnTo>
                <a:lnTo>
                  <a:pt x="346341" y="2462212"/>
                </a:lnTo>
                <a:lnTo>
                  <a:pt x="345224" y="2462669"/>
                </a:lnTo>
                <a:lnTo>
                  <a:pt x="343357" y="2464536"/>
                </a:lnTo>
                <a:lnTo>
                  <a:pt x="342900" y="2465654"/>
                </a:lnTo>
                <a:lnTo>
                  <a:pt x="342900" y="2468283"/>
                </a:lnTo>
                <a:lnTo>
                  <a:pt x="343357" y="2469413"/>
                </a:lnTo>
                <a:lnTo>
                  <a:pt x="345224" y="2471267"/>
                </a:lnTo>
                <a:lnTo>
                  <a:pt x="346341" y="2471737"/>
                </a:lnTo>
                <a:lnTo>
                  <a:pt x="358495" y="2471737"/>
                </a:lnTo>
                <a:lnTo>
                  <a:pt x="359613" y="2471267"/>
                </a:lnTo>
                <a:lnTo>
                  <a:pt x="361480" y="2469413"/>
                </a:lnTo>
                <a:lnTo>
                  <a:pt x="361950" y="2468283"/>
                </a:lnTo>
                <a:lnTo>
                  <a:pt x="361950" y="2465654"/>
                </a:lnTo>
                <a:close/>
              </a:path>
              <a:path w="5629275" h="2476500">
                <a:moveTo>
                  <a:pt x="361950" y="825233"/>
                </a:moveTo>
                <a:lnTo>
                  <a:pt x="361480" y="824115"/>
                </a:lnTo>
                <a:lnTo>
                  <a:pt x="359613" y="822248"/>
                </a:lnTo>
                <a:lnTo>
                  <a:pt x="358495" y="821791"/>
                </a:lnTo>
                <a:lnTo>
                  <a:pt x="346341" y="821791"/>
                </a:lnTo>
                <a:lnTo>
                  <a:pt x="345224" y="822248"/>
                </a:lnTo>
                <a:lnTo>
                  <a:pt x="343357" y="824115"/>
                </a:lnTo>
                <a:lnTo>
                  <a:pt x="342900" y="825233"/>
                </a:lnTo>
                <a:lnTo>
                  <a:pt x="342900" y="827862"/>
                </a:lnTo>
                <a:lnTo>
                  <a:pt x="343357" y="828992"/>
                </a:lnTo>
                <a:lnTo>
                  <a:pt x="345224" y="830846"/>
                </a:lnTo>
                <a:lnTo>
                  <a:pt x="346341" y="831316"/>
                </a:lnTo>
                <a:lnTo>
                  <a:pt x="358495" y="831316"/>
                </a:lnTo>
                <a:lnTo>
                  <a:pt x="359613" y="830846"/>
                </a:lnTo>
                <a:lnTo>
                  <a:pt x="361480" y="828992"/>
                </a:lnTo>
                <a:lnTo>
                  <a:pt x="361950" y="827862"/>
                </a:lnTo>
                <a:lnTo>
                  <a:pt x="361950" y="825233"/>
                </a:lnTo>
                <a:close/>
              </a:path>
              <a:path w="5629275" h="2476500">
                <a:moveTo>
                  <a:pt x="419100" y="2465654"/>
                </a:moveTo>
                <a:lnTo>
                  <a:pt x="418630" y="2464536"/>
                </a:lnTo>
                <a:lnTo>
                  <a:pt x="416763" y="2462669"/>
                </a:lnTo>
                <a:lnTo>
                  <a:pt x="415645" y="2462212"/>
                </a:lnTo>
                <a:lnTo>
                  <a:pt x="403491" y="2462212"/>
                </a:lnTo>
                <a:lnTo>
                  <a:pt x="402374" y="2462669"/>
                </a:lnTo>
                <a:lnTo>
                  <a:pt x="400507" y="2464536"/>
                </a:lnTo>
                <a:lnTo>
                  <a:pt x="400050" y="2465654"/>
                </a:lnTo>
                <a:lnTo>
                  <a:pt x="400050" y="2468283"/>
                </a:lnTo>
                <a:lnTo>
                  <a:pt x="400507" y="2469413"/>
                </a:lnTo>
                <a:lnTo>
                  <a:pt x="402374" y="2471267"/>
                </a:lnTo>
                <a:lnTo>
                  <a:pt x="403491" y="2471737"/>
                </a:lnTo>
                <a:lnTo>
                  <a:pt x="415645" y="2471737"/>
                </a:lnTo>
                <a:lnTo>
                  <a:pt x="416763" y="2471267"/>
                </a:lnTo>
                <a:lnTo>
                  <a:pt x="418630" y="2469413"/>
                </a:lnTo>
                <a:lnTo>
                  <a:pt x="419100" y="2468283"/>
                </a:lnTo>
                <a:lnTo>
                  <a:pt x="419100" y="2465654"/>
                </a:lnTo>
                <a:close/>
              </a:path>
              <a:path w="5629275" h="2476500">
                <a:moveTo>
                  <a:pt x="419100" y="825233"/>
                </a:moveTo>
                <a:lnTo>
                  <a:pt x="418630" y="824115"/>
                </a:lnTo>
                <a:lnTo>
                  <a:pt x="416763" y="822248"/>
                </a:lnTo>
                <a:lnTo>
                  <a:pt x="415645" y="821791"/>
                </a:lnTo>
                <a:lnTo>
                  <a:pt x="403491" y="821791"/>
                </a:lnTo>
                <a:lnTo>
                  <a:pt x="402374" y="822248"/>
                </a:lnTo>
                <a:lnTo>
                  <a:pt x="400507" y="824115"/>
                </a:lnTo>
                <a:lnTo>
                  <a:pt x="400050" y="825233"/>
                </a:lnTo>
                <a:lnTo>
                  <a:pt x="400050" y="827862"/>
                </a:lnTo>
                <a:lnTo>
                  <a:pt x="400507" y="828992"/>
                </a:lnTo>
                <a:lnTo>
                  <a:pt x="402374" y="830846"/>
                </a:lnTo>
                <a:lnTo>
                  <a:pt x="403491" y="831316"/>
                </a:lnTo>
                <a:lnTo>
                  <a:pt x="415645" y="831316"/>
                </a:lnTo>
                <a:lnTo>
                  <a:pt x="416763" y="830846"/>
                </a:lnTo>
                <a:lnTo>
                  <a:pt x="418630" y="828992"/>
                </a:lnTo>
                <a:lnTo>
                  <a:pt x="419100" y="827862"/>
                </a:lnTo>
                <a:lnTo>
                  <a:pt x="419100" y="825233"/>
                </a:lnTo>
                <a:close/>
              </a:path>
              <a:path w="5629275" h="2476500">
                <a:moveTo>
                  <a:pt x="476250" y="2465654"/>
                </a:moveTo>
                <a:lnTo>
                  <a:pt x="475780" y="2464536"/>
                </a:lnTo>
                <a:lnTo>
                  <a:pt x="473913" y="2462669"/>
                </a:lnTo>
                <a:lnTo>
                  <a:pt x="472795" y="2462212"/>
                </a:lnTo>
                <a:lnTo>
                  <a:pt x="460641" y="2462212"/>
                </a:lnTo>
                <a:lnTo>
                  <a:pt x="459524" y="2462669"/>
                </a:lnTo>
                <a:lnTo>
                  <a:pt x="457657" y="2464536"/>
                </a:lnTo>
                <a:lnTo>
                  <a:pt x="457200" y="2465654"/>
                </a:lnTo>
                <a:lnTo>
                  <a:pt x="457200" y="2468283"/>
                </a:lnTo>
                <a:lnTo>
                  <a:pt x="457657" y="2469413"/>
                </a:lnTo>
                <a:lnTo>
                  <a:pt x="459524" y="2471267"/>
                </a:lnTo>
                <a:lnTo>
                  <a:pt x="460641" y="2471737"/>
                </a:lnTo>
                <a:lnTo>
                  <a:pt x="472795" y="2471737"/>
                </a:lnTo>
                <a:lnTo>
                  <a:pt x="473913" y="2471267"/>
                </a:lnTo>
                <a:lnTo>
                  <a:pt x="475780" y="2469413"/>
                </a:lnTo>
                <a:lnTo>
                  <a:pt x="476250" y="2468283"/>
                </a:lnTo>
                <a:lnTo>
                  <a:pt x="476250" y="2465654"/>
                </a:lnTo>
                <a:close/>
              </a:path>
              <a:path w="5629275" h="2476500">
                <a:moveTo>
                  <a:pt x="476250" y="825233"/>
                </a:moveTo>
                <a:lnTo>
                  <a:pt x="475780" y="824115"/>
                </a:lnTo>
                <a:lnTo>
                  <a:pt x="473913" y="822248"/>
                </a:lnTo>
                <a:lnTo>
                  <a:pt x="472795" y="821791"/>
                </a:lnTo>
                <a:lnTo>
                  <a:pt x="460641" y="821791"/>
                </a:lnTo>
                <a:lnTo>
                  <a:pt x="459524" y="822248"/>
                </a:lnTo>
                <a:lnTo>
                  <a:pt x="457657" y="824115"/>
                </a:lnTo>
                <a:lnTo>
                  <a:pt x="457200" y="825233"/>
                </a:lnTo>
                <a:lnTo>
                  <a:pt x="457200" y="827862"/>
                </a:lnTo>
                <a:lnTo>
                  <a:pt x="457657" y="828992"/>
                </a:lnTo>
                <a:lnTo>
                  <a:pt x="459524" y="830846"/>
                </a:lnTo>
                <a:lnTo>
                  <a:pt x="460641" y="831316"/>
                </a:lnTo>
                <a:lnTo>
                  <a:pt x="472795" y="831316"/>
                </a:lnTo>
                <a:lnTo>
                  <a:pt x="473913" y="830846"/>
                </a:lnTo>
                <a:lnTo>
                  <a:pt x="475780" y="828992"/>
                </a:lnTo>
                <a:lnTo>
                  <a:pt x="476250" y="827862"/>
                </a:lnTo>
                <a:lnTo>
                  <a:pt x="476250" y="825233"/>
                </a:lnTo>
                <a:close/>
              </a:path>
              <a:path w="5629275" h="2476500">
                <a:moveTo>
                  <a:pt x="533400" y="2465654"/>
                </a:moveTo>
                <a:lnTo>
                  <a:pt x="532930" y="2464536"/>
                </a:lnTo>
                <a:lnTo>
                  <a:pt x="531063" y="2462669"/>
                </a:lnTo>
                <a:lnTo>
                  <a:pt x="529945" y="2462212"/>
                </a:lnTo>
                <a:lnTo>
                  <a:pt x="517791" y="2462212"/>
                </a:lnTo>
                <a:lnTo>
                  <a:pt x="516674" y="2462669"/>
                </a:lnTo>
                <a:lnTo>
                  <a:pt x="514807" y="2464536"/>
                </a:lnTo>
                <a:lnTo>
                  <a:pt x="514350" y="2465654"/>
                </a:lnTo>
                <a:lnTo>
                  <a:pt x="514350" y="2468283"/>
                </a:lnTo>
                <a:lnTo>
                  <a:pt x="514807" y="2469413"/>
                </a:lnTo>
                <a:lnTo>
                  <a:pt x="516674" y="2471267"/>
                </a:lnTo>
                <a:lnTo>
                  <a:pt x="517791" y="2471737"/>
                </a:lnTo>
                <a:lnTo>
                  <a:pt x="529945" y="2471737"/>
                </a:lnTo>
                <a:lnTo>
                  <a:pt x="531063" y="2471267"/>
                </a:lnTo>
                <a:lnTo>
                  <a:pt x="532930" y="2469413"/>
                </a:lnTo>
                <a:lnTo>
                  <a:pt x="533400" y="2468283"/>
                </a:lnTo>
                <a:lnTo>
                  <a:pt x="533400" y="2465654"/>
                </a:lnTo>
                <a:close/>
              </a:path>
              <a:path w="5629275" h="2476500">
                <a:moveTo>
                  <a:pt x="533400" y="825233"/>
                </a:moveTo>
                <a:lnTo>
                  <a:pt x="532930" y="824115"/>
                </a:lnTo>
                <a:lnTo>
                  <a:pt x="531063" y="822248"/>
                </a:lnTo>
                <a:lnTo>
                  <a:pt x="529945" y="821791"/>
                </a:lnTo>
                <a:lnTo>
                  <a:pt x="517791" y="821791"/>
                </a:lnTo>
                <a:lnTo>
                  <a:pt x="516674" y="822248"/>
                </a:lnTo>
                <a:lnTo>
                  <a:pt x="514807" y="824115"/>
                </a:lnTo>
                <a:lnTo>
                  <a:pt x="514350" y="825233"/>
                </a:lnTo>
                <a:lnTo>
                  <a:pt x="514350" y="827862"/>
                </a:lnTo>
                <a:lnTo>
                  <a:pt x="514807" y="828992"/>
                </a:lnTo>
                <a:lnTo>
                  <a:pt x="516674" y="830846"/>
                </a:lnTo>
                <a:lnTo>
                  <a:pt x="517791" y="831316"/>
                </a:lnTo>
                <a:lnTo>
                  <a:pt x="529945" y="831316"/>
                </a:lnTo>
                <a:lnTo>
                  <a:pt x="531063" y="830846"/>
                </a:lnTo>
                <a:lnTo>
                  <a:pt x="532930" y="828992"/>
                </a:lnTo>
                <a:lnTo>
                  <a:pt x="533400" y="827862"/>
                </a:lnTo>
                <a:lnTo>
                  <a:pt x="533400" y="825233"/>
                </a:lnTo>
                <a:close/>
              </a:path>
              <a:path w="5629275" h="2476500">
                <a:moveTo>
                  <a:pt x="590550" y="2465654"/>
                </a:moveTo>
                <a:lnTo>
                  <a:pt x="590080" y="2464536"/>
                </a:lnTo>
                <a:lnTo>
                  <a:pt x="588213" y="2462669"/>
                </a:lnTo>
                <a:lnTo>
                  <a:pt x="587095" y="2462212"/>
                </a:lnTo>
                <a:lnTo>
                  <a:pt x="574941" y="2462212"/>
                </a:lnTo>
                <a:lnTo>
                  <a:pt x="573824" y="2462669"/>
                </a:lnTo>
                <a:lnTo>
                  <a:pt x="571957" y="2464536"/>
                </a:lnTo>
                <a:lnTo>
                  <a:pt x="571500" y="2465654"/>
                </a:lnTo>
                <a:lnTo>
                  <a:pt x="571500" y="2468283"/>
                </a:lnTo>
                <a:lnTo>
                  <a:pt x="571957" y="2469413"/>
                </a:lnTo>
                <a:lnTo>
                  <a:pt x="573824" y="2471267"/>
                </a:lnTo>
                <a:lnTo>
                  <a:pt x="574941" y="2471737"/>
                </a:lnTo>
                <a:lnTo>
                  <a:pt x="587095" y="2471737"/>
                </a:lnTo>
                <a:lnTo>
                  <a:pt x="588213" y="2471267"/>
                </a:lnTo>
                <a:lnTo>
                  <a:pt x="590080" y="2469413"/>
                </a:lnTo>
                <a:lnTo>
                  <a:pt x="590550" y="2468283"/>
                </a:lnTo>
                <a:lnTo>
                  <a:pt x="590550" y="2465654"/>
                </a:lnTo>
                <a:close/>
              </a:path>
              <a:path w="5629275" h="2476500">
                <a:moveTo>
                  <a:pt x="590550" y="825233"/>
                </a:moveTo>
                <a:lnTo>
                  <a:pt x="590080" y="824115"/>
                </a:lnTo>
                <a:lnTo>
                  <a:pt x="588213" y="822248"/>
                </a:lnTo>
                <a:lnTo>
                  <a:pt x="587095" y="821791"/>
                </a:lnTo>
                <a:lnTo>
                  <a:pt x="574941" y="821791"/>
                </a:lnTo>
                <a:lnTo>
                  <a:pt x="573824" y="822248"/>
                </a:lnTo>
                <a:lnTo>
                  <a:pt x="571957" y="824115"/>
                </a:lnTo>
                <a:lnTo>
                  <a:pt x="571500" y="825233"/>
                </a:lnTo>
                <a:lnTo>
                  <a:pt x="571500" y="827862"/>
                </a:lnTo>
                <a:lnTo>
                  <a:pt x="571957" y="828992"/>
                </a:lnTo>
                <a:lnTo>
                  <a:pt x="573824" y="830846"/>
                </a:lnTo>
                <a:lnTo>
                  <a:pt x="574941" y="831316"/>
                </a:lnTo>
                <a:lnTo>
                  <a:pt x="587095" y="831316"/>
                </a:lnTo>
                <a:lnTo>
                  <a:pt x="588213" y="830846"/>
                </a:lnTo>
                <a:lnTo>
                  <a:pt x="590080" y="828992"/>
                </a:lnTo>
                <a:lnTo>
                  <a:pt x="590550" y="827862"/>
                </a:lnTo>
                <a:lnTo>
                  <a:pt x="590550" y="825233"/>
                </a:lnTo>
                <a:close/>
              </a:path>
              <a:path w="5629275" h="2476500">
                <a:moveTo>
                  <a:pt x="647700" y="2465654"/>
                </a:moveTo>
                <a:lnTo>
                  <a:pt x="647230" y="2464536"/>
                </a:lnTo>
                <a:lnTo>
                  <a:pt x="645363" y="2462669"/>
                </a:lnTo>
                <a:lnTo>
                  <a:pt x="644245" y="2462212"/>
                </a:lnTo>
                <a:lnTo>
                  <a:pt x="632091" y="2462212"/>
                </a:lnTo>
                <a:lnTo>
                  <a:pt x="630974" y="2462669"/>
                </a:lnTo>
                <a:lnTo>
                  <a:pt x="629107" y="2464536"/>
                </a:lnTo>
                <a:lnTo>
                  <a:pt x="628650" y="2465654"/>
                </a:lnTo>
                <a:lnTo>
                  <a:pt x="628650" y="2468283"/>
                </a:lnTo>
                <a:lnTo>
                  <a:pt x="629107" y="2469413"/>
                </a:lnTo>
                <a:lnTo>
                  <a:pt x="630974" y="2471267"/>
                </a:lnTo>
                <a:lnTo>
                  <a:pt x="632091" y="2471737"/>
                </a:lnTo>
                <a:lnTo>
                  <a:pt x="644245" y="2471737"/>
                </a:lnTo>
                <a:lnTo>
                  <a:pt x="645363" y="2471267"/>
                </a:lnTo>
                <a:lnTo>
                  <a:pt x="647230" y="2469413"/>
                </a:lnTo>
                <a:lnTo>
                  <a:pt x="647700" y="2468283"/>
                </a:lnTo>
                <a:lnTo>
                  <a:pt x="647700" y="2465654"/>
                </a:lnTo>
                <a:close/>
              </a:path>
              <a:path w="5629275" h="2476500">
                <a:moveTo>
                  <a:pt x="647700" y="825233"/>
                </a:moveTo>
                <a:lnTo>
                  <a:pt x="647230" y="824115"/>
                </a:lnTo>
                <a:lnTo>
                  <a:pt x="645363" y="822248"/>
                </a:lnTo>
                <a:lnTo>
                  <a:pt x="644245" y="821791"/>
                </a:lnTo>
                <a:lnTo>
                  <a:pt x="632091" y="821791"/>
                </a:lnTo>
                <a:lnTo>
                  <a:pt x="630974" y="822248"/>
                </a:lnTo>
                <a:lnTo>
                  <a:pt x="629107" y="824115"/>
                </a:lnTo>
                <a:lnTo>
                  <a:pt x="628650" y="825233"/>
                </a:lnTo>
                <a:lnTo>
                  <a:pt x="628650" y="827862"/>
                </a:lnTo>
                <a:lnTo>
                  <a:pt x="629107" y="828992"/>
                </a:lnTo>
                <a:lnTo>
                  <a:pt x="630974" y="830846"/>
                </a:lnTo>
                <a:lnTo>
                  <a:pt x="632091" y="831316"/>
                </a:lnTo>
                <a:lnTo>
                  <a:pt x="644245" y="831316"/>
                </a:lnTo>
                <a:lnTo>
                  <a:pt x="645363" y="830846"/>
                </a:lnTo>
                <a:lnTo>
                  <a:pt x="647230" y="828992"/>
                </a:lnTo>
                <a:lnTo>
                  <a:pt x="647700" y="827862"/>
                </a:lnTo>
                <a:lnTo>
                  <a:pt x="647700" y="825233"/>
                </a:lnTo>
                <a:close/>
              </a:path>
              <a:path w="5629275" h="2476500">
                <a:moveTo>
                  <a:pt x="704850" y="2465654"/>
                </a:moveTo>
                <a:lnTo>
                  <a:pt x="704380" y="2464536"/>
                </a:lnTo>
                <a:lnTo>
                  <a:pt x="702513" y="2462669"/>
                </a:lnTo>
                <a:lnTo>
                  <a:pt x="701395" y="2462212"/>
                </a:lnTo>
                <a:lnTo>
                  <a:pt x="689241" y="2462212"/>
                </a:lnTo>
                <a:lnTo>
                  <a:pt x="688124" y="2462669"/>
                </a:lnTo>
                <a:lnTo>
                  <a:pt x="686257" y="2464536"/>
                </a:lnTo>
                <a:lnTo>
                  <a:pt x="685800" y="2465654"/>
                </a:lnTo>
                <a:lnTo>
                  <a:pt x="685800" y="2468283"/>
                </a:lnTo>
                <a:lnTo>
                  <a:pt x="686257" y="2469413"/>
                </a:lnTo>
                <a:lnTo>
                  <a:pt x="688124" y="2471267"/>
                </a:lnTo>
                <a:lnTo>
                  <a:pt x="689241" y="2471737"/>
                </a:lnTo>
                <a:lnTo>
                  <a:pt x="701395" y="2471737"/>
                </a:lnTo>
                <a:lnTo>
                  <a:pt x="702513" y="2471267"/>
                </a:lnTo>
                <a:lnTo>
                  <a:pt x="704380" y="2469413"/>
                </a:lnTo>
                <a:lnTo>
                  <a:pt x="704850" y="2468283"/>
                </a:lnTo>
                <a:lnTo>
                  <a:pt x="704850" y="2465654"/>
                </a:lnTo>
                <a:close/>
              </a:path>
              <a:path w="5629275" h="2476500">
                <a:moveTo>
                  <a:pt x="704850" y="825233"/>
                </a:moveTo>
                <a:lnTo>
                  <a:pt x="704380" y="824115"/>
                </a:lnTo>
                <a:lnTo>
                  <a:pt x="702513" y="822248"/>
                </a:lnTo>
                <a:lnTo>
                  <a:pt x="701395" y="821791"/>
                </a:lnTo>
                <a:lnTo>
                  <a:pt x="689241" y="821791"/>
                </a:lnTo>
                <a:lnTo>
                  <a:pt x="688124" y="822248"/>
                </a:lnTo>
                <a:lnTo>
                  <a:pt x="686257" y="824115"/>
                </a:lnTo>
                <a:lnTo>
                  <a:pt x="685800" y="825233"/>
                </a:lnTo>
                <a:lnTo>
                  <a:pt x="685800" y="827862"/>
                </a:lnTo>
                <a:lnTo>
                  <a:pt x="686257" y="828992"/>
                </a:lnTo>
                <a:lnTo>
                  <a:pt x="688124" y="830846"/>
                </a:lnTo>
                <a:lnTo>
                  <a:pt x="689241" y="831316"/>
                </a:lnTo>
                <a:lnTo>
                  <a:pt x="701395" y="831316"/>
                </a:lnTo>
                <a:lnTo>
                  <a:pt x="702513" y="830846"/>
                </a:lnTo>
                <a:lnTo>
                  <a:pt x="704380" y="828992"/>
                </a:lnTo>
                <a:lnTo>
                  <a:pt x="704850" y="827862"/>
                </a:lnTo>
                <a:lnTo>
                  <a:pt x="704850" y="825233"/>
                </a:lnTo>
                <a:close/>
              </a:path>
              <a:path w="5629275" h="2476500">
                <a:moveTo>
                  <a:pt x="762000" y="2465654"/>
                </a:moveTo>
                <a:lnTo>
                  <a:pt x="761530" y="2464536"/>
                </a:lnTo>
                <a:lnTo>
                  <a:pt x="759663" y="2462669"/>
                </a:lnTo>
                <a:lnTo>
                  <a:pt x="758545" y="2462212"/>
                </a:lnTo>
                <a:lnTo>
                  <a:pt x="746391" y="2462212"/>
                </a:lnTo>
                <a:lnTo>
                  <a:pt x="745274" y="2462669"/>
                </a:lnTo>
                <a:lnTo>
                  <a:pt x="743407" y="2464536"/>
                </a:lnTo>
                <a:lnTo>
                  <a:pt x="742950" y="2465654"/>
                </a:lnTo>
                <a:lnTo>
                  <a:pt x="742950" y="2468283"/>
                </a:lnTo>
                <a:lnTo>
                  <a:pt x="743407" y="2469413"/>
                </a:lnTo>
                <a:lnTo>
                  <a:pt x="745274" y="2471267"/>
                </a:lnTo>
                <a:lnTo>
                  <a:pt x="746391" y="2471737"/>
                </a:lnTo>
                <a:lnTo>
                  <a:pt x="758545" y="2471737"/>
                </a:lnTo>
                <a:lnTo>
                  <a:pt x="759663" y="2471267"/>
                </a:lnTo>
                <a:lnTo>
                  <a:pt x="761530" y="2469413"/>
                </a:lnTo>
                <a:lnTo>
                  <a:pt x="762000" y="2468283"/>
                </a:lnTo>
                <a:lnTo>
                  <a:pt x="762000" y="2465654"/>
                </a:lnTo>
                <a:close/>
              </a:path>
              <a:path w="5629275" h="2476500">
                <a:moveTo>
                  <a:pt x="762000" y="825233"/>
                </a:moveTo>
                <a:lnTo>
                  <a:pt x="761530" y="824115"/>
                </a:lnTo>
                <a:lnTo>
                  <a:pt x="759663" y="822248"/>
                </a:lnTo>
                <a:lnTo>
                  <a:pt x="758545" y="821791"/>
                </a:lnTo>
                <a:lnTo>
                  <a:pt x="746391" y="821791"/>
                </a:lnTo>
                <a:lnTo>
                  <a:pt x="745274" y="822248"/>
                </a:lnTo>
                <a:lnTo>
                  <a:pt x="743407" y="824115"/>
                </a:lnTo>
                <a:lnTo>
                  <a:pt x="742950" y="825233"/>
                </a:lnTo>
                <a:lnTo>
                  <a:pt x="742950" y="827862"/>
                </a:lnTo>
                <a:lnTo>
                  <a:pt x="743407" y="828992"/>
                </a:lnTo>
                <a:lnTo>
                  <a:pt x="745274" y="830846"/>
                </a:lnTo>
                <a:lnTo>
                  <a:pt x="746391" y="831316"/>
                </a:lnTo>
                <a:lnTo>
                  <a:pt x="758545" y="831316"/>
                </a:lnTo>
                <a:lnTo>
                  <a:pt x="759663" y="830846"/>
                </a:lnTo>
                <a:lnTo>
                  <a:pt x="761530" y="828992"/>
                </a:lnTo>
                <a:lnTo>
                  <a:pt x="762000" y="827862"/>
                </a:lnTo>
                <a:lnTo>
                  <a:pt x="762000" y="825233"/>
                </a:lnTo>
                <a:close/>
              </a:path>
              <a:path w="5629275" h="2476500">
                <a:moveTo>
                  <a:pt x="819150" y="2465654"/>
                </a:moveTo>
                <a:lnTo>
                  <a:pt x="818680" y="2464536"/>
                </a:lnTo>
                <a:lnTo>
                  <a:pt x="816813" y="2462669"/>
                </a:lnTo>
                <a:lnTo>
                  <a:pt x="815695" y="2462212"/>
                </a:lnTo>
                <a:lnTo>
                  <a:pt x="803541" y="2462212"/>
                </a:lnTo>
                <a:lnTo>
                  <a:pt x="802424" y="2462669"/>
                </a:lnTo>
                <a:lnTo>
                  <a:pt x="800557" y="2464536"/>
                </a:lnTo>
                <a:lnTo>
                  <a:pt x="800100" y="2465654"/>
                </a:lnTo>
                <a:lnTo>
                  <a:pt x="800100" y="2468283"/>
                </a:lnTo>
                <a:lnTo>
                  <a:pt x="800557" y="2469413"/>
                </a:lnTo>
                <a:lnTo>
                  <a:pt x="802424" y="2471267"/>
                </a:lnTo>
                <a:lnTo>
                  <a:pt x="803541" y="2471737"/>
                </a:lnTo>
                <a:lnTo>
                  <a:pt x="815695" y="2471737"/>
                </a:lnTo>
                <a:lnTo>
                  <a:pt x="816813" y="2471267"/>
                </a:lnTo>
                <a:lnTo>
                  <a:pt x="818680" y="2469413"/>
                </a:lnTo>
                <a:lnTo>
                  <a:pt x="819150" y="2468283"/>
                </a:lnTo>
                <a:lnTo>
                  <a:pt x="819150" y="2465654"/>
                </a:lnTo>
                <a:close/>
              </a:path>
              <a:path w="5629275" h="2476500">
                <a:moveTo>
                  <a:pt x="819150" y="825233"/>
                </a:moveTo>
                <a:lnTo>
                  <a:pt x="818680" y="824115"/>
                </a:lnTo>
                <a:lnTo>
                  <a:pt x="816813" y="822248"/>
                </a:lnTo>
                <a:lnTo>
                  <a:pt x="815695" y="821791"/>
                </a:lnTo>
                <a:lnTo>
                  <a:pt x="803541" y="821791"/>
                </a:lnTo>
                <a:lnTo>
                  <a:pt x="802424" y="822248"/>
                </a:lnTo>
                <a:lnTo>
                  <a:pt x="800557" y="824115"/>
                </a:lnTo>
                <a:lnTo>
                  <a:pt x="800100" y="825233"/>
                </a:lnTo>
                <a:lnTo>
                  <a:pt x="800100" y="827862"/>
                </a:lnTo>
                <a:lnTo>
                  <a:pt x="800557" y="828992"/>
                </a:lnTo>
                <a:lnTo>
                  <a:pt x="802424" y="830846"/>
                </a:lnTo>
                <a:lnTo>
                  <a:pt x="803541" y="831316"/>
                </a:lnTo>
                <a:lnTo>
                  <a:pt x="815695" y="831316"/>
                </a:lnTo>
                <a:lnTo>
                  <a:pt x="816813" y="830846"/>
                </a:lnTo>
                <a:lnTo>
                  <a:pt x="818680" y="828992"/>
                </a:lnTo>
                <a:lnTo>
                  <a:pt x="819150" y="827862"/>
                </a:lnTo>
                <a:lnTo>
                  <a:pt x="819150" y="825233"/>
                </a:lnTo>
                <a:close/>
              </a:path>
              <a:path w="5629275" h="2476500">
                <a:moveTo>
                  <a:pt x="876300" y="2465654"/>
                </a:moveTo>
                <a:lnTo>
                  <a:pt x="875830" y="2464536"/>
                </a:lnTo>
                <a:lnTo>
                  <a:pt x="873963" y="2462669"/>
                </a:lnTo>
                <a:lnTo>
                  <a:pt x="872845" y="2462212"/>
                </a:lnTo>
                <a:lnTo>
                  <a:pt x="860691" y="2462212"/>
                </a:lnTo>
                <a:lnTo>
                  <a:pt x="859574" y="2462669"/>
                </a:lnTo>
                <a:lnTo>
                  <a:pt x="857707" y="2464536"/>
                </a:lnTo>
                <a:lnTo>
                  <a:pt x="857250" y="2465654"/>
                </a:lnTo>
                <a:lnTo>
                  <a:pt x="857250" y="2468283"/>
                </a:lnTo>
                <a:lnTo>
                  <a:pt x="857707" y="2469413"/>
                </a:lnTo>
                <a:lnTo>
                  <a:pt x="859574" y="2471267"/>
                </a:lnTo>
                <a:lnTo>
                  <a:pt x="860691" y="2471737"/>
                </a:lnTo>
                <a:lnTo>
                  <a:pt x="872845" y="2471737"/>
                </a:lnTo>
                <a:lnTo>
                  <a:pt x="873963" y="2471267"/>
                </a:lnTo>
                <a:lnTo>
                  <a:pt x="875830" y="2469413"/>
                </a:lnTo>
                <a:lnTo>
                  <a:pt x="876300" y="2468283"/>
                </a:lnTo>
                <a:lnTo>
                  <a:pt x="876300" y="2465654"/>
                </a:lnTo>
                <a:close/>
              </a:path>
              <a:path w="5629275" h="2476500">
                <a:moveTo>
                  <a:pt x="876300" y="825233"/>
                </a:moveTo>
                <a:lnTo>
                  <a:pt x="875830" y="824115"/>
                </a:lnTo>
                <a:lnTo>
                  <a:pt x="873963" y="822248"/>
                </a:lnTo>
                <a:lnTo>
                  <a:pt x="872845" y="821791"/>
                </a:lnTo>
                <a:lnTo>
                  <a:pt x="860691" y="821791"/>
                </a:lnTo>
                <a:lnTo>
                  <a:pt x="859574" y="822248"/>
                </a:lnTo>
                <a:lnTo>
                  <a:pt x="857707" y="824115"/>
                </a:lnTo>
                <a:lnTo>
                  <a:pt x="857250" y="825233"/>
                </a:lnTo>
                <a:lnTo>
                  <a:pt x="857250" y="827862"/>
                </a:lnTo>
                <a:lnTo>
                  <a:pt x="857707" y="828992"/>
                </a:lnTo>
                <a:lnTo>
                  <a:pt x="859574" y="830846"/>
                </a:lnTo>
                <a:lnTo>
                  <a:pt x="860691" y="831316"/>
                </a:lnTo>
                <a:lnTo>
                  <a:pt x="872845" y="831316"/>
                </a:lnTo>
                <a:lnTo>
                  <a:pt x="873963" y="830846"/>
                </a:lnTo>
                <a:lnTo>
                  <a:pt x="875830" y="828992"/>
                </a:lnTo>
                <a:lnTo>
                  <a:pt x="876300" y="827862"/>
                </a:lnTo>
                <a:lnTo>
                  <a:pt x="876300" y="825233"/>
                </a:lnTo>
                <a:close/>
              </a:path>
              <a:path w="5629275" h="2476500">
                <a:moveTo>
                  <a:pt x="933450" y="2465654"/>
                </a:moveTo>
                <a:lnTo>
                  <a:pt x="932980" y="2464536"/>
                </a:lnTo>
                <a:lnTo>
                  <a:pt x="931113" y="2462669"/>
                </a:lnTo>
                <a:lnTo>
                  <a:pt x="929995" y="2462212"/>
                </a:lnTo>
                <a:lnTo>
                  <a:pt x="917841" y="2462212"/>
                </a:lnTo>
                <a:lnTo>
                  <a:pt x="916724" y="2462669"/>
                </a:lnTo>
                <a:lnTo>
                  <a:pt x="914857" y="2464536"/>
                </a:lnTo>
                <a:lnTo>
                  <a:pt x="914400" y="2465654"/>
                </a:lnTo>
                <a:lnTo>
                  <a:pt x="914400" y="2468283"/>
                </a:lnTo>
                <a:lnTo>
                  <a:pt x="914857" y="2469413"/>
                </a:lnTo>
                <a:lnTo>
                  <a:pt x="916724" y="2471267"/>
                </a:lnTo>
                <a:lnTo>
                  <a:pt x="917841" y="2471737"/>
                </a:lnTo>
                <a:lnTo>
                  <a:pt x="929995" y="2471737"/>
                </a:lnTo>
                <a:lnTo>
                  <a:pt x="931113" y="2471267"/>
                </a:lnTo>
                <a:lnTo>
                  <a:pt x="932980" y="2469413"/>
                </a:lnTo>
                <a:lnTo>
                  <a:pt x="933450" y="2468283"/>
                </a:lnTo>
                <a:lnTo>
                  <a:pt x="933450" y="2465654"/>
                </a:lnTo>
                <a:close/>
              </a:path>
              <a:path w="5629275" h="2476500">
                <a:moveTo>
                  <a:pt x="933450" y="825233"/>
                </a:moveTo>
                <a:lnTo>
                  <a:pt x="932980" y="824115"/>
                </a:lnTo>
                <a:lnTo>
                  <a:pt x="931113" y="822248"/>
                </a:lnTo>
                <a:lnTo>
                  <a:pt x="929995" y="821791"/>
                </a:lnTo>
                <a:lnTo>
                  <a:pt x="917841" y="821791"/>
                </a:lnTo>
                <a:lnTo>
                  <a:pt x="916724" y="822248"/>
                </a:lnTo>
                <a:lnTo>
                  <a:pt x="914857" y="824115"/>
                </a:lnTo>
                <a:lnTo>
                  <a:pt x="914400" y="825233"/>
                </a:lnTo>
                <a:lnTo>
                  <a:pt x="914400" y="827862"/>
                </a:lnTo>
                <a:lnTo>
                  <a:pt x="914857" y="828992"/>
                </a:lnTo>
                <a:lnTo>
                  <a:pt x="916724" y="830846"/>
                </a:lnTo>
                <a:lnTo>
                  <a:pt x="917841" y="831316"/>
                </a:lnTo>
                <a:lnTo>
                  <a:pt x="929995" y="831316"/>
                </a:lnTo>
                <a:lnTo>
                  <a:pt x="931113" y="830846"/>
                </a:lnTo>
                <a:lnTo>
                  <a:pt x="932980" y="828992"/>
                </a:lnTo>
                <a:lnTo>
                  <a:pt x="933450" y="827862"/>
                </a:lnTo>
                <a:lnTo>
                  <a:pt x="933450" y="825233"/>
                </a:lnTo>
                <a:close/>
              </a:path>
              <a:path w="5629275" h="2476500">
                <a:moveTo>
                  <a:pt x="990600" y="2465654"/>
                </a:moveTo>
                <a:lnTo>
                  <a:pt x="990130" y="2464536"/>
                </a:lnTo>
                <a:lnTo>
                  <a:pt x="988263" y="2462669"/>
                </a:lnTo>
                <a:lnTo>
                  <a:pt x="987145" y="2462212"/>
                </a:lnTo>
                <a:lnTo>
                  <a:pt x="974991" y="2462212"/>
                </a:lnTo>
                <a:lnTo>
                  <a:pt x="973874" y="2462669"/>
                </a:lnTo>
                <a:lnTo>
                  <a:pt x="972007" y="2464536"/>
                </a:lnTo>
                <a:lnTo>
                  <a:pt x="971550" y="2465654"/>
                </a:lnTo>
                <a:lnTo>
                  <a:pt x="971550" y="2468283"/>
                </a:lnTo>
                <a:lnTo>
                  <a:pt x="972007" y="2469413"/>
                </a:lnTo>
                <a:lnTo>
                  <a:pt x="973874" y="2471267"/>
                </a:lnTo>
                <a:lnTo>
                  <a:pt x="974991" y="2471737"/>
                </a:lnTo>
                <a:lnTo>
                  <a:pt x="987145" y="2471737"/>
                </a:lnTo>
                <a:lnTo>
                  <a:pt x="988263" y="2471267"/>
                </a:lnTo>
                <a:lnTo>
                  <a:pt x="990130" y="2469413"/>
                </a:lnTo>
                <a:lnTo>
                  <a:pt x="990600" y="2468283"/>
                </a:lnTo>
                <a:lnTo>
                  <a:pt x="990600" y="2465654"/>
                </a:lnTo>
                <a:close/>
              </a:path>
              <a:path w="5629275" h="2476500">
                <a:moveTo>
                  <a:pt x="990600" y="825233"/>
                </a:moveTo>
                <a:lnTo>
                  <a:pt x="990130" y="824115"/>
                </a:lnTo>
                <a:lnTo>
                  <a:pt x="988263" y="822248"/>
                </a:lnTo>
                <a:lnTo>
                  <a:pt x="987145" y="821791"/>
                </a:lnTo>
                <a:lnTo>
                  <a:pt x="974991" y="821791"/>
                </a:lnTo>
                <a:lnTo>
                  <a:pt x="973874" y="822248"/>
                </a:lnTo>
                <a:lnTo>
                  <a:pt x="972007" y="824115"/>
                </a:lnTo>
                <a:lnTo>
                  <a:pt x="971550" y="825233"/>
                </a:lnTo>
                <a:lnTo>
                  <a:pt x="971550" y="827862"/>
                </a:lnTo>
                <a:lnTo>
                  <a:pt x="972007" y="828992"/>
                </a:lnTo>
                <a:lnTo>
                  <a:pt x="973874" y="830846"/>
                </a:lnTo>
                <a:lnTo>
                  <a:pt x="974991" y="831316"/>
                </a:lnTo>
                <a:lnTo>
                  <a:pt x="987145" y="831316"/>
                </a:lnTo>
                <a:lnTo>
                  <a:pt x="988263" y="830846"/>
                </a:lnTo>
                <a:lnTo>
                  <a:pt x="990130" y="828992"/>
                </a:lnTo>
                <a:lnTo>
                  <a:pt x="990600" y="827862"/>
                </a:lnTo>
                <a:lnTo>
                  <a:pt x="990600" y="825233"/>
                </a:lnTo>
                <a:close/>
              </a:path>
              <a:path w="5629275" h="2476500">
                <a:moveTo>
                  <a:pt x="1047750" y="2465654"/>
                </a:moveTo>
                <a:lnTo>
                  <a:pt x="1047280" y="2464536"/>
                </a:lnTo>
                <a:lnTo>
                  <a:pt x="1045413" y="2462669"/>
                </a:lnTo>
                <a:lnTo>
                  <a:pt x="1044295" y="2462212"/>
                </a:lnTo>
                <a:lnTo>
                  <a:pt x="1032141" y="2462212"/>
                </a:lnTo>
                <a:lnTo>
                  <a:pt x="1031024" y="2462669"/>
                </a:lnTo>
                <a:lnTo>
                  <a:pt x="1029157" y="2464536"/>
                </a:lnTo>
                <a:lnTo>
                  <a:pt x="1028700" y="2465654"/>
                </a:lnTo>
                <a:lnTo>
                  <a:pt x="1028700" y="2468283"/>
                </a:lnTo>
                <a:lnTo>
                  <a:pt x="1029157" y="2469413"/>
                </a:lnTo>
                <a:lnTo>
                  <a:pt x="1031024" y="2471267"/>
                </a:lnTo>
                <a:lnTo>
                  <a:pt x="1032141" y="2471737"/>
                </a:lnTo>
                <a:lnTo>
                  <a:pt x="1044295" y="2471737"/>
                </a:lnTo>
                <a:lnTo>
                  <a:pt x="1045413" y="2471267"/>
                </a:lnTo>
                <a:lnTo>
                  <a:pt x="1047280" y="2469413"/>
                </a:lnTo>
                <a:lnTo>
                  <a:pt x="1047750" y="2468283"/>
                </a:lnTo>
                <a:lnTo>
                  <a:pt x="1047750" y="2465654"/>
                </a:lnTo>
                <a:close/>
              </a:path>
              <a:path w="5629275" h="2476500">
                <a:moveTo>
                  <a:pt x="1047750" y="825233"/>
                </a:moveTo>
                <a:lnTo>
                  <a:pt x="1047280" y="824115"/>
                </a:lnTo>
                <a:lnTo>
                  <a:pt x="1045413" y="822248"/>
                </a:lnTo>
                <a:lnTo>
                  <a:pt x="1044295" y="821791"/>
                </a:lnTo>
                <a:lnTo>
                  <a:pt x="1032141" y="821791"/>
                </a:lnTo>
                <a:lnTo>
                  <a:pt x="1031024" y="822248"/>
                </a:lnTo>
                <a:lnTo>
                  <a:pt x="1029157" y="824115"/>
                </a:lnTo>
                <a:lnTo>
                  <a:pt x="1028700" y="825233"/>
                </a:lnTo>
                <a:lnTo>
                  <a:pt x="1028700" y="827862"/>
                </a:lnTo>
                <a:lnTo>
                  <a:pt x="1029157" y="828992"/>
                </a:lnTo>
                <a:lnTo>
                  <a:pt x="1031024" y="830846"/>
                </a:lnTo>
                <a:lnTo>
                  <a:pt x="1032141" y="831316"/>
                </a:lnTo>
                <a:lnTo>
                  <a:pt x="1044295" y="831316"/>
                </a:lnTo>
                <a:lnTo>
                  <a:pt x="1045413" y="830846"/>
                </a:lnTo>
                <a:lnTo>
                  <a:pt x="1047280" y="828992"/>
                </a:lnTo>
                <a:lnTo>
                  <a:pt x="1047750" y="827862"/>
                </a:lnTo>
                <a:lnTo>
                  <a:pt x="1047750" y="825233"/>
                </a:lnTo>
                <a:close/>
              </a:path>
              <a:path w="5629275" h="2476500">
                <a:moveTo>
                  <a:pt x="1104900" y="2465654"/>
                </a:moveTo>
                <a:lnTo>
                  <a:pt x="1104430" y="2464536"/>
                </a:lnTo>
                <a:lnTo>
                  <a:pt x="1102563" y="2462669"/>
                </a:lnTo>
                <a:lnTo>
                  <a:pt x="1101445" y="2462212"/>
                </a:lnTo>
                <a:lnTo>
                  <a:pt x="1089291" y="2462212"/>
                </a:lnTo>
                <a:lnTo>
                  <a:pt x="1088174" y="2462669"/>
                </a:lnTo>
                <a:lnTo>
                  <a:pt x="1086307" y="2464536"/>
                </a:lnTo>
                <a:lnTo>
                  <a:pt x="1085850" y="2465654"/>
                </a:lnTo>
                <a:lnTo>
                  <a:pt x="1085850" y="2468283"/>
                </a:lnTo>
                <a:lnTo>
                  <a:pt x="1086307" y="2469413"/>
                </a:lnTo>
                <a:lnTo>
                  <a:pt x="1088174" y="2471267"/>
                </a:lnTo>
                <a:lnTo>
                  <a:pt x="1089291" y="2471737"/>
                </a:lnTo>
                <a:lnTo>
                  <a:pt x="1101445" y="2471737"/>
                </a:lnTo>
                <a:lnTo>
                  <a:pt x="1102563" y="2471267"/>
                </a:lnTo>
                <a:lnTo>
                  <a:pt x="1104430" y="2469413"/>
                </a:lnTo>
                <a:lnTo>
                  <a:pt x="1104900" y="2468283"/>
                </a:lnTo>
                <a:lnTo>
                  <a:pt x="1104900" y="2465654"/>
                </a:lnTo>
                <a:close/>
              </a:path>
              <a:path w="5629275" h="2476500">
                <a:moveTo>
                  <a:pt x="1104900" y="825233"/>
                </a:moveTo>
                <a:lnTo>
                  <a:pt x="1104430" y="824115"/>
                </a:lnTo>
                <a:lnTo>
                  <a:pt x="1102563" y="822248"/>
                </a:lnTo>
                <a:lnTo>
                  <a:pt x="1101445" y="821791"/>
                </a:lnTo>
                <a:lnTo>
                  <a:pt x="1089291" y="821791"/>
                </a:lnTo>
                <a:lnTo>
                  <a:pt x="1088174" y="822248"/>
                </a:lnTo>
                <a:lnTo>
                  <a:pt x="1086307" y="824115"/>
                </a:lnTo>
                <a:lnTo>
                  <a:pt x="1085850" y="825233"/>
                </a:lnTo>
                <a:lnTo>
                  <a:pt x="1085850" y="827862"/>
                </a:lnTo>
                <a:lnTo>
                  <a:pt x="1086307" y="828992"/>
                </a:lnTo>
                <a:lnTo>
                  <a:pt x="1088174" y="830846"/>
                </a:lnTo>
                <a:lnTo>
                  <a:pt x="1089291" y="831316"/>
                </a:lnTo>
                <a:lnTo>
                  <a:pt x="1101445" y="831316"/>
                </a:lnTo>
                <a:lnTo>
                  <a:pt x="1102563" y="830846"/>
                </a:lnTo>
                <a:lnTo>
                  <a:pt x="1104430" y="828992"/>
                </a:lnTo>
                <a:lnTo>
                  <a:pt x="1104900" y="827862"/>
                </a:lnTo>
                <a:lnTo>
                  <a:pt x="1104900" y="825233"/>
                </a:lnTo>
                <a:close/>
              </a:path>
              <a:path w="5629275" h="2476500">
                <a:moveTo>
                  <a:pt x="1162050" y="2465654"/>
                </a:moveTo>
                <a:lnTo>
                  <a:pt x="1161580" y="2464536"/>
                </a:lnTo>
                <a:lnTo>
                  <a:pt x="1159713" y="2462669"/>
                </a:lnTo>
                <a:lnTo>
                  <a:pt x="1158595" y="2462212"/>
                </a:lnTo>
                <a:lnTo>
                  <a:pt x="1146441" y="2462212"/>
                </a:lnTo>
                <a:lnTo>
                  <a:pt x="1145324" y="2462669"/>
                </a:lnTo>
                <a:lnTo>
                  <a:pt x="1143457" y="2464536"/>
                </a:lnTo>
                <a:lnTo>
                  <a:pt x="1143000" y="2465654"/>
                </a:lnTo>
                <a:lnTo>
                  <a:pt x="1143000" y="2468283"/>
                </a:lnTo>
                <a:lnTo>
                  <a:pt x="1143457" y="2469413"/>
                </a:lnTo>
                <a:lnTo>
                  <a:pt x="1145324" y="2471267"/>
                </a:lnTo>
                <a:lnTo>
                  <a:pt x="1146441" y="2471737"/>
                </a:lnTo>
                <a:lnTo>
                  <a:pt x="1158595" y="2471737"/>
                </a:lnTo>
                <a:lnTo>
                  <a:pt x="1159713" y="2471267"/>
                </a:lnTo>
                <a:lnTo>
                  <a:pt x="1161580" y="2469413"/>
                </a:lnTo>
                <a:lnTo>
                  <a:pt x="1162050" y="2468283"/>
                </a:lnTo>
                <a:lnTo>
                  <a:pt x="1162050" y="2465654"/>
                </a:lnTo>
                <a:close/>
              </a:path>
              <a:path w="5629275" h="2476500">
                <a:moveTo>
                  <a:pt x="1162050" y="825233"/>
                </a:moveTo>
                <a:lnTo>
                  <a:pt x="1161580" y="824115"/>
                </a:lnTo>
                <a:lnTo>
                  <a:pt x="1159713" y="822248"/>
                </a:lnTo>
                <a:lnTo>
                  <a:pt x="1158595" y="821791"/>
                </a:lnTo>
                <a:lnTo>
                  <a:pt x="1146441" y="821791"/>
                </a:lnTo>
                <a:lnTo>
                  <a:pt x="1145324" y="822248"/>
                </a:lnTo>
                <a:lnTo>
                  <a:pt x="1143457" y="824115"/>
                </a:lnTo>
                <a:lnTo>
                  <a:pt x="1143000" y="825233"/>
                </a:lnTo>
                <a:lnTo>
                  <a:pt x="1143000" y="827862"/>
                </a:lnTo>
                <a:lnTo>
                  <a:pt x="1143457" y="828992"/>
                </a:lnTo>
                <a:lnTo>
                  <a:pt x="1145324" y="830846"/>
                </a:lnTo>
                <a:lnTo>
                  <a:pt x="1146441" y="831316"/>
                </a:lnTo>
                <a:lnTo>
                  <a:pt x="1158595" y="831316"/>
                </a:lnTo>
                <a:lnTo>
                  <a:pt x="1159713" y="830846"/>
                </a:lnTo>
                <a:lnTo>
                  <a:pt x="1161580" y="828992"/>
                </a:lnTo>
                <a:lnTo>
                  <a:pt x="1162050" y="827862"/>
                </a:lnTo>
                <a:lnTo>
                  <a:pt x="1162050" y="825233"/>
                </a:lnTo>
                <a:close/>
              </a:path>
              <a:path w="5629275" h="2476500">
                <a:moveTo>
                  <a:pt x="1219200" y="2465654"/>
                </a:moveTo>
                <a:lnTo>
                  <a:pt x="1218730" y="2464536"/>
                </a:lnTo>
                <a:lnTo>
                  <a:pt x="1216863" y="2462669"/>
                </a:lnTo>
                <a:lnTo>
                  <a:pt x="1215745" y="2462212"/>
                </a:lnTo>
                <a:lnTo>
                  <a:pt x="1203591" y="2462212"/>
                </a:lnTo>
                <a:lnTo>
                  <a:pt x="1202474" y="2462669"/>
                </a:lnTo>
                <a:lnTo>
                  <a:pt x="1200607" y="2464536"/>
                </a:lnTo>
                <a:lnTo>
                  <a:pt x="1200150" y="2465654"/>
                </a:lnTo>
                <a:lnTo>
                  <a:pt x="1200150" y="2468283"/>
                </a:lnTo>
                <a:lnTo>
                  <a:pt x="1200607" y="2469413"/>
                </a:lnTo>
                <a:lnTo>
                  <a:pt x="1202474" y="2471267"/>
                </a:lnTo>
                <a:lnTo>
                  <a:pt x="1203591" y="2471737"/>
                </a:lnTo>
                <a:lnTo>
                  <a:pt x="1215745" y="2471737"/>
                </a:lnTo>
                <a:lnTo>
                  <a:pt x="1216863" y="2471267"/>
                </a:lnTo>
                <a:lnTo>
                  <a:pt x="1218730" y="2469413"/>
                </a:lnTo>
                <a:lnTo>
                  <a:pt x="1219200" y="2468283"/>
                </a:lnTo>
                <a:lnTo>
                  <a:pt x="1219200" y="2465654"/>
                </a:lnTo>
                <a:close/>
              </a:path>
              <a:path w="5629275" h="2476500">
                <a:moveTo>
                  <a:pt x="1219200" y="825233"/>
                </a:moveTo>
                <a:lnTo>
                  <a:pt x="1218730" y="824115"/>
                </a:lnTo>
                <a:lnTo>
                  <a:pt x="1216863" y="822248"/>
                </a:lnTo>
                <a:lnTo>
                  <a:pt x="1215745" y="821791"/>
                </a:lnTo>
                <a:lnTo>
                  <a:pt x="1203591" y="821791"/>
                </a:lnTo>
                <a:lnTo>
                  <a:pt x="1202474" y="822248"/>
                </a:lnTo>
                <a:lnTo>
                  <a:pt x="1200607" y="824115"/>
                </a:lnTo>
                <a:lnTo>
                  <a:pt x="1200150" y="825233"/>
                </a:lnTo>
                <a:lnTo>
                  <a:pt x="1200150" y="827862"/>
                </a:lnTo>
                <a:lnTo>
                  <a:pt x="1200607" y="828992"/>
                </a:lnTo>
                <a:lnTo>
                  <a:pt x="1202474" y="830846"/>
                </a:lnTo>
                <a:lnTo>
                  <a:pt x="1203591" y="831316"/>
                </a:lnTo>
                <a:lnTo>
                  <a:pt x="1215745" y="831316"/>
                </a:lnTo>
                <a:lnTo>
                  <a:pt x="1216863" y="830846"/>
                </a:lnTo>
                <a:lnTo>
                  <a:pt x="1218730" y="828992"/>
                </a:lnTo>
                <a:lnTo>
                  <a:pt x="1219200" y="827862"/>
                </a:lnTo>
                <a:lnTo>
                  <a:pt x="1219200" y="825233"/>
                </a:lnTo>
                <a:close/>
              </a:path>
              <a:path w="5629275" h="2476500">
                <a:moveTo>
                  <a:pt x="1276350" y="2465654"/>
                </a:moveTo>
                <a:lnTo>
                  <a:pt x="1275880" y="2464536"/>
                </a:lnTo>
                <a:lnTo>
                  <a:pt x="1274013" y="2462669"/>
                </a:lnTo>
                <a:lnTo>
                  <a:pt x="1272895" y="2462212"/>
                </a:lnTo>
                <a:lnTo>
                  <a:pt x="1260741" y="2462212"/>
                </a:lnTo>
                <a:lnTo>
                  <a:pt x="1259624" y="2462669"/>
                </a:lnTo>
                <a:lnTo>
                  <a:pt x="1257757" y="2464536"/>
                </a:lnTo>
                <a:lnTo>
                  <a:pt x="1257300" y="2465654"/>
                </a:lnTo>
                <a:lnTo>
                  <a:pt x="1257300" y="2468283"/>
                </a:lnTo>
                <a:lnTo>
                  <a:pt x="1257757" y="2469413"/>
                </a:lnTo>
                <a:lnTo>
                  <a:pt x="1259624" y="2471267"/>
                </a:lnTo>
                <a:lnTo>
                  <a:pt x="1260741" y="2471737"/>
                </a:lnTo>
                <a:lnTo>
                  <a:pt x="1272895" y="2471737"/>
                </a:lnTo>
                <a:lnTo>
                  <a:pt x="1274013" y="2471267"/>
                </a:lnTo>
                <a:lnTo>
                  <a:pt x="1275880" y="2469413"/>
                </a:lnTo>
                <a:lnTo>
                  <a:pt x="1276350" y="2468283"/>
                </a:lnTo>
                <a:lnTo>
                  <a:pt x="1276350" y="2465654"/>
                </a:lnTo>
                <a:close/>
              </a:path>
              <a:path w="5629275" h="2476500">
                <a:moveTo>
                  <a:pt x="1276350" y="825233"/>
                </a:moveTo>
                <a:lnTo>
                  <a:pt x="1275880" y="824115"/>
                </a:lnTo>
                <a:lnTo>
                  <a:pt x="1274013" y="822248"/>
                </a:lnTo>
                <a:lnTo>
                  <a:pt x="1272895" y="821791"/>
                </a:lnTo>
                <a:lnTo>
                  <a:pt x="1260741" y="821791"/>
                </a:lnTo>
                <a:lnTo>
                  <a:pt x="1259624" y="822248"/>
                </a:lnTo>
                <a:lnTo>
                  <a:pt x="1257757" y="824115"/>
                </a:lnTo>
                <a:lnTo>
                  <a:pt x="1257300" y="825233"/>
                </a:lnTo>
                <a:lnTo>
                  <a:pt x="1257300" y="827862"/>
                </a:lnTo>
                <a:lnTo>
                  <a:pt x="1257757" y="828992"/>
                </a:lnTo>
                <a:lnTo>
                  <a:pt x="1259624" y="830846"/>
                </a:lnTo>
                <a:lnTo>
                  <a:pt x="1260741" y="831316"/>
                </a:lnTo>
                <a:lnTo>
                  <a:pt x="1272895" y="831316"/>
                </a:lnTo>
                <a:lnTo>
                  <a:pt x="1274013" y="830846"/>
                </a:lnTo>
                <a:lnTo>
                  <a:pt x="1275880" y="828992"/>
                </a:lnTo>
                <a:lnTo>
                  <a:pt x="1276350" y="827862"/>
                </a:lnTo>
                <a:lnTo>
                  <a:pt x="1276350" y="825233"/>
                </a:lnTo>
                <a:close/>
              </a:path>
              <a:path w="5629275" h="2476500">
                <a:moveTo>
                  <a:pt x="1333500" y="2465654"/>
                </a:moveTo>
                <a:lnTo>
                  <a:pt x="1333030" y="2464536"/>
                </a:lnTo>
                <a:lnTo>
                  <a:pt x="1331163" y="2462669"/>
                </a:lnTo>
                <a:lnTo>
                  <a:pt x="1330045" y="2462212"/>
                </a:lnTo>
                <a:lnTo>
                  <a:pt x="1317891" y="2462212"/>
                </a:lnTo>
                <a:lnTo>
                  <a:pt x="1316774" y="2462669"/>
                </a:lnTo>
                <a:lnTo>
                  <a:pt x="1314907" y="2464536"/>
                </a:lnTo>
                <a:lnTo>
                  <a:pt x="1314450" y="2465654"/>
                </a:lnTo>
                <a:lnTo>
                  <a:pt x="1314450" y="2468283"/>
                </a:lnTo>
                <a:lnTo>
                  <a:pt x="1314907" y="2469413"/>
                </a:lnTo>
                <a:lnTo>
                  <a:pt x="1316774" y="2471267"/>
                </a:lnTo>
                <a:lnTo>
                  <a:pt x="1317891" y="2471737"/>
                </a:lnTo>
                <a:lnTo>
                  <a:pt x="1330045" y="2471737"/>
                </a:lnTo>
                <a:lnTo>
                  <a:pt x="1331163" y="2471267"/>
                </a:lnTo>
                <a:lnTo>
                  <a:pt x="1333030" y="2469413"/>
                </a:lnTo>
                <a:lnTo>
                  <a:pt x="1333500" y="2468283"/>
                </a:lnTo>
                <a:lnTo>
                  <a:pt x="1333500" y="2465654"/>
                </a:lnTo>
                <a:close/>
              </a:path>
              <a:path w="5629275" h="2476500">
                <a:moveTo>
                  <a:pt x="1333500" y="825233"/>
                </a:moveTo>
                <a:lnTo>
                  <a:pt x="1333030" y="824115"/>
                </a:lnTo>
                <a:lnTo>
                  <a:pt x="1331163" y="822248"/>
                </a:lnTo>
                <a:lnTo>
                  <a:pt x="1330045" y="821791"/>
                </a:lnTo>
                <a:lnTo>
                  <a:pt x="1317891" y="821791"/>
                </a:lnTo>
                <a:lnTo>
                  <a:pt x="1316774" y="822248"/>
                </a:lnTo>
                <a:lnTo>
                  <a:pt x="1314907" y="824115"/>
                </a:lnTo>
                <a:lnTo>
                  <a:pt x="1314450" y="825233"/>
                </a:lnTo>
                <a:lnTo>
                  <a:pt x="1314450" y="827862"/>
                </a:lnTo>
                <a:lnTo>
                  <a:pt x="1314907" y="828992"/>
                </a:lnTo>
                <a:lnTo>
                  <a:pt x="1316774" y="830846"/>
                </a:lnTo>
                <a:lnTo>
                  <a:pt x="1317891" y="831316"/>
                </a:lnTo>
                <a:lnTo>
                  <a:pt x="1330045" y="831316"/>
                </a:lnTo>
                <a:lnTo>
                  <a:pt x="1331163" y="830846"/>
                </a:lnTo>
                <a:lnTo>
                  <a:pt x="1333030" y="828992"/>
                </a:lnTo>
                <a:lnTo>
                  <a:pt x="1333500" y="827862"/>
                </a:lnTo>
                <a:lnTo>
                  <a:pt x="1333500" y="825233"/>
                </a:lnTo>
                <a:close/>
              </a:path>
              <a:path w="5629275" h="2476500">
                <a:moveTo>
                  <a:pt x="1390650" y="2465654"/>
                </a:moveTo>
                <a:lnTo>
                  <a:pt x="1390180" y="2464536"/>
                </a:lnTo>
                <a:lnTo>
                  <a:pt x="1388313" y="2462669"/>
                </a:lnTo>
                <a:lnTo>
                  <a:pt x="1387195" y="2462212"/>
                </a:lnTo>
                <a:lnTo>
                  <a:pt x="1375041" y="2462212"/>
                </a:lnTo>
                <a:lnTo>
                  <a:pt x="1373924" y="2462669"/>
                </a:lnTo>
                <a:lnTo>
                  <a:pt x="1372057" y="2464536"/>
                </a:lnTo>
                <a:lnTo>
                  <a:pt x="1371600" y="2465654"/>
                </a:lnTo>
                <a:lnTo>
                  <a:pt x="1371600" y="2468283"/>
                </a:lnTo>
                <a:lnTo>
                  <a:pt x="1372057" y="2469413"/>
                </a:lnTo>
                <a:lnTo>
                  <a:pt x="1373924" y="2471267"/>
                </a:lnTo>
                <a:lnTo>
                  <a:pt x="1375041" y="2471737"/>
                </a:lnTo>
                <a:lnTo>
                  <a:pt x="1387195" y="2471737"/>
                </a:lnTo>
                <a:lnTo>
                  <a:pt x="1388313" y="2471267"/>
                </a:lnTo>
                <a:lnTo>
                  <a:pt x="1390180" y="2469413"/>
                </a:lnTo>
                <a:lnTo>
                  <a:pt x="1390650" y="2468283"/>
                </a:lnTo>
                <a:lnTo>
                  <a:pt x="1390650" y="2465654"/>
                </a:lnTo>
                <a:close/>
              </a:path>
              <a:path w="5629275" h="2476500">
                <a:moveTo>
                  <a:pt x="1390650" y="825233"/>
                </a:moveTo>
                <a:lnTo>
                  <a:pt x="1390180" y="824115"/>
                </a:lnTo>
                <a:lnTo>
                  <a:pt x="1388313" y="822248"/>
                </a:lnTo>
                <a:lnTo>
                  <a:pt x="1387195" y="821791"/>
                </a:lnTo>
                <a:lnTo>
                  <a:pt x="1375041" y="821791"/>
                </a:lnTo>
                <a:lnTo>
                  <a:pt x="1373924" y="822248"/>
                </a:lnTo>
                <a:lnTo>
                  <a:pt x="1372057" y="824115"/>
                </a:lnTo>
                <a:lnTo>
                  <a:pt x="1371600" y="825233"/>
                </a:lnTo>
                <a:lnTo>
                  <a:pt x="1371600" y="827862"/>
                </a:lnTo>
                <a:lnTo>
                  <a:pt x="1372057" y="828992"/>
                </a:lnTo>
                <a:lnTo>
                  <a:pt x="1373924" y="830846"/>
                </a:lnTo>
                <a:lnTo>
                  <a:pt x="1375041" y="831316"/>
                </a:lnTo>
                <a:lnTo>
                  <a:pt x="1387195" y="831316"/>
                </a:lnTo>
                <a:lnTo>
                  <a:pt x="1388313" y="830846"/>
                </a:lnTo>
                <a:lnTo>
                  <a:pt x="1390180" y="828992"/>
                </a:lnTo>
                <a:lnTo>
                  <a:pt x="1390650" y="827862"/>
                </a:lnTo>
                <a:lnTo>
                  <a:pt x="1390650" y="825233"/>
                </a:lnTo>
                <a:close/>
              </a:path>
              <a:path w="5629275" h="2476500">
                <a:moveTo>
                  <a:pt x="1447800" y="2465654"/>
                </a:moveTo>
                <a:lnTo>
                  <a:pt x="1447330" y="2464536"/>
                </a:lnTo>
                <a:lnTo>
                  <a:pt x="1445463" y="2462669"/>
                </a:lnTo>
                <a:lnTo>
                  <a:pt x="1444345" y="2462212"/>
                </a:lnTo>
                <a:lnTo>
                  <a:pt x="1432191" y="2462212"/>
                </a:lnTo>
                <a:lnTo>
                  <a:pt x="1431074" y="2462669"/>
                </a:lnTo>
                <a:lnTo>
                  <a:pt x="1429207" y="2464536"/>
                </a:lnTo>
                <a:lnTo>
                  <a:pt x="1428750" y="2465654"/>
                </a:lnTo>
                <a:lnTo>
                  <a:pt x="1428750" y="2468283"/>
                </a:lnTo>
                <a:lnTo>
                  <a:pt x="1429207" y="2469413"/>
                </a:lnTo>
                <a:lnTo>
                  <a:pt x="1431074" y="2471267"/>
                </a:lnTo>
                <a:lnTo>
                  <a:pt x="1432191" y="2471737"/>
                </a:lnTo>
                <a:lnTo>
                  <a:pt x="1444345" y="2471737"/>
                </a:lnTo>
                <a:lnTo>
                  <a:pt x="1445463" y="2471267"/>
                </a:lnTo>
                <a:lnTo>
                  <a:pt x="1447330" y="2469413"/>
                </a:lnTo>
                <a:lnTo>
                  <a:pt x="1447800" y="2468283"/>
                </a:lnTo>
                <a:lnTo>
                  <a:pt x="1447800" y="2465654"/>
                </a:lnTo>
                <a:close/>
              </a:path>
              <a:path w="5629275" h="2476500">
                <a:moveTo>
                  <a:pt x="1447800" y="825233"/>
                </a:moveTo>
                <a:lnTo>
                  <a:pt x="1447330" y="824115"/>
                </a:lnTo>
                <a:lnTo>
                  <a:pt x="1445463" y="822248"/>
                </a:lnTo>
                <a:lnTo>
                  <a:pt x="1444345" y="821791"/>
                </a:lnTo>
                <a:lnTo>
                  <a:pt x="1432191" y="821791"/>
                </a:lnTo>
                <a:lnTo>
                  <a:pt x="1431074" y="822248"/>
                </a:lnTo>
                <a:lnTo>
                  <a:pt x="1429207" y="824115"/>
                </a:lnTo>
                <a:lnTo>
                  <a:pt x="1428750" y="825233"/>
                </a:lnTo>
                <a:lnTo>
                  <a:pt x="1428750" y="827862"/>
                </a:lnTo>
                <a:lnTo>
                  <a:pt x="1429207" y="828992"/>
                </a:lnTo>
                <a:lnTo>
                  <a:pt x="1431074" y="830846"/>
                </a:lnTo>
                <a:lnTo>
                  <a:pt x="1432191" y="831316"/>
                </a:lnTo>
                <a:lnTo>
                  <a:pt x="1444345" y="831316"/>
                </a:lnTo>
                <a:lnTo>
                  <a:pt x="1445463" y="830846"/>
                </a:lnTo>
                <a:lnTo>
                  <a:pt x="1447330" y="828992"/>
                </a:lnTo>
                <a:lnTo>
                  <a:pt x="1447800" y="827862"/>
                </a:lnTo>
                <a:lnTo>
                  <a:pt x="1447800" y="825233"/>
                </a:lnTo>
                <a:close/>
              </a:path>
              <a:path w="5629275" h="2476500">
                <a:moveTo>
                  <a:pt x="1504950" y="2465654"/>
                </a:moveTo>
                <a:lnTo>
                  <a:pt x="1504480" y="2464536"/>
                </a:lnTo>
                <a:lnTo>
                  <a:pt x="1502613" y="2462669"/>
                </a:lnTo>
                <a:lnTo>
                  <a:pt x="1501495" y="2462212"/>
                </a:lnTo>
                <a:lnTo>
                  <a:pt x="1489341" y="2462212"/>
                </a:lnTo>
                <a:lnTo>
                  <a:pt x="1488224" y="2462669"/>
                </a:lnTo>
                <a:lnTo>
                  <a:pt x="1486357" y="2464536"/>
                </a:lnTo>
                <a:lnTo>
                  <a:pt x="1485900" y="2465654"/>
                </a:lnTo>
                <a:lnTo>
                  <a:pt x="1485900" y="2468283"/>
                </a:lnTo>
                <a:lnTo>
                  <a:pt x="1486357" y="2469413"/>
                </a:lnTo>
                <a:lnTo>
                  <a:pt x="1488224" y="2471267"/>
                </a:lnTo>
                <a:lnTo>
                  <a:pt x="1489341" y="2471737"/>
                </a:lnTo>
                <a:lnTo>
                  <a:pt x="1501495" y="2471737"/>
                </a:lnTo>
                <a:lnTo>
                  <a:pt x="1502613" y="2471267"/>
                </a:lnTo>
                <a:lnTo>
                  <a:pt x="1504480" y="2469413"/>
                </a:lnTo>
                <a:lnTo>
                  <a:pt x="1504950" y="2468283"/>
                </a:lnTo>
                <a:lnTo>
                  <a:pt x="1504950" y="2465654"/>
                </a:lnTo>
                <a:close/>
              </a:path>
              <a:path w="5629275" h="2476500">
                <a:moveTo>
                  <a:pt x="1504950" y="825233"/>
                </a:moveTo>
                <a:lnTo>
                  <a:pt x="1504480" y="824115"/>
                </a:lnTo>
                <a:lnTo>
                  <a:pt x="1502613" y="822248"/>
                </a:lnTo>
                <a:lnTo>
                  <a:pt x="1501495" y="821791"/>
                </a:lnTo>
                <a:lnTo>
                  <a:pt x="1489341" y="821791"/>
                </a:lnTo>
                <a:lnTo>
                  <a:pt x="1488224" y="822248"/>
                </a:lnTo>
                <a:lnTo>
                  <a:pt x="1486357" y="824115"/>
                </a:lnTo>
                <a:lnTo>
                  <a:pt x="1485900" y="825233"/>
                </a:lnTo>
                <a:lnTo>
                  <a:pt x="1485900" y="827862"/>
                </a:lnTo>
                <a:lnTo>
                  <a:pt x="1486357" y="828992"/>
                </a:lnTo>
                <a:lnTo>
                  <a:pt x="1488224" y="830846"/>
                </a:lnTo>
                <a:lnTo>
                  <a:pt x="1489341" y="831316"/>
                </a:lnTo>
                <a:lnTo>
                  <a:pt x="1501495" y="831316"/>
                </a:lnTo>
                <a:lnTo>
                  <a:pt x="1502613" y="830846"/>
                </a:lnTo>
                <a:lnTo>
                  <a:pt x="1504480" y="828992"/>
                </a:lnTo>
                <a:lnTo>
                  <a:pt x="1504950" y="827862"/>
                </a:lnTo>
                <a:lnTo>
                  <a:pt x="1504950" y="825233"/>
                </a:lnTo>
                <a:close/>
              </a:path>
              <a:path w="5629275" h="2476500">
                <a:moveTo>
                  <a:pt x="1562100" y="2465654"/>
                </a:moveTo>
                <a:lnTo>
                  <a:pt x="1561630" y="2464536"/>
                </a:lnTo>
                <a:lnTo>
                  <a:pt x="1559763" y="2462669"/>
                </a:lnTo>
                <a:lnTo>
                  <a:pt x="1558645" y="2462212"/>
                </a:lnTo>
                <a:lnTo>
                  <a:pt x="1546491" y="2462212"/>
                </a:lnTo>
                <a:lnTo>
                  <a:pt x="1545374" y="2462669"/>
                </a:lnTo>
                <a:lnTo>
                  <a:pt x="1543507" y="2464536"/>
                </a:lnTo>
                <a:lnTo>
                  <a:pt x="1543050" y="2465654"/>
                </a:lnTo>
                <a:lnTo>
                  <a:pt x="1543050" y="2468283"/>
                </a:lnTo>
                <a:lnTo>
                  <a:pt x="1543507" y="2469413"/>
                </a:lnTo>
                <a:lnTo>
                  <a:pt x="1545374" y="2471267"/>
                </a:lnTo>
                <a:lnTo>
                  <a:pt x="1546491" y="2471737"/>
                </a:lnTo>
                <a:lnTo>
                  <a:pt x="1558645" y="2471737"/>
                </a:lnTo>
                <a:lnTo>
                  <a:pt x="1559763" y="2471267"/>
                </a:lnTo>
                <a:lnTo>
                  <a:pt x="1561630" y="2469413"/>
                </a:lnTo>
                <a:lnTo>
                  <a:pt x="1562100" y="2468283"/>
                </a:lnTo>
                <a:lnTo>
                  <a:pt x="1562100" y="2465654"/>
                </a:lnTo>
                <a:close/>
              </a:path>
              <a:path w="5629275" h="2476500">
                <a:moveTo>
                  <a:pt x="1562100" y="825233"/>
                </a:moveTo>
                <a:lnTo>
                  <a:pt x="1561630" y="824115"/>
                </a:lnTo>
                <a:lnTo>
                  <a:pt x="1559763" y="822248"/>
                </a:lnTo>
                <a:lnTo>
                  <a:pt x="1558645" y="821791"/>
                </a:lnTo>
                <a:lnTo>
                  <a:pt x="1546491" y="821791"/>
                </a:lnTo>
                <a:lnTo>
                  <a:pt x="1545374" y="822248"/>
                </a:lnTo>
                <a:lnTo>
                  <a:pt x="1543507" y="824115"/>
                </a:lnTo>
                <a:lnTo>
                  <a:pt x="1543050" y="825233"/>
                </a:lnTo>
                <a:lnTo>
                  <a:pt x="1543050" y="827862"/>
                </a:lnTo>
                <a:lnTo>
                  <a:pt x="1543507" y="828992"/>
                </a:lnTo>
                <a:lnTo>
                  <a:pt x="1545374" y="830846"/>
                </a:lnTo>
                <a:lnTo>
                  <a:pt x="1546491" y="831316"/>
                </a:lnTo>
                <a:lnTo>
                  <a:pt x="1558645" y="831316"/>
                </a:lnTo>
                <a:lnTo>
                  <a:pt x="1559763" y="830846"/>
                </a:lnTo>
                <a:lnTo>
                  <a:pt x="1561630" y="828992"/>
                </a:lnTo>
                <a:lnTo>
                  <a:pt x="1562100" y="827862"/>
                </a:lnTo>
                <a:lnTo>
                  <a:pt x="1562100" y="825233"/>
                </a:lnTo>
                <a:close/>
              </a:path>
              <a:path w="5629275" h="2476500">
                <a:moveTo>
                  <a:pt x="1619250" y="2465654"/>
                </a:moveTo>
                <a:lnTo>
                  <a:pt x="1618780" y="2464536"/>
                </a:lnTo>
                <a:lnTo>
                  <a:pt x="1616913" y="2462669"/>
                </a:lnTo>
                <a:lnTo>
                  <a:pt x="1615795" y="2462212"/>
                </a:lnTo>
                <a:lnTo>
                  <a:pt x="1603641" y="2462212"/>
                </a:lnTo>
                <a:lnTo>
                  <a:pt x="1602524" y="2462669"/>
                </a:lnTo>
                <a:lnTo>
                  <a:pt x="1600657" y="2464536"/>
                </a:lnTo>
                <a:lnTo>
                  <a:pt x="1600200" y="2465654"/>
                </a:lnTo>
                <a:lnTo>
                  <a:pt x="1600200" y="2468283"/>
                </a:lnTo>
                <a:lnTo>
                  <a:pt x="1600657" y="2469413"/>
                </a:lnTo>
                <a:lnTo>
                  <a:pt x="1602524" y="2471267"/>
                </a:lnTo>
                <a:lnTo>
                  <a:pt x="1603641" y="2471737"/>
                </a:lnTo>
                <a:lnTo>
                  <a:pt x="1615795" y="2471737"/>
                </a:lnTo>
                <a:lnTo>
                  <a:pt x="1616913" y="2471267"/>
                </a:lnTo>
                <a:lnTo>
                  <a:pt x="1618780" y="2469413"/>
                </a:lnTo>
                <a:lnTo>
                  <a:pt x="1619250" y="2468283"/>
                </a:lnTo>
                <a:lnTo>
                  <a:pt x="1619250" y="2465654"/>
                </a:lnTo>
                <a:close/>
              </a:path>
              <a:path w="5629275" h="2476500">
                <a:moveTo>
                  <a:pt x="1619250" y="825233"/>
                </a:moveTo>
                <a:lnTo>
                  <a:pt x="1618780" y="824115"/>
                </a:lnTo>
                <a:lnTo>
                  <a:pt x="1616913" y="822248"/>
                </a:lnTo>
                <a:lnTo>
                  <a:pt x="1615795" y="821791"/>
                </a:lnTo>
                <a:lnTo>
                  <a:pt x="1603641" y="821791"/>
                </a:lnTo>
                <a:lnTo>
                  <a:pt x="1602524" y="822248"/>
                </a:lnTo>
                <a:lnTo>
                  <a:pt x="1600657" y="824115"/>
                </a:lnTo>
                <a:lnTo>
                  <a:pt x="1600200" y="825233"/>
                </a:lnTo>
                <a:lnTo>
                  <a:pt x="1600200" y="827862"/>
                </a:lnTo>
                <a:lnTo>
                  <a:pt x="1600657" y="828992"/>
                </a:lnTo>
                <a:lnTo>
                  <a:pt x="1602524" y="830846"/>
                </a:lnTo>
                <a:lnTo>
                  <a:pt x="1603641" y="831316"/>
                </a:lnTo>
                <a:lnTo>
                  <a:pt x="1615795" y="831316"/>
                </a:lnTo>
                <a:lnTo>
                  <a:pt x="1616913" y="830846"/>
                </a:lnTo>
                <a:lnTo>
                  <a:pt x="1618780" y="828992"/>
                </a:lnTo>
                <a:lnTo>
                  <a:pt x="1619250" y="827862"/>
                </a:lnTo>
                <a:lnTo>
                  <a:pt x="1619250" y="825233"/>
                </a:lnTo>
                <a:close/>
              </a:path>
              <a:path w="5629275" h="2476500">
                <a:moveTo>
                  <a:pt x="1676400" y="2465654"/>
                </a:moveTo>
                <a:lnTo>
                  <a:pt x="1675930" y="2464536"/>
                </a:lnTo>
                <a:lnTo>
                  <a:pt x="1674063" y="2462669"/>
                </a:lnTo>
                <a:lnTo>
                  <a:pt x="1672945" y="2462212"/>
                </a:lnTo>
                <a:lnTo>
                  <a:pt x="1660791" y="2462212"/>
                </a:lnTo>
                <a:lnTo>
                  <a:pt x="1659674" y="2462669"/>
                </a:lnTo>
                <a:lnTo>
                  <a:pt x="1657807" y="2464536"/>
                </a:lnTo>
                <a:lnTo>
                  <a:pt x="1657350" y="2465654"/>
                </a:lnTo>
                <a:lnTo>
                  <a:pt x="1657350" y="2468283"/>
                </a:lnTo>
                <a:lnTo>
                  <a:pt x="1657807" y="2469413"/>
                </a:lnTo>
                <a:lnTo>
                  <a:pt x="1659674" y="2471267"/>
                </a:lnTo>
                <a:lnTo>
                  <a:pt x="1660791" y="2471737"/>
                </a:lnTo>
                <a:lnTo>
                  <a:pt x="1672945" y="2471737"/>
                </a:lnTo>
                <a:lnTo>
                  <a:pt x="1674063" y="2471267"/>
                </a:lnTo>
                <a:lnTo>
                  <a:pt x="1675930" y="2469413"/>
                </a:lnTo>
                <a:lnTo>
                  <a:pt x="1676400" y="2468283"/>
                </a:lnTo>
                <a:lnTo>
                  <a:pt x="1676400" y="2465654"/>
                </a:lnTo>
                <a:close/>
              </a:path>
              <a:path w="5629275" h="2476500">
                <a:moveTo>
                  <a:pt x="1676400" y="825233"/>
                </a:moveTo>
                <a:lnTo>
                  <a:pt x="1675930" y="824115"/>
                </a:lnTo>
                <a:lnTo>
                  <a:pt x="1674063" y="822248"/>
                </a:lnTo>
                <a:lnTo>
                  <a:pt x="1672945" y="821791"/>
                </a:lnTo>
                <a:lnTo>
                  <a:pt x="1660791" y="821791"/>
                </a:lnTo>
                <a:lnTo>
                  <a:pt x="1659674" y="822248"/>
                </a:lnTo>
                <a:lnTo>
                  <a:pt x="1657807" y="824115"/>
                </a:lnTo>
                <a:lnTo>
                  <a:pt x="1657350" y="825233"/>
                </a:lnTo>
                <a:lnTo>
                  <a:pt x="1657350" y="827862"/>
                </a:lnTo>
                <a:lnTo>
                  <a:pt x="1657807" y="828992"/>
                </a:lnTo>
                <a:lnTo>
                  <a:pt x="1659674" y="830846"/>
                </a:lnTo>
                <a:lnTo>
                  <a:pt x="1660791" y="831316"/>
                </a:lnTo>
                <a:lnTo>
                  <a:pt x="1672945" y="831316"/>
                </a:lnTo>
                <a:lnTo>
                  <a:pt x="1674063" y="830846"/>
                </a:lnTo>
                <a:lnTo>
                  <a:pt x="1675930" y="828992"/>
                </a:lnTo>
                <a:lnTo>
                  <a:pt x="1676400" y="827862"/>
                </a:lnTo>
                <a:lnTo>
                  <a:pt x="1676400" y="825233"/>
                </a:lnTo>
                <a:close/>
              </a:path>
              <a:path w="5629275" h="2476500">
                <a:moveTo>
                  <a:pt x="1733550" y="2465654"/>
                </a:moveTo>
                <a:lnTo>
                  <a:pt x="1733080" y="2464536"/>
                </a:lnTo>
                <a:lnTo>
                  <a:pt x="1731213" y="2462669"/>
                </a:lnTo>
                <a:lnTo>
                  <a:pt x="1730095" y="2462212"/>
                </a:lnTo>
                <a:lnTo>
                  <a:pt x="1717941" y="2462212"/>
                </a:lnTo>
                <a:lnTo>
                  <a:pt x="1716824" y="2462669"/>
                </a:lnTo>
                <a:lnTo>
                  <a:pt x="1714957" y="2464536"/>
                </a:lnTo>
                <a:lnTo>
                  <a:pt x="1714500" y="2465654"/>
                </a:lnTo>
                <a:lnTo>
                  <a:pt x="1714500" y="2468283"/>
                </a:lnTo>
                <a:lnTo>
                  <a:pt x="1714957" y="2469413"/>
                </a:lnTo>
                <a:lnTo>
                  <a:pt x="1716824" y="2471267"/>
                </a:lnTo>
                <a:lnTo>
                  <a:pt x="1717941" y="2471737"/>
                </a:lnTo>
                <a:lnTo>
                  <a:pt x="1730095" y="2471737"/>
                </a:lnTo>
                <a:lnTo>
                  <a:pt x="1731213" y="2471267"/>
                </a:lnTo>
                <a:lnTo>
                  <a:pt x="1733080" y="2469413"/>
                </a:lnTo>
                <a:lnTo>
                  <a:pt x="1733550" y="2468283"/>
                </a:lnTo>
                <a:lnTo>
                  <a:pt x="1733550" y="2465654"/>
                </a:lnTo>
                <a:close/>
              </a:path>
              <a:path w="5629275" h="2476500">
                <a:moveTo>
                  <a:pt x="1733550" y="825233"/>
                </a:moveTo>
                <a:lnTo>
                  <a:pt x="1733080" y="824115"/>
                </a:lnTo>
                <a:lnTo>
                  <a:pt x="1731213" y="822248"/>
                </a:lnTo>
                <a:lnTo>
                  <a:pt x="1730095" y="821791"/>
                </a:lnTo>
                <a:lnTo>
                  <a:pt x="1717941" y="821791"/>
                </a:lnTo>
                <a:lnTo>
                  <a:pt x="1716824" y="822248"/>
                </a:lnTo>
                <a:lnTo>
                  <a:pt x="1714957" y="824115"/>
                </a:lnTo>
                <a:lnTo>
                  <a:pt x="1714500" y="825233"/>
                </a:lnTo>
                <a:lnTo>
                  <a:pt x="1714500" y="827862"/>
                </a:lnTo>
                <a:lnTo>
                  <a:pt x="1714957" y="828992"/>
                </a:lnTo>
                <a:lnTo>
                  <a:pt x="1716824" y="830846"/>
                </a:lnTo>
                <a:lnTo>
                  <a:pt x="1717941" y="831316"/>
                </a:lnTo>
                <a:lnTo>
                  <a:pt x="1730095" y="831316"/>
                </a:lnTo>
                <a:lnTo>
                  <a:pt x="1731213" y="830846"/>
                </a:lnTo>
                <a:lnTo>
                  <a:pt x="1733080" y="828992"/>
                </a:lnTo>
                <a:lnTo>
                  <a:pt x="1733550" y="827862"/>
                </a:lnTo>
                <a:lnTo>
                  <a:pt x="1733550" y="825233"/>
                </a:lnTo>
                <a:close/>
              </a:path>
              <a:path w="5629275" h="2476500">
                <a:moveTo>
                  <a:pt x="1790700" y="2465654"/>
                </a:moveTo>
                <a:lnTo>
                  <a:pt x="1790230" y="2464536"/>
                </a:lnTo>
                <a:lnTo>
                  <a:pt x="1788363" y="2462669"/>
                </a:lnTo>
                <a:lnTo>
                  <a:pt x="1787245" y="2462212"/>
                </a:lnTo>
                <a:lnTo>
                  <a:pt x="1775091" y="2462212"/>
                </a:lnTo>
                <a:lnTo>
                  <a:pt x="1773974" y="2462669"/>
                </a:lnTo>
                <a:lnTo>
                  <a:pt x="1772107" y="2464536"/>
                </a:lnTo>
                <a:lnTo>
                  <a:pt x="1771650" y="2465654"/>
                </a:lnTo>
                <a:lnTo>
                  <a:pt x="1771650" y="2468283"/>
                </a:lnTo>
                <a:lnTo>
                  <a:pt x="1772107" y="2469413"/>
                </a:lnTo>
                <a:lnTo>
                  <a:pt x="1773974" y="2471267"/>
                </a:lnTo>
                <a:lnTo>
                  <a:pt x="1775091" y="2471737"/>
                </a:lnTo>
                <a:lnTo>
                  <a:pt x="1787245" y="2471737"/>
                </a:lnTo>
                <a:lnTo>
                  <a:pt x="1788363" y="2471267"/>
                </a:lnTo>
                <a:lnTo>
                  <a:pt x="1790230" y="2469413"/>
                </a:lnTo>
                <a:lnTo>
                  <a:pt x="1790700" y="2468283"/>
                </a:lnTo>
                <a:lnTo>
                  <a:pt x="1790700" y="2465654"/>
                </a:lnTo>
                <a:close/>
              </a:path>
              <a:path w="5629275" h="2476500">
                <a:moveTo>
                  <a:pt x="1790700" y="825233"/>
                </a:moveTo>
                <a:lnTo>
                  <a:pt x="1790230" y="824115"/>
                </a:lnTo>
                <a:lnTo>
                  <a:pt x="1788363" y="822248"/>
                </a:lnTo>
                <a:lnTo>
                  <a:pt x="1787245" y="821791"/>
                </a:lnTo>
                <a:lnTo>
                  <a:pt x="1775091" y="821791"/>
                </a:lnTo>
                <a:lnTo>
                  <a:pt x="1773974" y="822248"/>
                </a:lnTo>
                <a:lnTo>
                  <a:pt x="1772107" y="824115"/>
                </a:lnTo>
                <a:lnTo>
                  <a:pt x="1771650" y="825233"/>
                </a:lnTo>
                <a:lnTo>
                  <a:pt x="1771650" y="827862"/>
                </a:lnTo>
                <a:lnTo>
                  <a:pt x="1772107" y="828992"/>
                </a:lnTo>
                <a:lnTo>
                  <a:pt x="1773974" y="830846"/>
                </a:lnTo>
                <a:lnTo>
                  <a:pt x="1775091" y="831316"/>
                </a:lnTo>
                <a:lnTo>
                  <a:pt x="1787245" y="831316"/>
                </a:lnTo>
                <a:lnTo>
                  <a:pt x="1788363" y="830846"/>
                </a:lnTo>
                <a:lnTo>
                  <a:pt x="1790230" y="828992"/>
                </a:lnTo>
                <a:lnTo>
                  <a:pt x="1790700" y="827862"/>
                </a:lnTo>
                <a:lnTo>
                  <a:pt x="1790700" y="825233"/>
                </a:lnTo>
                <a:close/>
              </a:path>
              <a:path w="5629275" h="2476500">
                <a:moveTo>
                  <a:pt x="1847850" y="2465654"/>
                </a:moveTo>
                <a:lnTo>
                  <a:pt x="1847380" y="2464536"/>
                </a:lnTo>
                <a:lnTo>
                  <a:pt x="1845513" y="2462669"/>
                </a:lnTo>
                <a:lnTo>
                  <a:pt x="1844395" y="2462212"/>
                </a:lnTo>
                <a:lnTo>
                  <a:pt x="1832241" y="2462212"/>
                </a:lnTo>
                <a:lnTo>
                  <a:pt x="1831124" y="2462669"/>
                </a:lnTo>
                <a:lnTo>
                  <a:pt x="1829257" y="2464536"/>
                </a:lnTo>
                <a:lnTo>
                  <a:pt x="1828800" y="2465654"/>
                </a:lnTo>
                <a:lnTo>
                  <a:pt x="1828800" y="2468283"/>
                </a:lnTo>
                <a:lnTo>
                  <a:pt x="1829257" y="2469413"/>
                </a:lnTo>
                <a:lnTo>
                  <a:pt x="1831124" y="2471267"/>
                </a:lnTo>
                <a:lnTo>
                  <a:pt x="1832241" y="2471737"/>
                </a:lnTo>
                <a:lnTo>
                  <a:pt x="1844395" y="2471737"/>
                </a:lnTo>
                <a:lnTo>
                  <a:pt x="1845513" y="2471267"/>
                </a:lnTo>
                <a:lnTo>
                  <a:pt x="1847380" y="2469413"/>
                </a:lnTo>
                <a:lnTo>
                  <a:pt x="1847850" y="2468283"/>
                </a:lnTo>
                <a:lnTo>
                  <a:pt x="1847850" y="2465654"/>
                </a:lnTo>
                <a:close/>
              </a:path>
              <a:path w="5629275" h="2476500">
                <a:moveTo>
                  <a:pt x="1847850" y="825233"/>
                </a:moveTo>
                <a:lnTo>
                  <a:pt x="1847380" y="824115"/>
                </a:lnTo>
                <a:lnTo>
                  <a:pt x="1845513" y="822248"/>
                </a:lnTo>
                <a:lnTo>
                  <a:pt x="1844395" y="821791"/>
                </a:lnTo>
                <a:lnTo>
                  <a:pt x="1832241" y="821791"/>
                </a:lnTo>
                <a:lnTo>
                  <a:pt x="1831124" y="822248"/>
                </a:lnTo>
                <a:lnTo>
                  <a:pt x="1829257" y="824115"/>
                </a:lnTo>
                <a:lnTo>
                  <a:pt x="1828800" y="825233"/>
                </a:lnTo>
                <a:lnTo>
                  <a:pt x="1828800" y="827862"/>
                </a:lnTo>
                <a:lnTo>
                  <a:pt x="1829257" y="828992"/>
                </a:lnTo>
                <a:lnTo>
                  <a:pt x="1831124" y="830846"/>
                </a:lnTo>
                <a:lnTo>
                  <a:pt x="1832241" y="831316"/>
                </a:lnTo>
                <a:lnTo>
                  <a:pt x="1844395" y="831316"/>
                </a:lnTo>
                <a:lnTo>
                  <a:pt x="1845513" y="830846"/>
                </a:lnTo>
                <a:lnTo>
                  <a:pt x="1847380" y="828992"/>
                </a:lnTo>
                <a:lnTo>
                  <a:pt x="1847850" y="827862"/>
                </a:lnTo>
                <a:lnTo>
                  <a:pt x="1847850" y="825233"/>
                </a:lnTo>
                <a:close/>
              </a:path>
              <a:path w="5629275" h="2476500">
                <a:moveTo>
                  <a:pt x="1905000" y="2465654"/>
                </a:moveTo>
                <a:lnTo>
                  <a:pt x="1904530" y="2464536"/>
                </a:lnTo>
                <a:lnTo>
                  <a:pt x="1902663" y="2462669"/>
                </a:lnTo>
                <a:lnTo>
                  <a:pt x="1901545" y="2462212"/>
                </a:lnTo>
                <a:lnTo>
                  <a:pt x="1889391" y="2462212"/>
                </a:lnTo>
                <a:lnTo>
                  <a:pt x="1888274" y="2462669"/>
                </a:lnTo>
                <a:lnTo>
                  <a:pt x="1886407" y="2464536"/>
                </a:lnTo>
                <a:lnTo>
                  <a:pt x="1885950" y="2465654"/>
                </a:lnTo>
                <a:lnTo>
                  <a:pt x="1885950" y="2468283"/>
                </a:lnTo>
                <a:lnTo>
                  <a:pt x="1886407" y="2469413"/>
                </a:lnTo>
                <a:lnTo>
                  <a:pt x="1888274" y="2471267"/>
                </a:lnTo>
                <a:lnTo>
                  <a:pt x="1889391" y="2471737"/>
                </a:lnTo>
                <a:lnTo>
                  <a:pt x="1901545" y="2471737"/>
                </a:lnTo>
                <a:lnTo>
                  <a:pt x="1902663" y="2471267"/>
                </a:lnTo>
                <a:lnTo>
                  <a:pt x="1904530" y="2469413"/>
                </a:lnTo>
                <a:lnTo>
                  <a:pt x="1905000" y="2468283"/>
                </a:lnTo>
                <a:lnTo>
                  <a:pt x="1905000" y="2465654"/>
                </a:lnTo>
                <a:close/>
              </a:path>
              <a:path w="5629275" h="2476500">
                <a:moveTo>
                  <a:pt x="1905000" y="825233"/>
                </a:moveTo>
                <a:lnTo>
                  <a:pt x="1904530" y="824115"/>
                </a:lnTo>
                <a:lnTo>
                  <a:pt x="1902663" y="822248"/>
                </a:lnTo>
                <a:lnTo>
                  <a:pt x="1901545" y="821791"/>
                </a:lnTo>
                <a:lnTo>
                  <a:pt x="1889391" y="821791"/>
                </a:lnTo>
                <a:lnTo>
                  <a:pt x="1888274" y="822248"/>
                </a:lnTo>
                <a:lnTo>
                  <a:pt x="1886407" y="824115"/>
                </a:lnTo>
                <a:lnTo>
                  <a:pt x="1885950" y="825233"/>
                </a:lnTo>
                <a:lnTo>
                  <a:pt x="1885950" y="827862"/>
                </a:lnTo>
                <a:lnTo>
                  <a:pt x="1886407" y="828992"/>
                </a:lnTo>
                <a:lnTo>
                  <a:pt x="1888274" y="830846"/>
                </a:lnTo>
                <a:lnTo>
                  <a:pt x="1889391" y="831316"/>
                </a:lnTo>
                <a:lnTo>
                  <a:pt x="1901545" y="831316"/>
                </a:lnTo>
                <a:lnTo>
                  <a:pt x="1902663" y="830846"/>
                </a:lnTo>
                <a:lnTo>
                  <a:pt x="1904530" y="828992"/>
                </a:lnTo>
                <a:lnTo>
                  <a:pt x="1905000" y="827862"/>
                </a:lnTo>
                <a:lnTo>
                  <a:pt x="1905000" y="825233"/>
                </a:lnTo>
                <a:close/>
              </a:path>
              <a:path w="5629275" h="2476500">
                <a:moveTo>
                  <a:pt x="1962150" y="2465654"/>
                </a:moveTo>
                <a:lnTo>
                  <a:pt x="1961680" y="2464536"/>
                </a:lnTo>
                <a:lnTo>
                  <a:pt x="1959813" y="2462669"/>
                </a:lnTo>
                <a:lnTo>
                  <a:pt x="1958695" y="2462212"/>
                </a:lnTo>
                <a:lnTo>
                  <a:pt x="1946541" y="2462212"/>
                </a:lnTo>
                <a:lnTo>
                  <a:pt x="1945424" y="2462669"/>
                </a:lnTo>
                <a:lnTo>
                  <a:pt x="1943557" y="2464536"/>
                </a:lnTo>
                <a:lnTo>
                  <a:pt x="1943100" y="2465654"/>
                </a:lnTo>
                <a:lnTo>
                  <a:pt x="1943100" y="2468283"/>
                </a:lnTo>
                <a:lnTo>
                  <a:pt x="1943557" y="2469413"/>
                </a:lnTo>
                <a:lnTo>
                  <a:pt x="1945424" y="2471267"/>
                </a:lnTo>
                <a:lnTo>
                  <a:pt x="1946541" y="2471737"/>
                </a:lnTo>
                <a:lnTo>
                  <a:pt x="1958695" y="2471737"/>
                </a:lnTo>
                <a:lnTo>
                  <a:pt x="1959813" y="2471267"/>
                </a:lnTo>
                <a:lnTo>
                  <a:pt x="1961680" y="2469413"/>
                </a:lnTo>
                <a:lnTo>
                  <a:pt x="1962150" y="2468283"/>
                </a:lnTo>
                <a:lnTo>
                  <a:pt x="1962150" y="2465654"/>
                </a:lnTo>
                <a:close/>
              </a:path>
              <a:path w="5629275" h="2476500">
                <a:moveTo>
                  <a:pt x="1962150" y="825233"/>
                </a:moveTo>
                <a:lnTo>
                  <a:pt x="1961680" y="824115"/>
                </a:lnTo>
                <a:lnTo>
                  <a:pt x="1959813" y="822248"/>
                </a:lnTo>
                <a:lnTo>
                  <a:pt x="1958695" y="821791"/>
                </a:lnTo>
                <a:lnTo>
                  <a:pt x="1946541" y="821791"/>
                </a:lnTo>
                <a:lnTo>
                  <a:pt x="1945424" y="822248"/>
                </a:lnTo>
                <a:lnTo>
                  <a:pt x="1943557" y="824115"/>
                </a:lnTo>
                <a:lnTo>
                  <a:pt x="1943100" y="825233"/>
                </a:lnTo>
                <a:lnTo>
                  <a:pt x="1943100" y="827862"/>
                </a:lnTo>
                <a:lnTo>
                  <a:pt x="1943557" y="828992"/>
                </a:lnTo>
                <a:lnTo>
                  <a:pt x="1945424" y="830846"/>
                </a:lnTo>
                <a:lnTo>
                  <a:pt x="1946541" y="831316"/>
                </a:lnTo>
                <a:lnTo>
                  <a:pt x="1958695" y="831316"/>
                </a:lnTo>
                <a:lnTo>
                  <a:pt x="1959813" y="830846"/>
                </a:lnTo>
                <a:lnTo>
                  <a:pt x="1961680" y="828992"/>
                </a:lnTo>
                <a:lnTo>
                  <a:pt x="1962150" y="827862"/>
                </a:lnTo>
                <a:lnTo>
                  <a:pt x="1962150" y="825233"/>
                </a:lnTo>
                <a:close/>
              </a:path>
              <a:path w="5629275" h="2476500">
                <a:moveTo>
                  <a:pt x="2019300" y="2465654"/>
                </a:moveTo>
                <a:lnTo>
                  <a:pt x="2018830" y="2464536"/>
                </a:lnTo>
                <a:lnTo>
                  <a:pt x="2016963" y="2462669"/>
                </a:lnTo>
                <a:lnTo>
                  <a:pt x="2015845" y="2462212"/>
                </a:lnTo>
                <a:lnTo>
                  <a:pt x="2003691" y="2462212"/>
                </a:lnTo>
                <a:lnTo>
                  <a:pt x="2002574" y="2462669"/>
                </a:lnTo>
                <a:lnTo>
                  <a:pt x="2000707" y="2464536"/>
                </a:lnTo>
                <a:lnTo>
                  <a:pt x="2000250" y="2465654"/>
                </a:lnTo>
                <a:lnTo>
                  <a:pt x="2000250" y="2468283"/>
                </a:lnTo>
                <a:lnTo>
                  <a:pt x="2000707" y="2469413"/>
                </a:lnTo>
                <a:lnTo>
                  <a:pt x="2002574" y="2471267"/>
                </a:lnTo>
                <a:lnTo>
                  <a:pt x="2003691" y="2471737"/>
                </a:lnTo>
                <a:lnTo>
                  <a:pt x="2015845" y="2471737"/>
                </a:lnTo>
                <a:lnTo>
                  <a:pt x="2016963" y="2471267"/>
                </a:lnTo>
                <a:lnTo>
                  <a:pt x="2018830" y="2469413"/>
                </a:lnTo>
                <a:lnTo>
                  <a:pt x="2019300" y="2468283"/>
                </a:lnTo>
                <a:lnTo>
                  <a:pt x="2019300" y="2465654"/>
                </a:lnTo>
                <a:close/>
              </a:path>
              <a:path w="5629275" h="2476500">
                <a:moveTo>
                  <a:pt x="2019300" y="825233"/>
                </a:moveTo>
                <a:lnTo>
                  <a:pt x="2018830" y="824115"/>
                </a:lnTo>
                <a:lnTo>
                  <a:pt x="2016963" y="822248"/>
                </a:lnTo>
                <a:lnTo>
                  <a:pt x="2015845" y="821791"/>
                </a:lnTo>
                <a:lnTo>
                  <a:pt x="2003691" y="821791"/>
                </a:lnTo>
                <a:lnTo>
                  <a:pt x="2002574" y="822248"/>
                </a:lnTo>
                <a:lnTo>
                  <a:pt x="2000707" y="824115"/>
                </a:lnTo>
                <a:lnTo>
                  <a:pt x="2000250" y="825233"/>
                </a:lnTo>
                <a:lnTo>
                  <a:pt x="2000250" y="827862"/>
                </a:lnTo>
                <a:lnTo>
                  <a:pt x="2000707" y="828992"/>
                </a:lnTo>
                <a:lnTo>
                  <a:pt x="2002574" y="830846"/>
                </a:lnTo>
                <a:lnTo>
                  <a:pt x="2003691" y="831316"/>
                </a:lnTo>
                <a:lnTo>
                  <a:pt x="2015845" y="831316"/>
                </a:lnTo>
                <a:lnTo>
                  <a:pt x="2016963" y="830846"/>
                </a:lnTo>
                <a:lnTo>
                  <a:pt x="2018830" y="828992"/>
                </a:lnTo>
                <a:lnTo>
                  <a:pt x="2019300" y="827862"/>
                </a:lnTo>
                <a:lnTo>
                  <a:pt x="2019300" y="825233"/>
                </a:lnTo>
                <a:close/>
              </a:path>
              <a:path w="5629275" h="2476500">
                <a:moveTo>
                  <a:pt x="2076450" y="2465654"/>
                </a:moveTo>
                <a:lnTo>
                  <a:pt x="2075980" y="2464536"/>
                </a:lnTo>
                <a:lnTo>
                  <a:pt x="2074113" y="2462669"/>
                </a:lnTo>
                <a:lnTo>
                  <a:pt x="2072995" y="2462212"/>
                </a:lnTo>
                <a:lnTo>
                  <a:pt x="2060841" y="2462212"/>
                </a:lnTo>
                <a:lnTo>
                  <a:pt x="2059724" y="2462669"/>
                </a:lnTo>
                <a:lnTo>
                  <a:pt x="2057857" y="2464536"/>
                </a:lnTo>
                <a:lnTo>
                  <a:pt x="2057400" y="2465654"/>
                </a:lnTo>
                <a:lnTo>
                  <a:pt x="2057400" y="2468283"/>
                </a:lnTo>
                <a:lnTo>
                  <a:pt x="2057857" y="2469413"/>
                </a:lnTo>
                <a:lnTo>
                  <a:pt x="2059724" y="2471267"/>
                </a:lnTo>
                <a:lnTo>
                  <a:pt x="2060841" y="2471737"/>
                </a:lnTo>
                <a:lnTo>
                  <a:pt x="2072995" y="2471737"/>
                </a:lnTo>
                <a:lnTo>
                  <a:pt x="2074113" y="2471267"/>
                </a:lnTo>
                <a:lnTo>
                  <a:pt x="2075980" y="2469413"/>
                </a:lnTo>
                <a:lnTo>
                  <a:pt x="2076450" y="2468283"/>
                </a:lnTo>
                <a:lnTo>
                  <a:pt x="2076450" y="2465654"/>
                </a:lnTo>
                <a:close/>
              </a:path>
              <a:path w="5629275" h="2476500">
                <a:moveTo>
                  <a:pt x="2076450" y="825233"/>
                </a:moveTo>
                <a:lnTo>
                  <a:pt x="2075980" y="824115"/>
                </a:lnTo>
                <a:lnTo>
                  <a:pt x="2074113" y="822248"/>
                </a:lnTo>
                <a:lnTo>
                  <a:pt x="2072995" y="821791"/>
                </a:lnTo>
                <a:lnTo>
                  <a:pt x="2060841" y="821791"/>
                </a:lnTo>
                <a:lnTo>
                  <a:pt x="2059724" y="822248"/>
                </a:lnTo>
                <a:lnTo>
                  <a:pt x="2057857" y="824115"/>
                </a:lnTo>
                <a:lnTo>
                  <a:pt x="2057400" y="825233"/>
                </a:lnTo>
                <a:lnTo>
                  <a:pt x="2057400" y="827862"/>
                </a:lnTo>
                <a:lnTo>
                  <a:pt x="2057857" y="828992"/>
                </a:lnTo>
                <a:lnTo>
                  <a:pt x="2059724" y="830846"/>
                </a:lnTo>
                <a:lnTo>
                  <a:pt x="2060841" y="831316"/>
                </a:lnTo>
                <a:lnTo>
                  <a:pt x="2072995" y="831316"/>
                </a:lnTo>
                <a:lnTo>
                  <a:pt x="2074113" y="830846"/>
                </a:lnTo>
                <a:lnTo>
                  <a:pt x="2075980" y="828992"/>
                </a:lnTo>
                <a:lnTo>
                  <a:pt x="2076450" y="827862"/>
                </a:lnTo>
                <a:lnTo>
                  <a:pt x="2076450" y="825233"/>
                </a:lnTo>
                <a:close/>
              </a:path>
              <a:path w="5629275" h="2476500">
                <a:moveTo>
                  <a:pt x="2133600" y="2465654"/>
                </a:moveTo>
                <a:lnTo>
                  <a:pt x="2133130" y="2464536"/>
                </a:lnTo>
                <a:lnTo>
                  <a:pt x="2131263" y="2462669"/>
                </a:lnTo>
                <a:lnTo>
                  <a:pt x="2130145" y="2462212"/>
                </a:lnTo>
                <a:lnTo>
                  <a:pt x="2117991" y="2462212"/>
                </a:lnTo>
                <a:lnTo>
                  <a:pt x="2116874" y="2462669"/>
                </a:lnTo>
                <a:lnTo>
                  <a:pt x="2115007" y="2464536"/>
                </a:lnTo>
                <a:lnTo>
                  <a:pt x="2114550" y="2465654"/>
                </a:lnTo>
                <a:lnTo>
                  <a:pt x="2114550" y="2468283"/>
                </a:lnTo>
                <a:lnTo>
                  <a:pt x="2115007" y="2469413"/>
                </a:lnTo>
                <a:lnTo>
                  <a:pt x="2116874" y="2471267"/>
                </a:lnTo>
                <a:lnTo>
                  <a:pt x="2117991" y="2471737"/>
                </a:lnTo>
                <a:lnTo>
                  <a:pt x="2130145" y="2471737"/>
                </a:lnTo>
                <a:lnTo>
                  <a:pt x="2131263" y="2471267"/>
                </a:lnTo>
                <a:lnTo>
                  <a:pt x="2133130" y="2469413"/>
                </a:lnTo>
                <a:lnTo>
                  <a:pt x="2133600" y="2468283"/>
                </a:lnTo>
                <a:lnTo>
                  <a:pt x="2133600" y="2465654"/>
                </a:lnTo>
                <a:close/>
              </a:path>
              <a:path w="5629275" h="2476500">
                <a:moveTo>
                  <a:pt x="2133600" y="825233"/>
                </a:moveTo>
                <a:lnTo>
                  <a:pt x="2133130" y="824115"/>
                </a:lnTo>
                <a:lnTo>
                  <a:pt x="2131263" y="822248"/>
                </a:lnTo>
                <a:lnTo>
                  <a:pt x="2130145" y="821791"/>
                </a:lnTo>
                <a:lnTo>
                  <a:pt x="2117991" y="821791"/>
                </a:lnTo>
                <a:lnTo>
                  <a:pt x="2116874" y="822248"/>
                </a:lnTo>
                <a:lnTo>
                  <a:pt x="2115007" y="824115"/>
                </a:lnTo>
                <a:lnTo>
                  <a:pt x="2114550" y="825233"/>
                </a:lnTo>
                <a:lnTo>
                  <a:pt x="2114550" y="827862"/>
                </a:lnTo>
                <a:lnTo>
                  <a:pt x="2115007" y="828992"/>
                </a:lnTo>
                <a:lnTo>
                  <a:pt x="2116874" y="830846"/>
                </a:lnTo>
                <a:lnTo>
                  <a:pt x="2117991" y="831316"/>
                </a:lnTo>
                <a:lnTo>
                  <a:pt x="2130145" y="831316"/>
                </a:lnTo>
                <a:lnTo>
                  <a:pt x="2131263" y="830846"/>
                </a:lnTo>
                <a:lnTo>
                  <a:pt x="2133130" y="828992"/>
                </a:lnTo>
                <a:lnTo>
                  <a:pt x="2133600" y="827862"/>
                </a:lnTo>
                <a:lnTo>
                  <a:pt x="2133600" y="825233"/>
                </a:lnTo>
                <a:close/>
              </a:path>
              <a:path w="5629275" h="2476500">
                <a:moveTo>
                  <a:pt x="2190750" y="2465654"/>
                </a:moveTo>
                <a:lnTo>
                  <a:pt x="2190280" y="2464536"/>
                </a:lnTo>
                <a:lnTo>
                  <a:pt x="2188413" y="2462669"/>
                </a:lnTo>
                <a:lnTo>
                  <a:pt x="2187295" y="2462212"/>
                </a:lnTo>
                <a:lnTo>
                  <a:pt x="2175141" y="2462212"/>
                </a:lnTo>
                <a:lnTo>
                  <a:pt x="2174024" y="2462669"/>
                </a:lnTo>
                <a:lnTo>
                  <a:pt x="2172157" y="2464536"/>
                </a:lnTo>
                <a:lnTo>
                  <a:pt x="2171700" y="2465654"/>
                </a:lnTo>
                <a:lnTo>
                  <a:pt x="2171700" y="2468283"/>
                </a:lnTo>
                <a:lnTo>
                  <a:pt x="2172157" y="2469413"/>
                </a:lnTo>
                <a:lnTo>
                  <a:pt x="2174024" y="2471267"/>
                </a:lnTo>
                <a:lnTo>
                  <a:pt x="2175141" y="2471737"/>
                </a:lnTo>
                <a:lnTo>
                  <a:pt x="2187295" y="2471737"/>
                </a:lnTo>
                <a:lnTo>
                  <a:pt x="2188413" y="2471267"/>
                </a:lnTo>
                <a:lnTo>
                  <a:pt x="2190280" y="2469413"/>
                </a:lnTo>
                <a:lnTo>
                  <a:pt x="2190750" y="2468283"/>
                </a:lnTo>
                <a:lnTo>
                  <a:pt x="2190750" y="2465654"/>
                </a:lnTo>
                <a:close/>
              </a:path>
              <a:path w="5629275" h="2476500">
                <a:moveTo>
                  <a:pt x="2190750" y="825233"/>
                </a:moveTo>
                <a:lnTo>
                  <a:pt x="2190280" y="824115"/>
                </a:lnTo>
                <a:lnTo>
                  <a:pt x="2188413" y="822248"/>
                </a:lnTo>
                <a:lnTo>
                  <a:pt x="2187295" y="821791"/>
                </a:lnTo>
                <a:lnTo>
                  <a:pt x="2175141" y="821791"/>
                </a:lnTo>
                <a:lnTo>
                  <a:pt x="2174024" y="822248"/>
                </a:lnTo>
                <a:lnTo>
                  <a:pt x="2172157" y="824115"/>
                </a:lnTo>
                <a:lnTo>
                  <a:pt x="2171700" y="825233"/>
                </a:lnTo>
                <a:lnTo>
                  <a:pt x="2171700" y="827862"/>
                </a:lnTo>
                <a:lnTo>
                  <a:pt x="2172157" y="828992"/>
                </a:lnTo>
                <a:lnTo>
                  <a:pt x="2174024" y="830846"/>
                </a:lnTo>
                <a:lnTo>
                  <a:pt x="2175141" y="831316"/>
                </a:lnTo>
                <a:lnTo>
                  <a:pt x="2187295" y="831316"/>
                </a:lnTo>
                <a:lnTo>
                  <a:pt x="2188413" y="830846"/>
                </a:lnTo>
                <a:lnTo>
                  <a:pt x="2190280" y="828992"/>
                </a:lnTo>
                <a:lnTo>
                  <a:pt x="2190750" y="827862"/>
                </a:lnTo>
                <a:lnTo>
                  <a:pt x="2190750" y="825233"/>
                </a:lnTo>
                <a:close/>
              </a:path>
              <a:path w="5629275" h="2476500">
                <a:moveTo>
                  <a:pt x="2247900" y="2465654"/>
                </a:moveTo>
                <a:lnTo>
                  <a:pt x="2247430" y="2464536"/>
                </a:lnTo>
                <a:lnTo>
                  <a:pt x="2245563" y="2462669"/>
                </a:lnTo>
                <a:lnTo>
                  <a:pt x="2244445" y="2462212"/>
                </a:lnTo>
                <a:lnTo>
                  <a:pt x="2232291" y="2462212"/>
                </a:lnTo>
                <a:lnTo>
                  <a:pt x="2231174" y="2462669"/>
                </a:lnTo>
                <a:lnTo>
                  <a:pt x="2229307" y="2464536"/>
                </a:lnTo>
                <a:lnTo>
                  <a:pt x="2228850" y="2465654"/>
                </a:lnTo>
                <a:lnTo>
                  <a:pt x="2228850" y="2468283"/>
                </a:lnTo>
                <a:lnTo>
                  <a:pt x="2229307" y="2469413"/>
                </a:lnTo>
                <a:lnTo>
                  <a:pt x="2231174" y="2471267"/>
                </a:lnTo>
                <a:lnTo>
                  <a:pt x="2232291" y="2471737"/>
                </a:lnTo>
                <a:lnTo>
                  <a:pt x="2244445" y="2471737"/>
                </a:lnTo>
                <a:lnTo>
                  <a:pt x="2245563" y="2471267"/>
                </a:lnTo>
                <a:lnTo>
                  <a:pt x="2247430" y="2469413"/>
                </a:lnTo>
                <a:lnTo>
                  <a:pt x="2247900" y="2468283"/>
                </a:lnTo>
                <a:lnTo>
                  <a:pt x="2247900" y="2465654"/>
                </a:lnTo>
                <a:close/>
              </a:path>
              <a:path w="5629275" h="2476500">
                <a:moveTo>
                  <a:pt x="2247900" y="825233"/>
                </a:moveTo>
                <a:lnTo>
                  <a:pt x="2247430" y="824115"/>
                </a:lnTo>
                <a:lnTo>
                  <a:pt x="2245563" y="822248"/>
                </a:lnTo>
                <a:lnTo>
                  <a:pt x="2244445" y="821791"/>
                </a:lnTo>
                <a:lnTo>
                  <a:pt x="2232291" y="821791"/>
                </a:lnTo>
                <a:lnTo>
                  <a:pt x="2231174" y="822248"/>
                </a:lnTo>
                <a:lnTo>
                  <a:pt x="2229307" y="824115"/>
                </a:lnTo>
                <a:lnTo>
                  <a:pt x="2228850" y="825233"/>
                </a:lnTo>
                <a:lnTo>
                  <a:pt x="2228850" y="827862"/>
                </a:lnTo>
                <a:lnTo>
                  <a:pt x="2229307" y="828992"/>
                </a:lnTo>
                <a:lnTo>
                  <a:pt x="2231174" y="830846"/>
                </a:lnTo>
                <a:lnTo>
                  <a:pt x="2232291" y="831316"/>
                </a:lnTo>
                <a:lnTo>
                  <a:pt x="2244445" y="831316"/>
                </a:lnTo>
                <a:lnTo>
                  <a:pt x="2245563" y="830846"/>
                </a:lnTo>
                <a:lnTo>
                  <a:pt x="2247430" y="828992"/>
                </a:lnTo>
                <a:lnTo>
                  <a:pt x="2247900" y="827862"/>
                </a:lnTo>
                <a:lnTo>
                  <a:pt x="2247900" y="825233"/>
                </a:lnTo>
                <a:close/>
              </a:path>
              <a:path w="5629275" h="2476500">
                <a:moveTo>
                  <a:pt x="2305050" y="2465654"/>
                </a:moveTo>
                <a:lnTo>
                  <a:pt x="2304580" y="2464536"/>
                </a:lnTo>
                <a:lnTo>
                  <a:pt x="2302713" y="2462669"/>
                </a:lnTo>
                <a:lnTo>
                  <a:pt x="2301595" y="2462212"/>
                </a:lnTo>
                <a:lnTo>
                  <a:pt x="2289441" y="2462212"/>
                </a:lnTo>
                <a:lnTo>
                  <a:pt x="2288324" y="2462669"/>
                </a:lnTo>
                <a:lnTo>
                  <a:pt x="2286457" y="2464536"/>
                </a:lnTo>
                <a:lnTo>
                  <a:pt x="2286000" y="2465654"/>
                </a:lnTo>
                <a:lnTo>
                  <a:pt x="2286000" y="2468283"/>
                </a:lnTo>
                <a:lnTo>
                  <a:pt x="2286457" y="2469413"/>
                </a:lnTo>
                <a:lnTo>
                  <a:pt x="2288324" y="2471267"/>
                </a:lnTo>
                <a:lnTo>
                  <a:pt x="2289441" y="2471737"/>
                </a:lnTo>
                <a:lnTo>
                  <a:pt x="2301595" y="2471737"/>
                </a:lnTo>
                <a:lnTo>
                  <a:pt x="2302713" y="2471267"/>
                </a:lnTo>
                <a:lnTo>
                  <a:pt x="2304580" y="2469413"/>
                </a:lnTo>
                <a:lnTo>
                  <a:pt x="2305050" y="2468283"/>
                </a:lnTo>
                <a:lnTo>
                  <a:pt x="2305050" y="2465654"/>
                </a:lnTo>
                <a:close/>
              </a:path>
              <a:path w="5629275" h="2476500">
                <a:moveTo>
                  <a:pt x="2305050" y="825233"/>
                </a:moveTo>
                <a:lnTo>
                  <a:pt x="2304580" y="824115"/>
                </a:lnTo>
                <a:lnTo>
                  <a:pt x="2302713" y="822248"/>
                </a:lnTo>
                <a:lnTo>
                  <a:pt x="2301595" y="821791"/>
                </a:lnTo>
                <a:lnTo>
                  <a:pt x="2289441" y="821791"/>
                </a:lnTo>
                <a:lnTo>
                  <a:pt x="2288324" y="822248"/>
                </a:lnTo>
                <a:lnTo>
                  <a:pt x="2286457" y="824115"/>
                </a:lnTo>
                <a:lnTo>
                  <a:pt x="2286000" y="825233"/>
                </a:lnTo>
                <a:lnTo>
                  <a:pt x="2286000" y="827862"/>
                </a:lnTo>
                <a:lnTo>
                  <a:pt x="2286457" y="828992"/>
                </a:lnTo>
                <a:lnTo>
                  <a:pt x="2288324" y="830846"/>
                </a:lnTo>
                <a:lnTo>
                  <a:pt x="2289441" y="831316"/>
                </a:lnTo>
                <a:lnTo>
                  <a:pt x="2301595" y="831316"/>
                </a:lnTo>
                <a:lnTo>
                  <a:pt x="2302713" y="830846"/>
                </a:lnTo>
                <a:lnTo>
                  <a:pt x="2304580" y="828992"/>
                </a:lnTo>
                <a:lnTo>
                  <a:pt x="2305050" y="827862"/>
                </a:lnTo>
                <a:lnTo>
                  <a:pt x="2305050" y="825233"/>
                </a:lnTo>
                <a:close/>
              </a:path>
              <a:path w="5629275" h="2476500">
                <a:moveTo>
                  <a:pt x="2362200" y="2465654"/>
                </a:moveTo>
                <a:lnTo>
                  <a:pt x="2361730" y="2464536"/>
                </a:lnTo>
                <a:lnTo>
                  <a:pt x="2359863" y="2462669"/>
                </a:lnTo>
                <a:lnTo>
                  <a:pt x="2358745" y="2462212"/>
                </a:lnTo>
                <a:lnTo>
                  <a:pt x="2346591" y="2462212"/>
                </a:lnTo>
                <a:lnTo>
                  <a:pt x="2345474" y="2462669"/>
                </a:lnTo>
                <a:lnTo>
                  <a:pt x="2343607" y="2464536"/>
                </a:lnTo>
                <a:lnTo>
                  <a:pt x="2343150" y="2465654"/>
                </a:lnTo>
                <a:lnTo>
                  <a:pt x="2343150" y="2468283"/>
                </a:lnTo>
                <a:lnTo>
                  <a:pt x="2343607" y="2469413"/>
                </a:lnTo>
                <a:lnTo>
                  <a:pt x="2345474" y="2471267"/>
                </a:lnTo>
                <a:lnTo>
                  <a:pt x="2346591" y="2471737"/>
                </a:lnTo>
                <a:lnTo>
                  <a:pt x="2358745" y="2471737"/>
                </a:lnTo>
                <a:lnTo>
                  <a:pt x="2359863" y="2471267"/>
                </a:lnTo>
                <a:lnTo>
                  <a:pt x="2361730" y="2469413"/>
                </a:lnTo>
                <a:lnTo>
                  <a:pt x="2362200" y="2468283"/>
                </a:lnTo>
                <a:lnTo>
                  <a:pt x="2362200" y="2465654"/>
                </a:lnTo>
                <a:close/>
              </a:path>
              <a:path w="5629275" h="2476500">
                <a:moveTo>
                  <a:pt x="2362200" y="825233"/>
                </a:moveTo>
                <a:lnTo>
                  <a:pt x="2361730" y="824115"/>
                </a:lnTo>
                <a:lnTo>
                  <a:pt x="2359863" y="822248"/>
                </a:lnTo>
                <a:lnTo>
                  <a:pt x="2358745" y="821791"/>
                </a:lnTo>
                <a:lnTo>
                  <a:pt x="2346591" y="821791"/>
                </a:lnTo>
                <a:lnTo>
                  <a:pt x="2345474" y="822248"/>
                </a:lnTo>
                <a:lnTo>
                  <a:pt x="2343607" y="824115"/>
                </a:lnTo>
                <a:lnTo>
                  <a:pt x="2343150" y="825233"/>
                </a:lnTo>
                <a:lnTo>
                  <a:pt x="2343150" y="827862"/>
                </a:lnTo>
                <a:lnTo>
                  <a:pt x="2343607" y="828992"/>
                </a:lnTo>
                <a:lnTo>
                  <a:pt x="2345474" y="830846"/>
                </a:lnTo>
                <a:lnTo>
                  <a:pt x="2346591" y="831316"/>
                </a:lnTo>
                <a:lnTo>
                  <a:pt x="2358745" y="831316"/>
                </a:lnTo>
                <a:lnTo>
                  <a:pt x="2359863" y="830846"/>
                </a:lnTo>
                <a:lnTo>
                  <a:pt x="2361730" y="828992"/>
                </a:lnTo>
                <a:lnTo>
                  <a:pt x="2362200" y="827862"/>
                </a:lnTo>
                <a:lnTo>
                  <a:pt x="2362200" y="825233"/>
                </a:lnTo>
                <a:close/>
              </a:path>
              <a:path w="5629275" h="2476500">
                <a:moveTo>
                  <a:pt x="2419350" y="2465654"/>
                </a:moveTo>
                <a:lnTo>
                  <a:pt x="2418880" y="2464536"/>
                </a:lnTo>
                <a:lnTo>
                  <a:pt x="2417013" y="2462669"/>
                </a:lnTo>
                <a:lnTo>
                  <a:pt x="2415895" y="2462212"/>
                </a:lnTo>
                <a:lnTo>
                  <a:pt x="2403741" y="2462212"/>
                </a:lnTo>
                <a:lnTo>
                  <a:pt x="2402624" y="2462669"/>
                </a:lnTo>
                <a:lnTo>
                  <a:pt x="2400757" y="2464536"/>
                </a:lnTo>
                <a:lnTo>
                  <a:pt x="2400300" y="2465654"/>
                </a:lnTo>
                <a:lnTo>
                  <a:pt x="2400300" y="2468283"/>
                </a:lnTo>
                <a:lnTo>
                  <a:pt x="2400757" y="2469413"/>
                </a:lnTo>
                <a:lnTo>
                  <a:pt x="2402624" y="2471267"/>
                </a:lnTo>
                <a:lnTo>
                  <a:pt x="2403741" y="2471737"/>
                </a:lnTo>
                <a:lnTo>
                  <a:pt x="2415895" y="2471737"/>
                </a:lnTo>
                <a:lnTo>
                  <a:pt x="2417013" y="2471267"/>
                </a:lnTo>
                <a:lnTo>
                  <a:pt x="2418880" y="2469413"/>
                </a:lnTo>
                <a:lnTo>
                  <a:pt x="2419350" y="2468283"/>
                </a:lnTo>
                <a:lnTo>
                  <a:pt x="2419350" y="2465654"/>
                </a:lnTo>
                <a:close/>
              </a:path>
              <a:path w="5629275" h="2476500">
                <a:moveTo>
                  <a:pt x="2419350" y="825233"/>
                </a:moveTo>
                <a:lnTo>
                  <a:pt x="2418880" y="824115"/>
                </a:lnTo>
                <a:lnTo>
                  <a:pt x="2417013" y="822248"/>
                </a:lnTo>
                <a:lnTo>
                  <a:pt x="2415895" y="821791"/>
                </a:lnTo>
                <a:lnTo>
                  <a:pt x="2403741" y="821791"/>
                </a:lnTo>
                <a:lnTo>
                  <a:pt x="2402624" y="822248"/>
                </a:lnTo>
                <a:lnTo>
                  <a:pt x="2400757" y="824115"/>
                </a:lnTo>
                <a:lnTo>
                  <a:pt x="2400300" y="825233"/>
                </a:lnTo>
                <a:lnTo>
                  <a:pt x="2400300" y="827862"/>
                </a:lnTo>
                <a:lnTo>
                  <a:pt x="2400757" y="828992"/>
                </a:lnTo>
                <a:lnTo>
                  <a:pt x="2402624" y="830846"/>
                </a:lnTo>
                <a:lnTo>
                  <a:pt x="2403741" y="831316"/>
                </a:lnTo>
                <a:lnTo>
                  <a:pt x="2415895" y="831316"/>
                </a:lnTo>
                <a:lnTo>
                  <a:pt x="2417013" y="830846"/>
                </a:lnTo>
                <a:lnTo>
                  <a:pt x="2418880" y="828992"/>
                </a:lnTo>
                <a:lnTo>
                  <a:pt x="2419350" y="827862"/>
                </a:lnTo>
                <a:lnTo>
                  <a:pt x="2419350" y="825233"/>
                </a:lnTo>
                <a:close/>
              </a:path>
              <a:path w="5629275" h="2476500">
                <a:moveTo>
                  <a:pt x="2476500" y="2465654"/>
                </a:moveTo>
                <a:lnTo>
                  <a:pt x="2476030" y="2464536"/>
                </a:lnTo>
                <a:lnTo>
                  <a:pt x="2474163" y="2462669"/>
                </a:lnTo>
                <a:lnTo>
                  <a:pt x="2473045" y="2462212"/>
                </a:lnTo>
                <a:lnTo>
                  <a:pt x="2460891" y="2462212"/>
                </a:lnTo>
                <a:lnTo>
                  <a:pt x="2459774" y="2462669"/>
                </a:lnTo>
                <a:lnTo>
                  <a:pt x="2457907" y="2464536"/>
                </a:lnTo>
                <a:lnTo>
                  <a:pt x="2457450" y="2465654"/>
                </a:lnTo>
                <a:lnTo>
                  <a:pt x="2457450" y="2468283"/>
                </a:lnTo>
                <a:lnTo>
                  <a:pt x="2457907" y="2469413"/>
                </a:lnTo>
                <a:lnTo>
                  <a:pt x="2459774" y="2471267"/>
                </a:lnTo>
                <a:lnTo>
                  <a:pt x="2460891" y="2471737"/>
                </a:lnTo>
                <a:lnTo>
                  <a:pt x="2473045" y="2471737"/>
                </a:lnTo>
                <a:lnTo>
                  <a:pt x="2474163" y="2471267"/>
                </a:lnTo>
                <a:lnTo>
                  <a:pt x="2476030" y="2469413"/>
                </a:lnTo>
                <a:lnTo>
                  <a:pt x="2476500" y="2468283"/>
                </a:lnTo>
                <a:lnTo>
                  <a:pt x="2476500" y="2465654"/>
                </a:lnTo>
                <a:close/>
              </a:path>
              <a:path w="5629275" h="2476500">
                <a:moveTo>
                  <a:pt x="2476500" y="825233"/>
                </a:moveTo>
                <a:lnTo>
                  <a:pt x="2476030" y="824115"/>
                </a:lnTo>
                <a:lnTo>
                  <a:pt x="2474163" y="822248"/>
                </a:lnTo>
                <a:lnTo>
                  <a:pt x="2473045" y="821791"/>
                </a:lnTo>
                <a:lnTo>
                  <a:pt x="2460891" y="821791"/>
                </a:lnTo>
                <a:lnTo>
                  <a:pt x="2459774" y="822248"/>
                </a:lnTo>
                <a:lnTo>
                  <a:pt x="2457907" y="824115"/>
                </a:lnTo>
                <a:lnTo>
                  <a:pt x="2457450" y="825233"/>
                </a:lnTo>
                <a:lnTo>
                  <a:pt x="2457450" y="827862"/>
                </a:lnTo>
                <a:lnTo>
                  <a:pt x="2457907" y="828992"/>
                </a:lnTo>
                <a:lnTo>
                  <a:pt x="2459774" y="830846"/>
                </a:lnTo>
                <a:lnTo>
                  <a:pt x="2460891" y="831316"/>
                </a:lnTo>
                <a:lnTo>
                  <a:pt x="2473045" y="831316"/>
                </a:lnTo>
                <a:lnTo>
                  <a:pt x="2474163" y="830846"/>
                </a:lnTo>
                <a:lnTo>
                  <a:pt x="2476030" y="828992"/>
                </a:lnTo>
                <a:lnTo>
                  <a:pt x="2476500" y="827862"/>
                </a:lnTo>
                <a:lnTo>
                  <a:pt x="2476500" y="825233"/>
                </a:lnTo>
                <a:close/>
              </a:path>
              <a:path w="5629275" h="2476500">
                <a:moveTo>
                  <a:pt x="2533650" y="2465654"/>
                </a:moveTo>
                <a:lnTo>
                  <a:pt x="2533180" y="2464536"/>
                </a:lnTo>
                <a:lnTo>
                  <a:pt x="2531313" y="2462669"/>
                </a:lnTo>
                <a:lnTo>
                  <a:pt x="2530195" y="2462212"/>
                </a:lnTo>
                <a:lnTo>
                  <a:pt x="2518041" y="2462212"/>
                </a:lnTo>
                <a:lnTo>
                  <a:pt x="2516924" y="2462669"/>
                </a:lnTo>
                <a:lnTo>
                  <a:pt x="2515057" y="2464536"/>
                </a:lnTo>
                <a:lnTo>
                  <a:pt x="2514600" y="2465654"/>
                </a:lnTo>
                <a:lnTo>
                  <a:pt x="2514600" y="2468283"/>
                </a:lnTo>
                <a:lnTo>
                  <a:pt x="2515057" y="2469413"/>
                </a:lnTo>
                <a:lnTo>
                  <a:pt x="2516924" y="2471267"/>
                </a:lnTo>
                <a:lnTo>
                  <a:pt x="2518041" y="2471737"/>
                </a:lnTo>
                <a:lnTo>
                  <a:pt x="2530195" y="2471737"/>
                </a:lnTo>
                <a:lnTo>
                  <a:pt x="2531313" y="2471267"/>
                </a:lnTo>
                <a:lnTo>
                  <a:pt x="2533180" y="2469413"/>
                </a:lnTo>
                <a:lnTo>
                  <a:pt x="2533650" y="2468283"/>
                </a:lnTo>
                <a:lnTo>
                  <a:pt x="2533650" y="2465654"/>
                </a:lnTo>
                <a:close/>
              </a:path>
              <a:path w="5629275" h="2476500">
                <a:moveTo>
                  <a:pt x="2533650" y="825233"/>
                </a:moveTo>
                <a:lnTo>
                  <a:pt x="2533180" y="824115"/>
                </a:lnTo>
                <a:lnTo>
                  <a:pt x="2531313" y="822248"/>
                </a:lnTo>
                <a:lnTo>
                  <a:pt x="2530195" y="821791"/>
                </a:lnTo>
                <a:lnTo>
                  <a:pt x="2518041" y="821791"/>
                </a:lnTo>
                <a:lnTo>
                  <a:pt x="2516924" y="822248"/>
                </a:lnTo>
                <a:lnTo>
                  <a:pt x="2515057" y="824115"/>
                </a:lnTo>
                <a:lnTo>
                  <a:pt x="2514600" y="825233"/>
                </a:lnTo>
                <a:lnTo>
                  <a:pt x="2514600" y="827862"/>
                </a:lnTo>
                <a:lnTo>
                  <a:pt x="2515057" y="828992"/>
                </a:lnTo>
                <a:lnTo>
                  <a:pt x="2516924" y="830846"/>
                </a:lnTo>
                <a:lnTo>
                  <a:pt x="2518041" y="831316"/>
                </a:lnTo>
                <a:lnTo>
                  <a:pt x="2530195" y="831316"/>
                </a:lnTo>
                <a:lnTo>
                  <a:pt x="2531313" y="830846"/>
                </a:lnTo>
                <a:lnTo>
                  <a:pt x="2533180" y="828992"/>
                </a:lnTo>
                <a:lnTo>
                  <a:pt x="2533650" y="827862"/>
                </a:lnTo>
                <a:lnTo>
                  <a:pt x="2533650" y="825233"/>
                </a:lnTo>
                <a:close/>
              </a:path>
              <a:path w="5629275" h="2476500">
                <a:moveTo>
                  <a:pt x="2590800" y="2465654"/>
                </a:moveTo>
                <a:lnTo>
                  <a:pt x="2590330" y="2464536"/>
                </a:lnTo>
                <a:lnTo>
                  <a:pt x="2588463" y="2462669"/>
                </a:lnTo>
                <a:lnTo>
                  <a:pt x="2587345" y="2462212"/>
                </a:lnTo>
                <a:lnTo>
                  <a:pt x="2575191" y="2462212"/>
                </a:lnTo>
                <a:lnTo>
                  <a:pt x="2574074" y="2462669"/>
                </a:lnTo>
                <a:lnTo>
                  <a:pt x="2572207" y="2464536"/>
                </a:lnTo>
                <a:lnTo>
                  <a:pt x="2571750" y="2465654"/>
                </a:lnTo>
                <a:lnTo>
                  <a:pt x="2571750" y="2468283"/>
                </a:lnTo>
                <a:lnTo>
                  <a:pt x="2572207" y="2469413"/>
                </a:lnTo>
                <a:lnTo>
                  <a:pt x="2574074" y="2471267"/>
                </a:lnTo>
                <a:lnTo>
                  <a:pt x="2575191" y="2471737"/>
                </a:lnTo>
                <a:lnTo>
                  <a:pt x="2587345" y="2471737"/>
                </a:lnTo>
                <a:lnTo>
                  <a:pt x="2588463" y="2471267"/>
                </a:lnTo>
                <a:lnTo>
                  <a:pt x="2590330" y="2469413"/>
                </a:lnTo>
                <a:lnTo>
                  <a:pt x="2590800" y="2468283"/>
                </a:lnTo>
                <a:lnTo>
                  <a:pt x="2590800" y="2465654"/>
                </a:lnTo>
                <a:close/>
              </a:path>
              <a:path w="5629275" h="2476500">
                <a:moveTo>
                  <a:pt x="2590800" y="825233"/>
                </a:moveTo>
                <a:lnTo>
                  <a:pt x="2590330" y="824115"/>
                </a:lnTo>
                <a:lnTo>
                  <a:pt x="2588463" y="822248"/>
                </a:lnTo>
                <a:lnTo>
                  <a:pt x="2587345" y="821791"/>
                </a:lnTo>
                <a:lnTo>
                  <a:pt x="2575191" y="821791"/>
                </a:lnTo>
                <a:lnTo>
                  <a:pt x="2574074" y="822248"/>
                </a:lnTo>
                <a:lnTo>
                  <a:pt x="2572207" y="824115"/>
                </a:lnTo>
                <a:lnTo>
                  <a:pt x="2571750" y="825233"/>
                </a:lnTo>
                <a:lnTo>
                  <a:pt x="2571750" y="827862"/>
                </a:lnTo>
                <a:lnTo>
                  <a:pt x="2572207" y="828992"/>
                </a:lnTo>
                <a:lnTo>
                  <a:pt x="2574074" y="830846"/>
                </a:lnTo>
                <a:lnTo>
                  <a:pt x="2575191" y="831316"/>
                </a:lnTo>
                <a:lnTo>
                  <a:pt x="2587345" y="831316"/>
                </a:lnTo>
                <a:lnTo>
                  <a:pt x="2588463" y="830846"/>
                </a:lnTo>
                <a:lnTo>
                  <a:pt x="2590330" y="828992"/>
                </a:lnTo>
                <a:lnTo>
                  <a:pt x="2590800" y="827862"/>
                </a:lnTo>
                <a:lnTo>
                  <a:pt x="2590800" y="825233"/>
                </a:lnTo>
                <a:close/>
              </a:path>
              <a:path w="5629275" h="2476500">
                <a:moveTo>
                  <a:pt x="2647950" y="2465654"/>
                </a:moveTo>
                <a:lnTo>
                  <a:pt x="2647480" y="2464536"/>
                </a:lnTo>
                <a:lnTo>
                  <a:pt x="2645613" y="2462669"/>
                </a:lnTo>
                <a:lnTo>
                  <a:pt x="2644495" y="2462212"/>
                </a:lnTo>
                <a:lnTo>
                  <a:pt x="2632341" y="2462212"/>
                </a:lnTo>
                <a:lnTo>
                  <a:pt x="2631224" y="2462669"/>
                </a:lnTo>
                <a:lnTo>
                  <a:pt x="2629357" y="2464536"/>
                </a:lnTo>
                <a:lnTo>
                  <a:pt x="2628900" y="2465654"/>
                </a:lnTo>
                <a:lnTo>
                  <a:pt x="2628900" y="2468283"/>
                </a:lnTo>
                <a:lnTo>
                  <a:pt x="2629357" y="2469413"/>
                </a:lnTo>
                <a:lnTo>
                  <a:pt x="2631224" y="2471267"/>
                </a:lnTo>
                <a:lnTo>
                  <a:pt x="2632341" y="2471737"/>
                </a:lnTo>
                <a:lnTo>
                  <a:pt x="2644495" y="2471737"/>
                </a:lnTo>
                <a:lnTo>
                  <a:pt x="2645613" y="2471267"/>
                </a:lnTo>
                <a:lnTo>
                  <a:pt x="2647480" y="2469413"/>
                </a:lnTo>
                <a:lnTo>
                  <a:pt x="2647950" y="2468283"/>
                </a:lnTo>
                <a:lnTo>
                  <a:pt x="2647950" y="2465654"/>
                </a:lnTo>
                <a:close/>
              </a:path>
              <a:path w="5629275" h="2476500">
                <a:moveTo>
                  <a:pt x="2647950" y="825233"/>
                </a:moveTo>
                <a:lnTo>
                  <a:pt x="2647480" y="824115"/>
                </a:lnTo>
                <a:lnTo>
                  <a:pt x="2645613" y="822248"/>
                </a:lnTo>
                <a:lnTo>
                  <a:pt x="2644495" y="821791"/>
                </a:lnTo>
                <a:lnTo>
                  <a:pt x="2632341" y="821791"/>
                </a:lnTo>
                <a:lnTo>
                  <a:pt x="2631224" y="822248"/>
                </a:lnTo>
                <a:lnTo>
                  <a:pt x="2629357" y="824115"/>
                </a:lnTo>
                <a:lnTo>
                  <a:pt x="2628900" y="825233"/>
                </a:lnTo>
                <a:lnTo>
                  <a:pt x="2628900" y="827862"/>
                </a:lnTo>
                <a:lnTo>
                  <a:pt x="2629357" y="828992"/>
                </a:lnTo>
                <a:lnTo>
                  <a:pt x="2631224" y="830846"/>
                </a:lnTo>
                <a:lnTo>
                  <a:pt x="2632341" y="831316"/>
                </a:lnTo>
                <a:lnTo>
                  <a:pt x="2644495" y="831316"/>
                </a:lnTo>
                <a:lnTo>
                  <a:pt x="2645613" y="830846"/>
                </a:lnTo>
                <a:lnTo>
                  <a:pt x="2647480" y="828992"/>
                </a:lnTo>
                <a:lnTo>
                  <a:pt x="2647950" y="827862"/>
                </a:lnTo>
                <a:lnTo>
                  <a:pt x="2647950" y="825233"/>
                </a:lnTo>
                <a:close/>
              </a:path>
              <a:path w="5629275" h="2476500">
                <a:moveTo>
                  <a:pt x="2705100" y="2465654"/>
                </a:moveTo>
                <a:lnTo>
                  <a:pt x="2704630" y="2464536"/>
                </a:lnTo>
                <a:lnTo>
                  <a:pt x="2702763" y="2462669"/>
                </a:lnTo>
                <a:lnTo>
                  <a:pt x="2701645" y="2462212"/>
                </a:lnTo>
                <a:lnTo>
                  <a:pt x="2689491" y="2462212"/>
                </a:lnTo>
                <a:lnTo>
                  <a:pt x="2688374" y="2462669"/>
                </a:lnTo>
                <a:lnTo>
                  <a:pt x="2686507" y="2464536"/>
                </a:lnTo>
                <a:lnTo>
                  <a:pt x="2686050" y="2465654"/>
                </a:lnTo>
                <a:lnTo>
                  <a:pt x="2686050" y="2468283"/>
                </a:lnTo>
                <a:lnTo>
                  <a:pt x="2686507" y="2469413"/>
                </a:lnTo>
                <a:lnTo>
                  <a:pt x="2688374" y="2471267"/>
                </a:lnTo>
                <a:lnTo>
                  <a:pt x="2689491" y="2471737"/>
                </a:lnTo>
                <a:lnTo>
                  <a:pt x="2701645" y="2471737"/>
                </a:lnTo>
                <a:lnTo>
                  <a:pt x="2702763" y="2471267"/>
                </a:lnTo>
                <a:lnTo>
                  <a:pt x="2704630" y="2469413"/>
                </a:lnTo>
                <a:lnTo>
                  <a:pt x="2705100" y="2468283"/>
                </a:lnTo>
                <a:lnTo>
                  <a:pt x="2705100" y="2465654"/>
                </a:lnTo>
                <a:close/>
              </a:path>
              <a:path w="5629275" h="2476500">
                <a:moveTo>
                  <a:pt x="2705100" y="825233"/>
                </a:moveTo>
                <a:lnTo>
                  <a:pt x="2704630" y="824115"/>
                </a:lnTo>
                <a:lnTo>
                  <a:pt x="2702763" y="822248"/>
                </a:lnTo>
                <a:lnTo>
                  <a:pt x="2701645" y="821791"/>
                </a:lnTo>
                <a:lnTo>
                  <a:pt x="2689491" y="821791"/>
                </a:lnTo>
                <a:lnTo>
                  <a:pt x="2688374" y="822248"/>
                </a:lnTo>
                <a:lnTo>
                  <a:pt x="2686507" y="824115"/>
                </a:lnTo>
                <a:lnTo>
                  <a:pt x="2686050" y="825233"/>
                </a:lnTo>
                <a:lnTo>
                  <a:pt x="2686050" y="827862"/>
                </a:lnTo>
                <a:lnTo>
                  <a:pt x="2686507" y="828992"/>
                </a:lnTo>
                <a:lnTo>
                  <a:pt x="2688374" y="830846"/>
                </a:lnTo>
                <a:lnTo>
                  <a:pt x="2689491" y="831316"/>
                </a:lnTo>
                <a:lnTo>
                  <a:pt x="2701645" y="831316"/>
                </a:lnTo>
                <a:lnTo>
                  <a:pt x="2702763" y="830846"/>
                </a:lnTo>
                <a:lnTo>
                  <a:pt x="2704630" y="828992"/>
                </a:lnTo>
                <a:lnTo>
                  <a:pt x="2705100" y="827862"/>
                </a:lnTo>
                <a:lnTo>
                  <a:pt x="2705100" y="825233"/>
                </a:lnTo>
                <a:close/>
              </a:path>
              <a:path w="5629275" h="2476500">
                <a:moveTo>
                  <a:pt x="2762250" y="2465654"/>
                </a:moveTo>
                <a:lnTo>
                  <a:pt x="2761780" y="2464536"/>
                </a:lnTo>
                <a:lnTo>
                  <a:pt x="2759913" y="2462669"/>
                </a:lnTo>
                <a:lnTo>
                  <a:pt x="2758795" y="2462212"/>
                </a:lnTo>
                <a:lnTo>
                  <a:pt x="2746641" y="2462212"/>
                </a:lnTo>
                <a:lnTo>
                  <a:pt x="2745524" y="2462669"/>
                </a:lnTo>
                <a:lnTo>
                  <a:pt x="2743657" y="2464536"/>
                </a:lnTo>
                <a:lnTo>
                  <a:pt x="2743200" y="2465654"/>
                </a:lnTo>
                <a:lnTo>
                  <a:pt x="2743200" y="2468283"/>
                </a:lnTo>
                <a:lnTo>
                  <a:pt x="2743657" y="2469413"/>
                </a:lnTo>
                <a:lnTo>
                  <a:pt x="2745524" y="2471267"/>
                </a:lnTo>
                <a:lnTo>
                  <a:pt x="2746641" y="2471737"/>
                </a:lnTo>
                <a:lnTo>
                  <a:pt x="2758795" y="2471737"/>
                </a:lnTo>
                <a:lnTo>
                  <a:pt x="2759913" y="2471267"/>
                </a:lnTo>
                <a:lnTo>
                  <a:pt x="2761780" y="2469413"/>
                </a:lnTo>
                <a:lnTo>
                  <a:pt x="2762250" y="2468283"/>
                </a:lnTo>
                <a:lnTo>
                  <a:pt x="2762250" y="2465654"/>
                </a:lnTo>
                <a:close/>
              </a:path>
              <a:path w="5629275" h="2476500">
                <a:moveTo>
                  <a:pt x="2762250" y="825233"/>
                </a:moveTo>
                <a:lnTo>
                  <a:pt x="2761780" y="824115"/>
                </a:lnTo>
                <a:lnTo>
                  <a:pt x="2759913" y="822248"/>
                </a:lnTo>
                <a:lnTo>
                  <a:pt x="2758795" y="821791"/>
                </a:lnTo>
                <a:lnTo>
                  <a:pt x="2746641" y="821791"/>
                </a:lnTo>
                <a:lnTo>
                  <a:pt x="2745524" y="822248"/>
                </a:lnTo>
                <a:lnTo>
                  <a:pt x="2743657" y="824115"/>
                </a:lnTo>
                <a:lnTo>
                  <a:pt x="2743200" y="825233"/>
                </a:lnTo>
                <a:lnTo>
                  <a:pt x="2743200" y="827862"/>
                </a:lnTo>
                <a:lnTo>
                  <a:pt x="2743657" y="828992"/>
                </a:lnTo>
                <a:lnTo>
                  <a:pt x="2745524" y="830846"/>
                </a:lnTo>
                <a:lnTo>
                  <a:pt x="2746641" y="831316"/>
                </a:lnTo>
                <a:lnTo>
                  <a:pt x="2758795" y="831316"/>
                </a:lnTo>
                <a:lnTo>
                  <a:pt x="2759913" y="830846"/>
                </a:lnTo>
                <a:lnTo>
                  <a:pt x="2761780" y="828992"/>
                </a:lnTo>
                <a:lnTo>
                  <a:pt x="2762250" y="827862"/>
                </a:lnTo>
                <a:lnTo>
                  <a:pt x="2762250" y="825233"/>
                </a:lnTo>
                <a:close/>
              </a:path>
              <a:path w="5629275" h="2476500">
                <a:moveTo>
                  <a:pt x="2819400" y="2465654"/>
                </a:moveTo>
                <a:lnTo>
                  <a:pt x="2818930" y="2464536"/>
                </a:lnTo>
                <a:lnTo>
                  <a:pt x="2817063" y="2462669"/>
                </a:lnTo>
                <a:lnTo>
                  <a:pt x="2815945" y="2462212"/>
                </a:lnTo>
                <a:lnTo>
                  <a:pt x="2803791" y="2462212"/>
                </a:lnTo>
                <a:lnTo>
                  <a:pt x="2802674" y="2462669"/>
                </a:lnTo>
                <a:lnTo>
                  <a:pt x="2800807" y="2464536"/>
                </a:lnTo>
                <a:lnTo>
                  <a:pt x="2800350" y="2465654"/>
                </a:lnTo>
                <a:lnTo>
                  <a:pt x="2800350" y="2468283"/>
                </a:lnTo>
                <a:lnTo>
                  <a:pt x="2800807" y="2469413"/>
                </a:lnTo>
                <a:lnTo>
                  <a:pt x="2802674" y="2471267"/>
                </a:lnTo>
                <a:lnTo>
                  <a:pt x="2803791" y="2471737"/>
                </a:lnTo>
                <a:lnTo>
                  <a:pt x="2815945" y="2471737"/>
                </a:lnTo>
                <a:lnTo>
                  <a:pt x="2817063" y="2471267"/>
                </a:lnTo>
                <a:lnTo>
                  <a:pt x="2818930" y="2469413"/>
                </a:lnTo>
                <a:lnTo>
                  <a:pt x="2819400" y="2468283"/>
                </a:lnTo>
                <a:lnTo>
                  <a:pt x="2819400" y="2465654"/>
                </a:lnTo>
                <a:close/>
              </a:path>
              <a:path w="5629275" h="2476500">
                <a:moveTo>
                  <a:pt x="2819400" y="825233"/>
                </a:moveTo>
                <a:lnTo>
                  <a:pt x="2818930" y="824115"/>
                </a:lnTo>
                <a:lnTo>
                  <a:pt x="2817063" y="822248"/>
                </a:lnTo>
                <a:lnTo>
                  <a:pt x="2815945" y="821791"/>
                </a:lnTo>
                <a:lnTo>
                  <a:pt x="2803791" y="821791"/>
                </a:lnTo>
                <a:lnTo>
                  <a:pt x="2802674" y="822248"/>
                </a:lnTo>
                <a:lnTo>
                  <a:pt x="2800807" y="824115"/>
                </a:lnTo>
                <a:lnTo>
                  <a:pt x="2800350" y="825233"/>
                </a:lnTo>
                <a:lnTo>
                  <a:pt x="2800350" y="827862"/>
                </a:lnTo>
                <a:lnTo>
                  <a:pt x="2800807" y="828992"/>
                </a:lnTo>
                <a:lnTo>
                  <a:pt x="2802674" y="830846"/>
                </a:lnTo>
                <a:lnTo>
                  <a:pt x="2803791" y="831316"/>
                </a:lnTo>
                <a:lnTo>
                  <a:pt x="2815945" y="831316"/>
                </a:lnTo>
                <a:lnTo>
                  <a:pt x="2817063" y="830846"/>
                </a:lnTo>
                <a:lnTo>
                  <a:pt x="2818930" y="828992"/>
                </a:lnTo>
                <a:lnTo>
                  <a:pt x="2819400" y="827862"/>
                </a:lnTo>
                <a:lnTo>
                  <a:pt x="2819400" y="825233"/>
                </a:lnTo>
                <a:close/>
              </a:path>
              <a:path w="5629275" h="2476500">
                <a:moveTo>
                  <a:pt x="2876550" y="2465654"/>
                </a:moveTo>
                <a:lnTo>
                  <a:pt x="2876080" y="2464536"/>
                </a:lnTo>
                <a:lnTo>
                  <a:pt x="2874213" y="2462669"/>
                </a:lnTo>
                <a:lnTo>
                  <a:pt x="2873095" y="2462212"/>
                </a:lnTo>
                <a:lnTo>
                  <a:pt x="2860941" y="2462212"/>
                </a:lnTo>
                <a:lnTo>
                  <a:pt x="2859824" y="2462669"/>
                </a:lnTo>
                <a:lnTo>
                  <a:pt x="2857957" y="2464536"/>
                </a:lnTo>
                <a:lnTo>
                  <a:pt x="2857500" y="2465654"/>
                </a:lnTo>
                <a:lnTo>
                  <a:pt x="2857500" y="2468283"/>
                </a:lnTo>
                <a:lnTo>
                  <a:pt x="2857957" y="2469413"/>
                </a:lnTo>
                <a:lnTo>
                  <a:pt x="2859824" y="2471267"/>
                </a:lnTo>
                <a:lnTo>
                  <a:pt x="2860941" y="2471737"/>
                </a:lnTo>
                <a:lnTo>
                  <a:pt x="2873095" y="2471737"/>
                </a:lnTo>
                <a:lnTo>
                  <a:pt x="2874213" y="2471267"/>
                </a:lnTo>
                <a:lnTo>
                  <a:pt x="2876080" y="2469413"/>
                </a:lnTo>
                <a:lnTo>
                  <a:pt x="2876550" y="2468283"/>
                </a:lnTo>
                <a:lnTo>
                  <a:pt x="2876550" y="2465654"/>
                </a:lnTo>
                <a:close/>
              </a:path>
              <a:path w="5629275" h="2476500">
                <a:moveTo>
                  <a:pt x="2876550" y="825233"/>
                </a:moveTo>
                <a:lnTo>
                  <a:pt x="2876080" y="824115"/>
                </a:lnTo>
                <a:lnTo>
                  <a:pt x="2874213" y="822248"/>
                </a:lnTo>
                <a:lnTo>
                  <a:pt x="2873095" y="821791"/>
                </a:lnTo>
                <a:lnTo>
                  <a:pt x="2860941" y="821791"/>
                </a:lnTo>
                <a:lnTo>
                  <a:pt x="2859824" y="822248"/>
                </a:lnTo>
                <a:lnTo>
                  <a:pt x="2857957" y="824115"/>
                </a:lnTo>
                <a:lnTo>
                  <a:pt x="2857500" y="825233"/>
                </a:lnTo>
                <a:lnTo>
                  <a:pt x="2857500" y="827862"/>
                </a:lnTo>
                <a:lnTo>
                  <a:pt x="2857957" y="828992"/>
                </a:lnTo>
                <a:lnTo>
                  <a:pt x="2859824" y="830846"/>
                </a:lnTo>
                <a:lnTo>
                  <a:pt x="2860941" y="831316"/>
                </a:lnTo>
                <a:lnTo>
                  <a:pt x="2873095" y="831316"/>
                </a:lnTo>
                <a:lnTo>
                  <a:pt x="2874213" y="830846"/>
                </a:lnTo>
                <a:lnTo>
                  <a:pt x="2876080" y="828992"/>
                </a:lnTo>
                <a:lnTo>
                  <a:pt x="2876550" y="827862"/>
                </a:lnTo>
                <a:lnTo>
                  <a:pt x="2876550" y="825233"/>
                </a:lnTo>
                <a:close/>
              </a:path>
              <a:path w="5629275" h="2476500">
                <a:moveTo>
                  <a:pt x="2933700" y="2465654"/>
                </a:moveTo>
                <a:lnTo>
                  <a:pt x="2933230" y="2464536"/>
                </a:lnTo>
                <a:lnTo>
                  <a:pt x="2931363" y="2462669"/>
                </a:lnTo>
                <a:lnTo>
                  <a:pt x="2930245" y="2462212"/>
                </a:lnTo>
                <a:lnTo>
                  <a:pt x="2918091" y="2462212"/>
                </a:lnTo>
                <a:lnTo>
                  <a:pt x="2916974" y="2462669"/>
                </a:lnTo>
                <a:lnTo>
                  <a:pt x="2915107" y="2464536"/>
                </a:lnTo>
                <a:lnTo>
                  <a:pt x="2914650" y="2465654"/>
                </a:lnTo>
                <a:lnTo>
                  <a:pt x="2914650" y="2468283"/>
                </a:lnTo>
                <a:lnTo>
                  <a:pt x="2915107" y="2469413"/>
                </a:lnTo>
                <a:lnTo>
                  <a:pt x="2916974" y="2471267"/>
                </a:lnTo>
                <a:lnTo>
                  <a:pt x="2918091" y="2471737"/>
                </a:lnTo>
                <a:lnTo>
                  <a:pt x="2930245" y="2471737"/>
                </a:lnTo>
                <a:lnTo>
                  <a:pt x="2931363" y="2471267"/>
                </a:lnTo>
                <a:lnTo>
                  <a:pt x="2933230" y="2469413"/>
                </a:lnTo>
                <a:lnTo>
                  <a:pt x="2933700" y="2468283"/>
                </a:lnTo>
                <a:lnTo>
                  <a:pt x="2933700" y="2465654"/>
                </a:lnTo>
                <a:close/>
              </a:path>
              <a:path w="5629275" h="2476500">
                <a:moveTo>
                  <a:pt x="2933700" y="825233"/>
                </a:moveTo>
                <a:lnTo>
                  <a:pt x="2933230" y="824115"/>
                </a:lnTo>
                <a:lnTo>
                  <a:pt x="2931363" y="822248"/>
                </a:lnTo>
                <a:lnTo>
                  <a:pt x="2930245" y="821791"/>
                </a:lnTo>
                <a:lnTo>
                  <a:pt x="2918091" y="821791"/>
                </a:lnTo>
                <a:lnTo>
                  <a:pt x="2916974" y="822248"/>
                </a:lnTo>
                <a:lnTo>
                  <a:pt x="2915107" y="824115"/>
                </a:lnTo>
                <a:lnTo>
                  <a:pt x="2914650" y="825233"/>
                </a:lnTo>
                <a:lnTo>
                  <a:pt x="2914650" y="827862"/>
                </a:lnTo>
                <a:lnTo>
                  <a:pt x="2915107" y="828992"/>
                </a:lnTo>
                <a:lnTo>
                  <a:pt x="2916974" y="830846"/>
                </a:lnTo>
                <a:lnTo>
                  <a:pt x="2918091" y="831316"/>
                </a:lnTo>
                <a:lnTo>
                  <a:pt x="2930245" y="831316"/>
                </a:lnTo>
                <a:lnTo>
                  <a:pt x="2931363" y="830846"/>
                </a:lnTo>
                <a:lnTo>
                  <a:pt x="2933230" y="828992"/>
                </a:lnTo>
                <a:lnTo>
                  <a:pt x="2933700" y="827862"/>
                </a:lnTo>
                <a:lnTo>
                  <a:pt x="2933700" y="825233"/>
                </a:lnTo>
                <a:close/>
              </a:path>
              <a:path w="5629275" h="2476500">
                <a:moveTo>
                  <a:pt x="2990850" y="2465654"/>
                </a:moveTo>
                <a:lnTo>
                  <a:pt x="2990380" y="2464536"/>
                </a:lnTo>
                <a:lnTo>
                  <a:pt x="2988513" y="2462669"/>
                </a:lnTo>
                <a:lnTo>
                  <a:pt x="2987395" y="2462212"/>
                </a:lnTo>
                <a:lnTo>
                  <a:pt x="2975241" y="2462212"/>
                </a:lnTo>
                <a:lnTo>
                  <a:pt x="2974124" y="2462669"/>
                </a:lnTo>
                <a:lnTo>
                  <a:pt x="2972257" y="2464536"/>
                </a:lnTo>
                <a:lnTo>
                  <a:pt x="2971800" y="2465654"/>
                </a:lnTo>
                <a:lnTo>
                  <a:pt x="2971800" y="2468283"/>
                </a:lnTo>
                <a:lnTo>
                  <a:pt x="2972257" y="2469413"/>
                </a:lnTo>
                <a:lnTo>
                  <a:pt x="2974124" y="2471267"/>
                </a:lnTo>
                <a:lnTo>
                  <a:pt x="2975241" y="2471737"/>
                </a:lnTo>
                <a:lnTo>
                  <a:pt x="2987395" y="2471737"/>
                </a:lnTo>
                <a:lnTo>
                  <a:pt x="2988513" y="2471267"/>
                </a:lnTo>
                <a:lnTo>
                  <a:pt x="2990380" y="2469413"/>
                </a:lnTo>
                <a:lnTo>
                  <a:pt x="2990850" y="2468283"/>
                </a:lnTo>
                <a:lnTo>
                  <a:pt x="2990850" y="2465654"/>
                </a:lnTo>
                <a:close/>
              </a:path>
              <a:path w="5629275" h="2476500">
                <a:moveTo>
                  <a:pt x="2990850" y="825233"/>
                </a:moveTo>
                <a:lnTo>
                  <a:pt x="2990380" y="824115"/>
                </a:lnTo>
                <a:lnTo>
                  <a:pt x="2988513" y="822248"/>
                </a:lnTo>
                <a:lnTo>
                  <a:pt x="2987395" y="821791"/>
                </a:lnTo>
                <a:lnTo>
                  <a:pt x="2975241" y="821791"/>
                </a:lnTo>
                <a:lnTo>
                  <a:pt x="2974124" y="822248"/>
                </a:lnTo>
                <a:lnTo>
                  <a:pt x="2972257" y="824115"/>
                </a:lnTo>
                <a:lnTo>
                  <a:pt x="2971800" y="825233"/>
                </a:lnTo>
                <a:lnTo>
                  <a:pt x="2971800" y="827862"/>
                </a:lnTo>
                <a:lnTo>
                  <a:pt x="2972257" y="828992"/>
                </a:lnTo>
                <a:lnTo>
                  <a:pt x="2974124" y="830846"/>
                </a:lnTo>
                <a:lnTo>
                  <a:pt x="2975241" y="831316"/>
                </a:lnTo>
                <a:lnTo>
                  <a:pt x="2987395" y="831316"/>
                </a:lnTo>
                <a:lnTo>
                  <a:pt x="2988513" y="830846"/>
                </a:lnTo>
                <a:lnTo>
                  <a:pt x="2990380" y="828992"/>
                </a:lnTo>
                <a:lnTo>
                  <a:pt x="2990850" y="827862"/>
                </a:lnTo>
                <a:lnTo>
                  <a:pt x="2990850" y="825233"/>
                </a:lnTo>
                <a:close/>
              </a:path>
              <a:path w="5629275" h="2476500">
                <a:moveTo>
                  <a:pt x="3048000" y="2465654"/>
                </a:moveTo>
                <a:lnTo>
                  <a:pt x="3047530" y="2464536"/>
                </a:lnTo>
                <a:lnTo>
                  <a:pt x="3045663" y="2462669"/>
                </a:lnTo>
                <a:lnTo>
                  <a:pt x="3044545" y="2462212"/>
                </a:lnTo>
                <a:lnTo>
                  <a:pt x="3032391" y="2462212"/>
                </a:lnTo>
                <a:lnTo>
                  <a:pt x="3031274" y="2462669"/>
                </a:lnTo>
                <a:lnTo>
                  <a:pt x="3029407" y="2464536"/>
                </a:lnTo>
                <a:lnTo>
                  <a:pt x="3028950" y="2465654"/>
                </a:lnTo>
                <a:lnTo>
                  <a:pt x="3028950" y="2468283"/>
                </a:lnTo>
                <a:lnTo>
                  <a:pt x="3029407" y="2469413"/>
                </a:lnTo>
                <a:lnTo>
                  <a:pt x="3031274" y="2471267"/>
                </a:lnTo>
                <a:lnTo>
                  <a:pt x="3032391" y="2471737"/>
                </a:lnTo>
                <a:lnTo>
                  <a:pt x="3044545" y="2471737"/>
                </a:lnTo>
                <a:lnTo>
                  <a:pt x="3045663" y="2471267"/>
                </a:lnTo>
                <a:lnTo>
                  <a:pt x="3047530" y="2469413"/>
                </a:lnTo>
                <a:lnTo>
                  <a:pt x="3048000" y="2468283"/>
                </a:lnTo>
                <a:lnTo>
                  <a:pt x="3048000" y="2465654"/>
                </a:lnTo>
                <a:close/>
              </a:path>
              <a:path w="5629275" h="2476500">
                <a:moveTo>
                  <a:pt x="3048000" y="825233"/>
                </a:moveTo>
                <a:lnTo>
                  <a:pt x="3047530" y="824115"/>
                </a:lnTo>
                <a:lnTo>
                  <a:pt x="3045663" y="822248"/>
                </a:lnTo>
                <a:lnTo>
                  <a:pt x="3044545" y="821791"/>
                </a:lnTo>
                <a:lnTo>
                  <a:pt x="3032391" y="821791"/>
                </a:lnTo>
                <a:lnTo>
                  <a:pt x="3031274" y="822248"/>
                </a:lnTo>
                <a:lnTo>
                  <a:pt x="3029407" y="824115"/>
                </a:lnTo>
                <a:lnTo>
                  <a:pt x="3028950" y="825233"/>
                </a:lnTo>
                <a:lnTo>
                  <a:pt x="3028950" y="827862"/>
                </a:lnTo>
                <a:lnTo>
                  <a:pt x="3029407" y="828992"/>
                </a:lnTo>
                <a:lnTo>
                  <a:pt x="3031274" y="830846"/>
                </a:lnTo>
                <a:lnTo>
                  <a:pt x="3032391" y="831316"/>
                </a:lnTo>
                <a:lnTo>
                  <a:pt x="3044545" y="831316"/>
                </a:lnTo>
                <a:lnTo>
                  <a:pt x="3045663" y="830846"/>
                </a:lnTo>
                <a:lnTo>
                  <a:pt x="3047530" y="828992"/>
                </a:lnTo>
                <a:lnTo>
                  <a:pt x="3048000" y="827862"/>
                </a:lnTo>
                <a:lnTo>
                  <a:pt x="3048000" y="825233"/>
                </a:lnTo>
                <a:close/>
              </a:path>
              <a:path w="5629275" h="2476500">
                <a:moveTo>
                  <a:pt x="3105150" y="2465654"/>
                </a:moveTo>
                <a:lnTo>
                  <a:pt x="3104680" y="2464536"/>
                </a:lnTo>
                <a:lnTo>
                  <a:pt x="3102813" y="2462669"/>
                </a:lnTo>
                <a:lnTo>
                  <a:pt x="3101695" y="2462212"/>
                </a:lnTo>
                <a:lnTo>
                  <a:pt x="3089541" y="2462212"/>
                </a:lnTo>
                <a:lnTo>
                  <a:pt x="3088424" y="2462669"/>
                </a:lnTo>
                <a:lnTo>
                  <a:pt x="3086557" y="2464536"/>
                </a:lnTo>
                <a:lnTo>
                  <a:pt x="3086100" y="2465654"/>
                </a:lnTo>
                <a:lnTo>
                  <a:pt x="3086100" y="2468283"/>
                </a:lnTo>
                <a:lnTo>
                  <a:pt x="3086557" y="2469413"/>
                </a:lnTo>
                <a:lnTo>
                  <a:pt x="3088424" y="2471267"/>
                </a:lnTo>
                <a:lnTo>
                  <a:pt x="3089541" y="2471737"/>
                </a:lnTo>
                <a:lnTo>
                  <a:pt x="3101695" y="2471737"/>
                </a:lnTo>
                <a:lnTo>
                  <a:pt x="3102813" y="2471267"/>
                </a:lnTo>
                <a:lnTo>
                  <a:pt x="3104680" y="2469413"/>
                </a:lnTo>
                <a:lnTo>
                  <a:pt x="3105150" y="2468283"/>
                </a:lnTo>
                <a:lnTo>
                  <a:pt x="3105150" y="2465654"/>
                </a:lnTo>
                <a:close/>
              </a:path>
              <a:path w="5629275" h="2476500">
                <a:moveTo>
                  <a:pt x="3105150" y="825233"/>
                </a:moveTo>
                <a:lnTo>
                  <a:pt x="3104680" y="824115"/>
                </a:lnTo>
                <a:lnTo>
                  <a:pt x="3102813" y="822248"/>
                </a:lnTo>
                <a:lnTo>
                  <a:pt x="3101695" y="821791"/>
                </a:lnTo>
                <a:lnTo>
                  <a:pt x="3089541" y="821791"/>
                </a:lnTo>
                <a:lnTo>
                  <a:pt x="3088424" y="822248"/>
                </a:lnTo>
                <a:lnTo>
                  <a:pt x="3086557" y="824115"/>
                </a:lnTo>
                <a:lnTo>
                  <a:pt x="3086100" y="825233"/>
                </a:lnTo>
                <a:lnTo>
                  <a:pt x="3086100" y="827862"/>
                </a:lnTo>
                <a:lnTo>
                  <a:pt x="3086557" y="828992"/>
                </a:lnTo>
                <a:lnTo>
                  <a:pt x="3088424" y="830846"/>
                </a:lnTo>
                <a:lnTo>
                  <a:pt x="3089541" y="831316"/>
                </a:lnTo>
                <a:lnTo>
                  <a:pt x="3101695" y="831316"/>
                </a:lnTo>
                <a:lnTo>
                  <a:pt x="3102813" y="830846"/>
                </a:lnTo>
                <a:lnTo>
                  <a:pt x="3104680" y="828992"/>
                </a:lnTo>
                <a:lnTo>
                  <a:pt x="3105150" y="827862"/>
                </a:lnTo>
                <a:lnTo>
                  <a:pt x="3105150" y="825233"/>
                </a:lnTo>
                <a:close/>
              </a:path>
              <a:path w="5629275" h="2476500">
                <a:moveTo>
                  <a:pt x="3162300" y="2465654"/>
                </a:moveTo>
                <a:lnTo>
                  <a:pt x="3161830" y="2464536"/>
                </a:lnTo>
                <a:lnTo>
                  <a:pt x="3159963" y="2462669"/>
                </a:lnTo>
                <a:lnTo>
                  <a:pt x="3158845" y="2462212"/>
                </a:lnTo>
                <a:lnTo>
                  <a:pt x="3146691" y="2462212"/>
                </a:lnTo>
                <a:lnTo>
                  <a:pt x="3145574" y="2462669"/>
                </a:lnTo>
                <a:lnTo>
                  <a:pt x="3143707" y="2464536"/>
                </a:lnTo>
                <a:lnTo>
                  <a:pt x="3143250" y="2465654"/>
                </a:lnTo>
                <a:lnTo>
                  <a:pt x="3143250" y="2468283"/>
                </a:lnTo>
                <a:lnTo>
                  <a:pt x="3143707" y="2469413"/>
                </a:lnTo>
                <a:lnTo>
                  <a:pt x="3145574" y="2471267"/>
                </a:lnTo>
                <a:lnTo>
                  <a:pt x="3146691" y="2471737"/>
                </a:lnTo>
                <a:lnTo>
                  <a:pt x="3158845" y="2471737"/>
                </a:lnTo>
                <a:lnTo>
                  <a:pt x="3159963" y="2471267"/>
                </a:lnTo>
                <a:lnTo>
                  <a:pt x="3161830" y="2469413"/>
                </a:lnTo>
                <a:lnTo>
                  <a:pt x="3162300" y="2468283"/>
                </a:lnTo>
                <a:lnTo>
                  <a:pt x="3162300" y="2465654"/>
                </a:lnTo>
                <a:close/>
              </a:path>
              <a:path w="5629275" h="2476500">
                <a:moveTo>
                  <a:pt x="3162300" y="825233"/>
                </a:moveTo>
                <a:lnTo>
                  <a:pt x="3161830" y="824115"/>
                </a:lnTo>
                <a:lnTo>
                  <a:pt x="3159963" y="822248"/>
                </a:lnTo>
                <a:lnTo>
                  <a:pt x="3158845" y="821791"/>
                </a:lnTo>
                <a:lnTo>
                  <a:pt x="3146691" y="821791"/>
                </a:lnTo>
                <a:lnTo>
                  <a:pt x="3145574" y="822248"/>
                </a:lnTo>
                <a:lnTo>
                  <a:pt x="3143707" y="824115"/>
                </a:lnTo>
                <a:lnTo>
                  <a:pt x="3143250" y="825233"/>
                </a:lnTo>
                <a:lnTo>
                  <a:pt x="3143250" y="827862"/>
                </a:lnTo>
                <a:lnTo>
                  <a:pt x="3143707" y="828992"/>
                </a:lnTo>
                <a:lnTo>
                  <a:pt x="3145574" y="830846"/>
                </a:lnTo>
                <a:lnTo>
                  <a:pt x="3146691" y="831316"/>
                </a:lnTo>
                <a:lnTo>
                  <a:pt x="3158845" y="831316"/>
                </a:lnTo>
                <a:lnTo>
                  <a:pt x="3159963" y="830846"/>
                </a:lnTo>
                <a:lnTo>
                  <a:pt x="3161830" y="828992"/>
                </a:lnTo>
                <a:lnTo>
                  <a:pt x="3162300" y="827862"/>
                </a:lnTo>
                <a:lnTo>
                  <a:pt x="3162300" y="825233"/>
                </a:lnTo>
                <a:close/>
              </a:path>
              <a:path w="5629275" h="2476500">
                <a:moveTo>
                  <a:pt x="3219450" y="2465654"/>
                </a:moveTo>
                <a:lnTo>
                  <a:pt x="3218980" y="2464536"/>
                </a:lnTo>
                <a:lnTo>
                  <a:pt x="3217113" y="2462669"/>
                </a:lnTo>
                <a:lnTo>
                  <a:pt x="3215995" y="2462212"/>
                </a:lnTo>
                <a:lnTo>
                  <a:pt x="3203841" y="2462212"/>
                </a:lnTo>
                <a:lnTo>
                  <a:pt x="3202724" y="2462669"/>
                </a:lnTo>
                <a:lnTo>
                  <a:pt x="3200857" y="2464536"/>
                </a:lnTo>
                <a:lnTo>
                  <a:pt x="3200400" y="2465654"/>
                </a:lnTo>
                <a:lnTo>
                  <a:pt x="3200400" y="2468283"/>
                </a:lnTo>
                <a:lnTo>
                  <a:pt x="3200857" y="2469413"/>
                </a:lnTo>
                <a:lnTo>
                  <a:pt x="3202724" y="2471267"/>
                </a:lnTo>
                <a:lnTo>
                  <a:pt x="3203841" y="2471737"/>
                </a:lnTo>
                <a:lnTo>
                  <a:pt x="3215995" y="2471737"/>
                </a:lnTo>
                <a:lnTo>
                  <a:pt x="3217113" y="2471267"/>
                </a:lnTo>
                <a:lnTo>
                  <a:pt x="3218980" y="2469413"/>
                </a:lnTo>
                <a:lnTo>
                  <a:pt x="3219450" y="2468283"/>
                </a:lnTo>
                <a:lnTo>
                  <a:pt x="3219450" y="2465654"/>
                </a:lnTo>
                <a:close/>
              </a:path>
              <a:path w="5629275" h="2476500">
                <a:moveTo>
                  <a:pt x="3219450" y="825233"/>
                </a:moveTo>
                <a:lnTo>
                  <a:pt x="3218980" y="824115"/>
                </a:lnTo>
                <a:lnTo>
                  <a:pt x="3217113" y="822248"/>
                </a:lnTo>
                <a:lnTo>
                  <a:pt x="3215995" y="821791"/>
                </a:lnTo>
                <a:lnTo>
                  <a:pt x="3203841" y="821791"/>
                </a:lnTo>
                <a:lnTo>
                  <a:pt x="3202724" y="822248"/>
                </a:lnTo>
                <a:lnTo>
                  <a:pt x="3200857" y="824115"/>
                </a:lnTo>
                <a:lnTo>
                  <a:pt x="3200400" y="825233"/>
                </a:lnTo>
                <a:lnTo>
                  <a:pt x="3200400" y="827862"/>
                </a:lnTo>
                <a:lnTo>
                  <a:pt x="3200857" y="828992"/>
                </a:lnTo>
                <a:lnTo>
                  <a:pt x="3202724" y="830846"/>
                </a:lnTo>
                <a:lnTo>
                  <a:pt x="3203841" y="831316"/>
                </a:lnTo>
                <a:lnTo>
                  <a:pt x="3215995" y="831316"/>
                </a:lnTo>
                <a:lnTo>
                  <a:pt x="3217113" y="830846"/>
                </a:lnTo>
                <a:lnTo>
                  <a:pt x="3218980" y="828992"/>
                </a:lnTo>
                <a:lnTo>
                  <a:pt x="3219450" y="827862"/>
                </a:lnTo>
                <a:lnTo>
                  <a:pt x="3219450" y="825233"/>
                </a:lnTo>
                <a:close/>
              </a:path>
              <a:path w="5629275" h="2476500">
                <a:moveTo>
                  <a:pt x="3276600" y="2465654"/>
                </a:moveTo>
                <a:lnTo>
                  <a:pt x="3276130" y="2464536"/>
                </a:lnTo>
                <a:lnTo>
                  <a:pt x="3274263" y="2462669"/>
                </a:lnTo>
                <a:lnTo>
                  <a:pt x="3273145" y="2462212"/>
                </a:lnTo>
                <a:lnTo>
                  <a:pt x="3260991" y="2462212"/>
                </a:lnTo>
                <a:lnTo>
                  <a:pt x="3259874" y="2462669"/>
                </a:lnTo>
                <a:lnTo>
                  <a:pt x="3258007" y="2464536"/>
                </a:lnTo>
                <a:lnTo>
                  <a:pt x="3257550" y="2465654"/>
                </a:lnTo>
                <a:lnTo>
                  <a:pt x="3257550" y="2468283"/>
                </a:lnTo>
                <a:lnTo>
                  <a:pt x="3258007" y="2469413"/>
                </a:lnTo>
                <a:lnTo>
                  <a:pt x="3259874" y="2471267"/>
                </a:lnTo>
                <a:lnTo>
                  <a:pt x="3260991" y="2471737"/>
                </a:lnTo>
                <a:lnTo>
                  <a:pt x="3273145" y="2471737"/>
                </a:lnTo>
                <a:lnTo>
                  <a:pt x="3274263" y="2471267"/>
                </a:lnTo>
                <a:lnTo>
                  <a:pt x="3276130" y="2469413"/>
                </a:lnTo>
                <a:lnTo>
                  <a:pt x="3276600" y="2468283"/>
                </a:lnTo>
                <a:lnTo>
                  <a:pt x="3276600" y="2465654"/>
                </a:lnTo>
                <a:close/>
              </a:path>
              <a:path w="5629275" h="2476500">
                <a:moveTo>
                  <a:pt x="3276600" y="825233"/>
                </a:moveTo>
                <a:lnTo>
                  <a:pt x="3276130" y="824115"/>
                </a:lnTo>
                <a:lnTo>
                  <a:pt x="3274263" y="822248"/>
                </a:lnTo>
                <a:lnTo>
                  <a:pt x="3273145" y="821791"/>
                </a:lnTo>
                <a:lnTo>
                  <a:pt x="3260991" y="821791"/>
                </a:lnTo>
                <a:lnTo>
                  <a:pt x="3259874" y="822248"/>
                </a:lnTo>
                <a:lnTo>
                  <a:pt x="3258007" y="824115"/>
                </a:lnTo>
                <a:lnTo>
                  <a:pt x="3257550" y="825233"/>
                </a:lnTo>
                <a:lnTo>
                  <a:pt x="3257550" y="827862"/>
                </a:lnTo>
                <a:lnTo>
                  <a:pt x="3258007" y="828992"/>
                </a:lnTo>
                <a:lnTo>
                  <a:pt x="3259874" y="830846"/>
                </a:lnTo>
                <a:lnTo>
                  <a:pt x="3260991" y="831316"/>
                </a:lnTo>
                <a:lnTo>
                  <a:pt x="3273145" y="831316"/>
                </a:lnTo>
                <a:lnTo>
                  <a:pt x="3274263" y="830846"/>
                </a:lnTo>
                <a:lnTo>
                  <a:pt x="3276130" y="828992"/>
                </a:lnTo>
                <a:lnTo>
                  <a:pt x="3276600" y="827862"/>
                </a:lnTo>
                <a:lnTo>
                  <a:pt x="3276600" y="825233"/>
                </a:lnTo>
                <a:close/>
              </a:path>
              <a:path w="5629275" h="2476500">
                <a:moveTo>
                  <a:pt x="3333750" y="2465654"/>
                </a:moveTo>
                <a:lnTo>
                  <a:pt x="3333280" y="2464536"/>
                </a:lnTo>
                <a:lnTo>
                  <a:pt x="3331413" y="2462669"/>
                </a:lnTo>
                <a:lnTo>
                  <a:pt x="3330295" y="2462212"/>
                </a:lnTo>
                <a:lnTo>
                  <a:pt x="3318141" y="2462212"/>
                </a:lnTo>
                <a:lnTo>
                  <a:pt x="3317024" y="2462669"/>
                </a:lnTo>
                <a:lnTo>
                  <a:pt x="3315157" y="2464536"/>
                </a:lnTo>
                <a:lnTo>
                  <a:pt x="3314700" y="2465654"/>
                </a:lnTo>
                <a:lnTo>
                  <a:pt x="3314700" y="2468283"/>
                </a:lnTo>
                <a:lnTo>
                  <a:pt x="3315157" y="2469413"/>
                </a:lnTo>
                <a:lnTo>
                  <a:pt x="3317024" y="2471267"/>
                </a:lnTo>
                <a:lnTo>
                  <a:pt x="3318141" y="2471737"/>
                </a:lnTo>
                <a:lnTo>
                  <a:pt x="3330295" y="2471737"/>
                </a:lnTo>
                <a:lnTo>
                  <a:pt x="3331413" y="2471267"/>
                </a:lnTo>
                <a:lnTo>
                  <a:pt x="3333280" y="2469413"/>
                </a:lnTo>
                <a:lnTo>
                  <a:pt x="3333750" y="2468283"/>
                </a:lnTo>
                <a:lnTo>
                  <a:pt x="3333750" y="2465654"/>
                </a:lnTo>
                <a:close/>
              </a:path>
              <a:path w="5629275" h="2476500">
                <a:moveTo>
                  <a:pt x="3333750" y="825233"/>
                </a:moveTo>
                <a:lnTo>
                  <a:pt x="3333280" y="824115"/>
                </a:lnTo>
                <a:lnTo>
                  <a:pt x="3331413" y="822248"/>
                </a:lnTo>
                <a:lnTo>
                  <a:pt x="3330295" y="821791"/>
                </a:lnTo>
                <a:lnTo>
                  <a:pt x="3318141" y="821791"/>
                </a:lnTo>
                <a:lnTo>
                  <a:pt x="3317024" y="822248"/>
                </a:lnTo>
                <a:lnTo>
                  <a:pt x="3315157" y="824115"/>
                </a:lnTo>
                <a:lnTo>
                  <a:pt x="3314700" y="825233"/>
                </a:lnTo>
                <a:lnTo>
                  <a:pt x="3314700" y="827862"/>
                </a:lnTo>
                <a:lnTo>
                  <a:pt x="3315157" y="828992"/>
                </a:lnTo>
                <a:lnTo>
                  <a:pt x="3317024" y="830846"/>
                </a:lnTo>
                <a:lnTo>
                  <a:pt x="3318141" y="831316"/>
                </a:lnTo>
                <a:lnTo>
                  <a:pt x="3330295" y="831316"/>
                </a:lnTo>
                <a:lnTo>
                  <a:pt x="3331413" y="830846"/>
                </a:lnTo>
                <a:lnTo>
                  <a:pt x="3333280" y="828992"/>
                </a:lnTo>
                <a:lnTo>
                  <a:pt x="3333750" y="827862"/>
                </a:lnTo>
                <a:lnTo>
                  <a:pt x="3333750" y="825233"/>
                </a:lnTo>
                <a:close/>
              </a:path>
              <a:path w="5629275" h="2476500">
                <a:moveTo>
                  <a:pt x="3390900" y="2465654"/>
                </a:moveTo>
                <a:lnTo>
                  <a:pt x="3390430" y="2464536"/>
                </a:lnTo>
                <a:lnTo>
                  <a:pt x="3388563" y="2462669"/>
                </a:lnTo>
                <a:lnTo>
                  <a:pt x="3387445" y="2462212"/>
                </a:lnTo>
                <a:lnTo>
                  <a:pt x="3375291" y="2462212"/>
                </a:lnTo>
                <a:lnTo>
                  <a:pt x="3374174" y="2462669"/>
                </a:lnTo>
                <a:lnTo>
                  <a:pt x="3372307" y="2464536"/>
                </a:lnTo>
                <a:lnTo>
                  <a:pt x="3371850" y="2465654"/>
                </a:lnTo>
                <a:lnTo>
                  <a:pt x="3371850" y="2468283"/>
                </a:lnTo>
                <a:lnTo>
                  <a:pt x="3372307" y="2469413"/>
                </a:lnTo>
                <a:lnTo>
                  <a:pt x="3374174" y="2471267"/>
                </a:lnTo>
                <a:lnTo>
                  <a:pt x="3375291" y="2471737"/>
                </a:lnTo>
                <a:lnTo>
                  <a:pt x="3387445" y="2471737"/>
                </a:lnTo>
                <a:lnTo>
                  <a:pt x="3388563" y="2471267"/>
                </a:lnTo>
                <a:lnTo>
                  <a:pt x="3390430" y="2469413"/>
                </a:lnTo>
                <a:lnTo>
                  <a:pt x="3390900" y="2468283"/>
                </a:lnTo>
                <a:lnTo>
                  <a:pt x="3390900" y="2465654"/>
                </a:lnTo>
                <a:close/>
              </a:path>
              <a:path w="5629275" h="2476500">
                <a:moveTo>
                  <a:pt x="3390900" y="825233"/>
                </a:moveTo>
                <a:lnTo>
                  <a:pt x="3390430" y="824115"/>
                </a:lnTo>
                <a:lnTo>
                  <a:pt x="3388563" y="822248"/>
                </a:lnTo>
                <a:lnTo>
                  <a:pt x="3387445" y="821791"/>
                </a:lnTo>
                <a:lnTo>
                  <a:pt x="3375291" y="821791"/>
                </a:lnTo>
                <a:lnTo>
                  <a:pt x="3374174" y="822248"/>
                </a:lnTo>
                <a:lnTo>
                  <a:pt x="3372307" y="824115"/>
                </a:lnTo>
                <a:lnTo>
                  <a:pt x="3371850" y="825233"/>
                </a:lnTo>
                <a:lnTo>
                  <a:pt x="3371850" y="827862"/>
                </a:lnTo>
                <a:lnTo>
                  <a:pt x="3372307" y="828992"/>
                </a:lnTo>
                <a:lnTo>
                  <a:pt x="3374174" y="830846"/>
                </a:lnTo>
                <a:lnTo>
                  <a:pt x="3375291" y="831316"/>
                </a:lnTo>
                <a:lnTo>
                  <a:pt x="3387445" y="831316"/>
                </a:lnTo>
                <a:lnTo>
                  <a:pt x="3388563" y="830846"/>
                </a:lnTo>
                <a:lnTo>
                  <a:pt x="3390430" y="828992"/>
                </a:lnTo>
                <a:lnTo>
                  <a:pt x="3390900" y="827862"/>
                </a:lnTo>
                <a:lnTo>
                  <a:pt x="3390900" y="825233"/>
                </a:lnTo>
                <a:close/>
              </a:path>
              <a:path w="5629275" h="2476500">
                <a:moveTo>
                  <a:pt x="3448050" y="2465654"/>
                </a:moveTo>
                <a:lnTo>
                  <a:pt x="3447580" y="2464536"/>
                </a:lnTo>
                <a:lnTo>
                  <a:pt x="3445713" y="2462669"/>
                </a:lnTo>
                <a:lnTo>
                  <a:pt x="3444595" y="2462212"/>
                </a:lnTo>
                <a:lnTo>
                  <a:pt x="3432441" y="2462212"/>
                </a:lnTo>
                <a:lnTo>
                  <a:pt x="3431324" y="2462669"/>
                </a:lnTo>
                <a:lnTo>
                  <a:pt x="3429457" y="2464536"/>
                </a:lnTo>
                <a:lnTo>
                  <a:pt x="3429000" y="2465654"/>
                </a:lnTo>
                <a:lnTo>
                  <a:pt x="3429000" y="2468283"/>
                </a:lnTo>
                <a:lnTo>
                  <a:pt x="3429457" y="2469413"/>
                </a:lnTo>
                <a:lnTo>
                  <a:pt x="3431324" y="2471267"/>
                </a:lnTo>
                <a:lnTo>
                  <a:pt x="3432441" y="2471737"/>
                </a:lnTo>
                <a:lnTo>
                  <a:pt x="3444595" y="2471737"/>
                </a:lnTo>
                <a:lnTo>
                  <a:pt x="3445713" y="2471267"/>
                </a:lnTo>
                <a:lnTo>
                  <a:pt x="3447580" y="2469413"/>
                </a:lnTo>
                <a:lnTo>
                  <a:pt x="3448050" y="2468283"/>
                </a:lnTo>
                <a:lnTo>
                  <a:pt x="3448050" y="2465654"/>
                </a:lnTo>
                <a:close/>
              </a:path>
              <a:path w="5629275" h="2476500">
                <a:moveTo>
                  <a:pt x="3448050" y="825233"/>
                </a:moveTo>
                <a:lnTo>
                  <a:pt x="3447580" y="824115"/>
                </a:lnTo>
                <a:lnTo>
                  <a:pt x="3445713" y="822248"/>
                </a:lnTo>
                <a:lnTo>
                  <a:pt x="3444595" y="821791"/>
                </a:lnTo>
                <a:lnTo>
                  <a:pt x="3432441" y="821791"/>
                </a:lnTo>
                <a:lnTo>
                  <a:pt x="3431324" y="822248"/>
                </a:lnTo>
                <a:lnTo>
                  <a:pt x="3429457" y="824115"/>
                </a:lnTo>
                <a:lnTo>
                  <a:pt x="3429000" y="825233"/>
                </a:lnTo>
                <a:lnTo>
                  <a:pt x="3429000" y="827862"/>
                </a:lnTo>
                <a:lnTo>
                  <a:pt x="3429457" y="828992"/>
                </a:lnTo>
                <a:lnTo>
                  <a:pt x="3431324" y="830846"/>
                </a:lnTo>
                <a:lnTo>
                  <a:pt x="3432441" y="831316"/>
                </a:lnTo>
                <a:lnTo>
                  <a:pt x="3444595" y="831316"/>
                </a:lnTo>
                <a:lnTo>
                  <a:pt x="3445713" y="830846"/>
                </a:lnTo>
                <a:lnTo>
                  <a:pt x="3447580" y="828992"/>
                </a:lnTo>
                <a:lnTo>
                  <a:pt x="3448050" y="827862"/>
                </a:lnTo>
                <a:lnTo>
                  <a:pt x="3448050" y="825233"/>
                </a:lnTo>
                <a:close/>
              </a:path>
              <a:path w="5629275" h="2476500">
                <a:moveTo>
                  <a:pt x="3505200" y="2465654"/>
                </a:moveTo>
                <a:lnTo>
                  <a:pt x="3504730" y="2464536"/>
                </a:lnTo>
                <a:lnTo>
                  <a:pt x="3502863" y="2462669"/>
                </a:lnTo>
                <a:lnTo>
                  <a:pt x="3501745" y="2462212"/>
                </a:lnTo>
                <a:lnTo>
                  <a:pt x="3489591" y="2462212"/>
                </a:lnTo>
                <a:lnTo>
                  <a:pt x="3488474" y="2462669"/>
                </a:lnTo>
                <a:lnTo>
                  <a:pt x="3486607" y="2464536"/>
                </a:lnTo>
                <a:lnTo>
                  <a:pt x="3486150" y="2465654"/>
                </a:lnTo>
                <a:lnTo>
                  <a:pt x="3486150" y="2468283"/>
                </a:lnTo>
                <a:lnTo>
                  <a:pt x="3486607" y="2469413"/>
                </a:lnTo>
                <a:lnTo>
                  <a:pt x="3488474" y="2471267"/>
                </a:lnTo>
                <a:lnTo>
                  <a:pt x="3489591" y="2471737"/>
                </a:lnTo>
                <a:lnTo>
                  <a:pt x="3501745" y="2471737"/>
                </a:lnTo>
                <a:lnTo>
                  <a:pt x="3502863" y="2471267"/>
                </a:lnTo>
                <a:lnTo>
                  <a:pt x="3504730" y="2469413"/>
                </a:lnTo>
                <a:lnTo>
                  <a:pt x="3505200" y="2468283"/>
                </a:lnTo>
                <a:lnTo>
                  <a:pt x="3505200" y="2465654"/>
                </a:lnTo>
                <a:close/>
              </a:path>
              <a:path w="5629275" h="2476500">
                <a:moveTo>
                  <a:pt x="3505200" y="825233"/>
                </a:moveTo>
                <a:lnTo>
                  <a:pt x="3504730" y="824115"/>
                </a:lnTo>
                <a:lnTo>
                  <a:pt x="3502863" y="822248"/>
                </a:lnTo>
                <a:lnTo>
                  <a:pt x="3501745" y="821791"/>
                </a:lnTo>
                <a:lnTo>
                  <a:pt x="3489591" y="821791"/>
                </a:lnTo>
                <a:lnTo>
                  <a:pt x="3488474" y="822248"/>
                </a:lnTo>
                <a:lnTo>
                  <a:pt x="3486607" y="824115"/>
                </a:lnTo>
                <a:lnTo>
                  <a:pt x="3486150" y="825233"/>
                </a:lnTo>
                <a:lnTo>
                  <a:pt x="3486150" y="827862"/>
                </a:lnTo>
                <a:lnTo>
                  <a:pt x="3486607" y="828992"/>
                </a:lnTo>
                <a:lnTo>
                  <a:pt x="3488474" y="830846"/>
                </a:lnTo>
                <a:lnTo>
                  <a:pt x="3489591" y="831316"/>
                </a:lnTo>
                <a:lnTo>
                  <a:pt x="3501745" y="831316"/>
                </a:lnTo>
                <a:lnTo>
                  <a:pt x="3502863" y="830846"/>
                </a:lnTo>
                <a:lnTo>
                  <a:pt x="3504730" y="828992"/>
                </a:lnTo>
                <a:lnTo>
                  <a:pt x="3505200" y="827862"/>
                </a:lnTo>
                <a:lnTo>
                  <a:pt x="3505200" y="825233"/>
                </a:lnTo>
                <a:close/>
              </a:path>
              <a:path w="5629275" h="2476500">
                <a:moveTo>
                  <a:pt x="3562350" y="2465654"/>
                </a:moveTo>
                <a:lnTo>
                  <a:pt x="3561880" y="2464536"/>
                </a:lnTo>
                <a:lnTo>
                  <a:pt x="3560013" y="2462669"/>
                </a:lnTo>
                <a:lnTo>
                  <a:pt x="3558895" y="2462212"/>
                </a:lnTo>
                <a:lnTo>
                  <a:pt x="3546741" y="2462212"/>
                </a:lnTo>
                <a:lnTo>
                  <a:pt x="3545624" y="2462669"/>
                </a:lnTo>
                <a:lnTo>
                  <a:pt x="3543757" y="2464536"/>
                </a:lnTo>
                <a:lnTo>
                  <a:pt x="3543300" y="2465654"/>
                </a:lnTo>
                <a:lnTo>
                  <a:pt x="3543300" y="2468283"/>
                </a:lnTo>
                <a:lnTo>
                  <a:pt x="3543757" y="2469413"/>
                </a:lnTo>
                <a:lnTo>
                  <a:pt x="3545624" y="2471267"/>
                </a:lnTo>
                <a:lnTo>
                  <a:pt x="3546741" y="2471737"/>
                </a:lnTo>
                <a:lnTo>
                  <a:pt x="3558895" y="2471737"/>
                </a:lnTo>
                <a:lnTo>
                  <a:pt x="3560013" y="2471267"/>
                </a:lnTo>
                <a:lnTo>
                  <a:pt x="3561880" y="2469413"/>
                </a:lnTo>
                <a:lnTo>
                  <a:pt x="3562350" y="2468283"/>
                </a:lnTo>
                <a:lnTo>
                  <a:pt x="3562350" y="2465654"/>
                </a:lnTo>
                <a:close/>
              </a:path>
              <a:path w="5629275" h="2476500">
                <a:moveTo>
                  <a:pt x="3562350" y="825233"/>
                </a:moveTo>
                <a:lnTo>
                  <a:pt x="3561880" y="824115"/>
                </a:lnTo>
                <a:lnTo>
                  <a:pt x="3560013" y="822248"/>
                </a:lnTo>
                <a:lnTo>
                  <a:pt x="3558895" y="821791"/>
                </a:lnTo>
                <a:lnTo>
                  <a:pt x="3546741" y="821791"/>
                </a:lnTo>
                <a:lnTo>
                  <a:pt x="3545624" y="822248"/>
                </a:lnTo>
                <a:lnTo>
                  <a:pt x="3543757" y="824115"/>
                </a:lnTo>
                <a:lnTo>
                  <a:pt x="3543300" y="825233"/>
                </a:lnTo>
                <a:lnTo>
                  <a:pt x="3543300" y="827862"/>
                </a:lnTo>
                <a:lnTo>
                  <a:pt x="3543757" y="828992"/>
                </a:lnTo>
                <a:lnTo>
                  <a:pt x="3545624" y="830846"/>
                </a:lnTo>
                <a:lnTo>
                  <a:pt x="3546741" y="831316"/>
                </a:lnTo>
                <a:lnTo>
                  <a:pt x="3558895" y="831316"/>
                </a:lnTo>
                <a:lnTo>
                  <a:pt x="3560013" y="830846"/>
                </a:lnTo>
                <a:lnTo>
                  <a:pt x="3561880" y="828992"/>
                </a:lnTo>
                <a:lnTo>
                  <a:pt x="3562350" y="827862"/>
                </a:lnTo>
                <a:lnTo>
                  <a:pt x="3562350" y="825233"/>
                </a:lnTo>
                <a:close/>
              </a:path>
              <a:path w="5629275" h="2476500">
                <a:moveTo>
                  <a:pt x="3619500" y="2465654"/>
                </a:moveTo>
                <a:lnTo>
                  <a:pt x="3619030" y="2464536"/>
                </a:lnTo>
                <a:lnTo>
                  <a:pt x="3617163" y="2462669"/>
                </a:lnTo>
                <a:lnTo>
                  <a:pt x="3616045" y="2462212"/>
                </a:lnTo>
                <a:lnTo>
                  <a:pt x="3603891" y="2462212"/>
                </a:lnTo>
                <a:lnTo>
                  <a:pt x="3602774" y="2462669"/>
                </a:lnTo>
                <a:lnTo>
                  <a:pt x="3600907" y="2464536"/>
                </a:lnTo>
                <a:lnTo>
                  <a:pt x="3600450" y="2465654"/>
                </a:lnTo>
                <a:lnTo>
                  <a:pt x="3600450" y="2468283"/>
                </a:lnTo>
                <a:lnTo>
                  <a:pt x="3600907" y="2469413"/>
                </a:lnTo>
                <a:lnTo>
                  <a:pt x="3602774" y="2471267"/>
                </a:lnTo>
                <a:lnTo>
                  <a:pt x="3603891" y="2471737"/>
                </a:lnTo>
                <a:lnTo>
                  <a:pt x="3616045" y="2471737"/>
                </a:lnTo>
                <a:lnTo>
                  <a:pt x="3617163" y="2471267"/>
                </a:lnTo>
                <a:lnTo>
                  <a:pt x="3619030" y="2469413"/>
                </a:lnTo>
                <a:lnTo>
                  <a:pt x="3619500" y="2468283"/>
                </a:lnTo>
                <a:lnTo>
                  <a:pt x="3619500" y="2465654"/>
                </a:lnTo>
                <a:close/>
              </a:path>
              <a:path w="5629275" h="2476500">
                <a:moveTo>
                  <a:pt x="3619500" y="825233"/>
                </a:moveTo>
                <a:lnTo>
                  <a:pt x="3619030" y="824115"/>
                </a:lnTo>
                <a:lnTo>
                  <a:pt x="3617163" y="822248"/>
                </a:lnTo>
                <a:lnTo>
                  <a:pt x="3616045" y="821791"/>
                </a:lnTo>
                <a:lnTo>
                  <a:pt x="3603891" y="821791"/>
                </a:lnTo>
                <a:lnTo>
                  <a:pt x="3602774" y="822248"/>
                </a:lnTo>
                <a:lnTo>
                  <a:pt x="3600907" y="824115"/>
                </a:lnTo>
                <a:lnTo>
                  <a:pt x="3600450" y="825233"/>
                </a:lnTo>
                <a:lnTo>
                  <a:pt x="3600450" y="827862"/>
                </a:lnTo>
                <a:lnTo>
                  <a:pt x="3600907" y="828992"/>
                </a:lnTo>
                <a:lnTo>
                  <a:pt x="3602774" y="830846"/>
                </a:lnTo>
                <a:lnTo>
                  <a:pt x="3603891" y="831316"/>
                </a:lnTo>
                <a:lnTo>
                  <a:pt x="3616045" y="831316"/>
                </a:lnTo>
                <a:lnTo>
                  <a:pt x="3617163" y="830846"/>
                </a:lnTo>
                <a:lnTo>
                  <a:pt x="3619030" y="828992"/>
                </a:lnTo>
                <a:lnTo>
                  <a:pt x="3619500" y="827862"/>
                </a:lnTo>
                <a:lnTo>
                  <a:pt x="3619500" y="825233"/>
                </a:lnTo>
                <a:close/>
              </a:path>
              <a:path w="5629275" h="2476500">
                <a:moveTo>
                  <a:pt x="3676650" y="2465654"/>
                </a:moveTo>
                <a:lnTo>
                  <a:pt x="3676180" y="2464536"/>
                </a:lnTo>
                <a:lnTo>
                  <a:pt x="3674313" y="2462669"/>
                </a:lnTo>
                <a:lnTo>
                  <a:pt x="3673195" y="2462212"/>
                </a:lnTo>
                <a:lnTo>
                  <a:pt x="3661041" y="2462212"/>
                </a:lnTo>
                <a:lnTo>
                  <a:pt x="3659924" y="2462669"/>
                </a:lnTo>
                <a:lnTo>
                  <a:pt x="3658057" y="2464536"/>
                </a:lnTo>
                <a:lnTo>
                  <a:pt x="3657600" y="2465654"/>
                </a:lnTo>
                <a:lnTo>
                  <a:pt x="3657600" y="2468283"/>
                </a:lnTo>
                <a:lnTo>
                  <a:pt x="3658057" y="2469413"/>
                </a:lnTo>
                <a:lnTo>
                  <a:pt x="3659924" y="2471267"/>
                </a:lnTo>
                <a:lnTo>
                  <a:pt x="3661041" y="2471737"/>
                </a:lnTo>
                <a:lnTo>
                  <a:pt x="3673195" y="2471737"/>
                </a:lnTo>
                <a:lnTo>
                  <a:pt x="3674313" y="2471267"/>
                </a:lnTo>
                <a:lnTo>
                  <a:pt x="3676180" y="2469413"/>
                </a:lnTo>
                <a:lnTo>
                  <a:pt x="3676650" y="2468283"/>
                </a:lnTo>
                <a:lnTo>
                  <a:pt x="3676650" y="2465654"/>
                </a:lnTo>
                <a:close/>
              </a:path>
              <a:path w="5629275" h="2476500">
                <a:moveTo>
                  <a:pt x="3676650" y="825233"/>
                </a:moveTo>
                <a:lnTo>
                  <a:pt x="3676180" y="824115"/>
                </a:lnTo>
                <a:lnTo>
                  <a:pt x="3674313" y="822248"/>
                </a:lnTo>
                <a:lnTo>
                  <a:pt x="3673195" y="821791"/>
                </a:lnTo>
                <a:lnTo>
                  <a:pt x="3661041" y="821791"/>
                </a:lnTo>
                <a:lnTo>
                  <a:pt x="3659924" y="822248"/>
                </a:lnTo>
                <a:lnTo>
                  <a:pt x="3658057" y="824115"/>
                </a:lnTo>
                <a:lnTo>
                  <a:pt x="3657600" y="825233"/>
                </a:lnTo>
                <a:lnTo>
                  <a:pt x="3657600" y="827862"/>
                </a:lnTo>
                <a:lnTo>
                  <a:pt x="3658057" y="828992"/>
                </a:lnTo>
                <a:lnTo>
                  <a:pt x="3659924" y="830846"/>
                </a:lnTo>
                <a:lnTo>
                  <a:pt x="3661041" y="831316"/>
                </a:lnTo>
                <a:lnTo>
                  <a:pt x="3673195" y="831316"/>
                </a:lnTo>
                <a:lnTo>
                  <a:pt x="3674313" y="830846"/>
                </a:lnTo>
                <a:lnTo>
                  <a:pt x="3676180" y="828992"/>
                </a:lnTo>
                <a:lnTo>
                  <a:pt x="3676650" y="827862"/>
                </a:lnTo>
                <a:lnTo>
                  <a:pt x="3676650" y="825233"/>
                </a:lnTo>
                <a:close/>
              </a:path>
              <a:path w="5629275" h="2476500">
                <a:moveTo>
                  <a:pt x="3733800" y="2465654"/>
                </a:moveTo>
                <a:lnTo>
                  <a:pt x="3733330" y="2464536"/>
                </a:lnTo>
                <a:lnTo>
                  <a:pt x="3731463" y="2462669"/>
                </a:lnTo>
                <a:lnTo>
                  <a:pt x="3730345" y="2462212"/>
                </a:lnTo>
                <a:lnTo>
                  <a:pt x="3718191" y="2462212"/>
                </a:lnTo>
                <a:lnTo>
                  <a:pt x="3717074" y="2462669"/>
                </a:lnTo>
                <a:lnTo>
                  <a:pt x="3715207" y="2464536"/>
                </a:lnTo>
                <a:lnTo>
                  <a:pt x="3714750" y="2465654"/>
                </a:lnTo>
                <a:lnTo>
                  <a:pt x="3714750" y="2468283"/>
                </a:lnTo>
                <a:lnTo>
                  <a:pt x="3715207" y="2469413"/>
                </a:lnTo>
                <a:lnTo>
                  <a:pt x="3717074" y="2471267"/>
                </a:lnTo>
                <a:lnTo>
                  <a:pt x="3718191" y="2471737"/>
                </a:lnTo>
                <a:lnTo>
                  <a:pt x="3730345" y="2471737"/>
                </a:lnTo>
                <a:lnTo>
                  <a:pt x="3731463" y="2471267"/>
                </a:lnTo>
                <a:lnTo>
                  <a:pt x="3733330" y="2469413"/>
                </a:lnTo>
                <a:lnTo>
                  <a:pt x="3733800" y="2468283"/>
                </a:lnTo>
                <a:lnTo>
                  <a:pt x="3733800" y="2465654"/>
                </a:lnTo>
                <a:close/>
              </a:path>
              <a:path w="5629275" h="2476500">
                <a:moveTo>
                  <a:pt x="3733800" y="825233"/>
                </a:moveTo>
                <a:lnTo>
                  <a:pt x="3733330" y="824115"/>
                </a:lnTo>
                <a:lnTo>
                  <a:pt x="3731463" y="822248"/>
                </a:lnTo>
                <a:lnTo>
                  <a:pt x="3730345" y="821791"/>
                </a:lnTo>
                <a:lnTo>
                  <a:pt x="3718191" y="821791"/>
                </a:lnTo>
                <a:lnTo>
                  <a:pt x="3717074" y="822248"/>
                </a:lnTo>
                <a:lnTo>
                  <a:pt x="3715207" y="824115"/>
                </a:lnTo>
                <a:lnTo>
                  <a:pt x="3714750" y="825233"/>
                </a:lnTo>
                <a:lnTo>
                  <a:pt x="3714750" y="827862"/>
                </a:lnTo>
                <a:lnTo>
                  <a:pt x="3715207" y="828992"/>
                </a:lnTo>
                <a:lnTo>
                  <a:pt x="3717074" y="830846"/>
                </a:lnTo>
                <a:lnTo>
                  <a:pt x="3718191" y="831316"/>
                </a:lnTo>
                <a:lnTo>
                  <a:pt x="3730345" y="831316"/>
                </a:lnTo>
                <a:lnTo>
                  <a:pt x="3731463" y="830846"/>
                </a:lnTo>
                <a:lnTo>
                  <a:pt x="3733330" y="828992"/>
                </a:lnTo>
                <a:lnTo>
                  <a:pt x="3733800" y="827862"/>
                </a:lnTo>
                <a:lnTo>
                  <a:pt x="3733800" y="825233"/>
                </a:lnTo>
                <a:close/>
              </a:path>
              <a:path w="5629275" h="2476500">
                <a:moveTo>
                  <a:pt x="3790950" y="2465654"/>
                </a:moveTo>
                <a:lnTo>
                  <a:pt x="3790480" y="2464536"/>
                </a:lnTo>
                <a:lnTo>
                  <a:pt x="3788613" y="2462669"/>
                </a:lnTo>
                <a:lnTo>
                  <a:pt x="3787495" y="2462212"/>
                </a:lnTo>
                <a:lnTo>
                  <a:pt x="3775341" y="2462212"/>
                </a:lnTo>
                <a:lnTo>
                  <a:pt x="3774224" y="2462669"/>
                </a:lnTo>
                <a:lnTo>
                  <a:pt x="3772357" y="2464536"/>
                </a:lnTo>
                <a:lnTo>
                  <a:pt x="3771900" y="2465654"/>
                </a:lnTo>
                <a:lnTo>
                  <a:pt x="3771900" y="2468283"/>
                </a:lnTo>
                <a:lnTo>
                  <a:pt x="3772357" y="2469413"/>
                </a:lnTo>
                <a:lnTo>
                  <a:pt x="3774224" y="2471267"/>
                </a:lnTo>
                <a:lnTo>
                  <a:pt x="3775341" y="2471737"/>
                </a:lnTo>
                <a:lnTo>
                  <a:pt x="3787495" y="2471737"/>
                </a:lnTo>
                <a:lnTo>
                  <a:pt x="3788613" y="2471267"/>
                </a:lnTo>
                <a:lnTo>
                  <a:pt x="3790480" y="2469413"/>
                </a:lnTo>
                <a:lnTo>
                  <a:pt x="3790950" y="2468283"/>
                </a:lnTo>
                <a:lnTo>
                  <a:pt x="3790950" y="2465654"/>
                </a:lnTo>
                <a:close/>
              </a:path>
              <a:path w="5629275" h="2476500">
                <a:moveTo>
                  <a:pt x="3790950" y="825233"/>
                </a:moveTo>
                <a:lnTo>
                  <a:pt x="3790480" y="824115"/>
                </a:lnTo>
                <a:lnTo>
                  <a:pt x="3788613" y="822248"/>
                </a:lnTo>
                <a:lnTo>
                  <a:pt x="3787495" y="821791"/>
                </a:lnTo>
                <a:lnTo>
                  <a:pt x="3775341" y="821791"/>
                </a:lnTo>
                <a:lnTo>
                  <a:pt x="3774224" y="822248"/>
                </a:lnTo>
                <a:lnTo>
                  <a:pt x="3772357" y="824115"/>
                </a:lnTo>
                <a:lnTo>
                  <a:pt x="3771900" y="825233"/>
                </a:lnTo>
                <a:lnTo>
                  <a:pt x="3771900" y="827862"/>
                </a:lnTo>
                <a:lnTo>
                  <a:pt x="3772357" y="828992"/>
                </a:lnTo>
                <a:lnTo>
                  <a:pt x="3774224" y="830846"/>
                </a:lnTo>
                <a:lnTo>
                  <a:pt x="3775341" y="831316"/>
                </a:lnTo>
                <a:lnTo>
                  <a:pt x="3787495" y="831316"/>
                </a:lnTo>
                <a:lnTo>
                  <a:pt x="3788613" y="830846"/>
                </a:lnTo>
                <a:lnTo>
                  <a:pt x="3790480" y="828992"/>
                </a:lnTo>
                <a:lnTo>
                  <a:pt x="3790950" y="827862"/>
                </a:lnTo>
                <a:lnTo>
                  <a:pt x="3790950" y="825233"/>
                </a:lnTo>
                <a:close/>
              </a:path>
              <a:path w="5629275" h="2476500">
                <a:moveTo>
                  <a:pt x="3848100" y="2465654"/>
                </a:moveTo>
                <a:lnTo>
                  <a:pt x="3847630" y="2464536"/>
                </a:lnTo>
                <a:lnTo>
                  <a:pt x="3845763" y="2462669"/>
                </a:lnTo>
                <a:lnTo>
                  <a:pt x="3844645" y="2462212"/>
                </a:lnTo>
                <a:lnTo>
                  <a:pt x="3832491" y="2462212"/>
                </a:lnTo>
                <a:lnTo>
                  <a:pt x="3831374" y="2462669"/>
                </a:lnTo>
                <a:lnTo>
                  <a:pt x="3829507" y="2464536"/>
                </a:lnTo>
                <a:lnTo>
                  <a:pt x="3829050" y="2465654"/>
                </a:lnTo>
                <a:lnTo>
                  <a:pt x="3829050" y="2468283"/>
                </a:lnTo>
                <a:lnTo>
                  <a:pt x="3829507" y="2469413"/>
                </a:lnTo>
                <a:lnTo>
                  <a:pt x="3831374" y="2471267"/>
                </a:lnTo>
                <a:lnTo>
                  <a:pt x="3832491" y="2471737"/>
                </a:lnTo>
                <a:lnTo>
                  <a:pt x="3844645" y="2471737"/>
                </a:lnTo>
                <a:lnTo>
                  <a:pt x="3845763" y="2471267"/>
                </a:lnTo>
                <a:lnTo>
                  <a:pt x="3847630" y="2469413"/>
                </a:lnTo>
                <a:lnTo>
                  <a:pt x="3848100" y="2468283"/>
                </a:lnTo>
                <a:lnTo>
                  <a:pt x="3848100" y="2465654"/>
                </a:lnTo>
                <a:close/>
              </a:path>
              <a:path w="5629275" h="2476500">
                <a:moveTo>
                  <a:pt x="3848100" y="825233"/>
                </a:moveTo>
                <a:lnTo>
                  <a:pt x="3847630" y="824115"/>
                </a:lnTo>
                <a:lnTo>
                  <a:pt x="3845763" y="822248"/>
                </a:lnTo>
                <a:lnTo>
                  <a:pt x="3844645" y="821791"/>
                </a:lnTo>
                <a:lnTo>
                  <a:pt x="3832491" y="821791"/>
                </a:lnTo>
                <a:lnTo>
                  <a:pt x="3831374" y="822248"/>
                </a:lnTo>
                <a:lnTo>
                  <a:pt x="3829507" y="824115"/>
                </a:lnTo>
                <a:lnTo>
                  <a:pt x="3829050" y="825233"/>
                </a:lnTo>
                <a:lnTo>
                  <a:pt x="3829050" y="827862"/>
                </a:lnTo>
                <a:lnTo>
                  <a:pt x="3829507" y="828992"/>
                </a:lnTo>
                <a:lnTo>
                  <a:pt x="3831374" y="830846"/>
                </a:lnTo>
                <a:lnTo>
                  <a:pt x="3832491" y="831316"/>
                </a:lnTo>
                <a:lnTo>
                  <a:pt x="3844645" y="831316"/>
                </a:lnTo>
                <a:lnTo>
                  <a:pt x="3845763" y="830846"/>
                </a:lnTo>
                <a:lnTo>
                  <a:pt x="3847630" y="828992"/>
                </a:lnTo>
                <a:lnTo>
                  <a:pt x="3848100" y="827862"/>
                </a:lnTo>
                <a:lnTo>
                  <a:pt x="3848100" y="825233"/>
                </a:lnTo>
                <a:close/>
              </a:path>
              <a:path w="5629275" h="2476500">
                <a:moveTo>
                  <a:pt x="3905250" y="2465654"/>
                </a:moveTo>
                <a:lnTo>
                  <a:pt x="3904780" y="2464536"/>
                </a:lnTo>
                <a:lnTo>
                  <a:pt x="3902913" y="2462669"/>
                </a:lnTo>
                <a:lnTo>
                  <a:pt x="3901795" y="2462212"/>
                </a:lnTo>
                <a:lnTo>
                  <a:pt x="3889641" y="2462212"/>
                </a:lnTo>
                <a:lnTo>
                  <a:pt x="3888524" y="2462669"/>
                </a:lnTo>
                <a:lnTo>
                  <a:pt x="3886657" y="2464536"/>
                </a:lnTo>
                <a:lnTo>
                  <a:pt x="3886200" y="2465654"/>
                </a:lnTo>
                <a:lnTo>
                  <a:pt x="3886200" y="2468283"/>
                </a:lnTo>
                <a:lnTo>
                  <a:pt x="3886657" y="2469413"/>
                </a:lnTo>
                <a:lnTo>
                  <a:pt x="3888524" y="2471267"/>
                </a:lnTo>
                <a:lnTo>
                  <a:pt x="3889641" y="2471737"/>
                </a:lnTo>
                <a:lnTo>
                  <a:pt x="3901795" y="2471737"/>
                </a:lnTo>
                <a:lnTo>
                  <a:pt x="3902913" y="2471267"/>
                </a:lnTo>
                <a:lnTo>
                  <a:pt x="3904780" y="2469413"/>
                </a:lnTo>
                <a:lnTo>
                  <a:pt x="3905250" y="2468283"/>
                </a:lnTo>
                <a:lnTo>
                  <a:pt x="3905250" y="2465654"/>
                </a:lnTo>
                <a:close/>
              </a:path>
              <a:path w="5629275" h="2476500">
                <a:moveTo>
                  <a:pt x="3905250" y="825233"/>
                </a:moveTo>
                <a:lnTo>
                  <a:pt x="3904780" y="824115"/>
                </a:lnTo>
                <a:lnTo>
                  <a:pt x="3902913" y="822248"/>
                </a:lnTo>
                <a:lnTo>
                  <a:pt x="3901795" y="821791"/>
                </a:lnTo>
                <a:lnTo>
                  <a:pt x="3889641" y="821791"/>
                </a:lnTo>
                <a:lnTo>
                  <a:pt x="3888524" y="822248"/>
                </a:lnTo>
                <a:lnTo>
                  <a:pt x="3886657" y="824115"/>
                </a:lnTo>
                <a:lnTo>
                  <a:pt x="3886200" y="825233"/>
                </a:lnTo>
                <a:lnTo>
                  <a:pt x="3886200" y="827862"/>
                </a:lnTo>
                <a:lnTo>
                  <a:pt x="3886657" y="828992"/>
                </a:lnTo>
                <a:lnTo>
                  <a:pt x="3888524" y="830846"/>
                </a:lnTo>
                <a:lnTo>
                  <a:pt x="3889641" y="831316"/>
                </a:lnTo>
                <a:lnTo>
                  <a:pt x="3901795" y="831316"/>
                </a:lnTo>
                <a:lnTo>
                  <a:pt x="3902913" y="830846"/>
                </a:lnTo>
                <a:lnTo>
                  <a:pt x="3904780" y="828992"/>
                </a:lnTo>
                <a:lnTo>
                  <a:pt x="3905250" y="827862"/>
                </a:lnTo>
                <a:lnTo>
                  <a:pt x="3905250" y="825233"/>
                </a:lnTo>
                <a:close/>
              </a:path>
              <a:path w="5629275" h="2476500">
                <a:moveTo>
                  <a:pt x="3962400" y="2465654"/>
                </a:moveTo>
                <a:lnTo>
                  <a:pt x="3961930" y="2464536"/>
                </a:lnTo>
                <a:lnTo>
                  <a:pt x="3960063" y="2462669"/>
                </a:lnTo>
                <a:lnTo>
                  <a:pt x="3958945" y="2462212"/>
                </a:lnTo>
                <a:lnTo>
                  <a:pt x="3946791" y="2462212"/>
                </a:lnTo>
                <a:lnTo>
                  <a:pt x="3945674" y="2462669"/>
                </a:lnTo>
                <a:lnTo>
                  <a:pt x="3943807" y="2464536"/>
                </a:lnTo>
                <a:lnTo>
                  <a:pt x="3943350" y="2465654"/>
                </a:lnTo>
                <a:lnTo>
                  <a:pt x="3943350" y="2468283"/>
                </a:lnTo>
                <a:lnTo>
                  <a:pt x="3943807" y="2469413"/>
                </a:lnTo>
                <a:lnTo>
                  <a:pt x="3945674" y="2471267"/>
                </a:lnTo>
                <a:lnTo>
                  <a:pt x="3946791" y="2471737"/>
                </a:lnTo>
                <a:lnTo>
                  <a:pt x="3958945" y="2471737"/>
                </a:lnTo>
                <a:lnTo>
                  <a:pt x="3960063" y="2471267"/>
                </a:lnTo>
                <a:lnTo>
                  <a:pt x="3961930" y="2469413"/>
                </a:lnTo>
                <a:lnTo>
                  <a:pt x="3962400" y="2468283"/>
                </a:lnTo>
                <a:lnTo>
                  <a:pt x="3962400" y="2465654"/>
                </a:lnTo>
                <a:close/>
              </a:path>
              <a:path w="5629275" h="2476500">
                <a:moveTo>
                  <a:pt x="3962400" y="825233"/>
                </a:moveTo>
                <a:lnTo>
                  <a:pt x="3961930" y="824115"/>
                </a:lnTo>
                <a:lnTo>
                  <a:pt x="3960063" y="822248"/>
                </a:lnTo>
                <a:lnTo>
                  <a:pt x="3958945" y="821791"/>
                </a:lnTo>
                <a:lnTo>
                  <a:pt x="3946791" y="821791"/>
                </a:lnTo>
                <a:lnTo>
                  <a:pt x="3945674" y="822248"/>
                </a:lnTo>
                <a:lnTo>
                  <a:pt x="3943807" y="824115"/>
                </a:lnTo>
                <a:lnTo>
                  <a:pt x="3943350" y="825233"/>
                </a:lnTo>
                <a:lnTo>
                  <a:pt x="3943350" y="827862"/>
                </a:lnTo>
                <a:lnTo>
                  <a:pt x="3943807" y="828992"/>
                </a:lnTo>
                <a:lnTo>
                  <a:pt x="3945674" y="830846"/>
                </a:lnTo>
                <a:lnTo>
                  <a:pt x="3946791" y="831316"/>
                </a:lnTo>
                <a:lnTo>
                  <a:pt x="3958945" y="831316"/>
                </a:lnTo>
                <a:lnTo>
                  <a:pt x="3960063" y="830846"/>
                </a:lnTo>
                <a:lnTo>
                  <a:pt x="3961930" y="828992"/>
                </a:lnTo>
                <a:lnTo>
                  <a:pt x="3962400" y="827862"/>
                </a:lnTo>
                <a:lnTo>
                  <a:pt x="3962400" y="825233"/>
                </a:lnTo>
                <a:close/>
              </a:path>
              <a:path w="5629275" h="2476500">
                <a:moveTo>
                  <a:pt x="4019550" y="2465654"/>
                </a:moveTo>
                <a:lnTo>
                  <a:pt x="4019080" y="2464536"/>
                </a:lnTo>
                <a:lnTo>
                  <a:pt x="4017213" y="2462669"/>
                </a:lnTo>
                <a:lnTo>
                  <a:pt x="4016095" y="2462212"/>
                </a:lnTo>
                <a:lnTo>
                  <a:pt x="4003941" y="2462212"/>
                </a:lnTo>
                <a:lnTo>
                  <a:pt x="4002824" y="2462669"/>
                </a:lnTo>
                <a:lnTo>
                  <a:pt x="4000957" y="2464536"/>
                </a:lnTo>
                <a:lnTo>
                  <a:pt x="4000500" y="2465654"/>
                </a:lnTo>
                <a:lnTo>
                  <a:pt x="4000500" y="2468283"/>
                </a:lnTo>
                <a:lnTo>
                  <a:pt x="4000957" y="2469413"/>
                </a:lnTo>
                <a:lnTo>
                  <a:pt x="4002824" y="2471267"/>
                </a:lnTo>
                <a:lnTo>
                  <a:pt x="4003941" y="2471737"/>
                </a:lnTo>
                <a:lnTo>
                  <a:pt x="4016095" y="2471737"/>
                </a:lnTo>
                <a:lnTo>
                  <a:pt x="4017213" y="2471267"/>
                </a:lnTo>
                <a:lnTo>
                  <a:pt x="4019080" y="2469413"/>
                </a:lnTo>
                <a:lnTo>
                  <a:pt x="4019550" y="2468283"/>
                </a:lnTo>
                <a:lnTo>
                  <a:pt x="4019550" y="2465654"/>
                </a:lnTo>
                <a:close/>
              </a:path>
              <a:path w="5629275" h="2476500">
                <a:moveTo>
                  <a:pt x="4019550" y="825233"/>
                </a:moveTo>
                <a:lnTo>
                  <a:pt x="4019080" y="824115"/>
                </a:lnTo>
                <a:lnTo>
                  <a:pt x="4017213" y="822248"/>
                </a:lnTo>
                <a:lnTo>
                  <a:pt x="4016095" y="821791"/>
                </a:lnTo>
                <a:lnTo>
                  <a:pt x="4003941" y="821791"/>
                </a:lnTo>
                <a:lnTo>
                  <a:pt x="4002824" y="822248"/>
                </a:lnTo>
                <a:lnTo>
                  <a:pt x="4000957" y="824115"/>
                </a:lnTo>
                <a:lnTo>
                  <a:pt x="4000500" y="825233"/>
                </a:lnTo>
                <a:lnTo>
                  <a:pt x="4000500" y="827862"/>
                </a:lnTo>
                <a:lnTo>
                  <a:pt x="4000957" y="828992"/>
                </a:lnTo>
                <a:lnTo>
                  <a:pt x="4002824" y="830846"/>
                </a:lnTo>
                <a:lnTo>
                  <a:pt x="4003941" y="831316"/>
                </a:lnTo>
                <a:lnTo>
                  <a:pt x="4016095" y="831316"/>
                </a:lnTo>
                <a:lnTo>
                  <a:pt x="4017213" y="830846"/>
                </a:lnTo>
                <a:lnTo>
                  <a:pt x="4019080" y="828992"/>
                </a:lnTo>
                <a:lnTo>
                  <a:pt x="4019550" y="827862"/>
                </a:lnTo>
                <a:lnTo>
                  <a:pt x="4019550" y="825233"/>
                </a:lnTo>
                <a:close/>
              </a:path>
              <a:path w="5629275" h="2476500">
                <a:moveTo>
                  <a:pt x="4076700" y="2465654"/>
                </a:moveTo>
                <a:lnTo>
                  <a:pt x="4076230" y="2464536"/>
                </a:lnTo>
                <a:lnTo>
                  <a:pt x="4074363" y="2462669"/>
                </a:lnTo>
                <a:lnTo>
                  <a:pt x="4073245" y="2462212"/>
                </a:lnTo>
                <a:lnTo>
                  <a:pt x="4061091" y="2462212"/>
                </a:lnTo>
                <a:lnTo>
                  <a:pt x="4059974" y="2462669"/>
                </a:lnTo>
                <a:lnTo>
                  <a:pt x="4058107" y="2464536"/>
                </a:lnTo>
                <a:lnTo>
                  <a:pt x="4057650" y="2465654"/>
                </a:lnTo>
                <a:lnTo>
                  <a:pt x="4057650" y="2468283"/>
                </a:lnTo>
                <a:lnTo>
                  <a:pt x="4058107" y="2469413"/>
                </a:lnTo>
                <a:lnTo>
                  <a:pt x="4059974" y="2471267"/>
                </a:lnTo>
                <a:lnTo>
                  <a:pt x="4061091" y="2471737"/>
                </a:lnTo>
                <a:lnTo>
                  <a:pt x="4073245" y="2471737"/>
                </a:lnTo>
                <a:lnTo>
                  <a:pt x="4074363" y="2471267"/>
                </a:lnTo>
                <a:lnTo>
                  <a:pt x="4076230" y="2469413"/>
                </a:lnTo>
                <a:lnTo>
                  <a:pt x="4076700" y="2468283"/>
                </a:lnTo>
                <a:lnTo>
                  <a:pt x="4076700" y="2465654"/>
                </a:lnTo>
                <a:close/>
              </a:path>
              <a:path w="5629275" h="2476500">
                <a:moveTo>
                  <a:pt x="4076700" y="825233"/>
                </a:moveTo>
                <a:lnTo>
                  <a:pt x="4076230" y="824115"/>
                </a:lnTo>
                <a:lnTo>
                  <a:pt x="4074363" y="822248"/>
                </a:lnTo>
                <a:lnTo>
                  <a:pt x="4073245" y="821791"/>
                </a:lnTo>
                <a:lnTo>
                  <a:pt x="4061091" y="821791"/>
                </a:lnTo>
                <a:lnTo>
                  <a:pt x="4059974" y="822248"/>
                </a:lnTo>
                <a:lnTo>
                  <a:pt x="4058107" y="824115"/>
                </a:lnTo>
                <a:lnTo>
                  <a:pt x="4057650" y="825233"/>
                </a:lnTo>
                <a:lnTo>
                  <a:pt x="4057650" y="827862"/>
                </a:lnTo>
                <a:lnTo>
                  <a:pt x="4058107" y="828992"/>
                </a:lnTo>
                <a:lnTo>
                  <a:pt x="4059974" y="830846"/>
                </a:lnTo>
                <a:lnTo>
                  <a:pt x="4061091" y="831316"/>
                </a:lnTo>
                <a:lnTo>
                  <a:pt x="4073245" y="831316"/>
                </a:lnTo>
                <a:lnTo>
                  <a:pt x="4074363" y="830846"/>
                </a:lnTo>
                <a:lnTo>
                  <a:pt x="4076230" y="828992"/>
                </a:lnTo>
                <a:lnTo>
                  <a:pt x="4076700" y="827862"/>
                </a:lnTo>
                <a:lnTo>
                  <a:pt x="4076700" y="825233"/>
                </a:lnTo>
                <a:close/>
              </a:path>
              <a:path w="5629275" h="2476500">
                <a:moveTo>
                  <a:pt x="4133850" y="2465654"/>
                </a:moveTo>
                <a:lnTo>
                  <a:pt x="4133380" y="2464536"/>
                </a:lnTo>
                <a:lnTo>
                  <a:pt x="4131513" y="2462669"/>
                </a:lnTo>
                <a:lnTo>
                  <a:pt x="4130395" y="2462212"/>
                </a:lnTo>
                <a:lnTo>
                  <a:pt x="4118241" y="2462212"/>
                </a:lnTo>
                <a:lnTo>
                  <a:pt x="4117124" y="2462669"/>
                </a:lnTo>
                <a:lnTo>
                  <a:pt x="4115257" y="2464536"/>
                </a:lnTo>
                <a:lnTo>
                  <a:pt x="4114800" y="2465654"/>
                </a:lnTo>
                <a:lnTo>
                  <a:pt x="4114800" y="2468283"/>
                </a:lnTo>
                <a:lnTo>
                  <a:pt x="4115257" y="2469413"/>
                </a:lnTo>
                <a:lnTo>
                  <a:pt x="4117124" y="2471267"/>
                </a:lnTo>
                <a:lnTo>
                  <a:pt x="4118241" y="2471737"/>
                </a:lnTo>
                <a:lnTo>
                  <a:pt x="4130395" y="2471737"/>
                </a:lnTo>
                <a:lnTo>
                  <a:pt x="4131513" y="2471267"/>
                </a:lnTo>
                <a:lnTo>
                  <a:pt x="4133380" y="2469413"/>
                </a:lnTo>
                <a:lnTo>
                  <a:pt x="4133850" y="2468283"/>
                </a:lnTo>
                <a:lnTo>
                  <a:pt x="4133850" y="2465654"/>
                </a:lnTo>
                <a:close/>
              </a:path>
              <a:path w="5629275" h="2476500">
                <a:moveTo>
                  <a:pt x="4133850" y="825233"/>
                </a:moveTo>
                <a:lnTo>
                  <a:pt x="4133380" y="824115"/>
                </a:lnTo>
                <a:lnTo>
                  <a:pt x="4131513" y="822248"/>
                </a:lnTo>
                <a:lnTo>
                  <a:pt x="4130395" y="821791"/>
                </a:lnTo>
                <a:lnTo>
                  <a:pt x="4118241" y="821791"/>
                </a:lnTo>
                <a:lnTo>
                  <a:pt x="4117124" y="822248"/>
                </a:lnTo>
                <a:lnTo>
                  <a:pt x="4115257" y="824115"/>
                </a:lnTo>
                <a:lnTo>
                  <a:pt x="4114800" y="825233"/>
                </a:lnTo>
                <a:lnTo>
                  <a:pt x="4114800" y="827862"/>
                </a:lnTo>
                <a:lnTo>
                  <a:pt x="4115257" y="828992"/>
                </a:lnTo>
                <a:lnTo>
                  <a:pt x="4117124" y="830846"/>
                </a:lnTo>
                <a:lnTo>
                  <a:pt x="4118241" y="831316"/>
                </a:lnTo>
                <a:lnTo>
                  <a:pt x="4130395" y="831316"/>
                </a:lnTo>
                <a:lnTo>
                  <a:pt x="4131513" y="830846"/>
                </a:lnTo>
                <a:lnTo>
                  <a:pt x="4133380" y="828992"/>
                </a:lnTo>
                <a:lnTo>
                  <a:pt x="4133850" y="827862"/>
                </a:lnTo>
                <a:lnTo>
                  <a:pt x="4133850" y="825233"/>
                </a:lnTo>
                <a:close/>
              </a:path>
              <a:path w="5629275" h="2476500">
                <a:moveTo>
                  <a:pt x="4191000" y="2465654"/>
                </a:moveTo>
                <a:lnTo>
                  <a:pt x="4190530" y="2464536"/>
                </a:lnTo>
                <a:lnTo>
                  <a:pt x="4188663" y="2462669"/>
                </a:lnTo>
                <a:lnTo>
                  <a:pt x="4187545" y="2462212"/>
                </a:lnTo>
                <a:lnTo>
                  <a:pt x="4175391" y="2462212"/>
                </a:lnTo>
                <a:lnTo>
                  <a:pt x="4174274" y="2462669"/>
                </a:lnTo>
                <a:lnTo>
                  <a:pt x="4172407" y="2464536"/>
                </a:lnTo>
                <a:lnTo>
                  <a:pt x="4171950" y="2465654"/>
                </a:lnTo>
                <a:lnTo>
                  <a:pt x="4171950" y="2468283"/>
                </a:lnTo>
                <a:lnTo>
                  <a:pt x="4172407" y="2469413"/>
                </a:lnTo>
                <a:lnTo>
                  <a:pt x="4174274" y="2471267"/>
                </a:lnTo>
                <a:lnTo>
                  <a:pt x="4175391" y="2471737"/>
                </a:lnTo>
                <a:lnTo>
                  <a:pt x="4187545" y="2471737"/>
                </a:lnTo>
                <a:lnTo>
                  <a:pt x="4188663" y="2471267"/>
                </a:lnTo>
                <a:lnTo>
                  <a:pt x="4190530" y="2469413"/>
                </a:lnTo>
                <a:lnTo>
                  <a:pt x="4191000" y="2468283"/>
                </a:lnTo>
                <a:lnTo>
                  <a:pt x="4191000" y="2465654"/>
                </a:lnTo>
                <a:close/>
              </a:path>
              <a:path w="5629275" h="2476500">
                <a:moveTo>
                  <a:pt x="4191000" y="825233"/>
                </a:moveTo>
                <a:lnTo>
                  <a:pt x="4190530" y="824115"/>
                </a:lnTo>
                <a:lnTo>
                  <a:pt x="4188663" y="822248"/>
                </a:lnTo>
                <a:lnTo>
                  <a:pt x="4187545" y="821791"/>
                </a:lnTo>
                <a:lnTo>
                  <a:pt x="4175391" y="821791"/>
                </a:lnTo>
                <a:lnTo>
                  <a:pt x="4174274" y="822248"/>
                </a:lnTo>
                <a:lnTo>
                  <a:pt x="4172407" y="824115"/>
                </a:lnTo>
                <a:lnTo>
                  <a:pt x="4171950" y="825233"/>
                </a:lnTo>
                <a:lnTo>
                  <a:pt x="4171950" y="827862"/>
                </a:lnTo>
                <a:lnTo>
                  <a:pt x="4172407" y="828992"/>
                </a:lnTo>
                <a:lnTo>
                  <a:pt x="4174274" y="830846"/>
                </a:lnTo>
                <a:lnTo>
                  <a:pt x="4175391" y="831316"/>
                </a:lnTo>
                <a:lnTo>
                  <a:pt x="4187545" y="831316"/>
                </a:lnTo>
                <a:lnTo>
                  <a:pt x="4188663" y="830846"/>
                </a:lnTo>
                <a:lnTo>
                  <a:pt x="4190530" y="828992"/>
                </a:lnTo>
                <a:lnTo>
                  <a:pt x="4191000" y="827862"/>
                </a:lnTo>
                <a:lnTo>
                  <a:pt x="4191000" y="825233"/>
                </a:lnTo>
                <a:close/>
              </a:path>
              <a:path w="5629275" h="2476500">
                <a:moveTo>
                  <a:pt x="4248150" y="2465654"/>
                </a:moveTo>
                <a:lnTo>
                  <a:pt x="4247680" y="2464536"/>
                </a:lnTo>
                <a:lnTo>
                  <a:pt x="4245813" y="2462669"/>
                </a:lnTo>
                <a:lnTo>
                  <a:pt x="4244695" y="2462212"/>
                </a:lnTo>
                <a:lnTo>
                  <a:pt x="4232541" y="2462212"/>
                </a:lnTo>
                <a:lnTo>
                  <a:pt x="4231424" y="2462669"/>
                </a:lnTo>
                <a:lnTo>
                  <a:pt x="4229557" y="2464536"/>
                </a:lnTo>
                <a:lnTo>
                  <a:pt x="4229100" y="2465654"/>
                </a:lnTo>
                <a:lnTo>
                  <a:pt x="4229100" y="2468283"/>
                </a:lnTo>
                <a:lnTo>
                  <a:pt x="4229557" y="2469413"/>
                </a:lnTo>
                <a:lnTo>
                  <a:pt x="4231424" y="2471267"/>
                </a:lnTo>
                <a:lnTo>
                  <a:pt x="4232541" y="2471737"/>
                </a:lnTo>
                <a:lnTo>
                  <a:pt x="4244695" y="2471737"/>
                </a:lnTo>
                <a:lnTo>
                  <a:pt x="4245813" y="2471267"/>
                </a:lnTo>
                <a:lnTo>
                  <a:pt x="4247680" y="2469413"/>
                </a:lnTo>
                <a:lnTo>
                  <a:pt x="4248150" y="2468283"/>
                </a:lnTo>
                <a:lnTo>
                  <a:pt x="4248150" y="2465654"/>
                </a:lnTo>
                <a:close/>
              </a:path>
              <a:path w="5629275" h="2476500">
                <a:moveTo>
                  <a:pt x="4248150" y="825233"/>
                </a:moveTo>
                <a:lnTo>
                  <a:pt x="4247680" y="824115"/>
                </a:lnTo>
                <a:lnTo>
                  <a:pt x="4245813" y="822248"/>
                </a:lnTo>
                <a:lnTo>
                  <a:pt x="4244695" y="821791"/>
                </a:lnTo>
                <a:lnTo>
                  <a:pt x="4232541" y="821791"/>
                </a:lnTo>
                <a:lnTo>
                  <a:pt x="4231424" y="822248"/>
                </a:lnTo>
                <a:lnTo>
                  <a:pt x="4229557" y="824115"/>
                </a:lnTo>
                <a:lnTo>
                  <a:pt x="4229100" y="825233"/>
                </a:lnTo>
                <a:lnTo>
                  <a:pt x="4229100" y="827862"/>
                </a:lnTo>
                <a:lnTo>
                  <a:pt x="4229557" y="828992"/>
                </a:lnTo>
                <a:lnTo>
                  <a:pt x="4231424" y="830846"/>
                </a:lnTo>
                <a:lnTo>
                  <a:pt x="4232541" y="831316"/>
                </a:lnTo>
                <a:lnTo>
                  <a:pt x="4244695" y="831316"/>
                </a:lnTo>
                <a:lnTo>
                  <a:pt x="4245813" y="830846"/>
                </a:lnTo>
                <a:lnTo>
                  <a:pt x="4247680" y="828992"/>
                </a:lnTo>
                <a:lnTo>
                  <a:pt x="4248150" y="827862"/>
                </a:lnTo>
                <a:lnTo>
                  <a:pt x="4248150" y="825233"/>
                </a:lnTo>
                <a:close/>
              </a:path>
              <a:path w="5629275" h="2476500">
                <a:moveTo>
                  <a:pt x="4305300" y="2465654"/>
                </a:moveTo>
                <a:lnTo>
                  <a:pt x="4304830" y="2464536"/>
                </a:lnTo>
                <a:lnTo>
                  <a:pt x="4302963" y="2462669"/>
                </a:lnTo>
                <a:lnTo>
                  <a:pt x="4301845" y="2462212"/>
                </a:lnTo>
                <a:lnTo>
                  <a:pt x="4289691" y="2462212"/>
                </a:lnTo>
                <a:lnTo>
                  <a:pt x="4288574" y="2462669"/>
                </a:lnTo>
                <a:lnTo>
                  <a:pt x="4286707" y="2464536"/>
                </a:lnTo>
                <a:lnTo>
                  <a:pt x="4286250" y="2465654"/>
                </a:lnTo>
                <a:lnTo>
                  <a:pt x="4286250" y="2468283"/>
                </a:lnTo>
                <a:lnTo>
                  <a:pt x="4286707" y="2469413"/>
                </a:lnTo>
                <a:lnTo>
                  <a:pt x="4288574" y="2471267"/>
                </a:lnTo>
                <a:lnTo>
                  <a:pt x="4289691" y="2471737"/>
                </a:lnTo>
                <a:lnTo>
                  <a:pt x="4301845" y="2471737"/>
                </a:lnTo>
                <a:lnTo>
                  <a:pt x="4302963" y="2471267"/>
                </a:lnTo>
                <a:lnTo>
                  <a:pt x="4304830" y="2469413"/>
                </a:lnTo>
                <a:lnTo>
                  <a:pt x="4305300" y="2468283"/>
                </a:lnTo>
                <a:lnTo>
                  <a:pt x="4305300" y="2465654"/>
                </a:lnTo>
                <a:close/>
              </a:path>
              <a:path w="5629275" h="2476500">
                <a:moveTo>
                  <a:pt x="4305300" y="825233"/>
                </a:moveTo>
                <a:lnTo>
                  <a:pt x="4304830" y="824115"/>
                </a:lnTo>
                <a:lnTo>
                  <a:pt x="4302963" y="822248"/>
                </a:lnTo>
                <a:lnTo>
                  <a:pt x="4301845" y="821791"/>
                </a:lnTo>
                <a:lnTo>
                  <a:pt x="4289691" y="821791"/>
                </a:lnTo>
                <a:lnTo>
                  <a:pt x="4288574" y="822248"/>
                </a:lnTo>
                <a:lnTo>
                  <a:pt x="4286707" y="824115"/>
                </a:lnTo>
                <a:lnTo>
                  <a:pt x="4286250" y="825233"/>
                </a:lnTo>
                <a:lnTo>
                  <a:pt x="4286250" y="827862"/>
                </a:lnTo>
                <a:lnTo>
                  <a:pt x="4286707" y="828992"/>
                </a:lnTo>
                <a:lnTo>
                  <a:pt x="4288574" y="830846"/>
                </a:lnTo>
                <a:lnTo>
                  <a:pt x="4289691" y="831316"/>
                </a:lnTo>
                <a:lnTo>
                  <a:pt x="4301845" y="831316"/>
                </a:lnTo>
                <a:lnTo>
                  <a:pt x="4302963" y="830846"/>
                </a:lnTo>
                <a:lnTo>
                  <a:pt x="4304830" y="828992"/>
                </a:lnTo>
                <a:lnTo>
                  <a:pt x="4305300" y="827862"/>
                </a:lnTo>
                <a:lnTo>
                  <a:pt x="4305300" y="825233"/>
                </a:lnTo>
                <a:close/>
              </a:path>
              <a:path w="5629275" h="2476500">
                <a:moveTo>
                  <a:pt x="4362450" y="2465654"/>
                </a:moveTo>
                <a:lnTo>
                  <a:pt x="4361980" y="2464536"/>
                </a:lnTo>
                <a:lnTo>
                  <a:pt x="4360113" y="2462669"/>
                </a:lnTo>
                <a:lnTo>
                  <a:pt x="4358995" y="2462212"/>
                </a:lnTo>
                <a:lnTo>
                  <a:pt x="4346841" y="2462212"/>
                </a:lnTo>
                <a:lnTo>
                  <a:pt x="4345724" y="2462669"/>
                </a:lnTo>
                <a:lnTo>
                  <a:pt x="4343857" y="2464536"/>
                </a:lnTo>
                <a:lnTo>
                  <a:pt x="4343387" y="2465654"/>
                </a:lnTo>
                <a:lnTo>
                  <a:pt x="4343387" y="2468283"/>
                </a:lnTo>
                <a:lnTo>
                  <a:pt x="4343857" y="2469413"/>
                </a:lnTo>
                <a:lnTo>
                  <a:pt x="4345724" y="2471267"/>
                </a:lnTo>
                <a:lnTo>
                  <a:pt x="4346841" y="2471737"/>
                </a:lnTo>
                <a:lnTo>
                  <a:pt x="4358995" y="2471737"/>
                </a:lnTo>
                <a:lnTo>
                  <a:pt x="4360113" y="2471267"/>
                </a:lnTo>
                <a:lnTo>
                  <a:pt x="4361980" y="2469413"/>
                </a:lnTo>
                <a:lnTo>
                  <a:pt x="4362450" y="2468283"/>
                </a:lnTo>
                <a:lnTo>
                  <a:pt x="4362450" y="2465654"/>
                </a:lnTo>
                <a:close/>
              </a:path>
              <a:path w="5629275" h="2476500">
                <a:moveTo>
                  <a:pt x="4362450" y="825233"/>
                </a:moveTo>
                <a:lnTo>
                  <a:pt x="4361980" y="824115"/>
                </a:lnTo>
                <a:lnTo>
                  <a:pt x="4360113" y="822248"/>
                </a:lnTo>
                <a:lnTo>
                  <a:pt x="4358995" y="821791"/>
                </a:lnTo>
                <a:lnTo>
                  <a:pt x="4346841" y="821791"/>
                </a:lnTo>
                <a:lnTo>
                  <a:pt x="4345724" y="822248"/>
                </a:lnTo>
                <a:lnTo>
                  <a:pt x="4343857" y="824115"/>
                </a:lnTo>
                <a:lnTo>
                  <a:pt x="4343387" y="825233"/>
                </a:lnTo>
                <a:lnTo>
                  <a:pt x="4343387" y="827862"/>
                </a:lnTo>
                <a:lnTo>
                  <a:pt x="4343857" y="828992"/>
                </a:lnTo>
                <a:lnTo>
                  <a:pt x="4345724" y="830846"/>
                </a:lnTo>
                <a:lnTo>
                  <a:pt x="4346841" y="831316"/>
                </a:lnTo>
                <a:lnTo>
                  <a:pt x="4358995" y="831316"/>
                </a:lnTo>
                <a:lnTo>
                  <a:pt x="4360113" y="830846"/>
                </a:lnTo>
                <a:lnTo>
                  <a:pt x="4361980" y="828992"/>
                </a:lnTo>
                <a:lnTo>
                  <a:pt x="4362450" y="827862"/>
                </a:lnTo>
                <a:lnTo>
                  <a:pt x="4362450" y="825233"/>
                </a:lnTo>
                <a:close/>
              </a:path>
              <a:path w="5629275" h="2476500">
                <a:moveTo>
                  <a:pt x="4419600" y="2465654"/>
                </a:moveTo>
                <a:lnTo>
                  <a:pt x="4419130" y="2464536"/>
                </a:lnTo>
                <a:lnTo>
                  <a:pt x="4417263" y="2462669"/>
                </a:lnTo>
                <a:lnTo>
                  <a:pt x="4416145" y="2462212"/>
                </a:lnTo>
                <a:lnTo>
                  <a:pt x="4403991" y="2462212"/>
                </a:lnTo>
                <a:lnTo>
                  <a:pt x="4402874" y="2462669"/>
                </a:lnTo>
                <a:lnTo>
                  <a:pt x="4401007" y="2464536"/>
                </a:lnTo>
                <a:lnTo>
                  <a:pt x="4400550" y="2465654"/>
                </a:lnTo>
                <a:lnTo>
                  <a:pt x="4400550" y="2468283"/>
                </a:lnTo>
                <a:lnTo>
                  <a:pt x="4401007" y="2469413"/>
                </a:lnTo>
                <a:lnTo>
                  <a:pt x="4402874" y="2471267"/>
                </a:lnTo>
                <a:lnTo>
                  <a:pt x="4403991" y="2471737"/>
                </a:lnTo>
                <a:lnTo>
                  <a:pt x="4416145" y="2471737"/>
                </a:lnTo>
                <a:lnTo>
                  <a:pt x="4417263" y="2471267"/>
                </a:lnTo>
                <a:lnTo>
                  <a:pt x="4419130" y="2469413"/>
                </a:lnTo>
                <a:lnTo>
                  <a:pt x="4419600" y="2468283"/>
                </a:lnTo>
                <a:lnTo>
                  <a:pt x="4419600" y="2465654"/>
                </a:lnTo>
                <a:close/>
              </a:path>
              <a:path w="5629275" h="2476500">
                <a:moveTo>
                  <a:pt x="4419600" y="825233"/>
                </a:moveTo>
                <a:lnTo>
                  <a:pt x="4419130" y="824115"/>
                </a:lnTo>
                <a:lnTo>
                  <a:pt x="4417263" y="822248"/>
                </a:lnTo>
                <a:lnTo>
                  <a:pt x="4416145" y="821791"/>
                </a:lnTo>
                <a:lnTo>
                  <a:pt x="4403991" y="821791"/>
                </a:lnTo>
                <a:lnTo>
                  <a:pt x="4402874" y="822248"/>
                </a:lnTo>
                <a:lnTo>
                  <a:pt x="4401007" y="824115"/>
                </a:lnTo>
                <a:lnTo>
                  <a:pt x="4400550" y="825233"/>
                </a:lnTo>
                <a:lnTo>
                  <a:pt x="4400550" y="827862"/>
                </a:lnTo>
                <a:lnTo>
                  <a:pt x="4401007" y="828992"/>
                </a:lnTo>
                <a:lnTo>
                  <a:pt x="4402874" y="830846"/>
                </a:lnTo>
                <a:lnTo>
                  <a:pt x="4403991" y="831316"/>
                </a:lnTo>
                <a:lnTo>
                  <a:pt x="4416145" y="831316"/>
                </a:lnTo>
                <a:lnTo>
                  <a:pt x="4417263" y="830846"/>
                </a:lnTo>
                <a:lnTo>
                  <a:pt x="4419130" y="828992"/>
                </a:lnTo>
                <a:lnTo>
                  <a:pt x="4419600" y="827862"/>
                </a:lnTo>
                <a:lnTo>
                  <a:pt x="4419600" y="825233"/>
                </a:lnTo>
                <a:close/>
              </a:path>
              <a:path w="5629275" h="2476500">
                <a:moveTo>
                  <a:pt x="4476750" y="2465654"/>
                </a:moveTo>
                <a:lnTo>
                  <a:pt x="4476280" y="2464536"/>
                </a:lnTo>
                <a:lnTo>
                  <a:pt x="4474413" y="2462669"/>
                </a:lnTo>
                <a:lnTo>
                  <a:pt x="4473295" y="2462212"/>
                </a:lnTo>
                <a:lnTo>
                  <a:pt x="4461141" y="2462212"/>
                </a:lnTo>
                <a:lnTo>
                  <a:pt x="4460024" y="2462669"/>
                </a:lnTo>
                <a:lnTo>
                  <a:pt x="4458157" y="2464536"/>
                </a:lnTo>
                <a:lnTo>
                  <a:pt x="4457700" y="2465654"/>
                </a:lnTo>
                <a:lnTo>
                  <a:pt x="4457700" y="2468283"/>
                </a:lnTo>
                <a:lnTo>
                  <a:pt x="4458157" y="2469413"/>
                </a:lnTo>
                <a:lnTo>
                  <a:pt x="4460024" y="2471267"/>
                </a:lnTo>
                <a:lnTo>
                  <a:pt x="4461141" y="2471737"/>
                </a:lnTo>
                <a:lnTo>
                  <a:pt x="4473295" y="2471737"/>
                </a:lnTo>
                <a:lnTo>
                  <a:pt x="4474413" y="2471267"/>
                </a:lnTo>
                <a:lnTo>
                  <a:pt x="4476280" y="2469413"/>
                </a:lnTo>
                <a:lnTo>
                  <a:pt x="4476750" y="2468283"/>
                </a:lnTo>
                <a:lnTo>
                  <a:pt x="4476750" y="2465654"/>
                </a:lnTo>
                <a:close/>
              </a:path>
              <a:path w="5629275" h="2476500">
                <a:moveTo>
                  <a:pt x="4476750" y="825233"/>
                </a:moveTo>
                <a:lnTo>
                  <a:pt x="4476280" y="824115"/>
                </a:lnTo>
                <a:lnTo>
                  <a:pt x="4474413" y="822248"/>
                </a:lnTo>
                <a:lnTo>
                  <a:pt x="4473295" y="821791"/>
                </a:lnTo>
                <a:lnTo>
                  <a:pt x="4461141" y="821791"/>
                </a:lnTo>
                <a:lnTo>
                  <a:pt x="4460024" y="822248"/>
                </a:lnTo>
                <a:lnTo>
                  <a:pt x="4458157" y="824115"/>
                </a:lnTo>
                <a:lnTo>
                  <a:pt x="4457700" y="825233"/>
                </a:lnTo>
                <a:lnTo>
                  <a:pt x="4457700" y="827862"/>
                </a:lnTo>
                <a:lnTo>
                  <a:pt x="4458157" y="828992"/>
                </a:lnTo>
                <a:lnTo>
                  <a:pt x="4460024" y="830846"/>
                </a:lnTo>
                <a:lnTo>
                  <a:pt x="4461141" y="831316"/>
                </a:lnTo>
                <a:lnTo>
                  <a:pt x="4473295" y="831316"/>
                </a:lnTo>
                <a:lnTo>
                  <a:pt x="4474413" y="830846"/>
                </a:lnTo>
                <a:lnTo>
                  <a:pt x="4476280" y="828992"/>
                </a:lnTo>
                <a:lnTo>
                  <a:pt x="4476750" y="827862"/>
                </a:lnTo>
                <a:lnTo>
                  <a:pt x="4476750" y="825233"/>
                </a:lnTo>
                <a:close/>
              </a:path>
              <a:path w="5629275" h="2476500">
                <a:moveTo>
                  <a:pt x="4533900" y="2465654"/>
                </a:moveTo>
                <a:lnTo>
                  <a:pt x="4533430" y="2464536"/>
                </a:lnTo>
                <a:lnTo>
                  <a:pt x="4531563" y="2462669"/>
                </a:lnTo>
                <a:lnTo>
                  <a:pt x="4530445" y="2462212"/>
                </a:lnTo>
                <a:lnTo>
                  <a:pt x="4518291" y="2462212"/>
                </a:lnTo>
                <a:lnTo>
                  <a:pt x="4517174" y="2462669"/>
                </a:lnTo>
                <a:lnTo>
                  <a:pt x="4515307" y="2464536"/>
                </a:lnTo>
                <a:lnTo>
                  <a:pt x="4514850" y="2465654"/>
                </a:lnTo>
                <a:lnTo>
                  <a:pt x="4514850" y="2468283"/>
                </a:lnTo>
                <a:lnTo>
                  <a:pt x="4515307" y="2469413"/>
                </a:lnTo>
                <a:lnTo>
                  <a:pt x="4517174" y="2471267"/>
                </a:lnTo>
                <a:lnTo>
                  <a:pt x="4518291" y="2471737"/>
                </a:lnTo>
                <a:lnTo>
                  <a:pt x="4530445" y="2471737"/>
                </a:lnTo>
                <a:lnTo>
                  <a:pt x="4531563" y="2471267"/>
                </a:lnTo>
                <a:lnTo>
                  <a:pt x="4533430" y="2469413"/>
                </a:lnTo>
                <a:lnTo>
                  <a:pt x="4533900" y="2468283"/>
                </a:lnTo>
                <a:lnTo>
                  <a:pt x="4533900" y="2465654"/>
                </a:lnTo>
                <a:close/>
              </a:path>
              <a:path w="5629275" h="2476500">
                <a:moveTo>
                  <a:pt x="4533900" y="825233"/>
                </a:moveTo>
                <a:lnTo>
                  <a:pt x="4533430" y="824115"/>
                </a:lnTo>
                <a:lnTo>
                  <a:pt x="4531563" y="822248"/>
                </a:lnTo>
                <a:lnTo>
                  <a:pt x="4530445" y="821791"/>
                </a:lnTo>
                <a:lnTo>
                  <a:pt x="4518291" y="821791"/>
                </a:lnTo>
                <a:lnTo>
                  <a:pt x="4517174" y="822248"/>
                </a:lnTo>
                <a:lnTo>
                  <a:pt x="4515307" y="824115"/>
                </a:lnTo>
                <a:lnTo>
                  <a:pt x="4514850" y="825233"/>
                </a:lnTo>
                <a:lnTo>
                  <a:pt x="4514850" y="827862"/>
                </a:lnTo>
                <a:lnTo>
                  <a:pt x="4515307" y="828992"/>
                </a:lnTo>
                <a:lnTo>
                  <a:pt x="4517174" y="830846"/>
                </a:lnTo>
                <a:lnTo>
                  <a:pt x="4518291" y="831316"/>
                </a:lnTo>
                <a:lnTo>
                  <a:pt x="4530445" y="831316"/>
                </a:lnTo>
                <a:lnTo>
                  <a:pt x="4531563" y="830846"/>
                </a:lnTo>
                <a:lnTo>
                  <a:pt x="4533430" y="828992"/>
                </a:lnTo>
                <a:lnTo>
                  <a:pt x="4533900" y="827862"/>
                </a:lnTo>
                <a:lnTo>
                  <a:pt x="4533900" y="825233"/>
                </a:lnTo>
                <a:close/>
              </a:path>
              <a:path w="5629275" h="2476500">
                <a:moveTo>
                  <a:pt x="4591050" y="2465654"/>
                </a:moveTo>
                <a:lnTo>
                  <a:pt x="4590580" y="2464536"/>
                </a:lnTo>
                <a:lnTo>
                  <a:pt x="4588713" y="2462669"/>
                </a:lnTo>
                <a:lnTo>
                  <a:pt x="4587595" y="2462212"/>
                </a:lnTo>
                <a:lnTo>
                  <a:pt x="4575441" y="2462212"/>
                </a:lnTo>
                <a:lnTo>
                  <a:pt x="4574324" y="2462669"/>
                </a:lnTo>
                <a:lnTo>
                  <a:pt x="4572457" y="2464536"/>
                </a:lnTo>
                <a:lnTo>
                  <a:pt x="4571987" y="2465654"/>
                </a:lnTo>
                <a:lnTo>
                  <a:pt x="4571987" y="2468283"/>
                </a:lnTo>
                <a:lnTo>
                  <a:pt x="4572457" y="2469413"/>
                </a:lnTo>
                <a:lnTo>
                  <a:pt x="4574324" y="2471267"/>
                </a:lnTo>
                <a:lnTo>
                  <a:pt x="4575441" y="2471737"/>
                </a:lnTo>
                <a:lnTo>
                  <a:pt x="4587595" y="2471737"/>
                </a:lnTo>
                <a:lnTo>
                  <a:pt x="4588713" y="2471267"/>
                </a:lnTo>
                <a:lnTo>
                  <a:pt x="4590580" y="2469413"/>
                </a:lnTo>
                <a:lnTo>
                  <a:pt x="4591050" y="2468283"/>
                </a:lnTo>
                <a:lnTo>
                  <a:pt x="4591050" y="2465654"/>
                </a:lnTo>
                <a:close/>
              </a:path>
              <a:path w="5629275" h="2476500">
                <a:moveTo>
                  <a:pt x="4591050" y="825233"/>
                </a:moveTo>
                <a:lnTo>
                  <a:pt x="4590580" y="824115"/>
                </a:lnTo>
                <a:lnTo>
                  <a:pt x="4588713" y="822248"/>
                </a:lnTo>
                <a:lnTo>
                  <a:pt x="4587595" y="821791"/>
                </a:lnTo>
                <a:lnTo>
                  <a:pt x="4575441" y="821791"/>
                </a:lnTo>
                <a:lnTo>
                  <a:pt x="4574324" y="822248"/>
                </a:lnTo>
                <a:lnTo>
                  <a:pt x="4572457" y="824115"/>
                </a:lnTo>
                <a:lnTo>
                  <a:pt x="4571987" y="825233"/>
                </a:lnTo>
                <a:lnTo>
                  <a:pt x="4571987" y="827862"/>
                </a:lnTo>
                <a:lnTo>
                  <a:pt x="4572457" y="828992"/>
                </a:lnTo>
                <a:lnTo>
                  <a:pt x="4574324" y="830846"/>
                </a:lnTo>
                <a:lnTo>
                  <a:pt x="4575441" y="831316"/>
                </a:lnTo>
                <a:lnTo>
                  <a:pt x="4587595" y="831316"/>
                </a:lnTo>
                <a:lnTo>
                  <a:pt x="4588713" y="830846"/>
                </a:lnTo>
                <a:lnTo>
                  <a:pt x="4590580" y="828992"/>
                </a:lnTo>
                <a:lnTo>
                  <a:pt x="4591050" y="827862"/>
                </a:lnTo>
                <a:lnTo>
                  <a:pt x="4591050" y="825233"/>
                </a:lnTo>
                <a:close/>
              </a:path>
              <a:path w="5629275" h="2476500">
                <a:moveTo>
                  <a:pt x="4648200" y="2465654"/>
                </a:moveTo>
                <a:lnTo>
                  <a:pt x="4647730" y="2464536"/>
                </a:lnTo>
                <a:lnTo>
                  <a:pt x="4645863" y="2462669"/>
                </a:lnTo>
                <a:lnTo>
                  <a:pt x="4644745" y="2462212"/>
                </a:lnTo>
                <a:lnTo>
                  <a:pt x="4632591" y="2462212"/>
                </a:lnTo>
                <a:lnTo>
                  <a:pt x="4631474" y="2462669"/>
                </a:lnTo>
                <a:lnTo>
                  <a:pt x="4629607" y="2464536"/>
                </a:lnTo>
                <a:lnTo>
                  <a:pt x="4629150" y="2465654"/>
                </a:lnTo>
                <a:lnTo>
                  <a:pt x="4629150" y="2468283"/>
                </a:lnTo>
                <a:lnTo>
                  <a:pt x="4629607" y="2469413"/>
                </a:lnTo>
                <a:lnTo>
                  <a:pt x="4631474" y="2471267"/>
                </a:lnTo>
                <a:lnTo>
                  <a:pt x="4632591" y="2471737"/>
                </a:lnTo>
                <a:lnTo>
                  <a:pt x="4644745" y="2471737"/>
                </a:lnTo>
                <a:lnTo>
                  <a:pt x="4645863" y="2471267"/>
                </a:lnTo>
                <a:lnTo>
                  <a:pt x="4647730" y="2469413"/>
                </a:lnTo>
                <a:lnTo>
                  <a:pt x="4648200" y="2468283"/>
                </a:lnTo>
                <a:lnTo>
                  <a:pt x="4648200" y="2465654"/>
                </a:lnTo>
                <a:close/>
              </a:path>
              <a:path w="5629275" h="2476500">
                <a:moveTo>
                  <a:pt x="4648200" y="825233"/>
                </a:moveTo>
                <a:lnTo>
                  <a:pt x="4647730" y="824115"/>
                </a:lnTo>
                <a:lnTo>
                  <a:pt x="4645863" y="822248"/>
                </a:lnTo>
                <a:lnTo>
                  <a:pt x="4644745" y="821791"/>
                </a:lnTo>
                <a:lnTo>
                  <a:pt x="4632591" y="821791"/>
                </a:lnTo>
                <a:lnTo>
                  <a:pt x="4631474" y="822248"/>
                </a:lnTo>
                <a:lnTo>
                  <a:pt x="4629607" y="824115"/>
                </a:lnTo>
                <a:lnTo>
                  <a:pt x="4629150" y="825233"/>
                </a:lnTo>
                <a:lnTo>
                  <a:pt x="4629150" y="827862"/>
                </a:lnTo>
                <a:lnTo>
                  <a:pt x="4629607" y="828992"/>
                </a:lnTo>
                <a:lnTo>
                  <a:pt x="4631474" y="830846"/>
                </a:lnTo>
                <a:lnTo>
                  <a:pt x="4632591" y="831316"/>
                </a:lnTo>
                <a:lnTo>
                  <a:pt x="4644745" y="831316"/>
                </a:lnTo>
                <a:lnTo>
                  <a:pt x="4645863" y="830846"/>
                </a:lnTo>
                <a:lnTo>
                  <a:pt x="4647730" y="828992"/>
                </a:lnTo>
                <a:lnTo>
                  <a:pt x="4648200" y="827862"/>
                </a:lnTo>
                <a:lnTo>
                  <a:pt x="4648200" y="825233"/>
                </a:lnTo>
                <a:close/>
              </a:path>
              <a:path w="5629275" h="2476500">
                <a:moveTo>
                  <a:pt x="4705350" y="2465654"/>
                </a:moveTo>
                <a:lnTo>
                  <a:pt x="4704880" y="2464536"/>
                </a:lnTo>
                <a:lnTo>
                  <a:pt x="4703013" y="2462669"/>
                </a:lnTo>
                <a:lnTo>
                  <a:pt x="4701895" y="2462212"/>
                </a:lnTo>
                <a:lnTo>
                  <a:pt x="4689741" y="2462212"/>
                </a:lnTo>
                <a:lnTo>
                  <a:pt x="4688624" y="2462669"/>
                </a:lnTo>
                <a:lnTo>
                  <a:pt x="4686757" y="2464536"/>
                </a:lnTo>
                <a:lnTo>
                  <a:pt x="4686300" y="2465654"/>
                </a:lnTo>
                <a:lnTo>
                  <a:pt x="4686300" y="2468283"/>
                </a:lnTo>
                <a:lnTo>
                  <a:pt x="4686757" y="2469413"/>
                </a:lnTo>
                <a:lnTo>
                  <a:pt x="4688624" y="2471267"/>
                </a:lnTo>
                <a:lnTo>
                  <a:pt x="4689741" y="2471737"/>
                </a:lnTo>
                <a:lnTo>
                  <a:pt x="4701895" y="2471737"/>
                </a:lnTo>
                <a:lnTo>
                  <a:pt x="4703013" y="2471267"/>
                </a:lnTo>
                <a:lnTo>
                  <a:pt x="4704880" y="2469413"/>
                </a:lnTo>
                <a:lnTo>
                  <a:pt x="4705350" y="2468283"/>
                </a:lnTo>
                <a:lnTo>
                  <a:pt x="4705350" y="2465654"/>
                </a:lnTo>
                <a:close/>
              </a:path>
              <a:path w="5629275" h="2476500">
                <a:moveTo>
                  <a:pt x="4705350" y="825233"/>
                </a:moveTo>
                <a:lnTo>
                  <a:pt x="4704880" y="824115"/>
                </a:lnTo>
                <a:lnTo>
                  <a:pt x="4703013" y="822248"/>
                </a:lnTo>
                <a:lnTo>
                  <a:pt x="4701895" y="821791"/>
                </a:lnTo>
                <a:lnTo>
                  <a:pt x="4689741" y="821791"/>
                </a:lnTo>
                <a:lnTo>
                  <a:pt x="4688624" y="822248"/>
                </a:lnTo>
                <a:lnTo>
                  <a:pt x="4686757" y="824115"/>
                </a:lnTo>
                <a:lnTo>
                  <a:pt x="4686300" y="825233"/>
                </a:lnTo>
                <a:lnTo>
                  <a:pt x="4686300" y="827862"/>
                </a:lnTo>
                <a:lnTo>
                  <a:pt x="4686757" y="828992"/>
                </a:lnTo>
                <a:lnTo>
                  <a:pt x="4688624" y="830846"/>
                </a:lnTo>
                <a:lnTo>
                  <a:pt x="4689741" y="831316"/>
                </a:lnTo>
                <a:lnTo>
                  <a:pt x="4701895" y="831316"/>
                </a:lnTo>
                <a:lnTo>
                  <a:pt x="4703013" y="830846"/>
                </a:lnTo>
                <a:lnTo>
                  <a:pt x="4704880" y="828992"/>
                </a:lnTo>
                <a:lnTo>
                  <a:pt x="4705350" y="827862"/>
                </a:lnTo>
                <a:lnTo>
                  <a:pt x="4705350" y="825233"/>
                </a:lnTo>
                <a:close/>
              </a:path>
              <a:path w="5629275" h="2476500">
                <a:moveTo>
                  <a:pt x="4762500" y="2465654"/>
                </a:moveTo>
                <a:lnTo>
                  <a:pt x="4762030" y="2464536"/>
                </a:lnTo>
                <a:lnTo>
                  <a:pt x="4760163" y="2462669"/>
                </a:lnTo>
                <a:lnTo>
                  <a:pt x="4759045" y="2462212"/>
                </a:lnTo>
                <a:lnTo>
                  <a:pt x="4746891" y="2462212"/>
                </a:lnTo>
                <a:lnTo>
                  <a:pt x="4745774" y="2462669"/>
                </a:lnTo>
                <a:lnTo>
                  <a:pt x="4743907" y="2464536"/>
                </a:lnTo>
                <a:lnTo>
                  <a:pt x="4743450" y="2465654"/>
                </a:lnTo>
                <a:lnTo>
                  <a:pt x="4743450" y="2468283"/>
                </a:lnTo>
                <a:lnTo>
                  <a:pt x="4743907" y="2469413"/>
                </a:lnTo>
                <a:lnTo>
                  <a:pt x="4745774" y="2471267"/>
                </a:lnTo>
                <a:lnTo>
                  <a:pt x="4746891" y="2471737"/>
                </a:lnTo>
                <a:lnTo>
                  <a:pt x="4759045" y="2471737"/>
                </a:lnTo>
                <a:lnTo>
                  <a:pt x="4760163" y="2471267"/>
                </a:lnTo>
                <a:lnTo>
                  <a:pt x="4762030" y="2469413"/>
                </a:lnTo>
                <a:lnTo>
                  <a:pt x="4762500" y="2468283"/>
                </a:lnTo>
                <a:lnTo>
                  <a:pt x="4762500" y="2465654"/>
                </a:lnTo>
                <a:close/>
              </a:path>
              <a:path w="5629275" h="2476500">
                <a:moveTo>
                  <a:pt x="4762500" y="825233"/>
                </a:moveTo>
                <a:lnTo>
                  <a:pt x="4762030" y="824115"/>
                </a:lnTo>
                <a:lnTo>
                  <a:pt x="4760163" y="822248"/>
                </a:lnTo>
                <a:lnTo>
                  <a:pt x="4759045" y="821791"/>
                </a:lnTo>
                <a:lnTo>
                  <a:pt x="4746891" y="821791"/>
                </a:lnTo>
                <a:lnTo>
                  <a:pt x="4745774" y="822248"/>
                </a:lnTo>
                <a:lnTo>
                  <a:pt x="4743907" y="824115"/>
                </a:lnTo>
                <a:lnTo>
                  <a:pt x="4743450" y="825233"/>
                </a:lnTo>
                <a:lnTo>
                  <a:pt x="4743450" y="827862"/>
                </a:lnTo>
                <a:lnTo>
                  <a:pt x="4743907" y="828992"/>
                </a:lnTo>
                <a:lnTo>
                  <a:pt x="4745774" y="830846"/>
                </a:lnTo>
                <a:lnTo>
                  <a:pt x="4746891" y="831316"/>
                </a:lnTo>
                <a:lnTo>
                  <a:pt x="4759045" y="831316"/>
                </a:lnTo>
                <a:lnTo>
                  <a:pt x="4760163" y="830846"/>
                </a:lnTo>
                <a:lnTo>
                  <a:pt x="4762030" y="828992"/>
                </a:lnTo>
                <a:lnTo>
                  <a:pt x="4762500" y="827862"/>
                </a:lnTo>
                <a:lnTo>
                  <a:pt x="4762500" y="825233"/>
                </a:lnTo>
                <a:close/>
              </a:path>
              <a:path w="5629275" h="2476500">
                <a:moveTo>
                  <a:pt x="4819637" y="2465654"/>
                </a:moveTo>
                <a:lnTo>
                  <a:pt x="4819180" y="2464536"/>
                </a:lnTo>
                <a:lnTo>
                  <a:pt x="4817313" y="2462669"/>
                </a:lnTo>
                <a:lnTo>
                  <a:pt x="4816195" y="2462212"/>
                </a:lnTo>
                <a:lnTo>
                  <a:pt x="4804041" y="2462212"/>
                </a:lnTo>
                <a:lnTo>
                  <a:pt x="4802924" y="2462669"/>
                </a:lnTo>
                <a:lnTo>
                  <a:pt x="4801057" y="2464536"/>
                </a:lnTo>
                <a:lnTo>
                  <a:pt x="4800587" y="2465654"/>
                </a:lnTo>
                <a:lnTo>
                  <a:pt x="4800587" y="2468283"/>
                </a:lnTo>
                <a:lnTo>
                  <a:pt x="4801057" y="2469413"/>
                </a:lnTo>
                <a:lnTo>
                  <a:pt x="4802924" y="2471267"/>
                </a:lnTo>
                <a:lnTo>
                  <a:pt x="4804041" y="2471737"/>
                </a:lnTo>
                <a:lnTo>
                  <a:pt x="4816195" y="2471737"/>
                </a:lnTo>
                <a:lnTo>
                  <a:pt x="4817313" y="2471267"/>
                </a:lnTo>
                <a:lnTo>
                  <a:pt x="4819180" y="2469413"/>
                </a:lnTo>
                <a:lnTo>
                  <a:pt x="4819637" y="2468283"/>
                </a:lnTo>
                <a:lnTo>
                  <a:pt x="4819637" y="2465654"/>
                </a:lnTo>
                <a:close/>
              </a:path>
              <a:path w="5629275" h="2476500">
                <a:moveTo>
                  <a:pt x="4819637" y="825233"/>
                </a:moveTo>
                <a:lnTo>
                  <a:pt x="4819180" y="824115"/>
                </a:lnTo>
                <a:lnTo>
                  <a:pt x="4817313" y="822248"/>
                </a:lnTo>
                <a:lnTo>
                  <a:pt x="4816195" y="821791"/>
                </a:lnTo>
                <a:lnTo>
                  <a:pt x="4804041" y="821791"/>
                </a:lnTo>
                <a:lnTo>
                  <a:pt x="4802924" y="822248"/>
                </a:lnTo>
                <a:lnTo>
                  <a:pt x="4801057" y="824115"/>
                </a:lnTo>
                <a:lnTo>
                  <a:pt x="4800587" y="825233"/>
                </a:lnTo>
                <a:lnTo>
                  <a:pt x="4800587" y="827862"/>
                </a:lnTo>
                <a:lnTo>
                  <a:pt x="4801057" y="828992"/>
                </a:lnTo>
                <a:lnTo>
                  <a:pt x="4802924" y="830846"/>
                </a:lnTo>
                <a:lnTo>
                  <a:pt x="4804041" y="831316"/>
                </a:lnTo>
                <a:lnTo>
                  <a:pt x="4816195" y="831316"/>
                </a:lnTo>
                <a:lnTo>
                  <a:pt x="4817313" y="830846"/>
                </a:lnTo>
                <a:lnTo>
                  <a:pt x="4819180" y="828992"/>
                </a:lnTo>
                <a:lnTo>
                  <a:pt x="4819637" y="827862"/>
                </a:lnTo>
                <a:lnTo>
                  <a:pt x="4819637" y="825233"/>
                </a:lnTo>
                <a:close/>
              </a:path>
              <a:path w="5629275" h="2476500">
                <a:moveTo>
                  <a:pt x="4876800" y="2465654"/>
                </a:moveTo>
                <a:lnTo>
                  <a:pt x="4876330" y="2464536"/>
                </a:lnTo>
                <a:lnTo>
                  <a:pt x="4874463" y="2462669"/>
                </a:lnTo>
                <a:lnTo>
                  <a:pt x="4873345" y="2462212"/>
                </a:lnTo>
                <a:lnTo>
                  <a:pt x="4861191" y="2462212"/>
                </a:lnTo>
                <a:lnTo>
                  <a:pt x="4860074" y="2462669"/>
                </a:lnTo>
                <a:lnTo>
                  <a:pt x="4858207" y="2464536"/>
                </a:lnTo>
                <a:lnTo>
                  <a:pt x="4857750" y="2465654"/>
                </a:lnTo>
                <a:lnTo>
                  <a:pt x="4857750" y="2468283"/>
                </a:lnTo>
                <a:lnTo>
                  <a:pt x="4858207" y="2469413"/>
                </a:lnTo>
                <a:lnTo>
                  <a:pt x="4860074" y="2471267"/>
                </a:lnTo>
                <a:lnTo>
                  <a:pt x="4861191" y="2471737"/>
                </a:lnTo>
                <a:lnTo>
                  <a:pt x="4873345" y="2471737"/>
                </a:lnTo>
                <a:lnTo>
                  <a:pt x="4874463" y="2471267"/>
                </a:lnTo>
                <a:lnTo>
                  <a:pt x="4876330" y="2469413"/>
                </a:lnTo>
                <a:lnTo>
                  <a:pt x="4876800" y="2468283"/>
                </a:lnTo>
                <a:lnTo>
                  <a:pt x="4876800" y="2465654"/>
                </a:lnTo>
                <a:close/>
              </a:path>
              <a:path w="5629275" h="2476500">
                <a:moveTo>
                  <a:pt x="4876800" y="825233"/>
                </a:moveTo>
                <a:lnTo>
                  <a:pt x="4876330" y="824115"/>
                </a:lnTo>
                <a:lnTo>
                  <a:pt x="4874463" y="822248"/>
                </a:lnTo>
                <a:lnTo>
                  <a:pt x="4873345" y="821791"/>
                </a:lnTo>
                <a:lnTo>
                  <a:pt x="4861191" y="821791"/>
                </a:lnTo>
                <a:lnTo>
                  <a:pt x="4860074" y="822248"/>
                </a:lnTo>
                <a:lnTo>
                  <a:pt x="4858207" y="824115"/>
                </a:lnTo>
                <a:lnTo>
                  <a:pt x="4857750" y="825233"/>
                </a:lnTo>
                <a:lnTo>
                  <a:pt x="4857750" y="827862"/>
                </a:lnTo>
                <a:lnTo>
                  <a:pt x="4858207" y="828992"/>
                </a:lnTo>
                <a:lnTo>
                  <a:pt x="4860074" y="830846"/>
                </a:lnTo>
                <a:lnTo>
                  <a:pt x="4861191" y="831316"/>
                </a:lnTo>
                <a:lnTo>
                  <a:pt x="4873345" y="831316"/>
                </a:lnTo>
                <a:lnTo>
                  <a:pt x="4874463" y="830846"/>
                </a:lnTo>
                <a:lnTo>
                  <a:pt x="4876330" y="828992"/>
                </a:lnTo>
                <a:lnTo>
                  <a:pt x="4876800" y="827862"/>
                </a:lnTo>
                <a:lnTo>
                  <a:pt x="4876800" y="825233"/>
                </a:lnTo>
                <a:close/>
              </a:path>
              <a:path w="5629275" h="2476500">
                <a:moveTo>
                  <a:pt x="4933937" y="2465654"/>
                </a:moveTo>
                <a:lnTo>
                  <a:pt x="4933480" y="2464536"/>
                </a:lnTo>
                <a:lnTo>
                  <a:pt x="4931613" y="2462669"/>
                </a:lnTo>
                <a:lnTo>
                  <a:pt x="4930495" y="2462212"/>
                </a:lnTo>
                <a:lnTo>
                  <a:pt x="4918341" y="2462212"/>
                </a:lnTo>
                <a:lnTo>
                  <a:pt x="4917224" y="2462669"/>
                </a:lnTo>
                <a:lnTo>
                  <a:pt x="4915357" y="2464536"/>
                </a:lnTo>
                <a:lnTo>
                  <a:pt x="4914900" y="2465654"/>
                </a:lnTo>
                <a:lnTo>
                  <a:pt x="4914900" y="2468283"/>
                </a:lnTo>
                <a:lnTo>
                  <a:pt x="4915357" y="2469413"/>
                </a:lnTo>
                <a:lnTo>
                  <a:pt x="4917224" y="2471267"/>
                </a:lnTo>
                <a:lnTo>
                  <a:pt x="4918341" y="2471737"/>
                </a:lnTo>
                <a:lnTo>
                  <a:pt x="4930495" y="2471737"/>
                </a:lnTo>
                <a:lnTo>
                  <a:pt x="4931613" y="2471267"/>
                </a:lnTo>
                <a:lnTo>
                  <a:pt x="4933480" y="2469413"/>
                </a:lnTo>
                <a:lnTo>
                  <a:pt x="4933937" y="2468283"/>
                </a:lnTo>
                <a:lnTo>
                  <a:pt x="4933937" y="2465654"/>
                </a:lnTo>
                <a:close/>
              </a:path>
              <a:path w="5629275" h="2476500">
                <a:moveTo>
                  <a:pt x="4933937" y="825233"/>
                </a:moveTo>
                <a:lnTo>
                  <a:pt x="4933480" y="824115"/>
                </a:lnTo>
                <a:lnTo>
                  <a:pt x="4931613" y="822248"/>
                </a:lnTo>
                <a:lnTo>
                  <a:pt x="4930495" y="821791"/>
                </a:lnTo>
                <a:lnTo>
                  <a:pt x="4918341" y="821791"/>
                </a:lnTo>
                <a:lnTo>
                  <a:pt x="4917224" y="822248"/>
                </a:lnTo>
                <a:lnTo>
                  <a:pt x="4915357" y="824115"/>
                </a:lnTo>
                <a:lnTo>
                  <a:pt x="4914900" y="825233"/>
                </a:lnTo>
                <a:lnTo>
                  <a:pt x="4914900" y="827862"/>
                </a:lnTo>
                <a:lnTo>
                  <a:pt x="4915357" y="828992"/>
                </a:lnTo>
                <a:lnTo>
                  <a:pt x="4917224" y="830846"/>
                </a:lnTo>
                <a:lnTo>
                  <a:pt x="4918341" y="831316"/>
                </a:lnTo>
                <a:lnTo>
                  <a:pt x="4930495" y="831316"/>
                </a:lnTo>
                <a:lnTo>
                  <a:pt x="4931613" y="830846"/>
                </a:lnTo>
                <a:lnTo>
                  <a:pt x="4933480" y="828992"/>
                </a:lnTo>
                <a:lnTo>
                  <a:pt x="4933937" y="827862"/>
                </a:lnTo>
                <a:lnTo>
                  <a:pt x="4933937" y="825233"/>
                </a:lnTo>
                <a:close/>
              </a:path>
              <a:path w="5629275" h="2476500">
                <a:moveTo>
                  <a:pt x="4991100" y="2465654"/>
                </a:moveTo>
                <a:lnTo>
                  <a:pt x="4990630" y="2464536"/>
                </a:lnTo>
                <a:lnTo>
                  <a:pt x="4988763" y="2462669"/>
                </a:lnTo>
                <a:lnTo>
                  <a:pt x="4987645" y="2462212"/>
                </a:lnTo>
                <a:lnTo>
                  <a:pt x="4975491" y="2462212"/>
                </a:lnTo>
                <a:lnTo>
                  <a:pt x="4974374" y="2462669"/>
                </a:lnTo>
                <a:lnTo>
                  <a:pt x="4972507" y="2464536"/>
                </a:lnTo>
                <a:lnTo>
                  <a:pt x="4972050" y="2465654"/>
                </a:lnTo>
                <a:lnTo>
                  <a:pt x="4972050" y="2468283"/>
                </a:lnTo>
                <a:lnTo>
                  <a:pt x="4972507" y="2469413"/>
                </a:lnTo>
                <a:lnTo>
                  <a:pt x="4974374" y="2471267"/>
                </a:lnTo>
                <a:lnTo>
                  <a:pt x="4975491" y="2471737"/>
                </a:lnTo>
                <a:lnTo>
                  <a:pt x="4987645" y="2471737"/>
                </a:lnTo>
                <a:lnTo>
                  <a:pt x="4988763" y="2471267"/>
                </a:lnTo>
                <a:lnTo>
                  <a:pt x="4990630" y="2469413"/>
                </a:lnTo>
                <a:lnTo>
                  <a:pt x="4991100" y="2468283"/>
                </a:lnTo>
                <a:lnTo>
                  <a:pt x="4991100" y="2465654"/>
                </a:lnTo>
                <a:close/>
              </a:path>
              <a:path w="5629275" h="2476500">
                <a:moveTo>
                  <a:pt x="4991100" y="825233"/>
                </a:moveTo>
                <a:lnTo>
                  <a:pt x="4990630" y="824115"/>
                </a:lnTo>
                <a:lnTo>
                  <a:pt x="4988763" y="822248"/>
                </a:lnTo>
                <a:lnTo>
                  <a:pt x="4987645" y="821791"/>
                </a:lnTo>
                <a:lnTo>
                  <a:pt x="4975491" y="821791"/>
                </a:lnTo>
                <a:lnTo>
                  <a:pt x="4974374" y="822248"/>
                </a:lnTo>
                <a:lnTo>
                  <a:pt x="4972507" y="824115"/>
                </a:lnTo>
                <a:lnTo>
                  <a:pt x="4972050" y="825233"/>
                </a:lnTo>
                <a:lnTo>
                  <a:pt x="4972050" y="827862"/>
                </a:lnTo>
                <a:lnTo>
                  <a:pt x="4972507" y="828992"/>
                </a:lnTo>
                <a:lnTo>
                  <a:pt x="4974374" y="830846"/>
                </a:lnTo>
                <a:lnTo>
                  <a:pt x="4975491" y="831316"/>
                </a:lnTo>
                <a:lnTo>
                  <a:pt x="4987645" y="831316"/>
                </a:lnTo>
                <a:lnTo>
                  <a:pt x="4988763" y="830846"/>
                </a:lnTo>
                <a:lnTo>
                  <a:pt x="4990630" y="828992"/>
                </a:lnTo>
                <a:lnTo>
                  <a:pt x="4991100" y="827862"/>
                </a:lnTo>
                <a:lnTo>
                  <a:pt x="4991100" y="825233"/>
                </a:lnTo>
                <a:close/>
              </a:path>
              <a:path w="5629275" h="2476500">
                <a:moveTo>
                  <a:pt x="5048237" y="2465654"/>
                </a:moveTo>
                <a:lnTo>
                  <a:pt x="5047780" y="2464536"/>
                </a:lnTo>
                <a:lnTo>
                  <a:pt x="5045913" y="2462669"/>
                </a:lnTo>
                <a:lnTo>
                  <a:pt x="5044795" y="2462212"/>
                </a:lnTo>
                <a:lnTo>
                  <a:pt x="5032641" y="2462212"/>
                </a:lnTo>
                <a:lnTo>
                  <a:pt x="5031524" y="2462669"/>
                </a:lnTo>
                <a:lnTo>
                  <a:pt x="5029657" y="2464536"/>
                </a:lnTo>
                <a:lnTo>
                  <a:pt x="5029187" y="2465654"/>
                </a:lnTo>
                <a:lnTo>
                  <a:pt x="5029187" y="2468283"/>
                </a:lnTo>
                <a:lnTo>
                  <a:pt x="5029657" y="2469413"/>
                </a:lnTo>
                <a:lnTo>
                  <a:pt x="5031524" y="2471267"/>
                </a:lnTo>
                <a:lnTo>
                  <a:pt x="5032641" y="2471737"/>
                </a:lnTo>
                <a:lnTo>
                  <a:pt x="5044795" y="2471737"/>
                </a:lnTo>
                <a:lnTo>
                  <a:pt x="5045913" y="2471267"/>
                </a:lnTo>
                <a:lnTo>
                  <a:pt x="5047780" y="2469413"/>
                </a:lnTo>
                <a:lnTo>
                  <a:pt x="5048237" y="2468283"/>
                </a:lnTo>
                <a:lnTo>
                  <a:pt x="5048237" y="2465654"/>
                </a:lnTo>
                <a:close/>
              </a:path>
              <a:path w="5629275" h="2476500">
                <a:moveTo>
                  <a:pt x="5048237" y="825233"/>
                </a:moveTo>
                <a:lnTo>
                  <a:pt x="5047780" y="824115"/>
                </a:lnTo>
                <a:lnTo>
                  <a:pt x="5045913" y="822248"/>
                </a:lnTo>
                <a:lnTo>
                  <a:pt x="5044795" y="821791"/>
                </a:lnTo>
                <a:lnTo>
                  <a:pt x="5032641" y="821791"/>
                </a:lnTo>
                <a:lnTo>
                  <a:pt x="5031524" y="822248"/>
                </a:lnTo>
                <a:lnTo>
                  <a:pt x="5029657" y="824115"/>
                </a:lnTo>
                <a:lnTo>
                  <a:pt x="5029187" y="825233"/>
                </a:lnTo>
                <a:lnTo>
                  <a:pt x="5029187" y="827862"/>
                </a:lnTo>
                <a:lnTo>
                  <a:pt x="5029657" y="828992"/>
                </a:lnTo>
                <a:lnTo>
                  <a:pt x="5031524" y="830846"/>
                </a:lnTo>
                <a:lnTo>
                  <a:pt x="5032641" y="831316"/>
                </a:lnTo>
                <a:lnTo>
                  <a:pt x="5044795" y="831316"/>
                </a:lnTo>
                <a:lnTo>
                  <a:pt x="5045913" y="830846"/>
                </a:lnTo>
                <a:lnTo>
                  <a:pt x="5047780" y="828992"/>
                </a:lnTo>
                <a:lnTo>
                  <a:pt x="5048237" y="827862"/>
                </a:lnTo>
                <a:lnTo>
                  <a:pt x="5048237" y="825233"/>
                </a:lnTo>
                <a:close/>
              </a:path>
              <a:path w="5629275" h="2476500">
                <a:moveTo>
                  <a:pt x="5105387" y="2465654"/>
                </a:moveTo>
                <a:lnTo>
                  <a:pt x="5104930" y="2464536"/>
                </a:lnTo>
                <a:lnTo>
                  <a:pt x="5103063" y="2462669"/>
                </a:lnTo>
                <a:lnTo>
                  <a:pt x="5101945" y="2462212"/>
                </a:lnTo>
                <a:lnTo>
                  <a:pt x="5089791" y="2462212"/>
                </a:lnTo>
                <a:lnTo>
                  <a:pt x="5088674" y="2462669"/>
                </a:lnTo>
                <a:lnTo>
                  <a:pt x="5086807" y="2464536"/>
                </a:lnTo>
                <a:lnTo>
                  <a:pt x="5086337" y="2465654"/>
                </a:lnTo>
                <a:lnTo>
                  <a:pt x="5086337" y="2468283"/>
                </a:lnTo>
                <a:lnTo>
                  <a:pt x="5086807" y="2469413"/>
                </a:lnTo>
                <a:lnTo>
                  <a:pt x="5088674" y="2471267"/>
                </a:lnTo>
                <a:lnTo>
                  <a:pt x="5089791" y="2471737"/>
                </a:lnTo>
                <a:lnTo>
                  <a:pt x="5101945" y="2471737"/>
                </a:lnTo>
                <a:lnTo>
                  <a:pt x="5103063" y="2471267"/>
                </a:lnTo>
                <a:lnTo>
                  <a:pt x="5104930" y="2469413"/>
                </a:lnTo>
                <a:lnTo>
                  <a:pt x="5105387" y="2468283"/>
                </a:lnTo>
                <a:lnTo>
                  <a:pt x="5105387" y="2465654"/>
                </a:lnTo>
                <a:close/>
              </a:path>
              <a:path w="5629275" h="2476500">
                <a:moveTo>
                  <a:pt x="5105387" y="825233"/>
                </a:moveTo>
                <a:lnTo>
                  <a:pt x="5104930" y="824115"/>
                </a:lnTo>
                <a:lnTo>
                  <a:pt x="5103063" y="822248"/>
                </a:lnTo>
                <a:lnTo>
                  <a:pt x="5101945" y="821791"/>
                </a:lnTo>
                <a:lnTo>
                  <a:pt x="5089791" y="821791"/>
                </a:lnTo>
                <a:lnTo>
                  <a:pt x="5088674" y="822248"/>
                </a:lnTo>
                <a:lnTo>
                  <a:pt x="5086807" y="824115"/>
                </a:lnTo>
                <a:lnTo>
                  <a:pt x="5086337" y="825233"/>
                </a:lnTo>
                <a:lnTo>
                  <a:pt x="5086337" y="827862"/>
                </a:lnTo>
                <a:lnTo>
                  <a:pt x="5086807" y="828992"/>
                </a:lnTo>
                <a:lnTo>
                  <a:pt x="5088674" y="830846"/>
                </a:lnTo>
                <a:lnTo>
                  <a:pt x="5089791" y="831316"/>
                </a:lnTo>
                <a:lnTo>
                  <a:pt x="5101945" y="831316"/>
                </a:lnTo>
                <a:lnTo>
                  <a:pt x="5103063" y="830846"/>
                </a:lnTo>
                <a:lnTo>
                  <a:pt x="5104930" y="828992"/>
                </a:lnTo>
                <a:lnTo>
                  <a:pt x="5105387" y="827862"/>
                </a:lnTo>
                <a:lnTo>
                  <a:pt x="5105387" y="825233"/>
                </a:lnTo>
                <a:close/>
              </a:path>
              <a:path w="5629275" h="2476500">
                <a:moveTo>
                  <a:pt x="5162537" y="2465654"/>
                </a:moveTo>
                <a:lnTo>
                  <a:pt x="5162080" y="2464536"/>
                </a:lnTo>
                <a:lnTo>
                  <a:pt x="5160213" y="2462669"/>
                </a:lnTo>
                <a:lnTo>
                  <a:pt x="5159095" y="2462212"/>
                </a:lnTo>
                <a:lnTo>
                  <a:pt x="5146941" y="2462212"/>
                </a:lnTo>
                <a:lnTo>
                  <a:pt x="5145824" y="2462669"/>
                </a:lnTo>
                <a:lnTo>
                  <a:pt x="5143957" y="2464536"/>
                </a:lnTo>
                <a:lnTo>
                  <a:pt x="5143500" y="2465654"/>
                </a:lnTo>
                <a:lnTo>
                  <a:pt x="5143500" y="2468283"/>
                </a:lnTo>
                <a:lnTo>
                  <a:pt x="5143957" y="2469413"/>
                </a:lnTo>
                <a:lnTo>
                  <a:pt x="5145824" y="2471267"/>
                </a:lnTo>
                <a:lnTo>
                  <a:pt x="5146941" y="2471737"/>
                </a:lnTo>
                <a:lnTo>
                  <a:pt x="5159095" y="2471737"/>
                </a:lnTo>
                <a:lnTo>
                  <a:pt x="5160213" y="2471267"/>
                </a:lnTo>
                <a:lnTo>
                  <a:pt x="5162080" y="2469413"/>
                </a:lnTo>
                <a:lnTo>
                  <a:pt x="5162537" y="2468283"/>
                </a:lnTo>
                <a:lnTo>
                  <a:pt x="5162537" y="2465654"/>
                </a:lnTo>
                <a:close/>
              </a:path>
              <a:path w="5629275" h="2476500">
                <a:moveTo>
                  <a:pt x="5162537" y="825233"/>
                </a:moveTo>
                <a:lnTo>
                  <a:pt x="5162080" y="824115"/>
                </a:lnTo>
                <a:lnTo>
                  <a:pt x="5160213" y="822248"/>
                </a:lnTo>
                <a:lnTo>
                  <a:pt x="5159095" y="821791"/>
                </a:lnTo>
                <a:lnTo>
                  <a:pt x="5146941" y="821791"/>
                </a:lnTo>
                <a:lnTo>
                  <a:pt x="5145824" y="822248"/>
                </a:lnTo>
                <a:lnTo>
                  <a:pt x="5143957" y="824115"/>
                </a:lnTo>
                <a:lnTo>
                  <a:pt x="5143500" y="825233"/>
                </a:lnTo>
                <a:lnTo>
                  <a:pt x="5143500" y="827862"/>
                </a:lnTo>
                <a:lnTo>
                  <a:pt x="5143957" y="828992"/>
                </a:lnTo>
                <a:lnTo>
                  <a:pt x="5145824" y="830846"/>
                </a:lnTo>
                <a:lnTo>
                  <a:pt x="5146941" y="831316"/>
                </a:lnTo>
                <a:lnTo>
                  <a:pt x="5159095" y="831316"/>
                </a:lnTo>
                <a:lnTo>
                  <a:pt x="5160213" y="830846"/>
                </a:lnTo>
                <a:lnTo>
                  <a:pt x="5162080" y="828992"/>
                </a:lnTo>
                <a:lnTo>
                  <a:pt x="5162537" y="827862"/>
                </a:lnTo>
                <a:lnTo>
                  <a:pt x="5162537" y="825233"/>
                </a:lnTo>
                <a:close/>
              </a:path>
              <a:path w="5629275" h="2476500">
                <a:moveTo>
                  <a:pt x="5219700" y="2465654"/>
                </a:moveTo>
                <a:lnTo>
                  <a:pt x="5219230" y="2464536"/>
                </a:lnTo>
                <a:lnTo>
                  <a:pt x="5217363" y="2462669"/>
                </a:lnTo>
                <a:lnTo>
                  <a:pt x="5216245" y="2462212"/>
                </a:lnTo>
                <a:lnTo>
                  <a:pt x="5204091" y="2462212"/>
                </a:lnTo>
                <a:lnTo>
                  <a:pt x="5202974" y="2462669"/>
                </a:lnTo>
                <a:lnTo>
                  <a:pt x="5201107" y="2464536"/>
                </a:lnTo>
                <a:lnTo>
                  <a:pt x="5200637" y="2465654"/>
                </a:lnTo>
                <a:lnTo>
                  <a:pt x="5200637" y="2468283"/>
                </a:lnTo>
                <a:lnTo>
                  <a:pt x="5201107" y="2469413"/>
                </a:lnTo>
                <a:lnTo>
                  <a:pt x="5202974" y="2471267"/>
                </a:lnTo>
                <a:lnTo>
                  <a:pt x="5204091" y="2471737"/>
                </a:lnTo>
                <a:lnTo>
                  <a:pt x="5216245" y="2471737"/>
                </a:lnTo>
                <a:lnTo>
                  <a:pt x="5217363" y="2471267"/>
                </a:lnTo>
                <a:lnTo>
                  <a:pt x="5219230" y="2469413"/>
                </a:lnTo>
                <a:lnTo>
                  <a:pt x="5219700" y="2468283"/>
                </a:lnTo>
                <a:lnTo>
                  <a:pt x="5219700" y="2465654"/>
                </a:lnTo>
                <a:close/>
              </a:path>
              <a:path w="5629275" h="2476500">
                <a:moveTo>
                  <a:pt x="5219700" y="825233"/>
                </a:moveTo>
                <a:lnTo>
                  <a:pt x="5219230" y="824115"/>
                </a:lnTo>
                <a:lnTo>
                  <a:pt x="5217363" y="822248"/>
                </a:lnTo>
                <a:lnTo>
                  <a:pt x="5216245" y="821791"/>
                </a:lnTo>
                <a:lnTo>
                  <a:pt x="5204091" y="821791"/>
                </a:lnTo>
                <a:lnTo>
                  <a:pt x="5202974" y="822248"/>
                </a:lnTo>
                <a:lnTo>
                  <a:pt x="5201107" y="824115"/>
                </a:lnTo>
                <a:lnTo>
                  <a:pt x="5200637" y="825233"/>
                </a:lnTo>
                <a:lnTo>
                  <a:pt x="5200637" y="827862"/>
                </a:lnTo>
                <a:lnTo>
                  <a:pt x="5201107" y="828992"/>
                </a:lnTo>
                <a:lnTo>
                  <a:pt x="5202974" y="830846"/>
                </a:lnTo>
                <a:lnTo>
                  <a:pt x="5204091" y="831316"/>
                </a:lnTo>
                <a:lnTo>
                  <a:pt x="5216245" y="831316"/>
                </a:lnTo>
                <a:lnTo>
                  <a:pt x="5217363" y="830846"/>
                </a:lnTo>
                <a:lnTo>
                  <a:pt x="5219230" y="828992"/>
                </a:lnTo>
                <a:lnTo>
                  <a:pt x="5219700" y="827862"/>
                </a:lnTo>
                <a:lnTo>
                  <a:pt x="5219700" y="825233"/>
                </a:lnTo>
                <a:close/>
              </a:path>
              <a:path w="5629275" h="2476500">
                <a:moveTo>
                  <a:pt x="5276837" y="2465654"/>
                </a:moveTo>
                <a:lnTo>
                  <a:pt x="5276380" y="2464536"/>
                </a:lnTo>
                <a:lnTo>
                  <a:pt x="5274513" y="2462669"/>
                </a:lnTo>
                <a:lnTo>
                  <a:pt x="5273395" y="2462212"/>
                </a:lnTo>
                <a:lnTo>
                  <a:pt x="5261241" y="2462212"/>
                </a:lnTo>
                <a:lnTo>
                  <a:pt x="5260124" y="2462669"/>
                </a:lnTo>
                <a:lnTo>
                  <a:pt x="5258257" y="2464536"/>
                </a:lnTo>
                <a:lnTo>
                  <a:pt x="5257787" y="2465654"/>
                </a:lnTo>
                <a:lnTo>
                  <a:pt x="5257787" y="2468283"/>
                </a:lnTo>
                <a:lnTo>
                  <a:pt x="5258257" y="2469413"/>
                </a:lnTo>
                <a:lnTo>
                  <a:pt x="5260124" y="2471267"/>
                </a:lnTo>
                <a:lnTo>
                  <a:pt x="5261241" y="2471737"/>
                </a:lnTo>
                <a:lnTo>
                  <a:pt x="5273395" y="2471737"/>
                </a:lnTo>
                <a:lnTo>
                  <a:pt x="5274513" y="2471267"/>
                </a:lnTo>
                <a:lnTo>
                  <a:pt x="5276380" y="2469413"/>
                </a:lnTo>
                <a:lnTo>
                  <a:pt x="5276837" y="2468283"/>
                </a:lnTo>
                <a:lnTo>
                  <a:pt x="5276837" y="2465654"/>
                </a:lnTo>
                <a:close/>
              </a:path>
              <a:path w="5629275" h="2476500">
                <a:moveTo>
                  <a:pt x="5276837" y="825233"/>
                </a:moveTo>
                <a:lnTo>
                  <a:pt x="5276380" y="824115"/>
                </a:lnTo>
                <a:lnTo>
                  <a:pt x="5274513" y="822248"/>
                </a:lnTo>
                <a:lnTo>
                  <a:pt x="5273395" y="821791"/>
                </a:lnTo>
                <a:lnTo>
                  <a:pt x="5261241" y="821791"/>
                </a:lnTo>
                <a:lnTo>
                  <a:pt x="5260124" y="822248"/>
                </a:lnTo>
                <a:lnTo>
                  <a:pt x="5258257" y="824115"/>
                </a:lnTo>
                <a:lnTo>
                  <a:pt x="5257787" y="825233"/>
                </a:lnTo>
                <a:lnTo>
                  <a:pt x="5257787" y="827862"/>
                </a:lnTo>
                <a:lnTo>
                  <a:pt x="5258257" y="828992"/>
                </a:lnTo>
                <a:lnTo>
                  <a:pt x="5260124" y="830846"/>
                </a:lnTo>
                <a:lnTo>
                  <a:pt x="5261241" y="831316"/>
                </a:lnTo>
                <a:lnTo>
                  <a:pt x="5273395" y="831316"/>
                </a:lnTo>
                <a:lnTo>
                  <a:pt x="5274513" y="830846"/>
                </a:lnTo>
                <a:lnTo>
                  <a:pt x="5276380" y="828992"/>
                </a:lnTo>
                <a:lnTo>
                  <a:pt x="5276837" y="827862"/>
                </a:lnTo>
                <a:lnTo>
                  <a:pt x="5276837" y="825233"/>
                </a:lnTo>
                <a:close/>
              </a:path>
              <a:path w="5629275" h="2476500">
                <a:moveTo>
                  <a:pt x="5333987" y="2465654"/>
                </a:moveTo>
                <a:lnTo>
                  <a:pt x="5333530" y="2464536"/>
                </a:lnTo>
                <a:lnTo>
                  <a:pt x="5331663" y="2462669"/>
                </a:lnTo>
                <a:lnTo>
                  <a:pt x="5330545" y="2462212"/>
                </a:lnTo>
                <a:lnTo>
                  <a:pt x="5318391" y="2462212"/>
                </a:lnTo>
                <a:lnTo>
                  <a:pt x="5317274" y="2462669"/>
                </a:lnTo>
                <a:lnTo>
                  <a:pt x="5315407" y="2464536"/>
                </a:lnTo>
                <a:lnTo>
                  <a:pt x="5314950" y="2465654"/>
                </a:lnTo>
                <a:lnTo>
                  <a:pt x="5314950" y="2468283"/>
                </a:lnTo>
                <a:lnTo>
                  <a:pt x="5315407" y="2469413"/>
                </a:lnTo>
                <a:lnTo>
                  <a:pt x="5317274" y="2471267"/>
                </a:lnTo>
                <a:lnTo>
                  <a:pt x="5318391" y="2471737"/>
                </a:lnTo>
                <a:lnTo>
                  <a:pt x="5330545" y="2471737"/>
                </a:lnTo>
                <a:lnTo>
                  <a:pt x="5331663" y="2471267"/>
                </a:lnTo>
                <a:lnTo>
                  <a:pt x="5333530" y="2469413"/>
                </a:lnTo>
                <a:lnTo>
                  <a:pt x="5333987" y="2468283"/>
                </a:lnTo>
                <a:lnTo>
                  <a:pt x="5333987" y="2465654"/>
                </a:lnTo>
                <a:close/>
              </a:path>
              <a:path w="5629275" h="2476500">
                <a:moveTo>
                  <a:pt x="5333987" y="825233"/>
                </a:moveTo>
                <a:lnTo>
                  <a:pt x="5333530" y="824115"/>
                </a:lnTo>
                <a:lnTo>
                  <a:pt x="5331663" y="822248"/>
                </a:lnTo>
                <a:lnTo>
                  <a:pt x="5330545" y="821791"/>
                </a:lnTo>
                <a:lnTo>
                  <a:pt x="5318391" y="821791"/>
                </a:lnTo>
                <a:lnTo>
                  <a:pt x="5317274" y="822248"/>
                </a:lnTo>
                <a:lnTo>
                  <a:pt x="5315407" y="824115"/>
                </a:lnTo>
                <a:lnTo>
                  <a:pt x="5314950" y="825233"/>
                </a:lnTo>
                <a:lnTo>
                  <a:pt x="5314950" y="827862"/>
                </a:lnTo>
                <a:lnTo>
                  <a:pt x="5315407" y="828992"/>
                </a:lnTo>
                <a:lnTo>
                  <a:pt x="5317274" y="830846"/>
                </a:lnTo>
                <a:lnTo>
                  <a:pt x="5318391" y="831316"/>
                </a:lnTo>
                <a:lnTo>
                  <a:pt x="5330545" y="831316"/>
                </a:lnTo>
                <a:lnTo>
                  <a:pt x="5331663" y="830846"/>
                </a:lnTo>
                <a:lnTo>
                  <a:pt x="5333530" y="828992"/>
                </a:lnTo>
                <a:lnTo>
                  <a:pt x="5333987" y="827862"/>
                </a:lnTo>
                <a:lnTo>
                  <a:pt x="5333987" y="825233"/>
                </a:lnTo>
                <a:close/>
              </a:path>
              <a:path w="5629275" h="2476500">
                <a:moveTo>
                  <a:pt x="5391150" y="2465654"/>
                </a:moveTo>
                <a:lnTo>
                  <a:pt x="5390680" y="2464536"/>
                </a:lnTo>
                <a:lnTo>
                  <a:pt x="5388813" y="2462669"/>
                </a:lnTo>
                <a:lnTo>
                  <a:pt x="5387695" y="2462212"/>
                </a:lnTo>
                <a:lnTo>
                  <a:pt x="5375541" y="2462212"/>
                </a:lnTo>
                <a:lnTo>
                  <a:pt x="5374424" y="2462669"/>
                </a:lnTo>
                <a:lnTo>
                  <a:pt x="5372557" y="2464536"/>
                </a:lnTo>
                <a:lnTo>
                  <a:pt x="5372087" y="2465654"/>
                </a:lnTo>
                <a:lnTo>
                  <a:pt x="5372087" y="2468283"/>
                </a:lnTo>
                <a:lnTo>
                  <a:pt x="5372557" y="2469413"/>
                </a:lnTo>
                <a:lnTo>
                  <a:pt x="5374424" y="2471267"/>
                </a:lnTo>
                <a:lnTo>
                  <a:pt x="5375541" y="2471737"/>
                </a:lnTo>
                <a:lnTo>
                  <a:pt x="5387695" y="2471737"/>
                </a:lnTo>
                <a:lnTo>
                  <a:pt x="5388813" y="2471267"/>
                </a:lnTo>
                <a:lnTo>
                  <a:pt x="5390680" y="2469413"/>
                </a:lnTo>
                <a:lnTo>
                  <a:pt x="5391150" y="2468283"/>
                </a:lnTo>
                <a:lnTo>
                  <a:pt x="5391150" y="2465654"/>
                </a:lnTo>
                <a:close/>
              </a:path>
              <a:path w="5629275" h="2476500">
                <a:moveTo>
                  <a:pt x="5391150" y="825233"/>
                </a:moveTo>
                <a:lnTo>
                  <a:pt x="5390680" y="824115"/>
                </a:lnTo>
                <a:lnTo>
                  <a:pt x="5388813" y="822248"/>
                </a:lnTo>
                <a:lnTo>
                  <a:pt x="5387695" y="821791"/>
                </a:lnTo>
                <a:lnTo>
                  <a:pt x="5375541" y="821791"/>
                </a:lnTo>
                <a:lnTo>
                  <a:pt x="5374424" y="822248"/>
                </a:lnTo>
                <a:lnTo>
                  <a:pt x="5372557" y="824115"/>
                </a:lnTo>
                <a:lnTo>
                  <a:pt x="5372087" y="825233"/>
                </a:lnTo>
                <a:lnTo>
                  <a:pt x="5372087" y="827862"/>
                </a:lnTo>
                <a:lnTo>
                  <a:pt x="5372557" y="828992"/>
                </a:lnTo>
                <a:lnTo>
                  <a:pt x="5374424" y="830846"/>
                </a:lnTo>
                <a:lnTo>
                  <a:pt x="5375541" y="831316"/>
                </a:lnTo>
                <a:lnTo>
                  <a:pt x="5387695" y="831316"/>
                </a:lnTo>
                <a:lnTo>
                  <a:pt x="5388813" y="830846"/>
                </a:lnTo>
                <a:lnTo>
                  <a:pt x="5390680" y="828992"/>
                </a:lnTo>
                <a:lnTo>
                  <a:pt x="5391150" y="827862"/>
                </a:lnTo>
                <a:lnTo>
                  <a:pt x="5391150" y="825233"/>
                </a:lnTo>
                <a:close/>
              </a:path>
              <a:path w="5629275" h="2476500">
                <a:moveTo>
                  <a:pt x="5448287" y="2465654"/>
                </a:moveTo>
                <a:lnTo>
                  <a:pt x="5447830" y="2464536"/>
                </a:lnTo>
                <a:lnTo>
                  <a:pt x="5445963" y="2462669"/>
                </a:lnTo>
                <a:lnTo>
                  <a:pt x="5444845" y="2462212"/>
                </a:lnTo>
                <a:lnTo>
                  <a:pt x="5432691" y="2462212"/>
                </a:lnTo>
                <a:lnTo>
                  <a:pt x="5431574" y="2462669"/>
                </a:lnTo>
                <a:lnTo>
                  <a:pt x="5429707" y="2464536"/>
                </a:lnTo>
                <a:lnTo>
                  <a:pt x="5429237" y="2465654"/>
                </a:lnTo>
                <a:lnTo>
                  <a:pt x="5429237" y="2468283"/>
                </a:lnTo>
                <a:lnTo>
                  <a:pt x="5429707" y="2469413"/>
                </a:lnTo>
                <a:lnTo>
                  <a:pt x="5431574" y="2471267"/>
                </a:lnTo>
                <a:lnTo>
                  <a:pt x="5432691" y="2471737"/>
                </a:lnTo>
                <a:lnTo>
                  <a:pt x="5444845" y="2471737"/>
                </a:lnTo>
                <a:lnTo>
                  <a:pt x="5445963" y="2471267"/>
                </a:lnTo>
                <a:lnTo>
                  <a:pt x="5447830" y="2469413"/>
                </a:lnTo>
                <a:lnTo>
                  <a:pt x="5448287" y="2468283"/>
                </a:lnTo>
                <a:lnTo>
                  <a:pt x="5448287" y="2465654"/>
                </a:lnTo>
                <a:close/>
              </a:path>
              <a:path w="5629275" h="2476500">
                <a:moveTo>
                  <a:pt x="5448287" y="825233"/>
                </a:moveTo>
                <a:lnTo>
                  <a:pt x="5447830" y="824115"/>
                </a:lnTo>
                <a:lnTo>
                  <a:pt x="5445963" y="822248"/>
                </a:lnTo>
                <a:lnTo>
                  <a:pt x="5444845" y="821791"/>
                </a:lnTo>
                <a:lnTo>
                  <a:pt x="5432691" y="821791"/>
                </a:lnTo>
                <a:lnTo>
                  <a:pt x="5431574" y="822248"/>
                </a:lnTo>
                <a:lnTo>
                  <a:pt x="5429707" y="824115"/>
                </a:lnTo>
                <a:lnTo>
                  <a:pt x="5429237" y="825233"/>
                </a:lnTo>
                <a:lnTo>
                  <a:pt x="5429237" y="827862"/>
                </a:lnTo>
                <a:lnTo>
                  <a:pt x="5429707" y="828992"/>
                </a:lnTo>
                <a:lnTo>
                  <a:pt x="5431574" y="830846"/>
                </a:lnTo>
                <a:lnTo>
                  <a:pt x="5432691" y="831316"/>
                </a:lnTo>
                <a:lnTo>
                  <a:pt x="5444845" y="831316"/>
                </a:lnTo>
                <a:lnTo>
                  <a:pt x="5445963" y="830846"/>
                </a:lnTo>
                <a:lnTo>
                  <a:pt x="5447830" y="828992"/>
                </a:lnTo>
                <a:lnTo>
                  <a:pt x="5448287" y="827862"/>
                </a:lnTo>
                <a:lnTo>
                  <a:pt x="5448287" y="825233"/>
                </a:lnTo>
                <a:close/>
              </a:path>
              <a:path w="5629275" h="2476500">
                <a:moveTo>
                  <a:pt x="5505437" y="2465654"/>
                </a:moveTo>
                <a:lnTo>
                  <a:pt x="5504980" y="2464536"/>
                </a:lnTo>
                <a:lnTo>
                  <a:pt x="5503113" y="2462669"/>
                </a:lnTo>
                <a:lnTo>
                  <a:pt x="5501995" y="2462212"/>
                </a:lnTo>
                <a:lnTo>
                  <a:pt x="5489841" y="2462212"/>
                </a:lnTo>
                <a:lnTo>
                  <a:pt x="5488724" y="2462669"/>
                </a:lnTo>
                <a:lnTo>
                  <a:pt x="5486857" y="2464536"/>
                </a:lnTo>
                <a:lnTo>
                  <a:pt x="5486387" y="2465654"/>
                </a:lnTo>
                <a:lnTo>
                  <a:pt x="5486387" y="2468283"/>
                </a:lnTo>
                <a:lnTo>
                  <a:pt x="5486857" y="2469413"/>
                </a:lnTo>
                <a:lnTo>
                  <a:pt x="5488724" y="2471267"/>
                </a:lnTo>
                <a:lnTo>
                  <a:pt x="5489841" y="2471737"/>
                </a:lnTo>
                <a:lnTo>
                  <a:pt x="5501995" y="2471737"/>
                </a:lnTo>
                <a:lnTo>
                  <a:pt x="5503113" y="2471267"/>
                </a:lnTo>
                <a:lnTo>
                  <a:pt x="5504980" y="2469413"/>
                </a:lnTo>
                <a:lnTo>
                  <a:pt x="5505437" y="2468283"/>
                </a:lnTo>
                <a:lnTo>
                  <a:pt x="5505437" y="2465654"/>
                </a:lnTo>
                <a:close/>
              </a:path>
              <a:path w="5629275" h="2476500">
                <a:moveTo>
                  <a:pt x="5505437" y="825233"/>
                </a:moveTo>
                <a:lnTo>
                  <a:pt x="5504980" y="824115"/>
                </a:lnTo>
                <a:lnTo>
                  <a:pt x="5503113" y="822248"/>
                </a:lnTo>
                <a:lnTo>
                  <a:pt x="5501995" y="821791"/>
                </a:lnTo>
                <a:lnTo>
                  <a:pt x="5489841" y="821791"/>
                </a:lnTo>
                <a:lnTo>
                  <a:pt x="5488724" y="822248"/>
                </a:lnTo>
                <a:lnTo>
                  <a:pt x="5486857" y="824115"/>
                </a:lnTo>
                <a:lnTo>
                  <a:pt x="5486387" y="825233"/>
                </a:lnTo>
                <a:lnTo>
                  <a:pt x="5486387" y="827862"/>
                </a:lnTo>
                <a:lnTo>
                  <a:pt x="5486857" y="828992"/>
                </a:lnTo>
                <a:lnTo>
                  <a:pt x="5488724" y="830846"/>
                </a:lnTo>
                <a:lnTo>
                  <a:pt x="5489841" y="831316"/>
                </a:lnTo>
                <a:lnTo>
                  <a:pt x="5501995" y="831316"/>
                </a:lnTo>
                <a:lnTo>
                  <a:pt x="5503113" y="830846"/>
                </a:lnTo>
                <a:lnTo>
                  <a:pt x="5504980" y="828992"/>
                </a:lnTo>
                <a:lnTo>
                  <a:pt x="5505437" y="827862"/>
                </a:lnTo>
                <a:lnTo>
                  <a:pt x="5505437" y="825233"/>
                </a:lnTo>
                <a:close/>
              </a:path>
              <a:path w="5629275" h="2476500">
                <a:moveTo>
                  <a:pt x="5562587" y="2465654"/>
                </a:moveTo>
                <a:lnTo>
                  <a:pt x="5562130" y="2464536"/>
                </a:lnTo>
                <a:lnTo>
                  <a:pt x="5560263" y="2462669"/>
                </a:lnTo>
                <a:lnTo>
                  <a:pt x="5559145" y="2462212"/>
                </a:lnTo>
                <a:lnTo>
                  <a:pt x="5546991" y="2462212"/>
                </a:lnTo>
                <a:lnTo>
                  <a:pt x="5545874" y="2462669"/>
                </a:lnTo>
                <a:lnTo>
                  <a:pt x="5544007" y="2464536"/>
                </a:lnTo>
                <a:lnTo>
                  <a:pt x="5543550" y="2465654"/>
                </a:lnTo>
                <a:lnTo>
                  <a:pt x="5543550" y="2468283"/>
                </a:lnTo>
                <a:lnTo>
                  <a:pt x="5544007" y="2469413"/>
                </a:lnTo>
                <a:lnTo>
                  <a:pt x="5545874" y="2471267"/>
                </a:lnTo>
                <a:lnTo>
                  <a:pt x="5546991" y="2471737"/>
                </a:lnTo>
                <a:lnTo>
                  <a:pt x="5559145" y="2471737"/>
                </a:lnTo>
                <a:lnTo>
                  <a:pt x="5560263" y="2471267"/>
                </a:lnTo>
                <a:lnTo>
                  <a:pt x="5562130" y="2469413"/>
                </a:lnTo>
                <a:lnTo>
                  <a:pt x="5562587" y="2468283"/>
                </a:lnTo>
                <a:lnTo>
                  <a:pt x="5562587" y="2465654"/>
                </a:lnTo>
                <a:close/>
              </a:path>
              <a:path w="5629275" h="2476500">
                <a:moveTo>
                  <a:pt x="5562587" y="825233"/>
                </a:moveTo>
                <a:lnTo>
                  <a:pt x="5562130" y="824115"/>
                </a:lnTo>
                <a:lnTo>
                  <a:pt x="5560263" y="822248"/>
                </a:lnTo>
                <a:lnTo>
                  <a:pt x="5559145" y="821791"/>
                </a:lnTo>
                <a:lnTo>
                  <a:pt x="5546991" y="821791"/>
                </a:lnTo>
                <a:lnTo>
                  <a:pt x="5545874" y="822248"/>
                </a:lnTo>
                <a:lnTo>
                  <a:pt x="5544007" y="824115"/>
                </a:lnTo>
                <a:lnTo>
                  <a:pt x="5543550" y="825233"/>
                </a:lnTo>
                <a:lnTo>
                  <a:pt x="5543550" y="827862"/>
                </a:lnTo>
                <a:lnTo>
                  <a:pt x="5544007" y="828992"/>
                </a:lnTo>
                <a:lnTo>
                  <a:pt x="5545874" y="830846"/>
                </a:lnTo>
                <a:lnTo>
                  <a:pt x="5546991" y="831316"/>
                </a:lnTo>
                <a:lnTo>
                  <a:pt x="5559145" y="831316"/>
                </a:lnTo>
                <a:lnTo>
                  <a:pt x="5560263" y="830846"/>
                </a:lnTo>
                <a:lnTo>
                  <a:pt x="5562130" y="828992"/>
                </a:lnTo>
                <a:lnTo>
                  <a:pt x="5562587" y="827862"/>
                </a:lnTo>
                <a:lnTo>
                  <a:pt x="5562587" y="825233"/>
                </a:lnTo>
                <a:close/>
              </a:path>
              <a:path w="5629275" h="2476500">
                <a:moveTo>
                  <a:pt x="5619750" y="825233"/>
                </a:moveTo>
                <a:lnTo>
                  <a:pt x="5619280" y="824115"/>
                </a:lnTo>
                <a:lnTo>
                  <a:pt x="5617413" y="822248"/>
                </a:lnTo>
                <a:lnTo>
                  <a:pt x="5616295" y="821791"/>
                </a:lnTo>
                <a:lnTo>
                  <a:pt x="5604141" y="821791"/>
                </a:lnTo>
                <a:lnTo>
                  <a:pt x="5603024" y="822248"/>
                </a:lnTo>
                <a:lnTo>
                  <a:pt x="5601157" y="824115"/>
                </a:lnTo>
                <a:lnTo>
                  <a:pt x="5600687" y="825233"/>
                </a:lnTo>
                <a:lnTo>
                  <a:pt x="5600687" y="827862"/>
                </a:lnTo>
                <a:lnTo>
                  <a:pt x="5601157" y="828992"/>
                </a:lnTo>
                <a:lnTo>
                  <a:pt x="5603024" y="830846"/>
                </a:lnTo>
                <a:lnTo>
                  <a:pt x="5604141" y="831316"/>
                </a:lnTo>
                <a:lnTo>
                  <a:pt x="5616295" y="831316"/>
                </a:lnTo>
                <a:lnTo>
                  <a:pt x="5617413" y="830846"/>
                </a:lnTo>
                <a:lnTo>
                  <a:pt x="5619280" y="828992"/>
                </a:lnTo>
                <a:lnTo>
                  <a:pt x="5619750" y="827862"/>
                </a:lnTo>
                <a:lnTo>
                  <a:pt x="5619750" y="825233"/>
                </a:lnTo>
                <a:close/>
              </a:path>
              <a:path w="5629275" h="2476500">
                <a:moveTo>
                  <a:pt x="5629275" y="2465654"/>
                </a:moveTo>
                <a:lnTo>
                  <a:pt x="5628805" y="2464536"/>
                </a:lnTo>
                <a:lnTo>
                  <a:pt x="5626938" y="2462669"/>
                </a:lnTo>
                <a:lnTo>
                  <a:pt x="5625820" y="2462212"/>
                </a:lnTo>
                <a:lnTo>
                  <a:pt x="5616295" y="2462212"/>
                </a:lnTo>
                <a:lnTo>
                  <a:pt x="5613666" y="2462212"/>
                </a:lnTo>
                <a:lnTo>
                  <a:pt x="5604141" y="2462212"/>
                </a:lnTo>
                <a:lnTo>
                  <a:pt x="5603024" y="2462669"/>
                </a:lnTo>
                <a:lnTo>
                  <a:pt x="5601157" y="2464536"/>
                </a:lnTo>
                <a:lnTo>
                  <a:pt x="5600687" y="2465654"/>
                </a:lnTo>
                <a:lnTo>
                  <a:pt x="5600687" y="2468283"/>
                </a:lnTo>
                <a:lnTo>
                  <a:pt x="5601157" y="2469413"/>
                </a:lnTo>
                <a:lnTo>
                  <a:pt x="5603024" y="2471267"/>
                </a:lnTo>
                <a:lnTo>
                  <a:pt x="5604141" y="2471737"/>
                </a:lnTo>
                <a:lnTo>
                  <a:pt x="5613666" y="2471737"/>
                </a:lnTo>
                <a:lnTo>
                  <a:pt x="5616295" y="2471737"/>
                </a:lnTo>
                <a:lnTo>
                  <a:pt x="5624512" y="2471737"/>
                </a:lnTo>
                <a:lnTo>
                  <a:pt x="5625820" y="2471737"/>
                </a:lnTo>
                <a:lnTo>
                  <a:pt x="5626938" y="2471267"/>
                </a:lnTo>
                <a:lnTo>
                  <a:pt x="5628805" y="2469413"/>
                </a:lnTo>
                <a:lnTo>
                  <a:pt x="5629275" y="2468283"/>
                </a:lnTo>
                <a:lnTo>
                  <a:pt x="5629275" y="24656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007993" y="633739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$0K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07993" y="4696982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$1K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007850" y="6337399"/>
            <a:ext cx="173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911012" y="5192712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2007850" y="5107087"/>
            <a:ext cx="173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1911012" y="39624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2007850" y="3876774"/>
            <a:ext cx="173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794055" y="6594475"/>
            <a:ext cx="643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ahoma"/>
                <a:cs typeface="Tahoma"/>
              </a:rPr>
              <a:t>bedrooms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812146" y="4684836"/>
            <a:ext cx="177800" cy="1016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dirty="0" sz="1200" spc="-7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7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Tahoma"/>
                <a:cs typeface="Tahoma"/>
              </a:rPr>
              <a:t>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222471" y="4440759"/>
            <a:ext cx="177800" cy="15043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dirty="0" sz="1200" spc="-40">
                <a:solidFill>
                  <a:srgbClr val="252423"/>
                </a:solidFill>
                <a:latin typeface="Tahoma"/>
                <a:cs typeface="Tahoma"/>
              </a:rPr>
              <a:t>has_availability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429696" y="64484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7224722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185977" y="64484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7981003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942258" y="64484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8737284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8698539" y="64484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9493565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9454820" y="64484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0249847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0180294" y="6448425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1006128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0936575" y="6448425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11762408" y="3960813"/>
            <a:ext cx="9525" cy="2476500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1692856" y="6448425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14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6695326" y="3948112"/>
            <a:ext cx="5218430" cy="2489200"/>
            <a:chOff x="6695326" y="3948112"/>
            <a:chExt cx="5218430" cy="2489200"/>
          </a:xfrm>
        </p:grpSpPr>
        <p:sp>
          <p:nvSpPr>
            <p:cNvPr id="46" name="object 46" descr=""/>
            <p:cNvSpPr/>
            <p:nvPr/>
          </p:nvSpPr>
          <p:spPr>
            <a:xfrm>
              <a:off x="6695326" y="4559795"/>
              <a:ext cx="5218430" cy="1863725"/>
            </a:xfrm>
            <a:custGeom>
              <a:avLst/>
              <a:gdLst/>
              <a:ahLst/>
              <a:cxnLst/>
              <a:rect l="l" t="t" r="r" b="b"/>
              <a:pathLst>
                <a:path w="5218430" h="1863725">
                  <a:moveTo>
                    <a:pt x="302501" y="1560957"/>
                  </a:moveTo>
                  <a:lnTo>
                    <a:pt x="0" y="1560957"/>
                  </a:lnTo>
                  <a:lnTo>
                    <a:pt x="0" y="1863242"/>
                  </a:lnTo>
                  <a:lnTo>
                    <a:pt x="302501" y="1863242"/>
                  </a:lnTo>
                  <a:lnTo>
                    <a:pt x="302501" y="1560957"/>
                  </a:lnTo>
                  <a:close/>
                </a:path>
                <a:path w="5218430" h="1863725">
                  <a:moveTo>
                    <a:pt x="680643" y="1493520"/>
                  </a:moveTo>
                  <a:lnTo>
                    <a:pt x="378129" y="1493520"/>
                  </a:lnTo>
                  <a:lnTo>
                    <a:pt x="378129" y="1863242"/>
                  </a:lnTo>
                  <a:lnTo>
                    <a:pt x="680643" y="1863242"/>
                  </a:lnTo>
                  <a:lnTo>
                    <a:pt x="680643" y="1493520"/>
                  </a:lnTo>
                  <a:close/>
                </a:path>
                <a:path w="5218430" h="1863725">
                  <a:moveTo>
                    <a:pt x="1058786" y="1190828"/>
                  </a:moveTo>
                  <a:lnTo>
                    <a:pt x="756272" y="1190828"/>
                  </a:lnTo>
                  <a:lnTo>
                    <a:pt x="756272" y="1863242"/>
                  </a:lnTo>
                  <a:lnTo>
                    <a:pt x="1058786" y="1863242"/>
                  </a:lnTo>
                  <a:lnTo>
                    <a:pt x="1058786" y="1190828"/>
                  </a:lnTo>
                  <a:close/>
                </a:path>
                <a:path w="5218430" h="1863725">
                  <a:moveTo>
                    <a:pt x="1436928" y="1061707"/>
                  </a:moveTo>
                  <a:lnTo>
                    <a:pt x="1134414" y="1061707"/>
                  </a:lnTo>
                  <a:lnTo>
                    <a:pt x="1134414" y="1863229"/>
                  </a:lnTo>
                  <a:lnTo>
                    <a:pt x="1436928" y="1863229"/>
                  </a:lnTo>
                  <a:lnTo>
                    <a:pt x="1436928" y="1061707"/>
                  </a:lnTo>
                  <a:close/>
                </a:path>
                <a:path w="5218430" h="1863725">
                  <a:moveTo>
                    <a:pt x="1815071" y="898690"/>
                  </a:moveTo>
                  <a:lnTo>
                    <a:pt x="1512557" y="898690"/>
                  </a:lnTo>
                  <a:lnTo>
                    <a:pt x="1512557" y="1863242"/>
                  </a:lnTo>
                  <a:lnTo>
                    <a:pt x="1815071" y="1863242"/>
                  </a:lnTo>
                  <a:lnTo>
                    <a:pt x="1815071" y="898690"/>
                  </a:lnTo>
                  <a:close/>
                </a:path>
                <a:path w="5218430" h="1863725">
                  <a:moveTo>
                    <a:pt x="2193213" y="934923"/>
                  </a:moveTo>
                  <a:lnTo>
                    <a:pt x="1890699" y="934923"/>
                  </a:lnTo>
                  <a:lnTo>
                    <a:pt x="1890699" y="1863242"/>
                  </a:lnTo>
                  <a:lnTo>
                    <a:pt x="2193213" y="1863242"/>
                  </a:lnTo>
                  <a:lnTo>
                    <a:pt x="2193213" y="934923"/>
                  </a:lnTo>
                  <a:close/>
                </a:path>
                <a:path w="5218430" h="1863725">
                  <a:moveTo>
                    <a:pt x="2571343" y="130530"/>
                  </a:moveTo>
                  <a:lnTo>
                    <a:pt x="2268842" y="130530"/>
                  </a:lnTo>
                  <a:lnTo>
                    <a:pt x="2268842" y="1863242"/>
                  </a:lnTo>
                  <a:lnTo>
                    <a:pt x="2571343" y="1863242"/>
                  </a:lnTo>
                  <a:lnTo>
                    <a:pt x="2571343" y="130530"/>
                  </a:lnTo>
                  <a:close/>
                </a:path>
                <a:path w="5218430" h="1863725">
                  <a:moveTo>
                    <a:pt x="2949486" y="0"/>
                  </a:moveTo>
                  <a:lnTo>
                    <a:pt x="2646972" y="0"/>
                  </a:lnTo>
                  <a:lnTo>
                    <a:pt x="2646972" y="1863242"/>
                  </a:lnTo>
                  <a:lnTo>
                    <a:pt x="2949486" y="1863242"/>
                  </a:lnTo>
                  <a:lnTo>
                    <a:pt x="2949486" y="0"/>
                  </a:lnTo>
                  <a:close/>
                </a:path>
                <a:path w="5218430" h="1863725">
                  <a:moveTo>
                    <a:pt x="3327628" y="817968"/>
                  </a:moveTo>
                  <a:lnTo>
                    <a:pt x="3025114" y="817968"/>
                  </a:lnTo>
                  <a:lnTo>
                    <a:pt x="3025114" y="1863242"/>
                  </a:lnTo>
                  <a:lnTo>
                    <a:pt x="3327628" y="1863242"/>
                  </a:lnTo>
                  <a:lnTo>
                    <a:pt x="3327628" y="817968"/>
                  </a:lnTo>
                  <a:close/>
                </a:path>
                <a:path w="5218430" h="1863725">
                  <a:moveTo>
                    <a:pt x="3705771" y="106959"/>
                  </a:moveTo>
                  <a:lnTo>
                    <a:pt x="3403257" y="106959"/>
                  </a:lnTo>
                  <a:lnTo>
                    <a:pt x="3403257" y="1863242"/>
                  </a:lnTo>
                  <a:lnTo>
                    <a:pt x="3705771" y="1863242"/>
                  </a:lnTo>
                  <a:lnTo>
                    <a:pt x="3705771" y="106959"/>
                  </a:lnTo>
                  <a:close/>
                </a:path>
                <a:path w="5218430" h="1863725">
                  <a:moveTo>
                    <a:pt x="4083913" y="477088"/>
                  </a:moveTo>
                  <a:lnTo>
                    <a:pt x="3781399" y="477088"/>
                  </a:lnTo>
                  <a:lnTo>
                    <a:pt x="3781399" y="1863242"/>
                  </a:lnTo>
                  <a:lnTo>
                    <a:pt x="4083913" y="1863242"/>
                  </a:lnTo>
                  <a:lnTo>
                    <a:pt x="4083913" y="477088"/>
                  </a:lnTo>
                  <a:close/>
                </a:path>
                <a:path w="5218430" h="1863725">
                  <a:moveTo>
                    <a:pt x="5218328" y="1584363"/>
                  </a:moveTo>
                  <a:lnTo>
                    <a:pt x="4915814" y="1584363"/>
                  </a:lnTo>
                  <a:lnTo>
                    <a:pt x="4915814" y="1863242"/>
                  </a:lnTo>
                  <a:lnTo>
                    <a:pt x="5218328" y="1863242"/>
                  </a:lnTo>
                  <a:lnTo>
                    <a:pt x="5218328" y="158436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846582" y="3962400"/>
              <a:ext cx="4916170" cy="2460625"/>
            </a:xfrm>
            <a:custGeom>
              <a:avLst/>
              <a:gdLst/>
              <a:ahLst/>
              <a:cxnLst/>
              <a:rect l="l" t="t" r="r" b="b"/>
              <a:pathLst>
                <a:path w="4916170" h="2460625">
                  <a:moveTo>
                    <a:pt x="0" y="0"/>
                  </a:moveTo>
                  <a:lnTo>
                    <a:pt x="0" y="0"/>
                  </a:lnTo>
                  <a:lnTo>
                    <a:pt x="2268843" y="0"/>
                  </a:lnTo>
                  <a:lnTo>
                    <a:pt x="2646983" y="2460625"/>
                  </a:lnTo>
                  <a:lnTo>
                    <a:pt x="3025124" y="2460625"/>
                  </a:lnTo>
                  <a:lnTo>
                    <a:pt x="3403264" y="2460625"/>
                  </a:lnTo>
                  <a:lnTo>
                    <a:pt x="3781405" y="2460625"/>
                  </a:lnTo>
                  <a:lnTo>
                    <a:pt x="4915826" y="2460625"/>
                  </a:lnTo>
                </a:path>
              </a:pathLst>
            </a:custGeom>
            <a:ln w="2857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8" name="object 4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9935" y="3688588"/>
            <a:ext cx="95249" cy="9524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15784" y="3688588"/>
            <a:ext cx="95249" cy="95249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5807075" y="3324288"/>
            <a:ext cx="259270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Price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Availability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by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ahoma"/>
                <a:cs typeface="Tahoma"/>
              </a:rPr>
              <a:t>bedrooms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1225550" algn="l"/>
              </a:tabLst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price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Count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has_availability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9638" y="464298"/>
            <a:ext cx="988494" cy="145301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10455275" y="415925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715125" y="570230"/>
            <a:ext cx="1309370" cy="19589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(Blank)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AL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Argentina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110">
                <a:solidFill>
                  <a:srgbClr val="252423"/>
                </a:solidFill>
                <a:latin typeface="Segoe UI"/>
                <a:cs typeface="Segoe UI"/>
              </a:rPr>
              <a:t>Bangladesh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4629" sz="1800" spc="967">
                <a:solidFill>
                  <a:srgbClr val="787774"/>
                </a:solidFill>
                <a:latin typeface="Segoe UI Symbol"/>
                <a:cs typeface="Segoe UI Symbol"/>
              </a:rPr>
              <a:t></a:t>
            </a:r>
            <a:r>
              <a:rPr dirty="0" baseline="-4629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40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Belgium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10601325" y="628650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762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4002" y="350866"/>
            <a:ext cx="435315" cy="144319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2814637" y="595312"/>
            <a:ext cx="695325" cy="238125"/>
          </a:xfrm>
          <a:prstGeom prst="rect">
            <a:avLst/>
          </a:prstGeom>
          <a:solidFill>
            <a:srgbClr val="40A3FF"/>
          </a:solidFill>
          <a:ln w="9525">
            <a:solidFill>
              <a:srgbClr val="E9E9E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409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0.00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576637" y="595312"/>
            <a:ext cx="695325" cy="238125"/>
          </a:xfrm>
          <a:prstGeom prst="rect">
            <a:avLst/>
          </a:prstGeom>
          <a:solidFill>
            <a:srgbClr val="40A3FF"/>
          </a:solidFill>
          <a:ln w="9525">
            <a:solidFill>
              <a:srgbClr val="E9E9E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409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5.00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833687" y="904875"/>
            <a:ext cx="2986405" cy="247650"/>
            <a:chOff x="2833687" y="904875"/>
            <a:chExt cx="2986405" cy="247650"/>
          </a:xfrm>
        </p:grpSpPr>
        <p:sp>
          <p:nvSpPr>
            <p:cNvPr id="59" name="object 59" descr=""/>
            <p:cNvSpPr/>
            <p:nvPr/>
          </p:nvSpPr>
          <p:spPr>
            <a:xfrm>
              <a:off x="2933699" y="1019175"/>
              <a:ext cx="2762250" cy="28575"/>
            </a:xfrm>
            <a:custGeom>
              <a:avLst/>
              <a:gdLst/>
              <a:ahLst/>
              <a:cxnLst/>
              <a:rect l="l" t="t" r="r" b="b"/>
              <a:pathLst>
                <a:path w="2762250" h="28575">
                  <a:moveTo>
                    <a:pt x="2749856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2749856" y="0"/>
                  </a:lnTo>
                  <a:lnTo>
                    <a:pt x="2762249" y="12392"/>
                  </a:lnTo>
                  <a:lnTo>
                    <a:pt x="2762249" y="16182"/>
                  </a:lnTo>
                  <a:lnTo>
                    <a:pt x="2751679" y="28212"/>
                  </a:lnTo>
                  <a:lnTo>
                    <a:pt x="2749856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933700" y="1019175"/>
              <a:ext cx="2743200" cy="28575"/>
            </a:xfrm>
            <a:custGeom>
              <a:avLst/>
              <a:gdLst/>
              <a:ahLst/>
              <a:cxnLst/>
              <a:rect l="l" t="t" r="r" b="b"/>
              <a:pathLst>
                <a:path w="2743200" h="28575">
                  <a:moveTo>
                    <a:pt x="27432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285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933699" y="1019175"/>
              <a:ext cx="2743200" cy="28575"/>
            </a:xfrm>
            <a:custGeom>
              <a:avLst/>
              <a:gdLst/>
              <a:ahLst/>
              <a:cxnLst/>
              <a:rect l="l" t="t" r="r" b="b"/>
              <a:pathLst>
                <a:path w="2743200" h="28575">
                  <a:moveTo>
                    <a:pt x="27432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2857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2125" y="904875"/>
              <a:ext cx="247650" cy="24765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687" y="904875"/>
              <a:ext cx="247650" cy="247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81000" y="276225"/>
            <a:ext cx="1600200" cy="361950"/>
            <a:chOff x="381000" y="276225"/>
            <a:chExt cx="1600200" cy="3619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276225"/>
              <a:ext cx="1600200" cy="361950"/>
            </a:xfrm>
            <a:custGeom>
              <a:avLst/>
              <a:gdLst/>
              <a:ahLst/>
              <a:cxnLst/>
              <a:rect l="l" t="t" r="r" b="b"/>
              <a:pathLst>
                <a:path w="1600200" h="361950">
                  <a:moveTo>
                    <a:pt x="160020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" y="628649"/>
              <a:ext cx="1600200" cy="9525"/>
            </a:xfrm>
            <a:custGeom>
              <a:avLst/>
              <a:gdLst/>
              <a:ahLst/>
              <a:cxnLst/>
              <a:rect l="l" t="t" r="r" b="b"/>
              <a:pathLst>
                <a:path w="1600200" h="9525">
                  <a:moveTo>
                    <a:pt x="16002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28625" y="301625"/>
            <a:ext cx="967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host_location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81200" y="276225"/>
            <a:ext cx="1409700" cy="361950"/>
            <a:chOff x="1981200" y="276225"/>
            <a:chExt cx="1409700" cy="361950"/>
          </a:xfrm>
        </p:grpSpPr>
        <p:sp>
          <p:nvSpPr>
            <p:cNvPr id="9" name="object 9" descr=""/>
            <p:cNvSpPr/>
            <p:nvPr/>
          </p:nvSpPr>
          <p:spPr>
            <a:xfrm>
              <a:off x="1981200" y="276225"/>
              <a:ext cx="1409700" cy="361950"/>
            </a:xfrm>
            <a:custGeom>
              <a:avLst/>
              <a:gdLst/>
              <a:ahLst/>
              <a:cxnLst/>
              <a:rect l="l" t="t" r="r" b="b"/>
              <a:pathLst>
                <a:path w="1409700" h="361950">
                  <a:moveTo>
                    <a:pt x="140970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81200" y="628649"/>
              <a:ext cx="1409700" cy="9525"/>
            </a:xfrm>
            <a:custGeom>
              <a:avLst/>
              <a:gdLst/>
              <a:ahLst/>
              <a:cxnLst/>
              <a:rect l="l" t="t" r="r" b="b"/>
              <a:pathLst>
                <a:path w="1409700" h="9525">
                  <a:moveTo>
                    <a:pt x="14097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28825" y="301625"/>
            <a:ext cx="783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host_name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390900" y="276225"/>
            <a:ext cx="5953125" cy="361950"/>
            <a:chOff x="3390900" y="276225"/>
            <a:chExt cx="5953125" cy="361950"/>
          </a:xfrm>
        </p:grpSpPr>
        <p:sp>
          <p:nvSpPr>
            <p:cNvPr id="13" name="object 13" descr=""/>
            <p:cNvSpPr/>
            <p:nvPr/>
          </p:nvSpPr>
          <p:spPr>
            <a:xfrm>
              <a:off x="3390900" y="276225"/>
              <a:ext cx="1362075" cy="361950"/>
            </a:xfrm>
            <a:custGeom>
              <a:avLst/>
              <a:gdLst/>
              <a:ahLst/>
              <a:cxnLst/>
              <a:rect l="l" t="t" r="r" b="b"/>
              <a:pathLst>
                <a:path w="1362075" h="361950">
                  <a:moveTo>
                    <a:pt x="1362075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362075" y="0"/>
                  </a:lnTo>
                  <a:lnTo>
                    <a:pt x="1362075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90900" y="628649"/>
              <a:ext cx="1362075" cy="9525"/>
            </a:xfrm>
            <a:custGeom>
              <a:avLst/>
              <a:gdLst/>
              <a:ahLst/>
              <a:cxnLst/>
              <a:rect l="l" t="t" r="r" b="b"/>
              <a:pathLst>
                <a:path w="1362075" h="9525">
                  <a:moveTo>
                    <a:pt x="13620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362075" y="0"/>
                  </a:lnTo>
                  <a:lnTo>
                    <a:pt x="136207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52975" y="276225"/>
              <a:ext cx="1466850" cy="361950"/>
            </a:xfrm>
            <a:custGeom>
              <a:avLst/>
              <a:gdLst/>
              <a:ahLst/>
              <a:cxnLst/>
              <a:rect l="l" t="t" r="r" b="b"/>
              <a:pathLst>
                <a:path w="1466850" h="361950">
                  <a:moveTo>
                    <a:pt x="14668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466850" y="0"/>
                  </a:lnTo>
                  <a:lnTo>
                    <a:pt x="146685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52975" y="628649"/>
              <a:ext cx="1466850" cy="9525"/>
            </a:xfrm>
            <a:custGeom>
              <a:avLst/>
              <a:gdLst/>
              <a:ahLst/>
              <a:cxnLst/>
              <a:rect l="l" t="t" r="r" b="b"/>
              <a:pathLst>
                <a:path w="1466850" h="9525">
                  <a:moveTo>
                    <a:pt x="14668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466850" y="0"/>
                  </a:lnTo>
                  <a:lnTo>
                    <a:pt x="146685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19825" y="276225"/>
              <a:ext cx="1504950" cy="361950"/>
            </a:xfrm>
            <a:custGeom>
              <a:avLst/>
              <a:gdLst/>
              <a:ahLst/>
              <a:cxnLst/>
              <a:rect l="l" t="t" r="r" b="b"/>
              <a:pathLst>
                <a:path w="1504950" h="361950">
                  <a:moveTo>
                    <a:pt x="1504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504950" y="0"/>
                  </a:lnTo>
                  <a:lnTo>
                    <a:pt x="150495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19825" y="628649"/>
              <a:ext cx="1504950" cy="9525"/>
            </a:xfrm>
            <a:custGeom>
              <a:avLst/>
              <a:gdLst/>
              <a:ahLst/>
              <a:cxnLst/>
              <a:rect l="l" t="t" r="r" b="b"/>
              <a:pathLst>
                <a:path w="1504950" h="9525">
                  <a:moveTo>
                    <a:pt x="15049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04950" y="0"/>
                  </a:lnTo>
                  <a:lnTo>
                    <a:pt x="150495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24775" y="276225"/>
              <a:ext cx="1619250" cy="361950"/>
            </a:xfrm>
            <a:custGeom>
              <a:avLst/>
              <a:gdLst/>
              <a:ahLst/>
              <a:cxnLst/>
              <a:rect l="l" t="t" r="r" b="b"/>
              <a:pathLst>
                <a:path w="1619250" h="361950">
                  <a:moveTo>
                    <a:pt x="16192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619250" y="0"/>
                  </a:lnTo>
                  <a:lnTo>
                    <a:pt x="161925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24775" y="628649"/>
              <a:ext cx="1619250" cy="9525"/>
            </a:xfrm>
            <a:custGeom>
              <a:avLst/>
              <a:gdLst/>
              <a:ahLst/>
              <a:cxnLst/>
              <a:rect l="l" t="t" r="r" b="b"/>
              <a:pathLst>
                <a:path w="1619250" h="9525">
                  <a:moveTo>
                    <a:pt x="1619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619250" y="0"/>
                  </a:lnTo>
                  <a:lnTo>
                    <a:pt x="161925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438525" y="301625"/>
            <a:ext cx="5862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host_is_superhost</a:t>
            </a:r>
            <a:r>
              <a:rPr dirty="0" sz="1200" spc="45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host_response_rate</a:t>
            </a:r>
            <a:r>
              <a:rPr dirty="0" sz="1200" spc="459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host_response_time</a:t>
            </a:r>
            <a:r>
              <a:rPr dirty="0" sz="1200" spc="44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host_acceptance_rate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81000" y="276224"/>
            <a:ext cx="9353550" cy="600075"/>
            <a:chOff x="381000" y="276224"/>
            <a:chExt cx="9353550" cy="600075"/>
          </a:xfrm>
        </p:grpSpPr>
        <p:sp>
          <p:nvSpPr>
            <p:cNvPr id="23" name="object 23" descr=""/>
            <p:cNvSpPr/>
            <p:nvPr/>
          </p:nvSpPr>
          <p:spPr>
            <a:xfrm>
              <a:off x="9344025" y="276224"/>
              <a:ext cx="0" cy="361950"/>
            </a:xfrm>
            <a:custGeom>
              <a:avLst/>
              <a:gdLst/>
              <a:ahLst/>
              <a:cxnLst/>
              <a:rect l="l" t="t" r="r" b="b"/>
              <a:pathLst>
                <a:path w="0" h="361950">
                  <a:moveTo>
                    <a:pt x="0" y="361950"/>
                  </a:move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344025" y="628649"/>
              <a:ext cx="390525" cy="9525"/>
            </a:xfrm>
            <a:custGeom>
              <a:avLst/>
              <a:gdLst/>
              <a:ahLst/>
              <a:cxnLst/>
              <a:rect l="l" t="t" r="r" b="b"/>
              <a:pathLst>
                <a:path w="390525" h="9525">
                  <a:moveTo>
                    <a:pt x="390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0525" y="0"/>
                  </a:lnTo>
                  <a:lnTo>
                    <a:pt x="39052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1000" y="866774"/>
              <a:ext cx="4371975" cy="9525"/>
            </a:xfrm>
            <a:custGeom>
              <a:avLst/>
              <a:gdLst/>
              <a:ahLst/>
              <a:cxnLst/>
              <a:rect l="l" t="t" r="r" b="b"/>
              <a:pathLst>
                <a:path w="4371975" h="9525">
                  <a:moveTo>
                    <a:pt x="4371975" y="0"/>
                  </a:moveTo>
                  <a:lnTo>
                    <a:pt x="3009900" y="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600200" y="9525"/>
                  </a:lnTo>
                  <a:lnTo>
                    <a:pt x="3009900" y="9525"/>
                  </a:lnTo>
                  <a:lnTo>
                    <a:pt x="4371975" y="9525"/>
                  </a:lnTo>
                  <a:lnTo>
                    <a:pt x="43719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25825" y="66043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81000" y="866774"/>
            <a:ext cx="9353550" cy="248285"/>
          </a:xfrm>
          <a:custGeom>
            <a:avLst/>
            <a:gdLst/>
            <a:ahLst/>
            <a:cxnLst/>
            <a:rect l="l" t="t" r="r" b="b"/>
            <a:pathLst>
              <a:path w="9353550" h="248284">
                <a:moveTo>
                  <a:pt x="1600200" y="238125"/>
                </a:moveTo>
                <a:lnTo>
                  <a:pt x="0" y="238125"/>
                </a:lnTo>
                <a:lnTo>
                  <a:pt x="0" y="247662"/>
                </a:lnTo>
                <a:lnTo>
                  <a:pt x="1600200" y="247662"/>
                </a:lnTo>
                <a:lnTo>
                  <a:pt x="1600200" y="238125"/>
                </a:lnTo>
                <a:close/>
              </a:path>
              <a:path w="9353550" h="248284">
                <a:moveTo>
                  <a:pt x="9353550" y="0"/>
                </a:moveTo>
                <a:lnTo>
                  <a:pt x="8963025" y="0"/>
                </a:lnTo>
                <a:lnTo>
                  <a:pt x="7343775" y="0"/>
                </a:lnTo>
                <a:lnTo>
                  <a:pt x="5838825" y="0"/>
                </a:lnTo>
                <a:lnTo>
                  <a:pt x="4371975" y="0"/>
                </a:lnTo>
                <a:lnTo>
                  <a:pt x="4371975" y="9525"/>
                </a:lnTo>
                <a:lnTo>
                  <a:pt x="5838825" y="9525"/>
                </a:lnTo>
                <a:lnTo>
                  <a:pt x="7343775" y="9525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15925" y="898556"/>
            <a:ext cx="9417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Olinda,</a:t>
            </a:r>
            <a:r>
              <a:rPr dirty="0" sz="10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981200" y="110490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016125" y="898556"/>
            <a:ext cx="8089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(Maria)</a:t>
            </a:r>
            <a:r>
              <a:rPr dirty="0" sz="10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ANNA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390900" y="11049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3425825" y="8985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752975" y="11049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787900" y="89855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219825" y="11049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254750" y="898556"/>
            <a:ext cx="1048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few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hours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7724775" y="11049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759700" y="898556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79%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381000" y="1104899"/>
            <a:ext cx="9353550" cy="248285"/>
          </a:xfrm>
          <a:custGeom>
            <a:avLst/>
            <a:gdLst/>
            <a:ahLst/>
            <a:cxnLst/>
            <a:rect l="l" t="t" r="r" b="b"/>
            <a:pathLst>
              <a:path w="9353550" h="248284">
                <a:moveTo>
                  <a:pt x="4371975" y="238125"/>
                </a:moveTo>
                <a:lnTo>
                  <a:pt x="3009900" y="238125"/>
                </a:lnTo>
                <a:lnTo>
                  <a:pt x="1600200" y="238125"/>
                </a:lnTo>
                <a:lnTo>
                  <a:pt x="0" y="238125"/>
                </a:lnTo>
                <a:lnTo>
                  <a:pt x="0" y="247662"/>
                </a:lnTo>
                <a:lnTo>
                  <a:pt x="1600200" y="247662"/>
                </a:lnTo>
                <a:lnTo>
                  <a:pt x="3009900" y="247662"/>
                </a:lnTo>
                <a:lnTo>
                  <a:pt x="4371975" y="247662"/>
                </a:lnTo>
                <a:lnTo>
                  <a:pt x="4371975" y="238125"/>
                </a:lnTo>
                <a:close/>
              </a:path>
              <a:path w="9353550" h="248284">
                <a:moveTo>
                  <a:pt x="9353550" y="0"/>
                </a:moveTo>
                <a:lnTo>
                  <a:pt x="8963025" y="0"/>
                </a:lnTo>
                <a:lnTo>
                  <a:pt x="8963025" y="9537"/>
                </a:lnTo>
                <a:lnTo>
                  <a:pt x="9353550" y="9537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2016125" y="1136681"/>
            <a:ext cx="14751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360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(Hidden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Airbnb)</a:t>
            </a:r>
            <a:r>
              <a:rPr dirty="0" sz="1000" spc="12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4752975" y="13430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787900" y="11366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6219825" y="13430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6254750" y="113668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7724775" y="13430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7759700" y="113668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97%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381000" y="1343024"/>
            <a:ext cx="9353550" cy="248285"/>
          </a:xfrm>
          <a:custGeom>
            <a:avLst/>
            <a:gdLst/>
            <a:ahLst/>
            <a:cxnLst/>
            <a:rect l="l" t="t" r="r" b="b"/>
            <a:pathLst>
              <a:path w="9353550" h="248284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62"/>
                </a:lnTo>
                <a:lnTo>
                  <a:pt x="1600200" y="247662"/>
                </a:lnTo>
                <a:lnTo>
                  <a:pt x="3009900" y="247662"/>
                </a:lnTo>
                <a:lnTo>
                  <a:pt x="3009900" y="238125"/>
                </a:lnTo>
                <a:close/>
              </a:path>
              <a:path w="9353550" h="248284">
                <a:moveTo>
                  <a:pt x="9353550" y="0"/>
                </a:moveTo>
                <a:lnTo>
                  <a:pt x="8963025" y="0"/>
                </a:lnTo>
                <a:lnTo>
                  <a:pt x="8963025" y="9537"/>
                </a:lnTo>
                <a:lnTo>
                  <a:pt x="9353550" y="9537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15925" y="1374806"/>
            <a:ext cx="170751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Roxburgh</a:t>
            </a:r>
            <a:r>
              <a:rPr dirty="0" sz="1000" spc="-5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Park,</a:t>
            </a:r>
            <a:r>
              <a:rPr dirty="0" sz="1000" spc="-5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3390900" y="15811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425825" y="137480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4752975" y="15811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4787900" y="137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6219825" y="15811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6254750" y="137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7724775" y="15811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7759700" y="137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381000" y="1581149"/>
            <a:ext cx="9353550" cy="248285"/>
          </a:xfrm>
          <a:custGeom>
            <a:avLst/>
            <a:gdLst/>
            <a:ahLst/>
            <a:cxnLst/>
            <a:rect l="l" t="t" r="r" b="b"/>
            <a:pathLst>
              <a:path w="9353550" h="248285">
                <a:moveTo>
                  <a:pt x="1600200" y="238137"/>
                </a:moveTo>
                <a:lnTo>
                  <a:pt x="0" y="238137"/>
                </a:lnTo>
                <a:lnTo>
                  <a:pt x="0" y="247662"/>
                </a:lnTo>
                <a:lnTo>
                  <a:pt x="1600200" y="247662"/>
                </a:lnTo>
                <a:lnTo>
                  <a:pt x="1600200" y="238137"/>
                </a:lnTo>
                <a:close/>
              </a:path>
              <a:path w="9353550" h="248285">
                <a:moveTo>
                  <a:pt x="9353550" y="0"/>
                </a:moveTo>
                <a:lnTo>
                  <a:pt x="8963025" y="0"/>
                </a:lnTo>
                <a:lnTo>
                  <a:pt x="8963025" y="9537"/>
                </a:lnTo>
                <a:lnTo>
                  <a:pt x="9353550" y="9537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415925" y="1612931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981200" y="18192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2016125" y="1612931"/>
            <a:ext cx="273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A&amp;E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3390900" y="18192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3425825" y="1612931"/>
            <a:ext cx="68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4752975" y="18192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4787900" y="161293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219825" y="18192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254750" y="161293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7724775" y="18192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7759700" y="161293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96%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381000" y="18192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415925" y="1851056"/>
            <a:ext cx="1154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Somerville,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1981200" y="205740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2016125" y="185105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3" name="object 73" descr=""/>
          <p:cNvSpPr/>
          <p:nvPr/>
        </p:nvSpPr>
        <p:spPr>
          <a:xfrm>
            <a:off x="3390900" y="20574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 txBox="1"/>
          <p:nvPr/>
        </p:nvSpPr>
        <p:spPr>
          <a:xfrm>
            <a:off x="3425825" y="18510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4752975" y="20574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4787900" y="1851056"/>
            <a:ext cx="1981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6219825" y="20574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6254750" y="1851056"/>
            <a:ext cx="1094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few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days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7724775" y="20574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7759700" y="1851056"/>
            <a:ext cx="1981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381000" y="205741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415925" y="2089181"/>
            <a:ext cx="96646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Balwyn,</a:t>
            </a: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1981200" y="229552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2016125" y="208918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3390900" y="229552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3425825" y="208918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4752975" y="22955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4787900" y="20891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6219825" y="22955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6254750" y="208918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7724775" y="22955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 txBox="1"/>
          <p:nvPr/>
        </p:nvSpPr>
        <p:spPr>
          <a:xfrm>
            <a:off x="7759700" y="208918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92%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381000" y="229553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3009900" y="247650"/>
                </a:lnTo>
                <a:lnTo>
                  <a:pt x="30099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2016125" y="232730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3390900" y="25336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3425825" y="232730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4752975" y="25336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4787900" y="232730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6219825" y="25336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 txBox="1"/>
          <p:nvPr/>
        </p:nvSpPr>
        <p:spPr>
          <a:xfrm>
            <a:off x="6254750" y="2327306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1" name="object 101" descr=""/>
          <p:cNvSpPr/>
          <p:nvPr/>
        </p:nvSpPr>
        <p:spPr>
          <a:xfrm>
            <a:off x="7724775" y="25336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 txBox="1"/>
          <p:nvPr/>
        </p:nvSpPr>
        <p:spPr>
          <a:xfrm>
            <a:off x="7759700" y="2327306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98%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3" name="object 103" descr=""/>
          <p:cNvSpPr/>
          <p:nvPr/>
        </p:nvSpPr>
        <p:spPr>
          <a:xfrm>
            <a:off x="381000" y="253366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 txBox="1"/>
          <p:nvPr/>
        </p:nvSpPr>
        <p:spPr>
          <a:xfrm>
            <a:off x="415925" y="2565431"/>
            <a:ext cx="7772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Rye,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5" name="object 105" descr=""/>
          <p:cNvSpPr/>
          <p:nvPr/>
        </p:nvSpPr>
        <p:spPr>
          <a:xfrm>
            <a:off x="1981200" y="27717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 txBox="1"/>
          <p:nvPr/>
        </p:nvSpPr>
        <p:spPr>
          <a:xfrm>
            <a:off x="2016125" y="256543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7" name="object 107" descr=""/>
          <p:cNvSpPr/>
          <p:nvPr/>
        </p:nvSpPr>
        <p:spPr>
          <a:xfrm>
            <a:off x="3390900" y="27717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 txBox="1"/>
          <p:nvPr/>
        </p:nvSpPr>
        <p:spPr>
          <a:xfrm>
            <a:off x="3425825" y="256543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4752975" y="27717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4787900" y="256543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6219825" y="27717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6254750" y="256543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7724775" y="27717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7759700" y="256543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99%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381000" y="27717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415925" y="2803556"/>
            <a:ext cx="9988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Victoria,</a:t>
            </a: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1981200" y="300990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2016125" y="280355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9" name="object 119" descr=""/>
          <p:cNvSpPr/>
          <p:nvPr/>
        </p:nvSpPr>
        <p:spPr>
          <a:xfrm>
            <a:off x="3390900" y="30099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 txBox="1"/>
          <p:nvPr/>
        </p:nvSpPr>
        <p:spPr>
          <a:xfrm>
            <a:off x="3425825" y="2803556"/>
            <a:ext cx="68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1" name="object 121" descr=""/>
          <p:cNvSpPr/>
          <p:nvPr/>
        </p:nvSpPr>
        <p:spPr>
          <a:xfrm>
            <a:off x="4752975" y="30099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 txBox="1"/>
          <p:nvPr/>
        </p:nvSpPr>
        <p:spPr>
          <a:xfrm>
            <a:off x="4787900" y="280355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3" name="object 123" descr=""/>
          <p:cNvSpPr/>
          <p:nvPr/>
        </p:nvSpPr>
        <p:spPr>
          <a:xfrm>
            <a:off x="6219825" y="30099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 txBox="1"/>
          <p:nvPr/>
        </p:nvSpPr>
        <p:spPr>
          <a:xfrm>
            <a:off x="6254750" y="2803556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5" name="object 125" descr=""/>
          <p:cNvSpPr/>
          <p:nvPr/>
        </p:nvSpPr>
        <p:spPr>
          <a:xfrm>
            <a:off x="7724775" y="30099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 txBox="1"/>
          <p:nvPr/>
        </p:nvSpPr>
        <p:spPr>
          <a:xfrm>
            <a:off x="7759700" y="280355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381000" y="300991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3009900" y="247650"/>
                </a:lnTo>
                <a:lnTo>
                  <a:pt x="30099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 txBox="1"/>
          <p:nvPr/>
        </p:nvSpPr>
        <p:spPr>
          <a:xfrm>
            <a:off x="2016125" y="304168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9" name="object 129" descr=""/>
          <p:cNvSpPr/>
          <p:nvPr/>
        </p:nvSpPr>
        <p:spPr>
          <a:xfrm>
            <a:off x="3390900" y="324802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 txBox="1"/>
          <p:nvPr/>
        </p:nvSpPr>
        <p:spPr>
          <a:xfrm>
            <a:off x="3425825" y="3041681"/>
            <a:ext cx="68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1" name="object 131" descr=""/>
          <p:cNvSpPr/>
          <p:nvPr/>
        </p:nvSpPr>
        <p:spPr>
          <a:xfrm>
            <a:off x="4752975" y="32480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 txBox="1"/>
          <p:nvPr/>
        </p:nvSpPr>
        <p:spPr>
          <a:xfrm>
            <a:off x="4787900" y="30416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3" name="object 133" descr=""/>
          <p:cNvSpPr/>
          <p:nvPr/>
        </p:nvSpPr>
        <p:spPr>
          <a:xfrm>
            <a:off x="6219825" y="32480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 txBox="1"/>
          <p:nvPr/>
        </p:nvSpPr>
        <p:spPr>
          <a:xfrm>
            <a:off x="6254750" y="304168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5" name="object 135" descr=""/>
          <p:cNvSpPr/>
          <p:nvPr/>
        </p:nvSpPr>
        <p:spPr>
          <a:xfrm>
            <a:off x="7724775" y="32480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 txBox="1"/>
          <p:nvPr/>
        </p:nvSpPr>
        <p:spPr>
          <a:xfrm>
            <a:off x="7759700" y="30416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7" name="object 137" descr=""/>
          <p:cNvSpPr/>
          <p:nvPr/>
        </p:nvSpPr>
        <p:spPr>
          <a:xfrm>
            <a:off x="381000" y="324803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 txBox="1"/>
          <p:nvPr/>
        </p:nvSpPr>
        <p:spPr>
          <a:xfrm>
            <a:off x="415925" y="3279806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9" name="object 139" descr=""/>
          <p:cNvSpPr/>
          <p:nvPr/>
        </p:nvSpPr>
        <p:spPr>
          <a:xfrm>
            <a:off x="1981200" y="348615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 txBox="1"/>
          <p:nvPr/>
        </p:nvSpPr>
        <p:spPr>
          <a:xfrm>
            <a:off x="2016125" y="327980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1" name="object 141" descr=""/>
          <p:cNvSpPr/>
          <p:nvPr/>
        </p:nvSpPr>
        <p:spPr>
          <a:xfrm>
            <a:off x="3390900" y="34861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 txBox="1"/>
          <p:nvPr/>
        </p:nvSpPr>
        <p:spPr>
          <a:xfrm>
            <a:off x="3425825" y="3279806"/>
            <a:ext cx="68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3" name="object 143" descr=""/>
          <p:cNvSpPr/>
          <p:nvPr/>
        </p:nvSpPr>
        <p:spPr>
          <a:xfrm>
            <a:off x="4752975" y="34861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 txBox="1"/>
          <p:nvPr/>
        </p:nvSpPr>
        <p:spPr>
          <a:xfrm>
            <a:off x="4787900" y="327980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5" name="object 145" descr=""/>
          <p:cNvSpPr/>
          <p:nvPr/>
        </p:nvSpPr>
        <p:spPr>
          <a:xfrm>
            <a:off x="6219825" y="34861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 txBox="1"/>
          <p:nvPr/>
        </p:nvSpPr>
        <p:spPr>
          <a:xfrm>
            <a:off x="6254750" y="3279806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7" name="object 147" descr=""/>
          <p:cNvSpPr/>
          <p:nvPr/>
        </p:nvSpPr>
        <p:spPr>
          <a:xfrm>
            <a:off x="7724775" y="34861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 txBox="1"/>
          <p:nvPr/>
        </p:nvSpPr>
        <p:spPr>
          <a:xfrm>
            <a:off x="7759700" y="3279806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88%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9" name="object 149" descr=""/>
          <p:cNvSpPr/>
          <p:nvPr/>
        </p:nvSpPr>
        <p:spPr>
          <a:xfrm>
            <a:off x="381000" y="348616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 txBox="1"/>
          <p:nvPr/>
        </p:nvSpPr>
        <p:spPr>
          <a:xfrm>
            <a:off x="415925" y="3517931"/>
            <a:ext cx="14490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Greensborough,</a:t>
            </a:r>
            <a:r>
              <a:rPr dirty="0" sz="10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1" name="object 151" descr=""/>
          <p:cNvSpPr/>
          <p:nvPr/>
        </p:nvSpPr>
        <p:spPr>
          <a:xfrm>
            <a:off x="1981200" y="37242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 txBox="1"/>
          <p:nvPr/>
        </p:nvSpPr>
        <p:spPr>
          <a:xfrm>
            <a:off x="2016125" y="351793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3390900" y="37242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 txBox="1"/>
          <p:nvPr/>
        </p:nvSpPr>
        <p:spPr>
          <a:xfrm>
            <a:off x="3425825" y="3517931"/>
            <a:ext cx="68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5" name="object 155" descr=""/>
          <p:cNvSpPr/>
          <p:nvPr/>
        </p:nvSpPr>
        <p:spPr>
          <a:xfrm>
            <a:off x="4752975" y="37242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 txBox="1"/>
          <p:nvPr/>
        </p:nvSpPr>
        <p:spPr>
          <a:xfrm>
            <a:off x="4787900" y="351793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7" name="object 157" descr=""/>
          <p:cNvSpPr/>
          <p:nvPr/>
        </p:nvSpPr>
        <p:spPr>
          <a:xfrm>
            <a:off x="6219825" y="37242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 txBox="1"/>
          <p:nvPr/>
        </p:nvSpPr>
        <p:spPr>
          <a:xfrm>
            <a:off x="6254750" y="351793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9" name="object 159" descr=""/>
          <p:cNvSpPr/>
          <p:nvPr/>
        </p:nvSpPr>
        <p:spPr>
          <a:xfrm>
            <a:off x="7724775" y="37242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 txBox="1"/>
          <p:nvPr/>
        </p:nvSpPr>
        <p:spPr>
          <a:xfrm>
            <a:off x="7759700" y="351793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98%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1" name="object 161" descr=""/>
          <p:cNvSpPr/>
          <p:nvPr/>
        </p:nvSpPr>
        <p:spPr>
          <a:xfrm>
            <a:off x="381000" y="37242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3009900" y="247650"/>
                </a:lnTo>
                <a:lnTo>
                  <a:pt x="30099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 txBox="1"/>
          <p:nvPr/>
        </p:nvSpPr>
        <p:spPr>
          <a:xfrm>
            <a:off x="2016125" y="375605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3" name="object 163" descr=""/>
          <p:cNvSpPr/>
          <p:nvPr/>
        </p:nvSpPr>
        <p:spPr>
          <a:xfrm>
            <a:off x="3390900" y="39624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 txBox="1"/>
          <p:nvPr/>
        </p:nvSpPr>
        <p:spPr>
          <a:xfrm>
            <a:off x="3425825" y="37560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5" name="object 165" descr=""/>
          <p:cNvSpPr/>
          <p:nvPr/>
        </p:nvSpPr>
        <p:spPr>
          <a:xfrm>
            <a:off x="4752975" y="39624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 txBox="1"/>
          <p:nvPr/>
        </p:nvSpPr>
        <p:spPr>
          <a:xfrm>
            <a:off x="4787900" y="3756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7" name="object 167" descr=""/>
          <p:cNvSpPr/>
          <p:nvPr/>
        </p:nvSpPr>
        <p:spPr>
          <a:xfrm>
            <a:off x="6219825" y="39624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 txBox="1"/>
          <p:nvPr/>
        </p:nvSpPr>
        <p:spPr>
          <a:xfrm>
            <a:off x="6254750" y="3756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9" name="object 169" descr=""/>
          <p:cNvSpPr/>
          <p:nvPr/>
        </p:nvSpPr>
        <p:spPr>
          <a:xfrm>
            <a:off x="7724775" y="39624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 txBox="1"/>
          <p:nvPr/>
        </p:nvSpPr>
        <p:spPr>
          <a:xfrm>
            <a:off x="7759700" y="3756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1" name="object 171" descr=""/>
          <p:cNvSpPr/>
          <p:nvPr/>
        </p:nvSpPr>
        <p:spPr>
          <a:xfrm>
            <a:off x="381000" y="396241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 txBox="1"/>
          <p:nvPr/>
        </p:nvSpPr>
        <p:spPr>
          <a:xfrm>
            <a:off x="415925" y="3994181"/>
            <a:ext cx="102679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Glen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Iris,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3" name="object 173" descr=""/>
          <p:cNvSpPr/>
          <p:nvPr/>
        </p:nvSpPr>
        <p:spPr>
          <a:xfrm>
            <a:off x="1981200" y="420052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 txBox="1"/>
          <p:nvPr/>
        </p:nvSpPr>
        <p:spPr>
          <a:xfrm>
            <a:off x="2016125" y="399418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5" name="object 175" descr=""/>
          <p:cNvSpPr/>
          <p:nvPr/>
        </p:nvSpPr>
        <p:spPr>
          <a:xfrm>
            <a:off x="3390900" y="420052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 txBox="1"/>
          <p:nvPr/>
        </p:nvSpPr>
        <p:spPr>
          <a:xfrm>
            <a:off x="3425825" y="399418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7" name="object 177" descr=""/>
          <p:cNvSpPr/>
          <p:nvPr/>
        </p:nvSpPr>
        <p:spPr>
          <a:xfrm>
            <a:off x="4752975" y="42005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 txBox="1"/>
          <p:nvPr/>
        </p:nvSpPr>
        <p:spPr>
          <a:xfrm>
            <a:off x="4787900" y="399418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9" name="object 179" descr=""/>
          <p:cNvSpPr/>
          <p:nvPr/>
        </p:nvSpPr>
        <p:spPr>
          <a:xfrm>
            <a:off x="6219825" y="42005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 txBox="1"/>
          <p:nvPr/>
        </p:nvSpPr>
        <p:spPr>
          <a:xfrm>
            <a:off x="6254750" y="399418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1" name="object 181" descr=""/>
          <p:cNvSpPr/>
          <p:nvPr/>
        </p:nvSpPr>
        <p:spPr>
          <a:xfrm>
            <a:off x="7724775" y="42005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 txBox="1"/>
          <p:nvPr/>
        </p:nvSpPr>
        <p:spPr>
          <a:xfrm>
            <a:off x="7759700" y="399418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3" name="object 183" descr=""/>
          <p:cNvSpPr/>
          <p:nvPr/>
        </p:nvSpPr>
        <p:spPr>
          <a:xfrm>
            <a:off x="381000" y="420053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 txBox="1"/>
          <p:nvPr/>
        </p:nvSpPr>
        <p:spPr>
          <a:xfrm>
            <a:off x="415925" y="4232306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5" name="object 185" descr=""/>
          <p:cNvSpPr/>
          <p:nvPr/>
        </p:nvSpPr>
        <p:spPr>
          <a:xfrm>
            <a:off x="1981200" y="443865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 txBox="1"/>
          <p:nvPr/>
        </p:nvSpPr>
        <p:spPr>
          <a:xfrm>
            <a:off x="2016125" y="423230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7" name="object 187" descr=""/>
          <p:cNvSpPr/>
          <p:nvPr/>
        </p:nvSpPr>
        <p:spPr>
          <a:xfrm>
            <a:off x="3390900" y="44386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 txBox="1"/>
          <p:nvPr/>
        </p:nvSpPr>
        <p:spPr>
          <a:xfrm>
            <a:off x="3425825" y="423230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9" name="object 189" descr=""/>
          <p:cNvSpPr/>
          <p:nvPr/>
        </p:nvSpPr>
        <p:spPr>
          <a:xfrm>
            <a:off x="4752975" y="44386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 txBox="1"/>
          <p:nvPr/>
        </p:nvSpPr>
        <p:spPr>
          <a:xfrm>
            <a:off x="4787900" y="42323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1" name="object 191" descr=""/>
          <p:cNvSpPr/>
          <p:nvPr/>
        </p:nvSpPr>
        <p:spPr>
          <a:xfrm>
            <a:off x="6219825" y="44386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 txBox="1"/>
          <p:nvPr/>
        </p:nvSpPr>
        <p:spPr>
          <a:xfrm>
            <a:off x="6254750" y="42323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3" name="object 193" descr=""/>
          <p:cNvSpPr/>
          <p:nvPr/>
        </p:nvSpPr>
        <p:spPr>
          <a:xfrm>
            <a:off x="7724775" y="44386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 txBox="1"/>
          <p:nvPr/>
        </p:nvSpPr>
        <p:spPr>
          <a:xfrm>
            <a:off x="7759700" y="42323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5" name="object 195" descr=""/>
          <p:cNvSpPr/>
          <p:nvPr/>
        </p:nvSpPr>
        <p:spPr>
          <a:xfrm>
            <a:off x="381000" y="443866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 txBox="1"/>
          <p:nvPr/>
        </p:nvSpPr>
        <p:spPr>
          <a:xfrm>
            <a:off x="415925" y="4470431"/>
            <a:ext cx="1224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Tullamarine,</a:t>
            </a:r>
            <a:r>
              <a:rPr dirty="0" sz="10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7" name="object 197" descr=""/>
          <p:cNvSpPr/>
          <p:nvPr/>
        </p:nvSpPr>
        <p:spPr>
          <a:xfrm>
            <a:off x="1981200" y="46767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 txBox="1"/>
          <p:nvPr/>
        </p:nvSpPr>
        <p:spPr>
          <a:xfrm>
            <a:off x="2016125" y="4470431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9" name="object 199" descr=""/>
          <p:cNvSpPr/>
          <p:nvPr/>
        </p:nvSpPr>
        <p:spPr>
          <a:xfrm>
            <a:off x="3390900" y="46767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 txBox="1"/>
          <p:nvPr/>
        </p:nvSpPr>
        <p:spPr>
          <a:xfrm>
            <a:off x="3425825" y="447043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1" name="object 201" descr=""/>
          <p:cNvSpPr/>
          <p:nvPr/>
        </p:nvSpPr>
        <p:spPr>
          <a:xfrm>
            <a:off x="4752975" y="46767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 txBox="1"/>
          <p:nvPr/>
        </p:nvSpPr>
        <p:spPr>
          <a:xfrm>
            <a:off x="4787900" y="4470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3" name="object 203" descr=""/>
          <p:cNvSpPr/>
          <p:nvPr/>
        </p:nvSpPr>
        <p:spPr>
          <a:xfrm>
            <a:off x="6219825" y="46767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 txBox="1"/>
          <p:nvPr/>
        </p:nvSpPr>
        <p:spPr>
          <a:xfrm>
            <a:off x="6254750" y="4470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5" name="object 205" descr=""/>
          <p:cNvSpPr/>
          <p:nvPr/>
        </p:nvSpPr>
        <p:spPr>
          <a:xfrm>
            <a:off x="7724775" y="46767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 txBox="1"/>
          <p:nvPr/>
        </p:nvSpPr>
        <p:spPr>
          <a:xfrm>
            <a:off x="7759700" y="4470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7" name="object 207" descr=""/>
          <p:cNvSpPr/>
          <p:nvPr/>
        </p:nvSpPr>
        <p:spPr>
          <a:xfrm>
            <a:off x="381000" y="46767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 txBox="1"/>
          <p:nvPr/>
        </p:nvSpPr>
        <p:spPr>
          <a:xfrm>
            <a:off x="415925" y="4708556"/>
            <a:ext cx="1042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Windsor,</a:t>
            </a: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9" name="object 209" descr=""/>
          <p:cNvSpPr/>
          <p:nvPr/>
        </p:nvSpPr>
        <p:spPr>
          <a:xfrm>
            <a:off x="1981200" y="491490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 txBox="1"/>
          <p:nvPr/>
        </p:nvSpPr>
        <p:spPr>
          <a:xfrm>
            <a:off x="2016125" y="4708556"/>
            <a:ext cx="362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1" name="object 211" descr=""/>
          <p:cNvSpPr/>
          <p:nvPr/>
        </p:nvSpPr>
        <p:spPr>
          <a:xfrm>
            <a:off x="3390900" y="49149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 txBox="1"/>
          <p:nvPr/>
        </p:nvSpPr>
        <p:spPr>
          <a:xfrm>
            <a:off x="3425825" y="47085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3" name="object 213" descr=""/>
          <p:cNvSpPr/>
          <p:nvPr/>
        </p:nvSpPr>
        <p:spPr>
          <a:xfrm>
            <a:off x="4752975" y="49149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 txBox="1"/>
          <p:nvPr/>
        </p:nvSpPr>
        <p:spPr>
          <a:xfrm>
            <a:off x="4787900" y="4708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5" name="object 215" descr=""/>
          <p:cNvSpPr/>
          <p:nvPr/>
        </p:nvSpPr>
        <p:spPr>
          <a:xfrm>
            <a:off x="6219825" y="49149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 txBox="1"/>
          <p:nvPr/>
        </p:nvSpPr>
        <p:spPr>
          <a:xfrm>
            <a:off x="6254750" y="4708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7" name="object 217" descr=""/>
          <p:cNvSpPr/>
          <p:nvPr/>
        </p:nvSpPr>
        <p:spPr>
          <a:xfrm>
            <a:off x="7724775" y="49149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 txBox="1"/>
          <p:nvPr/>
        </p:nvSpPr>
        <p:spPr>
          <a:xfrm>
            <a:off x="7759700" y="4708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9" name="object 219" descr=""/>
          <p:cNvSpPr/>
          <p:nvPr/>
        </p:nvSpPr>
        <p:spPr>
          <a:xfrm>
            <a:off x="381000" y="491491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3009900" y="247650"/>
                </a:lnTo>
                <a:lnTo>
                  <a:pt x="30099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 txBox="1"/>
          <p:nvPr/>
        </p:nvSpPr>
        <p:spPr>
          <a:xfrm>
            <a:off x="2016125" y="4946681"/>
            <a:ext cx="9740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Olivia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1" name="object 221" descr=""/>
          <p:cNvSpPr/>
          <p:nvPr/>
        </p:nvSpPr>
        <p:spPr>
          <a:xfrm>
            <a:off x="3390900" y="515302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 txBox="1"/>
          <p:nvPr/>
        </p:nvSpPr>
        <p:spPr>
          <a:xfrm>
            <a:off x="3425825" y="494668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3" name="object 223" descr=""/>
          <p:cNvSpPr/>
          <p:nvPr/>
        </p:nvSpPr>
        <p:spPr>
          <a:xfrm>
            <a:off x="4752975" y="51530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 txBox="1"/>
          <p:nvPr/>
        </p:nvSpPr>
        <p:spPr>
          <a:xfrm>
            <a:off x="4787900" y="49466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5" name="object 225" descr=""/>
          <p:cNvSpPr/>
          <p:nvPr/>
        </p:nvSpPr>
        <p:spPr>
          <a:xfrm>
            <a:off x="6219825" y="51530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 txBox="1"/>
          <p:nvPr/>
        </p:nvSpPr>
        <p:spPr>
          <a:xfrm>
            <a:off x="6254750" y="494668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7" name="object 227" descr=""/>
          <p:cNvSpPr/>
          <p:nvPr/>
        </p:nvSpPr>
        <p:spPr>
          <a:xfrm>
            <a:off x="7724775" y="51530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 txBox="1"/>
          <p:nvPr/>
        </p:nvSpPr>
        <p:spPr>
          <a:xfrm>
            <a:off x="7759700" y="49466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9" name="object 229" descr=""/>
          <p:cNvSpPr/>
          <p:nvPr/>
        </p:nvSpPr>
        <p:spPr>
          <a:xfrm>
            <a:off x="381000" y="515303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 txBox="1"/>
          <p:nvPr/>
        </p:nvSpPr>
        <p:spPr>
          <a:xfrm>
            <a:off x="415925" y="5184806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1" name="object 231" descr=""/>
          <p:cNvSpPr/>
          <p:nvPr/>
        </p:nvSpPr>
        <p:spPr>
          <a:xfrm>
            <a:off x="1981200" y="539115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 txBox="1"/>
          <p:nvPr/>
        </p:nvSpPr>
        <p:spPr>
          <a:xfrm>
            <a:off x="2016125" y="5184806"/>
            <a:ext cx="2901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Aarti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3" name="object 233" descr=""/>
          <p:cNvSpPr/>
          <p:nvPr/>
        </p:nvSpPr>
        <p:spPr>
          <a:xfrm>
            <a:off x="3390900" y="53911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 txBox="1"/>
          <p:nvPr/>
        </p:nvSpPr>
        <p:spPr>
          <a:xfrm>
            <a:off x="3425825" y="518480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5" name="object 235" descr=""/>
          <p:cNvSpPr/>
          <p:nvPr/>
        </p:nvSpPr>
        <p:spPr>
          <a:xfrm>
            <a:off x="4752975" y="53911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 txBox="1"/>
          <p:nvPr/>
        </p:nvSpPr>
        <p:spPr>
          <a:xfrm>
            <a:off x="4787900" y="518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7" name="object 237" descr=""/>
          <p:cNvSpPr/>
          <p:nvPr/>
        </p:nvSpPr>
        <p:spPr>
          <a:xfrm>
            <a:off x="6219825" y="53911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 txBox="1"/>
          <p:nvPr/>
        </p:nvSpPr>
        <p:spPr>
          <a:xfrm>
            <a:off x="6254750" y="518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9" name="object 239" descr=""/>
          <p:cNvSpPr/>
          <p:nvPr/>
        </p:nvSpPr>
        <p:spPr>
          <a:xfrm>
            <a:off x="7724775" y="53911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 txBox="1"/>
          <p:nvPr/>
        </p:nvSpPr>
        <p:spPr>
          <a:xfrm>
            <a:off x="7759700" y="518480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1" name="object 241" descr=""/>
          <p:cNvSpPr/>
          <p:nvPr/>
        </p:nvSpPr>
        <p:spPr>
          <a:xfrm>
            <a:off x="381000" y="539116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 descr=""/>
          <p:cNvSpPr txBox="1"/>
          <p:nvPr/>
        </p:nvSpPr>
        <p:spPr>
          <a:xfrm>
            <a:off x="415925" y="5422931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3" name="object 243" descr=""/>
          <p:cNvSpPr/>
          <p:nvPr/>
        </p:nvSpPr>
        <p:spPr>
          <a:xfrm>
            <a:off x="1981200" y="56292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 txBox="1"/>
          <p:nvPr/>
        </p:nvSpPr>
        <p:spPr>
          <a:xfrm>
            <a:off x="2016125" y="5422931"/>
            <a:ext cx="2978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Aash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5" name="object 245" descr=""/>
          <p:cNvSpPr/>
          <p:nvPr/>
        </p:nvSpPr>
        <p:spPr>
          <a:xfrm>
            <a:off x="3390900" y="56292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 txBox="1"/>
          <p:nvPr/>
        </p:nvSpPr>
        <p:spPr>
          <a:xfrm>
            <a:off x="3425825" y="542293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7" name="object 247" descr=""/>
          <p:cNvSpPr/>
          <p:nvPr/>
        </p:nvSpPr>
        <p:spPr>
          <a:xfrm>
            <a:off x="4752975" y="56292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 txBox="1"/>
          <p:nvPr/>
        </p:nvSpPr>
        <p:spPr>
          <a:xfrm>
            <a:off x="4787900" y="54229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9" name="object 249" descr=""/>
          <p:cNvSpPr/>
          <p:nvPr/>
        </p:nvSpPr>
        <p:spPr>
          <a:xfrm>
            <a:off x="6219825" y="56292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 txBox="1"/>
          <p:nvPr/>
        </p:nvSpPr>
        <p:spPr>
          <a:xfrm>
            <a:off x="6254750" y="54229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1" name="object 251" descr=""/>
          <p:cNvSpPr/>
          <p:nvPr/>
        </p:nvSpPr>
        <p:spPr>
          <a:xfrm>
            <a:off x="7724775" y="56292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 descr=""/>
          <p:cNvSpPr txBox="1"/>
          <p:nvPr/>
        </p:nvSpPr>
        <p:spPr>
          <a:xfrm>
            <a:off x="7759700" y="542293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33%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3" name="object 253" descr=""/>
          <p:cNvSpPr/>
          <p:nvPr/>
        </p:nvSpPr>
        <p:spPr>
          <a:xfrm>
            <a:off x="381000" y="56292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 descr=""/>
          <p:cNvSpPr txBox="1"/>
          <p:nvPr/>
        </p:nvSpPr>
        <p:spPr>
          <a:xfrm>
            <a:off x="415925" y="5661056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5" name="object 255" descr=""/>
          <p:cNvSpPr/>
          <p:nvPr/>
        </p:nvSpPr>
        <p:spPr>
          <a:xfrm>
            <a:off x="1981200" y="586740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 descr=""/>
          <p:cNvSpPr txBox="1"/>
          <p:nvPr/>
        </p:nvSpPr>
        <p:spPr>
          <a:xfrm>
            <a:off x="2016125" y="5661056"/>
            <a:ext cx="1822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Ab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7" name="object 257" descr=""/>
          <p:cNvSpPr/>
          <p:nvPr/>
        </p:nvSpPr>
        <p:spPr>
          <a:xfrm>
            <a:off x="3390900" y="58674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 descr=""/>
          <p:cNvSpPr txBox="1"/>
          <p:nvPr/>
        </p:nvSpPr>
        <p:spPr>
          <a:xfrm>
            <a:off x="3425825" y="56610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9" name="object 259" descr=""/>
          <p:cNvSpPr/>
          <p:nvPr/>
        </p:nvSpPr>
        <p:spPr>
          <a:xfrm>
            <a:off x="4752975" y="58674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 descr=""/>
          <p:cNvSpPr txBox="1"/>
          <p:nvPr/>
        </p:nvSpPr>
        <p:spPr>
          <a:xfrm>
            <a:off x="4787900" y="5661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1" name="object 261" descr=""/>
          <p:cNvSpPr/>
          <p:nvPr/>
        </p:nvSpPr>
        <p:spPr>
          <a:xfrm>
            <a:off x="6219825" y="58674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 descr=""/>
          <p:cNvSpPr txBox="1"/>
          <p:nvPr/>
        </p:nvSpPr>
        <p:spPr>
          <a:xfrm>
            <a:off x="6254750" y="5661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3" name="object 263" descr=""/>
          <p:cNvSpPr/>
          <p:nvPr/>
        </p:nvSpPr>
        <p:spPr>
          <a:xfrm>
            <a:off x="7724775" y="58674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 descr=""/>
          <p:cNvSpPr txBox="1"/>
          <p:nvPr/>
        </p:nvSpPr>
        <p:spPr>
          <a:xfrm>
            <a:off x="7759700" y="56610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5" name="object 265" descr=""/>
          <p:cNvSpPr/>
          <p:nvPr/>
        </p:nvSpPr>
        <p:spPr>
          <a:xfrm>
            <a:off x="381000" y="586741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 txBox="1"/>
          <p:nvPr/>
        </p:nvSpPr>
        <p:spPr>
          <a:xfrm>
            <a:off x="415925" y="5899181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7" name="object 267" descr=""/>
          <p:cNvSpPr/>
          <p:nvPr/>
        </p:nvSpPr>
        <p:spPr>
          <a:xfrm>
            <a:off x="1981200" y="610552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 txBox="1"/>
          <p:nvPr/>
        </p:nvSpPr>
        <p:spPr>
          <a:xfrm>
            <a:off x="2016125" y="5899181"/>
            <a:ext cx="3848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Abbey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9" name="object 269" descr=""/>
          <p:cNvSpPr/>
          <p:nvPr/>
        </p:nvSpPr>
        <p:spPr>
          <a:xfrm>
            <a:off x="3390900" y="610552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 txBox="1"/>
          <p:nvPr/>
        </p:nvSpPr>
        <p:spPr>
          <a:xfrm>
            <a:off x="3425825" y="589918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1" name="object 271" descr=""/>
          <p:cNvSpPr/>
          <p:nvPr/>
        </p:nvSpPr>
        <p:spPr>
          <a:xfrm>
            <a:off x="4752975" y="610552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 txBox="1"/>
          <p:nvPr/>
        </p:nvSpPr>
        <p:spPr>
          <a:xfrm>
            <a:off x="4787900" y="5899181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3" name="object 273" descr=""/>
          <p:cNvSpPr/>
          <p:nvPr/>
        </p:nvSpPr>
        <p:spPr>
          <a:xfrm>
            <a:off x="6219825" y="610552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 descr=""/>
          <p:cNvSpPr txBox="1"/>
          <p:nvPr/>
        </p:nvSpPr>
        <p:spPr>
          <a:xfrm>
            <a:off x="6254750" y="5899181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5" name="object 275" descr=""/>
          <p:cNvSpPr/>
          <p:nvPr/>
        </p:nvSpPr>
        <p:spPr>
          <a:xfrm>
            <a:off x="7724775" y="610552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 descr=""/>
          <p:cNvSpPr txBox="1"/>
          <p:nvPr/>
        </p:nvSpPr>
        <p:spPr>
          <a:xfrm>
            <a:off x="7759700" y="5899181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93%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7" name="object 277" descr=""/>
          <p:cNvSpPr/>
          <p:nvPr/>
        </p:nvSpPr>
        <p:spPr>
          <a:xfrm>
            <a:off x="381000" y="610553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 descr=""/>
          <p:cNvSpPr txBox="1"/>
          <p:nvPr/>
        </p:nvSpPr>
        <p:spPr>
          <a:xfrm>
            <a:off x="415925" y="6137306"/>
            <a:ext cx="11880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Melbourne,</a:t>
            </a:r>
            <a:r>
              <a:rPr dirty="0" sz="10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9" name="object 279" descr=""/>
          <p:cNvSpPr/>
          <p:nvPr/>
        </p:nvSpPr>
        <p:spPr>
          <a:xfrm>
            <a:off x="1981200" y="6343650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 txBox="1"/>
          <p:nvPr/>
        </p:nvSpPr>
        <p:spPr>
          <a:xfrm>
            <a:off x="2016125" y="6137306"/>
            <a:ext cx="3848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Abbey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1" name="object 281" descr=""/>
          <p:cNvSpPr/>
          <p:nvPr/>
        </p:nvSpPr>
        <p:spPr>
          <a:xfrm>
            <a:off x="3390900" y="634365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 txBox="1"/>
          <p:nvPr/>
        </p:nvSpPr>
        <p:spPr>
          <a:xfrm>
            <a:off x="3425825" y="613730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3" name="object 283" descr=""/>
          <p:cNvSpPr/>
          <p:nvPr/>
        </p:nvSpPr>
        <p:spPr>
          <a:xfrm>
            <a:off x="4752975" y="634365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 txBox="1"/>
          <p:nvPr/>
        </p:nvSpPr>
        <p:spPr>
          <a:xfrm>
            <a:off x="4787900" y="6137306"/>
            <a:ext cx="334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5" name="object 285" descr=""/>
          <p:cNvSpPr/>
          <p:nvPr/>
        </p:nvSpPr>
        <p:spPr>
          <a:xfrm>
            <a:off x="6219825" y="634365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 txBox="1"/>
          <p:nvPr/>
        </p:nvSpPr>
        <p:spPr>
          <a:xfrm>
            <a:off x="6254750" y="6137306"/>
            <a:ext cx="83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within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7" name="object 287" descr=""/>
          <p:cNvSpPr/>
          <p:nvPr/>
        </p:nvSpPr>
        <p:spPr>
          <a:xfrm>
            <a:off x="7724775" y="634365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 txBox="1"/>
          <p:nvPr/>
        </p:nvSpPr>
        <p:spPr>
          <a:xfrm>
            <a:off x="7759700" y="6137306"/>
            <a:ext cx="266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98%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9" name="object 289" descr=""/>
          <p:cNvSpPr/>
          <p:nvPr/>
        </p:nvSpPr>
        <p:spPr>
          <a:xfrm>
            <a:off x="381000" y="6343662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1600200" y="238125"/>
                </a:move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16002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 txBox="1"/>
          <p:nvPr/>
        </p:nvSpPr>
        <p:spPr>
          <a:xfrm>
            <a:off x="415925" y="6375431"/>
            <a:ext cx="11220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Frankston,</a:t>
            </a:r>
            <a:r>
              <a:rPr dirty="0" sz="10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1" name="object 291" descr=""/>
          <p:cNvSpPr/>
          <p:nvPr/>
        </p:nvSpPr>
        <p:spPr>
          <a:xfrm>
            <a:off x="1981200" y="6581775"/>
            <a:ext cx="1409700" cy="9525"/>
          </a:xfrm>
          <a:custGeom>
            <a:avLst/>
            <a:gdLst/>
            <a:ahLst/>
            <a:cxnLst/>
            <a:rect l="l" t="t" r="r" b="b"/>
            <a:pathLst>
              <a:path w="1409700" h="9525">
                <a:moveTo>
                  <a:pt x="1409700" y="9525"/>
                </a:moveTo>
                <a:lnTo>
                  <a:pt x="0" y="9525"/>
                </a:lnTo>
                <a:lnTo>
                  <a:pt x="0" y="0"/>
                </a:lnTo>
                <a:lnTo>
                  <a:pt x="1409700" y="0"/>
                </a:lnTo>
                <a:lnTo>
                  <a:pt x="140970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 descr=""/>
          <p:cNvSpPr txBox="1"/>
          <p:nvPr/>
        </p:nvSpPr>
        <p:spPr>
          <a:xfrm>
            <a:off x="2016125" y="6375431"/>
            <a:ext cx="3848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Abbey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3" name="object 293" descr=""/>
          <p:cNvSpPr/>
          <p:nvPr/>
        </p:nvSpPr>
        <p:spPr>
          <a:xfrm>
            <a:off x="3390900" y="6581775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 txBox="1"/>
          <p:nvPr/>
        </p:nvSpPr>
        <p:spPr>
          <a:xfrm>
            <a:off x="3425825" y="6375431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5" name="object 295" descr=""/>
          <p:cNvSpPr/>
          <p:nvPr/>
        </p:nvSpPr>
        <p:spPr>
          <a:xfrm>
            <a:off x="4752975" y="6581775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 txBox="1"/>
          <p:nvPr/>
        </p:nvSpPr>
        <p:spPr>
          <a:xfrm>
            <a:off x="4787900" y="6375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7" name="object 297" descr=""/>
          <p:cNvSpPr/>
          <p:nvPr/>
        </p:nvSpPr>
        <p:spPr>
          <a:xfrm>
            <a:off x="6219825" y="6581775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 txBox="1"/>
          <p:nvPr/>
        </p:nvSpPr>
        <p:spPr>
          <a:xfrm>
            <a:off x="6254750" y="6375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9" name="object 299" descr=""/>
          <p:cNvSpPr/>
          <p:nvPr/>
        </p:nvSpPr>
        <p:spPr>
          <a:xfrm>
            <a:off x="7724775" y="6581775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 descr=""/>
          <p:cNvSpPr txBox="1"/>
          <p:nvPr/>
        </p:nvSpPr>
        <p:spPr>
          <a:xfrm>
            <a:off x="7759700" y="6375431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1" name="object 301" descr=""/>
          <p:cNvSpPr/>
          <p:nvPr/>
        </p:nvSpPr>
        <p:spPr>
          <a:xfrm>
            <a:off x="381000" y="6581787"/>
            <a:ext cx="9353550" cy="247650"/>
          </a:xfrm>
          <a:custGeom>
            <a:avLst/>
            <a:gdLst/>
            <a:ahLst/>
            <a:cxnLst/>
            <a:rect l="l" t="t" r="r" b="b"/>
            <a:pathLst>
              <a:path w="9353550" h="247650">
                <a:moveTo>
                  <a:pt x="3009900" y="238125"/>
                </a:moveTo>
                <a:lnTo>
                  <a:pt x="160020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600200" y="247650"/>
                </a:lnTo>
                <a:lnTo>
                  <a:pt x="3009900" y="247650"/>
                </a:lnTo>
                <a:lnTo>
                  <a:pt x="3009900" y="238125"/>
                </a:lnTo>
                <a:close/>
              </a:path>
              <a:path w="9353550" h="247650">
                <a:moveTo>
                  <a:pt x="9353550" y="0"/>
                </a:moveTo>
                <a:lnTo>
                  <a:pt x="8963025" y="0"/>
                </a:lnTo>
                <a:lnTo>
                  <a:pt x="8963025" y="9525"/>
                </a:lnTo>
                <a:lnTo>
                  <a:pt x="9353550" y="9525"/>
                </a:lnTo>
                <a:lnTo>
                  <a:pt x="93535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 descr=""/>
          <p:cNvSpPr txBox="1"/>
          <p:nvPr/>
        </p:nvSpPr>
        <p:spPr>
          <a:xfrm>
            <a:off x="2016125" y="6613556"/>
            <a:ext cx="3543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Abbie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3" name="object 303" descr=""/>
          <p:cNvSpPr/>
          <p:nvPr/>
        </p:nvSpPr>
        <p:spPr>
          <a:xfrm>
            <a:off x="3390900" y="6819900"/>
            <a:ext cx="1362075" cy="9525"/>
          </a:xfrm>
          <a:custGeom>
            <a:avLst/>
            <a:gdLst/>
            <a:ahLst/>
            <a:cxnLst/>
            <a:rect l="l" t="t" r="r" b="b"/>
            <a:pathLst>
              <a:path w="1362075" h="9525">
                <a:moveTo>
                  <a:pt x="1362075" y="9525"/>
                </a:moveTo>
                <a:lnTo>
                  <a:pt x="0" y="9525"/>
                </a:lnTo>
                <a:lnTo>
                  <a:pt x="0" y="0"/>
                </a:lnTo>
                <a:lnTo>
                  <a:pt x="1362075" y="0"/>
                </a:lnTo>
                <a:lnTo>
                  <a:pt x="13620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 descr=""/>
          <p:cNvSpPr txBox="1"/>
          <p:nvPr/>
        </p:nvSpPr>
        <p:spPr>
          <a:xfrm>
            <a:off x="3425825" y="6613556"/>
            <a:ext cx="65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5" name="object 305" descr=""/>
          <p:cNvSpPr/>
          <p:nvPr/>
        </p:nvSpPr>
        <p:spPr>
          <a:xfrm>
            <a:off x="4752975" y="6819900"/>
            <a:ext cx="1466850" cy="9525"/>
          </a:xfrm>
          <a:custGeom>
            <a:avLst/>
            <a:gdLst/>
            <a:ahLst/>
            <a:cxnLst/>
            <a:rect l="l" t="t" r="r" b="b"/>
            <a:pathLst>
              <a:path w="1466850" h="9525">
                <a:moveTo>
                  <a:pt x="1466850" y="9525"/>
                </a:moveTo>
                <a:lnTo>
                  <a:pt x="0" y="9525"/>
                </a:lnTo>
                <a:lnTo>
                  <a:pt x="0" y="0"/>
                </a:lnTo>
                <a:lnTo>
                  <a:pt x="1466850" y="0"/>
                </a:lnTo>
                <a:lnTo>
                  <a:pt x="14668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 descr=""/>
          <p:cNvSpPr txBox="1"/>
          <p:nvPr/>
        </p:nvSpPr>
        <p:spPr>
          <a:xfrm>
            <a:off x="4787900" y="6613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7" name="object 307" descr=""/>
          <p:cNvSpPr/>
          <p:nvPr/>
        </p:nvSpPr>
        <p:spPr>
          <a:xfrm>
            <a:off x="6219825" y="6819900"/>
            <a:ext cx="1504950" cy="9525"/>
          </a:xfrm>
          <a:custGeom>
            <a:avLst/>
            <a:gdLst/>
            <a:ahLst/>
            <a:cxnLst/>
            <a:rect l="l" t="t" r="r" b="b"/>
            <a:pathLst>
              <a:path w="1504950" h="9525">
                <a:moveTo>
                  <a:pt x="1504950" y="9525"/>
                </a:moveTo>
                <a:lnTo>
                  <a:pt x="0" y="9525"/>
                </a:lnTo>
                <a:lnTo>
                  <a:pt x="0" y="0"/>
                </a:lnTo>
                <a:lnTo>
                  <a:pt x="1504950" y="0"/>
                </a:lnTo>
                <a:lnTo>
                  <a:pt x="15049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 descr=""/>
          <p:cNvSpPr txBox="1"/>
          <p:nvPr/>
        </p:nvSpPr>
        <p:spPr>
          <a:xfrm>
            <a:off x="6254750" y="6613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9" name="object 309" descr=""/>
          <p:cNvSpPr/>
          <p:nvPr/>
        </p:nvSpPr>
        <p:spPr>
          <a:xfrm>
            <a:off x="7724775" y="6819900"/>
            <a:ext cx="1619250" cy="9525"/>
          </a:xfrm>
          <a:custGeom>
            <a:avLst/>
            <a:gdLst/>
            <a:ahLst/>
            <a:cxnLst/>
            <a:rect l="l" t="t" r="r" b="b"/>
            <a:pathLst>
              <a:path w="1619250" h="9525">
                <a:moveTo>
                  <a:pt x="1619250" y="9525"/>
                </a:moveTo>
                <a:lnTo>
                  <a:pt x="0" y="9525"/>
                </a:lnTo>
                <a:lnTo>
                  <a:pt x="0" y="0"/>
                </a:lnTo>
                <a:lnTo>
                  <a:pt x="1619250" y="0"/>
                </a:lnTo>
                <a:lnTo>
                  <a:pt x="1619250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 txBox="1"/>
          <p:nvPr/>
        </p:nvSpPr>
        <p:spPr>
          <a:xfrm>
            <a:off x="7759700" y="6613556"/>
            <a:ext cx="252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N/A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11" name="object 311" descr=""/>
          <p:cNvGrpSpPr/>
          <p:nvPr/>
        </p:nvGrpSpPr>
        <p:grpSpPr>
          <a:xfrm>
            <a:off x="381000" y="276225"/>
            <a:ext cx="9439275" cy="6648450"/>
            <a:chOff x="381000" y="276225"/>
            <a:chExt cx="9439275" cy="6648450"/>
          </a:xfrm>
        </p:grpSpPr>
        <p:sp>
          <p:nvSpPr>
            <p:cNvPr id="312" name="object 312" descr=""/>
            <p:cNvSpPr/>
            <p:nvPr/>
          </p:nvSpPr>
          <p:spPr>
            <a:xfrm>
              <a:off x="9344025" y="6819900"/>
              <a:ext cx="390525" cy="9525"/>
            </a:xfrm>
            <a:custGeom>
              <a:avLst/>
              <a:gdLst/>
              <a:ahLst/>
              <a:cxnLst/>
              <a:rect l="l" t="t" r="r" b="b"/>
              <a:pathLst>
                <a:path w="390525" h="9525">
                  <a:moveTo>
                    <a:pt x="390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0525" y="0"/>
                  </a:lnTo>
                  <a:lnTo>
                    <a:pt x="390525" y="952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381000" y="6829437"/>
              <a:ext cx="9353550" cy="9525"/>
            </a:xfrm>
            <a:custGeom>
              <a:avLst/>
              <a:gdLst/>
              <a:ahLst/>
              <a:cxnLst/>
              <a:rect l="l" t="t" r="r" b="b"/>
              <a:pathLst>
                <a:path w="9353550" h="9525">
                  <a:moveTo>
                    <a:pt x="9353550" y="0"/>
                  </a:moveTo>
                  <a:lnTo>
                    <a:pt x="93535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353550" y="9525"/>
                  </a:lnTo>
                  <a:lnTo>
                    <a:pt x="9353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381000" y="6838950"/>
              <a:ext cx="9353550" cy="85725"/>
            </a:xfrm>
            <a:custGeom>
              <a:avLst/>
              <a:gdLst/>
              <a:ahLst/>
              <a:cxnLst/>
              <a:rect l="l" t="t" r="r" b="b"/>
              <a:pathLst>
                <a:path w="9353550" h="85725">
                  <a:moveTo>
                    <a:pt x="9316370" y="85724"/>
                  </a:moveTo>
                  <a:lnTo>
                    <a:pt x="37178" y="85724"/>
                  </a:lnTo>
                  <a:lnTo>
                    <a:pt x="31710" y="84636"/>
                  </a:lnTo>
                  <a:lnTo>
                    <a:pt x="1087" y="54012"/>
                  </a:lnTo>
                  <a:lnTo>
                    <a:pt x="0" y="48545"/>
                  </a:lnTo>
                  <a:lnTo>
                    <a:pt x="0" y="42862"/>
                  </a:lnTo>
                  <a:lnTo>
                    <a:pt x="0" y="37177"/>
                  </a:lnTo>
                  <a:lnTo>
                    <a:pt x="21208" y="5436"/>
                  </a:lnTo>
                  <a:lnTo>
                    <a:pt x="37178" y="0"/>
                  </a:lnTo>
                  <a:lnTo>
                    <a:pt x="9316370" y="0"/>
                  </a:lnTo>
                  <a:lnTo>
                    <a:pt x="9348110" y="21207"/>
                  </a:lnTo>
                  <a:lnTo>
                    <a:pt x="9353549" y="37177"/>
                  </a:lnTo>
                  <a:lnTo>
                    <a:pt x="9353549" y="48545"/>
                  </a:lnTo>
                  <a:lnTo>
                    <a:pt x="9332340" y="80286"/>
                  </a:lnTo>
                  <a:lnTo>
                    <a:pt x="9321837" y="84636"/>
                  </a:lnTo>
                  <a:lnTo>
                    <a:pt x="9316370" y="857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385762" y="6843713"/>
              <a:ext cx="8067675" cy="76200"/>
            </a:xfrm>
            <a:custGeom>
              <a:avLst/>
              <a:gdLst/>
              <a:ahLst/>
              <a:cxnLst/>
              <a:rect l="l" t="t" r="r" b="b"/>
              <a:pathLst>
                <a:path w="8067675" h="76200">
                  <a:moveTo>
                    <a:pt x="8034627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034627" y="0"/>
                  </a:lnTo>
                  <a:lnTo>
                    <a:pt x="8066707" y="28187"/>
                  </a:lnTo>
                  <a:lnTo>
                    <a:pt x="8067674" y="33047"/>
                  </a:lnTo>
                  <a:lnTo>
                    <a:pt x="8067674" y="43152"/>
                  </a:lnTo>
                  <a:lnTo>
                    <a:pt x="8039486" y="75233"/>
                  </a:lnTo>
                  <a:lnTo>
                    <a:pt x="8034627" y="761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385762" y="6843713"/>
              <a:ext cx="8067675" cy="76200"/>
            </a:xfrm>
            <a:custGeom>
              <a:avLst/>
              <a:gdLst/>
              <a:ahLst/>
              <a:cxnLst/>
              <a:rect l="l" t="t" r="r" b="b"/>
              <a:pathLst>
                <a:path w="8067675" h="76200">
                  <a:moveTo>
                    <a:pt x="0" y="38100"/>
                  </a:move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8029575" y="0"/>
                  </a:lnTo>
                  <a:lnTo>
                    <a:pt x="8034627" y="0"/>
                  </a:lnTo>
                  <a:lnTo>
                    <a:pt x="8039486" y="966"/>
                  </a:lnTo>
                  <a:lnTo>
                    <a:pt x="8044154" y="2900"/>
                  </a:lnTo>
                  <a:lnTo>
                    <a:pt x="8048822" y="4833"/>
                  </a:lnTo>
                  <a:lnTo>
                    <a:pt x="8067675" y="38100"/>
                  </a:lnTo>
                  <a:lnTo>
                    <a:pt x="8067674" y="43152"/>
                  </a:lnTo>
                  <a:lnTo>
                    <a:pt x="8066707" y="48012"/>
                  </a:lnTo>
                  <a:lnTo>
                    <a:pt x="8064773" y="52680"/>
                  </a:lnTo>
                  <a:lnTo>
                    <a:pt x="8062839" y="57348"/>
                  </a:lnTo>
                  <a:lnTo>
                    <a:pt x="8029575" y="76200"/>
                  </a:lnTo>
                  <a:lnTo>
                    <a:pt x="38100" y="76200"/>
                  </a:lnTo>
                  <a:lnTo>
                    <a:pt x="4833" y="57348"/>
                  </a:lnTo>
                  <a:lnTo>
                    <a:pt x="0" y="43152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9734549" y="276225"/>
              <a:ext cx="85725" cy="6562725"/>
            </a:xfrm>
            <a:custGeom>
              <a:avLst/>
              <a:gdLst/>
              <a:ahLst/>
              <a:cxnLst/>
              <a:rect l="l" t="t" r="r" b="b"/>
              <a:pathLst>
                <a:path w="85725" h="6562725">
                  <a:moveTo>
                    <a:pt x="48546" y="6562724"/>
                  </a:moveTo>
                  <a:lnTo>
                    <a:pt x="37177" y="6562724"/>
                  </a:lnTo>
                  <a:lnTo>
                    <a:pt x="31710" y="6561636"/>
                  </a:lnTo>
                  <a:lnTo>
                    <a:pt x="1087" y="6531013"/>
                  </a:lnTo>
                  <a:lnTo>
                    <a:pt x="0" y="6525546"/>
                  </a:lnTo>
                  <a:lnTo>
                    <a:pt x="0" y="6519862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7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5" y="37178"/>
                  </a:lnTo>
                  <a:lnTo>
                    <a:pt x="85725" y="6525546"/>
                  </a:lnTo>
                  <a:lnTo>
                    <a:pt x="64515" y="6557286"/>
                  </a:lnTo>
                  <a:lnTo>
                    <a:pt x="54013" y="6561636"/>
                  </a:lnTo>
                  <a:lnTo>
                    <a:pt x="48546" y="65627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9739312" y="280987"/>
              <a:ext cx="76200" cy="1409700"/>
            </a:xfrm>
            <a:custGeom>
              <a:avLst/>
              <a:gdLst/>
              <a:ahLst/>
              <a:cxnLst/>
              <a:rect l="l" t="t" r="r" b="b"/>
              <a:pathLst>
                <a:path w="76200" h="1409700">
                  <a:moveTo>
                    <a:pt x="43152" y="1409699"/>
                  </a:moveTo>
                  <a:lnTo>
                    <a:pt x="33047" y="1409699"/>
                  </a:lnTo>
                  <a:lnTo>
                    <a:pt x="28187" y="1408733"/>
                  </a:lnTo>
                  <a:lnTo>
                    <a:pt x="966" y="1381512"/>
                  </a:lnTo>
                  <a:lnTo>
                    <a:pt x="0" y="1376652"/>
                  </a:lnTo>
                  <a:lnTo>
                    <a:pt x="0" y="13716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376652"/>
                  </a:lnTo>
                  <a:lnTo>
                    <a:pt x="48012" y="1408733"/>
                  </a:lnTo>
                  <a:lnTo>
                    <a:pt x="43152" y="14096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9739312" y="280987"/>
              <a:ext cx="76200" cy="1409700"/>
            </a:xfrm>
            <a:custGeom>
              <a:avLst/>
              <a:gdLst/>
              <a:ahLst/>
              <a:cxnLst/>
              <a:rect l="l" t="t" r="r" b="b"/>
              <a:pathLst>
                <a:path w="76200" h="1409700">
                  <a:moveTo>
                    <a:pt x="0" y="1371600"/>
                  </a:move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200" y="38100"/>
                  </a:lnTo>
                  <a:lnTo>
                    <a:pt x="76200" y="1371600"/>
                  </a:lnTo>
                  <a:lnTo>
                    <a:pt x="57348" y="1404866"/>
                  </a:lnTo>
                  <a:lnTo>
                    <a:pt x="38100" y="1409700"/>
                  </a:lnTo>
                  <a:lnTo>
                    <a:pt x="33047" y="1409699"/>
                  </a:lnTo>
                  <a:lnTo>
                    <a:pt x="11159" y="1398540"/>
                  </a:lnTo>
                  <a:lnTo>
                    <a:pt x="7586" y="1394968"/>
                  </a:lnTo>
                  <a:lnTo>
                    <a:pt x="4833" y="1390847"/>
                  </a:lnTo>
                  <a:lnTo>
                    <a:pt x="2900" y="1386180"/>
                  </a:lnTo>
                  <a:lnTo>
                    <a:pt x="966" y="1381512"/>
                  </a:lnTo>
                  <a:lnTo>
                    <a:pt x="0" y="1376652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0" name="object 3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5011" y="300707"/>
            <a:ext cx="1202308" cy="129406"/>
          </a:xfrm>
          <a:prstGeom prst="rect">
            <a:avLst/>
          </a:prstGeom>
        </p:spPr>
      </p:pic>
      <p:sp>
        <p:nvSpPr>
          <p:cNvPr id="321" name="object 321" descr=""/>
          <p:cNvSpPr/>
          <p:nvPr/>
        </p:nvSpPr>
        <p:spPr>
          <a:xfrm>
            <a:off x="10063162" y="500062"/>
            <a:ext cx="2257425" cy="247650"/>
          </a:xfrm>
          <a:custGeom>
            <a:avLst/>
            <a:gdLst/>
            <a:ahLst/>
            <a:cxnLst/>
            <a:rect l="l" t="t" r="r" b="b"/>
            <a:pathLst>
              <a:path w="2257425" h="247650">
                <a:moveTo>
                  <a:pt x="0" y="0"/>
                </a:moveTo>
                <a:lnTo>
                  <a:pt x="2257425" y="0"/>
                </a:lnTo>
                <a:lnTo>
                  <a:pt x="22574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 descr=""/>
          <p:cNvSpPr txBox="1"/>
          <p:nvPr/>
        </p:nvSpPr>
        <p:spPr>
          <a:xfrm>
            <a:off x="10115550" y="546131"/>
            <a:ext cx="156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All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23" name="object 323" descr=""/>
          <p:cNvSpPr txBox="1"/>
          <p:nvPr/>
        </p:nvSpPr>
        <p:spPr>
          <a:xfrm>
            <a:off x="12169775" y="26352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324" name="object 324" descr=""/>
          <p:cNvSpPr txBox="1"/>
          <p:nvPr/>
        </p:nvSpPr>
        <p:spPr>
          <a:xfrm>
            <a:off x="12141100" y="555656"/>
            <a:ext cx="139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75">
                <a:solidFill>
                  <a:srgbClr val="605D5C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85812" y="1286230"/>
            <a:ext cx="8277225" cy="3670300"/>
          </a:xfrm>
          <a:custGeom>
            <a:avLst/>
            <a:gdLst/>
            <a:ahLst/>
            <a:cxnLst/>
            <a:rect l="l" t="t" r="r" b="b"/>
            <a:pathLst>
              <a:path w="8277225" h="3670300">
                <a:moveTo>
                  <a:pt x="19050" y="3663873"/>
                </a:moveTo>
                <a:lnTo>
                  <a:pt x="18580" y="3662756"/>
                </a:lnTo>
                <a:lnTo>
                  <a:pt x="16713" y="3660889"/>
                </a:lnTo>
                <a:lnTo>
                  <a:pt x="15595" y="3660432"/>
                </a:lnTo>
                <a:lnTo>
                  <a:pt x="3441" y="3660432"/>
                </a:lnTo>
                <a:lnTo>
                  <a:pt x="2324" y="3660889"/>
                </a:lnTo>
                <a:lnTo>
                  <a:pt x="457" y="3662756"/>
                </a:lnTo>
                <a:lnTo>
                  <a:pt x="0" y="3663873"/>
                </a:lnTo>
                <a:lnTo>
                  <a:pt x="0" y="3666502"/>
                </a:lnTo>
                <a:lnTo>
                  <a:pt x="457" y="3667620"/>
                </a:lnTo>
                <a:lnTo>
                  <a:pt x="2324" y="3669487"/>
                </a:lnTo>
                <a:lnTo>
                  <a:pt x="3441" y="3669957"/>
                </a:lnTo>
                <a:lnTo>
                  <a:pt x="15595" y="3669957"/>
                </a:lnTo>
                <a:lnTo>
                  <a:pt x="16713" y="3669487"/>
                </a:lnTo>
                <a:lnTo>
                  <a:pt x="18580" y="3667620"/>
                </a:lnTo>
                <a:lnTo>
                  <a:pt x="19050" y="3666502"/>
                </a:lnTo>
                <a:lnTo>
                  <a:pt x="19050" y="3663873"/>
                </a:lnTo>
                <a:close/>
              </a:path>
              <a:path w="8277225" h="3670300">
                <a:moveTo>
                  <a:pt x="19050" y="2748762"/>
                </a:moveTo>
                <a:lnTo>
                  <a:pt x="18580" y="2747645"/>
                </a:lnTo>
                <a:lnTo>
                  <a:pt x="16713" y="2745790"/>
                </a:lnTo>
                <a:lnTo>
                  <a:pt x="15595" y="2745321"/>
                </a:lnTo>
                <a:lnTo>
                  <a:pt x="3441" y="2745321"/>
                </a:lnTo>
                <a:lnTo>
                  <a:pt x="2324" y="2745790"/>
                </a:lnTo>
                <a:lnTo>
                  <a:pt x="457" y="2747645"/>
                </a:lnTo>
                <a:lnTo>
                  <a:pt x="0" y="2748762"/>
                </a:lnTo>
                <a:lnTo>
                  <a:pt x="0" y="2751391"/>
                </a:lnTo>
                <a:lnTo>
                  <a:pt x="457" y="2752521"/>
                </a:lnTo>
                <a:lnTo>
                  <a:pt x="2324" y="2754376"/>
                </a:lnTo>
                <a:lnTo>
                  <a:pt x="3441" y="2754846"/>
                </a:lnTo>
                <a:lnTo>
                  <a:pt x="15595" y="2754846"/>
                </a:lnTo>
                <a:lnTo>
                  <a:pt x="16713" y="2754376"/>
                </a:lnTo>
                <a:lnTo>
                  <a:pt x="18580" y="2752521"/>
                </a:lnTo>
                <a:lnTo>
                  <a:pt x="19050" y="2751391"/>
                </a:lnTo>
                <a:lnTo>
                  <a:pt x="19050" y="2748762"/>
                </a:lnTo>
                <a:close/>
              </a:path>
              <a:path w="8277225" h="3670300">
                <a:moveTo>
                  <a:pt x="19050" y="1833664"/>
                </a:moveTo>
                <a:lnTo>
                  <a:pt x="18580" y="1832533"/>
                </a:lnTo>
                <a:lnTo>
                  <a:pt x="16713" y="1830679"/>
                </a:lnTo>
                <a:lnTo>
                  <a:pt x="15595" y="1830209"/>
                </a:lnTo>
                <a:lnTo>
                  <a:pt x="3441" y="1830209"/>
                </a:lnTo>
                <a:lnTo>
                  <a:pt x="2324" y="1830679"/>
                </a:lnTo>
                <a:lnTo>
                  <a:pt x="457" y="1832533"/>
                </a:lnTo>
                <a:lnTo>
                  <a:pt x="0" y="1833664"/>
                </a:lnTo>
                <a:lnTo>
                  <a:pt x="0" y="1836293"/>
                </a:lnTo>
                <a:lnTo>
                  <a:pt x="457" y="1837410"/>
                </a:lnTo>
                <a:lnTo>
                  <a:pt x="2324" y="1839277"/>
                </a:lnTo>
                <a:lnTo>
                  <a:pt x="3441" y="1839734"/>
                </a:lnTo>
                <a:lnTo>
                  <a:pt x="15595" y="1839734"/>
                </a:lnTo>
                <a:lnTo>
                  <a:pt x="16713" y="1839277"/>
                </a:lnTo>
                <a:lnTo>
                  <a:pt x="18580" y="1837410"/>
                </a:lnTo>
                <a:lnTo>
                  <a:pt x="19050" y="1836293"/>
                </a:lnTo>
                <a:lnTo>
                  <a:pt x="19050" y="1833664"/>
                </a:lnTo>
                <a:close/>
              </a:path>
              <a:path w="8277225" h="3670300">
                <a:moveTo>
                  <a:pt x="19050" y="918552"/>
                </a:moveTo>
                <a:lnTo>
                  <a:pt x="18580" y="917435"/>
                </a:lnTo>
                <a:lnTo>
                  <a:pt x="16713" y="915568"/>
                </a:lnTo>
                <a:lnTo>
                  <a:pt x="15595" y="915111"/>
                </a:lnTo>
                <a:lnTo>
                  <a:pt x="3441" y="915111"/>
                </a:lnTo>
                <a:lnTo>
                  <a:pt x="2324" y="915568"/>
                </a:lnTo>
                <a:lnTo>
                  <a:pt x="457" y="917435"/>
                </a:lnTo>
                <a:lnTo>
                  <a:pt x="0" y="918552"/>
                </a:lnTo>
                <a:lnTo>
                  <a:pt x="0" y="921181"/>
                </a:lnTo>
                <a:lnTo>
                  <a:pt x="457" y="922312"/>
                </a:lnTo>
                <a:lnTo>
                  <a:pt x="2324" y="924166"/>
                </a:lnTo>
                <a:lnTo>
                  <a:pt x="3441" y="924636"/>
                </a:lnTo>
                <a:lnTo>
                  <a:pt x="15595" y="924636"/>
                </a:lnTo>
                <a:lnTo>
                  <a:pt x="16713" y="924166"/>
                </a:lnTo>
                <a:lnTo>
                  <a:pt x="18580" y="922312"/>
                </a:lnTo>
                <a:lnTo>
                  <a:pt x="19050" y="921181"/>
                </a:lnTo>
                <a:lnTo>
                  <a:pt x="19050" y="918552"/>
                </a:lnTo>
                <a:close/>
              </a:path>
              <a:path w="8277225" h="3670300">
                <a:moveTo>
                  <a:pt x="19050" y="3454"/>
                </a:moveTo>
                <a:lnTo>
                  <a:pt x="18580" y="2324"/>
                </a:lnTo>
                <a:lnTo>
                  <a:pt x="16713" y="469"/>
                </a:lnTo>
                <a:lnTo>
                  <a:pt x="15595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24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67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67"/>
                </a:lnTo>
                <a:lnTo>
                  <a:pt x="18580" y="7200"/>
                </a:lnTo>
                <a:lnTo>
                  <a:pt x="19050" y="6083"/>
                </a:lnTo>
                <a:lnTo>
                  <a:pt x="19050" y="3454"/>
                </a:lnTo>
                <a:close/>
              </a:path>
              <a:path w="8277225" h="3670300">
                <a:moveTo>
                  <a:pt x="76200" y="3663873"/>
                </a:moveTo>
                <a:lnTo>
                  <a:pt x="75730" y="3662756"/>
                </a:lnTo>
                <a:lnTo>
                  <a:pt x="73863" y="3660889"/>
                </a:lnTo>
                <a:lnTo>
                  <a:pt x="72745" y="3660432"/>
                </a:lnTo>
                <a:lnTo>
                  <a:pt x="60591" y="3660432"/>
                </a:lnTo>
                <a:lnTo>
                  <a:pt x="59474" y="3660889"/>
                </a:lnTo>
                <a:lnTo>
                  <a:pt x="57607" y="3662756"/>
                </a:lnTo>
                <a:lnTo>
                  <a:pt x="57150" y="3663873"/>
                </a:lnTo>
                <a:lnTo>
                  <a:pt x="57150" y="3666502"/>
                </a:lnTo>
                <a:lnTo>
                  <a:pt x="57607" y="3667620"/>
                </a:lnTo>
                <a:lnTo>
                  <a:pt x="59474" y="3669487"/>
                </a:lnTo>
                <a:lnTo>
                  <a:pt x="60591" y="3669957"/>
                </a:lnTo>
                <a:lnTo>
                  <a:pt x="72745" y="3669957"/>
                </a:lnTo>
                <a:lnTo>
                  <a:pt x="73863" y="3669487"/>
                </a:lnTo>
                <a:lnTo>
                  <a:pt x="75730" y="3667620"/>
                </a:lnTo>
                <a:lnTo>
                  <a:pt x="76200" y="3666502"/>
                </a:lnTo>
                <a:lnTo>
                  <a:pt x="76200" y="3663873"/>
                </a:lnTo>
                <a:close/>
              </a:path>
              <a:path w="8277225" h="3670300">
                <a:moveTo>
                  <a:pt x="76200" y="2748762"/>
                </a:moveTo>
                <a:lnTo>
                  <a:pt x="75730" y="2747645"/>
                </a:lnTo>
                <a:lnTo>
                  <a:pt x="73863" y="2745790"/>
                </a:lnTo>
                <a:lnTo>
                  <a:pt x="72745" y="2745321"/>
                </a:lnTo>
                <a:lnTo>
                  <a:pt x="60591" y="2745321"/>
                </a:lnTo>
                <a:lnTo>
                  <a:pt x="59474" y="2745790"/>
                </a:lnTo>
                <a:lnTo>
                  <a:pt x="57607" y="2747645"/>
                </a:lnTo>
                <a:lnTo>
                  <a:pt x="57150" y="2748762"/>
                </a:lnTo>
                <a:lnTo>
                  <a:pt x="57150" y="2751391"/>
                </a:lnTo>
                <a:lnTo>
                  <a:pt x="57607" y="2752521"/>
                </a:lnTo>
                <a:lnTo>
                  <a:pt x="59474" y="2754376"/>
                </a:lnTo>
                <a:lnTo>
                  <a:pt x="60591" y="2754846"/>
                </a:lnTo>
                <a:lnTo>
                  <a:pt x="72745" y="2754846"/>
                </a:lnTo>
                <a:lnTo>
                  <a:pt x="73863" y="2754376"/>
                </a:lnTo>
                <a:lnTo>
                  <a:pt x="75730" y="2752521"/>
                </a:lnTo>
                <a:lnTo>
                  <a:pt x="76200" y="2751391"/>
                </a:lnTo>
                <a:lnTo>
                  <a:pt x="76200" y="2748762"/>
                </a:lnTo>
                <a:close/>
              </a:path>
              <a:path w="8277225" h="3670300">
                <a:moveTo>
                  <a:pt x="76200" y="1833664"/>
                </a:moveTo>
                <a:lnTo>
                  <a:pt x="75730" y="1832533"/>
                </a:lnTo>
                <a:lnTo>
                  <a:pt x="73863" y="1830679"/>
                </a:lnTo>
                <a:lnTo>
                  <a:pt x="72745" y="1830209"/>
                </a:lnTo>
                <a:lnTo>
                  <a:pt x="60591" y="1830209"/>
                </a:lnTo>
                <a:lnTo>
                  <a:pt x="59474" y="1830679"/>
                </a:lnTo>
                <a:lnTo>
                  <a:pt x="57607" y="1832533"/>
                </a:lnTo>
                <a:lnTo>
                  <a:pt x="57150" y="1833664"/>
                </a:lnTo>
                <a:lnTo>
                  <a:pt x="57150" y="1836293"/>
                </a:lnTo>
                <a:lnTo>
                  <a:pt x="57607" y="1837410"/>
                </a:lnTo>
                <a:lnTo>
                  <a:pt x="59474" y="1839277"/>
                </a:lnTo>
                <a:lnTo>
                  <a:pt x="60591" y="1839734"/>
                </a:lnTo>
                <a:lnTo>
                  <a:pt x="72745" y="1839734"/>
                </a:lnTo>
                <a:lnTo>
                  <a:pt x="73863" y="1839277"/>
                </a:lnTo>
                <a:lnTo>
                  <a:pt x="75730" y="1837410"/>
                </a:lnTo>
                <a:lnTo>
                  <a:pt x="76200" y="1836293"/>
                </a:lnTo>
                <a:lnTo>
                  <a:pt x="76200" y="1833664"/>
                </a:lnTo>
                <a:close/>
              </a:path>
              <a:path w="8277225" h="3670300">
                <a:moveTo>
                  <a:pt x="76200" y="918552"/>
                </a:moveTo>
                <a:lnTo>
                  <a:pt x="75730" y="917435"/>
                </a:lnTo>
                <a:lnTo>
                  <a:pt x="73863" y="915568"/>
                </a:lnTo>
                <a:lnTo>
                  <a:pt x="72745" y="915111"/>
                </a:lnTo>
                <a:lnTo>
                  <a:pt x="60591" y="915111"/>
                </a:lnTo>
                <a:lnTo>
                  <a:pt x="59474" y="915568"/>
                </a:lnTo>
                <a:lnTo>
                  <a:pt x="57607" y="917435"/>
                </a:lnTo>
                <a:lnTo>
                  <a:pt x="57150" y="918552"/>
                </a:lnTo>
                <a:lnTo>
                  <a:pt x="57150" y="921181"/>
                </a:lnTo>
                <a:lnTo>
                  <a:pt x="57607" y="922312"/>
                </a:lnTo>
                <a:lnTo>
                  <a:pt x="59474" y="924166"/>
                </a:lnTo>
                <a:lnTo>
                  <a:pt x="60591" y="924636"/>
                </a:lnTo>
                <a:lnTo>
                  <a:pt x="72745" y="924636"/>
                </a:lnTo>
                <a:lnTo>
                  <a:pt x="73863" y="924166"/>
                </a:lnTo>
                <a:lnTo>
                  <a:pt x="75730" y="922312"/>
                </a:lnTo>
                <a:lnTo>
                  <a:pt x="76200" y="921181"/>
                </a:lnTo>
                <a:lnTo>
                  <a:pt x="76200" y="918552"/>
                </a:lnTo>
                <a:close/>
              </a:path>
              <a:path w="8277225" h="3670300">
                <a:moveTo>
                  <a:pt x="76200" y="3454"/>
                </a:moveTo>
                <a:lnTo>
                  <a:pt x="75730" y="2324"/>
                </a:lnTo>
                <a:lnTo>
                  <a:pt x="73863" y="469"/>
                </a:lnTo>
                <a:lnTo>
                  <a:pt x="72745" y="0"/>
                </a:lnTo>
                <a:lnTo>
                  <a:pt x="60591" y="0"/>
                </a:lnTo>
                <a:lnTo>
                  <a:pt x="59474" y="469"/>
                </a:lnTo>
                <a:lnTo>
                  <a:pt x="57607" y="2324"/>
                </a:lnTo>
                <a:lnTo>
                  <a:pt x="57150" y="3454"/>
                </a:lnTo>
                <a:lnTo>
                  <a:pt x="57150" y="6083"/>
                </a:lnTo>
                <a:lnTo>
                  <a:pt x="57607" y="7200"/>
                </a:lnTo>
                <a:lnTo>
                  <a:pt x="59474" y="9067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67"/>
                </a:lnTo>
                <a:lnTo>
                  <a:pt x="75730" y="7200"/>
                </a:lnTo>
                <a:lnTo>
                  <a:pt x="76200" y="6083"/>
                </a:lnTo>
                <a:lnTo>
                  <a:pt x="76200" y="3454"/>
                </a:lnTo>
                <a:close/>
              </a:path>
              <a:path w="8277225" h="3670300">
                <a:moveTo>
                  <a:pt x="133350" y="3663873"/>
                </a:moveTo>
                <a:lnTo>
                  <a:pt x="132880" y="3662756"/>
                </a:lnTo>
                <a:lnTo>
                  <a:pt x="131013" y="3660889"/>
                </a:lnTo>
                <a:lnTo>
                  <a:pt x="129895" y="3660432"/>
                </a:lnTo>
                <a:lnTo>
                  <a:pt x="117741" y="3660432"/>
                </a:lnTo>
                <a:lnTo>
                  <a:pt x="116624" y="3660889"/>
                </a:lnTo>
                <a:lnTo>
                  <a:pt x="114757" y="3662756"/>
                </a:lnTo>
                <a:lnTo>
                  <a:pt x="114300" y="3663873"/>
                </a:lnTo>
                <a:lnTo>
                  <a:pt x="114300" y="3666502"/>
                </a:lnTo>
                <a:lnTo>
                  <a:pt x="114757" y="3667620"/>
                </a:lnTo>
                <a:lnTo>
                  <a:pt x="116624" y="3669487"/>
                </a:lnTo>
                <a:lnTo>
                  <a:pt x="117741" y="3669957"/>
                </a:lnTo>
                <a:lnTo>
                  <a:pt x="129895" y="3669957"/>
                </a:lnTo>
                <a:lnTo>
                  <a:pt x="131013" y="3669487"/>
                </a:lnTo>
                <a:lnTo>
                  <a:pt x="132880" y="3667620"/>
                </a:lnTo>
                <a:lnTo>
                  <a:pt x="133350" y="3666502"/>
                </a:lnTo>
                <a:lnTo>
                  <a:pt x="133350" y="3663873"/>
                </a:lnTo>
                <a:close/>
              </a:path>
              <a:path w="8277225" h="3670300">
                <a:moveTo>
                  <a:pt x="133350" y="2748762"/>
                </a:moveTo>
                <a:lnTo>
                  <a:pt x="132880" y="2747645"/>
                </a:lnTo>
                <a:lnTo>
                  <a:pt x="131013" y="2745790"/>
                </a:lnTo>
                <a:lnTo>
                  <a:pt x="129895" y="2745321"/>
                </a:lnTo>
                <a:lnTo>
                  <a:pt x="117741" y="2745321"/>
                </a:lnTo>
                <a:lnTo>
                  <a:pt x="116624" y="2745790"/>
                </a:lnTo>
                <a:lnTo>
                  <a:pt x="114757" y="2747645"/>
                </a:lnTo>
                <a:lnTo>
                  <a:pt x="114300" y="2748762"/>
                </a:lnTo>
                <a:lnTo>
                  <a:pt x="114300" y="2751391"/>
                </a:lnTo>
                <a:lnTo>
                  <a:pt x="114757" y="2752521"/>
                </a:lnTo>
                <a:lnTo>
                  <a:pt x="116624" y="2754376"/>
                </a:lnTo>
                <a:lnTo>
                  <a:pt x="117741" y="2754846"/>
                </a:lnTo>
                <a:lnTo>
                  <a:pt x="129895" y="2754846"/>
                </a:lnTo>
                <a:lnTo>
                  <a:pt x="131013" y="2754376"/>
                </a:lnTo>
                <a:lnTo>
                  <a:pt x="132880" y="2752521"/>
                </a:lnTo>
                <a:lnTo>
                  <a:pt x="133350" y="2751391"/>
                </a:lnTo>
                <a:lnTo>
                  <a:pt x="133350" y="2748762"/>
                </a:lnTo>
                <a:close/>
              </a:path>
              <a:path w="8277225" h="3670300">
                <a:moveTo>
                  <a:pt x="133350" y="1833664"/>
                </a:moveTo>
                <a:lnTo>
                  <a:pt x="132880" y="1832533"/>
                </a:lnTo>
                <a:lnTo>
                  <a:pt x="131013" y="1830679"/>
                </a:lnTo>
                <a:lnTo>
                  <a:pt x="129895" y="1830209"/>
                </a:lnTo>
                <a:lnTo>
                  <a:pt x="117741" y="1830209"/>
                </a:lnTo>
                <a:lnTo>
                  <a:pt x="116624" y="1830679"/>
                </a:lnTo>
                <a:lnTo>
                  <a:pt x="114757" y="1832533"/>
                </a:lnTo>
                <a:lnTo>
                  <a:pt x="114300" y="1833664"/>
                </a:lnTo>
                <a:lnTo>
                  <a:pt x="114300" y="1836293"/>
                </a:lnTo>
                <a:lnTo>
                  <a:pt x="114757" y="1837410"/>
                </a:lnTo>
                <a:lnTo>
                  <a:pt x="116624" y="1839277"/>
                </a:lnTo>
                <a:lnTo>
                  <a:pt x="117741" y="1839734"/>
                </a:lnTo>
                <a:lnTo>
                  <a:pt x="129895" y="1839734"/>
                </a:lnTo>
                <a:lnTo>
                  <a:pt x="131013" y="1839277"/>
                </a:lnTo>
                <a:lnTo>
                  <a:pt x="132880" y="1837410"/>
                </a:lnTo>
                <a:lnTo>
                  <a:pt x="133350" y="1836293"/>
                </a:lnTo>
                <a:lnTo>
                  <a:pt x="133350" y="1833664"/>
                </a:lnTo>
                <a:close/>
              </a:path>
              <a:path w="8277225" h="3670300">
                <a:moveTo>
                  <a:pt x="133350" y="918552"/>
                </a:moveTo>
                <a:lnTo>
                  <a:pt x="132880" y="917435"/>
                </a:lnTo>
                <a:lnTo>
                  <a:pt x="131013" y="915568"/>
                </a:lnTo>
                <a:lnTo>
                  <a:pt x="129895" y="915111"/>
                </a:lnTo>
                <a:lnTo>
                  <a:pt x="117741" y="915111"/>
                </a:lnTo>
                <a:lnTo>
                  <a:pt x="116624" y="915568"/>
                </a:lnTo>
                <a:lnTo>
                  <a:pt x="114757" y="917435"/>
                </a:lnTo>
                <a:lnTo>
                  <a:pt x="114300" y="918552"/>
                </a:lnTo>
                <a:lnTo>
                  <a:pt x="114300" y="921181"/>
                </a:lnTo>
                <a:lnTo>
                  <a:pt x="114757" y="922312"/>
                </a:lnTo>
                <a:lnTo>
                  <a:pt x="116624" y="924166"/>
                </a:lnTo>
                <a:lnTo>
                  <a:pt x="117741" y="924636"/>
                </a:lnTo>
                <a:lnTo>
                  <a:pt x="129895" y="924636"/>
                </a:lnTo>
                <a:lnTo>
                  <a:pt x="131013" y="924166"/>
                </a:lnTo>
                <a:lnTo>
                  <a:pt x="132880" y="922312"/>
                </a:lnTo>
                <a:lnTo>
                  <a:pt x="133350" y="921181"/>
                </a:lnTo>
                <a:lnTo>
                  <a:pt x="133350" y="918552"/>
                </a:lnTo>
                <a:close/>
              </a:path>
              <a:path w="8277225" h="3670300">
                <a:moveTo>
                  <a:pt x="133350" y="3454"/>
                </a:moveTo>
                <a:lnTo>
                  <a:pt x="132880" y="2324"/>
                </a:lnTo>
                <a:lnTo>
                  <a:pt x="131013" y="469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69"/>
                </a:lnTo>
                <a:lnTo>
                  <a:pt x="114757" y="2324"/>
                </a:lnTo>
                <a:lnTo>
                  <a:pt x="114300" y="3454"/>
                </a:lnTo>
                <a:lnTo>
                  <a:pt x="114300" y="6083"/>
                </a:lnTo>
                <a:lnTo>
                  <a:pt x="114757" y="7200"/>
                </a:lnTo>
                <a:lnTo>
                  <a:pt x="116624" y="9067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67"/>
                </a:lnTo>
                <a:lnTo>
                  <a:pt x="132880" y="7200"/>
                </a:lnTo>
                <a:lnTo>
                  <a:pt x="133350" y="6083"/>
                </a:lnTo>
                <a:lnTo>
                  <a:pt x="133350" y="3454"/>
                </a:lnTo>
                <a:close/>
              </a:path>
              <a:path w="8277225" h="3670300">
                <a:moveTo>
                  <a:pt x="190500" y="3663873"/>
                </a:moveTo>
                <a:lnTo>
                  <a:pt x="190030" y="3662756"/>
                </a:lnTo>
                <a:lnTo>
                  <a:pt x="188163" y="3660889"/>
                </a:lnTo>
                <a:lnTo>
                  <a:pt x="187045" y="3660432"/>
                </a:lnTo>
                <a:lnTo>
                  <a:pt x="174891" y="3660432"/>
                </a:lnTo>
                <a:lnTo>
                  <a:pt x="173774" y="3660889"/>
                </a:lnTo>
                <a:lnTo>
                  <a:pt x="171907" y="3662756"/>
                </a:lnTo>
                <a:lnTo>
                  <a:pt x="171450" y="3663873"/>
                </a:lnTo>
                <a:lnTo>
                  <a:pt x="171450" y="3666502"/>
                </a:lnTo>
                <a:lnTo>
                  <a:pt x="171907" y="3667620"/>
                </a:lnTo>
                <a:lnTo>
                  <a:pt x="173774" y="3669487"/>
                </a:lnTo>
                <a:lnTo>
                  <a:pt x="174891" y="3669957"/>
                </a:lnTo>
                <a:lnTo>
                  <a:pt x="187045" y="3669957"/>
                </a:lnTo>
                <a:lnTo>
                  <a:pt x="188163" y="3669487"/>
                </a:lnTo>
                <a:lnTo>
                  <a:pt x="190030" y="3667620"/>
                </a:lnTo>
                <a:lnTo>
                  <a:pt x="190500" y="3666502"/>
                </a:lnTo>
                <a:lnTo>
                  <a:pt x="190500" y="3663873"/>
                </a:lnTo>
                <a:close/>
              </a:path>
              <a:path w="8277225" h="3670300">
                <a:moveTo>
                  <a:pt x="190500" y="2748762"/>
                </a:moveTo>
                <a:lnTo>
                  <a:pt x="190030" y="2747645"/>
                </a:lnTo>
                <a:lnTo>
                  <a:pt x="188163" y="2745790"/>
                </a:lnTo>
                <a:lnTo>
                  <a:pt x="187045" y="2745321"/>
                </a:lnTo>
                <a:lnTo>
                  <a:pt x="174891" y="2745321"/>
                </a:lnTo>
                <a:lnTo>
                  <a:pt x="173774" y="2745790"/>
                </a:lnTo>
                <a:lnTo>
                  <a:pt x="171907" y="2747645"/>
                </a:lnTo>
                <a:lnTo>
                  <a:pt x="171450" y="2748762"/>
                </a:lnTo>
                <a:lnTo>
                  <a:pt x="171450" y="2751391"/>
                </a:lnTo>
                <a:lnTo>
                  <a:pt x="171907" y="2752521"/>
                </a:lnTo>
                <a:lnTo>
                  <a:pt x="173774" y="2754376"/>
                </a:lnTo>
                <a:lnTo>
                  <a:pt x="174891" y="2754846"/>
                </a:lnTo>
                <a:lnTo>
                  <a:pt x="187045" y="2754846"/>
                </a:lnTo>
                <a:lnTo>
                  <a:pt x="188163" y="2754376"/>
                </a:lnTo>
                <a:lnTo>
                  <a:pt x="190030" y="2752521"/>
                </a:lnTo>
                <a:lnTo>
                  <a:pt x="190500" y="2751391"/>
                </a:lnTo>
                <a:lnTo>
                  <a:pt x="190500" y="2748762"/>
                </a:lnTo>
                <a:close/>
              </a:path>
              <a:path w="8277225" h="3670300">
                <a:moveTo>
                  <a:pt x="190500" y="1833664"/>
                </a:moveTo>
                <a:lnTo>
                  <a:pt x="190030" y="1832533"/>
                </a:lnTo>
                <a:lnTo>
                  <a:pt x="188163" y="1830679"/>
                </a:lnTo>
                <a:lnTo>
                  <a:pt x="187045" y="1830209"/>
                </a:lnTo>
                <a:lnTo>
                  <a:pt x="174891" y="1830209"/>
                </a:lnTo>
                <a:lnTo>
                  <a:pt x="173774" y="1830679"/>
                </a:lnTo>
                <a:lnTo>
                  <a:pt x="171907" y="1832533"/>
                </a:lnTo>
                <a:lnTo>
                  <a:pt x="171450" y="1833664"/>
                </a:lnTo>
                <a:lnTo>
                  <a:pt x="171450" y="1836293"/>
                </a:lnTo>
                <a:lnTo>
                  <a:pt x="171907" y="1837410"/>
                </a:lnTo>
                <a:lnTo>
                  <a:pt x="173774" y="1839277"/>
                </a:lnTo>
                <a:lnTo>
                  <a:pt x="174891" y="1839734"/>
                </a:lnTo>
                <a:lnTo>
                  <a:pt x="187045" y="1839734"/>
                </a:lnTo>
                <a:lnTo>
                  <a:pt x="188163" y="1839277"/>
                </a:lnTo>
                <a:lnTo>
                  <a:pt x="190030" y="1837410"/>
                </a:lnTo>
                <a:lnTo>
                  <a:pt x="190500" y="1836293"/>
                </a:lnTo>
                <a:lnTo>
                  <a:pt x="190500" y="1833664"/>
                </a:lnTo>
                <a:close/>
              </a:path>
              <a:path w="8277225" h="3670300">
                <a:moveTo>
                  <a:pt x="190500" y="918552"/>
                </a:moveTo>
                <a:lnTo>
                  <a:pt x="190030" y="917435"/>
                </a:lnTo>
                <a:lnTo>
                  <a:pt x="188163" y="915568"/>
                </a:lnTo>
                <a:lnTo>
                  <a:pt x="187045" y="915111"/>
                </a:lnTo>
                <a:lnTo>
                  <a:pt x="174891" y="915111"/>
                </a:lnTo>
                <a:lnTo>
                  <a:pt x="173774" y="915568"/>
                </a:lnTo>
                <a:lnTo>
                  <a:pt x="171907" y="917435"/>
                </a:lnTo>
                <a:lnTo>
                  <a:pt x="171450" y="918552"/>
                </a:lnTo>
                <a:lnTo>
                  <a:pt x="171450" y="921181"/>
                </a:lnTo>
                <a:lnTo>
                  <a:pt x="171907" y="922312"/>
                </a:lnTo>
                <a:lnTo>
                  <a:pt x="173774" y="924166"/>
                </a:lnTo>
                <a:lnTo>
                  <a:pt x="174891" y="924636"/>
                </a:lnTo>
                <a:lnTo>
                  <a:pt x="187045" y="924636"/>
                </a:lnTo>
                <a:lnTo>
                  <a:pt x="188163" y="924166"/>
                </a:lnTo>
                <a:lnTo>
                  <a:pt x="190030" y="922312"/>
                </a:lnTo>
                <a:lnTo>
                  <a:pt x="190500" y="921181"/>
                </a:lnTo>
                <a:lnTo>
                  <a:pt x="190500" y="918552"/>
                </a:lnTo>
                <a:close/>
              </a:path>
              <a:path w="8277225" h="3670300">
                <a:moveTo>
                  <a:pt x="190500" y="3454"/>
                </a:moveTo>
                <a:lnTo>
                  <a:pt x="190030" y="2324"/>
                </a:lnTo>
                <a:lnTo>
                  <a:pt x="188163" y="469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69"/>
                </a:lnTo>
                <a:lnTo>
                  <a:pt x="171907" y="2324"/>
                </a:lnTo>
                <a:lnTo>
                  <a:pt x="171450" y="3454"/>
                </a:lnTo>
                <a:lnTo>
                  <a:pt x="171450" y="6083"/>
                </a:lnTo>
                <a:lnTo>
                  <a:pt x="171907" y="7200"/>
                </a:lnTo>
                <a:lnTo>
                  <a:pt x="173774" y="9067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67"/>
                </a:lnTo>
                <a:lnTo>
                  <a:pt x="190030" y="7200"/>
                </a:lnTo>
                <a:lnTo>
                  <a:pt x="190500" y="6083"/>
                </a:lnTo>
                <a:lnTo>
                  <a:pt x="190500" y="3454"/>
                </a:lnTo>
                <a:close/>
              </a:path>
              <a:path w="8277225" h="3670300">
                <a:moveTo>
                  <a:pt x="247650" y="3663873"/>
                </a:moveTo>
                <a:lnTo>
                  <a:pt x="247180" y="3662756"/>
                </a:lnTo>
                <a:lnTo>
                  <a:pt x="245313" y="3660889"/>
                </a:lnTo>
                <a:lnTo>
                  <a:pt x="244195" y="3660432"/>
                </a:lnTo>
                <a:lnTo>
                  <a:pt x="232041" y="3660432"/>
                </a:lnTo>
                <a:lnTo>
                  <a:pt x="230924" y="3660889"/>
                </a:lnTo>
                <a:lnTo>
                  <a:pt x="229057" y="3662756"/>
                </a:lnTo>
                <a:lnTo>
                  <a:pt x="228600" y="3663873"/>
                </a:lnTo>
                <a:lnTo>
                  <a:pt x="228600" y="3666502"/>
                </a:lnTo>
                <a:lnTo>
                  <a:pt x="229057" y="3667620"/>
                </a:lnTo>
                <a:lnTo>
                  <a:pt x="230924" y="3669487"/>
                </a:lnTo>
                <a:lnTo>
                  <a:pt x="232041" y="3669957"/>
                </a:lnTo>
                <a:lnTo>
                  <a:pt x="244195" y="3669957"/>
                </a:lnTo>
                <a:lnTo>
                  <a:pt x="245313" y="3669487"/>
                </a:lnTo>
                <a:lnTo>
                  <a:pt x="247180" y="3667620"/>
                </a:lnTo>
                <a:lnTo>
                  <a:pt x="247650" y="3666502"/>
                </a:lnTo>
                <a:lnTo>
                  <a:pt x="247650" y="3663873"/>
                </a:lnTo>
                <a:close/>
              </a:path>
              <a:path w="8277225" h="3670300">
                <a:moveTo>
                  <a:pt x="247650" y="2748762"/>
                </a:moveTo>
                <a:lnTo>
                  <a:pt x="247180" y="2747645"/>
                </a:lnTo>
                <a:lnTo>
                  <a:pt x="245313" y="2745790"/>
                </a:lnTo>
                <a:lnTo>
                  <a:pt x="244195" y="2745321"/>
                </a:lnTo>
                <a:lnTo>
                  <a:pt x="232041" y="2745321"/>
                </a:lnTo>
                <a:lnTo>
                  <a:pt x="230924" y="2745790"/>
                </a:lnTo>
                <a:lnTo>
                  <a:pt x="229057" y="2747645"/>
                </a:lnTo>
                <a:lnTo>
                  <a:pt x="228600" y="2748762"/>
                </a:lnTo>
                <a:lnTo>
                  <a:pt x="228600" y="2751391"/>
                </a:lnTo>
                <a:lnTo>
                  <a:pt x="229057" y="2752521"/>
                </a:lnTo>
                <a:lnTo>
                  <a:pt x="230924" y="2754376"/>
                </a:lnTo>
                <a:lnTo>
                  <a:pt x="232041" y="2754846"/>
                </a:lnTo>
                <a:lnTo>
                  <a:pt x="244195" y="2754846"/>
                </a:lnTo>
                <a:lnTo>
                  <a:pt x="245313" y="2754376"/>
                </a:lnTo>
                <a:lnTo>
                  <a:pt x="247180" y="2752521"/>
                </a:lnTo>
                <a:lnTo>
                  <a:pt x="247650" y="2751391"/>
                </a:lnTo>
                <a:lnTo>
                  <a:pt x="247650" y="2748762"/>
                </a:lnTo>
                <a:close/>
              </a:path>
              <a:path w="8277225" h="3670300">
                <a:moveTo>
                  <a:pt x="247650" y="1833664"/>
                </a:moveTo>
                <a:lnTo>
                  <a:pt x="247180" y="1832533"/>
                </a:lnTo>
                <a:lnTo>
                  <a:pt x="245313" y="1830679"/>
                </a:lnTo>
                <a:lnTo>
                  <a:pt x="244195" y="1830209"/>
                </a:lnTo>
                <a:lnTo>
                  <a:pt x="232041" y="1830209"/>
                </a:lnTo>
                <a:lnTo>
                  <a:pt x="230924" y="1830679"/>
                </a:lnTo>
                <a:lnTo>
                  <a:pt x="229057" y="1832533"/>
                </a:lnTo>
                <a:lnTo>
                  <a:pt x="228600" y="1833664"/>
                </a:lnTo>
                <a:lnTo>
                  <a:pt x="228600" y="1836293"/>
                </a:lnTo>
                <a:lnTo>
                  <a:pt x="229057" y="1837410"/>
                </a:lnTo>
                <a:lnTo>
                  <a:pt x="230924" y="1839277"/>
                </a:lnTo>
                <a:lnTo>
                  <a:pt x="232041" y="1839734"/>
                </a:lnTo>
                <a:lnTo>
                  <a:pt x="244195" y="1839734"/>
                </a:lnTo>
                <a:lnTo>
                  <a:pt x="245313" y="1839277"/>
                </a:lnTo>
                <a:lnTo>
                  <a:pt x="247180" y="1837410"/>
                </a:lnTo>
                <a:lnTo>
                  <a:pt x="247650" y="1836293"/>
                </a:lnTo>
                <a:lnTo>
                  <a:pt x="247650" y="1833664"/>
                </a:lnTo>
                <a:close/>
              </a:path>
              <a:path w="8277225" h="3670300">
                <a:moveTo>
                  <a:pt x="247650" y="918552"/>
                </a:moveTo>
                <a:lnTo>
                  <a:pt x="247180" y="917435"/>
                </a:lnTo>
                <a:lnTo>
                  <a:pt x="245313" y="915568"/>
                </a:lnTo>
                <a:lnTo>
                  <a:pt x="244195" y="915111"/>
                </a:lnTo>
                <a:lnTo>
                  <a:pt x="232041" y="915111"/>
                </a:lnTo>
                <a:lnTo>
                  <a:pt x="230924" y="915568"/>
                </a:lnTo>
                <a:lnTo>
                  <a:pt x="229057" y="917435"/>
                </a:lnTo>
                <a:lnTo>
                  <a:pt x="228600" y="918552"/>
                </a:lnTo>
                <a:lnTo>
                  <a:pt x="228600" y="921181"/>
                </a:lnTo>
                <a:lnTo>
                  <a:pt x="229057" y="922312"/>
                </a:lnTo>
                <a:lnTo>
                  <a:pt x="230924" y="924166"/>
                </a:lnTo>
                <a:lnTo>
                  <a:pt x="232041" y="924636"/>
                </a:lnTo>
                <a:lnTo>
                  <a:pt x="244195" y="924636"/>
                </a:lnTo>
                <a:lnTo>
                  <a:pt x="245313" y="924166"/>
                </a:lnTo>
                <a:lnTo>
                  <a:pt x="247180" y="922312"/>
                </a:lnTo>
                <a:lnTo>
                  <a:pt x="247650" y="921181"/>
                </a:lnTo>
                <a:lnTo>
                  <a:pt x="247650" y="918552"/>
                </a:lnTo>
                <a:close/>
              </a:path>
              <a:path w="8277225" h="3670300">
                <a:moveTo>
                  <a:pt x="247650" y="3454"/>
                </a:moveTo>
                <a:lnTo>
                  <a:pt x="247180" y="2324"/>
                </a:lnTo>
                <a:lnTo>
                  <a:pt x="245313" y="469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69"/>
                </a:lnTo>
                <a:lnTo>
                  <a:pt x="229057" y="2324"/>
                </a:lnTo>
                <a:lnTo>
                  <a:pt x="228600" y="3454"/>
                </a:lnTo>
                <a:lnTo>
                  <a:pt x="228600" y="6083"/>
                </a:lnTo>
                <a:lnTo>
                  <a:pt x="229057" y="7200"/>
                </a:lnTo>
                <a:lnTo>
                  <a:pt x="230924" y="9067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67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8277225" h="3670300">
                <a:moveTo>
                  <a:pt x="304800" y="3663873"/>
                </a:moveTo>
                <a:lnTo>
                  <a:pt x="304330" y="3662756"/>
                </a:lnTo>
                <a:lnTo>
                  <a:pt x="302463" y="3660889"/>
                </a:lnTo>
                <a:lnTo>
                  <a:pt x="301345" y="3660432"/>
                </a:lnTo>
                <a:lnTo>
                  <a:pt x="289191" y="3660432"/>
                </a:lnTo>
                <a:lnTo>
                  <a:pt x="288074" y="3660889"/>
                </a:lnTo>
                <a:lnTo>
                  <a:pt x="286207" y="3662756"/>
                </a:lnTo>
                <a:lnTo>
                  <a:pt x="285750" y="3663873"/>
                </a:lnTo>
                <a:lnTo>
                  <a:pt x="285750" y="3666502"/>
                </a:lnTo>
                <a:lnTo>
                  <a:pt x="286207" y="3667620"/>
                </a:lnTo>
                <a:lnTo>
                  <a:pt x="288074" y="3669487"/>
                </a:lnTo>
                <a:lnTo>
                  <a:pt x="289191" y="3669957"/>
                </a:lnTo>
                <a:lnTo>
                  <a:pt x="301345" y="3669957"/>
                </a:lnTo>
                <a:lnTo>
                  <a:pt x="302463" y="3669487"/>
                </a:lnTo>
                <a:lnTo>
                  <a:pt x="304330" y="3667620"/>
                </a:lnTo>
                <a:lnTo>
                  <a:pt x="304800" y="3666502"/>
                </a:lnTo>
                <a:lnTo>
                  <a:pt x="304800" y="3663873"/>
                </a:lnTo>
                <a:close/>
              </a:path>
              <a:path w="8277225" h="3670300">
                <a:moveTo>
                  <a:pt x="304800" y="2748762"/>
                </a:moveTo>
                <a:lnTo>
                  <a:pt x="304330" y="2747645"/>
                </a:lnTo>
                <a:lnTo>
                  <a:pt x="302463" y="2745790"/>
                </a:lnTo>
                <a:lnTo>
                  <a:pt x="301345" y="2745321"/>
                </a:lnTo>
                <a:lnTo>
                  <a:pt x="289191" y="2745321"/>
                </a:lnTo>
                <a:lnTo>
                  <a:pt x="288074" y="2745790"/>
                </a:lnTo>
                <a:lnTo>
                  <a:pt x="286207" y="2747645"/>
                </a:lnTo>
                <a:lnTo>
                  <a:pt x="285750" y="2748762"/>
                </a:lnTo>
                <a:lnTo>
                  <a:pt x="285750" y="2751391"/>
                </a:lnTo>
                <a:lnTo>
                  <a:pt x="286207" y="2752521"/>
                </a:lnTo>
                <a:lnTo>
                  <a:pt x="288074" y="2754376"/>
                </a:lnTo>
                <a:lnTo>
                  <a:pt x="289191" y="2754846"/>
                </a:lnTo>
                <a:lnTo>
                  <a:pt x="301345" y="2754846"/>
                </a:lnTo>
                <a:lnTo>
                  <a:pt x="302463" y="2754376"/>
                </a:lnTo>
                <a:lnTo>
                  <a:pt x="304330" y="2752521"/>
                </a:lnTo>
                <a:lnTo>
                  <a:pt x="304800" y="2751391"/>
                </a:lnTo>
                <a:lnTo>
                  <a:pt x="304800" y="2748762"/>
                </a:lnTo>
                <a:close/>
              </a:path>
              <a:path w="8277225" h="3670300">
                <a:moveTo>
                  <a:pt x="304800" y="1833664"/>
                </a:moveTo>
                <a:lnTo>
                  <a:pt x="304330" y="1832533"/>
                </a:lnTo>
                <a:lnTo>
                  <a:pt x="302463" y="1830679"/>
                </a:lnTo>
                <a:lnTo>
                  <a:pt x="301345" y="1830209"/>
                </a:lnTo>
                <a:lnTo>
                  <a:pt x="289191" y="1830209"/>
                </a:lnTo>
                <a:lnTo>
                  <a:pt x="288074" y="1830679"/>
                </a:lnTo>
                <a:lnTo>
                  <a:pt x="286207" y="1832533"/>
                </a:lnTo>
                <a:lnTo>
                  <a:pt x="285750" y="1833664"/>
                </a:lnTo>
                <a:lnTo>
                  <a:pt x="285750" y="1836293"/>
                </a:lnTo>
                <a:lnTo>
                  <a:pt x="286207" y="1837410"/>
                </a:lnTo>
                <a:lnTo>
                  <a:pt x="288074" y="1839277"/>
                </a:lnTo>
                <a:lnTo>
                  <a:pt x="289191" y="1839734"/>
                </a:lnTo>
                <a:lnTo>
                  <a:pt x="301345" y="1839734"/>
                </a:lnTo>
                <a:lnTo>
                  <a:pt x="302463" y="1839277"/>
                </a:lnTo>
                <a:lnTo>
                  <a:pt x="304330" y="1837410"/>
                </a:lnTo>
                <a:lnTo>
                  <a:pt x="304800" y="1836293"/>
                </a:lnTo>
                <a:lnTo>
                  <a:pt x="304800" y="1833664"/>
                </a:lnTo>
                <a:close/>
              </a:path>
              <a:path w="8277225" h="3670300">
                <a:moveTo>
                  <a:pt x="304800" y="918552"/>
                </a:moveTo>
                <a:lnTo>
                  <a:pt x="304330" y="917435"/>
                </a:lnTo>
                <a:lnTo>
                  <a:pt x="302463" y="915568"/>
                </a:lnTo>
                <a:lnTo>
                  <a:pt x="301345" y="915111"/>
                </a:lnTo>
                <a:lnTo>
                  <a:pt x="289191" y="915111"/>
                </a:lnTo>
                <a:lnTo>
                  <a:pt x="288074" y="915568"/>
                </a:lnTo>
                <a:lnTo>
                  <a:pt x="286207" y="917435"/>
                </a:lnTo>
                <a:lnTo>
                  <a:pt x="285750" y="918552"/>
                </a:lnTo>
                <a:lnTo>
                  <a:pt x="285750" y="921181"/>
                </a:lnTo>
                <a:lnTo>
                  <a:pt x="286207" y="922312"/>
                </a:lnTo>
                <a:lnTo>
                  <a:pt x="288074" y="924166"/>
                </a:lnTo>
                <a:lnTo>
                  <a:pt x="289191" y="924636"/>
                </a:lnTo>
                <a:lnTo>
                  <a:pt x="301345" y="924636"/>
                </a:lnTo>
                <a:lnTo>
                  <a:pt x="302463" y="924166"/>
                </a:lnTo>
                <a:lnTo>
                  <a:pt x="304330" y="922312"/>
                </a:lnTo>
                <a:lnTo>
                  <a:pt x="304800" y="921181"/>
                </a:lnTo>
                <a:lnTo>
                  <a:pt x="304800" y="918552"/>
                </a:lnTo>
                <a:close/>
              </a:path>
              <a:path w="8277225" h="3670300">
                <a:moveTo>
                  <a:pt x="304800" y="3454"/>
                </a:moveTo>
                <a:lnTo>
                  <a:pt x="304330" y="2324"/>
                </a:lnTo>
                <a:lnTo>
                  <a:pt x="302463" y="469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24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07" y="7200"/>
                </a:lnTo>
                <a:lnTo>
                  <a:pt x="288074" y="9067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67"/>
                </a:lnTo>
                <a:lnTo>
                  <a:pt x="304330" y="7200"/>
                </a:lnTo>
                <a:lnTo>
                  <a:pt x="304800" y="6083"/>
                </a:lnTo>
                <a:lnTo>
                  <a:pt x="304800" y="3454"/>
                </a:lnTo>
                <a:close/>
              </a:path>
              <a:path w="8277225" h="3670300">
                <a:moveTo>
                  <a:pt x="361950" y="3663873"/>
                </a:moveTo>
                <a:lnTo>
                  <a:pt x="361480" y="3662756"/>
                </a:lnTo>
                <a:lnTo>
                  <a:pt x="359613" y="3660889"/>
                </a:lnTo>
                <a:lnTo>
                  <a:pt x="358495" y="3660432"/>
                </a:lnTo>
                <a:lnTo>
                  <a:pt x="346341" y="3660432"/>
                </a:lnTo>
                <a:lnTo>
                  <a:pt x="345224" y="3660889"/>
                </a:lnTo>
                <a:lnTo>
                  <a:pt x="343357" y="3662756"/>
                </a:lnTo>
                <a:lnTo>
                  <a:pt x="342900" y="3663873"/>
                </a:lnTo>
                <a:lnTo>
                  <a:pt x="342900" y="3666502"/>
                </a:lnTo>
                <a:lnTo>
                  <a:pt x="343357" y="3667620"/>
                </a:lnTo>
                <a:lnTo>
                  <a:pt x="345224" y="3669487"/>
                </a:lnTo>
                <a:lnTo>
                  <a:pt x="346341" y="3669957"/>
                </a:lnTo>
                <a:lnTo>
                  <a:pt x="358495" y="3669957"/>
                </a:lnTo>
                <a:lnTo>
                  <a:pt x="359613" y="3669487"/>
                </a:lnTo>
                <a:lnTo>
                  <a:pt x="361480" y="3667620"/>
                </a:lnTo>
                <a:lnTo>
                  <a:pt x="361950" y="3666502"/>
                </a:lnTo>
                <a:lnTo>
                  <a:pt x="361950" y="3663873"/>
                </a:lnTo>
                <a:close/>
              </a:path>
              <a:path w="8277225" h="3670300">
                <a:moveTo>
                  <a:pt x="361950" y="2748762"/>
                </a:moveTo>
                <a:lnTo>
                  <a:pt x="361480" y="2747645"/>
                </a:lnTo>
                <a:lnTo>
                  <a:pt x="359613" y="2745790"/>
                </a:lnTo>
                <a:lnTo>
                  <a:pt x="358495" y="2745321"/>
                </a:lnTo>
                <a:lnTo>
                  <a:pt x="346341" y="2745321"/>
                </a:lnTo>
                <a:lnTo>
                  <a:pt x="345224" y="2745790"/>
                </a:lnTo>
                <a:lnTo>
                  <a:pt x="343357" y="2747645"/>
                </a:lnTo>
                <a:lnTo>
                  <a:pt x="342900" y="2748762"/>
                </a:lnTo>
                <a:lnTo>
                  <a:pt x="342900" y="2751391"/>
                </a:lnTo>
                <a:lnTo>
                  <a:pt x="343357" y="2752521"/>
                </a:lnTo>
                <a:lnTo>
                  <a:pt x="345224" y="2754376"/>
                </a:lnTo>
                <a:lnTo>
                  <a:pt x="346341" y="2754846"/>
                </a:lnTo>
                <a:lnTo>
                  <a:pt x="358495" y="2754846"/>
                </a:lnTo>
                <a:lnTo>
                  <a:pt x="359613" y="2754376"/>
                </a:lnTo>
                <a:lnTo>
                  <a:pt x="361480" y="2752521"/>
                </a:lnTo>
                <a:lnTo>
                  <a:pt x="361950" y="2751391"/>
                </a:lnTo>
                <a:lnTo>
                  <a:pt x="361950" y="2748762"/>
                </a:lnTo>
                <a:close/>
              </a:path>
              <a:path w="8277225" h="3670300">
                <a:moveTo>
                  <a:pt x="361950" y="1833664"/>
                </a:moveTo>
                <a:lnTo>
                  <a:pt x="361480" y="1832533"/>
                </a:lnTo>
                <a:lnTo>
                  <a:pt x="359613" y="1830679"/>
                </a:lnTo>
                <a:lnTo>
                  <a:pt x="358495" y="1830209"/>
                </a:lnTo>
                <a:lnTo>
                  <a:pt x="346341" y="1830209"/>
                </a:lnTo>
                <a:lnTo>
                  <a:pt x="345224" y="1830679"/>
                </a:lnTo>
                <a:lnTo>
                  <a:pt x="343357" y="1832533"/>
                </a:lnTo>
                <a:lnTo>
                  <a:pt x="342900" y="1833664"/>
                </a:lnTo>
                <a:lnTo>
                  <a:pt x="342900" y="1836293"/>
                </a:lnTo>
                <a:lnTo>
                  <a:pt x="343357" y="1837410"/>
                </a:lnTo>
                <a:lnTo>
                  <a:pt x="345224" y="1839277"/>
                </a:lnTo>
                <a:lnTo>
                  <a:pt x="346341" y="1839734"/>
                </a:lnTo>
                <a:lnTo>
                  <a:pt x="358495" y="1839734"/>
                </a:lnTo>
                <a:lnTo>
                  <a:pt x="359613" y="1839277"/>
                </a:lnTo>
                <a:lnTo>
                  <a:pt x="361480" y="1837410"/>
                </a:lnTo>
                <a:lnTo>
                  <a:pt x="361950" y="1836293"/>
                </a:lnTo>
                <a:lnTo>
                  <a:pt x="361950" y="1833664"/>
                </a:lnTo>
                <a:close/>
              </a:path>
              <a:path w="8277225" h="3670300">
                <a:moveTo>
                  <a:pt x="361950" y="918552"/>
                </a:moveTo>
                <a:lnTo>
                  <a:pt x="361480" y="917435"/>
                </a:lnTo>
                <a:lnTo>
                  <a:pt x="359613" y="915568"/>
                </a:lnTo>
                <a:lnTo>
                  <a:pt x="358495" y="915111"/>
                </a:lnTo>
                <a:lnTo>
                  <a:pt x="346341" y="915111"/>
                </a:lnTo>
                <a:lnTo>
                  <a:pt x="345224" y="915568"/>
                </a:lnTo>
                <a:lnTo>
                  <a:pt x="343357" y="917435"/>
                </a:lnTo>
                <a:lnTo>
                  <a:pt x="342900" y="918552"/>
                </a:lnTo>
                <a:lnTo>
                  <a:pt x="342900" y="921181"/>
                </a:lnTo>
                <a:lnTo>
                  <a:pt x="343357" y="922312"/>
                </a:lnTo>
                <a:lnTo>
                  <a:pt x="345224" y="924166"/>
                </a:lnTo>
                <a:lnTo>
                  <a:pt x="346341" y="924636"/>
                </a:lnTo>
                <a:lnTo>
                  <a:pt x="358495" y="924636"/>
                </a:lnTo>
                <a:lnTo>
                  <a:pt x="359613" y="924166"/>
                </a:lnTo>
                <a:lnTo>
                  <a:pt x="361480" y="922312"/>
                </a:lnTo>
                <a:lnTo>
                  <a:pt x="361950" y="921181"/>
                </a:lnTo>
                <a:lnTo>
                  <a:pt x="361950" y="918552"/>
                </a:lnTo>
                <a:close/>
              </a:path>
              <a:path w="8277225" h="3670300">
                <a:moveTo>
                  <a:pt x="361950" y="3454"/>
                </a:moveTo>
                <a:lnTo>
                  <a:pt x="361480" y="2324"/>
                </a:lnTo>
                <a:lnTo>
                  <a:pt x="359613" y="469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69"/>
                </a:lnTo>
                <a:lnTo>
                  <a:pt x="343357" y="2324"/>
                </a:lnTo>
                <a:lnTo>
                  <a:pt x="342900" y="3454"/>
                </a:lnTo>
                <a:lnTo>
                  <a:pt x="342900" y="6083"/>
                </a:lnTo>
                <a:lnTo>
                  <a:pt x="343357" y="7200"/>
                </a:lnTo>
                <a:lnTo>
                  <a:pt x="345224" y="9067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67"/>
                </a:lnTo>
                <a:lnTo>
                  <a:pt x="361480" y="7200"/>
                </a:lnTo>
                <a:lnTo>
                  <a:pt x="361950" y="6083"/>
                </a:lnTo>
                <a:lnTo>
                  <a:pt x="361950" y="3454"/>
                </a:lnTo>
                <a:close/>
              </a:path>
              <a:path w="8277225" h="3670300">
                <a:moveTo>
                  <a:pt x="419100" y="3663873"/>
                </a:moveTo>
                <a:lnTo>
                  <a:pt x="418630" y="3662756"/>
                </a:lnTo>
                <a:lnTo>
                  <a:pt x="416763" y="3660889"/>
                </a:lnTo>
                <a:lnTo>
                  <a:pt x="415645" y="3660432"/>
                </a:lnTo>
                <a:lnTo>
                  <a:pt x="403491" y="3660432"/>
                </a:lnTo>
                <a:lnTo>
                  <a:pt x="402374" y="3660889"/>
                </a:lnTo>
                <a:lnTo>
                  <a:pt x="400507" y="3662756"/>
                </a:lnTo>
                <a:lnTo>
                  <a:pt x="400050" y="3663873"/>
                </a:lnTo>
                <a:lnTo>
                  <a:pt x="400050" y="3666502"/>
                </a:lnTo>
                <a:lnTo>
                  <a:pt x="400507" y="3667620"/>
                </a:lnTo>
                <a:lnTo>
                  <a:pt x="402374" y="3669487"/>
                </a:lnTo>
                <a:lnTo>
                  <a:pt x="403491" y="3669957"/>
                </a:lnTo>
                <a:lnTo>
                  <a:pt x="415645" y="3669957"/>
                </a:lnTo>
                <a:lnTo>
                  <a:pt x="416763" y="3669487"/>
                </a:lnTo>
                <a:lnTo>
                  <a:pt x="418630" y="3667620"/>
                </a:lnTo>
                <a:lnTo>
                  <a:pt x="419100" y="3666502"/>
                </a:lnTo>
                <a:lnTo>
                  <a:pt x="419100" y="3663873"/>
                </a:lnTo>
                <a:close/>
              </a:path>
              <a:path w="8277225" h="3670300">
                <a:moveTo>
                  <a:pt x="419100" y="2748762"/>
                </a:moveTo>
                <a:lnTo>
                  <a:pt x="418630" y="2747645"/>
                </a:lnTo>
                <a:lnTo>
                  <a:pt x="416763" y="2745790"/>
                </a:lnTo>
                <a:lnTo>
                  <a:pt x="415645" y="2745321"/>
                </a:lnTo>
                <a:lnTo>
                  <a:pt x="403491" y="2745321"/>
                </a:lnTo>
                <a:lnTo>
                  <a:pt x="402374" y="2745790"/>
                </a:lnTo>
                <a:lnTo>
                  <a:pt x="400507" y="2747645"/>
                </a:lnTo>
                <a:lnTo>
                  <a:pt x="400050" y="2748762"/>
                </a:lnTo>
                <a:lnTo>
                  <a:pt x="400050" y="2751391"/>
                </a:lnTo>
                <a:lnTo>
                  <a:pt x="400507" y="2752521"/>
                </a:lnTo>
                <a:lnTo>
                  <a:pt x="402374" y="2754376"/>
                </a:lnTo>
                <a:lnTo>
                  <a:pt x="403491" y="2754846"/>
                </a:lnTo>
                <a:lnTo>
                  <a:pt x="415645" y="2754846"/>
                </a:lnTo>
                <a:lnTo>
                  <a:pt x="416763" y="2754376"/>
                </a:lnTo>
                <a:lnTo>
                  <a:pt x="418630" y="2752521"/>
                </a:lnTo>
                <a:lnTo>
                  <a:pt x="419100" y="2751391"/>
                </a:lnTo>
                <a:lnTo>
                  <a:pt x="419100" y="2748762"/>
                </a:lnTo>
                <a:close/>
              </a:path>
              <a:path w="8277225" h="3670300">
                <a:moveTo>
                  <a:pt x="419100" y="1833664"/>
                </a:moveTo>
                <a:lnTo>
                  <a:pt x="418630" y="1832533"/>
                </a:lnTo>
                <a:lnTo>
                  <a:pt x="416763" y="1830679"/>
                </a:lnTo>
                <a:lnTo>
                  <a:pt x="415645" y="1830209"/>
                </a:lnTo>
                <a:lnTo>
                  <a:pt x="403491" y="1830209"/>
                </a:lnTo>
                <a:lnTo>
                  <a:pt x="402374" y="1830679"/>
                </a:lnTo>
                <a:lnTo>
                  <a:pt x="400507" y="1832533"/>
                </a:lnTo>
                <a:lnTo>
                  <a:pt x="400050" y="1833664"/>
                </a:lnTo>
                <a:lnTo>
                  <a:pt x="400050" y="1836293"/>
                </a:lnTo>
                <a:lnTo>
                  <a:pt x="400507" y="1837410"/>
                </a:lnTo>
                <a:lnTo>
                  <a:pt x="402374" y="1839277"/>
                </a:lnTo>
                <a:lnTo>
                  <a:pt x="403491" y="1839734"/>
                </a:lnTo>
                <a:lnTo>
                  <a:pt x="415645" y="1839734"/>
                </a:lnTo>
                <a:lnTo>
                  <a:pt x="416763" y="1839277"/>
                </a:lnTo>
                <a:lnTo>
                  <a:pt x="418630" y="1837410"/>
                </a:lnTo>
                <a:lnTo>
                  <a:pt x="419100" y="1836293"/>
                </a:lnTo>
                <a:lnTo>
                  <a:pt x="419100" y="1833664"/>
                </a:lnTo>
                <a:close/>
              </a:path>
              <a:path w="8277225" h="3670300">
                <a:moveTo>
                  <a:pt x="419100" y="918552"/>
                </a:moveTo>
                <a:lnTo>
                  <a:pt x="418630" y="917435"/>
                </a:lnTo>
                <a:lnTo>
                  <a:pt x="416763" y="915568"/>
                </a:lnTo>
                <a:lnTo>
                  <a:pt x="415645" y="915111"/>
                </a:lnTo>
                <a:lnTo>
                  <a:pt x="403491" y="915111"/>
                </a:lnTo>
                <a:lnTo>
                  <a:pt x="402374" y="915568"/>
                </a:lnTo>
                <a:lnTo>
                  <a:pt x="400507" y="917435"/>
                </a:lnTo>
                <a:lnTo>
                  <a:pt x="400050" y="918552"/>
                </a:lnTo>
                <a:lnTo>
                  <a:pt x="400050" y="921181"/>
                </a:lnTo>
                <a:lnTo>
                  <a:pt x="400507" y="922312"/>
                </a:lnTo>
                <a:lnTo>
                  <a:pt x="402374" y="924166"/>
                </a:lnTo>
                <a:lnTo>
                  <a:pt x="403491" y="924636"/>
                </a:lnTo>
                <a:lnTo>
                  <a:pt x="415645" y="924636"/>
                </a:lnTo>
                <a:lnTo>
                  <a:pt x="416763" y="924166"/>
                </a:lnTo>
                <a:lnTo>
                  <a:pt x="418630" y="922312"/>
                </a:lnTo>
                <a:lnTo>
                  <a:pt x="419100" y="921181"/>
                </a:lnTo>
                <a:lnTo>
                  <a:pt x="419100" y="918552"/>
                </a:lnTo>
                <a:close/>
              </a:path>
              <a:path w="8277225" h="3670300">
                <a:moveTo>
                  <a:pt x="419100" y="3454"/>
                </a:moveTo>
                <a:lnTo>
                  <a:pt x="418630" y="2324"/>
                </a:lnTo>
                <a:lnTo>
                  <a:pt x="416763" y="469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69"/>
                </a:lnTo>
                <a:lnTo>
                  <a:pt x="400507" y="2324"/>
                </a:lnTo>
                <a:lnTo>
                  <a:pt x="400050" y="3454"/>
                </a:lnTo>
                <a:lnTo>
                  <a:pt x="400050" y="6083"/>
                </a:lnTo>
                <a:lnTo>
                  <a:pt x="400507" y="7200"/>
                </a:lnTo>
                <a:lnTo>
                  <a:pt x="402374" y="9067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67"/>
                </a:lnTo>
                <a:lnTo>
                  <a:pt x="418630" y="7200"/>
                </a:lnTo>
                <a:lnTo>
                  <a:pt x="419100" y="6083"/>
                </a:lnTo>
                <a:lnTo>
                  <a:pt x="419100" y="3454"/>
                </a:lnTo>
                <a:close/>
              </a:path>
              <a:path w="8277225" h="3670300">
                <a:moveTo>
                  <a:pt x="476250" y="3663873"/>
                </a:moveTo>
                <a:lnTo>
                  <a:pt x="475780" y="3662756"/>
                </a:lnTo>
                <a:lnTo>
                  <a:pt x="473913" y="3660889"/>
                </a:lnTo>
                <a:lnTo>
                  <a:pt x="472795" y="3660432"/>
                </a:lnTo>
                <a:lnTo>
                  <a:pt x="460641" y="3660432"/>
                </a:lnTo>
                <a:lnTo>
                  <a:pt x="459524" y="3660889"/>
                </a:lnTo>
                <a:lnTo>
                  <a:pt x="457657" y="3662756"/>
                </a:lnTo>
                <a:lnTo>
                  <a:pt x="457200" y="3663873"/>
                </a:lnTo>
                <a:lnTo>
                  <a:pt x="457200" y="3666502"/>
                </a:lnTo>
                <a:lnTo>
                  <a:pt x="457657" y="3667620"/>
                </a:lnTo>
                <a:lnTo>
                  <a:pt x="459524" y="3669487"/>
                </a:lnTo>
                <a:lnTo>
                  <a:pt x="460641" y="3669957"/>
                </a:lnTo>
                <a:lnTo>
                  <a:pt x="472795" y="3669957"/>
                </a:lnTo>
                <a:lnTo>
                  <a:pt x="473913" y="3669487"/>
                </a:lnTo>
                <a:lnTo>
                  <a:pt x="475780" y="3667620"/>
                </a:lnTo>
                <a:lnTo>
                  <a:pt x="476250" y="3666502"/>
                </a:lnTo>
                <a:lnTo>
                  <a:pt x="476250" y="3663873"/>
                </a:lnTo>
                <a:close/>
              </a:path>
              <a:path w="8277225" h="3670300">
                <a:moveTo>
                  <a:pt x="476250" y="2748762"/>
                </a:moveTo>
                <a:lnTo>
                  <a:pt x="475780" y="2747645"/>
                </a:lnTo>
                <a:lnTo>
                  <a:pt x="473913" y="2745790"/>
                </a:lnTo>
                <a:lnTo>
                  <a:pt x="472795" y="2745321"/>
                </a:lnTo>
                <a:lnTo>
                  <a:pt x="460641" y="2745321"/>
                </a:lnTo>
                <a:lnTo>
                  <a:pt x="459524" y="2745790"/>
                </a:lnTo>
                <a:lnTo>
                  <a:pt x="457657" y="2747645"/>
                </a:lnTo>
                <a:lnTo>
                  <a:pt x="457200" y="2748762"/>
                </a:lnTo>
                <a:lnTo>
                  <a:pt x="457200" y="2751391"/>
                </a:lnTo>
                <a:lnTo>
                  <a:pt x="457657" y="2752521"/>
                </a:lnTo>
                <a:lnTo>
                  <a:pt x="459524" y="2754376"/>
                </a:lnTo>
                <a:lnTo>
                  <a:pt x="460641" y="2754846"/>
                </a:lnTo>
                <a:lnTo>
                  <a:pt x="472795" y="2754846"/>
                </a:lnTo>
                <a:lnTo>
                  <a:pt x="473913" y="2754376"/>
                </a:lnTo>
                <a:lnTo>
                  <a:pt x="475780" y="2752521"/>
                </a:lnTo>
                <a:lnTo>
                  <a:pt x="476250" y="2751391"/>
                </a:lnTo>
                <a:lnTo>
                  <a:pt x="476250" y="2748762"/>
                </a:lnTo>
                <a:close/>
              </a:path>
              <a:path w="8277225" h="3670300">
                <a:moveTo>
                  <a:pt x="476250" y="1833664"/>
                </a:moveTo>
                <a:lnTo>
                  <a:pt x="475780" y="1832533"/>
                </a:lnTo>
                <a:lnTo>
                  <a:pt x="473913" y="1830679"/>
                </a:lnTo>
                <a:lnTo>
                  <a:pt x="472795" y="1830209"/>
                </a:lnTo>
                <a:lnTo>
                  <a:pt x="460641" y="1830209"/>
                </a:lnTo>
                <a:lnTo>
                  <a:pt x="459524" y="1830679"/>
                </a:lnTo>
                <a:lnTo>
                  <a:pt x="457657" y="1832533"/>
                </a:lnTo>
                <a:lnTo>
                  <a:pt x="457200" y="1833664"/>
                </a:lnTo>
                <a:lnTo>
                  <a:pt x="457200" y="1836293"/>
                </a:lnTo>
                <a:lnTo>
                  <a:pt x="457657" y="1837410"/>
                </a:lnTo>
                <a:lnTo>
                  <a:pt x="459524" y="1839277"/>
                </a:lnTo>
                <a:lnTo>
                  <a:pt x="460641" y="1839734"/>
                </a:lnTo>
                <a:lnTo>
                  <a:pt x="472795" y="1839734"/>
                </a:lnTo>
                <a:lnTo>
                  <a:pt x="473913" y="1839277"/>
                </a:lnTo>
                <a:lnTo>
                  <a:pt x="475780" y="1837410"/>
                </a:lnTo>
                <a:lnTo>
                  <a:pt x="476250" y="1836293"/>
                </a:lnTo>
                <a:lnTo>
                  <a:pt x="476250" y="1833664"/>
                </a:lnTo>
                <a:close/>
              </a:path>
              <a:path w="8277225" h="3670300">
                <a:moveTo>
                  <a:pt x="476250" y="918552"/>
                </a:moveTo>
                <a:lnTo>
                  <a:pt x="475780" y="917435"/>
                </a:lnTo>
                <a:lnTo>
                  <a:pt x="473913" y="915568"/>
                </a:lnTo>
                <a:lnTo>
                  <a:pt x="472795" y="915111"/>
                </a:lnTo>
                <a:lnTo>
                  <a:pt x="460641" y="915111"/>
                </a:lnTo>
                <a:lnTo>
                  <a:pt x="459524" y="915568"/>
                </a:lnTo>
                <a:lnTo>
                  <a:pt x="457657" y="917435"/>
                </a:lnTo>
                <a:lnTo>
                  <a:pt x="457200" y="918552"/>
                </a:lnTo>
                <a:lnTo>
                  <a:pt x="457200" y="921181"/>
                </a:lnTo>
                <a:lnTo>
                  <a:pt x="457657" y="922312"/>
                </a:lnTo>
                <a:lnTo>
                  <a:pt x="459524" y="924166"/>
                </a:lnTo>
                <a:lnTo>
                  <a:pt x="460641" y="924636"/>
                </a:lnTo>
                <a:lnTo>
                  <a:pt x="472795" y="924636"/>
                </a:lnTo>
                <a:lnTo>
                  <a:pt x="473913" y="924166"/>
                </a:lnTo>
                <a:lnTo>
                  <a:pt x="475780" y="922312"/>
                </a:lnTo>
                <a:lnTo>
                  <a:pt x="476250" y="921181"/>
                </a:lnTo>
                <a:lnTo>
                  <a:pt x="476250" y="918552"/>
                </a:lnTo>
                <a:close/>
              </a:path>
              <a:path w="8277225" h="3670300">
                <a:moveTo>
                  <a:pt x="476250" y="3454"/>
                </a:moveTo>
                <a:lnTo>
                  <a:pt x="475780" y="2324"/>
                </a:lnTo>
                <a:lnTo>
                  <a:pt x="473913" y="469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69"/>
                </a:lnTo>
                <a:lnTo>
                  <a:pt x="457657" y="2324"/>
                </a:lnTo>
                <a:lnTo>
                  <a:pt x="457200" y="3454"/>
                </a:lnTo>
                <a:lnTo>
                  <a:pt x="457200" y="6083"/>
                </a:lnTo>
                <a:lnTo>
                  <a:pt x="457657" y="7200"/>
                </a:lnTo>
                <a:lnTo>
                  <a:pt x="459524" y="9067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67"/>
                </a:lnTo>
                <a:lnTo>
                  <a:pt x="475780" y="7200"/>
                </a:lnTo>
                <a:lnTo>
                  <a:pt x="476250" y="6083"/>
                </a:lnTo>
                <a:lnTo>
                  <a:pt x="476250" y="3454"/>
                </a:lnTo>
                <a:close/>
              </a:path>
              <a:path w="8277225" h="3670300">
                <a:moveTo>
                  <a:pt x="533400" y="3663873"/>
                </a:moveTo>
                <a:lnTo>
                  <a:pt x="532930" y="3662756"/>
                </a:lnTo>
                <a:lnTo>
                  <a:pt x="531063" y="3660889"/>
                </a:lnTo>
                <a:lnTo>
                  <a:pt x="529945" y="3660432"/>
                </a:lnTo>
                <a:lnTo>
                  <a:pt x="517791" y="3660432"/>
                </a:lnTo>
                <a:lnTo>
                  <a:pt x="516674" y="3660889"/>
                </a:lnTo>
                <a:lnTo>
                  <a:pt x="514807" y="3662756"/>
                </a:lnTo>
                <a:lnTo>
                  <a:pt x="514350" y="3663873"/>
                </a:lnTo>
                <a:lnTo>
                  <a:pt x="514350" y="3666502"/>
                </a:lnTo>
                <a:lnTo>
                  <a:pt x="514807" y="3667620"/>
                </a:lnTo>
                <a:lnTo>
                  <a:pt x="516674" y="3669487"/>
                </a:lnTo>
                <a:lnTo>
                  <a:pt x="517791" y="3669957"/>
                </a:lnTo>
                <a:lnTo>
                  <a:pt x="529945" y="3669957"/>
                </a:lnTo>
                <a:lnTo>
                  <a:pt x="531063" y="3669487"/>
                </a:lnTo>
                <a:lnTo>
                  <a:pt x="532930" y="3667620"/>
                </a:lnTo>
                <a:lnTo>
                  <a:pt x="533400" y="3666502"/>
                </a:lnTo>
                <a:lnTo>
                  <a:pt x="533400" y="3663873"/>
                </a:lnTo>
                <a:close/>
              </a:path>
              <a:path w="8277225" h="3670300">
                <a:moveTo>
                  <a:pt x="533400" y="2748762"/>
                </a:moveTo>
                <a:lnTo>
                  <a:pt x="532930" y="2747645"/>
                </a:lnTo>
                <a:lnTo>
                  <a:pt x="531063" y="2745790"/>
                </a:lnTo>
                <a:lnTo>
                  <a:pt x="529945" y="2745321"/>
                </a:lnTo>
                <a:lnTo>
                  <a:pt x="517791" y="2745321"/>
                </a:lnTo>
                <a:lnTo>
                  <a:pt x="516674" y="2745790"/>
                </a:lnTo>
                <a:lnTo>
                  <a:pt x="514807" y="2747645"/>
                </a:lnTo>
                <a:lnTo>
                  <a:pt x="514350" y="2748762"/>
                </a:lnTo>
                <a:lnTo>
                  <a:pt x="514350" y="2751391"/>
                </a:lnTo>
                <a:lnTo>
                  <a:pt x="514807" y="2752521"/>
                </a:lnTo>
                <a:lnTo>
                  <a:pt x="516674" y="2754376"/>
                </a:lnTo>
                <a:lnTo>
                  <a:pt x="517791" y="2754846"/>
                </a:lnTo>
                <a:lnTo>
                  <a:pt x="529945" y="2754846"/>
                </a:lnTo>
                <a:lnTo>
                  <a:pt x="531063" y="2754376"/>
                </a:lnTo>
                <a:lnTo>
                  <a:pt x="532930" y="2752521"/>
                </a:lnTo>
                <a:lnTo>
                  <a:pt x="533400" y="2751391"/>
                </a:lnTo>
                <a:lnTo>
                  <a:pt x="533400" y="2748762"/>
                </a:lnTo>
                <a:close/>
              </a:path>
              <a:path w="8277225" h="3670300">
                <a:moveTo>
                  <a:pt x="533400" y="1833664"/>
                </a:moveTo>
                <a:lnTo>
                  <a:pt x="532930" y="1832533"/>
                </a:lnTo>
                <a:lnTo>
                  <a:pt x="531063" y="1830679"/>
                </a:lnTo>
                <a:lnTo>
                  <a:pt x="529945" y="1830209"/>
                </a:lnTo>
                <a:lnTo>
                  <a:pt x="517791" y="1830209"/>
                </a:lnTo>
                <a:lnTo>
                  <a:pt x="516674" y="1830679"/>
                </a:lnTo>
                <a:lnTo>
                  <a:pt x="514807" y="1832533"/>
                </a:lnTo>
                <a:lnTo>
                  <a:pt x="514350" y="1833664"/>
                </a:lnTo>
                <a:lnTo>
                  <a:pt x="514350" y="1836293"/>
                </a:lnTo>
                <a:lnTo>
                  <a:pt x="514807" y="1837410"/>
                </a:lnTo>
                <a:lnTo>
                  <a:pt x="516674" y="1839277"/>
                </a:lnTo>
                <a:lnTo>
                  <a:pt x="517791" y="1839734"/>
                </a:lnTo>
                <a:lnTo>
                  <a:pt x="529945" y="1839734"/>
                </a:lnTo>
                <a:lnTo>
                  <a:pt x="531063" y="1839277"/>
                </a:lnTo>
                <a:lnTo>
                  <a:pt x="532930" y="1837410"/>
                </a:lnTo>
                <a:lnTo>
                  <a:pt x="533400" y="1836293"/>
                </a:lnTo>
                <a:lnTo>
                  <a:pt x="533400" y="1833664"/>
                </a:lnTo>
                <a:close/>
              </a:path>
              <a:path w="8277225" h="3670300">
                <a:moveTo>
                  <a:pt x="533400" y="918552"/>
                </a:moveTo>
                <a:lnTo>
                  <a:pt x="532930" y="917435"/>
                </a:lnTo>
                <a:lnTo>
                  <a:pt x="531063" y="915568"/>
                </a:lnTo>
                <a:lnTo>
                  <a:pt x="529945" y="915111"/>
                </a:lnTo>
                <a:lnTo>
                  <a:pt x="517791" y="915111"/>
                </a:lnTo>
                <a:lnTo>
                  <a:pt x="516674" y="915568"/>
                </a:lnTo>
                <a:lnTo>
                  <a:pt x="514807" y="917435"/>
                </a:lnTo>
                <a:lnTo>
                  <a:pt x="514350" y="918552"/>
                </a:lnTo>
                <a:lnTo>
                  <a:pt x="514350" y="921181"/>
                </a:lnTo>
                <a:lnTo>
                  <a:pt x="514807" y="922312"/>
                </a:lnTo>
                <a:lnTo>
                  <a:pt x="516674" y="924166"/>
                </a:lnTo>
                <a:lnTo>
                  <a:pt x="517791" y="924636"/>
                </a:lnTo>
                <a:lnTo>
                  <a:pt x="529945" y="924636"/>
                </a:lnTo>
                <a:lnTo>
                  <a:pt x="531063" y="924166"/>
                </a:lnTo>
                <a:lnTo>
                  <a:pt x="532930" y="922312"/>
                </a:lnTo>
                <a:lnTo>
                  <a:pt x="533400" y="921181"/>
                </a:lnTo>
                <a:lnTo>
                  <a:pt x="533400" y="918552"/>
                </a:lnTo>
                <a:close/>
              </a:path>
              <a:path w="8277225" h="3670300">
                <a:moveTo>
                  <a:pt x="533400" y="3454"/>
                </a:moveTo>
                <a:lnTo>
                  <a:pt x="532930" y="2324"/>
                </a:lnTo>
                <a:lnTo>
                  <a:pt x="531063" y="469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69"/>
                </a:lnTo>
                <a:lnTo>
                  <a:pt x="514807" y="2324"/>
                </a:lnTo>
                <a:lnTo>
                  <a:pt x="514350" y="3454"/>
                </a:lnTo>
                <a:lnTo>
                  <a:pt x="514350" y="6083"/>
                </a:lnTo>
                <a:lnTo>
                  <a:pt x="514807" y="7200"/>
                </a:lnTo>
                <a:lnTo>
                  <a:pt x="516674" y="9067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67"/>
                </a:lnTo>
                <a:lnTo>
                  <a:pt x="532930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8277225" h="3670300">
                <a:moveTo>
                  <a:pt x="590550" y="3663873"/>
                </a:moveTo>
                <a:lnTo>
                  <a:pt x="590080" y="3662756"/>
                </a:lnTo>
                <a:lnTo>
                  <a:pt x="588213" y="3660889"/>
                </a:lnTo>
                <a:lnTo>
                  <a:pt x="587095" y="3660432"/>
                </a:lnTo>
                <a:lnTo>
                  <a:pt x="574941" y="3660432"/>
                </a:lnTo>
                <a:lnTo>
                  <a:pt x="573824" y="3660889"/>
                </a:lnTo>
                <a:lnTo>
                  <a:pt x="571957" y="3662756"/>
                </a:lnTo>
                <a:lnTo>
                  <a:pt x="571500" y="3663873"/>
                </a:lnTo>
                <a:lnTo>
                  <a:pt x="571500" y="3666502"/>
                </a:lnTo>
                <a:lnTo>
                  <a:pt x="571957" y="3667620"/>
                </a:lnTo>
                <a:lnTo>
                  <a:pt x="573824" y="3669487"/>
                </a:lnTo>
                <a:lnTo>
                  <a:pt x="574941" y="3669957"/>
                </a:lnTo>
                <a:lnTo>
                  <a:pt x="587095" y="3669957"/>
                </a:lnTo>
                <a:lnTo>
                  <a:pt x="588213" y="3669487"/>
                </a:lnTo>
                <a:lnTo>
                  <a:pt x="590080" y="3667620"/>
                </a:lnTo>
                <a:lnTo>
                  <a:pt x="590550" y="3666502"/>
                </a:lnTo>
                <a:lnTo>
                  <a:pt x="590550" y="3663873"/>
                </a:lnTo>
                <a:close/>
              </a:path>
              <a:path w="8277225" h="3670300">
                <a:moveTo>
                  <a:pt x="590550" y="2748762"/>
                </a:moveTo>
                <a:lnTo>
                  <a:pt x="590080" y="2747645"/>
                </a:lnTo>
                <a:lnTo>
                  <a:pt x="588213" y="2745790"/>
                </a:lnTo>
                <a:lnTo>
                  <a:pt x="587095" y="2745321"/>
                </a:lnTo>
                <a:lnTo>
                  <a:pt x="574941" y="2745321"/>
                </a:lnTo>
                <a:lnTo>
                  <a:pt x="573824" y="2745790"/>
                </a:lnTo>
                <a:lnTo>
                  <a:pt x="571957" y="2747645"/>
                </a:lnTo>
                <a:lnTo>
                  <a:pt x="571500" y="2748762"/>
                </a:lnTo>
                <a:lnTo>
                  <a:pt x="571500" y="2751391"/>
                </a:lnTo>
                <a:lnTo>
                  <a:pt x="571957" y="2752521"/>
                </a:lnTo>
                <a:lnTo>
                  <a:pt x="573824" y="2754376"/>
                </a:lnTo>
                <a:lnTo>
                  <a:pt x="574941" y="2754846"/>
                </a:lnTo>
                <a:lnTo>
                  <a:pt x="587095" y="2754846"/>
                </a:lnTo>
                <a:lnTo>
                  <a:pt x="588213" y="2754376"/>
                </a:lnTo>
                <a:lnTo>
                  <a:pt x="590080" y="2752521"/>
                </a:lnTo>
                <a:lnTo>
                  <a:pt x="590550" y="2751391"/>
                </a:lnTo>
                <a:lnTo>
                  <a:pt x="590550" y="2748762"/>
                </a:lnTo>
                <a:close/>
              </a:path>
              <a:path w="8277225" h="3670300">
                <a:moveTo>
                  <a:pt x="590550" y="1833664"/>
                </a:moveTo>
                <a:lnTo>
                  <a:pt x="590080" y="1832533"/>
                </a:lnTo>
                <a:lnTo>
                  <a:pt x="588213" y="1830679"/>
                </a:lnTo>
                <a:lnTo>
                  <a:pt x="587095" y="1830209"/>
                </a:lnTo>
                <a:lnTo>
                  <a:pt x="574941" y="1830209"/>
                </a:lnTo>
                <a:lnTo>
                  <a:pt x="573824" y="1830679"/>
                </a:lnTo>
                <a:lnTo>
                  <a:pt x="571957" y="1832533"/>
                </a:lnTo>
                <a:lnTo>
                  <a:pt x="571500" y="1833664"/>
                </a:lnTo>
                <a:lnTo>
                  <a:pt x="571500" y="1836293"/>
                </a:lnTo>
                <a:lnTo>
                  <a:pt x="571957" y="1837410"/>
                </a:lnTo>
                <a:lnTo>
                  <a:pt x="573824" y="1839277"/>
                </a:lnTo>
                <a:lnTo>
                  <a:pt x="574941" y="1839734"/>
                </a:lnTo>
                <a:lnTo>
                  <a:pt x="587095" y="1839734"/>
                </a:lnTo>
                <a:lnTo>
                  <a:pt x="588213" y="1839277"/>
                </a:lnTo>
                <a:lnTo>
                  <a:pt x="590080" y="1837410"/>
                </a:lnTo>
                <a:lnTo>
                  <a:pt x="590550" y="1836293"/>
                </a:lnTo>
                <a:lnTo>
                  <a:pt x="590550" y="1833664"/>
                </a:lnTo>
                <a:close/>
              </a:path>
              <a:path w="8277225" h="3670300">
                <a:moveTo>
                  <a:pt x="590550" y="918552"/>
                </a:moveTo>
                <a:lnTo>
                  <a:pt x="590080" y="917435"/>
                </a:lnTo>
                <a:lnTo>
                  <a:pt x="588213" y="915568"/>
                </a:lnTo>
                <a:lnTo>
                  <a:pt x="587095" y="915111"/>
                </a:lnTo>
                <a:lnTo>
                  <a:pt x="574941" y="915111"/>
                </a:lnTo>
                <a:lnTo>
                  <a:pt x="573824" y="915568"/>
                </a:lnTo>
                <a:lnTo>
                  <a:pt x="571957" y="917435"/>
                </a:lnTo>
                <a:lnTo>
                  <a:pt x="571500" y="918552"/>
                </a:lnTo>
                <a:lnTo>
                  <a:pt x="571500" y="921181"/>
                </a:lnTo>
                <a:lnTo>
                  <a:pt x="571957" y="922312"/>
                </a:lnTo>
                <a:lnTo>
                  <a:pt x="573824" y="924166"/>
                </a:lnTo>
                <a:lnTo>
                  <a:pt x="574941" y="924636"/>
                </a:lnTo>
                <a:lnTo>
                  <a:pt x="587095" y="924636"/>
                </a:lnTo>
                <a:lnTo>
                  <a:pt x="588213" y="924166"/>
                </a:lnTo>
                <a:lnTo>
                  <a:pt x="590080" y="922312"/>
                </a:lnTo>
                <a:lnTo>
                  <a:pt x="590550" y="921181"/>
                </a:lnTo>
                <a:lnTo>
                  <a:pt x="590550" y="918552"/>
                </a:lnTo>
                <a:close/>
              </a:path>
              <a:path w="8277225" h="3670300">
                <a:moveTo>
                  <a:pt x="590550" y="3454"/>
                </a:moveTo>
                <a:lnTo>
                  <a:pt x="590080" y="2324"/>
                </a:lnTo>
                <a:lnTo>
                  <a:pt x="588213" y="469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24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57" y="7200"/>
                </a:lnTo>
                <a:lnTo>
                  <a:pt x="573824" y="9067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67"/>
                </a:lnTo>
                <a:lnTo>
                  <a:pt x="590080" y="7200"/>
                </a:lnTo>
                <a:lnTo>
                  <a:pt x="590550" y="6083"/>
                </a:lnTo>
                <a:lnTo>
                  <a:pt x="590550" y="3454"/>
                </a:lnTo>
                <a:close/>
              </a:path>
              <a:path w="8277225" h="3670300">
                <a:moveTo>
                  <a:pt x="647700" y="3663873"/>
                </a:moveTo>
                <a:lnTo>
                  <a:pt x="647230" y="3662756"/>
                </a:lnTo>
                <a:lnTo>
                  <a:pt x="645363" y="3660889"/>
                </a:lnTo>
                <a:lnTo>
                  <a:pt x="644245" y="3660432"/>
                </a:lnTo>
                <a:lnTo>
                  <a:pt x="632091" y="3660432"/>
                </a:lnTo>
                <a:lnTo>
                  <a:pt x="630974" y="3660889"/>
                </a:lnTo>
                <a:lnTo>
                  <a:pt x="629107" y="3662756"/>
                </a:lnTo>
                <a:lnTo>
                  <a:pt x="628650" y="3663873"/>
                </a:lnTo>
                <a:lnTo>
                  <a:pt x="628650" y="3666502"/>
                </a:lnTo>
                <a:lnTo>
                  <a:pt x="629107" y="3667620"/>
                </a:lnTo>
                <a:lnTo>
                  <a:pt x="630974" y="3669487"/>
                </a:lnTo>
                <a:lnTo>
                  <a:pt x="632091" y="3669957"/>
                </a:lnTo>
                <a:lnTo>
                  <a:pt x="644245" y="3669957"/>
                </a:lnTo>
                <a:lnTo>
                  <a:pt x="645363" y="3669487"/>
                </a:lnTo>
                <a:lnTo>
                  <a:pt x="647230" y="3667620"/>
                </a:lnTo>
                <a:lnTo>
                  <a:pt x="647700" y="3666502"/>
                </a:lnTo>
                <a:lnTo>
                  <a:pt x="647700" y="3663873"/>
                </a:lnTo>
                <a:close/>
              </a:path>
              <a:path w="8277225" h="3670300">
                <a:moveTo>
                  <a:pt x="647700" y="2748762"/>
                </a:moveTo>
                <a:lnTo>
                  <a:pt x="647230" y="2747645"/>
                </a:lnTo>
                <a:lnTo>
                  <a:pt x="645363" y="2745790"/>
                </a:lnTo>
                <a:lnTo>
                  <a:pt x="644245" y="2745321"/>
                </a:lnTo>
                <a:lnTo>
                  <a:pt x="632091" y="2745321"/>
                </a:lnTo>
                <a:lnTo>
                  <a:pt x="630974" y="2745790"/>
                </a:lnTo>
                <a:lnTo>
                  <a:pt x="629107" y="2747645"/>
                </a:lnTo>
                <a:lnTo>
                  <a:pt x="628650" y="2748762"/>
                </a:lnTo>
                <a:lnTo>
                  <a:pt x="628650" y="2751391"/>
                </a:lnTo>
                <a:lnTo>
                  <a:pt x="629107" y="2752521"/>
                </a:lnTo>
                <a:lnTo>
                  <a:pt x="630974" y="2754376"/>
                </a:lnTo>
                <a:lnTo>
                  <a:pt x="632091" y="2754846"/>
                </a:lnTo>
                <a:lnTo>
                  <a:pt x="644245" y="2754846"/>
                </a:lnTo>
                <a:lnTo>
                  <a:pt x="645363" y="2754376"/>
                </a:lnTo>
                <a:lnTo>
                  <a:pt x="647230" y="2752521"/>
                </a:lnTo>
                <a:lnTo>
                  <a:pt x="647700" y="2751391"/>
                </a:lnTo>
                <a:lnTo>
                  <a:pt x="647700" y="2748762"/>
                </a:lnTo>
                <a:close/>
              </a:path>
              <a:path w="8277225" h="3670300">
                <a:moveTo>
                  <a:pt x="647700" y="1833664"/>
                </a:moveTo>
                <a:lnTo>
                  <a:pt x="647230" y="1832533"/>
                </a:lnTo>
                <a:lnTo>
                  <a:pt x="645363" y="1830679"/>
                </a:lnTo>
                <a:lnTo>
                  <a:pt x="644245" y="1830209"/>
                </a:lnTo>
                <a:lnTo>
                  <a:pt x="632091" y="1830209"/>
                </a:lnTo>
                <a:lnTo>
                  <a:pt x="630974" y="1830679"/>
                </a:lnTo>
                <a:lnTo>
                  <a:pt x="629107" y="1832533"/>
                </a:lnTo>
                <a:lnTo>
                  <a:pt x="628650" y="1833664"/>
                </a:lnTo>
                <a:lnTo>
                  <a:pt x="628650" y="1836293"/>
                </a:lnTo>
                <a:lnTo>
                  <a:pt x="629107" y="1837410"/>
                </a:lnTo>
                <a:lnTo>
                  <a:pt x="630974" y="1839277"/>
                </a:lnTo>
                <a:lnTo>
                  <a:pt x="632091" y="1839734"/>
                </a:lnTo>
                <a:lnTo>
                  <a:pt x="644245" y="1839734"/>
                </a:lnTo>
                <a:lnTo>
                  <a:pt x="645363" y="1839277"/>
                </a:lnTo>
                <a:lnTo>
                  <a:pt x="647230" y="1837410"/>
                </a:lnTo>
                <a:lnTo>
                  <a:pt x="647700" y="1836293"/>
                </a:lnTo>
                <a:lnTo>
                  <a:pt x="647700" y="1833664"/>
                </a:lnTo>
                <a:close/>
              </a:path>
              <a:path w="8277225" h="3670300">
                <a:moveTo>
                  <a:pt x="647700" y="918552"/>
                </a:moveTo>
                <a:lnTo>
                  <a:pt x="647230" y="917435"/>
                </a:lnTo>
                <a:lnTo>
                  <a:pt x="645363" y="915568"/>
                </a:lnTo>
                <a:lnTo>
                  <a:pt x="644245" y="915111"/>
                </a:lnTo>
                <a:lnTo>
                  <a:pt x="632091" y="915111"/>
                </a:lnTo>
                <a:lnTo>
                  <a:pt x="630974" y="915568"/>
                </a:lnTo>
                <a:lnTo>
                  <a:pt x="629107" y="917435"/>
                </a:lnTo>
                <a:lnTo>
                  <a:pt x="628650" y="918552"/>
                </a:lnTo>
                <a:lnTo>
                  <a:pt x="628650" y="921181"/>
                </a:lnTo>
                <a:lnTo>
                  <a:pt x="629107" y="922312"/>
                </a:lnTo>
                <a:lnTo>
                  <a:pt x="630974" y="924166"/>
                </a:lnTo>
                <a:lnTo>
                  <a:pt x="632091" y="924636"/>
                </a:lnTo>
                <a:lnTo>
                  <a:pt x="644245" y="924636"/>
                </a:lnTo>
                <a:lnTo>
                  <a:pt x="645363" y="924166"/>
                </a:lnTo>
                <a:lnTo>
                  <a:pt x="647230" y="922312"/>
                </a:lnTo>
                <a:lnTo>
                  <a:pt x="647700" y="921181"/>
                </a:lnTo>
                <a:lnTo>
                  <a:pt x="647700" y="918552"/>
                </a:lnTo>
                <a:close/>
              </a:path>
              <a:path w="8277225" h="3670300">
                <a:moveTo>
                  <a:pt x="647700" y="3454"/>
                </a:moveTo>
                <a:lnTo>
                  <a:pt x="647230" y="2324"/>
                </a:lnTo>
                <a:lnTo>
                  <a:pt x="645363" y="469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69"/>
                </a:lnTo>
                <a:lnTo>
                  <a:pt x="629107" y="2324"/>
                </a:lnTo>
                <a:lnTo>
                  <a:pt x="628650" y="3454"/>
                </a:lnTo>
                <a:lnTo>
                  <a:pt x="628650" y="6083"/>
                </a:lnTo>
                <a:lnTo>
                  <a:pt x="629107" y="7200"/>
                </a:lnTo>
                <a:lnTo>
                  <a:pt x="630974" y="9067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67"/>
                </a:lnTo>
                <a:lnTo>
                  <a:pt x="647230" y="7200"/>
                </a:lnTo>
                <a:lnTo>
                  <a:pt x="647700" y="6083"/>
                </a:lnTo>
                <a:lnTo>
                  <a:pt x="647700" y="3454"/>
                </a:lnTo>
                <a:close/>
              </a:path>
              <a:path w="8277225" h="3670300">
                <a:moveTo>
                  <a:pt x="704850" y="3663873"/>
                </a:moveTo>
                <a:lnTo>
                  <a:pt x="704380" y="3662756"/>
                </a:lnTo>
                <a:lnTo>
                  <a:pt x="702513" y="3660889"/>
                </a:lnTo>
                <a:lnTo>
                  <a:pt x="701395" y="3660432"/>
                </a:lnTo>
                <a:lnTo>
                  <a:pt x="689241" y="3660432"/>
                </a:lnTo>
                <a:lnTo>
                  <a:pt x="688124" y="3660889"/>
                </a:lnTo>
                <a:lnTo>
                  <a:pt x="686257" y="3662756"/>
                </a:lnTo>
                <a:lnTo>
                  <a:pt x="685800" y="3663873"/>
                </a:lnTo>
                <a:lnTo>
                  <a:pt x="685800" y="3666502"/>
                </a:lnTo>
                <a:lnTo>
                  <a:pt x="686257" y="3667620"/>
                </a:lnTo>
                <a:lnTo>
                  <a:pt x="688124" y="3669487"/>
                </a:lnTo>
                <a:lnTo>
                  <a:pt x="689241" y="3669957"/>
                </a:lnTo>
                <a:lnTo>
                  <a:pt x="701395" y="3669957"/>
                </a:lnTo>
                <a:lnTo>
                  <a:pt x="702513" y="3669487"/>
                </a:lnTo>
                <a:lnTo>
                  <a:pt x="704380" y="3667620"/>
                </a:lnTo>
                <a:lnTo>
                  <a:pt x="704850" y="3666502"/>
                </a:lnTo>
                <a:lnTo>
                  <a:pt x="704850" y="3663873"/>
                </a:lnTo>
                <a:close/>
              </a:path>
              <a:path w="8277225" h="3670300">
                <a:moveTo>
                  <a:pt x="704850" y="2748762"/>
                </a:moveTo>
                <a:lnTo>
                  <a:pt x="704380" y="2747645"/>
                </a:lnTo>
                <a:lnTo>
                  <a:pt x="702513" y="2745790"/>
                </a:lnTo>
                <a:lnTo>
                  <a:pt x="701395" y="2745321"/>
                </a:lnTo>
                <a:lnTo>
                  <a:pt x="689241" y="2745321"/>
                </a:lnTo>
                <a:lnTo>
                  <a:pt x="688124" y="2745790"/>
                </a:lnTo>
                <a:lnTo>
                  <a:pt x="686257" y="2747645"/>
                </a:lnTo>
                <a:lnTo>
                  <a:pt x="685800" y="2748762"/>
                </a:lnTo>
                <a:lnTo>
                  <a:pt x="685800" y="2751391"/>
                </a:lnTo>
                <a:lnTo>
                  <a:pt x="686257" y="2752521"/>
                </a:lnTo>
                <a:lnTo>
                  <a:pt x="688124" y="2754376"/>
                </a:lnTo>
                <a:lnTo>
                  <a:pt x="689241" y="2754846"/>
                </a:lnTo>
                <a:lnTo>
                  <a:pt x="701395" y="2754846"/>
                </a:lnTo>
                <a:lnTo>
                  <a:pt x="702513" y="2754376"/>
                </a:lnTo>
                <a:lnTo>
                  <a:pt x="704380" y="2752521"/>
                </a:lnTo>
                <a:lnTo>
                  <a:pt x="704850" y="2751391"/>
                </a:lnTo>
                <a:lnTo>
                  <a:pt x="704850" y="2748762"/>
                </a:lnTo>
                <a:close/>
              </a:path>
              <a:path w="8277225" h="3670300">
                <a:moveTo>
                  <a:pt x="704850" y="1833664"/>
                </a:moveTo>
                <a:lnTo>
                  <a:pt x="704380" y="1832533"/>
                </a:lnTo>
                <a:lnTo>
                  <a:pt x="702513" y="1830679"/>
                </a:lnTo>
                <a:lnTo>
                  <a:pt x="701395" y="1830209"/>
                </a:lnTo>
                <a:lnTo>
                  <a:pt x="689241" y="1830209"/>
                </a:lnTo>
                <a:lnTo>
                  <a:pt x="688124" y="1830679"/>
                </a:lnTo>
                <a:lnTo>
                  <a:pt x="686257" y="1832533"/>
                </a:lnTo>
                <a:lnTo>
                  <a:pt x="685800" y="1833664"/>
                </a:lnTo>
                <a:lnTo>
                  <a:pt x="685800" y="1836293"/>
                </a:lnTo>
                <a:lnTo>
                  <a:pt x="686257" y="1837410"/>
                </a:lnTo>
                <a:lnTo>
                  <a:pt x="688124" y="1839277"/>
                </a:lnTo>
                <a:lnTo>
                  <a:pt x="689241" y="1839734"/>
                </a:lnTo>
                <a:lnTo>
                  <a:pt x="701395" y="1839734"/>
                </a:lnTo>
                <a:lnTo>
                  <a:pt x="702513" y="1839277"/>
                </a:lnTo>
                <a:lnTo>
                  <a:pt x="704380" y="1837410"/>
                </a:lnTo>
                <a:lnTo>
                  <a:pt x="704850" y="1836293"/>
                </a:lnTo>
                <a:lnTo>
                  <a:pt x="704850" y="1833664"/>
                </a:lnTo>
                <a:close/>
              </a:path>
              <a:path w="8277225" h="3670300">
                <a:moveTo>
                  <a:pt x="704850" y="918552"/>
                </a:moveTo>
                <a:lnTo>
                  <a:pt x="704380" y="917435"/>
                </a:lnTo>
                <a:lnTo>
                  <a:pt x="702513" y="915568"/>
                </a:lnTo>
                <a:lnTo>
                  <a:pt x="701395" y="915111"/>
                </a:lnTo>
                <a:lnTo>
                  <a:pt x="689241" y="915111"/>
                </a:lnTo>
                <a:lnTo>
                  <a:pt x="688124" y="915568"/>
                </a:lnTo>
                <a:lnTo>
                  <a:pt x="686257" y="917435"/>
                </a:lnTo>
                <a:lnTo>
                  <a:pt x="685800" y="918552"/>
                </a:lnTo>
                <a:lnTo>
                  <a:pt x="685800" y="921181"/>
                </a:lnTo>
                <a:lnTo>
                  <a:pt x="686257" y="922312"/>
                </a:lnTo>
                <a:lnTo>
                  <a:pt x="688124" y="924166"/>
                </a:lnTo>
                <a:lnTo>
                  <a:pt x="689241" y="924636"/>
                </a:lnTo>
                <a:lnTo>
                  <a:pt x="701395" y="924636"/>
                </a:lnTo>
                <a:lnTo>
                  <a:pt x="702513" y="924166"/>
                </a:lnTo>
                <a:lnTo>
                  <a:pt x="704380" y="922312"/>
                </a:lnTo>
                <a:lnTo>
                  <a:pt x="704850" y="921181"/>
                </a:lnTo>
                <a:lnTo>
                  <a:pt x="704850" y="918552"/>
                </a:lnTo>
                <a:close/>
              </a:path>
              <a:path w="8277225" h="3670300">
                <a:moveTo>
                  <a:pt x="704850" y="3454"/>
                </a:moveTo>
                <a:lnTo>
                  <a:pt x="704380" y="2324"/>
                </a:lnTo>
                <a:lnTo>
                  <a:pt x="702513" y="469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69"/>
                </a:lnTo>
                <a:lnTo>
                  <a:pt x="686257" y="2324"/>
                </a:lnTo>
                <a:lnTo>
                  <a:pt x="685800" y="3454"/>
                </a:lnTo>
                <a:lnTo>
                  <a:pt x="685800" y="6083"/>
                </a:lnTo>
                <a:lnTo>
                  <a:pt x="686257" y="7200"/>
                </a:lnTo>
                <a:lnTo>
                  <a:pt x="688124" y="9067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67"/>
                </a:lnTo>
                <a:lnTo>
                  <a:pt x="704380" y="7200"/>
                </a:lnTo>
                <a:lnTo>
                  <a:pt x="704850" y="6083"/>
                </a:lnTo>
                <a:lnTo>
                  <a:pt x="704850" y="3454"/>
                </a:lnTo>
                <a:close/>
              </a:path>
              <a:path w="8277225" h="3670300">
                <a:moveTo>
                  <a:pt x="762000" y="3663873"/>
                </a:moveTo>
                <a:lnTo>
                  <a:pt x="761530" y="3662756"/>
                </a:lnTo>
                <a:lnTo>
                  <a:pt x="759663" y="3660889"/>
                </a:lnTo>
                <a:lnTo>
                  <a:pt x="758545" y="3660432"/>
                </a:lnTo>
                <a:lnTo>
                  <a:pt x="746391" y="3660432"/>
                </a:lnTo>
                <a:lnTo>
                  <a:pt x="745274" y="3660889"/>
                </a:lnTo>
                <a:lnTo>
                  <a:pt x="743407" y="3662756"/>
                </a:lnTo>
                <a:lnTo>
                  <a:pt x="742950" y="3663873"/>
                </a:lnTo>
                <a:lnTo>
                  <a:pt x="742950" y="3666502"/>
                </a:lnTo>
                <a:lnTo>
                  <a:pt x="743407" y="3667620"/>
                </a:lnTo>
                <a:lnTo>
                  <a:pt x="745274" y="3669487"/>
                </a:lnTo>
                <a:lnTo>
                  <a:pt x="746391" y="3669957"/>
                </a:lnTo>
                <a:lnTo>
                  <a:pt x="758545" y="3669957"/>
                </a:lnTo>
                <a:lnTo>
                  <a:pt x="759663" y="3669487"/>
                </a:lnTo>
                <a:lnTo>
                  <a:pt x="761530" y="3667620"/>
                </a:lnTo>
                <a:lnTo>
                  <a:pt x="762000" y="3666502"/>
                </a:lnTo>
                <a:lnTo>
                  <a:pt x="762000" y="3663873"/>
                </a:lnTo>
                <a:close/>
              </a:path>
              <a:path w="8277225" h="3670300">
                <a:moveTo>
                  <a:pt x="762000" y="2748762"/>
                </a:moveTo>
                <a:lnTo>
                  <a:pt x="761530" y="2747645"/>
                </a:lnTo>
                <a:lnTo>
                  <a:pt x="759663" y="2745790"/>
                </a:lnTo>
                <a:lnTo>
                  <a:pt x="758545" y="2745321"/>
                </a:lnTo>
                <a:lnTo>
                  <a:pt x="746391" y="2745321"/>
                </a:lnTo>
                <a:lnTo>
                  <a:pt x="745274" y="2745790"/>
                </a:lnTo>
                <a:lnTo>
                  <a:pt x="743407" y="2747645"/>
                </a:lnTo>
                <a:lnTo>
                  <a:pt x="742950" y="2748762"/>
                </a:lnTo>
                <a:lnTo>
                  <a:pt x="742950" y="2751391"/>
                </a:lnTo>
                <a:lnTo>
                  <a:pt x="743407" y="2752521"/>
                </a:lnTo>
                <a:lnTo>
                  <a:pt x="745274" y="2754376"/>
                </a:lnTo>
                <a:lnTo>
                  <a:pt x="746391" y="2754846"/>
                </a:lnTo>
                <a:lnTo>
                  <a:pt x="758545" y="2754846"/>
                </a:lnTo>
                <a:lnTo>
                  <a:pt x="759663" y="2754376"/>
                </a:lnTo>
                <a:lnTo>
                  <a:pt x="761530" y="2752521"/>
                </a:lnTo>
                <a:lnTo>
                  <a:pt x="762000" y="2751391"/>
                </a:lnTo>
                <a:lnTo>
                  <a:pt x="762000" y="2748762"/>
                </a:lnTo>
                <a:close/>
              </a:path>
              <a:path w="8277225" h="3670300">
                <a:moveTo>
                  <a:pt x="762000" y="1833664"/>
                </a:moveTo>
                <a:lnTo>
                  <a:pt x="761530" y="1832533"/>
                </a:lnTo>
                <a:lnTo>
                  <a:pt x="759663" y="1830679"/>
                </a:lnTo>
                <a:lnTo>
                  <a:pt x="758545" y="1830209"/>
                </a:lnTo>
                <a:lnTo>
                  <a:pt x="746391" y="1830209"/>
                </a:lnTo>
                <a:lnTo>
                  <a:pt x="745274" y="1830679"/>
                </a:lnTo>
                <a:lnTo>
                  <a:pt x="743407" y="1832533"/>
                </a:lnTo>
                <a:lnTo>
                  <a:pt x="742950" y="1833664"/>
                </a:lnTo>
                <a:lnTo>
                  <a:pt x="742950" y="1836293"/>
                </a:lnTo>
                <a:lnTo>
                  <a:pt x="743407" y="1837410"/>
                </a:lnTo>
                <a:lnTo>
                  <a:pt x="745274" y="1839277"/>
                </a:lnTo>
                <a:lnTo>
                  <a:pt x="746391" y="1839734"/>
                </a:lnTo>
                <a:lnTo>
                  <a:pt x="758545" y="1839734"/>
                </a:lnTo>
                <a:lnTo>
                  <a:pt x="759663" y="1839277"/>
                </a:lnTo>
                <a:lnTo>
                  <a:pt x="761530" y="1837410"/>
                </a:lnTo>
                <a:lnTo>
                  <a:pt x="762000" y="1836293"/>
                </a:lnTo>
                <a:lnTo>
                  <a:pt x="762000" y="1833664"/>
                </a:lnTo>
                <a:close/>
              </a:path>
              <a:path w="8277225" h="3670300">
                <a:moveTo>
                  <a:pt x="762000" y="918552"/>
                </a:moveTo>
                <a:lnTo>
                  <a:pt x="761530" y="917435"/>
                </a:lnTo>
                <a:lnTo>
                  <a:pt x="759663" y="915568"/>
                </a:lnTo>
                <a:lnTo>
                  <a:pt x="758545" y="915111"/>
                </a:lnTo>
                <a:lnTo>
                  <a:pt x="746391" y="915111"/>
                </a:lnTo>
                <a:lnTo>
                  <a:pt x="745274" y="915568"/>
                </a:lnTo>
                <a:lnTo>
                  <a:pt x="743407" y="917435"/>
                </a:lnTo>
                <a:lnTo>
                  <a:pt x="742950" y="918552"/>
                </a:lnTo>
                <a:lnTo>
                  <a:pt x="742950" y="921181"/>
                </a:lnTo>
                <a:lnTo>
                  <a:pt x="743407" y="922312"/>
                </a:lnTo>
                <a:lnTo>
                  <a:pt x="745274" y="924166"/>
                </a:lnTo>
                <a:lnTo>
                  <a:pt x="746391" y="924636"/>
                </a:lnTo>
                <a:lnTo>
                  <a:pt x="758545" y="924636"/>
                </a:lnTo>
                <a:lnTo>
                  <a:pt x="759663" y="924166"/>
                </a:lnTo>
                <a:lnTo>
                  <a:pt x="761530" y="922312"/>
                </a:lnTo>
                <a:lnTo>
                  <a:pt x="762000" y="921181"/>
                </a:lnTo>
                <a:lnTo>
                  <a:pt x="762000" y="918552"/>
                </a:lnTo>
                <a:close/>
              </a:path>
              <a:path w="8277225" h="3670300">
                <a:moveTo>
                  <a:pt x="762000" y="3454"/>
                </a:moveTo>
                <a:lnTo>
                  <a:pt x="761530" y="2324"/>
                </a:lnTo>
                <a:lnTo>
                  <a:pt x="759663" y="469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69"/>
                </a:lnTo>
                <a:lnTo>
                  <a:pt x="743407" y="2324"/>
                </a:lnTo>
                <a:lnTo>
                  <a:pt x="742950" y="3454"/>
                </a:lnTo>
                <a:lnTo>
                  <a:pt x="742950" y="6083"/>
                </a:lnTo>
                <a:lnTo>
                  <a:pt x="743407" y="7200"/>
                </a:lnTo>
                <a:lnTo>
                  <a:pt x="745274" y="9067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67"/>
                </a:lnTo>
                <a:lnTo>
                  <a:pt x="761530" y="7200"/>
                </a:lnTo>
                <a:lnTo>
                  <a:pt x="762000" y="6083"/>
                </a:lnTo>
                <a:lnTo>
                  <a:pt x="762000" y="3454"/>
                </a:lnTo>
                <a:close/>
              </a:path>
              <a:path w="8277225" h="3670300">
                <a:moveTo>
                  <a:pt x="819150" y="3663873"/>
                </a:moveTo>
                <a:lnTo>
                  <a:pt x="818680" y="3662756"/>
                </a:lnTo>
                <a:lnTo>
                  <a:pt x="816813" y="3660889"/>
                </a:lnTo>
                <a:lnTo>
                  <a:pt x="815695" y="3660432"/>
                </a:lnTo>
                <a:lnTo>
                  <a:pt x="803541" y="3660432"/>
                </a:lnTo>
                <a:lnTo>
                  <a:pt x="802424" y="3660889"/>
                </a:lnTo>
                <a:lnTo>
                  <a:pt x="800557" y="3662756"/>
                </a:lnTo>
                <a:lnTo>
                  <a:pt x="800100" y="3663873"/>
                </a:lnTo>
                <a:lnTo>
                  <a:pt x="800100" y="3666502"/>
                </a:lnTo>
                <a:lnTo>
                  <a:pt x="800557" y="3667620"/>
                </a:lnTo>
                <a:lnTo>
                  <a:pt x="802424" y="3669487"/>
                </a:lnTo>
                <a:lnTo>
                  <a:pt x="803541" y="3669957"/>
                </a:lnTo>
                <a:lnTo>
                  <a:pt x="815695" y="3669957"/>
                </a:lnTo>
                <a:lnTo>
                  <a:pt x="816813" y="3669487"/>
                </a:lnTo>
                <a:lnTo>
                  <a:pt x="818680" y="3667620"/>
                </a:lnTo>
                <a:lnTo>
                  <a:pt x="819150" y="3666502"/>
                </a:lnTo>
                <a:lnTo>
                  <a:pt x="819150" y="3663873"/>
                </a:lnTo>
                <a:close/>
              </a:path>
              <a:path w="8277225" h="3670300">
                <a:moveTo>
                  <a:pt x="819150" y="2748762"/>
                </a:moveTo>
                <a:lnTo>
                  <a:pt x="818680" y="2747645"/>
                </a:lnTo>
                <a:lnTo>
                  <a:pt x="816813" y="2745790"/>
                </a:lnTo>
                <a:lnTo>
                  <a:pt x="815695" y="2745321"/>
                </a:lnTo>
                <a:lnTo>
                  <a:pt x="803541" y="2745321"/>
                </a:lnTo>
                <a:lnTo>
                  <a:pt x="802424" y="2745790"/>
                </a:lnTo>
                <a:lnTo>
                  <a:pt x="800557" y="2747645"/>
                </a:lnTo>
                <a:lnTo>
                  <a:pt x="800100" y="2748762"/>
                </a:lnTo>
                <a:lnTo>
                  <a:pt x="800100" y="2751391"/>
                </a:lnTo>
                <a:lnTo>
                  <a:pt x="800557" y="2752521"/>
                </a:lnTo>
                <a:lnTo>
                  <a:pt x="802424" y="2754376"/>
                </a:lnTo>
                <a:lnTo>
                  <a:pt x="803541" y="2754846"/>
                </a:lnTo>
                <a:lnTo>
                  <a:pt x="815695" y="2754846"/>
                </a:lnTo>
                <a:lnTo>
                  <a:pt x="816813" y="2754376"/>
                </a:lnTo>
                <a:lnTo>
                  <a:pt x="818680" y="2752521"/>
                </a:lnTo>
                <a:lnTo>
                  <a:pt x="819150" y="2751391"/>
                </a:lnTo>
                <a:lnTo>
                  <a:pt x="819150" y="2748762"/>
                </a:lnTo>
                <a:close/>
              </a:path>
              <a:path w="8277225" h="3670300">
                <a:moveTo>
                  <a:pt x="819150" y="1833664"/>
                </a:moveTo>
                <a:lnTo>
                  <a:pt x="818680" y="1832533"/>
                </a:lnTo>
                <a:lnTo>
                  <a:pt x="816813" y="1830679"/>
                </a:lnTo>
                <a:lnTo>
                  <a:pt x="815695" y="1830209"/>
                </a:lnTo>
                <a:lnTo>
                  <a:pt x="803541" y="1830209"/>
                </a:lnTo>
                <a:lnTo>
                  <a:pt x="802424" y="1830679"/>
                </a:lnTo>
                <a:lnTo>
                  <a:pt x="800557" y="1832533"/>
                </a:lnTo>
                <a:lnTo>
                  <a:pt x="800100" y="1833664"/>
                </a:lnTo>
                <a:lnTo>
                  <a:pt x="800100" y="1836293"/>
                </a:lnTo>
                <a:lnTo>
                  <a:pt x="800557" y="1837410"/>
                </a:lnTo>
                <a:lnTo>
                  <a:pt x="802424" y="1839277"/>
                </a:lnTo>
                <a:lnTo>
                  <a:pt x="803541" y="1839734"/>
                </a:lnTo>
                <a:lnTo>
                  <a:pt x="815695" y="1839734"/>
                </a:lnTo>
                <a:lnTo>
                  <a:pt x="816813" y="1839277"/>
                </a:lnTo>
                <a:lnTo>
                  <a:pt x="818680" y="1837410"/>
                </a:lnTo>
                <a:lnTo>
                  <a:pt x="819150" y="1836293"/>
                </a:lnTo>
                <a:lnTo>
                  <a:pt x="819150" y="1833664"/>
                </a:lnTo>
                <a:close/>
              </a:path>
              <a:path w="8277225" h="3670300">
                <a:moveTo>
                  <a:pt x="819150" y="918552"/>
                </a:moveTo>
                <a:lnTo>
                  <a:pt x="818680" y="917435"/>
                </a:lnTo>
                <a:lnTo>
                  <a:pt x="816813" y="915568"/>
                </a:lnTo>
                <a:lnTo>
                  <a:pt x="815695" y="915111"/>
                </a:lnTo>
                <a:lnTo>
                  <a:pt x="803541" y="915111"/>
                </a:lnTo>
                <a:lnTo>
                  <a:pt x="802424" y="915568"/>
                </a:lnTo>
                <a:lnTo>
                  <a:pt x="800557" y="917435"/>
                </a:lnTo>
                <a:lnTo>
                  <a:pt x="800100" y="918552"/>
                </a:lnTo>
                <a:lnTo>
                  <a:pt x="800100" y="921181"/>
                </a:lnTo>
                <a:lnTo>
                  <a:pt x="800557" y="922312"/>
                </a:lnTo>
                <a:lnTo>
                  <a:pt x="802424" y="924166"/>
                </a:lnTo>
                <a:lnTo>
                  <a:pt x="803541" y="924636"/>
                </a:lnTo>
                <a:lnTo>
                  <a:pt x="815695" y="924636"/>
                </a:lnTo>
                <a:lnTo>
                  <a:pt x="816813" y="924166"/>
                </a:lnTo>
                <a:lnTo>
                  <a:pt x="818680" y="922312"/>
                </a:lnTo>
                <a:lnTo>
                  <a:pt x="819150" y="921181"/>
                </a:lnTo>
                <a:lnTo>
                  <a:pt x="819150" y="918552"/>
                </a:lnTo>
                <a:close/>
              </a:path>
              <a:path w="8277225" h="3670300">
                <a:moveTo>
                  <a:pt x="819150" y="3454"/>
                </a:moveTo>
                <a:lnTo>
                  <a:pt x="818680" y="2324"/>
                </a:lnTo>
                <a:lnTo>
                  <a:pt x="816813" y="469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69"/>
                </a:lnTo>
                <a:lnTo>
                  <a:pt x="800557" y="2324"/>
                </a:lnTo>
                <a:lnTo>
                  <a:pt x="800100" y="3454"/>
                </a:lnTo>
                <a:lnTo>
                  <a:pt x="800100" y="6083"/>
                </a:lnTo>
                <a:lnTo>
                  <a:pt x="800557" y="7200"/>
                </a:lnTo>
                <a:lnTo>
                  <a:pt x="802424" y="9067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67"/>
                </a:lnTo>
                <a:lnTo>
                  <a:pt x="818680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8277225" h="3670300">
                <a:moveTo>
                  <a:pt x="876300" y="3663873"/>
                </a:moveTo>
                <a:lnTo>
                  <a:pt x="875830" y="3662756"/>
                </a:lnTo>
                <a:lnTo>
                  <a:pt x="873963" y="3660889"/>
                </a:lnTo>
                <a:lnTo>
                  <a:pt x="872845" y="3660432"/>
                </a:lnTo>
                <a:lnTo>
                  <a:pt x="860691" y="3660432"/>
                </a:lnTo>
                <a:lnTo>
                  <a:pt x="859574" y="3660889"/>
                </a:lnTo>
                <a:lnTo>
                  <a:pt x="857707" y="3662756"/>
                </a:lnTo>
                <a:lnTo>
                  <a:pt x="857250" y="3663873"/>
                </a:lnTo>
                <a:lnTo>
                  <a:pt x="857250" y="3666502"/>
                </a:lnTo>
                <a:lnTo>
                  <a:pt x="857707" y="3667620"/>
                </a:lnTo>
                <a:lnTo>
                  <a:pt x="859574" y="3669487"/>
                </a:lnTo>
                <a:lnTo>
                  <a:pt x="860691" y="3669957"/>
                </a:lnTo>
                <a:lnTo>
                  <a:pt x="872845" y="3669957"/>
                </a:lnTo>
                <a:lnTo>
                  <a:pt x="873963" y="3669487"/>
                </a:lnTo>
                <a:lnTo>
                  <a:pt x="875830" y="3667620"/>
                </a:lnTo>
                <a:lnTo>
                  <a:pt x="876300" y="3666502"/>
                </a:lnTo>
                <a:lnTo>
                  <a:pt x="876300" y="3663873"/>
                </a:lnTo>
                <a:close/>
              </a:path>
              <a:path w="8277225" h="3670300">
                <a:moveTo>
                  <a:pt x="876300" y="2748762"/>
                </a:moveTo>
                <a:lnTo>
                  <a:pt x="875830" y="2747645"/>
                </a:lnTo>
                <a:lnTo>
                  <a:pt x="873963" y="2745790"/>
                </a:lnTo>
                <a:lnTo>
                  <a:pt x="872845" y="2745321"/>
                </a:lnTo>
                <a:lnTo>
                  <a:pt x="860691" y="2745321"/>
                </a:lnTo>
                <a:lnTo>
                  <a:pt x="859574" y="2745790"/>
                </a:lnTo>
                <a:lnTo>
                  <a:pt x="857707" y="2747645"/>
                </a:lnTo>
                <a:lnTo>
                  <a:pt x="857250" y="2748762"/>
                </a:lnTo>
                <a:lnTo>
                  <a:pt x="857250" y="2751391"/>
                </a:lnTo>
                <a:lnTo>
                  <a:pt x="857707" y="2752521"/>
                </a:lnTo>
                <a:lnTo>
                  <a:pt x="859574" y="2754376"/>
                </a:lnTo>
                <a:lnTo>
                  <a:pt x="860691" y="2754846"/>
                </a:lnTo>
                <a:lnTo>
                  <a:pt x="872845" y="2754846"/>
                </a:lnTo>
                <a:lnTo>
                  <a:pt x="873963" y="2754376"/>
                </a:lnTo>
                <a:lnTo>
                  <a:pt x="875830" y="2752521"/>
                </a:lnTo>
                <a:lnTo>
                  <a:pt x="876300" y="2751391"/>
                </a:lnTo>
                <a:lnTo>
                  <a:pt x="876300" y="2748762"/>
                </a:lnTo>
                <a:close/>
              </a:path>
              <a:path w="8277225" h="3670300">
                <a:moveTo>
                  <a:pt x="876300" y="1833664"/>
                </a:moveTo>
                <a:lnTo>
                  <a:pt x="875830" y="1832533"/>
                </a:lnTo>
                <a:lnTo>
                  <a:pt x="873963" y="1830679"/>
                </a:lnTo>
                <a:lnTo>
                  <a:pt x="872845" y="1830209"/>
                </a:lnTo>
                <a:lnTo>
                  <a:pt x="860691" y="1830209"/>
                </a:lnTo>
                <a:lnTo>
                  <a:pt x="859574" y="1830679"/>
                </a:lnTo>
                <a:lnTo>
                  <a:pt x="857707" y="1832533"/>
                </a:lnTo>
                <a:lnTo>
                  <a:pt x="857250" y="1833664"/>
                </a:lnTo>
                <a:lnTo>
                  <a:pt x="857250" y="1836293"/>
                </a:lnTo>
                <a:lnTo>
                  <a:pt x="857707" y="1837410"/>
                </a:lnTo>
                <a:lnTo>
                  <a:pt x="859574" y="1839277"/>
                </a:lnTo>
                <a:lnTo>
                  <a:pt x="860691" y="1839734"/>
                </a:lnTo>
                <a:lnTo>
                  <a:pt x="872845" y="1839734"/>
                </a:lnTo>
                <a:lnTo>
                  <a:pt x="873963" y="1839277"/>
                </a:lnTo>
                <a:lnTo>
                  <a:pt x="875830" y="1837410"/>
                </a:lnTo>
                <a:lnTo>
                  <a:pt x="876300" y="1836293"/>
                </a:lnTo>
                <a:lnTo>
                  <a:pt x="876300" y="1833664"/>
                </a:lnTo>
                <a:close/>
              </a:path>
              <a:path w="8277225" h="3670300">
                <a:moveTo>
                  <a:pt x="876300" y="918552"/>
                </a:moveTo>
                <a:lnTo>
                  <a:pt x="875830" y="917435"/>
                </a:lnTo>
                <a:lnTo>
                  <a:pt x="873963" y="915568"/>
                </a:lnTo>
                <a:lnTo>
                  <a:pt x="872845" y="915111"/>
                </a:lnTo>
                <a:lnTo>
                  <a:pt x="860691" y="915111"/>
                </a:lnTo>
                <a:lnTo>
                  <a:pt x="859574" y="915568"/>
                </a:lnTo>
                <a:lnTo>
                  <a:pt x="857707" y="917435"/>
                </a:lnTo>
                <a:lnTo>
                  <a:pt x="857250" y="918552"/>
                </a:lnTo>
                <a:lnTo>
                  <a:pt x="857250" y="921181"/>
                </a:lnTo>
                <a:lnTo>
                  <a:pt x="857707" y="922312"/>
                </a:lnTo>
                <a:lnTo>
                  <a:pt x="859574" y="924166"/>
                </a:lnTo>
                <a:lnTo>
                  <a:pt x="860691" y="924636"/>
                </a:lnTo>
                <a:lnTo>
                  <a:pt x="872845" y="924636"/>
                </a:lnTo>
                <a:lnTo>
                  <a:pt x="873963" y="924166"/>
                </a:lnTo>
                <a:lnTo>
                  <a:pt x="875830" y="922312"/>
                </a:lnTo>
                <a:lnTo>
                  <a:pt x="876300" y="921181"/>
                </a:lnTo>
                <a:lnTo>
                  <a:pt x="876300" y="918552"/>
                </a:lnTo>
                <a:close/>
              </a:path>
              <a:path w="8277225" h="3670300">
                <a:moveTo>
                  <a:pt x="876300" y="3454"/>
                </a:moveTo>
                <a:lnTo>
                  <a:pt x="875830" y="2324"/>
                </a:lnTo>
                <a:lnTo>
                  <a:pt x="873963" y="469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24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07" y="7200"/>
                </a:lnTo>
                <a:lnTo>
                  <a:pt x="859574" y="9067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67"/>
                </a:lnTo>
                <a:lnTo>
                  <a:pt x="875830" y="7200"/>
                </a:lnTo>
                <a:lnTo>
                  <a:pt x="876300" y="6083"/>
                </a:lnTo>
                <a:lnTo>
                  <a:pt x="876300" y="3454"/>
                </a:lnTo>
                <a:close/>
              </a:path>
              <a:path w="8277225" h="3670300">
                <a:moveTo>
                  <a:pt x="933450" y="3663873"/>
                </a:moveTo>
                <a:lnTo>
                  <a:pt x="932980" y="3662756"/>
                </a:lnTo>
                <a:lnTo>
                  <a:pt x="931113" y="3660889"/>
                </a:lnTo>
                <a:lnTo>
                  <a:pt x="929995" y="3660432"/>
                </a:lnTo>
                <a:lnTo>
                  <a:pt x="917841" y="3660432"/>
                </a:lnTo>
                <a:lnTo>
                  <a:pt x="916724" y="3660889"/>
                </a:lnTo>
                <a:lnTo>
                  <a:pt x="914857" y="3662756"/>
                </a:lnTo>
                <a:lnTo>
                  <a:pt x="914400" y="3663873"/>
                </a:lnTo>
                <a:lnTo>
                  <a:pt x="914400" y="3666502"/>
                </a:lnTo>
                <a:lnTo>
                  <a:pt x="914857" y="3667620"/>
                </a:lnTo>
                <a:lnTo>
                  <a:pt x="916724" y="3669487"/>
                </a:lnTo>
                <a:lnTo>
                  <a:pt x="917841" y="3669957"/>
                </a:lnTo>
                <a:lnTo>
                  <a:pt x="929995" y="3669957"/>
                </a:lnTo>
                <a:lnTo>
                  <a:pt x="931113" y="3669487"/>
                </a:lnTo>
                <a:lnTo>
                  <a:pt x="932980" y="3667620"/>
                </a:lnTo>
                <a:lnTo>
                  <a:pt x="933450" y="3666502"/>
                </a:lnTo>
                <a:lnTo>
                  <a:pt x="933450" y="3663873"/>
                </a:lnTo>
                <a:close/>
              </a:path>
              <a:path w="8277225" h="3670300">
                <a:moveTo>
                  <a:pt x="933450" y="2748762"/>
                </a:moveTo>
                <a:lnTo>
                  <a:pt x="932980" y="2747645"/>
                </a:lnTo>
                <a:lnTo>
                  <a:pt x="931113" y="2745790"/>
                </a:lnTo>
                <a:lnTo>
                  <a:pt x="929995" y="2745321"/>
                </a:lnTo>
                <a:lnTo>
                  <a:pt x="917841" y="2745321"/>
                </a:lnTo>
                <a:lnTo>
                  <a:pt x="916724" y="2745790"/>
                </a:lnTo>
                <a:lnTo>
                  <a:pt x="914857" y="2747645"/>
                </a:lnTo>
                <a:lnTo>
                  <a:pt x="914400" y="2748762"/>
                </a:lnTo>
                <a:lnTo>
                  <a:pt x="914400" y="2751391"/>
                </a:lnTo>
                <a:lnTo>
                  <a:pt x="914857" y="2752521"/>
                </a:lnTo>
                <a:lnTo>
                  <a:pt x="916724" y="2754376"/>
                </a:lnTo>
                <a:lnTo>
                  <a:pt x="917841" y="2754846"/>
                </a:lnTo>
                <a:lnTo>
                  <a:pt x="929995" y="2754846"/>
                </a:lnTo>
                <a:lnTo>
                  <a:pt x="931113" y="2754376"/>
                </a:lnTo>
                <a:lnTo>
                  <a:pt x="932980" y="2752521"/>
                </a:lnTo>
                <a:lnTo>
                  <a:pt x="933450" y="2751391"/>
                </a:lnTo>
                <a:lnTo>
                  <a:pt x="933450" y="2748762"/>
                </a:lnTo>
                <a:close/>
              </a:path>
              <a:path w="8277225" h="3670300">
                <a:moveTo>
                  <a:pt x="933450" y="1833664"/>
                </a:moveTo>
                <a:lnTo>
                  <a:pt x="932980" y="1832533"/>
                </a:lnTo>
                <a:lnTo>
                  <a:pt x="931113" y="1830679"/>
                </a:lnTo>
                <a:lnTo>
                  <a:pt x="929995" y="1830209"/>
                </a:lnTo>
                <a:lnTo>
                  <a:pt x="917841" y="1830209"/>
                </a:lnTo>
                <a:lnTo>
                  <a:pt x="916724" y="1830679"/>
                </a:lnTo>
                <a:lnTo>
                  <a:pt x="914857" y="1832533"/>
                </a:lnTo>
                <a:lnTo>
                  <a:pt x="914400" y="1833664"/>
                </a:lnTo>
                <a:lnTo>
                  <a:pt x="914400" y="1836293"/>
                </a:lnTo>
                <a:lnTo>
                  <a:pt x="914857" y="1837410"/>
                </a:lnTo>
                <a:lnTo>
                  <a:pt x="916724" y="1839277"/>
                </a:lnTo>
                <a:lnTo>
                  <a:pt x="917841" y="1839734"/>
                </a:lnTo>
                <a:lnTo>
                  <a:pt x="929995" y="1839734"/>
                </a:lnTo>
                <a:lnTo>
                  <a:pt x="931113" y="1839277"/>
                </a:lnTo>
                <a:lnTo>
                  <a:pt x="932980" y="1837410"/>
                </a:lnTo>
                <a:lnTo>
                  <a:pt x="933450" y="1836293"/>
                </a:lnTo>
                <a:lnTo>
                  <a:pt x="933450" y="1833664"/>
                </a:lnTo>
                <a:close/>
              </a:path>
              <a:path w="8277225" h="3670300">
                <a:moveTo>
                  <a:pt x="933450" y="918552"/>
                </a:moveTo>
                <a:lnTo>
                  <a:pt x="932980" y="917435"/>
                </a:lnTo>
                <a:lnTo>
                  <a:pt x="931113" y="915568"/>
                </a:lnTo>
                <a:lnTo>
                  <a:pt x="929995" y="915111"/>
                </a:lnTo>
                <a:lnTo>
                  <a:pt x="917841" y="915111"/>
                </a:lnTo>
                <a:lnTo>
                  <a:pt x="916724" y="915568"/>
                </a:lnTo>
                <a:lnTo>
                  <a:pt x="914857" y="917435"/>
                </a:lnTo>
                <a:lnTo>
                  <a:pt x="914400" y="918552"/>
                </a:lnTo>
                <a:lnTo>
                  <a:pt x="914400" y="921181"/>
                </a:lnTo>
                <a:lnTo>
                  <a:pt x="914857" y="922312"/>
                </a:lnTo>
                <a:lnTo>
                  <a:pt x="916724" y="924166"/>
                </a:lnTo>
                <a:lnTo>
                  <a:pt x="917841" y="924636"/>
                </a:lnTo>
                <a:lnTo>
                  <a:pt x="929995" y="924636"/>
                </a:lnTo>
                <a:lnTo>
                  <a:pt x="931113" y="924166"/>
                </a:lnTo>
                <a:lnTo>
                  <a:pt x="932980" y="922312"/>
                </a:lnTo>
                <a:lnTo>
                  <a:pt x="933450" y="921181"/>
                </a:lnTo>
                <a:lnTo>
                  <a:pt x="933450" y="918552"/>
                </a:lnTo>
                <a:close/>
              </a:path>
              <a:path w="8277225" h="3670300">
                <a:moveTo>
                  <a:pt x="933450" y="3454"/>
                </a:moveTo>
                <a:lnTo>
                  <a:pt x="932980" y="2324"/>
                </a:lnTo>
                <a:lnTo>
                  <a:pt x="931113" y="469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69"/>
                </a:lnTo>
                <a:lnTo>
                  <a:pt x="914857" y="2324"/>
                </a:lnTo>
                <a:lnTo>
                  <a:pt x="914400" y="3454"/>
                </a:lnTo>
                <a:lnTo>
                  <a:pt x="914400" y="6083"/>
                </a:lnTo>
                <a:lnTo>
                  <a:pt x="914857" y="7200"/>
                </a:lnTo>
                <a:lnTo>
                  <a:pt x="916724" y="9067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67"/>
                </a:lnTo>
                <a:lnTo>
                  <a:pt x="932980" y="7200"/>
                </a:lnTo>
                <a:lnTo>
                  <a:pt x="933450" y="6083"/>
                </a:lnTo>
                <a:lnTo>
                  <a:pt x="933450" y="3454"/>
                </a:lnTo>
                <a:close/>
              </a:path>
              <a:path w="8277225" h="3670300">
                <a:moveTo>
                  <a:pt x="990600" y="3663873"/>
                </a:moveTo>
                <a:lnTo>
                  <a:pt x="990130" y="3662756"/>
                </a:lnTo>
                <a:lnTo>
                  <a:pt x="988263" y="3660889"/>
                </a:lnTo>
                <a:lnTo>
                  <a:pt x="987145" y="3660432"/>
                </a:lnTo>
                <a:lnTo>
                  <a:pt x="974991" y="3660432"/>
                </a:lnTo>
                <a:lnTo>
                  <a:pt x="973874" y="3660889"/>
                </a:lnTo>
                <a:lnTo>
                  <a:pt x="972007" y="3662756"/>
                </a:lnTo>
                <a:lnTo>
                  <a:pt x="971550" y="3663873"/>
                </a:lnTo>
                <a:lnTo>
                  <a:pt x="971550" y="3666502"/>
                </a:lnTo>
                <a:lnTo>
                  <a:pt x="972007" y="3667620"/>
                </a:lnTo>
                <a:lnTo>
                  <a:pt x="973874" y="3669487"/>
                </a:lnTo>
                <a:lnTo>
                  <a:pt x="974991" y="3669957"/>
                </a:lnTo>
                <a:lnTo>
                  <a:pt x="987145" y="3669957"/>
                </a:lnTo>
                <a:lnTo>
                  <a:pt x="988263" y="3669487"/>
                </a:lnTo>
                <a:lnTo>
                  <a:pt x="990130" y="3667620"/>
                </a:lnTo>
                <a:lnTo>
                  <a:pt x="990600" y="3666502"/>
                </a:lnTo>
                <a:lnTo>
                  <a:pt x="990600" y="3663873"/>
                </a:lnTo>
                <a:close/>
              </a:path>
              <a:path w="8277225" h="3670300">
                <a:moveTo>
                  <a:pt x="990600" y="2748762"/>
                </a:moveTo>
                <a:lnTo>
                  <a:pt x="990130" y="2747645"/>
                </a:lnTo>
                <a:lnTo>
                  <a:pt x="988263" y="2745790"/>
                </a:lnTo>
                <a:lnTo>
                  <a:pt x="987145" y="2745321"/>
                </a:lnTo>
                <a:lnTo>
                  <a:pt x="974991" y="2745321"/>
                </a:lnTo>
                <a:lnTo>
                  <a:pt x="973874" y="2745790"/>
                </a:lnTo>
                <a:lnTo>
                  <a:pt x="972007" y="2747645"/>
                </a:lnTo>
                <a:lnTo>
                  <a:pt x="971550" y="2748762"/>
                </a:lnTo>
                <a:lnTo>
                  <a:pt x="971550" y="2751391"/>
                </a:lnTo>
                <a:lnTo>
                  <a:pt x="972007" y="2752521"/>
                </a:lnTo>
                <a:lnTo>
                  <a:pt x="973874" y="2754376"/>
                </a:lnTo>
                <a:lnTo>
                  <a:pt x="974991" y="2754846"/>
                </a:lnTo>
                <a:lnTo>
                  <a:pt x="987145" y="2754846"/>
                </a:lnTo>
                <a:lnTo>
                  <a:pt x="988263" y="2754376"/>
                </a:lnTo>
                <a:lnTo>
                  <a:pt x="990130" y="2752521"/>
                </a:lnTo>
                <a:lnTo>
                  <a:pt x="990600" y="2751391"/>
                </a:lnTo>
                <a:lnTo>
                  <a:pt x="990600" y="2748762"/>
                </a:lnTo>
                <a:close/>
              </a:path>
              <a:path w="8277225" h="3670300">
                <a:moveTo>
                  <a:pt x="990600" y="1833664"/>
                </a:moveTo>
                <a:lnTo>
                  <a:pt x="990130" y="1832533"/>
                </a:lnTo>
                <a:lnTo>
                  <a:pt x="988263" y="1830679"/>
                </a:lnTo>
                <a:lnTo>
                  <a:pt x="987145" y="1830209"/>
                </a:lnTo>
                <a:lnTo>
                  <a:pt x="974991" y="1830209"/>
                </a:lnTo>
                <a:lnTo>
                  <a:pt x="973874" y="1830679"/>
                </a:lnTo>
                <a:lnTo>
                  <a:pt x="972007" y="1832533"/>
                </a:lnTo>
                <a:lnTo>
                  <a:pt x="971550" y="1833664"/>
                </a:lnTo>
                <a:lnTo>
                  <a:pt x="971550" y="1836293"/>
                </a:lnTo>
                <a:lnTo>
                  <a:pt x="972007" y="1837410"/>
                </a:lnTo>
                <a:lnTo>
                  <a:pt x="973874" y="1839277"/>
                </a:lnTo>
                <a:lnTo>
                  <a:pt x="974991" y="1839734"/>
                </a:lnTo>
                <a:lnTo>
                  <a:pt x="987145" y="1839734"/>
                </a:lnTo>
                <a:lnTo>
                  <a:pt x="988263" y="1839277"/>
                </a:lnTo>
                <a:lnTo>
                  <a:pt x="990130" y="1837410"/>
                </a:lnTo>
                <a:lnTo>
                  <a:pt x="990600" y="1836293"/>
                </a:lnTo>
                <a:lnTo>
                  <a:pt x="990600" y="1833664"/>
                </a:lnTo>
                <a:close/>
              </a:path>
              <a:path w="8277225" h="3670300">
                <a:moveTo>
                  <a:pt x="990600" y="918552"/>
                </a:moveTo>
                <a:lnTo>
                  <a:pt x="990130" y="917435"/>
                </a:lnTo>
                <a:lnTo>
                  <a:pt x="988263" y="915568"/>
                </a:lnTo>
                <a:lnTo>
                  <a:pt x="987145" y="915111"/>
                </a:lnTo>
                <a:lnTo>
                  <a:pt x="974991" y="915111"/>
                </a:lnTo>
                <a:lnTo>
                  <a:pt x="973874" y="915568"/>
                </a:lnTo>
                <a:lnTo>
                  <a:pt x="972007" y="917435"/>
                </a:lnTo>
                <a:lnTo>
                  <a:pt x="971550" y="918552"/>
                </a:lnTo>
                <a:lnTo>
                  <a:pt x="971550" y="921181"/>
                </a:lnTo>
                <a:lnTo>
                  <a:pt x="972007" y="922312"/>
                </a:lnTo>
                <a:lnTo>
                  <a:pt x="973874" y="924166"/>
                </a:lnTo>
                <a:lnTo>
                  <a:pt x="974991" y="924636"/>
                </a:lnTo>
                <a:lnTo>
                  <a:pt x="987145" y="924636"/>
                </a:lnTo>
                <a:lnTo>
                  <a:pt x="988263" y="924166"/>
                </a:lnTo>
                <a:lnTo>
                  <a:pt x="990130" y="922312"/>
                </a:lnTo>
                <a:lnTo>
                  <a:pt x="990600" y="921181"/>
                </a:lnTo>
                <a:lnTo>
                  <a:pt x="990600" y="918552"/>
                </a:lnTo>
                <a:close/>
              </a:path>
              <a:path w="8277225" h="3670300">
                <a:moveTo>
                  <a:pt x="990600" y="3454"/>
                </a:moveTo>
                <a:lnTo>
                  <a:pt x="990130" y="2324"/>
                </a:lnTo>
                <a:lnTo>
                  <a:pt x="988263" y="469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69"/>
                </a:lnTo>
                <a:lnTo>
                  <a:pt x="972007" y="2324"/>
                </a:lnTo>
                <a:lnTo>
                  <a:pt x="971550" y="3454"/>
                </a:lnTo>
                <a:lnTo>
                  <a:pt x="971550" y="6083"/>
                </a:lnTo>
                <a:lnTo>
                  <a:pt x="972007" y="7200"/>
                </a:lnTo>
                <a:lnTo>
                  <a:pt x="973874" y="9067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67"/>
                </a:lnTo>
                <a:lnTo>
                  <a:pt x="990130" y="7200"/>
                </a:lnTo>
                <a:lnTo>
                  <a:pt x="990600" y="6083"/>
                </a:lnTo>
                <a:lnTo>
                  <a:pt x="990600" y="3454"/>
                </a:lnTo>
                <a:close/>
              </a:path>
              <a:path w="8277225" h="3670300">
                <a:moveTo>
                  <a:pt x="1047750" y="3663873"/>
                </a:moveTo>
                <a:lnTo>
                  <a:pt x="1047280" y="3662756"/>
                </a:lnTo>
                <a:lnTo>
                  <a:pt x="1045413" y="3660889"/>
                </a:lnTo>
                <a:lnTo>
                  <a:pt x="1044295" y="3660432"/>
                </a:lnTo>
                <a:lnTo>
                  <a:pt x="1032141" y="3660432"/>
                </a:lnTo>
                <a:lnTo>
                  <a:pt x="1031024" y="3660889"/>
                </a:lnTo>
                <a:lnTo>
                  <a:pt x="1029157" y="3662756"/>
                </a:lnTo>
                <a:lnTo>
                  <a:pt x="1028700" y="3663873"/>
                </a:lnTo>
                <a:lnTo>
                  <a:pt x="1028700" y="3666502"/>
                </a:lnTo>
                <a:lnTo>
                  <a:pt x="1029157" y="3667620"/>
                </a:lnTo>
                <a:lnTo>
                  <a:pt x="1031024" y="3669487"/>
                </a:lnTo>
                <a:lnTo>
                  <a:pt x="1032141" y="3669957"/>
                </a:lnTo>
                <a:lnTo>
                  <a:pt x="1044295" y="3669957"/>
                </a:lnTo>
                <a:lnTo>
                  <a:pt x="1045413" y="3669487"/>
                </a:lnTo>
                <a:lnTo>
                  <a:pt x="1047280" y="3667620"/>
                </a:lnTo>
                <a:lnTo>
                  <a:pt x="1047750" y="3666502"/>
                </a:lnTo>
                <a:lnTo>
                  <a:pt x="1047750" y="3663873"/>
                </a:lnTo>
                <a:close/>
              </a:path>
              <a:path w="8277225" h="3670300">
                <a:moveTo>
                  <a:pt x="1047750" y="2748762"/>
                </a:moveTo>
                <a:lnTo>
                  <a:pt x="1047280" y="2747645"/>
                </a:lnTo>
                <a:lnTo>
                  <a:pt x="1045413" y="2745790"/>
                </a:lnTo>
                <a:lnTo>
                  <a:pt x="1044295" y="2745321"/>
                </a:lnTo>
                <a:lnTo>
                  <a:pt x="1032141" y="2745321"/>
                </a:lnTo>
                <a:lnTo>
                  <a:pt x="1031024" y="2745790"/>
                </a:lnTo>
                <a:lnTo>
                  <a:pt x="1029157" y="2747645"/>
                </a:lnTo>
                <a:lnTo>
                  <a:pt x="1028700" y="2748762"/>
                </a:lnTo>
                <a:lnTo>
                  <a:pt x="1028700" y="2751391"/>
                </a:lnTo>
                <a:lnTo>
                  <a:pt x="1029157" y="2752521"/>
                </a:lnTo>
                <a:lnTo>
                  <a:pt x="1031024" y="2754376"/>
                </a:lnTo>
                <a:lnTo>
                  <a:pt x="1032141" y="2754846"/>
                </a:lnTo>
                <a:lnTo>
                  <a:pt x="1044295" y="2754846"/>
                </a:lnTo>
                <a:lnTo>
                  <a:pt x="1045413" y="2754376"/>
                </a:lnTo>
                <a:lnTo>
                  <a:pt x="1047280" y="2752521"/>
                </a:lnTo>
                <a:lnTo>
                  <a:pt x="1047750" y="2751391"/>
                </a:lnTo>
                <a:lnTo>
                  <a:pt x="1047750" y="2748762"/>
                </a:lnTo>
                <a:close/>
              </a:path>
              <a:path w="8277225" h="3670300">
                <a:moveTo>
                  <a:pt x="1047750" y="1833664"/>
                </a:moveTo>
                <a:lnTo>
                  <a:pt x="1047280" y="1832533"/>
                </a:lnTo>
                <a:lnTo>
                  <a:pt x="1045413" y="1830679"/>
                </a:lnTo>
                <a:lnTo>
                  <a:pt x="1044295" y="1830209"/>
                </a:lnTo>
                <a:lnTo>
                  <a:pt x="1032141" y="1830209"/>
                </a:lnTo>
                <a:lnTo>
                  <a:pt x="1031024" y="1830679"/>
                </a:lnTo>
                <a:lnTo>
                  <a:pt x="1029157" y="1832533"/>
                </a:lnTo>
                <a:lnTo>
                  <a:pt x="1028700" y="1833664"/>
                </a:lnTo>
                <a:lnTo>
                  <a:pt x="1028700" y="1836293"/>
                </a:lnTo>
                <a:lnTo>
                  <a:pt x="1029157" y="1837410"/>
                </a:lnTo>
                <a:lnTo>
                  <a:pt x="1031024" y="1839277"/>
                </a:lnTo>
                <a:lnTo>
                  <a:pt x="1032141" y="1839734"/>
                </a:lnTo>
                <a:lnTo>
                  <a:pt x="1044295" y="1839734"/>
                </a:lnTo>
                <a:lnTo>
                  <a:pt x="1045413" y="1839277"/>
                </a:lnTo>
                <a:lnTo>
                  <a:pt x="1047280" y="1837410"/>
                </a:lnTo>
                <a:lnTo>
                  <a:pt x="1047750" y="1836293"/>
                </a:lnTo>
                <a:lnTo>
                  <a:pt x="1047750" y="1833664"/>
                </a:lnTo>
                <a:close/>
              </a:path>
              <a:path w="8277225" h="3670300">
                <a:moveTo>
                  <a:pt x="1047750" y="918552"/>
                </a:moveTo>
                <a:lnTo>
                  <a:pt x="1047280" y="917435"/>
                </a:lnTo>
                <a:lnTo>
                  <a:pt x="1045413" y="915568"/>
                </a:lnTo>
                <a:lnTo>
                  <a:pt x="1044295" y="915111"/>
                </a:lnTo>
                <a:lnTo>
                  <a:pt x="1032141" y="915111"/>
                </a:lnTo>
                <a:lnTo>
                  <a:pt x="1031024" y="915568"/>
                </a:lnTo>
                <a:lnTo>
                  <a:pt x="1029157" y="917435"/>
                </a:lnTo>
                <a:lnTo>
                  <a:pt x="1028700" y="918552"/>
                </a:lnTo>
                <a:lnTo>
                  <a:pt x="1028700" y="921181"/>
                </a:lnTo>
                <a:lnTo>
                  <a:pt x="1029157" y="922312"/>
                </a:lnTo>
                <a:lnTo>
                  <a:pt x="1031024" y="924166"/>
                </a:lnTo>
                <a:lnTo>
                  <a:pt x="1032141" y="924636"/>
                </a:lnTo>
                <a:lnTo>
                  <a:pt x="1044295" y="924636"/>
                </a:lnTo>
                <a:lnTo>
                  <a:pt x="1045413" y="924166"/>
                </a:lnTo>
                <a:lnTo>
                  <a:pt x="1047280" y="922312"/>
                </a:lnTo>
                <a:lnTo>
                  <a:pt x="1047750" y="921181"/>
                </a:lnTo>
                <a:lnTo>
                  <a:pt x="1047750" y="918552"/>
                </a:lnTo>
                <a:close/>
              </a:path>
              <a:path w="8277225" h="3670300">
                <a:moveTo>
                  <a:pt x="1047750" y="3454"/>
                </a:moveTo>
                <a:lnTo>
                  <a:pt x="1047280" y="2324"/>
                </a:lnTo>
                <a:lnTo>
                  <a:pt x="1045413" y="469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69"/>
                </a:lnTo>
                <a:lnTo>
                  <a:pt x="1029157" y="2324"/>
                </a:lnTo>
                <a:lnTo>
                  <a:pt x="1028700" y="3454"/>
                </a:lnTo>
                <a:lnTo>
                  <a:pt x="1028700" y="6083"/>
                </a:lnTo>
                <a:lnTo>
                  <a:pt x="1029157" y="7200"/>
                </a:lnTo>
                <a:lnTo>
                  <a:pt x="1031024" y="9067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67"/>
                </a:lnTo>
                <a:lnTo>
                  <a:pt x="1047280" y="7200"/>
                </a:lnTo>
                <a:lnTo>
                  <a:pt x="1047750" y="6083"/>
                </a:lnTo>
                <a:lnTo>
                  <a:pt x="1047750" y="3454"/>
                </a:lnTo>
                <a:close/>
              </a:path>
              <a:path w="8277225" h="3670300">
                <a:moveTo>
                  <a:pt x="1104887" y="3663873"/>
                </a:moveTo>
                <a:lnTo>
                  <a:pt x="1104430" y="3662756"/>
                </a:lnTo>
                <a:lnTo>
                  <a:pt x="1102563" y="3660889"/>
                </a:lnTo>
                <a:lnTo>
                  <a:pt x="1101445" y="3660432"/>
                </a:lnTo>
                <a:lnTo>
                  <a:pt x="1089291" y="3660432"/>
                </a:lnTo>
                <a:lnTo>
                  <a:pt x="1088174" y="3660889"/>
                </a:lnTo>
                <a:lnTo>
                  <a:pt x="1086307" y="3662756"/>
                </a:lnTo>
                <a:lnTo>
                  <a:pt x="1085850" y="3663873"/>
                </a:lnTo>
                <a:lnTo>
                  <a:pt x="1085850" y="3666502"/>
                </a:lnTo>
                <a:lnTo>
                  <a:pt x="1086307" y="3667620"/>
                </a:lnTo>
                <a:lnTo>
                  <a:pt x="1088174" y="3669487"/>
                </a:lnTo>
                <a:lnTo>
                  <a:pt x="1089291" y="3669957"/>
                </a:lnTo>
                <a:lnTo>
                  <a:pt x="1101445" y="3669957"/>
                </a:lnTo>
                <a:lnTo>
                  <a:pt x="1102563" y="3669487"/>
                </a:lnTo>
                <a:lnTo>
                  <a:pt x="1104430" y="3667620"/>
                </a:lnTo>
                <a:lnTo>
                  <a:pt x="1104887" y="3666502"/>
                </a:lnTo>
                <a:lnTo>
                  <a:pt x="1104887" y="3663873"/>
                </a:lnTo>
                <a:close/>
              </a:path>
              <a:path w="8277225" h="3670300">
                <a:moveTo>
                  <a:pt x="1104887" y="2748762"/>
                </a:moveTo>
                <a:lnTo>
                  <a:pt x="1104430" y="2747645"/>
                </a:lnTo>
                <a:lnTo>
                  <a:pt x="1102563" y="2745790"/>
                </a:lnTo>
                <a:lnTo>
                  <a:pt x="1101445" y="2745321"/>
                </a:lnTo>
                <a:lnTo>
                  <a:pt x="1089291" y="2745321"/>
                </a:lnTo>
                <a:lnTo>
                  <a:pt x="1088174" y="2745790"/>
                </a:lnTo>
                <a:lnTo>
                  <a:pt x="1086307" y="2747645"/>
                </a:lnTo>
                <a:lnTo>
                  <a:pt x="1085850" y="2748762"/>
                </a:lnTo>
                <a:lnTo>
                  <a:pt x="1085850" y="2751391"/>
                </a:lnTo>
                <a:lnTo>
                  <a:pt x="1086307" y="2752521"/>
                </a:lnTo>
                <a:lnTo>
                  <a:pt x="1088174" y="2754376"/>
                </a:lnTo>
                <a:lnTo>
                  <a:pt x="1089291" y="2754846"/>
                </a:lnTo>
                <a:lnTo>
                  <a:pt x="1101445" y="2754846"/>
                </a:lnTo>
                <a:lnTo>
                  <a:pt x="1102563" y="2754376"/>
                </a:lnTo>
                <a:lnTo>
                  <a:pt x="1104430" y="2752521"/>
                </a:lnTo>
                <a:lnTo>
                  <a:pt x="1104887" y="2751391"/>
                </a:lnTo>
                <a:lnTo>
                  <a:pt x="1104887" y="2748762"/>
                </a:lnTo>
                <a:close/>
              </a:path>
              <a:path w="8277225" h="3670300">
                <a:moveTo>
                  <a:pt x="1104887" y="1833664"/>
                </a:moveTo>
                <a:lnTo>
                  <a:pt x="1104430" y="1832533"/>
                </a:lnTo>
                <a:lnTo>
                  <a:pt x="1102563" y="1830679"/>
                </a:lnTo>
                <a:lnTo>
                  <a:pt x="1101445" y="1830209"/>
                </a:lnTo>
                <a:lnTo>
                  <a:pt x="1089291" y="1830209"/>
                </a:lnTo>
                <a:lnTo>
                  <a:pt x="1088174" y="1830679"/>
                </a:lnTo>
                <a:lnTo>
                  <a:pt x="1086307" y="1832533"/>
                </a:lnTo>
                <a:lnTo>
                  <a:pt x="1085850" y="1833664"/>
                </a:lnTo>
                <a:lnTo>
                  <a:pt x="1085850" y="1836293"/>
                </a:lnTo>
                <a:lnTo>
                  <a:pt x="1086307" y="1837410"/>
                </a:lnTo>
                <a:lnTo>
                  <a:pt x="1088174" y="1839277"/>
                </a:lnTo>
                <a:lnTo>
                  <a:pt x="1089291" y="1839734"/>
                </a:lnTo>
                <a:lnTo>
                  <a:pt x="1101445" y="1839734"/>
                </a:lnTo>
                <a:lnTo>
                  <a:pt x="1102563" y="1839277"/>
                </a:lnTo>
                <a:lnTo>
                  <a:pt x="1104430" y="1837410"/>
                </a:lnTo>
                <a:lnTo>
                  <a:pt x="1104887" y="1836293"/>
                </a:lnTo>
                <a:lnTo>
                  <a:pt x="1104887" y="1833664"/>
                </a:lnTo>
                <a:close/>
              </a:path>
              <a:path w="8277225" h="3670300">
                <a:moveTo>
                  <a:pt x="1104887" y="918552"/>
                </a:moveTo>
                <a:lnTo>
                  <a:pt x="1104430" y="917435"/>
                </a:lnTo>
                <a:lnTo>
                  <a:pt x="1102563" y="915568"/>
                </a:lnTo>
                <a:lnTo>
                  <a:pt x="1101445" y="915111"/>
                </a:lnTo>
                <a:lnTo>
                  <a:pt x="1089291" y="915111"/>
                </a:lnTo>
                <a:lnTo>
                  <a:pt x="1088174" y="915568"/>
                </a:lnTo>
                <a:lnTo>
                  <a:pt x="1086307" y="917435"/>
                </a:lnTo>
                <a:lnTo>
                  <a:pt x="1085850" y="918552"/>
                </a:lnTo>
                <a:lnTo>
                  <a:pt x="1085850" y="921181"/>
                </a:lnTo>
                <a:lnTo>
                  <a:pt x="1086307" y="922312"/>
                </a:lnTo>
                <a:lnTo>
                  <a:pt x="1088174" y="924166"/>
                </a:lnTo>
                <a:lnTo>
                  <a:pt x="1089291" y="924636"/>
                </a:lnTo>
                <a:lnTo>
                  <a:pt x="1101445" y="924636"/>
                </a:lnTo>
                <a:lnTo>
                  <a:pt x="1102563" y="924166"/>
                </a:lnTo>
                <a:lnTo>
                  <a:pt x="1104430" y="922312"/>
                </a:lnTo>
                <a:lnTo>
                  <a:pt x="1104887" y="921181"/>
                </a:lnTo>
                <a:lnTo>
                  <a:pt x="1104887" y="918552"/>
                </a:lnTo>
                <a:close/>
              </a:path>
              <a:path w="8277225" h="3670300">
                <a:moveTo>
                  <a:pt x="1104887" y="3454"/>
                </a:moveTo>
                <a:lnTo>
                  <a:pt x="1104430" y="2324"/>
                </a:lnTo>
                <a:lnTo>
                  <a:pt x="1102563" y="469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69"/>
                </a:lnTo>
                <a:lnTo>
                  <a:pt x="1086307" y="2324"/>
                </a:lnTo>
                <a:lnTo>
                  <a:pt x="1085850" y="3454"/>
                </a:lnTo>
                <a:lnTo>
                  <a:pt x="1085850" y="6083"/>
                </a:lnTo>
                <a:lnTo>
                  <a:pt x="1086307" y="7200"/>
                </a:lnTo>
                <a:lnTo>
                  <a:pt x="1088174" y="9067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67"/>
                </a:lnTo>
                <a:lnTo>
                  <a:pt x="1104430" y="7200"/>
                </a:lnTo>
                <a:lnTo>
                  <a:pt x="1104887" y="6083"/>
                </a:lnTo>
                <a:lnTo>
                  <a:pt x="1104887" y="3454"/>
                </a:lnTo>
                <a:close/>
              </a:path>
              <a:path w="8277225" h="3670300">
                <a:moveTo>
                  <a:pt x="1162037" y="3663873"/>
                </a:moveTo>
                <a:lnTo>
                  <a:pt x="1161580" y="3662756"/>
                </a:lnTo>
                <a:lnTo>
                  <a:pt x="1159713" y="3660889"/>
                </a:lnTo>
                <a:lnTo>
                  <a:pt x="1158595" y="3660432"/>
                </a:lnTo>
                <a:lnTo>
                  <a:pt x="1146441" y="3660432"/>
                </a:lnTo>
                <a:lnTo>
                  <a:pt x="1145324" y="3660889"/>
                </a:lnTo>
                <a:lnTo>
                  <a:pt x="1143457" y="3662756"/>
                </a:lnTo>
                <a:lnTo>
                  <a:pt x="1143000" y="3663873"/>
                </a:lnTo>
                <a:lnTo>
                  <a:pt x="1143000" y="3666502"/>
                </a:lnTo>
                <a:lnTo>
                  <a:pt x="1143457" y="3667620"/>
                </a:lnTo>
                <a:lnTo>
                  <a:pt x="1145324" y="3669487"/>
                </a:lnTo>
                <a:lnTo>
                  <a:pt x="1146441" y="3669957"/>
                </a:lnTo>
                <a:lnTo>
                  <a:pt x="1158595" y="3669957"/>
                </a:lnTo>
                <a:lnTo>
                  <a:pt x="1159713" y="3669487"/>
                </a:lnTo>
                <a:lnTo>
                  <a:pt x="1161580" y="3667620"/>
                </a:lnTo>
                <a:lnTo>
                  <a:pt x="1162037" y="3666502"/>
                </a:lnTo>
                <a:lnTo>
                  <a:pt x="1162037" y="3663873"/>
                </a:lnTo>
                <a:close/>
              </a:path>
              <a:path w="8277225" h="3670300">
                <a:moveTo>
                  <a:pt x="1162037" y="2748762"/>
                </a:moveTo>
                <a:lnTo>
                  <a:pt x="1161580" y="2747645"/>
                </a:lnTo>
                <a:lnTo>
                  <a:pt x="1159713" y="2745790"/>
                </a:lnTo>
                <a:lnTo>
                  <a:pt x="1158595" y="2745321"/>
                </a:lnTo>
                <a:lnTo>
                  <a:pt x="1146441" y="2745321"/>
                </a:lnTo>
                <a:lnTo>
                  <a:pt x="1145324" y="2745790"/>
                </a:lnTo>
                <a:lnTo>
                  <a:pt x="1143457" y="2747645"/>
                </a:lnTo>
                <a:lnTo>
                  <a:pt x="1143000" y="2748762"/>
                </a:lnTo>
                <a:lnTo>
                  <a:pt x="1143000" y="2751391"/>
                </a:lnTo>
                <a:lnTo>
                  <a:pt x="1143457" y="2752521"/>
                </a:lnTo>
                <a:lnTo>
                  <a:pt x="1145324" y="2754376"/>
                </a:lnTo>
                <a:lnTo>
                  <a:pt x="1146441" y="2754846"/>
                </a:lnTo>
                <a:lnTo>
                  <a:pt x="1158595" y="2754846"/>
                </a:lnTo>
                <a:lnTo>
                  <a:pt x="1159713" y="2754376"/>
                </a:lnTo>
                <a:lnTo>
                  <a:pt x="1161580" y="2752521"/>
                </a:lnTo>
                <a:lnTo>
                  <a:pt x="1162037" y="2751391"/>
                </a:lnTo>
                <a:lnTo>
                  <a:pt x="1162037" y="2748762"/>
                </a:lnTo>
                <a:close/>
              </a:path>
              <a:path w="8277225" h="3670300">
                <a:moveTo>
                  <a:pt x="1162037" y="1833664"/>
                </a:moveTo>
                <a:lnTo>
                  <a:pt x="1161580" y="1832533"/>
                </a:lnTo>
                <a:lnTo>
                  <a:pt x="1159713" y="1830679"/>
                </a:lnTo>
                <a:lnTo>
                  <a:pt x="1158595" y="1830209"/>
                </a:lnTo>
                <a:lnTo>
                  <a:pt x="1146441" y="1830209"/>
                </a:lnTo>
                <a:lnTo>
                  <a:pt x="1145324" y="1830679"/>
                </a:lnTo>
                <a:lnTo>
                  <a:pt x="1143457" y="1832533"/>
                </a:lnTo>
                <a:lnTo>
                  <a:pt x="1143000" y="1833664"/>
                </a:lnTo>
                <a:lnTo>
                  <a:pt x="1143000" y="1836293"/>
                </a:lnTo>
                <a:lnTo>
                  <a:pt x="1143457" y="1837410"/>
                </a:lnTo>
                <a:lnTo>
                  <a:pt x="1145324" y="1839277"/>
                </a:lnTo>
                <a:lnTo>
                  <a:pt x="1146441" y="1839734"/>
                </a:lnTo>
                <a:lnTo>
                  <a:pt x="1158595" y="1839734"/>
                </a:lnTo>
                <a:lnTo>
                  <a:pt x="1159713" y="1839277"/>
                </a:lnTo>
                <a:lnTo>
                  <a:pt x="1161580" y="1837410"/>
                </a:lnTo>
                <a:lnTo>
                  <a:pt x="1162037" y="1836293"/>
                </a:lnTo>
                <a:lnTo>
                  <a:pt x="1162037" y="1833664"/>
                </a:lnTo>
                <a:close/>
              </a:path>
              <a:path w="8277225" h="3670300">
                <a:moveTo>
                  <a:pt x="1162037" y="918552"/>
                </a:moveTo>
                <a:lnTo>
                  <a:pt x="1161580" y="917435"/>
                </a:lnTo>
                <a:lnTo>
                  <a:pt x="1159713" y="915568"/>
                </a:lnTo>
                <a:lnTo>
                  <a:pt x="1158595" y="915111"/>
                </a:lnTo>
                <a:lnTo>
                  <a:pt x="1146441" y="915111"/>
                </a:lnTo>
                <a:lnTo>
                  <a:pt x="1145324" y="915568"/>
                </a:lnTo>
                <a:lnTo>
                  <a:pt x="1143457" y="917435"/>
                </a:lnTo>
                <a:lnTo>
                  <a:pt x="1143000" y="918552"/>
                </a:lnTo>
                <a:lnTo>
                  <a:pt x="1143000" y="921181"/>
                </a:lnTo>
                <a:lnTo>
                  <a:pt x="1143457" y="922312"/>
                </a:lnTo>
                <a:lnTo>
                  <a:pt x="1145324" y="924166"/>
                </a:lnTo>
                <a:lnTo>
                  <a:pt x="1146441" y="924636"/>
                </a:lnTo>
                <a:lnTo>
                  <a:pt x="1158595" y="924636"/>
                </a:lnTo>
                <a:lnTo>
                  <a:pt x="1159713" y="924166"/>
                </a:lnTo>
                <a:lnTo>
                  <a:pt x="1161580" y="922312"/>
                </a:lnTo>
                <a:lnTo>
                  <a:pt x="1162037" y="921181"/>
                </a:lnTo>
                <a:lnTo>
                  <a:pt x="1162037" y="918552"/>
                </a:lnTo>
                <a:close/>
              </a:path>
              <a:path w="8277225" h="3670300">
                <a:moveTo>
                  <a:pt x="1162037" y="3454"/>
                </a:moveTo>
                <a:lnTo>
                  <a:pt x="1161580" y="2324"/>
                </a:lnTo>
                <a:lnTo>
                  <a:pt x="1159713" y="469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24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57" y="7200"/>
                </a:lnTo>
                <a:lnTo>
                  <a:pt x="1145324" y="9067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67"/>
                </a:lnTo>
                <a:lnTo>
                  <a:pt x="1161580" y="7200"/>
                </a:lnTo>
                <a:lnTo>
                  <a:pt x="1162037" y="6083"/>
                </a:lnTo>
                <a:lnTo>
                  <a:pt x="1162037" y="3454"/>
                </a:lnTo>
                <a:close/>
              </a:path>
              <a:path w="8277225" h="3670300">
                <a:moveTo>
                  <a:pt x="1219200" y="3663873"/>
                </a:moveTo>
                <a:lnTo>
                  <a:pt x="1218730" y="3662756"/>
                </a:lnTo>
                <a:lnTo>
                  <a:pt x="1216863" y="3660889"/>
                </a:lnTo>
                <a:lnTo>
                  <a:pt x="1215745" y="3660432"/>
                </a:lnTo>
                <a:lnTo>
                  <a:pt x="1203591" y="3660432"/>
                </a:lnTo>
                <a:lnTo>
                  <a:pt x="1202474" y="3660889"/>
                </a:lnTo>
                <a:lnTo>
                  <a:pt x="1200607" y="3662756"/>
                </a:lnTo>
                <a:lnTo>
                  <a:pt x="1200150" y="3663873"/>
                </a:lnTo>
                <a:lnTo>
                  <a:pt x="1200150" y="3666502"/>
                </a:lnTo>
                <a:lnTo>
                  <a:pt x="1200607" y="3667620"/>
                </a:lnTo>
                <a:lnTo>
                  <a:pt x="1202474" y="3669487"/>
                </a:lnTo>
                <a:lnTo>
                  <a:pt x="1203591" y="3669957"/>
                </a:lnTo>
                <a:lnTo>
                  <a:pt x="1215745" y="3669957"/>
                </a:lnTo>
                <a:lnTo>
                  <a:pt x="1216863" y="3669487"/>
                </a:lnTo>
                <a:lnTo>
                  <a:pt x="1218730" y="3667620"/>
                </a:lnTo>
                <a:lnTo>
                  <a:pt x="1219200" y="3666502"/>
                </a:lnTo>
                <a:lnTo>
                  <a:pt x="1219200" y="3663873"/>
                </a:lnTo>
                <a:close/>
              </a:path>
              <a:path w="8277225" h="3670300">
                <a:moveTo>
                  <a:pt x="1219200" y="2748762"/>
                </a:moveTo>
                <a:lnTo>
                  <a:pt x="1218730" y="2747645"/>
                </a:lnTo>
                <a:lnTo>
                  <a:pt x="1216863" y="2745790"/>
                </a:lnTo>
                <a:lnTo>
                  <a:pt x="1215745" y="2745321"/>
                </a:lnTo>
                <a:lnTo>
                  <a:pt x="1203591" y="2745321"/>
                </a:lnTo>
                <a:lnTo>
                  <a:pt x="1202474" y="2745790"/>
                </a:lnTo>
                <a:lnTo>
                  <a:pt x="1200607" y="2747645"/>
                </a:lnTo>
                <a:lnTo>
                  <a:pt x="1200150" y="2748762"/>
                </a:lnTo>
                <a:lnTo>
                  <a:pt x="1200150" y="2751391"/>
                </a:lnTo>
                <a:lnTo>
                  <a:pt x="1200607" y="2752521"/>
                </a:lnTo>
                <a:lnTo>
                  <a:pt x="1202474" y="2754376"/>
                </a:lnTo>
                <a:lnTo>
                  <a:pt x="1203591" y="2754846"/>
                </a:lnTo>
                <a:lnTo>
                  <a:pt x="1215745" y="2754846"/>
                </a:lnTo>
                <a:lnTo>
                  <a:pt x="1216863" y="2754376"/>
                </a:lnTo>
                <a:lnTo>
                  <a:pt x="1218730" y="2752521"/>
                </a:lnTo>
                <a:lnTo>
                  <a:pt x="1219200" y="2751391"/>
                </a:lnTo>
                <a:lnTo>
                  <a:pt x="1219200" y="2748762"/>
                </a:lnTo>
                <a:close/>
              </a:path>
              <a:path w="8277225" h="3670300">
                <a:moveTo>
                  <a:pt x="1219200" y="1833664"/>
                </a:moveTo>
                <a:lnTo>
                  <a:pt x="1218730" y="1832533"/>
                </a:lnTo>
                <a:lnTo>
                  <a:pt x="1216863" y="1830679"/>
                </a:lnTo>
                <a:lnTo>
                  <a:pt x="1215745" y="1830209"/>
                </a:lnTo>
                <a:lnTo>
                  <a:pt x="1203591" y="1830209"/>
                </a:lnTo>
                <a:lnTo>
                  <a:pt x="1202474" y="1830679"/>
                </a:lnTo>
                <a:lnTo>
                  <a:pt x="1200607" y="1832533"/>
                </a:lnTo>
                <a:lnTo>
                  <a:pt x="1200150" y="1833664"/>
                </a:lnTo>
                <a:lnTo>
                  <a:pt x="1200150" y="1836293"/>
                </a:lnTo>
                <a:lnTo>
                  <a:pt x="1200607" y="1837410"/>
                </a:lnTo>
                <a:lnTo>
                  <a:pt x="1202474" y="1839277"/>
                </a:lnTo>
                <a:lnTo>
                  <a:pt x="1203591" y="1839734"/>
                </a:lnTo>
                <a:lnTo>
                  <a:pt x="1215745" y="1839734"/>
                </a:lnTo>
                <a:lnTo>
                  <a:pt x="1216863" y="1839277"/>
                </a:lnTo>
                <a:lnTo>
                  <a:pt x="1218730" y="1837410"/>
                </a:lnTo>
                <a:lnTo>
                  <a:pt x="1219200" y="1836293"/>
                </a:lnTo>
                <a:lnTo>
                  <a:pt x="1219200" y="1833664"/>
                </a:lnTo>
                <a:close/>
              </a:path>
              <a:path w="8277225" h="3670300">
                <a:moveTo>
                  <a:pt x="1219200" y="918552"/>
                </a:moveTo>
                <a:lnTo>
                  <a:pt x="1218730" y="917435"/>
                </a:lnTo>
                <a:lnTo>
                  <a:pt x="1216863" y="915568"/>
                </a:lnTo>
                <a:lnTo>
                  <a:pt x="1215745" y="915111"/>
                </a:lnTo>
                <a:lnTo>
                  <a:pt x="1203591" y="915111"/>
                </a:lnTo>
                <a:lnTo>
                  <a:pt x="1202474" y="915568"/>
                </a:lnTo>
                <a:lnTo>
                  <a:pt x="1200607" y="917435"/>
                </a:lnTo>
                <a:lnTo>
                  <a:pt x="1200150" y="918552"/>
                </a:lnTo>
                <a:lnTo>
                  <a:pt x="1200150" y="921181"/>
                </a:lnTo>
                <a:lnTo>
                  <a:pt x="1200607" y="922312"/>
                </a:lnTo>
                <a:lnTo>
                  <a:pt x="1202474" y="924166"/>
                </a:lnTo>
                <a:lnTo>
                  <a:pt x="1203591" y="924636"/>
                </a:lnTo>
                <a:lnTo>
                  <a:pt x="1215745" y="924636"/>
                </a:lnTo>
                <a:lnTo>
                  <a:pt x="1216863" y="924166"/>
                </a:lnTo>
                <a:lnTo>
                  <a:pt x="1218730" y="922312"/>
                </a:lnTo>
                <a:lnTo>
                  <a:pt x="1219200" y="921181"/>
                </a:lnTo>
                <a:lnTo>
                  <a:pt x="1219200" y="918552"/>
                </a:lnTo>
                <a:close/>
              </a:path>
              <a:path w="8277225" h="3670300">
                <a:moveTo>
                  <a:pt x="1219200" y="3454"/>
                </a:moveTo>
                <a:lnTo>
                  <a:pt x="1218730" y="2324"/>
                </a:lnTo>
                <a:lnTo>
                  <a:pt x="1216863" y="469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69"/>
                </a:lnTo>
                <a:lnTo>
                  <a:pt x="1200607" y="2324"/>
                </a:lnTo>
                <a:lnTo>
                  <a:pt x="1200150" y="3454"/>
                </a:lnTo>
                <a:lnTo>
                  <a:pt x="1200150" y="6083"/>
                </a:lnTo>
                <a:lnTo>
                  <a:pt x="1200607" y="7200"/>
                </a:lnTo>
                <a:lnTo>
                  <a:pt x="1202474" y="9067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67"/>
                </a:lnTo>
                <a:lnTo>
                  <a:pt x="1218730" y="7200"/>
                </a:lnTo>
                <a:lnTo>
                  <a:pt x="1219200" y="6083"/>
                </a:lnTo>
                <a:lnTo>
                  <a:pt x="1219200" y="3454"/>
                </a:lnTo>
                <a:close/>
              </a:path>
              <a:path w="8277225" h="3670300">
                <a:moveTo>
                  <a:pt x="1276337" y="3663873"/>
                </a:moveTo>
                <a:lnTo>
                  <a:pt x="1275880" y="3662756"/>
                </a:lnTo>
                <a:lnTo>
                  <a:pt x="1274013" y="3660889"/>
                </a:lnTo>
                <a:lnTo>
                  <a:pt x="1272895" y="3660432"/>
                </a:lnTo>
                <a:lnTo>
                  <a:pt x="1260741" y="3660432"/>
                </a:lnTo>
                <a:lnTo>
                  <a:pt x="1259624" y="3660889"/>
                </a:lnTo>
                <a:lnTo>
                  <a:pt x="1257757" y="3662756"/>
                </a:lnTo>
                <a:lnTo>
                  <a:pt x="1257300" y="3663873"/>
                </a:lnTo>
                <a:lnTo>
                  <a:pt x="1257300" y="3666502"/>
                </a:lnTo>
                <a:lnTo>
                  <a:pt x="1257757" y="3667620"/>
                </a:lnTo>
                <a:lnTo>
                  <a:pt x="1259624" y="3669487"/>
                </a:lnTo>
                <a:lnTo>
                  <a:pt x="1260741" y="3669957"/>
                </a:lnTo>
                <a:lnTo>
                  <a:pt x="1272895" y="3669957"/>
                </a:lnTo>
                <a:lnTo>
                  <a:pt x="1274013" y="3669487"/>
                </a:lnTo>
                <a:lnTo>
                  <a:pt x="1275880" y="3667620"/>
                </a:lnTo>
                <a:lnTo>
                  <a:pt x="1276337" y="3666502"/>
                </a:lnTo>
                <a:lnTo>
                  <a:pt x="1276337" y="3663873"/>
                </a:lnTo>
                <a:close/>
              </a:path>
              <a:path w="8277225" h="3670300">
                <a:moveTo>
                  <a:pt x="1276337" y="2748762"/>
                </a:moveTo>
                <a:lnTo>
                  <a:pt x="1275880" y="2747645"/>
                </a:lnTo>
                <a:lnTo>
                  <a:pt x="1274013" y="2745790"/>
                </a:lnTo>
                <a:lnTo>
                  <a:pt x="1272895" y="2745321"/>
                </a:lnTo>
                <a:lnTo>
                  <a:pt x="1260741" y="2745321"/>
                </a:lnTo>
                <a:lnTo>
                  <a:pt x="1259624" y="2745790"/>
                </a:lnTo>
                <a:lnTo>
                  <a:pt x="1257757" y="2747645"/>
                </a:lnTo>
                <a:lnTo>
                  <a:pt x="1257300" y="2748762"/>
                </a:lnTo>
                <a:lnTo>
                  <a:pt x="1257300" y="2751391"/>
                </a:lnTo>
                <a:lnTo>
                  <a:pt x="1257757" y="2752521"/>
                </a:lnTo>
                <a:lnTo>
                  <a:pt x="1259624" y="2754376"/>
                </a:lnTo>
                <a:lnTo>
                  <a:pt x="1260741" y="2754846"/>
                </a:lnTo>
                <a:lnTo>
                  <a:pt x="1272895" y="2754846"/>
                </a:lnTo>
                <a:lnTo>
                  <a:pt x="1274013" y="2754376"/>
                </a:lnTo>
                <a:lnTo>
                  <a:pt x="1275880" y="2752521"/>
                </a:lnTo>
                <a:lnTo>
                  <a:pt x="1276337" y="2751391"/>
                </a:lnTo>
                <a:lnTo>
                  <a:pt x="1276337" y="2748762"/>
                </a:lnTo>
                <a:close/>
              </a:path>
              <a:path w="8277225" h="3670300">
                <a:moveTo>
                  <a:pt x="1276337" y="1833664"/>
                </a:moveTo>
                <a:lnTo>
                  <a:pt x="1275880" y="1832533"/>
                </a:lnTo>
                <a:lnTo>
                  <a:pt x="1274013" y="1830679"/>
                </a:lnTo>
                <a:lnTo>
                  <a:pt x="1272895" y="1830209"/>
                </a:lnTo>
                <a:lnTo>
                  <a:pt x="1260741" y="1830209"/>
                </a:lnTo>
                <a:lnTo>
                  <a:pt x="1259624" y="1830679"/>
                </a:lnTo>
                <a:lnTo>
                  <a:pt x="1257757" y="1832533"/>
                </a:lnTo>
                <a:lnTo>
                  <a:pt x="1257300" y="1833664"/>
                </a:lnTo>
                <a:lnTo>
                  <a:pt x="1257300" y="1836293"/>
                </a:lnTo>
                <a:lnTo>
                  <a:pt x="1257757" y="1837410"/>
                </a:lnTo>
                <a:lnTo>
                  <a:pt x="1259624" y="1839277"/>
                </a:lnTo>
                <a:lnTo>
                  <a:pt x="1260741" y="1839734"/>
                </a:lnTo>
                <a:lnTo>
                  <a:pt x="1272895" y="1839734"/>
                </a:lnTo>
                <a:lnTo>
                  <a:pt x="1274013" y="1839277"/>
                </a:lnTo>
                <a:lnTo>
                  <a:pt x="1275880" y="1837410"/>
                </a:lnTo>
                <a:lnTo>
                  <a:pt x="1276337" y="1836293"/>
                </a:lnTo>
                <a:lnTo>
                  <a:pt x="1276337" y="1833664"/>
                </a:lnTo>
                <a:close/>
              </a:path>
              <a:path w="8277225" h="3670300">
                <a:moveTo>
                  <a:pt x="1276337" y="918552"/>
                </a:moveTo>
                <a:lnTo>
                  <a:pt x="1275880" y="917435"/>
                </a:lnTo>
                <a:lnTo>
                  <a:pt x="1274013" y="915568"/>
                </a:lnTo>
                <a:lnTo>
                  <a:pt x="1272895" y="915111"/>
                </a:lnTo>
                <a:lnTo>
                  <a:pt x="1260741" y="915111"/>
                </a:lnTo>
                <a:lnTo>
                  <a:pt x="1259624" y="915568"/>
                </a:lnTo>
                <a:lnTo>
                  <a:pt x="1257757" y="917435"/>
                </a:lnTo>
                <a:lnTo>
                  <a:pt x="1257300" y="918552"/>
                </a:lnTo>
                <a:lnTo>
                  <a:pt x="1257300" y="921181"/>
                </a:lnTo>
                <a:lnTo>
                  <a:pt x="1257757" y="922312"/>
                </a:lnTo>
                <a:lnTo>
                  <a:pt x="1259624" y="924166"/>
                </a:lnTo>
                <a:lnTo>
                  <a:pt x="1260741" y="924636"/>
                </a:lnTo>
                <a:lnTo>
                  <a:pt x="1272895" y="924636"/>
                </a:lnTo>
                <a:lnTo>
                  <a:pt x="1274013" y="924166"/>
                </a:lnTo>
                <a:lnTo>
                  <a:pt x="1275880" y="922312"/>
                </a:lnTo>
                <a:lnTo>
                  <a:pt x="1276337" y="921181"/>
                </a:lnTo>
                <a:lnTo>
                  <a:pt x="1276337" y="918552"/>
                </a:lnTo>
                <a:close/>
              </a:path>
              <a:path w="8277225" h="3670300">
                <a:moveTo>
                  <a:pt x="1276337" y="3454"/>
                </a:moveTo>
                <a:lnTo>
                  <a:pt x="1275880" y="2324"/>
                </a:lnTo>
                <a:lnTo>
                  <a:pt x="1274013" y="469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69"/>
                </a:lnTo>
                <a:lnTo>
                  <a:pt x="1257757" y="2324"/>
                </a:lnTo>
                <a:lnTo>
                  <a:pt x="1257300" y="3454"/>
                </a:lnTo>
                <a:lnTo>
                  <a:pt x="1257300" y="6083"/>
                </a:lnTo>
                <a:lnTo>
                  <a:pt x="1257757" y="7200"/>
                </a:lnTo>
                <a:lnTo>
                  <a:pt x="1259624" y="9067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67"/>
                </a:lnTo>
                <a:lnTo>
                  <a:pt x="1275880" y="7200"/>
                </a:lnTo>
                <a:lnTo>
                  <a:pt x="1276337" y="6083"/>
                </a:lnTo>
                <a:lnTo>
                  <a:pt x="1276337" y="3454"/>
                </a:lnTo>
                <a:close/>
              </a:path>
              <a:path w="8277225" h="3670300">
                <a:moveTo>
                  <a:pt x="1333487" y="3663873"/>
                </a:moveTo>
                <a:lnTo>
                  <a:pt x="1333030" y="3662756"/>
                </a:lnTo>
                <a:lnTo>
                  <a:pt x="1331163" y="3660889"/>
                </a:lnTo>
                <a:lnTo>
                  <a:pt x="1330045" y="3660432"/>
                </a:lnTo>
                <a:lnTo>
                  <a:pt x="1317891" y="3660432"/>
                </a:lnTo>
                <a:lnTo>
                  <a:pt x="1316774" y="3660889"/>
                </a:lnTo>
                <a:lnTo>
                  <a:pt x="1314907" y="3662756"/>
                </a:lnTo>
                <a:lnTo>
                  <a:pt x="1314437" y="3663873"/>
                </a:lnTo>
                <a:lnTo>
                  <a:pt x="1314437" y="3666502"/>
                </a:lnTo>
                <a:lnTo>
                  <a:pt x="1314907" y="3667620"/>
                </a:lnTo>
                <a:lnTo>
                  <a:pt x="1316774" y="3669487"/>
                </a:lnTo>
                <a:lnTo>
                  <a:pt x="1317891" y="3669957"/>
                </a:lnTo>
                <a:lnTo>
                  <a:pt x="1330045" y="3669957"/>
                </a:lnTo>
                <a:lnTo>
                  <a:pt x="1331163" y="3669487"/>
                </a:lnTo>
                <a:lnTo>
                  <a:pt x="1333030" y="3667620"/>
                </a:lnTo>
                <a:lnTo>
                  <a:pt x="1333487" y="3666502"/>
                </a:lnTo>
                <a:lnTo>
                  <a:pt x="1333487" y="3663873"/>
                </a:lnTo>
                <a:close/>
              </a:path>
              <a:path w="8277225" h="3670300">
                <a:moveTo>
                  <a:pt x="1333487" y="2748762"/>
                </a:moveTo>
                <a:lnTo>
                  <a:pt x="1333030" y="2747645"/>
                </a:lnTo>
                <a:lnTo>
                  <a:pt x="1331163" y="2745790"/>
                </a:lnTo>
                <a:lnTo>
                  <a:pt x="1330045" y="2745321"/>
                </a:lnTo>
                <a:lnTo>
                  <a:pt x="1317891" y="2745321"/>
                </a:lnTo>
                <a:lnTo>
                  <a:pt x="1316774" y="2745790"/>
                </a:lnTo>
                <a:lnTo>
                  <a:pt x="1314907" y="2747645"/>
                </a:lnTo>
                <a:lnTo>
                  <a:pt x="1314437" y="2748762"/>
                </a:lnTo>
                <a:lnTo>
                  <a:pt x="1314437" y="2751391"/>
                </a:lnTo>
                <a:lnTo>
                  <a:pt x="1314907" y="2752521"/>
                </a:lnTo>
                <a:lnTo>
                  <a:pt x="1316774" y="2754376"/>
                </a:lnTo>
                <a:lnTo>
                  <a:pt x="1317891" y="2754846"/>
                </a:lnTo>
                <a:lnTo>
                  <a:pt x="1330045" y="2754846"/>
                </a:lnTo>
                <a:lnTo>
                  <a:pt x="1331163" y="2754376"/>
                </a:lnTo>
                <a:lnTo>
                  <a:pt x="1333030" y="2752521"/>
                </a:lnTo>
                <a:lnTo>
                  <a:pt x="1333487" y="2751391"/>
                </a:lnTo>
                <a:lnTo>
                  <a:pt x="1333487" y="2748762"/>
                </a:lnTo>
                <a:close/>
              </a:path>
              <a:path w="8277225" h="3670300">
                <a:moveTo>
                  <a:pt x="1333487" y="1833664"/>
                </a:moveTo>
                <a:lnTo>
                  <a:pt x="1333030" y="1832533"/>
                </a:lnTo>
                <a:lnTo>
                  <a:pt x="1331163" y="1830679"/>
                </a:lnTo>
                <a:lnTo>
                  <a:pt x="1330045" y="1830209"/>
                </a:lnTo>
                <a:lnTo>
                  <a:pt x="1317891" y="1830209"/>
                </a:lnTo>
                <a:lnTo>
                  <a:pt x="1316774" y="1830679"/>
                </a:lnTo>
                <a:lnTo>
                  <a:pt x="1314907" y="1832533"/>
                </a:lnTo>
                <a:lnTo>
                  <a:pt x="1314437" y="1833664"/>
                </a:lnTo>
                <a:lnTo>
                  <a:pt x="1314437" y="1836293"/>
                </a:lnTo>
                <a:lnTo>
                  <a:pt x="1314907" y="1837410"/>
                </a:lnTo>
                <a:lnTo>
                  <a:pt x="1316774" y="1839277"/>
                </a:lnTo>
                <a:lnTo>
                  <a:pt x="1317891" y="1839734"/>
                </a:lnTo>
                <a:lnTo>
                  <a:pt x="1330045" y="1839734"/>
                </a:lnTo>
                <a:lnTo>
                  <a:pt x="1331163" y="1839277"/>
                </a:lnTo>
                <a:lnTo>
                  <a:pt x="1333030" y="1837410"/>
                </a:lnTo>
                <a:lnTo>
                  <a:pt x="1333487" y="1836293"/>
                </a:lnTo>
                <a:lnTo>
                  <a:pt x="1333487" y="1833664"/>
                </a:lnTo>
                <a:close/>
              </a:path>
              <a:path w="8277225" h="3670300">
                <a:moveTo>
                  <a:pt x="1333487" y="918552"/>
                </a:moveTo>
                <a:lnTo>
                  <a:pt x="1333030" y="917435"/>
                </a:lnTo>
                <a:lnTo>
                  <a:pt x="1331163" y="915568"/>
                </a:lnTo>
                <a:lnTo>
                  <a:pt x="1330045" y="915111"/>
                </a:lnTo>
                <a:lnTo>
                  <a:pt x="1317891" y="915111"/>
                </a:lnTo>
                <a:lnTo>
                  <a:pt x="1316774" y="915568"/>
                </a:lnTo>
                <a:lnTo>
                  <a:pt x="1314907" y="917435"/>
                </a:lnTo>
                <a:lnTo>
                  <a:pt x="1314437" y="918552"/>
                </a:lnTo>
                <a:lnTo>
                  <a:pt x="1314437" y="921181"/>
                </a:lnTo>
                <a:lnTo>
                  <a:pt x="1314907" y="922312"/>
                </a:lnTo>
                <a:lnTo>
                  <a:pt x="1316774" y="924166"/>
                </a:lnTo>
                <a:lnTo>
                  <a:pt x="1317891" y="924636"/>
                </a:lnTo>
                <a:lnTo>
                  <a:pt x="1330045" y="924636"/>
                </a:lnTo>
                <a:lnTo>
                  <a:pt x="1331163" y="924166"/>
                </a:lnTo>
                <a:lnTo>
                  <a:pt x="1333030" y="922312"/>
                </a:lnTo>
                <a:lnTo>
                  <a:pt x="1333487" y="921181"/>
                </a:lnTo>
                <a:lnTo>
                  <a:pt x="1333487" y="918552"/>
                </a:lnTo>
                <a:close/>
              </a:path>
              <a:path w="8277225" h="3670300">
                <a:moveTo>
                  <a:pt x="1333487" y="3454"/>
                </a:moveTo>
                <a:lnTo>
                  <a:pt x="1333030" y="2324"/>
                </a:lnTo>
                <a:lnTo>
                  <a:pt x="1331163" y="469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69"/>
                </a:lnTo>
                <a:lnTo>
                  <a:pt x="1314907" y="2324"/>
                </a:lnTo>
                <a:lnTo>
                  <a:pt x="1314437" y="3454"/>
                </a:lnTo>
                <a:lnTo>
                  <a:pt x="1314437" y="6083"/>
                </a:lnTo>
                <a:lnTo>
                  <a:pt x="1314907" y="7200"/>
                </a:lnTo>
                <a:lnTo>
                  <a:pt x="1316774" y="9067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67"/>
                </a:lnTo>
                <a:lnTo>
                  <a:pt x="1333030" y="7200"/>
                </a:lnTo>
                <a:lnTo>
                  <a:pt x="1333487" y="6083"/>
                </a:lnTo>
                <a:lnTo>
                  <a:pt x="1333487" y="3454"/>
                </a:lnTo>
                <a:close/>
              </a:path>
              <a:path w="8277225" h="3670300">
                <a:moveTo>
                  <a:pt x="1390637" y="3663873"/>
                </a:moveTo>
                <a:lnTo>
                  <a:pt x="1390180" y="3662756"/>
                </a:lnTo>
                <a:lnTo>
                  <a:pt x="1388313" y="3660889"/>
                </a:lnTo>
                <a:lnTo>
                  <a:pt x="1387195" y="3660432"/>
                </a:lnTo>
                <a:lnTo>
                  <a:pt x="1375041" y="3660432"/>
                </a:lnTo>
                <a:lnTo>
                  <a:pt x="1373924" y="3660889"/>
                </a:lnTo>
                <a:lnTo>
                  <a:pt x="1372057" y="3662756"/>
                </a:lnTo>
                <a:lnTo>
                  <a:pt x="1371587" y="3663873"/>
                </a:lnTo>
                <a:lnTo>
                  <a:pt x="1371587" y="3666502"/>
                </a:lnTo>
                <a:lnTo>
                  <a:pt x="1372057" y="3667620"/>
                </a:lnTo>
                <a:lnTo>
                  <a:pt x="1373924" y="3669487"/>
                </a:lnTo>
                <a:lnTo>
                  <a:pt x="1375041" y="3669957"/>
                </a:lnTo>
                <a:lnTo>
                  <a:pt x="1387195" y="3669957"/>
                </a:lnTo>
                <a:lnTo>
                  <a:pt x="1388313" y="3669487"/>
                </a:lnTo>
                <a:lnTo>
                  <a:pt x="1390180" y="3667620"/>
                </a:lnTo>
                <a:lnTo>
                  <a:pt x="1390637" y="3666502"/>
                </a:lnTo>
                <a:lnTo>
                  <a:pt x="1390637" y="3663873"/>
                </a:lnTo>
                <a:close/>
              </a:path>
              <a:path w="8277225" h="3670300">
                <a:moveTo>
                  <a:pt x="1390637" y="2748762"/>
                </a:moveTo>
                <a:lnTo>
                  <a:pt x="1390180" y="2747645"/>
                </a:lnTo>
                <a:lnTo>
                  <a:pt x="1388313" y="2745790"/>
                </a:lnTo>
                <a:lnTo>
                  <a:pt x="1387195" y="2745321"/>
                </a:lnTo>
                <a:lnTo>
                  <a:pt x="1375041" y="2745321"/>
                </a:lnTo>
                <a:lnTo>
                  <a:pt x="1373924" y="2745790"/>
                </a:lnTo>
                <a:lnTo>
                  <a:pt x="1372057" y="2747645"/>
                </a:lnTo>
                <a:lnTo>
                  <a:pt x="1371587" y="2748762"/>
                </a:lnTo>
                <a:lnTo>
                  <a:pt x="1371587" y="2751391"/>
                </a:lnTo>
                <a:lnTo>
                  <a:pt x="1372057" y="2752521"/>
                </a:lnTo>
                <a:lnTo>
                  <a:pt x="1373924" y="2754376"/>
                </a:lnTo>
                <a:lnTo>
                  <a:pt x="1375041" y="2754846"/>
                </a:lnTo>
                <a:lnTo>
                  <a:pt x="1387195" y="2754846"/>
                </a:lnTo>
                <a:lnTo>
                  <a:pt x="1388313" y="2754376"/>
                </a:lnTo>
                <a:lnTo>
                  <a:pt x="1390180" y="2752521"/>
                </a:lnTo>
                <a:lnTo>
                  <a:pt x="1390637" y="2751391"/>
                </a:lnTo>
                <a:lnTo>
                  <a:pt x="1390637" y="2748762"/>
                </a:lnTo>
                <a:close/>
              </a:path>
              <a:path w="8277225" h="3670300">
                <a:moveTo>
                  <a:pt x="1390637" y="1833664"/>
                </a:moveTo>
                <a:lnTo>
                  <a:pt x="1390180" y="1832533"/>
                </a:lnTo>
                <a:lnTo>
                  <a:pt x="1388313" y="1830679"/>
                </a:lnTo>
                <a:lnTo>
                  <a:pt x="1387195" y="1830209"/>
                </a:lnTo>
                <a:lnTo>
                  <a:pt x="1375041" y="1830209"/>
                </a:lnTo>
                <a:lnTo>
                  <a:pt x="1373924" y="1830679"/>
                </a:lnTo>
                <a:lnTo>
                  <a:pt x="1372057" y="1832533"/>
                </a:lnTo>
                <a:lnTo>
                  <a:pt x="1371587" y="1833664"/>
                </a:lnTo>
                <a:lnTo>
                  <a:pt x="1371587" y="1836293"/>
                </a:lnTo>
                <a:lnTo>
                  <a:pt x="1372057" y="1837410"/>
                </a:lnTo>
                <a:lnTo>
                  <a:pt x="1373924" y="1839277"/>
                </a:lnTo>
                <a:lnTo>
                  <a:pt x="1375041" y="1839734"/>
                </a:lnTo>
                <a:lnTo>
                  <a:pt x="1387195" y="1839734"/>
                </a:lnTo>
                <a:lnTo>
                  <a:pt x="1388313" y="1839277"/>
                </a:lnTo>
                <a:lnTo>
                  <a:pt x="1390180" y="1837410"/>
                </a:lnTo>
                <a:lnTo>
                  <a:pt x="1390637" y="1836293"/>
                </a:lnTo>
                <a:lnTo>
                  <a:pt x="1390637" y="1833664"/>
                </a:lnTo>
                <a:close/>
              </a:path>
              <a:path w="8277225" h="3670300">
                <a:moveTo>
                  <a:pt x="1390637" y="918552"/>
                </a:moveTo>
                <a:lnTo>
                  <a:pt x="1390180" y="917435"/>
                </a:lnTo>
                <a:lnTo>
                  <a:pt x="1388313" y="915568"/>
                </a:lnTo>
                <a:lnTo>
                  <a:pt x="1387195" y="915111"/>
                </a:lnTo>
                <a:lnTo>
                  <a:pt x="1375041" y="915111"/>
                </a:lnTo>
                <a:lnTo>
                  <a:pt x="1373924" y="915568"/>
                </a:lnTo>
                <a:lnTo>
                  <a:pt x="1372057" y="917435"/>
                </a:lnTo>
                <a:lnTo>
                  <a:pt x="1371587" y="918552"/>
                </a:lnTo>
                <a:lnTo>
                  <a:pt x="1371587" y="921181"/>
                </a:lnTo>
                <a:lnTo>
                  <a:pt x="1372057" y="922312"/>
                </a:lnTo>
                <a:lnTo>
                  <a:pt x="1373924" y="924166"/>
                </a:lnTo>
                <a:lnTo>
                  <a:pt x="1375041" y="924636"/>
                </a:lnTo>
                <a:lnTo>
                  <a:pt x="1387195" y="924636"/>
                </a:lnTo>
                <a:lnTo>
                  <a:pt x="1388313" y="924166"/>
                </a:lnTo>
                <a:lnTo>
                  <a:pt x="1390180" y="922312"/>
                </a:lnTo>
                <a:lnTo>
                  <a:pt x="1390637" y="921181"/>
                </a:lnTo>
                <a:lnTo>
                  <a:pt x="1390637" y="918552"/>
                </a:lnTo>
                <a:close/>
              </a:path>
              <a:path w="8277225" h="3670300">
                <a:moveTo>
                  <a:pt x="1390637" y="3454"/>
                </a:moveTo>
                <a:lnTo>
                  <a:pt x="1390180" y="2324"/>
                </a:lnTo>
                <a:lnTo>
                  <a:pt x="1388313" y="469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69"/>
                </a:lnTo>
                <a:lnTo>
                  <a:pt x="1372057" y="2324"/>
                </a:lnTo>
                <a:lnTo>
                  <a:pt x="1371587" y="3454"/>
                </a:lnTo>
                <a:lnTo>
                  <a:pt x="1371587" y="6083"/>
                </a:lnTo>
                <a:lnTo>
                  <a:pt x="1372057" y="7200"/>
                </a:lnTo>
                <a:lnTo>
                  <a:pt x="1373924" y="9067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67"/>
                </a:lnTo>
                <a:lnTo>
                  <a:pt x="1390180" y="7200"/>
                </a:lnTo>
                <a:lnTo>
                  <a:pt x="1390637" y="6083"/>
                </a:lnTo>
                <a:lnTo>
                  <a:pt x="1390637" y="3454"/>
                </a:lnTo>
                <a:close/>
              </a:path>
              <a:path w="8277225" h="3670300">
                <a:moveTo>
                  <a:pt x="1447787" y="3663873"/>
                </a:moveTo>
                <a:lnTo>
                  <a:pt x="1447330" y="3662756"/>
                </a:lnTo>
                <a:lnTo>
                  <a:pt x="1445463" y="3660889"/>
                </a:lnTo>
                <a:lnTo>
                  <a:pt x="1444345" y="3660432"/>
                </a:lnTo>
                <a:lnTo>
                  <a:pt x="1432191" y="3660432"/>
                </a:lnTo>
                <a:lnTo>
                  <a:pt x="1431074" y="3660889"/>
                </a:lnTo>
                <a:lnTo>
                  <a:pt x="1429207" y="3662756"/>
                </a:lnTo>
                <a:lnTo>
                  <a:pt x="1428737" y="3663873"/>
                </a:lnTo>
                <a:lnTo>
                  <a:pt x="1428737" y="3666502"/>
                </a:lnTo>
                <a:lnTo>
                  <a:pt x="1429207" y="3667620"/>
                </a:lnTo>
                <a:lnTo>
                  <a:pt x="1431074" y="3669487"/>
                </a:lnTo>
                <a:lnTo>
                  <a:pt x="1432191" y="3669957"/>
                </a:lnTo>
                <a:lnTo>
                  <a:pt x="1444345" y="3669957"/>
                </a:lnTo>
                <a:lnTo>
                  <a:pt x="1445463" y="3669487"/>
                </a:lnTo>
                <a:lnTo>
                  <a:pt x="1447330" y="3667620"/>
                </a:lnTo>
                <a:lnTo>
                  <a:pt x="1447787" y="3666502"/>
                </a:lnTo>
                <a:lnTo>
                  <a:pt x="1447787" y="3663873"/>
                </a:lnTo>
                <a:close/>
              </a:path>
              <a:path w="8277225" h="3670300">
                <a:moveTo>
                  <a:pt x="1447787" y="2748762"/>
                </a:moveTo>
                <a:lnTo>
                  <a:pt x="1447330" y="2747645"/>
                </a:lnTo>
                <a:lnTo>
                  <a:pt x="1445463" y="2745790"/>
                </a:lnTo>
                <a:lnTo>
                  <a:pt x="1444345" y="2745321"/>
                </a:lnTo>
                <a:lnTo>
                  <a:pt x="1432191" y="2745321"/>
                </a:lnTo>
                <a:lnTo>
                  <a:pt x="1431074" y="2745790"/>
                </a:lnTo>
                <a:lnTo>
                  <a:pt x="1429207" y="2747645"/>
                </a:lnTo>
                <a:lnTo>
                  <a:pt x="1428737" y="2748762"/>
                </a:lnTo>
                <a:lnTo>
                  <a:pt x="1428737" y="2751391"/>
                </a:lnTo>
                <a:lnTo>
                  <a:pt x="1429207" y="2752521"/>
                </a:lnTo>
                <a:lnTo>
                  <a:pt x="1431074" y="2754376"/>
                </a:lnTo>
                <a:lnTo>
                  <a:pt x="1432191" y="2754846"/>
                </a:lnTo>
                <a:lnTo>
                  <a:pt x="1444345" y="2754846"/>
                </a:lnTo>
                <a:lnTo>
                  <a:pt x="1445463" y="2754376"/>
                </a:lnTo>
                <a:lnTo>
                  <a:pt x="1447330" y="2752521"/>
                </a:lnTo>
                <a:lnTo>
                  <a:pt x="1447787" y="2751391"/>
                </a:lnTo>
                <a:lnTo>
                  <a:pt x="1447787" y="2748762"/>
                </a:lnTo>
                <a:close/>
              </a:path>
              <a:path w="8277225" h="3670300">
                <a:moveTo>
                  <a:pt x="1447787" y="1833664"/>
                </a:moveTo>
                <a:lnTo>
                  <a:pt x="1447330" y="1832533"/>
                </a:lnTo>
                <a:lnTo>
                  <a:pt x="1445463" y="1830679"/>
                </a:lnTo>
                <a:lnTo>
                  <a:pt x="1444345" y="1830209"/>
                </a:lnTo>
                <a:lnTo>
                  <a:pt x="1432191" y="1830209"/>
                </a:lnTo>
                <a:lnTo>
                  <a:pt x="1431074" y="1830679"/>
                </a:lnTo>
                <a:lnTo>
                  <a:pt x="1429207" y="1832533"/>
                </a:lnTo>
                <a:lnTo>
                  <a:pt x="1428737" y="1833664"/>
                </a:lnTo>
                <a:lnTo>
                  <a:pt x="1428737" y="1836293"/>
                </a:lnTo>
                <a:lnTo>
                  <a:pt x="1429207" y="1837410"/>
                </a:lnTo>
                <a:lnTo>
                  <a:pt x="1431074" y="1839277"/>
                </a:lnTo>
                <a:lnTo>
                  <a:pt x="1432191" y="1839734"/>
                </a:lnTo>
                <a:lnTo>
                  <a:pt x="1444345" y="1839734"/>
                </a:lnTo>
                <a:lnTo>
                  <a:pt x="1445463" y="1839277"/>
                </a:lnTo>
                <a:lnTo>
                  <a:pt x="1447330" y="1837410"/>
                </a:lnTo>
                <a:lnTo>
                  <a:pt x="1447787" y="1836293"/>
                </a:lnTo>
                <a:lnTo>
                  <a:pt x="1447787" y="1833664"/>
                </a:lnTo>
                <a:close/>
              </a:path>
              <a:path w="8277225" h="3670300">
                <a:moveTo>
                  <a:pt x="1447787" y="918552"/>
                </a:moveTo>
                <a:lnTo>
                  <a:pt x="1447330" y="917435"/>
                </a:lnTo>
                <a:lnTo>
                  <a:pt x="1445463" y="915568"/>
                </a:lnTo>
                <a:lnTo>
                  <a:pt x="1444345" y="915111"/>
                </a:lnTo>
                <a:lnTo>
                  <a:pt x="1432191" y="915111"/>
                </a:lnTo>
                <a:lnTo>
                  <a:pt x="1431074" y="915568"/>
                </a:lnTo>
                <a:lnTo>
                  <a:pt x="1429207" y="917435"/>
                </a:lnTo>
                <a:lnTo>
                  <a:pt x="1428737" y="918552"/>
                </a:lnTo>
                <a:lnTo>
                  <a:pt x="1428737" y="921181"/>
                </a:lnTo>
                <a:lnTo>
                  <a:pt x="1429207" y="922312"/>
                </a:lnTo>
                <a:lnTo>
                  <a:pt x="1431074" y="924166"/>
                </a:lnTo>
                <a:lnTo>
                  <a:pt x="1432191" y="924636"/>
                </a:lnTo>
                <a:lnTo>
                  <a:pt x="1444345" y="924636"/>
                </a:lnTo>
                <a:lnTo>
                  <a:pt x="1445463" y="924166"/>
                </a:lnTo>
                <a:lnTo>
                  <a:pt x="1447330" y="922312"/>
                </a:lnTo>
                <a:lnTo>
                  <a:pt x="1447787" y="921181"/>
                </a:lnTo>
                <a:lnTo>
                  <a:pt x="1447787" y="918552"/>
                </a:lnTo>
                <a:close/>
              </a:path>
              <a:path w="8277225" h="3670300">
                <a:moveTo>
                  <a:pt x="1447787" y="3454"/>
                </a:moveTo>
                <a:lnTo>
                  <a:pt x="1447330" y="2324"/>
                </a:lnTo>
                <a:lnTo>
                  <a:pt x="1445463" y="469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24"/>
                </a:lnTo>
                <a:lnTo>
                  <a:pt x="1428737" y="3454"/>
                </a:lnTo>
                <a:lnTo>
                  <a:pt x="1428737" y="6083"/>
                </a:lnTo>
                <a:lnTo>
                  <a:pt x="1429207" y="7200"/>
                </a:lnTo>
                <a:lnTo>
                  <a:pt x="1431074" y="9067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67"/>
                </a:lnTo>
                <a:lnTo>
                  <a:pt x="1447330" y="7200"/>
                </a:lnTo>
                <a:lnTo>
                  <a:pt x="1447787" y="6083"/>
                </a:lnTo>
                <a:lnTo>
                  <a:pt x="1447787" y="3454"/>
                </a:lnTo>
                <a:close/>
              </a:path>
              <a:path w="8277225" h="3670300">
                <a:moveTo>
                  <a:pt x="1504950" y="3663873"/>
                </a:moveTo>
                <a:lnTo>
                  <a:pt x="1504480" y="3662756"/>
                </a:lnTo>
                <a:lnTo>
                  <a:pt x="1502613" y="3660889"/>
                </a:lnTo>
                <a:lnTo>
                  <a:pt x="1501495" y="3660432"/>
                </a:lnTo>
                <a:lnTo>
                  <a:pt x="1489341" y="3660432"/>
                </a:lnTo>
                <a:lnTo>
                  <a:pt x="1488224" y="3660889"/>
                </a:lnTo>
                <a:lnTo>
                  <a:pt x="1486357" y="3662756"/>
                </a:lnTo>
                <a:lnTo>
                  <a:pt x="1485900" y="3663873"/>
                </a:lnTo>
                <a:lnTo>
                  <a:pt x="1485900" y="3666502"/>
                </a:lnTo>
                <a:lnTo>
                  <a:pt x="1486357" y="3667620"/>
                </a:lnTo>
                <a:lnTo>
                  <a:pt x="1488224" y="3669487"/>
                </a:lnTo>
                <a:lnTo>
                  <a:pt x="1489341" y="3669957"/>
                </a:lnTo>
                <a:lnTo>
                  <a:pt x="1501495" y="3669957"/>
                </a:lnTo>
                <a:lnTo>
                  <a:pt x="1502613" y="3669487"/>
                </a:lnTo>
                <a:lnTo>
                  <a:pt x="1504480" y="3667620"/>
                </a:lnTo>
                <a:lnTo>
                  <a:pt x="1504950" y="3666502"/>
                </a:lnTo>
                <a:lnTo>
                  <a:pt x="1504950" y="3663873"/>
                </a:lnTo>
                <a:close/>
              </a:path>
              <a:path w="8277225" h="3670300">
                <a:moveTo>
                  <a:pt x="1504950" y="2748762"/>
                </a:moveTo>
                <a:lnTo>
                  <a:pt x="1504480" y="2747645"/>
                </a:lnTo>
                <a:lnTo>
                  <a:pt x="1502613" y="2745790"/>
                </a:lnTo>
                <a:lnTo>
                  <a:pt x="1501495" y="2745321"/>
                </a:lnTo>
                <a:lnTo>
                  <a:pt x="1489341" y="2745321"/>
                </a:lnTo>
                <a:lnTo>
                  <a:pt x="1488224" y="2745790"/>
                </a:lnTo>
                <a:lnTo>
                  <a:pt x="1486357" y="2747645"/>
                </a:lnTo>
                <a:lnTo>
                  <a:pt x="1485900" y="2748762"/>
                </a:lnTo>
                <a:lnTo>
                  <a:pt x="1485900" y="2751391"/>
                </a:lnTo>
                <a:lnTo>
                  <a:pt x="1486357" y="2752521"/>
                </a:lnTo>
                <a:lnTo>
                  <a:pt x="1488224" y="2754376"/>
                </a:lnTo>
                <a:lnTo>
                  <a:pt x="1489341" y="2754846"/>
                </a:lnTo>
                <a:lnTo>
                  <a:pt x="1501495" y="2754846"/>
                </a:lnTo>
                <a:lnTo>
                  <a:pt x="1502613" y="2754376"/>
                </a:lnTo>
                <a:lnTo>
                  <a:pt x="1504480" y="2752521"/>
                </a:lnTo>
                <a:lnTo>
                  <a:pt x="1504950" y="2751391"/>
                </a:lnTo>
                <a:lnTo>
                  <a:pt x="1504950" y="2748762"/>
                </a:lnTo>
                <a:close/>
              </a:path>
              <a:path w="8277225" h="3670300">
                <a:moveTo>
                  <a:pt x="1504950" y="1833664"/>
                </a:moveTo>
                <a:lnTo>
                  <a:pt x="1504480" y="1832533"/>
                </a:lnTo>
                <a:lnTo>
                  <a:pt x="1502613" y="1830679"/>
                </a:lnTo>
                <a:lnTo>
                  <a:pt x="1501495" y="1830209"/>
                </a:lnTo>
                <a:lnTo>
                  <a:pt x="1489341" y="1830209"/>
                </a:lnTo>
                <a:lnTo>
                  <a:pt x="1488224" y="1830679"/>
                </a:lnTo>
                <a:lnTo>
                  <a:pt x="1486357" y="1832533"/>
                </a:lnTo>
                <a:lnTo>
                  <a:pt x="1485900" y="1833664"/>
                </a:lnTo>
                <a:lnTo>
                  <a:pt x="1485900" y="1836293"/>
                </a:lnTo>
                <a:lnTo>
                  <a:pt x="1486357" y="1837410"/>
                </a:lnTo>
                <a:lnTo>
                  <a:pt x="1488224" y="1839277"/>
                </a:lnTo>
                <a:lnTo>
                  <a:pt x="1489341" y="1839734"/>
                </a:lnTo>
                <a:lnTo>
                  <a:pt x="1501495" y="1839734"/>
                </a:lnTo>
                <a:lnTo>
                  <a:pt x="1502613" y="1839277"/>
                </a:lnTo>
                <a:lnTo>
                  <a:pt x="1504480" y="1837410"/>
                </a:lnTo>
                <a:lnTo>
                  <a:pt x="1504950" y="1836293"/>
                </a:lnTo>
                <a:lnTo>
                  <a:pt x="1504950" y="1833664"/>
                </a:lnTo>
                <a:close/>
              </a:path>
              <a:path w="8277225" h="3670300">
                <a:moveTo>
                  <a:pt x="1504950" y="918552"/>
                </a:moveTo>
                <a:lnTo>
                  <a:pt x="1504480" y="917435"/>
                </a:lnTo>
                <a:lnTo>
                  <a:pt x="1502613" y="915568"/>
                </a:lnTo>
                <a:lnTo>
                  <a:pt x="1501495" y="915111"/>
                </a:lnTo>
                <a:lnTo>
                  <a:pt x="1489341" y="915111"/>
                </a:lnTo>
                <a:lnTo>
                  <a:pt x="1488224" y="915568"/>
                </a:lnTo>
                <a:lnTo>
                  <a:pt x="1486357" y="917435"/>
                </a:lnTo>
                <a:lnTo>
                  <a:pt x="1485900" y="918552"/>
                </a:lnTo>
                <a:lnTo>
                  <a:pt x="1485900" y="921181"/>
                </a:lnTo>
                <a:lnTo>
                  <a:pt x="1486357" y="922312"/>
                </a:lnTo>
                <a:lnTo>
                  <a:pt x="1488224" y="924166"/>
                </a:lnTo>
                <a:lnTo>
                  <a:pt x="1489341" y="924636"/>
                </a:lnTo>
                <a:lnTo>
                  <a:pt x="1501495" y="924636"/>
                </a:lnTo>
                <a:lnTo>
                  <a:pt x="1502613" y="924166"/>
                </a:lnTo>
                <a:lnTo>
                  <a:pt x="1504480" y="922312"/>
                </a:lnTo>
                <a:lnTo>
                  <a:pt x="1504950" y="921181"/>
                </a:lnTo>
                <a:lnTo>
                  <a:pt x="1504950" y="918552"/>
                </a:lnTo>
                <a:close/>
              </a:path>
              <a:path w="8277225" h="3670300">
                <a:moveTo>
                  <a:pt x="1504950" y="3454"/>
                </a:moveTo>
                <a:lnTo>
                  <a:pt x="1504480" y="2324"/>
                </a:lnTo>
                <a:lnTo>
                  <a:pt x="1502613" y="469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69"/>
                </a:lnTo>
                <a:lnTo>
                  <a:pt x="1486357" y="2324"/>
                </a:lnTo>
                <a:lnTo>
                  <a:pt x="1485900" y="3454"/>
                </a:lnTo>
                <a:lnTo>
                  <a:pt x="1485900" y="6083"/>
                </a:lnTo>
                <a:lnTo>
                  <a:pt x="1486357" y="7200"/>
                </a:lnTo>
                <a:lnTo>
                  <a:pt x="1488224" y="9067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67"/>
                </a:lnTo>
                <a:lnTo>
                  <a:pt x="1504480" y="7200"/>
                </a:lnTo>
                <a:lnTo>
                  <a:pt x="1504950" y="6083"/>
                </a:lnTo>
                <a:lnTo>
                  <a:pt x="1504950" y="3454"/>
                </a:lnTo>
                <a:close/>
              </a:path>
              <a:path w="8277225" h="3670300">
                <a:moveTo>
                  <a:pt x="1562087" y="3663873"/>
                </a:moveTo>
                <a:lnTo>
                  <a:pt x="1561630" y="3662756"/>
                </a:lnTo>
                <a:lnTo>
                  <a:pt x="1559763" y="3660889"/>
                </a:lnTo>
                <a:lnTo>
                  <a:pt x="1558645" y="3660432"/>
                </a:lnTo>
                <a:lnTo>
                  <a:pt x="1546491" y="3660432"/>
                </a:lnTo>
                <a:lnTo>
                  <a:pt x="1545374" y="3660889"/>
                </a:lnTo>
                <a:lnTo>
                  <a:pt x="1543507" y="3662756"/>
                </a:lnTo>
                <a:lnTo>
                  <a:pt x="1543050" y="3663873"/>
                </a:lnTo>
                <a:lnTo>
                  <a:pt x="1543050" y="3666502"/>
                </a:lnTo>
                <a:lnTo>
                  <a:pt x="1543507" y="3667620"/>
                </a:lnTo>
                <a:lnTo>
                  <a:pt x="1545374" y="3669487"/>
                </a:lnTo>
                <a:lnTo>
                  <a:pt x="1546491" y="3669957"/>
                </a:lnTo>
                <a:lnTo>
                  <a:pt x="1558645" y="3669957"/>
                </a:lnTo>
                <a:lnTo>
                  <a:pt x="1559763" y="3669487"/>
                </a:lnTo>
                <a:lnTo>
                  <a:pt x="1561630" y="3667620"/>
                </a:lnTo>
                <a:lnTo>
                  <a:pt x="1562087" y="3666502"/>
                </a:lnTo>
                <a:lnTo>
                  <a:pt x="1562087" y="3663873"/>
                </a:lnTo>
                <a:close/>
              </a:path>
              <a:path w="8277225" h="3670300">
                <a:moveTo>
                  <a:pt x="1562087" y="2748762"/>
                </a:moveTo>
                <a:lnTo>
                  <a:pt x="1561630" y="2747645"/>
                </a:lnTo>
                <a:lnTo>
                  <a:pt x="1559763" y="2745790"/>
                </a:lnTo>
                <a:lnTo>
                  <a:pt x="1558645" y="2745321"/>
                </a:lnTo>
                <a:lnTo>
                  <a:pt x="1546491" y="2745321"/>
                </a:lnTo>
                <a:lnTo>
                  <a:pt x="1545374" y="2745790"/>
                </a:lnTo>
                <a:lnTo>
                  <a:pt x="1543507" y="2747645"/>
                </a:lnTo>
                <a:lnTo>
                  <a:pt x="1543050" y="2748762"/>
                </a:lnTo>
                <a:lnTo>
                  <a:pt x="1543050" y="2751391"/>
                </a:lnTo>
                <a:lnTo>
                  <a:pt x="1543507" y="2752521"/>
                </a:lnTo>
                <a:lnTo>
                  <a:pt x="1545374" y="2754376"/>
                </a:lnTo>
                <a:lnTo>
                  <a:pt x="1546491" y="2754846"/>
                </a:lnTo>
                <a:lnTo>
                  <a:pt x="1558645" y="2754846"/>
                </a:lnTo>
                <a:lnTo>
                  <a:pt x="1559763" y="2754376"/>
                </a:lnTo>
                <a:lnTo>
                  <a:pt x="1561630" y="2752521"/>
                </a:lnTo>
                <a:lnTo>
                  <a:pt x="1562087" y="2751391"/>
                </a:lnTo>
                <a:lnTo>
                  <a:pt x="1562087" y="2748762"/>
                </a:lnTo>
                <a:close/>
              </a:path>
              <a:path w="8277225" h="3670300">
                <a:moveTo>
                  <a:pt x="1562087" y="1833664"/>
                </a:moveTo>
                <a:lnTo>
                  <a:pt x="1561630" y="1832533"/>
                </a:lnTo>
                <a:lnTo>
                  <a:pt x="1559763" y="1830679"/>
                </a:lnTo>
                <a:lnTo>
                  <a:pt x="1558645" y="1830209"/>
                </a:lnTo>
                <a:lnTo>
                  <a:pt x="1546491" y="1830209"/>
                </a:lnTo>
                <a:lnTo>
                  <a:pt x="1545374" y="1830679"/>
                </a:lnTo>
                <a:lnTo>
                  <a:pt x="1543507" y="1832533"/>
                </a:lnTo>
                <a:lnTo>
                  <a:pt x="1543050" y="1833664"/>
                </a:lnTo>
                <a:lnTo>
                  <a:pt x="1543050" y="1836293"/>
                </a:lnTo>
                <a:lnTo>
                  <a:pt x="1543507" y="1837410"/>
                </a:lnTo>
                <a:lnTo>
                  <a:pt x="1545374" y="1839277"/>
                </a:lnTo>
                <a:lnTo>
                  <a:pt x="1546491" y="1839734"/>
                </a:lnTo>
                <a:lnTo>
                  <a:pt x="1558645" y="1839734"/>
                </a:lnTo>
                <a:lnTo>
                  <a:pt x="1559763" y="1839277"/>
                </a:lnTo>
                <a:lnTo>
                  <a:pt x="1561630" y="1837410"/>
                </a:lnTo>
                <a:lnTo>
                  <a:pt x="1562087" y="1836293"/>
                </a:lnTo>
                <a:lnTo>
                  <a:pt x="1562087" y="1833664"/>
                </a:lnTo>
                <a:close/>
              </a:path>
              <a:path w="8277225" h="3670300">
                <a:moveTo>
                  <a:pt x="1562087" y="918552"/>
                </a:moveTo>
                <a:lnTo>
                  <a:pt x="1561630" y="917435"/>
                </a:lnTo>
                <a:lnTo>
                  <a:pt x="1559763" y="915568"/>
                </a:lnTo>
                <a:lnTo>
                  <a:pt x="1558645" y="915111"/>
                </a:lnTo>
                <a:lnTo>
                  <a:pt x="1546491" y="915111"/>
                </a:lnTo>
                <a:lnTo>
                  <a:pt x="1545374" y="915568"/>
                </a:lnTo>
                <a:lnTo>
                  <a:pt x="1543507" y="917435"/>
                </a:lnTo>
                <a:lnTo>
                  <a:pt x="1543050" y="918552"/>
                </a:lnTo>
                <a:lnTo>
                  <a:pt x="1543050" y="921181"/>
                </a:lnTo>
                <a:lnTo>
                  <a:pt x="1543507" y="922312"/>
                </a:lnTo>
                <a:lnTo>
                  <a:pt x="1545374" y="924166"/>
                </a:lnTo>
                <a:lnTo>
                  <a:pt x="1546491" y="924636"/>
                </a:lnTo>
                <a:lnTo>
                  <a:pt x="1558645" y="924636"/>
                </a:lnTo>
                <a:lnTo>
                  <a:pt x="1559763" y="924166"/>
                </a:lnTo>
                <a:lnTo>
                  <a:pt x="1561630" y="922312"/>
                </a:lnTo>
                <a:lnTo>
                  <a:pt x="1562087" y="921181"/>
                </a:lnTo>
                <a:lnTo>
                  <a:pt x="1562087" y="918552"/>
                </a:lnTo>
                <a:close/>
              </a:path>
              <a:path w="8277225" h="3670300">
                <a:moveTo>
                  <a:pt x="1562087" y="3454"/>
                </a:moveTo>
                <a:lnTo>
                  <a:pt x="1561630" y="2324"/>
                </a:lnTo>
                <a:lnTo>
                  <a:pt x="1559763" y="469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69"/>
                </a:lnTo>
                <a:lnTo>
                  <a:pt x="1543507" y="2324"/>
                </a:lnTo>
                <a:lnTo>
                  <a:pt x="1543050" y="3454"/>
                </a:lnTo>
                <a:lnTo>
                  <a:pt x="1543050" y="6083"/>
                </a:lnTo>
                <a:lnTo>
                  <a:pt x="1543507" y="7200"/>
                </a:lnTo>
                <a:lnTo>
                  <a:pt x="1545374" y="9067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67"/>
                </a:lnTo>
                <a:lnTo>
                  <a:pt x="1561630" y="7200"/>
                </a:lnTo>
                <a:lnTo>
                  <a:pt x="1562087" y="6083"/>
                </a:lnTo>
                <a:lnTo>
                  <a:pt x="1562087" y="3454"/>
                </a:lnTo>
                <a:close/>
              </a:path>
              <a:path w="8277225" h="3670300">
                <a:moveTo>
                  <a:pt x="1619250" y="3663873"/>
                </a:moveTo>
                <a:lnTo>
                  <a:pt x="1618780" y="3662756"/>
                </a:lnTo>
                <a:lnTo>
                  <a:pt x="1616913" y="3660889"/>
                </a:lnTo>
                <a:lnTo>
                  <a:pt x="1615795" y="3660432"/>
                </a:lnTo>
                <a:lnTo>
                  <a:pt x="1603641" y="3660432"/>
                </a:lnTo>
                <a:lnTo>
                  <a:pt x="1602524" y="3660889"/>
                </a:lnTo>
                <a:lnTo>
                  <a:pt x="1600657" y="3662756"/>
                </a:lnTo>
                <a:lnTo>
                  <a:pt x="1600187" y="3663873"/>
                </a:lnTo>
                <a:lnTo>
                  <a:pt x="1600187" y="3666502"/>
                </a:lnTo>
                <a:lnTo>
                  <a:pt x="1600657" y="3667620"/>
                </a:lnTo>
                <a:lnTo>
                  <a:pt x="1602524" y="3669487"/>
                </a:lnTo>
                <a:lnTo>
                  <a:pt x="1603641" y="3669957"/>
                </a:lnTo>
                <a:lnTo>
                  <a:pt x="1615795" y="3669957"/>
                </a:lnTo>
                <a:lnTo>
                  <a:pt x="1616913" y="3669487"/>
                </a:lnTo>
                <a:lnTo>
                  <a:pt x="1618780" y="3667620"/>
                </a:lnTo>
                <a:lnTo>
                  <a:pt x="1619250" y="3666502"/>
                </a:lnTo>
                <a:lnTo>
                  <a:pt x="1619250" y="3663873"/>
                </a:lnTo>
                <a:close/>
              </a:path>
              <a:path w="8277225" h="3670300">
                <a:moveTo>
                  <a:pt x="1619250" y="2748762"/>
                </a:moveTo>
                <a:lnTo>
                  <a:pt x="1618780" y="2747645"/>
                </a:lnTo>
                <a:lnTo>
                  <a:pt x="1616913" y="2745790"/>
                </a:lnTo>
                <a:lnTo>
                  <a:pt x="1615795" y="2745321"/>
                </a:lnTo>
                <a:lnTo>
                  <a:pt x="1603641" y="2745321"/>
                </a:lnTo>
                <a:lnTo>
                  <a:pt x="1602524" y="2745790"/>
                </a:lnTo>
                <a:lnTo>
                  <a:pt x="1600657" y="2747645"/>
                </a:lnTo>
                <a:lnTo>
                  <a:pt x="1600187" y="2748762"/>
                </a:lnTo>
                <a:lnTo>
                  <a:pt x="1600187" y="2751391"/>
                </a:lnTo>
                <a:lnTo>
                  <a:pt x="1600657" y="2752521"/>
                </a:lnTo>
                <a:lnTo>
                  <a:pt x="1602524" y="2754376"/>
                </a:lnTo>
                <a:lnTo>
                  <a:pt x="1603641" y="2754846"/>
                </a:lnTo>
                <a:lnTo>
                  <a:pt x="1615795" y="2754846"/>
                </a:lnTo>
                <a:lnTo>
                  <a:pt x="1616913" y="2754376"/>
                </a:lnTo>
                <a:lnTo>
                  <a:pt x="1618780" y="2752521"/>
                </a:lnTo>
                <a:lnTo>
                  <a:pt x="1619250" y="2751391"/>
                </a:lnTo>
                <a:lnTo>
                  <a:pt x="1619250" y="2748762"/>
                </a:lnTo>
                <a:close/>
              </a:path>
              <a:path w="8277225" h="3670300">
                <a:moveTo>
                  <a:pt x="1619250" y="1833664"/>
                </a:moveTo>
                <a:lnTo>
                  <a:pt x="1618780" y="1832533"/>
                </a:lnTo>
                <a:lnTo>
                  <a:pt x="1616913" y="1830679"/>
                </a:lnTo>
                <a:lnTo>
                  <a:pt x="1615795" y="1830209"/>
                </a:lnTo>
                <a:lnTo>
                  <a:pt x="1603641" y="1830209"/>
                </a:lnTo>
                <a:lnTo>
                  <a:pt x="1602524" y="1830679"/>
                </a:lnTo>
                <a:lnTo>
                  <a:pt x="1600657" y="1832533"/>
                </a:lnTo>
                <a:lnTo>
                  <a:pt x="1600187" y="1833664"/>
                </a:lnTo>
                <a:lnTo>
                  <a:pt x="1600187" y="1836293"/>
                </a:lnTo>
                <a:lnTo>
                  <a:pt x="1600657" y="1837410"/>
                </a:lnTo>
                <a:lnTo>
                  <a:pt x="1602524" y="1839277"/>
                </a:lnTo>
                <a:lnTo>
                  <a:pt x="1603641" y="1839734"/>
                </a:lnTo>
                <a:lnTo>
                  <a:pt x="1615795" y="1839734"/>
                </a:lnTo>
                <a:lnTo>
                  <a:pt x="1616913" y="1839277"/>
                </a:lnTo>
                <a:lnTo>
                  <a:pt x="1618780" y="1837410"/>
                </a:lnTo>
                <a:lnTo>
                  <a:pt x="1619250" y="1836293"/>
                </a:lnTo>
                <a:lnTo>
                  <a:pt x="1619250" y="1833664"/>
                </a:lnTo>
                <a:close/>
              </a:path>
              <a:path w="8277225" h="3670300">
                <a:moveTo>
                  <a:pt x="1619250" y="918552"/>
                </a:moveTo>
                <a:lnTo>
                  <a:pt x="1618780" y="917435"/>
                </a:lnTo>
                <a:lnTo>
                  <a:pt x="1616913" y="915568"/>
                </a:lnTo>
                <a:lnTo>
                  <a:pt x="1615795" y="915111"/>
                </a:lnTo>
                <a:lnTo>
                  <a:pt x="1603641" y="915111"/>
                </a:lnTo>
                <a:lnTo>
                  <a:pt x="1602524" y="915568"/>
                </a:lnTo>
                <a:lnTo>
                  <a:pt x="1600657" y="917435"/>
                </a:lnTo>
                <a:lnTo>
                  <a:pt x="1600187" y="918552"/>
                </a:lnTo>
                <a:lnTo>
                  <a:pt x="1600187" y="921181"/>
                </a:lnTo>
                <a:lnTo>
                  <a:pt x="1600657" y="922312"/>
                </a:lnTo>
                <a:lnTo>
                  <a:pt x="1602524" y="924166"/>
                </a:lnTo>
                <a:lnTo>
                  <a:pt x="1603641" y="924636"/>
                </a:lnTo>
                <a:lnTo>
                  <a:pt x="1615795" y="924636"/>
                </a:lnTo>
                <a:lnTo>
                  <a:pt x="1616913" y="924166"/>
                </a:lnTo>
                <a:lnTo>
                  <a:pt x="1618780" y="922312"/>
                </a:lnTo>
                <a:lnTo>
                  <a:pt x="1619250" y="921181"/>
                </a:lnTo>
                <a:lnTo>
                  <a:pt x="1619250" y="918552"/>
                </a:lnTo>
                <a:close/>
              </a:path>
              <a:path w="8277225" h="3670300">
                <a:moveTo>
                  <a:pt x="1619250" y="3454"/>
                </a:moveTo>
                <a:lnTo>
                  <a:pt x="1618780" y="2324"/>
                </a:lnTo>
                <a:lnTo>
                  <a:pt x="1616913" y="469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69"/>
                </a:lnTo>
                <a:lnTo>
                  <a:pt x="1600657" y="2324"/>
                </a:lnTo>
                <a:lnTo>
                  <a:pt x="1600187" y="3454"/>
                </a:lnTo>
                <a:lnTo>
                  <a:pt x="1600187" y="6083"/>
                </a:lnTo>
                <a:lnTo>
                  <a:pt x="1600657" y="7200"/>
                </a:lnTo>
                <a:lnTo>
                  <a:pt x="1602524" y="9067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67"/>
                </a:lnTo>
                <a:lnTo>
                  <a:pt x="1618780" y="7200"/>
                </a:lnTo>
                <a:lnTo>
                  <a:pt x="1619250" y="6083"/>
                </a:lnTo>
                <a:lnTo>
                  <a:pt x="1619250" y="3454"/>
                </a:lnTo>
                <a:close/>
              </a:path>
              <a:path w="8277225" h="3670300">
                <a:moveTo>
                  <a:pt x="1676387" y="3663873"/>
                </a:moveTo>
                <a:lnTo>
                  <a:pt x="1675930" y="3662756"/>
                </a:lnTo>
                <a:lnTo>
                  <a:pt x="1674063" y="3660889"/>
                </a:lnTo>
                <a:lnTo>
                  <a:pt x="1672945" y="3660432"/>
                </a:lnTo>
                <a:lnTo>
                  <a:pt x="1660791" y="3660432"/>
                </a:lnTo>
                <a:lnTo>
                  <a:pt x="1659674" y="3660889"/>
                </a:lnTo>
                <a:lnTo>
                  <a:pt x="1657807" y="3662756"/>
                </a:lnTo>
                <a:lnTo>
                  <a:pt x="1657337" y="3663873"/>
                </a:lnTo>
                <a:lnTo>
                  <a:pt x="1657337" y="3666502"/>
                </a:lnTo>
                <a:lnTo>
                  <a:pt x="1657807" y="3667620"/>
                </a:lnTo>
                <a:lnTo>
                  <a:pt x="1659674" y="3669487"/>
                </a:lnTo>
                <a:lnTo>
                  <a:pt x="1660791" y="3669957"/>
                </a:lnTo>
                <a:lnTo>
                  <a:pt x="1672945" y="3669957"/>
                </a:lnTo>
                <a:lnTo>
                  <a:pt x="1674063" y="3669487"/>
                </a:lnTo>
                <a:lnTo>
                  <a:pt x="1675930" y="3667620"/>
                </a:lnTo>
                <a:lnTo>
                  <a:pt x="1676387" y="3666502"/>
                </a:lnTo>
                <a:lnTo>
                  <a:pt x="1676387" y="3663873"/>
                </a:lnTo>
                <a:close/>
              </a:path>
              <a:path w="8277225" h="3670300">
                <a:moveTo>
                  <a:pt x="1676387" y="2748762"/>
                </a:moveTo>
                <a:lnTo>
                  <a:pt x="1675930" y="2747645"/>
                </a:lnTo>
                <a:lnTo>
                  <a:pt x="1674063" y="2745790"/>
                </a:lnTo>
                <a:lnTo>
                  <a:pt x="1672945" y="2745321"/>
                </a:lnTo>
                <a:lnTo>
                  <a:pt x="1660791" y="2745321"/>
                </a:lnTo>
                <a:lnTo>
                  <a:pt x="1659674" y="2745790"/>
                </a:lnTo>
                <a:lnTo>
                  <a:pt x="1657807" y="2747645"/>
                </a:lnTo>
                <a:lnTo>
                  <a:pt x="1657337" y="2748762"/>
                </a:lnTo>
                <a:lnTo>
                  <a:pt x="1657337" y="2751391"/>
                </a:lnTo>
                <a:lnTo>
                  <a:pt x="1657807" y="2752521"/>
                </a:lnTo>
                <a:lnTo>
                  <a:pt x="1659674" y="2754376"/>
                </a:lnTo>
                <a:lnTo>
                  <a:pt x="1660791" y="2754846"/>
                </a:lnTo>
                <a:lnTo>
                  <a:pt x="1672945" y="2754846"/>
                </a:lnTo>
                <a:lnTo>
                  <a:pt x="1674063" y="2754376"/>
                </a:lnTo>
                <a:lnTo>
                  <a:pt x="1675930" y="2752521"/>
                </a:lnTo>
                <a:lnTo>
                  <a:pt x="1676387" y="2751391"/>
                </a:lnTo>
                <a:lnTo>
                  <a:pt x="1676387" y="2748762"/>
                </a:lnTo>
                <a:close/>
              </a:path>
              <a:path w="8277225" h="3670300">
                <a:moveTo>
                  <a:pt x="1676387" y="1833664"/>
                </a:moveTo>
                <a:lnTo>
                  <a:pt x="1675930" y="1832533"/>
                </a:lnTo>
                <a:lnTo>
                  <a:pt x="1674063" y="1830679"/>
                </a:lnTo>
                <a:lnTo>
                  <a:pt x="1672945" y="1830209"/>
                </a:lnTo>
                <a:lnTo>
                  <a:pt x="1660791" y="1830209"/>
                </a:lnTo>
                <a:lnTo>
                  <a:pt x="1659674" y="1830679"/>
                </a:lnTo>
                <a:lnTo>
                  <a:pt x="1657807" y="1832533"/>
                </a:lnTo>
                <a:lnTo>
                  <a:pt x="1657337" y="1833664"/>
                </a:lnTo>
                <a:lnTo>
                  <a:pt x="1657337" y="1836293"/>
                </a:lnTo>
                <a:lnTo>
                  <a:pt x="1657807" y="1837410"/>
                </a:lnTo>
                <a:lnTo>
                  <a:pt x="1659674" y="1839277"/>
                </a:lnTo>
                <a:lnTo>
                  <a:pt x="1660791" y="1839734"/>
                </a:lnTo>
                <a:lnTo>
                  <a:pt x="1672945" y="1839734"/>
                </a:lnTo>
                <a:lnTo>
                  <a:pt x="1674063" y="1839277"/>
                </a:lnTo>
                <a:lnTo>
                  <a:pt x="1675930" y="1837410"/>
                </a:lnTo>
                <a:lnTo>
                  <a:pt x="1676387" y="1836293"/>
                </a:lnTo>
                <a:lnTo>
                  <a:pt x="1676387" y="1833664"/>
                </a:lnTo>
                <a:close/>
              </a:path>
              <a:path w="8277225" h="3670300">
                <a:moveTo>
                  <a:pt x="1676387" y="918552"/>
                </a:moveTo>
                <a:lnTo>
                  <a:pt x="1675930" y="917435"/>
                </a:lnTo>
                <a:lnTo>
                  <a:pt x="1674063" y="915568"/>
                </a:lnTo>
                <a:lnTo>
                  <a:pt x="1672945" y="915111"/>
                </a:lnTo>
                <a:lnTo>
                  <a:pt x="1660791" y="915111"/>
                </a:lnTo>
                <a:lnTo>
                  <a:pt x="1659674" y="915568"/>
                </a:lnTo>
                <a:lnTo>
                  <a:pt x="1657807" y="917435"/>
                </a:lnTo>
                <a:lnTo>
                  <a:pt x="1657337" y="918552"/>
                </a:lnTo>
                <a:lnTo>
                  <a:pt x="1657337" y="921181"/>
                </a:lnTo>
                <a:lnTo>
                  <a:pt x="1657807" y="922312"/>
                </a:lnTo>
                <a:lnTo>
                  <a:pt x="1659674" y="924166"/>
                </a:lnTo>
                <a:lnTo>
                  <a:pt x="1660791" y="924636"/>
                </a:lnTo>
                <a:lnTo>
                  <a:pt x="1672945" y="924636"/>
                </a:lnTo>
                <a:lnTo>
                  <a:pt x="1674063" y="924166"/>
                </a:lnTo>
                <a:lnTo>
                  <a:pt x="1675930" y="922312"/>
                </a:lnTo>
                <a:lnTo>
                  <a:pt x="1676387" y="921181"/>
                </a:lnTo>
                <a:lnTo>
                  <a:pt x="1676387" y="918552"/>
                </a:lnTo>
                <a:close/>
              </a:path>
              <a:path w="8277225" h="3670300">
                <a:moveTo>
                  <a:pt x="1676387" y="3454"/>
                </a:moveTo>
                <a:lnTo>
                  <a:pt x="1675930" y="2324"/>
                </a:lnTo>
                <a:lnTo>
                  <a:pt x="1674063" y="469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69"/>
                </a:lnTo>
                <a:lnTo>
                  <a:pt x="1657807" y="2324"/>
                </a:lnTo>
                <a:lnTo>
                  <a:pt x="1657337" y="3454"/>
                </a:lnTo>
                <a:lnTo>
                  <a:pt x="1657337" y="6083"/>
                </a:lnTo>
                <a:lnTo>
                  <a:pt x="1657807" y="7200"/>
                </a:lnTo>
                <a:lnTo>
                  <a:pt x="1659674" y="9067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67"/>
                </a:lnTo>
                <a:lnTo>
                  <a:pt x="1675930" y="7200"/>
                </a:lnTo>
                <a:lnTo>
                  <a:pt x="1676387" y="6083"/>
                </a:lnTo>
                <a:lnTo>
                  <a:pt x="1676387" y="3454"/>
                </a:lnTo>
                <a:close/>
              </a:path>
              <a:path w="8277225" h="3670300">
                <a:moveTo>
                  <a:pt x="1733537" y="3663873"/>
                </a:moveTo>
                <a:lnTo>
                  <a:pt x="1733080" y="3662756"/>
                </a:lnTo>
                <a:lnTo>
                  <a:pt x="1731213" y="3660889"/>
                </a:lnTo>
                <a:lnTo>
                  <a:pt x="1730095" y="3660432"/>
                </a:lnTo>
                <a:lnTo>
                  <a:pt x="1717941" y="3660432"/>
                </a:lnTo>
                <a:lnTo>
                  <a:pt x="1716824" y="3660889"/>
                </a:lnTo>
                <a:lnTo>
                  <a:pt x="1714957" y="3662756"/>
                </a:lnTo>
                <a:lnTo>
                  <a:pt x="1714487" y="3663873"/>
                </a:lnTo>
                <a:lnTo>
                  <a:pt x="1714487" y="3666502"/>
                </a:lnTo>
                <a:lnTo>
                  <a:pt x="1714957" y="3667620"/>
                </a:lnTo>
                <a:lnTo>
                  <a:pt x="1716824" y="3669487"/>
                </a:lnTo>
                <a:lnTo>
                  <a:pt x="1717941" y="3669957"/>
                </a:lnTo>
                <a:lnTo>
                  <a:pt x="1730095" y="3669957"/>
                </a:lnTo>
                <a:lnTo>
                  <a:pt x="1731213" y="3669487"/>
                </a:lnTo>
                <a:lnTo>
                  <a:pt x="1733080" y="3667620"/>
                </a:lnTo>
                <a:lnTo>
                  <a:pt x="1733537" y="3666502"/>
                </a:lnTo>
                <a:lnTo>
                  <a:pt x="1733537" y="3663873"/>
                </a:lnTo>
                <a:close/>
              </a:path>
              <a:path w="8277225" h="3670300">
                <a:moveTo>
                  <a:pt x="1733537" y="2748762"/>
                </a:moveTo>
                <a:lnTo>
                  <a:pt x="1733080" y="2747645"/>
                </a:lnTo>
                <a:lnTo>
                  <a:pt x="1731213" y="2745790"/>
                </a:lnTo>
                <a:lnTo>
                  <a:pt x="1730095" y="2745321"/>
                </a:lnTo>
                <a:lnTo>
                  <a:pt x="1717941" y="2745321"/>
                </a:lnTo>
                <a:lnTo>
                  <a:pt x="1716824" y="2745790"/>
                </a:lnTo>
                <a:lnTo>
                  <a:pt x="1714957" y="2747645"/>
                </a:lnTo>
                <a:lnTo>
                  <a:pt x="1714487" y="2748762"/>
                </a:lnTo>
                <a:lnTo>
                  <a:pt x="1714487" y="2751391"/>
                </a:lnTo>
                <a:lnTo>
                  <a:pt x="1714957" y="2752521"/>
                </a:lnTo>
                <a:lnTo>
                  <a:pt x="1716824" y="2754376"/>
                </a:lnTo>
                <a:lnTo>
                  <a:pt x="1717941" y="2754846"/>
                </a:lnTo>
                <a:lnTo>
                  <a:pt x="1730095" y="2754846"/>
                </a:lnTo>
                <a:lnTo>
                  <a:pt x="1731213" y="2754376"/>
                </a:lnTo>
                <a:lnTo>
                  <a:pt x="1733080" y="2752521"/>
                </a:lnTo>
                <a:lnTo>
                  <a:pt x="1733537" y="2751391"/>
                </a:lnTo>
                <a:lnTo>
                  <a:pt x="1733537" y="2748762"/>
                </a:lnTo>
                <a:close/>
              </a:path>
              <a:path w="8277225" h="3670300">
                <a:moveTo>
                  <a:pt x="1733537" y="1833664"/>
                </a:moveTo>
                <a:lnTo>
                  <a:pt x="1733080" y="1832533"/>
                </a:lnTo>
                <a:lnTo>
                  <a:pt x="1731213" y="1830679"/>
                </a:lnTo>
                <a:lnTo>
                  <a:pt x="1730095" y="1830209"/>
                </a:lnTo>
                <a:lnTo>
                  <a:pt x="1717941" y="1830209"/>
                </a:lnTo>
                <a:lnTo>
                  <a:pt x="1716824" y="1830679"/>
                </a:lnTo>
                <a:lnTo>
                  <a:pt x="1714957" y="1832533"/>
                </a:lnTo>
                <a:lnTo>
                  <a:pt x="1714487" y="1833664"/>
                </a:lnTo>
                <a:lnTo>
                  <a:pt x="1714487" y="1836293"/>
                </a:lnTo>
                <a:lnTo>
                  <a:pt x="1714957" y="1837410"/>
                </a:lnTo>
                <a:lnTo>
                  <a:pt x="1716824" y="1839277"/>
                </a:lnTo>
                <a:lnTo>
                  <a:pt x="1717941" y="1839734"/>
                </a:lnTo>
                <a:lnTo>
                  <a:pt x="1730095" y="1839734"/>
                </a:lnTo>
                <a:lnTo>
                  <a:pt x="1731213" y="1839277"/>
                </a:lnTo>
                <a:lnTo>
                  <a:pt x="1733080" y="1837410"/>
                </a:lnTo>
                <a:lnTo>
                  <a:pt x="1733537" y="1836293"/>
                </a:lnTo>
                <a:lnTo>
                  <a:pt x="1733537" y="1833664"/>
                </a:lnTo>
                <a:close/>
              </a:path>
              <a:path w="8277225" h="3670300">
                <a:moveTo>
                  <a:pt x="1733537" y="918552"/>
                </a:moveTo>
                <a:lnTo>
                  <a:pt x="1733080" y="917435"/>
                </a:lnTo>
                <a:lnTo>
                  <a:pt x="1731213" y="915568"/>
                </a:lnTo>
                <a:lnTo>
                  <a:pt x="1730095" y="915111"/>
                </a:lnTo>
                <a:lnTo>
                  <a:pt x="1717941" y="915111"/>
                </a:lnTo>
                <a:lnTo>
                  <a:pt x="1716824" y="915568"/>
                </a:lnTo>
                <a:lnTo>
                  <a:pt x="1714957" y="917435"/>
                </a:lnTo>
                <a:lnTo>
                  <a:pt x="1714487" y="918552"/>
                </a:lnTo>
                <a:lnTo>
                  <a:pt x="1714487" y="921181"/>
                </a:lnTo>
                <a:lnTo>
                  <a:pt x="1714957" y="922312"/>
                </a:lnTo>
                <a:lnTo>
                  <a:pt x="1716824" y="924166"/>
                </a:lnTo>
                <a:lnTo>
                  <a:pt x="1717941" y="924636"/>
                </a:lnTo>
                <a:lnTo>
                  <a:pt x="1730095" y="924636"/>
                </a:lnTo>
                <a:lnTo>
                  <a:pt x="1731213" y="924166"/>
                </a:lnTo>
                <a:lnTo>
                  <a:pt x="1733080" y="922312"/>
                </a:lnTo>
                <a:lnTo>
                  <a:pt x="1733537" y="921181"/>
                </a:lnTo>
                <a:lnTo>
                  <a:pt x="1733537" y="918552"/>
                </a:lnTo>
                <a:close/>
              </a:path>
              <a:path w="8277225" h="3670300">
                <a:moveTo>
                  <a:pt x="1733537" y="3454"/>
                </a:moveTo>
                <a:lnTo>
                  <a:pt x="1733080" y="2324"/>
                </a:lnTo>
                <a:lnTo>
                  <a:pt x="1731213" y="469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24"/>
                </a:lnTo>
                <a:lnTo>
                  <a:pt x="1714487" y="3454"/>
                </a:lnTo>
                <a:lnTo>
                  <a:pt x="1714487" y="6083"/>
                </a:lnTo>
                <a:lnTo>
                  <a:pt x="1714957" y="7200"/>
                </a:lnTo>
                <a:lnTo>
                  <a:pt x="1716824" y="9067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67"/>
                </a:lnTo>
                <a:lnTo>
                  <a:pt x="1733080" y="7200"/>
                </a:lnTo>
                <a:lnTo>
                  <a:pt x="1733537" y="6083"/>
                </a:lnTo>
                <a:lnTo>
                  <a:pt x="1733537" y="3454"/>
                </a:lnTo>
                <a:close/>
              </a:path>
              <a:path w="8277225" h="3670300">
                <a:moveTo>
                  <a:pt x="1790687" y="3663873"/>
                </a:moveTo>
                <a:lnTo>
                  <a:pt x="1790230" y="3662756"/>
                </a:lnTo>
                <a:lnTo>
                  <a:pt x="1788363" y="3660889"/>
                </a:lnTo>
                <a:lnTo>
                  <a:pt x="1787245" y="3660432"/>
                </a:lnTo>
                <a:lnTo>
                  <a:pt x="1775091" y="3660432"/>
                </a:lnTo>
                <a:lnTo>
                  <a:pt x="1773974" y="3660889"/>
                </a:lnTo>
                <a:lnTo>
                  <a:pt x="1772107" y="3662756"/>
                </a:lnTo>
                <a:lnTo>
                  <a:pt x="1771637" y="3663873"/>
                </a:lnTo>
                <a:lnTo>
                  <a:pt x="1771637" y="3666502"/>
                </a:lnTo>
                <a:lnTo>
                  <a:pt x="1772107" y="3667620"/>
                </a:lnTo>
                <a:lnTo>
                  <a:pt x="1773974" y="3669487"/>
                </a:lnTo>
                <a:lnTo>
                  <a:pt x="1775091" y="3669957"/>
                </a:lnTo>
                <a:lnTo>
                  <a:pt x="1787245" y="3669957"/>
                </a:lnTo>
                <a:lnTo>
                  <a:pt x="1788363" y="3669487"/>
                </a:lnTo>
                <a:lnTo>
                  <a:pt x="1790230" y="3667620"/>
                </a:lnTo>
                <a:lnTo>
                  <a:pt x="1790687" y="3666502"/>
                </a:lnTo>
                <a:lnTo>
                  <a:pt x="1790687" y="3663873"/>
                </a:lnTo>
                <a:close/>
              </a:path>
              <a:path w="8277225" h="3670300">
                <a:moveTo>
                  <a:pt x="1790687" y="2748762"/>
                </a:moveTo>
                <a:lnTo>
                  <a:pt x="1790230" y="2747645"/>
                </a:lnTo>
                <a:lnTo>
                  <a:pt x="1788363" y="2745790"/>
                </a:lnTo>
                <a:lnTo>
                  <a:pt x="1787245" y="2745321"/>
                </a:lnTo>
                <a:lnTo>
                  <a:pt x="1775091" y="2745321"/>
                </a:lnTo>
                <a:lnTo>
                  <a:pt x="1773974" y="2745790"/>
                </a:lnTo>
                <a:lnTo>
                  <a:pt x="1772107" y="2747645"/>
                </a:lnTo>
                <a:lnTo>
                  <a:pt x="1771637" y="2748762"/>
                </a:lnTo>
                <a:lnTo>
                  <a:pt x="1771637" y="2751391"/>
                </a:lnTo>
                <a:lnTo>
                  <a:pt x="1772107" y="2752521"/>
                </a:lnTo>
                <a:lnTo>
                  <a:pt x="1773974" y="2754376"/>
                </a:lnTo>
                <a:lnTo>
                  <a:pt x="1775091" y="2754846"/>
                </a:lnTo>
                <a:lnTo>
                  <a:pt x="1787245" y="2754846"/>
                </a:lnTo>
                <a:lnTo>
                  <a:pt x="1788363" y="2754376"/>
                </a:lnTo>
                <a:lnTo>
                  <a:pt x="1790230" y="2752521"/>
                </a:lnTo>
                <a:lnTo>
                  <a:pt x="1790687" y="2751391"/>
                </a:lnTo>
                <a:lnTo>
                  <a:pt x="1790687" y="2748762"/>
                </a:lnTo>
                <a:close/>
              </a:path>
              <a:path w="8277225" h="3670300">
                <a:moveTo>
                  <a:pt x="1790687" y="1833664"/>
                </a:moveTo>
                <a:lnTo>
                  <a:pt x="1790230" y="1832533"/>
                </a:lnTo>
                <a:lnTo>
                  <a:pt x="1788363" y="1830679"/>
                </a:lnTo>
                <a:lnTo>
                  <a:pt x="1787245" y="1830209"/>
                </a:lnTo>
                <a:lnTo>
                  <a:pt x="1775091" y="1830209"/>
                </a:lnTo>
                <a:lnTo>
                  <a:pt x="1773974" y="1830679"/>
                </a:lnTo>
                <a:lnTo>
                  <a:pt x="1772107" y="1832533"/>
                </a:lnTo>
                <a:lnTo>
                  <a:pt x="1771637" y="1833664"/>
                </a:lnTo>
                <a:lnTo>
                  <a:pt x="1771637" y="1836293"/>
                </a:lnTo>
                <a:lnTo>
                  <a:pt x="1772107" y="1837410"/>
                </a:lnTo>
                <a:lnTo>
                  <a:pt x="1773974" y="1839277"/>
                </a:lnTo>
                <a:lnTo>
                  <a:pt x="1775091" y="1839734"/>
                </a:lnTo>
                <a:lnTo>
                  <a:pt x="1787245" y="1839734"/>
                </a:lnTo>
                <a:lnTo>
                  <a:pt x="1788363" y="1839277"/>
                </a:lnTo>
                <a:lnTo>
                  <a:pt x="1790230" y="1837410"/>
                </a:lnTo>
                <a:lnTo>
                  <a:pt x="1790687" y="1836293"/>
                </a:lnTo>
                <a:lnTo>
                  <a:pt x="1790687" y="1833664"/>
                </a:lnTo>
                <a:close/>
              </a:path>
              <a:path w="8277225" h="3670300">
                <a:moveTo>
                  <a:pt x="1790687" y="918552"/>
                </a:moveTo>
                <a:lnTo>
                  <a:pt x="1790230" y="917435"/>
                </a:lnTo>
                <a:lnTo>
                  <a:pt x="1788363" y="915568"/>
                </a:lnTo>
                <a:lnTo>
                  <a:pt x="1787245" y="915111"/>
                </a:lnTo>
                <a:lnTo>
                  <a:pt x="1775091" y="915111"/>
                </a:lnTo>
                <a:lnTo>
                  <a:pt x="1773974" y="915568"/>
                </a:lnTo>
                <a:lnTo>
                  <a:pt x="1772107" y="917435"/>
                </a:lnTo>
                <a:lnTo>
                  <a:pt x="1771637" y="918552"/>
                </a:lnTo>
                <a:lnTo>
                  <a:pt x="1771637" y="921181"/>
                </a:lnTo>
                <a:lnTo>
                  <a:pt x="1772107" y="922312"/>
                </a:lnTo>
                <a:lnTo>
                  <a:pt x="1773974" y="924166"/>
                </a:lnTo>
                <a:lnTo>
                  <a:pt x="1775091" y="924636"/>
                </a:lnTo>
                <a:lnTo>
                  <a:pt x="1787245" y="924636"/>
                </a:lnTo>
                <a:lnTo>
                  <a:pt x="1788363" y="924166"/>
                </a:lnTo>
                <a:lnTo>
                  <a:pt x="1790230" y="922312"/>
                </a:lnTo>
                <a:lnTo>
                  <a:pt x="1790687" y="921181"/>
                </a:lnTo>
                <a:lnTo>
                  <a:pt x="1790687" y="918552"/>
                </a:lnTo>
                <a:close/>
              </a:path>
              <a:path w="8277225" h="3670300">
                <a:moveTo>
                  <a:pt x="1790687" y="3454"/>
                </a:moveTo>
                <a:lnTo>
                  <a:pt x="1790230" y="2324"/>
                </a:lnTo>
                <a:lnTo>
                  <a:pt x="1788363" y="469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69"/>
                </a:lnTo>
                <a:lnTo>
                  <a:pt x="1772107" y="2324"/>
                </a:lnTo>
                <a:lnTo>
                  <a:pt x="1771637" y="3454"/>
                </a:lnTo>
                <a:lnTo>
                  <a:pt x="1771637" y="6083"/>
                </a:lnTo>
                <a:lnTo>
                  <a:pt x="1772107" y="7200"/>
                </a:lnTo>
                <a:lnTo>
                  <a:pt x="1773974" y="9067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67"/>
                </a:lnTo>
                <a:lnTo>
                  <a:pt x="1790230" y="7200"/>
                </a:lnTo>
                <a:lnTo>
                  <a:pt x="1790687" y="6083"/>
                </a:lnTo>
                <a:lnTo>
                  <a:pt x="1790687" y="3454"/>
                </a:lnTo>
                <a:close/>
              </a:path>
              <a:path w="8277225" h="3670300">
                <a:moveTo>
                  <a:pt x="1847837" y="3663873"/>
                </a:moveTo>
                <a:lnTo>
                  <a:pt x="1847380" y="3662756"/>
                </a:lnTo>
                <a:lnTo>
                  <a:pt x="1845513" y="3660889"/>
                </a:lnTo>
                <a:lnTo>
                  <a:pt x="1844395" y="3660432"/>
                </a:lnTo>
                <a:lnTo>
                  <a:pt x="1832241" y="3660432"/>
                </a:lnTo>
                <a:lnTo>
                  <a:pt x="1831124" y="3660889"/>
                </a:lnTo>
                <a:lnTo>
                  <a:pt x="1829257" y="3662756"/>
                </a:lnTo>
                <a:lnTo>
                  <a:pt x="1828787" y="3663873"/>
                </a:lnTo>
                <a:lnTo>
                  <a:pt x="1828787" y="3666502"/>
                </a:lnTo>
                <a:lnTo>
                  <a:pt x="1829257" y="3667620"/>
                </a:lnTo>
                <a:lnTo>
                  <a:pt x="1831124" y="3669487"/>
                </a:lnTo>
                <a:lnTo>
                  <a:pt x="1832241" y="3669957"/>
                </a:lnTo>
                <a:lnTo>
                  <a:pt x="1844395" y="3669957"/>
                </a:lnTo>
                <a:lnTo>
                  <a:pt x="1845513" y="3669487"/>
                </a:lnTo>
                <a:lnTo>
                  <a:pt x="1847380" y="3667620"/>
                </a:lnTo>
                <a:lnTo>
                  <a:pt x="1847837" y="3666502"/>
                </a:lnTo>
                <a:lnTo>
                  <a:pt x="1847837" y="3663873"/>
                </a:lnTo>
                <a:close/>
              </a:path>
              <a:path w="8277225" h="3670300">
                <a:moveTo>
                  <a:pt x="1847837" y="2748762"/>
                </a:moveTo>
                <a:lnTo>
                  <a:pt x="1847380" y="2747645"/>
                </a:lnTo>
                <a:lnTo>
                  <a:pt x="1845513" y="2745790"/>
                </a:lnTo>
                <a:lnTo>
                  <a:pt x="1844395" y="2745321"/>
                </a:lnTo>
                <a:lnTo>
                  <a:pt x="1832241" y="2745321"/>
                </a:lnTo>
                <a:lnTo>
                  <a:pt x="1831124" y="2745790"/>
                </a:lnTo>
                <a:lnTo>
                  <a:pt x="1829257" y="2747645"/>
                </a:lnTo>
                <a:lnTo>
                  <a:pt x="1828787" y="2748762"/>
                </a:lnTo>
                <a:lnTo>
                  <a:pt x="1828787" y="2751391"/>
                </a:lnTo>
                <a:lnTo>
                  <a:pt x="1829257" y="2752521"/>
                </a:lnTo>
                <a:lnTo>
                  <a:pt x="1831124" y="2754376"/>
                </a:lnTo>
                <a:lnTo>
                  <a:pt x="1832241" y="2754846"/>
                </a:lnTo>
                <a:lnTo>
                  <a:pt x="1844395" y="2754846"/>
                </a:lnTo>
                <a:lnTo>
                  <a:pt x="1845513" y="2754376"/>
                </a:lnTo>
                <a:lnTo>
                  <a:pt x="1847380" y="2752521"/>
                </a:lnTo>
                <a:lnTo>
                  <a:pt x="1847837" y="2751391"/>
                </a:lnTo>
                <a:lnTo>
                  <a:pt x="1847837" y="2748762"/>
                </a:lnTo>
                <a:close/>
              </a:path>
              <a:path w="8277225" h="3670300">
                <a:moveTo>
                  <a:pt x="1847837" y="1833664"/>
                </a:moveTo>
                <a:lnTo>
                  <a:pt x="1847380" y="1832533"/>
                </a:lnTo>
                <a:lnTo>
                  <a:pt x="1845513" y="1830679"/>
                </a:lnTo>
                <a:lnTo>
                  <a:pt x="1844395" y="1830209"/>
                </a:lnTo>
                <a:lnTo>
                  <a:pt x="1832241" y="1830209"/>
                </a:lnTo>
                <a:lnTo>
                  <a:pt x="1831124" y="1830679"/>
                </a:lnTo>
                <a:lnTo>
                  <a:pt x="1829257" y="1832533"/>
                </a:lnTo>
                <a:lnTo>
                  <a:pt x="1828787" y="1833664"/>
                </a:lnTo>
                <a:lnTo>
                  <a:pt x="1828787" y="1836293"/>
                </a:lnTo>
                <a:lnTo>
                  <a:pt x="1829257" y="1837410"/>
                </a:lnTo>
                <a:lnTo>
                  <a:pt x="1831124" y="1839277"/>
                </a:lnTo>
                <a:lnTo>
                  <a:pt x="1832241" y="1839734"/>
                </a:lnTo>
                <a:lnTo>
                  <a:pt x="1844395" y="1839734"/>
                </a:lnTo>
                <a:lnTo>
                  <a:pt x="1845513" y="1839277"/>
                </a:lnTo>
                <a:lnTo>
                  <a:pt x="1847380" y="1837410"/>
                </a:lnTo>
                <a:lnTo>
                  <a:pt x="1847837" y="1836293"/>
                </a:lnTo>
                <a:lnTo>
                  <a:pt x="1847837" y="1833664"/>
                </a:lnTo>
                <a:close/>
              </a:path>
              <a:path w="8277225" h="3670300">
                <a:moveTo>
                  <a:pt x="1847837" y="918552"/>
                </a:moveTo>
                <a:lnTo>
                  <a:pt x="1847380" y="917435"/>
                </a:lnTo>
                <a:lnTo>
                  <a:pt x="1845513" y="915568"/>
                </a:lnTo>
                <a:lnTo>
                  <a:pt x="1844395" y="915111"/>
                </a:lnTo>
                <a:lnTo>
                  <a:pt x="1832241" y="915111"/>
                </a:lnTo>
                <a:lnTo>
                  <a:pt x="1831124" y="915568"/>
                </a:lnTo>
                <a:lnTo>
                  <a:pt x="1829257" y="917435"/>
                </a:lnTo>
                <a:lnTo>
                  <a:pt x="1828787" y="918552"/>
                </a:lnTo>
                <a:lnTo>
                  <a:pt x="1828787" y="921181"/>
                </a:lnTo>
                <a:lnTo>
                  <a:pt x="1829257" y="922312"/>
                </a:lnTo>
                <a:lnTo>
                  <a:pt x="1831124" y="924166"/>
                </a:lnTo>
                <a:lnTo>
                  <a:pt x="1832241" y="924636"/>
                </a:lnTo>
                <a:lnTo>
                  <a:pt x="1844395" y="924636"/>
                </a:lnTo>
                <a:lnTo>
                  <a:pt x="1845513" y="924166"/>
                </a:lnTo>
                <a:lnTo>
                  <a:pt x="1847380" y="922312"/>
                </a:lnTo>
                <a:lnTo>
                  <a:pt x="1847837" y="921181"/>
                </a:lnTo>
                <a:lnTo>
                  <a:pt x="1847837" y="918552"/>
                </a:lnTo>
                <a:close/>
              </a:path>
              <a:path w="8277225" h="3670300">
                <a:moveTo>
                  <a:pt x="1847837" y="3454"/>
                </a:moveTo>
                <a:lnTo>
                  <a:pt x="1847380" y="2324"/>
                </a:lnTo>
                <a:lnTo>
                  <a:pt x="1845513" y="469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69"/>
                </a:lnTo>
                <a:lnTo>
                  <a:pt x="1829257" y="2324"/>
                </a:lnTo>
                <a:lnTo>
                  <a:pt x="1828787" y="3454"/>
                </a:lnTo>
                <a:lnTo>
                  <a:pt x="1828787" y="6083"/>
                </a:lnTo>
                <a:lnTo>
                  <a:pt x="1829257" y="7200"/>
                </a:lnTo>
                <a:lnTo>
                  <a:pt x="1831124" y="9067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67"/>
                </a:lnTo>
                <a:lnTo>
                  <a:pt x="1847380" y="7200"/>
                </a:lnTo>
                <a:lnTo>
                  <a:pt x="1847837" y="6083"/>
                </a:lnTo>
                <a:lnTo>
                  <a:pt x="1847837" y="3454"/>
                </a:lnTo>
                <a:close/>
              </a:path>
              <a:path w="8277225" h="3670300">
                <a:moveTo>
                  <a:pt x="1904987" y="3663873"/>
                </a:moveTo>
                <a:lnTo>
                  <a:pt x="1904530" y="3662756"/>
                </a:lnTo>
                <a:lnTo>
                  <a:pt x="1902663" y="3660889"/>
                </a:lnTo>
                <a:lnTo>
                  <a:pt x="1901545" y="3660432"/>
                </a:lnTo>
                <a:lnTo>
                  <a:pt x="1889391" y="3660432"/>
                </a:lnTo>
                <a:lnTo>
                  <a:pt x="1888274" y="3660889"/>
                </a:lnTo>
                <a:lnTo>
                  <a:pt x="1886407" y="3662756"/>
                </a:lnTo>
                <a:lnTo>
                  <a:pt x="1885937" y="3663873"/>
                </a:lnTo>
                <a:lnTo>
                  <a:pt x="1885937" y="3666502"/>
                </a:lnTo>
                <a:lnTo>
                  <a:pt x="1886407" y="3667620"/>
                </a:lnTo>
                <a:lnTo>
                  <a:pt x="1888274" y="3669487"/>
                </a:lnTo>
                <a:lnTo>
                  <a:pt x="1889391" y="3669957"/>
                </a:lnTo>
                <a:lnTo>
                  <a:pt x="1901545" y="3669957"/>
                </a:lnTo>
                <a:lnTo>
                  <a:pt x="1902663" y="3669487"/>
                </a:lnTo>
                <a:lnTo>
                  <a:pt x="1904530" y="3667620"/>
                </a:lnTo>
                <a:lnTo>
                  <a:pt x="1904987" y="3666502"/>
                </a:lnTo>
                <a:lnTo>
                  <a:pt x="1904987" y="3663873"/>
                </a:lnTo>
                <a:close/>
              </a:path>
              <a:path w="8277225" h="3670300">
                <a:moveTo>
                  <a:pt x="1904987" y="2748762"/>
                </a:moveTo>
                <a:lnTo>
                  <a:pt x="1904530" y="2747645"/>
                </a:lnTo>
                <a:lnTo>
                  <a:pt x="1902663" y="2745790"/>
                </a:lnTo>
                <a:lnTo>
                  <a:pt x="1901545" y="2745321"/>
                </a:lnTo>
                <a:lnTo>
                  <a:pt x="1889391" y="2745321"/>
                </a:lnTo>
                <a:lnTo>
                  <a:pt x="1888274" y="2745790"/>
                </a:lnTo>
                <a:lnTo>
                  <a:pt x="1886407" y="2747645"/>
                </a:lnTo>
                <a:lnTo>
                  <a:pt x="1885937" y="2748762"/>
                </a:lnTo>
                <a:lnTo>
                  <a:pt x="1885937" y="2751391"/>
                </a:lnTo>
                <a:lnTo>
                  <a:pt x="1886407" y="2752521"/>
                </a:lnTo>
                <a:lnTo>
                  <a:pt x="1888274" y="2754376"/>
                </a:lnTo>
                <a:lnTo>
                  <a:pt x="1889391" y="2754846"/>
                </a:lnTo>
                <a:lnTo>
                  <a:pt x="1901545" y="2754846"/>
                </a:lnTo>
                <a:lnTo>
                  <a:pt x="1902663" y="2754376"/>
                </a:lnTo>
                <a:lnTo>
                  <a:pt x="1904530" y="2752521"/>
                </a:lnTo>
                <a:lnTo>
                  <a:pt x="1904987" y="2751391"/>
                </a:lnTo>
                <a:lnTo>
                  <a:pt x="1904987" y="2748762"/>
                </a:lnTo>
                <a:close/>
              </a:path>
              <a:path w="8277225" h="3670300">
                <a:moveTo>
                  <a:pt x="1904987" y="1833664"/>
                </a:moveTo>
                <a:lnTo>
                  <a:pt x="1904530" y="1832533"/>
                </a:lnTo>
                <a:lnTo>
                  <a:pt x="1902663" y="1830679"/>
                </a:lnTo>
                <a:lnTo>
                  <a:pt x="1901545" y="1830209"/>
                </a:lnTo>
                <a:lnTo>
                  <a:pt x="1889391" y="1830209"/>
                </a:lnTo>
                <a:lnTo>
                  <a:pt x="1888274" y="1830679"/>
                </a:lnTo>
                <a:lnTo>
                  <a:pt x="1886407" y="1832533"/>
                </a:lnTo>
                <a:lnTo>
                  <a:pt x="1885937" y="1833664"/>
                </a:lnTo>
                <a:lnTo>
                  <a:pt x="1885937" y="1836293"/>
                </a:lnTo>
                <a:lnTo>
                  <a:pt x="1886407" y="1837410"/>
                </a:lnTo>
                <a:lnTo>
                  <a:pt x="1888274" y="1839277"/>
                </a:lnTo>
                <a:lnTo>
                  <a:pt x="1889391" y="1839734"/>
                </a:lnTo>
                <a:lnTo>
                  <a:pt x="1901545" y="1839734"/>
                </a:lnTo>
                <a:lnTo>
                  <a:pt x="1902663" y="1839277"/>
                </a:lnTo>
                <a:lnTo>
                  <a:pt x="1904530" y="1837410"/>
                </a:lnTo>
                <a:lnTo>
                  <a:pt x="1904987" y="1836293"/>
                </a:lnTo>
                <a:lnTo>
                  <a:pt x="1904987" y="1833664"/>
                </a:lnTo>
                <a:close/>
              </a:path>
              <a:path w="8277225" h="3670300">
                <a:moveTo>
                  <a:pt x="1904987" y="918552"/>
                </a:moveTo>
                <a:lnTo>
                  <a:pt x="1904530" y="917435"/>
                </a:lnTo>
                <a:lnTo>
                  <a:pt x="1902663" y="915568"/>
                </a:lnTo>
                <a:lnTo>
                  <a:pt x="1901545" y="915111"/>
                </a:lnTo>
                <a:lnTo>
                  <a:pt x="1889391" y="915111"/>
                </a:lnTo>
                <a:lnTo>
                  <a:pt x="1888274" y="915568"/>
                </a:lnTo>
                <a:lnTo>
                  <a:pt x="1886407" y="917435"/>
                </a:lnTo>
                <a:lnTo>
                  <a:pt x="1885937" y="918552"/>
                </a:lnTo>
                <a:lnTo>
                  <a:pt x="1885937" y="921181"/>
                </a:lnTo>
                <a:lnTo>
                  <a:pt x="1886407" y="922312"/>
                </a:lnTo>
                <a:lnTo>
                  <a:pt x="1888274" y="924166"/>
                </a:lnTo>
                <a:lnTo>
                  <a:pt x="1889391" y="924636"/>
                </a:lnTo>
                <a:lnTo>
                  <a:pt x="1901545" y="924636"/>
                </a:lnTo>
                <a:lnTo>
                  <a:pt x="1902663" y="924166"/>
                </a:lnTo>
                <a:lnTo>
                  <a:pt x="1904530" y="922312"/>
                </a:lnTo>
                <a:lnTo>
                  <a:pt x="1904987" y="921181"/>
                </a:lnTo>
                <a:lnTo>
                  <a:pt x="1904987" y="918552"/>
                </a:lnTo>
                <a:close/>
              </a:path>
              <a:path w="8277225" h="3670300">
                <a:moveTo>
                  <a:pt x="1904987" y="3454"/>
                </a:moveTo>
                <a:lnTo>
                  <a:pt x="1904530" y="2324"/>
                </a:lnTo>
                <a:lnTo>
                  <a:pt x="1902663" y="469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69"/>
                </a:lnTo>
                <a:lnTo>
                  <a:pt x="1886407" y="2324"/>
                </a:lnTo>
                <a:lnTo>
                  <a:pt x="1885937" y="3454"/>
                </a:lnTo>
                <a:lnTo>
                  <a:pt x="1885937" y="6083"/>
                </a:lnTo>
                <a:lnTo>
                  <a:pt x="1886407" y="7200"/>
                </a:lnTo>
                <a:lnTo>
                  <a:pt x="1888274" y="9067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67"/>
                </a:lnTo>
                <a:lnTo>
                  <a:pt x="1904530" y="7200"/>
                </a:lnTo>
                <a:lnTo>
                  <a:pt x="1904987" y="6083"/>
                </a:lnTo>
                <a:lnTo>
                  <a:pt x="1904987" y="3454"/>
                </a:lnTo>
                <a:close/>
              </a:path>
              <a:path w="8277225" h="3670300">
                <a:moveTo>
                  <a:pt x="1962137" y="3663873"/>
                </a:moveTo>
                <a:lnTo>
                  <a:pt x="1961680" y="3662756"/>
                </a:lnTo>
                <a:lnTo>
                  <a:pt x="1959813" y="3660889"/>
                </a:lnTo>
                <a:lnTo>
                  <a:pt x="1958695" y="3660432"/>
                </a:lnTo>
                <a:lnTo>
                  <a:pt x="1946541" y="3660432"/>
                </a:lnTo>
                <a:lnTo>
                  <a:pt x="1945424" y="3660889"/>
                </a:lnTo>
                <a:lnTo>
                  <a:pt x="1943557" y="3662756"/>
                </a:lnTo>
                <a:lnTo>
                  <a:pt x="1943100" y="3663873"/>
                </a:lnTo>
                <a:lnTo>
                  <a:pt x="1943100" y="3666502"/>
                </a:lnTo>
                <a:lnTo>
                  <a:pt x="1943557" y="3667620"/>
                </a:lnTo>
                <a:lnTo>
                  <a:pt x="1945424" y="3669487"/>
                </a:lnTo>
                <a:lnTo>
                  <a:pt x="1946541" y="3669957"/>
                </a:lnTo>
                <a:lnTo>
                  <a:pt x="1958695" y="3669957"/>
                </a:lnTo>
                <a:lnTo>
                  <a:pt x="1959813" y="3669487"/>
                </a:lnTo>
                <a:lnTo>
                  <a:pt x="1961680" y="3667620"/>
                </a:lnTo>
                <a:lnTo>
                  <a:pt x="1962137" y="3666502"/>
                </a:lnTo>
                <a:lnTo>
                  <a:pt x="1962137" y="3663873"/>
                </a:lnTo>
                <a:close/>
              </a:path>
              <a:path w="8277225" h="3670300">
                <a:moveTo>
                  <a:pt x="1962137" y="2748762"/>
                </a:moveTo>
                <a:lnTo>
                  <a:pt x="1961680" y="2747645"/>
                </a:lnTo>
                <a:lnTo>
                  <a:pt x="1959813" y="2745790"/>
                </a:lnTo>
                <a:lnTo>
                  <a:pt x="1958695" y="2745321"/>
                </a:lnTo>
                <a:lnTo>
                  <a:pt x="1946541" y="2745321"/>
                </a:lnTo>
                <a:lnTo>
                  <a:pt x="1945424" y="2745790"/>
                </a:lnTo>
                <a:lnTo>
                  <a:pt x="1943557" y="2747645"/>
                </a:lnTo>
                <a:lnTo>
                  <a:pt x="1943100" y="2748762"/>
                </a:lnTo>
                <a:lnTo>
                  <a:pt x="1943100" y="2751391"/>
                </a:lnTo>
                <a:lnTo>
                  <a:pt x="1943557" y="2752521"/>
                </a:lnTo>
                <a:lnTo>
                  <a:pt x="1945424" y="2754376"/>
                </a:lnTo>
                <a:lnTo>
                  <a:pt x="1946541" y="2754846"/>
                </a:lnTo>
                <a:lnTo>
                  <a:pt x="1958695" y="2754846"/>
                </a:lnTo>
                <a:lnTo>
                  <a:pt x="1959813" y="2754376"/>
                </a:lnTo>
                <a:lnTo>
                  <a:pt x="1961680" y="2752521"/>
                </a:lnTo>
                <a:lnTo>
                  <a:pt x="1962137" y="2751391"/>
                </a:lnTo>
                <a:lnTo>
                  <a:pt x="1962137" y="2748762"/>
                </a:lnTo>
                <a:close/>
              </a:path>
              <a:path w="8277225" h="3670300">
                <a:moveTo>
                  <a:pt x="1962137" y="1833664"/>
                </a:moveTo>
                <a:lnTo>
                  <a:pt x="1961680" y="1832533"/>
                </a:lnTo>
                <a:lnTo>
                  <a:pt x="1959813" y="1830679"/>
                </a:lnTo>
                <a:lnTo>
                  <a:pt x="1958695" y="1830209"/>
                </a:lnTo>
                <a:lnTo>
                  <a:pt x="1946541" y="1830209"/>
                </a:lnTo>
                <a:lnTo>
                  <a:pt x="1945424" y="1830679"/>
                </a:lnTo>
                <a:lnTo>
                  <a:pt x="1943557" y="1832533"/>
                </a:lnTo>
                <a:lnTo>
                  <a:pt x="1943100" y="1833664"/>
                </a:lnTo>
                <a:lnTo>
                  <a:pt x="1943100" y="1836293"/>
                </a:lnTo>
                <a:lnTo>
                  <a:pt x="1943557" y="1837410"/>
                </a:lnTo>
                <a:lnTo>
                  <a:pt x="1945424" y="1839277"/>
                </a:lnTo>
                <a:lnTo>
                  <a:pt x="1946541" y="1839734"/>
                </a:lnTo>
                <a:lnTo>
                  <a:pt x="1958695" y="1839734"/>
                </a:lnTo>
                <a:lnTo>
                  <a:pt x="1959813" y="1839277"/>
                </a:lnTo>
                <a:lnTo>
                  <a:pt x="1961680" y="1837410"/>
                </a:lnTo>
                <a:lnTo>
                  <a:pt x="1962137" y="1836293"/>
                </a:lnTo>
                <a:lnTo>
                  <a:pt x="1962137" y="1833664"/>
                </a:lnTo>
                <a:close/>
              </a:path>
              <a:path w="8277225" h="3670300">
                <a:moveTo>
                  <a:pt x="1962137" y="918552"/>
                </a:moveTo>
                <a:lnTo>
                  <a:pt x="1961680" y="917435"/>
                </a:lnTo>
                <a:lnTo>
                  <a:pt x="1959813" y="915568"/>
                </a:lnTo>
                <a:lnTo>
                  <a:pt x="1958695" y="915111"/>
                </a:lnTo>
                <a:lnTo>
                  <a:pt x="1946541" y="915111"/>
                </a:lnTo>
                <a:lnTo>
                  <a:pt x="1945424" y="915568"/>
                </a:lnTo>
                <a:lnTo>
                  <a:pt x="1943557" y="917435"/>
                </a:lnTo>
                <a:lnTo>
                  <a:pt x="1943100" y="918552"/>
                </a:lnTo>
                <a:lnTo>
                  <a:pt x="1943100" y="921181"/>
                </a:lnTo>
                <a:lnTo>
                  <a:pt x="1943557" y="922312"/>
                </a:lnTo>
                <a:lnTo>
                  <a:pt x="1945424" y="924166"/>
                </a:lnTo>
                <a:lnTo>
                  <a:pt x="1946541" y="924636"/>
                </a:lnTo>
                <a:lnTo>
                  <a:pt x="1958695" y="924636"/>
                </a:lnTo>
                <a:lnTo>
                  <a:pt x="1959813" y="924166"/>
                </a:lnTo>
                <a:lnTo>
                  <a:pt x="1961680" y="922312"/>
                </a:lnTo>
                <a:lnTo>
                  <a:pt x="1962137" y="921181"/>
                </a:lnTo>
                <a:lnTo>
                  <a:pt x="1962137" y="918552"/>
                </a:lnTo>
                <a:close/>
              </a:path>
              <a:path w="8277225" h="3670300">
                <a:moveTo>
                  <a:pt x="1962137" y="3454"/>
                </a:moveTo>
                <a:lnTo>
                  <a:pt x="1961680" y="2324"/>
                </a:lnTo>
                <a:lnTo>
                  <a:pt x="1959813" y="469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69"/>
                </a:lnTo>
                <a:lnTo>
                  <a:pt x="1943557" y="2324"/>
                </a:lnTo>
                <a:lnTo>
                  <a:pt x="1943100" y="3454"/>
                </a:lnTo>
                <a:lnTo>
                  <a:pt x="1943100" y="6083"/>
                </a:lnTo>
                <a:lnTo>
                  <a:pt x="1943557" y="7200"/>
                </a:lnTo>
                <a:lnTo>
                  <a:pt x="1945424" y="9067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67"/>
                </a:lnTo>
                <a:lnTo>
                  <a:pt x="1961680" y="7200"/>
                </a:lnTo>
                <a:lnTo>
                  <a:pt x="1962137" y="6083"/>
                </a:lnTo>
                <a:lnTo>
                  <a:pt x="1962137" y="3454"/>
                </a:lnTo>
                <a:close/>
              </a:path>
              <a:path w="8277225" h="3670300">
                <a:moveTo>
                  <a:pt x="2019300" y="3663873"/>
                </a:moveTo>
                <a:lnTo>
                  <a:pt x="2018830" y="3662756"/>
                </a:lnTo>
                <a:lnTo>
                  <a:pt x="2016963" y="3660889"/>
                </a:lnTo>
                <a:lnTo>
                  <a:pt x="2015845" y="3660432"/>
                </a:lnTo>
                <a:lnTo>
                  <a:pt x="2003691" y="3660432"/>
                </a:lnTo>
                <a:lnTo>
                  <a:pt x="2002574" y="3660889"/>
                </a:lnTo>
                <a:lnTo>
                  <a:pt x="2000707" y="3662756"/>
                </a:lnTo>
                <a:lnTo>
                  <a:pt x="2000237" y="3663873"/>
                </a:lnTo>
                <a:lnTo>
                  <a:pt x="2000237" y="3666502"/>
                </a:lnTo>
                <a:lnTo>
                  <a:pt x="2000707" y="3667620"/>
                </a:lnTo>
                <a:lnTo>
                  <a:pt x="2002574" y="3669487"/>
                </a:lnTo>
                <a:lnTo>
                  <a:pt x="2003691" y="3669957"/>
                </a:lnTo>
                <a:lnTo>
                  <a:pt x="2015845" y="3669957"/>
                </a:lnTo>
                <a:lnTo>
                  <a:pt x="2016963" y="3669487"/>
                </a:lnTo>
                <a:lnTo>
                  <a:pt x="2018830" y="3667620"/>
                </a:lnTo>
                <a:lnTo>
                  <a:pt x="2019300" y="3666502"/>
                </a:lnTo>
                <a:lnTo>
                  <a:pt x="2019300" y="3663873"/>
                </a:lnTo>
                <a:close/>
              </a:path>
              <a:path w="8277225" h="3670300">
                <a:moveTo>
                  <a:pt x="2019300" y="2748762"/>
                </a:moveTo>
                <a:lnTo>
                  <a:pt x="2018830" y="2747645"/>
                </a:lnTo>
                <a:lnTo>
                  <a:pt x="2016963" y="2745790"/>
                </a:lnTo>
                <a:lnTo>
                  <a:pt x="2015845" y="2745321"/>
                </a:lnTo>
                <a:lnTo>
                  <a:pt x="2003691" y="2745321"/>
                </a:lnTo>
                <a:lnTo>
                  <a:pt x="2002574" y="2745790"/>
                </a:lnTo>
                <a:lnTo>
                  <a:pt x="2000707" y="2747645"/>
                </a:lnTo>
                <a:lnTo>
                  <a:pt x="2000237" y="2748762"/>
                </a:lnTo>
                <a:lnTo>
                  <a:pt x="2000237" y="2751391"/>
                </a:lnTo>
                <a:lnTo>
                  <a:pt x="2000707" y="2752521"/>
                </a:lnTo>
                <a:lnTo>
                  <a:pt x="2002574" y="2754376"/>
                </a:lnTo>
                <a:lnTo>
                  <a:pt x="2003691" y="2754846"/>
                </a:lnTo>
                <a:lnTo>
                  <a:pt x="2015845" y="2754846"/>
                </a:lnTo>
                <a:lnTo>
                  <a:pt x="2016963" y="2754376"/>
                </a:lnTo>
                <a:lnTo>
                  <a:pt x="2018830" y="2752521"/>
                </a:lnTo>
                <a:lnTo>
                  <a:pt x="2019300" y="2751391"/>
                </a:lnTo>
                <a:lnTo>
                  <a:pt x="2019300" y="2748762"/>
                </a:lnTo>
                <a:close/>
              </a:path>
              <a:path w="8277225" h="3670300">
                <a:moveTo>
                  <a:pt x="2019300" y="1833664"/>
                </a:moveTo>
                <a:lnTo>
                  <a:pt x="2018830" y="1832533"/>
                </a:lnTo>
                <a:lnTo>
                  <a:pt x="2016963" y="1830679"/>
                </a:lnTo>
                <a:lnTo>
                  <a:pt x="2015845" y="1830209"/>
                </a:lnTo>
                <a:lnTo>
                  <a:pt x="2003691" y="1830209"/>
                </a:lnTo>
                <a:lnTo>
                  <a:pt x="2002574" y="1830679"/>
                </a:lnTo>
                <a:lnTo>
                  <a:pt x="2000707" y="1832533"/>
                </a:lnTo>
                <a:lnTo>
                  <a:pt x="2000237" y="1833664"/>
                </a:lnTo>
                <a:lnTo>
                  <a:pt x="2000237" y="1836293"/>
                </a:lnTo>
                <a:lnTo>
                  <a:pt x="2000707" y="1837410"/>
                </a:lnTo>
                <a:lnTo>
                  <a:pt x="2002574" y="1839277"/>
                </a:lnTo>
                <a:lnTo>
                  <a:pt x="2003691" y="1839734"/>
                </a:lnTo>
                <a:lnTo>
                  <a:pt x="2015845" y="1839734"/>
                </a:lnTo>
                <a:lnTo>
                  <a:pt x="2016963" y="1839277"/>
                </a:lnTo>
                <a:lnTo>
                  <a:pt x="2018830" y="1837410"/>
                </a:lnTo>
                <a:lnTo>
                  <a:pt x="2019300" y="1836293"/>
                </a:lnTo>
                <a:lnTo>
                  <a:pt x="2019300" y="1833664"/>
                </a:lnTo>
                <a:close/>
              </a:path>
              <a:path w="8277225" h="3670300">
                <a:moveTo>
                  <a:pt x="2019300" y="918552"/>
                </a:moveTo>
                <a:lnTo>
                  <a:pt x="2018830" y="917435"/>
                </a:lnTo>
                <a:lnTo>
                  <a:pt x="2016963" y="915568"/>
                </a:lnTo>
                <a:lnTo>
                  <a:pt x="2015845" y="915111"/>
                </a:lnTo>
                <a:lnTo>
                  <a:pt x="2003691" y="915111"/>
                </a:lnTo>
                <a:lnTo>
                  <a:pt x="2002574" y="915568"/>
                </a:lnTo>
                <a:lnTo>
                  <a:pt x="2000707" y="917435"/>
                </a:lnTo>
                <a:lnTo>
                  <a:pt x="2000237" y="918552"/>
                </a:lnTo>
                <a:lnTo>
                  <a:pt x="2000237" y="921181"/>
                </a:lnTo>
                <a:lnTo>
                  <a:pt x="2000707" y="922312"/>
                </a:lnTo>
                <a:lnTo>
                  <a:pt x="2002574" y="924166"/>
                </a:lnTo>
                <a:lnTo>
                  <a:pt x="2003691" y="924636"/>
                </a:lnTo>
                <a:lnTo>
                  <a:pt x="2015845" y="924636"/>
                </a:lnTo>
                <a:lnTo>
                  <a:pt x="2016963" y="924166"/>
                </a:lnTo>
                <a:lnTo>
                  <a:pt x="2018830" y="922312"/>
                </a:lnTo>
                <a:lnTo>
                  <a:pt x="2019300" y="921181"/>
                </a:lnTo>
                <a:lnTo>
                  <a:pt x="2019300" y="918552"/>
                </a:lnTo>
                <a:close/>
              </a:path>
              <a:path w="8277225" h="3670300">
                <a:moveTo>
                  <a:pt x="2019300" y="3454"/>
                </a:moveTo>
                <a:lnTo>
                  <a:pt x="2018830" y="2324"/>
                </a:lnTo>
                <a:lnTo>
                  <a:pt x="2016963" y="469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24"/>
                </a:lnTo>
                <a:lnTo>
                  <a:pt x="2000237" y="3454"/>
                </a:lnTo>
                <a:lnTo>
                  <a:pt x="2000237" y="6083"/>
                </a:lnTo>
                <a:lnTo>
                  <a:pt x="2000707" y="7200"/>
                </a:lnTo>
                <a:lnTo>
                  <a:pt x="2002574" y="9067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67"/>
                </a:lnTo>
                <a:lnTo>
                  <a:pt x="2018830" y="7200"/>
                </a:lnTo>
                <a:lnTo>
                  <a:pt x="2019300" y="6083"/>
                </a:lnTo>
                <a:lnTo>
                  <a:pt x="2019300" y="3454"/>
                </a:lnTo>
                <a:close/>
              </a:path>
              <a:path w="8277225" h="3670300">
                <a:moveTo>
                  <a:pt x="2076437" y="3663873"/>
                </a:moveTo>
                <a:lnTo>
                  <a:pt x="2075980" y="3662756"/>
                </a:lnTo>
                <a:lnTo>
                  <a:pt x="2074113" y="3660889"/>
                </a:lnTo>
                <a:lnTo>
                  <a:pt x="2072995" y="3660432"/>
                </a:lnTo>
                <a:lnTo>
                  <a:pt x="2060841" y="3660432"/>
                </a:lnTo>
                <a:lnTo>
                  <a:pt x="2059724" y="3660889"/>
                </a:lnTo>
                <a:lnTo>
                  <a:pt x="2057857" y="3662756"/>
                </a:lnTo>
                <a:lnTo>
                  <a:pt x="2057400" y="3663873"/>
                </a:lnTo>
                <a:lnTo>
                  <a:pt x="2057400" y="3666502"/>
                </a:lnTo>
                <a:lnTo>
                  <a:pt x="2057857" y="3667620"/>
                </a:lnTo>
                <a:lnTo>
                  <a:pt x="2059724" y="3669487"/>
                </a:lnTo>
                <a:lnTo>
                  <a:pt x="2060841" y="3669957"/>
                </a:lnTo>
                <a:lnTo>
                  <a:pt x="2072995" y="3669957"/>
                </a:lnTo>
                <a:lnTo>
                  <a:pt x="2074113" y="3669487"/>
                </a:lnTo>
                <a:lnTo>
                  <a:pt x="2075980" y="3667620"/>
                </a:lnTo>
                <a:lnTo>
                  <a:pt x="2076437" y="3666502"/>
                </a:lnTo>
                <a:lnTo>
                  <a:pt x="2076437" y="3663873"/>
                </a:lnTo>
                <a:close/>
              </a:path>
              <a:path w="8277225" h="3670300">
                <a:moveTo>
                  <a:pt x="2076437" y="2748762"/>
                </a:moveTo>
                <a:lnTo>
                  <a:pt x="2075980" y="2747645"/>
                </a:lnTo>
                <a:lnTo>
                  <a:pt x="2074113" y="2745790"/>
                </a:lnTo>
                <a:lnTo>
                  <a:pt x="2072995" y="2745321"/>
                </a:lnTo>
                <a:lnTo>
                  <a:pt x="2060841" y="2745321"/>
                </a:lnTo>
                <a:lnTo>
                  <a:pt x="2059724" y="2745790"/>
                </a:lnTo>
                <a:lnTo>
                  <a:pt x="2057857" y="2747645"/>
                </a:lnTo>
                <a:lnTo>
                  <a:pt x="2057400" y="2748762"/>
                </a:lnTo>
                <a:lnTo>
                  <a:pt x="2057400" y="2751391"/>
                </a:lnTo>
                <a:lnTo>
                  <a:pt x="2057857" y="2752521"/>
                </a:lnTo>
                <a:lnTo>
                  <a:pt x="2059724" y="2754376"/>
                </a:lnTo>
                <a:lnTo>
                  <a:pt x="2060841" y="2754846"/>
                </a:lnTo>
                <a:lnTo>
                  <a:pt x="2072995" y="2754846"/>
                </a:lnTo>
                <a:lnTo>
                  <a:pt x="2074113" y="2754376"/>
                </a:lnTo>
                <a:lnTo>
                  <a:pt x="2075980" y="2752521"/>
                </a:lnTo>
                <a:lnTo>
                  <a:pt x="2076437" y="2751391"/>
                </a:lnTo>
                <a:lnTo>
                  <a:pt x="2076437" y="2748762"/>
                </a:lnTo>
                <a:close/>
              </a:path>
              <a:path w="8277225" h="3670300">
                <a:moveTo>
                  <a:pt x="2076437" y="1833664"/>
                </a:moveTo>
                <a:lnTo>
                  <a:pt x="2075980" y="1832533"/>
                </a:lnTo>
                <a:lnTo>
                  <a:pt x="2074113" y="1830679"/>
                </a:lnTo>
                <a:lnTo>
                  <a:pt x="2072995" y="1830209"/>
                </a:lnTo>
                <a:lnTo>
                  <a:pt x="2060841" y="1830209"/>
                </a:lnTo>
                <a:lnTo>
                  <a:pt x="2059724" y="1830679"/>
                </a:lnTo>
                <a:lnTo>
                  <a:pt x="2057857" y="1832533"/>
                </a:lnTo>
                <a:lnTo>
                  <a:pt x="2057400" y="1833664"/>
                </a:lnTo>
                <a:lnTo>
                  <a:pt x="2057400" y="1836293"/>
                </a:lnTo>
                <a:lnTo>
                  <a:pt x="2057857" y="1837410"/>
                </a:lnTo>
                <a:lnTo>
                  <a:pt x="2059724" y="1839277"/>
                </a:lnTo>
                <a:lnTo>
                  <a:pt x="2060841" y="1839734"/>
                </a:lnTo>
                <a:lnTo>
                  <a:pt x="2072995" y="1839734"/>
                </a:lnTo>
                <a:lnTo>
                  <a:pt x="2074113" y="1839277"/>
                </a:lnTo>
                <a:lnTo>
                  <a:pt x="2075980" y="1837410"/>
                </a:lnTo>
                <a:lnTo>
                  <a:pt x="2076437" y="1836293"/>
                </a:lnTo>
                <a:lnTo>
                  <a:pt x="2076437" y="1833664"/>
                </a:lnTo>
                <a:close/>
              </a:path>
              <a:path w="8277225" h="3670300">
                <a:moveTo>
                  <a:pt x="2076437" y="918552"/>
                </a:moveTo>
                <a:lnTo>
                  <a:pt x="2075980" y="917435"/>
                </a:lnTo>
                <a:lnTo>
                  <a:pt x="2074113" y="915568"/>
                </a:lnTo>
                <a:lnTo>
                  <a:pt x="2072995" y="915111"/>
                </a:lnTo>
                <a:lnTo>
                  <a:pt x="2060841" y="915111"/>
                </a:lnTo>
                <a:lnTo>
                  <a:pt x="2059724" y="915568"/>
                </a:lnTo>
                <a:lnTo>
                  <a:pt x="2057857" y="917435"/>
                </a:lnTo>
                <a:lnTo>
                  <a:pt x="2057400" y="918552"/>
                </a:lnTo>
                <a:lnTo>
                  <a:pt x="2057400" y="921181"/>
                </a:lnTo>
                <a:lnTo>
                  <a:pt x="2057857" y="922312"/>
                </a:lnTo>
                <a:lnTo>
                  <a:pt x="2059724" y="924166"/>
                </a:lnTo>
                <a:lnTo>
                  <a:pt x="2060841" y="924636"/>
                </a:lnTo>
                <a:lnTo>
                  <a:pt x="2072995" y="924636"/>
                </a:lnTo>
                <a:lnTo>
                  <a:pt x="2074113" y="924166"/>
                </a:lnTo>
                <a:lnTo>
                  <a:pt x="2075980" y="922312"/>
                </a:lnTo>
                <a:lnTo>
                  <a:pt x="2076437" y="921181"/>
                </a:lnTo>
                <a:lnTo>
                  <a:pt x="2076437" y="918552"/>
                </a:lnTo>
                <a:close/>
              </a:path>
              <a:path w="8277225" h="3670300">
                <a:moveTo>
                  <a:pt x="2076437" y="3454"/>
                </a:moveTo>
                <a:lnTo>
                  <a:pt x="2075980" y="2324"/>
                </a:lnTo>
                <a:lnTo>
                  <a:pt x="2074113" y="469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69"/>
                </a:lnTo>
                <a:lnTo>
                  <a:pt x="2057857" y="2324"/>
                </a:lnTo>
                <a:lnTo>
                  <a:pt x="2057400" y="3454"/>
                </a:lnTo>
                <a:lnTo>
                  <a:pt x="2057400" y="6083"/>
                </a:lnTo>
                <a:lnTo>
                  <a:pt x="2057857" y="7200"/>
                </a:lnTo>
                <a:lnTo>
                  <a:pt x="2059724" y="9067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67"/>
                </a:lnTo>
                <a:lnTo>
                  <a:pt x="2075980" y="7200"/>
                </a:lnTo>
                <a:lnTo>
                  <a:pt x="2076437" y="6083"/>
                </a:lnTo>
                <a:lnTo>
                  <a:pt x="2076437" y="3454"/>
                </a:lnTo>
                <a:close/>
              </a:path>
              <a:path w="8277225" h="3670300">
                <a:moveTo>
                  <a:pt x="2133587" y="3663873"/>
                </a:moveTo>
                <a:lnTo>
                  <a:pt x="2133130" y="3662756"/>
                </a:lnTo>
                <a:lnTo>
                  <a:pt x="2131263" y="3660889"/>
                </a:lnTo>
                <a:lnTo>
                  <a:pt x="2130145" y="3660432"/>
                </a:lnTo>
                <a:lnTo>
                  <a:pt x="2117991" y="3660432"/>
                </a:lnTo>
                <a:lnTo>
                  <a:pt x="2116874" y="3660889"/>
                </a:lnTo>
                <a:lnTo>
                  <a:pt x="2115007" y="3662756"/>
                </a:lnTo>
                <a:lnTo>
                  <a:pt x="2114537" y="3663873"/>
                </a:lnTo>
                <a:lnTo>
                  <a:pt x="2114537" y="3666502"/>
                </a:lnTo>
                <a:lnTo>
                  <a:pt x="2115007" y="3667620"/>
                </a:lnTo>
                <a:lnTo>
                  <a:pt x="2116874" y="3669487"/>
                </a:lnTo>
                <a:lnTo>
                  <a:pt x="2117991" y="3669957"/>
                </a:lnTo>
                <a:lnTo>
                  <a:pt x="2130145" y="3669957"/>
                </a:lnTo>
                <a:lnTo>
                  <a:pt x="2131263" y="3669487"/>
                </a:lnTo>
                <a:lnTo>
                  <a:pt x="2133130" y="3667620"/>
                </a:lnTo>
                <a:lnTo>
                  <a:pt x="2133587" y="3666502"/>
                </a:lnTo>
                <a:lnTo>
                  <a:pt x="2133587" y="3663873"/>
                </a:lnTo>
                <a:close/>
              </a:path>
              <a:path w="8277225" h="3670300">
                <a:moveTo>
                  <a:pt x="2133587" y="2748762"/>
                </a:moveTo>
                <a:lnTo>
                  <a:pt x="2133130" y="2747645"/>
                </a:lnTo>
                <a:lnTo>
                  <a:pt x="2131263" y="2745790"/>
                </a:lnTo>
                <a:lnTo>
                  <a:pt x="2130145" y="2745321"/>
                </a:lnTo>
                <a:lnTo>
                  <a:pt x="2117991" y="2745321"/>
                </a:lnTo>
                <a:lnTo>
                  <a:pt x="2116874" y="2745790"/>
                </a:lnTo>
                <a:lnTo>
                  <a:pt x="2115007" y="2747645"/>
                </a:lnTo>
                <a:lnTo>
                  <a:pt x="2114537" y="2748762"/>
                </a:lnTo>
                <a:lnTo>
                  <a:pt x="2114537" y="2751391"/>
                </a:lnTo>
                <a:lnTo>
                  <a:pt x="2115007" y="2752521"/>
                </a:lnTo>
                <a:lnTo>
                  <a:pt x="2116874" y="2754376"/>
                </a:lnTo>
                <a:lnTo>
                  <a:pt x="2117991" y="2754846"/>
                </a:lnTo>
                <a:lnTo>
                  <a:pt x="2130145" y="2754846"/>
                </a:lnTo>
                <a:lnTo>
                  <a:pt x="2131263" y="2754376"/>
                </a:lnTo>
                <a:lnTo>
                  <a:pt x="2133130" y="2752521"/>
                </a:lnTo>
                <a:lnTo>
                  <a:pt x="2133587" y="2751391"/>
                </a:lnTo>
                <a:lnTo>
                  <a:pt x="2133587" y="2748762"/>
                </a:lnTo>
                <a:close/>
              </a:path>
              <a:path w="8277225" h="3670300">
                <a:moveTo>
                  <a:pt x="2133587" y="1833664"/>
                </a:moveTo>
                <a:lnTo>
                  <a:pt x="2133130" y="1832533"/>
                </a:lnTo>
                <a:lnTo>
                  <a:pt x="2131263" y="1830679"/>
                </a:lnTo>
                <a:lnTo>
                  <a:pt x="2130145" y="1830209"/>
                </a:lnTo>
                <a:lnTo>
                  <a:pt x="2117991" y="1830209"/>
                </a:lnTo>
                <a:lnTo>
                  <a:pt x="2116874" y="1830679"/>
                </a:lnTo>
                <a:lnTo>
                  <a:pt x="2115007" y="1832533"/>
                </a:lnTo>
                <a:lnTo>
                  <a:pt x="2114537" y="1833664"/>
                </a:lnTo>
                <a:lnTo>
                  <a:pt x="2114537" y="1836293"/>
                </a:lnTo>
                <a:lnTo>
                  <a:pt x="2115007" y="1837410"/>
                </a:lnTo>
                <a:lnTo>
                  <a:pt x="2116874" y="1839277"/>
                </a:lnTo>
                <a:lnTo>
                  <a:pt x="2117991" y="1839734"/>
                </a:lnTo>
                <a:lnTo>
                  <a:pt x="2130145" y="1839734"/>
                </a:lnTo>
                <a:lnTo>
                  <a:pt x="2131263" y="1839277"/>
                </a:lnTo>
                <a:lnTo>
                  <a:pt x="2133130" y="1837410"/>
                </a:lnTo>
                <a:lnTo>
                  <a:pt x="2133587" y="1836293"/>
                </a:lnTo>
                <a:lnTo>
                  <a:pt x="2133587" y="1833664"/>
                </a:lnTo>
                <a:close/>
              </a:path>
              <a:path w="8277225" h="3670300">
                <a:moveTo>
                  <a:pt x="2133587" y="918552"/>
                </a:moveTo>
                <a:lnTo>
                  <a:pt x="2133130" y="917435"/>
                </a:lnTo>
                <a:lnTo>
                  <a:pt x="2131263" y="915568"/>
                </a:lnTo>
                <a:lnTo>
                  <a:pt x="2130145" y="915111"/>
                </a:lnTo>
                <a:lnTo>
                  <a:pt x="2117991" y="915111"/>
                </a:lnTo>
                <a:lnTo>
                  <a:pt x="2116874" y="915568"/>
                </a:lnTo>
                <a:lnTo>
                  <a:pt x="2115007" y="917435"/>
                </a:lnTo>
                <a:lnTo>
                  <a:pt x="2114537" y="918552"/>
                </a:lnTo>
                <a:lnTo>
                  <a:pt x="2114537" y="921181"/>
                </a:lnTo>
                <a:lnTo>
                  <a:pt x="2115007" y="922312"/>
                </a:lnTo>
                <a:lnTo>
                  <a:pt x="2116874" y="924166"/>
                </a:lnTo>
                <a:lnTo>
                  <a:pt x="2117991" y="924636"/>
                </a:lnTo>
                <a:lnTo>
                  <a:pt x="2130145" y="924636"/>
                </a:lnTo>
                <a:lnTo>
                  <a:pt x="2131263" y="924166"/>
                </a:lnTo>
                <a:lnTo>
                  <a:pt x="2133130" y="922312"/>
                </a:lnTo>
                <a:lnTo>
                  <a:pt x="2133587" y="921181"/>
                </a:lnTo>
                <a:lnTo>
                  <a:pt x="2133587" y="918552"/>
                </a:lnTo>
                <a:close/>
              </a:path>
              <a:path w="8277225" h="3670300">
                <a:moveTo>
                  <a:pt x="2133587" y="3454"/>
                </a:moveTo>
                <a:lnTo>
                  <a:pt x="2133130" y="2324"/>
                </a:lnTo>
                <a:lnTo>
                  <a:pt x="2131263" y="469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69"/>
                </a:lnTo>
                <a:lnTo>
                  <a:pt x="2115007" y="2324"/>
                </a:lnTo>
                <a:lnTo>
                  <a:pt x="2114537" y="3454"/>
                </a:lnTo>
                <a:lnTo>
                  <a:pt x="2114537" y="6083"/>
                </a:lnTo>
                <a:lnTo>
                  <a:pt x="2115007" y="7200"/>
                </a:lnTo>
                <a:lnTo>
                  <a:pt x="2116874" y="9067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67"/>
                </a:lnTo>
                <a:lnTo>
                  <a:pt x="2133130" y="7200"/>
                </a:lnTo>
                <a:lnTo>
                  <a:pt x="2133587" y="6083"/>
                </a:lnTo>
                <a:lnTo>
                  <a:pt x="2133587" y="3454"/>
                </a:lnTo>
                <a:close/>
              </a:path>
              <a:path w="8277225" h="3670300">
                <a:moveTo>
                  <a:pt x="2190737" y="3663873"/>
                </a:moveTo>
                <a:lnTo>
                  <a:pt x="2190280" y="3662756"/>
                </a:lnTo>
                <a:lnTo>
                  <a:pt x="2188413" y="3660889"/>
                </a:lnTo>
                <a:lnTo>
                  <a:pt x="2187295" y="3660432"/>
                </a:lnTo>
                <a:lnTo>
                  <a:pt x="2175141" y="3660432"/>
                </a:lnTo>
                <a:lnTo>
                  <a:pt x="2174024" y="3660889"/>
                </a:lnTo>
                <a:lnTo>
                  <a:pt x="2172157" y="3662756"/>
                </a:lnTo>
                <a:lnTo>
                  <a:pt x="2171687" y="3663873"/>
                </a:lnTo>
                <a:lnTo>
                  <a:pt x="2171687" y="3666502"/>
                </a:lnTo>
                <a:lnTo>
                  <a:pt x="2172157" y="3667620"/>
                </a:lnTo>
                <a:lnTo>
                  <a:pt x="2174024" y="3669487"/>
                </a:lnTo>
                <a:lnTo>
                  <a:pt x="2175141" y="3669957"/>
                </a:lnTo>
                <a:lnTo>
                  <a:pt x="2187295" y="3669957"/>
                </a:lnTo>
                <a:lnTo>
                  <a:pt x="2188413" y="3669487"/>
                </a:lnTo>
                <a:lnTo>
                  <a:pt x="2190280" y="3667620"/>
                </a:lnTo>
                <a:lnTo>
                  <a:pt x="2190737" y="3666502"/>
                </a:lnTo>
                <a:lnTo>
                  <a:pt x="2190737" y="3663873"/>
                </a:lnTo>
                <a:close/>
              </a:path>
              <a:path w="8277225" h="3670300">
                <a:moveTo>
                  <a:pt x="2190737" y="2748762"/>
                </a:moveTo>
                <a:lnTo>
                  <a:pt x="2190280" y="2747645"/>
                </a:lnTo>
                <a:lnTo>
                  <a:pt x="2188413" y="2745790"/>
                </a:lnTo>
                <a:lnTo>
                  <a:pt x="2187295" y="2745321"/>
                </a:lnTo>
                <a:lnTo>
                  <a:pt x="2175141" y="2745321"/>
                </a:lnTo>
                <a:lnTo>
                  <a:pt x="2174024" y="2745790"/>
                </a:lnTo>
                <a:lnTo>
                  <a:pt x="2172157" y="2747645"/>
                </a:lnTo>
                <a:lnTo>
                  <a:pt x="2171687" y="2748762"/>
                </a:lnTo>
                <a:lnTo>
                  <a:pt x="2171687" y="2751391"/>
                </a:lnTo>
                <a:lnTo>
                  <a:pt x="2172157" y="2752521"/>
                </a:lnTo>
                <a:lnTo>
                  <a:pt x="2174024" y="2754376"/>
                </a:lnTo>
                <a:lnTo>
                  <a:pt x="2175141" y="2754846"/>
                </a:lnTo>
                <a:lnTo>
                  <a:pt x="2187295" y="2754846"/>
                </a:lnTo>
                <a:lnTo>
                  <a:pt x="2188413" y="2754376"/>
                </a:lnTo>
                <a:lnTo>
                  <a:pt x="2190280" y="2752521"/>
                </a:lnTo>
                <a:lnTo>
                  <a:pt x="2190737" y="2751391"/>
                </a:lnTo>
                <a:lnTo>
                  <a:pt x="2190737" y="2748762"/>
                </a:lnTo>
                <a:close/>
              </a:path>
              <a:path w="8277225" h="3670300">
                <a:moveTo>
                  <a:pt x="2190737" y="1833664"/>
                </a:moveTo>
                <a:lnTo>
                  <a:pt x="2190280" y="1832533"/>
                </a:lnTo>
                <a:lnTo>
                  <a:pt x="2188413" y="1830679"/>
                </a:lnTo>
                <a:lnTo>
                  <a:pt x="2187295" y="1830209"/>
                </a:lnTo>
                <a:lnTo>
                  <a:pt x="2175141" y="1830209"/>
                </a:lnTo>
                <a:lnTo>
                  <a:pt x="2174024" y="1830679"/>
                </a:lnTo>
                <a:lnTo>
                  <a:pt x="2172157" y="1832533"/>
                </a:lnTo>
                <a:lnTo>
                  <a:pt x="2171687" y="1833664"/>
                </a:lnTo>
                <a:lnTo>
                  <a:pt x="2171687" y="1836293"/>
                </a:lnTo>
                <a:lnTo>
                  <a:pt x="2172157" y="1837410"/>
                </a:lnTo>
                <a:lnTo>
                  <a:pt x="2174024" y="1839277"/>
                </a:lnTo>
                <a:lnTo>
                  <a:pt x="2175141" y="1839734"/>
                </a:lnTo>
                <a:lnTo>
                  <a:pt x="2187295" y="1839734"/>
                </a:lnTo>
                <a:lnTo>
                  <a:pt x="2188413" y="1839277"/>
                </a:lnTo>
                <a:lnTo>
                  <a:pt x="2190280" y="1837410"/>
                </a:lnTo>
                <a:lnTo>
                  <a:pt x="2190737" y="1836293"/>
                </a:lnTo>
                <a:lnTo>
                  <a:pt x="2190737" y="1833664"/>
                </a:lnTo>
                <a:close/>
              </a:path>
              <a:path w="8277225" h="3670300">
                <a:moveTo>
                  <a:pt x="2190737" y="918552"/>
                </a:moveTo>
                <a:lnTo>
                  <a:pt x="2190280" y="917435"/>
                </a:lnTo>
                <a:lnTo>
                  <a:pt x="2188413" y="915568"/>
                </a:lnTo>
                <a:lnTo>
                  <a:pt x="2187295" y="915111"/>
                </a:lnTo>
                <a:lnTo>
                  <a:pt x="2175141" y="915111"/>
                </a:lnTo>
                <a:lnTo>
                  <a:pt x="2174024" y="915568"/>
                </a:lnTo>
                <a:lnTo>
                  <a:pt x="2172157" y="917435"/>
                </a:lnTo>
                <a:lnTo>
                  <a:pt x="2171687" y="918552"/>
                </a:lnTo>
                <a:lnTo>
                  <a:pt x="2171687" y="921181"/>
                </a:lnTo>
                <a:lnTo>
                  <a:pt x="2172157" y="922312"/>
                </a:lnTo>
                <a:lnTo>
                  <a:pt x="2174024" y="924166"/>
                </a:lnTo>
                <a:lnTo>
                  <a:pt x="2175141" y="924636"/>
                </a:lnTo>
                <a:lnTo>
                  <a:pt x="2187295" y="924636"/>
                </a:lnTo>
                <a:lnTo>
                  <a:pt x="2188413" y="924166"/>
                </a:lnTo>
                <a:lnTo>
                  <a:pt x="2190280" y="922312"/>
                </a:lnTo>
                <a:lnTo>
                  <a:pt x="2190737" y="921181"/>
                </a:lnTo>
                <a:lnTo>
                  <a:pt x="2190737" y="918552"/>
                </a:lnTo>
                <a:close/>
              </a:path>
              <a:path w="8277225" h="3670300">
                <a:moveTo>
                  <a:pt x="2190737" y="3454"/>
                </a:moveTo>
                <a:lnTo>
                  <a:pt x="2190280" y="2324"/>
                </a:lnTo>
                <a:lnTo>
                  <a:pt x="2188413" y="469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69"/>
                </a:lnTo>
                <a:lnTo>
                  <a:pt x="2172157" y="2324"/>
                </a:lnTo>
                <a:lnTo>
                  <a:pt x="2171687" y="3454"/>
                </a:lnTo>
                <a:lnTo>
                  <a:pt x="2171687" y="6083"/>
                </a:lnTo>
                <a:lnTo>
                  <a:pt x="2172157" y="7200"/>
                </a:lnTo>
                <a:lnTo>
                  <a:pt x="2174024" y="9067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67"/>
                </a:lnTo>
                <a:lnTo>
                  <a:pt x="2190280" y="7200"/>
                </a:lnTo>
                <a:lnTo>
                  <a:pt x="2190737" y="6083"/>
                </a:lnTo>
                <a:lnTo>
                  <a:pt x="2190737" y="3454"/>
                </a:lnTo>
                <a:close/>
              </a:path>
              <a:path w="8277225" h="3670300">
                <a:moveTo>
                  <a:pt x="2247887" y="3663873"/>
                </a:moveTo>
                <a:lnTo>
                  <a:pt x="2247430" y="3662756"/>
                </a:lnTo>
                <a:lnTo>
                  <a:pt x="2245563" y="3660889"/>
                </a:lnTo>
                <a:lnTo>
                  <a:pt x="2244445" y="3660432"/>
                </a:lnTo>
                <a:lnTo>
                  <a:pt x="2232291" y="3660432"/>
                </a:lnTo>
                <a:lnTo>
                  <a:pt x="2231174" y="3660889"/>
                </a:lnTo>
                <a:lnTo>
                  <a:pt x="2229307" y="3662756"/>
                </a:lnTo>
                <a:lnTo>
                  <a:pt x="2228837" y="3663873"/>
                </a:lnTo>
                <a:lnTo>
                  <a:pt x="2228837" y="3666502"/>
                </a:lnTo>
                <a:lnTo>
                  <a:pt x="2229307" y="3667620"/>
                </a:lnTo>
                <a:lnTo>
                  <a:pt x="2231174" y="3669487"/>
                </a:lnTo>
                <a:lnTo>
                  <a:pt x="2232291" y="3669957"/>
                </a:lnTo>
                <a:lnTo>
                  <a:pt x="2244445" y="3669957"/>
                </a:lnTo>
                <a:lnTo>
                  <a:pt x="2245563" y="3669487"/>
                </a:lnTo>
                <a:lnTo>
                  <a:pt x="2247430" y="3667620"/>
                </a:lnTo>
                <a:lnTo>
                  <a:pt x="2247887" y="3666502"/>
                </a:lnTo>
                <a:lnTo>
                  <a:pt x="2247887" y="3663873"/>
                </a:lnTo>
                <a:close/>
              </a:path>
              <a:path w="8277225" h="3670300">
                <a:moveTo>
                  <a:pt x="2247887" y="2748762"/>
                </a:moveTo>
                <a:lnTo>
                  <a:pt x="2247430" y="2747645"/>
                </a:lnTo>
                <a:lnTo>
                  <a:pt x="2245563" y="2745790"/>
                </a:lnTo>
                <a:lnTo>
                  <a:pt x="2244445" y="2745321"/>
                </a:lnTo>
                <a:lnTo>
                  <a:pt x="2232291" y="2745321"/>
                </a:lnTo>
                <a:lnTo>
                  <a:pt x="2231174" y="2745790"/>
                </a:lnTo>
                <a:lnTo>
                  <a:pt x="2229307" y="2747645"/>
                </a:lnTo>
                <a:lnTo>
                  <a:pt x="2228837" y="2748762"/>
                </a:lnTo>
                <a:lnTo>
                  <a:pt x="2228837" y="2751391"/>
                </a:lnTo>
                <a:lnTo>
                  <a:pt x="2229307" y="2752521"/>
                </a:lnTo>
                <a:lnTo>
                  <a:pt x="2231174" y="2754376"/>
                </a:lnTo>
                <a:lnTo>
                  <a:pt x="2232291" y="2754846"/>
                </a:lnTo>
                <a:lnTo>
                  <a:pt x="2244445" y="2754846"/>
                </a:lnTo>
                <a:lnTo>
                  <a:pt x="2245563" y="2754376"/>
                </a:lnTo>
                <a:lnTo>
                  <a:pt x="2247430" y="2752521"/>
                </a:lnTo>
                <a:lnTo>
                  <a:pt x="2247887" y="2751391"/>
                </a:lnTo>
                <a:lnTo>
                  <a:pt x="2247887" y="2748762"/>
                </a:lnTo>
                <a:close/>
              </a:path>
              <a:path w="8277225" h="3670300">
                <a:moveTo>
                  <a:pt x="2247887" y="1833664"/>
                </a:moveTo>
                <a:lnTo>
                  <a:pt x="2247430" y="1832533"/>
                </a:lnTo>
                <a:lnTo>
                  <a:pt x="2245563" y="1830679"/>
                </a:lnTo>
                <a:lnTo>
                  <a:pt x="2244445" y="1830209"/>
                </a:lnTo>
                <a:lnTo>
                  <a:pt x="2232291" y="1830209"/>
                </a:lnTo>
                <a:lnTo>
                  <a:pt x="2231174" y="1830679"/>
                </a:lnTo>
                <a:lnTo>
                  <a:pt x="2229307" y="1832533"/>
                </a:lnTo>
                <a:lnTo>
                  <a:pt x="2228837" y="1833664"/>
                </a:lnTo>
                <a:lnTo>
                  <a:pt x="2228837" y="1836293"/>
                </a:lnTo>
                <a:lnTo>
                  <a:pt x="2229307" y="1837410"/>
                </a:lnTo>
                <a:lnTo>
                  <a:pt x="2231174" y="1839277"/>
                </a:lnTo>
                <a:lnTo>
                  <a:pt x="2232291" y="1839734"/>
                </a:lnTo>
                <a:lnTo>
                  <a:pt x="2244445" y="1839734"/>
                </a:lnTo>
                <a:lnTo>
                  <a:pt x="2245563" y="1839277"/>
                </a:lnTo>
                <a:lnTo>
                  <a:pt x="2247430" y="1837410"/>
                </a:lnTo>
                <a:lnTo>
                  <a:pt x="2247887" y="1836293"/>
                </a:lnTo>
                <a:lnTo>
                  <a:pt x="2247887" y="1833664"/>
                </a:lnTo>
                <a:close/>
              </a:path>
              <a:path w="8277225" h="3670300">
                <a:moveTo>
                  <a:pt x="2247887" y="918552"/>
                </a:moveTo>
                <a:lnTo>
                  <a:pt x="2247430" y="917435"/>
                </a:lnTo>
                <a:lnTo>
                  <a:pt x="2245563" y="915568"/>
                </a:lnTo>
                <a:lnTo>
                  <a:pt x="2244445" y="915111"/>
                </a:lnTo>
                <a:lnTo>
                  <a:pt x="2232291" y="915111"/>
                </a:lnTo>
                <a:lnTo>
                  <a:pt x="2231174" y="915568"/>
                </a:lnTo>
                <a:lnTo>
                  <a:pt x="2229307" y="917435"/>
                </a:lnTo>
                <a:lnTo>
                  <a:pt x="2228837" y="918552"/>
                </a:lnTo>
                <a:lnTo>
                  <a:pt x="2228837" y="921181"/>
                </a:lnTo>
                <a:lnTo>
                  <a:pt x="2229307" y="922312"/>
                </a:lnTo>
                <a:lnTo>
                  <a:pt x="2231174" y="924166"/>
                </a:lnTo>
                <a:lnTo>
                  <a:pt x="2232291" y="924636"/>
                </a:lnTo>
                <a:lnTo>
                  <a:pt x="2244445" y="924636"/>
                </a:lnTo>
                <a:lnTo>
                  <a:pt x="2245563" y="924166"/>
                </a:lnTo>
                <a:lnTo>
                  <a:pt x="2247430" y="922312"/>
                </a:lnTo>
                <a:lnTo>
                  <a:pt x="2247887" y="921181"/>
                </a:lnTo>
                <a:lnTo>
                  <a:pt x="2247887" y="918552"/>
                </a:lnTo>
                <a:close/>
              </a:path>
              <a:path w="8277225" h="3670300">
                <a:moveTo>
                  <a:pt x="2247887" y="3454"/>
                </a:moveTo>
                <a:lnTo>
                  <a:pt x="2247430" y="2324"/>
                </a:lnTo>
                <a:lnTo>
                  <a:pt x="2245563" y="469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69"/>
                </a:lnTo>
                <a:lnTo>
                  <a:pt x="2229307" y="2324"/>
                </a:lnTo>
                <a:lnTo>
                  <a:pt x="2228837" y="3454"/>
                </a:lnTo>
                <a:lnTo>
                  <a:pt x="2228837" y="6083"/>
                </a:lnTo>
                <a:lnTo>
                  <a:pt x="2229307" y="7200"/>
                </a:lnTo>
                <a:lnTo>
                  <a:pt x="2231174" y="9067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67"/>
                </a:lnTo>
                <a:lnTo>
                  <a:pt x="2247430" y="7200"/>
                </a:lnTo>
                <a:lnTo>
                  <a:pt x="2247887" y="6083"/>
                </a:lnTo>
                <a:lnTo>
                  <a:pt x="2247887" y="3454"/>
                </a:lnTo>
                <a:close/>
              </a:path>
              <a:path w="8277225" h="3670300">
                <a:moveTo>
                  <a:pt x="2305037" y="3663873"/>
                </a:moveTo>
                <a:lnTo>
                  <a:pt x="2304580" y="3662756"/>
                </a:lnTo>
                <a:lnTo>
                  <a:pt x="2302713" y="3660889"/>
                </a:lnTo>
                <a:lnTo>
                  <a:pt x="2301595" y="3660432"/>
                </a:lnTo>
                <a:lnTo>
                  <a:pt x="2289441" y="3660432"/>
                </a:lnTo>
                <a:lnTo>
                  <a:pt x="2288324" y="3660889"/>
                </a:lnTo>
                <a:lnTo>
                  <a:pt x="2286457" y="3662756"/>
                </a:lnTo>
                <a:lnTo>
                  <a:pt x="2285987" y="3663873"/>
                </a:lnTo>
                <a:lnTo>
                  <a:pt x="2285987" y="3666502"/>
                </a:lnTo>
                <a:lnTo>
                  <a:pt x="2286457" y="3667620"/>
                </a:lnTo>
                <a:lnTo>
                  <a:pt x="2288324" y="3669487"/>
                </a:lnTo>
                <a:lnTo>
                  <a:pt x="2289441" y="3669957"/>
                </a:lnTo>
                <a:lnTo>
                  <a:pt x="2301595" y="3669957"/>
                </a:lnTo>
                <a:lnTo>
                  <a:pt x="2302713" y="3669487"/>
                </a:lnTo>
                <a:lnTo>
                  <a:pt x="2304580" y="3667620"/>
                </a:lnTo>
                <a:lnTo>
                  <a:pt x="2305037" y="3666502"/>
                </a:lnTo>
                <a:lnTo>
                  <a:pt x="2305037" y="3663873"/>
                </a:lnTo>
                <a:close/>
              </a:path>
              <a:path w="8277225" h="3670300">
                <a:moveTo>
                  <a:pt x="2305037" y="2748762"/>
                </a:moveTo>
                <a:lnTo>
                  <a:pt x="2304580" y="2747645"/>
                </a:lnTo>
                <a:lnTo>
                  <a:pt x="2302713" y="2745790"/>
                </a:lnTo>
                <a:lnTo>
                  <a:pt x="2301595" y="2745321"/>
                </a:lnTo>
                <a:lnTo>
                  <a:pt x="2289441" y="2745321"/>
                </a:lnTo>
                <a:lnTo>
                  <a:pt x="2288324" y="2745790"/>
                </a:lnTo>
                <a:lnTo>
                  <a:pt x="2286457" y="2747645"/>
                </a:lnTo>
                <a:lnTo>
                  <a:pt x="2285987" y="2748762"/>
                </a:lnTo>
                <a:lnTo>
                  <a:pt x="2285987" y="2751391"/>
                </a:lnTo>
                <a:lnTo>
                  <a:pt x="2286457" y="2752521"/>
                </a:lnTo>
                <a:lnTo>
                  <a:pt x="2288324" y="2754376"/>
                </a:lnTo>
                <a:lnTo>
                  <a:pt x="2289441" y="2754846"/>
                </a:lnTo>
                <a:lnTo>
                  <a:pt x="2301595" y="2754846"/>
                </a:lnTo>
                <a:lnTo>
                  <a:pt x="2302713" y="2754376"/>
                </a:lnTo>
                <a:lnTo>
                  <a:pt x="2304580" y="2752521"/>
                </a:lnTo>
                <a:lnTo>
                  <a:pt x="2305037" y="2751391"/>
                </a:lnTo>
                <a:lnTo>
                  <a:pt x="2305037" y="2748762"/>
                </a:lnTo>
                <a:close/>
              </a:path>
              <a:path w="8277225" h="3670300">
                <a:moveTo>
                  <a:pt x="2305037" y="1833664"/>
                </a:moveTo>
                <a:lnTo>
                  <a:pt x="2304580" y="1832533"/>
                </a:lnTo>
                <a:lnTo>
                  <a:pt x="2302713" y="1830679"/>
                </a:lnTo>
                <a:lnTo>
                  <a:pt x="2301595" y="1830209"/>
                </a:lnTo>
                <a:lnTo>
                  <a:pt x="2289441" y="1830209"/>
                </a:lnTo>
                <a:lnTo>
                  <a:pt x="2288324" y="1830679"/>
                </a:lnTo>
                <a:lnTo>
                  <a:pt x="2286457" y="1832533"/>
                </a:lnTo>
                <a:lnTo>
                  <a:pt x="2285987" y="1833664"/>
                </a:lnTo>
                <a:lnTo>
                  <a:pt x="2285987" y="1836293"/>
                </a:lnTo>
                <a:lnTo>
                  <a:pt x="2286457" y="1837410"/>
                </a:lnTo>
                <a:lnTo>
                  <a:pt x="2288324" y="1839277"/>
                </a:lnTo>
                <a:lnTo>
                  <a:pt x="2289441" y="1839734"/>
                </a:lnTo>
                <a:lnTo>
                  <a:pt x="2301595" y="1839734"/>
                </a:lnTo>
                <a:lnTo>
                  <a:pt x="2302713" y="1839277"/>
                </a:lnTo>
                <a:lnTo>
                  <a:pt x="2304580" y="1837410"/>
                </a:lnTo>
                <a:lnTo>
                  <a:pt x="2305037" y="1836293"/>
                </a:lnTo>
                <a:lnTo>
                  <a:pt x="2305037" y="1833664"/>
                </a:lnTo>
                <a:close/>
              </a:path>
              <a:path w="8277225" h="3670300">
                <a:moveTo>
                  <a:pt x="2305037" y="918552"/>
                </a:moveTo>
                <a:lnTo>
                  <a:pt x="2304580" y="917435"/>
                </a:lnTo>
                <a:lnTo>
                  <a:pt x="2302713" y="915568"/>
                </a:lnTo>
                <a:lnTo>
                  <a:pt x="2301595" y="915111"/>
                </a:lnTo>
                <a:lnTo>
                  <a:pt x="2289441" y="915111"/>
                </a:lnTo>
                <a:lnTo>
                  <a:pt x="2288324" y="915568"/>
                </a:lnTo>
                <a:lnTo>
                  <a:pt x="2286457" y="917435"/>
                </a:lnTo>
                <a:lnTo>
                  <a:pt x="2285987" y="918552"/>
                </a:lnTo>
                <a:lnTo>
                  <a:pt x="2285987" y="921181"/>
                </a:lnTo>
                <a:lnTo>
                  <a:pt x="2286457" y="922312"/>
                </a:lnTo>
                <a:lnTo>
                  <a:pt x="2288324" y="924166"/>
                </a:lnTo>
                <a:lnTo>
                  <a:pt x="2289441" y="924636"/>
                </a:lnTo>
                <a:lnTo>
                  <a:pt x="2301595" y="924636"/>
                </a:lnTo>
                <a:lnTo>
                  <a:pt x="2302713" y="924166"/>
                </a:lnTo>
                <a:lnTo>
                  <a:pt x="2304580" y="922312"/>
                </a:lnTo>
                <a:lnTo>
                  <a:pt x="2305037" y="921181"/>
                </a:lnTo>
                <a:lnTo>
                  <a:pt x="2305037" y="918552"/>
                </a:lnTo>
                <a:close/>
              </a:path>
              <a:path w="8277225" h="3670300">
                <a:moveTo>
                  <a:pt x="2305037" y="3454"/>
                </a:moveTo>
                <a:lnTo>
                  <a:pt x="2304580" y="2324"/>
                </a:lnTo>
                <a:lnTo>
                  <a:pt x="2302713" y="469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24"/>
                </a:lnTo>
                <a:lnTo>
                  <a:pt x="2285987" y="3454"/>
                </a:lnTo>
                <a:lnTo>
                  <a:pt x="2285987" y="6083"/>
                </a:lnTo>
                <a:lnTo>
                  <a:pt x="2286457" y="7200"/>
                </a:lnTo>
                <a:lnTo>
                  <a:pt x="2288324" y="9067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67"/>
                </a:lnTo>
                <a:lnTo>
                  <a:pt x="2304580" y="7200"/>
                </a:lnTo>
                <a:lnTo>
                  <a:pt x="2305037" y="6083"/>
                </a:lnTo>
                <a:lnTo>
                  <a:pt x="2305037" y="3454"/>
                </a:lnTo>
                <a:close/>
              </a:path>
              <a:path w="8277225" h="3670300">
                <a:moveTo>
                  <a:pt x="2362187" y="3663873"/>
                </a:moveTo>
                <a:lnTo>
                  <a:pt x="2361730" y="3662756"/>
                </a:lnTo>
                <a:lnTo>
                  <a:pt x="2359863" y="3660889"/>
                </a:lnTo>
                <a:lnTo>
                  <a:pt x="2358745" y="3660432"/>
                </a:lnTo>
                <a:lnTo>
                  <a:pt x="2346591" y="3660432"/>
                </a:lnTo>
                <a:lnTo>
                  <a:pt x="2345474" y="3660889"/>
                </a:lnTo>
                <a:lnTo>
                  <a:pt x="2343607" y="3662756"/>
                </a:lnTo>
                <a:lnTo>
                  <a:pt x="2343137" y="3663873"/>
                </a:lnTo>
                <a:lnTo>
                  <a:pt x="2343137" y="3666502"/>
                </a:lnTo>
                <a:lnTo>
                  <a:pt x="2343607" y="3667620"/>
                </a:lnTo>
                <a:lnTo>
                  <a:pt x="2345474" y="3669487"/>
                </a:lnTo>
                <a:lnTo>
                  <a:pt x="2346591" y="3669957"/>
                </a:lnTo>
                <a:lnTo>
                  <a:pt x="2358745" y="3669957"/>
                </a:lnTo>
                <a:lnTo>
                  <a:pt x="2359863" y="3669487"/>
                </a:lnTo>
                <a:lnTo>
                  <a:pt x="2361730" y="3667620"/>
                </a:lnTo>
                <a:lnTo>
                  <a:pt x="2362187" y="3666502"/>
                </a:lnTo>
                <a:lnTo>
                  <a:pt x="2362187" y="3663873"/>
                </a:lnTo>
                <a:close/>
              </a:path>
              <a:path w="8277225" h="3670300">
                <a:moveTo>
                  <a:pt x="2362187" y="2748762"/>
                </a:moveTo>
                <a:lnTo>
                  <a:pt x="2361730" y="2747645"/>
                </a:lnTo>
                <a:lnTo>
                  <a:pt x="2359863" y="2745790"/>
                </a:lnTo>
                <a:lnTo>
                  <a:pt x="2358745" y="2745321"/>
                </a:lnTo>
                <a:lnTo>
                  <a:pt x="2346591" y="2745321"/>
                </a:lnTo>
                <a:lnTo>
                  <a:pt x="2345474" y="2745790"/>
                </a:lnTo>
                <a:lnTo>
                  <a:pt x="2343607" y="2747645"/>
                </a:lnTo>
                <a:lnTo>
                  <a:pt x="2343137" y="2748762"/>
                </a:lnTo>
                <a:lnTo>
                  <a:pt x="2343137" y="2751391"/>
                </a:lnTo>
                <a:lnTo>
                  <a:pt x="2343607" y="2752521"/>
                </a:lnTo>
                <a:lnTo>
                  <a:pt x="2345474" y="2754376"/>
                </a:lnTo>
                <a:lnTo>
                  <a:pt x="2346591" y="2754846"/>
                </a:lnTo>
                <a:lnTo>
                  <a:pt x="2358745" y="2754846"/>
                </a:lnTo>
                <a:lnTo>
                  <a:pt x="2359863" y="2754376"/>
                </a:lnTo>
                <a:lnTo>
                  <a:pt x="2361730" y="2752521"/>
                </a:lnTo>
                <a:lnTo>
                  <a:pt x="2362187" y="2751391"/>
                </a:lnTo>
                <a:lnTo>
                  <a:pt x="2362187" y="2748762"/>
                </a:lnTo>
                <a:close/>
              </a:path>
              <a:path w="8277225" h="3670300">
                <a:moveTo>
                  <a:pt x="2362187" y="1833664"/>
                </a:moveTo>
                <a:lnTo>
                  <a:pt x="2361730" y="1832533"/>
                </a:lnTo>
                <a:lnTo>
                  <a:pt x="2359863" y="1830679"/>
                </a:lnTo>
                <a:lnTo>
                  <a:pt x="2358745" y="1830209"/>
                </a:lnTo>
                <a:lnTo>
                  <a:pt x="2346591" y="1830209"/>
                </a:lnTo>
                <a:lnTo>
                  <a:pt x="2345474" y="1830679"/>
                </a:lnTo>
                <a:lnTo>
                  <a:pt x="2343607" y="1832533"/>
                </a:lnTo>
                <a:lnTo>
                  <a:pt x="2343137" y="1833664"/>
                </a:lnTo>
                <a:lnTo>
                  <a:pt x="2343137" y="1836293"/>
                </a:lnTo>
                <a:lnTo>
                  <a:pt x="2343607" y="1837410"/>
                </a:lnTo>
                <a:lnTo>
                  <a:pt x="2345474" y="1839277"/>
                </a:lnTo>
                <a:lnTo>
                  <a:pt x="2346591" y="1839734"/>
                </a:lnTo>
                <a:lnTo>
                  <a:pt x="2358745" y="1839734"/>
                </a:lnTo>
                <a:lnTo>
                  <a:pt x="2359863" y="1839277"/>
                </a:lnTo>
                <a:lnTo>
                  <a:pt x="2361730" y="1837410"/>
                </a:lnTo>
                <a:lnTo>
                  <a:pt x="2362187" y="1836293"/>
                </a:lnTo>
                <a:lnTo>
                  <a:pt x="2362187" y="1833664"/>
                </a:lnTo>
                <a:close/>
              </a:path>
              <a:path w="8277225" h="3670300">
                <a:moveTo>
                  <a:pt x="2362187" y="918552"/>
                </a:moveTo>
                <a:lnTo>
                  <a:pt x="2361730" y="917435"/>
                </a:lnTo>
                <a:lnTo>
                  <a:pt x="2359863" y="915568"/>
                </a:lnTo>
                <a:lnTo>
                  <a:pt x="2358745" y="915111"/>
                </a:lnTo>
                <a:lnTo>
                  <a:pt x="2346591" y="915111"/>
                </a:lnTo>
                <a:lnTo>
                  <a:pt x="2345474" y="915568"/>
                </a:lnTo>
                <a:lnTo>
                  <a:pt x="2343607" y="917435"/>
                </a:lnTo>
                <a:lnTo>
                  <a:pt x="2343137" y="918552"/>
                </a:lnTo>
                <a:lnTo>
                  <a:pt x="2343137" y="921181"/>
                </a:lnTo>
                <a:lnTo>
                  <a:pt x="2343607" y="922312"/>
                </a:lnTo>
                <a:lnTo>
                  <a:pt x="2345474" y="924166"/>
                </a:lnTo>
                <a:lnTo>
                  <a:pt x="2346591" y="924636"/>
                </a:lnTo>
                <a:lnTo>
                  <a:pt x="2358745" y="924636"/>
                </a:lnTo>
                <a:lnTo>
                  <a:pt x="2359863" y="924166"/>
                </a:lnTo>
                <a:lnTo>
                  <a:pt x="2361730" y="922312"/>
                </a:lnTo>
                <a:lnTo>
                  <a:pt x="2362187" y="921181"/>
                </a:lnTo>
                <a:lnTo>
                  <a:pt x="2362187" y="918552"/>
                </a:lnTo>
                <a:close/>
              </a:path>
              <a:path w="8277225" h="3670300">
                <a:moveTo>
                  <a:pt x="2362187" y="3454"/>
                </a:moveTo>
                <a:lnTo>
                  <a:pt x="2361730" y="2324"/>
                </a:lnTo>
                <a:lnTo>
                  <a:pt x="2359863" y="469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69"/>
                </a:lnTo>
                <a:lnTo>
                  <a:pt x="2343607" y="2324"/>
                </a:lnTo>
                <a:lnTo>
                  <a:pt x="2343137" y="3454"/>
                </a:lnTo>
                <a:lnTo>
                  <a:pt x="2343137" y="6083"/>
                </a:lnTo>
                <a:lnTo>
                  <a:pt x="2343607" y="7200"/>
                </a:lnTo>
                <a:lnTo>
                  <a:pt x="2345474" y="9067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67"/>
                </a:lnTo>
                <a:lnTo>
                  <a:pt x="2361730" y="7200"/>
                </a:lnTo>
                <a:lnTo>
                  <a:pt x="2362187" y="6083"/>
                </a:lnTo>
                <a:lnTo>
                  <a:pt x="2362187" y="3454"/>
                </a:lnTo>
                <a:close/>
              </a:path>
              <a:path w="8277225" h="3670300">
                <a:moveTo>
                  <a:pt x="2419337" y="3663873"/>
                </a:moveTo>
                <a:lnTo>
                  <a:pt x="2418880" y="3662756"/>
                </a:lnTo>
                <a:lnTo>
                  <a:pt x="2417013" y="3660889"/>
                </a:lnTo>
                <a:lnTo>
                  <a:pt x="2415895" y="3660432"/>
                </a:lnTo>
                <a:lnTo>
                  <a:pt x="2403741" y="3660432"/>
                </a:lnTo>
                <a:lnTo>
                  <a:pt x="2402624" y="3660889"/>
                </a:lnTo>
                <a:lnTo>
                  <a:pt x="2400757" y="3662756"/>
                </a:lnTo>
                <a:lnTo>
                  <a:pt x="2400287" y="3663873"/>
                </a:lnTo>
                <a:lnTo>
                  <a:pt x="2400287" y="3666502"/>
                </a:lnTo>
                <a:lnTo>
                  <a:pt x="2400757" y="3667620"/>
                </a:lnTo>
                <a:lnTo>
                  <a:pt x="2402624" y="3669487"/>
                </a:lnTo>
                <a:lnTo>
                  <a:pt x="2403741" y="3669957"/>
                </a:lnTo>
                <a:lnTo>
                  <a:pt x="2415895" y="3669957"/>
                </a:lnTo>
                <a:lnTo>
                  <a:pt x="2417013" y="3669487"/>
                </a:lnTo>
                <a:lnTo>
                  <a:pt x="2418880" y="3667620"/>
                </a:lnTo>
                <a:lnTo>
                  <a:pt x="2419337" y="3666502"/>
                </a:lnTo>
                <a:lnTo>
                  <a:pt x="2419337" y="3663873"/>
                </a:lnTo>
                <a:close/>
              </a:path>
              <a:path w="8277225" h="3670300">
                <a:moveTo>
                  <a:pt x="2419337" y="2748762"/>
                </a:moveTo>
                <a:lnTo>
                  <a:pt x="2418880" y="2747645"/>
                </a:lnTo>
                <a:lnTo>
                  <a:pt x="2417013" y="2745790"/>
                </a:lnTo>
                <a:lnTo>
                  <a:pt x="2415895" y="2745321"/>
                </a:lnTo>
                <a:lnTo>
                  <a:pt x="2403741" y="2745321"/>
                </a:lnTo>
                <a:lnTo>
                  <a:pt x="2402624" y="2745790"/>
                </a:lnTo>
                <a:lnTo>
                  <a:pt x="2400757" y="2747645"/>
                </a:lnTo>
                <a:lnTo>
                  <a:pt x="2400287" y="2748762"/>
                </a:lnTo>
                <a:lnTo>
                  <a:pt x="2400287" y="2751391"/>
                </a:lnTo>
                <a:lnTo>
                  <a:pt x="2400757" y="2752521"/>
                </a:lnTo>
                <a:lnTo>
                  <a:pt x="2402624" y="2754376"/>
                </a:lnTo>
                <a:lnTo>
                  <a:pt x="2403741" y="2754846"/>
                </a:lnTo>
                <a:lnTo>
                  <a:pt x="2415895" y="2754846"/>
                </a:lnTo>
                <a:lnTo>
                  <a:pt x="2417013" y="2754376"/>
                </a:lnTo>
                <a:lnTo>
                  <a:pt x="2418880" y="2752521"/>
                </a:lnTo>
                <a:lnTo>
                  <a:pt x="2419337" y="2751391"/>
                </a:lnTo>
                <a:lnTo>
                  <a:pt x="2419337" y="2748762"/>
                </a:lnTo>
                <a:close/>
              </a:path>
              <a:path w="8277225" h="3670300">
                <a:moveTo>
                  <a:pt x="2419337" y="1833664"/>
                </a:moveTo>
                <a:lnTo>
                  <a:pt x="2418880" y="1832533"/>
                </a:lnTo>
                <a:lnTo>
                  <a:pt x="2417013" y="1830679"/>
                </a:lnTo>
                <a:lnTo>
                  <a:pt x="2415895" y="1830209"/>
                </a:lnTo>
                <a:lnTo>
                  <a:pt x="2403741" y="1830209"/>
                </a:lnTo>
                <a:lnTo>
                  <a:pt x="2402624" y="1830679"/>
                </a:lnTo>
                <a:lnTo>
                  <a:pt x="2400757" y="1832533"/>
                </a:lnTo>
                <a:lnTo>
                  <a:pt x="2400287" y="1833664"/>
                </a:lnTo>
                <a:lnTo>
                  <a:pt x="2400287" y="1836293"/>
                </a:lnTo>
                <a:lnTo>
                  <a:pt x="2400757" y="1837410"/>
                </a:lnTo>
                <a:lnTo>
                  <a:pt x="2402624" y="1839277"/>
                </a:lnTo>
                <a:lnTo>
                  <a:pt x="2403741" y="1839734"/>
                </a:lnTo>
                <a:lnTo>
                  <a:pt x="2415895" y="1839734"/>
                </a:lnTo>
                <a:lnTo>
                  <a:pt x="2417013" y="1839277"/>
                </a:lnTo>
                <a:lnTo>
                  <a:pt x="2418880" y="1837410"/>
                </a:lnTo>
                <a:lnTo>
                  <a:pt x="2419337" y="1836293"/>
                </a:lnTo>
                <a:lnTo>
                  <a:pt x="2419337" y="1833664"/>
                </a:lnTo>
                <a:close/>
              </a:path>
              <a:path w="8277225" h="3670300">
                <a:moveTo>
                  <a:pt x="2419337" y="918552"/>
                </a:moveTo>
                <a:lnTo>
                  <a:pt x="2418880" y="917435"/>
                </a:lnTo>
                <a:lnTo>
                  <a:pt x="2417013" y="915568"/>
                </a:lnTo>
                <a:lnTo>
                  <a:pt x="2415895" y="915111"/>
                </a:lnTo>
                <a:lnTo>
                  <a:pt x="2403741" y="915111"/>
                </a:lnTo>
                <a:lnTo>
                  <a:pt x="2402624" y="915568"/>
                </a:lnTo>
                <a:lnTo>
                  <a:pt x="2400757" y="917435"/>
                </a:lnTo>
                <a:lnTo>
                  <a:pt x="2400287" y="918552"/>
                </a:lnTo>
                <a:lnTo>
                  <a:pt x="2400287" y="921181"/>
                </a:lnTo>
                <a:lnTo>
                  <a:pt x="2400757" y="922312"/>
                </a:lnTo>
                <a:lnTo>
                  <a:pt x="2402624" y="924166"/>
                </a:lnTo>
                <a:lnTo>
                  <a:pt x="2403741" y="924636"/>
                </a:lnTo>
                <a:lnTo>
                  <a:pt x="2415895" y="924636"/>
                </a:lnTo>
                <a:lnTo>
                  <a:pt x="2417013" y="924166"/>
                </a:lnTo>
                <a:lnTo>
                  <a:pt x="2418880" y="922312"/>
                </a:lnTo>
                <a:lnTo>
                  <a:pt x="2419337" y="921181"/>
                </a:lnTo>
                <a:lnTo>
                  <a:pt x="2419337" y="918552"/>
                </a:lnTo>
                <a:close/>
              </a:path>
              <a:path w="8277225" h="3670300">
                <a:moveTo>
                  <a:pt x="2419337" y="3454"/>
                </a:moveTo>
                <a:lnTo>
                  <a:pt x="2418880" y="2324"/>
                </a:lnTo>
                <a:lnTo>
                  <a:pt x="2417013" y="469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69"/>
                </a:lnTo>
                <a:lnTo>
                  <a:pt x="2400757" y="2324"/>
                </a:lnTo>
                <a:lnTo>
                  <a:pt x="2400287" y="3454"/>
                </a:lnTo>
                <a:lnTo>
                  <a:pt x="2400287" y="6083"/>
                </a:lnTo>
                <a:lnTo>
                  <a:pt x="2400757" y="7200"/>
                </a:lnTo>
                <a:lnTo>
                  <a:pt x="2402624" y="9067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67"/>
                </a:lnTo>
                <a:lnTo>
                  <a:pt x="2418880" y="7200"/>
                </a:lnTo>
                <a:lnTo>
                  <a:pt x="2419337" y="6083"/>
                </a:lnTo>
                <a:lnTo>
                  <a:pt x="2419337" y="3454"/>
                </a:lnTo>
                <a:close/>
              </a:path>
              <a:path w="8277225" h="3670300">
                <a:moveTo>
                  <a:pt x="2476487" y="3663873"/>
                </a:moveTo>
                <a:lnTo>
                  <a:pt x="2476030" y="3662756"/>
                </a:lnTo>
                <a:lnTo>
                  <a:pt x="2474163" y="3660889"/>
                </a:lnTo>
                <a:lnTo>
                  <a:pt x="2473045" y="3660432"/>
                </a:lnTo>
                <a:lnTo>
                  <a:pt x="2460891" y="3660432"/>
                </a:lnTo>
                <a:lnTo>
                  <a:pt x="2459774" y="3660889"/>
                </a:lnTo>
                <a:lnTo>
                  <a:pt x="2457907" y="3662756"/>
                </a:lnTo>
                <a:lnTo>
                  <a:pt x="2457437" y="3663873"/>
                </a:lnTo>
                <a:lnTo>
                  <a:pt x="2457437" y="3666502"/>
                </a:lnTo>
                <a:lnTo>
                  <a:pt x="2457907" y="3667620"/>
                </a:lnTo>
                <a:lnTo>
                  <a:pt x="2459774" y="3669487"/>
                </a:lnTo>
                <a:lnTo>
                  <a:pt x="2460891" y="3669957"/>
                </a:lnTo>
                <a:lnTo>
                  <a:pt x="2473045" y="3669957"/>
                </a:lnTo>
                <a:lnTo>
                  <a:pt x="2474163" y="3669487"/>
                </a:lnTo>
                <a:lnTo>
                  <a:pt x="2476030" y="3667620"/>
                </a:lnTo>
                <a:lnTo>
                  <a:pt x="2476487" y="3666502"/>
                </a:lnTo>
                <a:lnTo>
                  <a:pt x="2476487" y="3663873"/>
                </a:lnTo>
                <a:close/>
              </a:path>
              <a:path w="8277225" h="3670300">
                <a:moveTo>
                  <a:pt x="2476487" y="2748762"/>
                </a:moveTo>
                <a:lnTo>
                  <a:pt x="2476030" y="2747645"/>
                </a:lnTo>
                <a:lnTo>
                  <a:pt x="2474163" y="2745790"/>
                </a:lnTo>
                <a:lnTo>
                  <a:pt x="2473045" y="2745321"/>
                </a:lnTo>
                <a:lnTo>
                  <a:pt x="2460891" y="2745321"/>
                </a:lnTo>
                <a:lnTo>
                  <a:pt x="2459774" y="2745790"/>
                </a:lnTo>
                <a:lnTo>
                  <a:pt x="2457907" y="2747645"/>
                </a:lnTo>
                <a:lnTo>
                  <a:pt x="2457437" y="2748762"/>
                </a:lnTo>
                <a:lnTo>
                  <a:pt x="2457437" y="2751391"/>
                </a:lnTo>
                <a:lnTo>
                  <a:pt x="2457907" y="2752521"/>
                </a:lnTo>
                <a:lnTo>
                  <a:pt x="2459774" y="2754376"/>
                </a:lnTo>
                <a:lnTo>
                  <a:pt x="2460891" y="2754846"/>
                </a:lnTo>
                <a:lnTo>
                  <a:pt x="2473045" y="2754846"/>
                </a:lnTo>
                <a:lnTo>
                  <a:pt x="2474163" y="2754376"/>
                </a:lnTo>
                <a:lnTo>
                  <a:pt x="2476030" y="2752521"/>
                </a:lnTo>
                <a:lnTo>
                  <a:pt x="2476487" y="2751391"/>
                </a:lnTo>
                <a:lnTo>
                  <a:pt x="2476487" y="2748762"/>
                </a:lnTo>
                <a:close/>
              </a:path>
              <a:path w="8277225" h="3670300">
                <a:moveTo>
                  <a:pt x="2476487" y="1833664"/>
                </a:moveTo>
                <a:lnTo>
                  <a:pt x="2476030" y="1832533"/>
                </a:lnTo>
                <a:lnTo>
                  <a:pt x="2474163" y="1830679"/>
                </a:lnTo>
                <a:lnTo>
                  <a:pt x="2473045" y="1830209"/>
                </a:lnTo>
                <a:lnTo>
                  <a:pt x="2460891" y="1830209"/>
                </a:lnTo>
                <a:lnTo>
                  <a:pt x="2459774" y="1830679"/>
                </a:lnTo>
                <a:lnTo>
                  <a:pt x="2457907" y="1832533"/>
                </a:lnTo>
                <a:lnTo>
                  <a:pt x="2457437" y="1833664"/>
                </a:lnTo>
                <a:lnTo>
                  <a:pt x="2457437" y="1836293"/>
                </a:lnTo>
                <a:lnTo>
                  <a:pt x="2457907" y="1837410"/>
                </a:lnTo>
                <a:lnTo>
                  <a:pt x="2459774" y="1839277"/>
                </a:lnTo>
                <a:lnTo>
                  <a:pt x="2460891" y="1839734"/>
                </a:lnTo>
                <a:lnTo>
                  <a:pt x="2473045" y="1839734"/>
                </a:lnTo>
                <a:lnTo>
                  <a:pt x="2474163" y="1839277"/>
                </a:lnTo>
                <a:lnTo>
                  <a:pt x="2476030" y="1837410"/>
                </a:lnTo>
                <a:lnTo>
                  <a:pt x="2476487" y="1836293"/>
                </a:lnTo>
                <a:lnTo>
                  <a:pt x="2476487" y="1833664"/>
                </a:lnTo>
                <a:close/>
              </a:path>
              <a:path w="8277225" h="3670300">
                <a:moveTo>
                  <a:pt x="2476487" y="918552"/>
                </a:moveTo>
                <a:lnTo>
                  <a:pt x="2476030" y="917435"/>
                </a:lnTo>
                <a:lnTo>
                  <a:pt x="2474163" y="915568"/>
                </a:lnTo>
                <a:lnTo>
                  <a:pt x="2473045" y="915111"/>
                </a:lnTo>
                <a:lnTo>
                  <a:pt x="2460891" y="915111"/>
                </a:lnTo>
                <a:lnTo>
                  <a:pt x="2459774" y="915568"/>
                </a:lnTo>
                <a:lnTo>
                  <a:pt x="2457907" y="917435"/>
                </a:lnTo>
                <a:lnTo>
                  <a:pt x="2457437" y="918552"/>
                </a:lnTo>
                <a:lnTo>
                  <a:pt x="2457437" y="921181"/>
                </a:lnTo>
                <a:lnTo>
                  <a:pt x="2457907" y="922312"/>
                </a:lnTo>
                <a:lnTo>
                  <a:pt x="2459774" y="924166"/>
                </a:lnTo>
                <a:lnTo>
                  <a:pt x="2460891" y="924636"/>
                </a:lnTo>
                <a:lnTo>
                  <a:pt x="2473045" y="924636"/>
                </a:lnTo>
                <a:lnTo>
                  <a:pt x="2474163" y="924166"/>
                </a:lnTo>
                <a:lnTo>
                  <a:pt x="2476030" y="922312"/>
                </a:lnTo>
                <a:lnTo>
                  <a:pt x="2476487" y="921181"/>
                </a:lnTo>
                <a:lnTo>
                  <a:pt x="2476487" y="918552"/>
                </a:lnTo>
                <a:close/>
              </a:path>
              <a:path w="8277225" h="3670300">
                <a:moveTo>
                  <a:pt x="2476487" y="3454"/>
                </a:moveTo>
                <a:lnTo>
                  <a:pt x="2476030" y="2324"/>
                </a:lnTo>
                <a:lnTo>
                  <a:pt x="2474163" y="469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69"/>
                </a:lnTo>
                <a:lnTo>
                  <a:pt x="2457907" y="2324"/>
                </a:lnTo>
                <a:lnTo>
                  <a:pt x="2457437" y="3454"/>
                </a:lnTo>
                <a:lnTo>
                  <a:pt x="2457437" y="6083"/>
                </a:lnTo>
                <a:lnTo>
                  <a:pt x="2457907" y="7200"/>
                </a:lnTo>
                <a:lnTo>
                  <a:pt x="2459774" y="9067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67"/>
                </a:lnTo>
                <a:lnTo>
                  <a:pt x="2476030" y="7200"/>
                </a:lnTo>
                <a:lnTo>
                  <a:pt x="2476487" y="6083"/>
                </a:lnTo>
                <a:lnTo>
                  <a:pt x="2476487" y="3454"/>
                </a:lnTo>
                <a:close/>
              </a:path>
              <a:path w="8277225" h="3670300">
                <a:moveTo>
                  <a:pt x="2533637" y="3663873"/>
                </a:moveTo>
                <a:lnTo>
                  <a:pt x="2533180" y="3662756"/>
                </a:lnTo>
                <a:lnTo>
                  <a:pt x="2531313" y="3660889"/>
                </a:lnTo>
                <a:lnTo>
                  <a:pt x="2530195" y="3660432"/>
                </a:lnTo>
                <a:lnTo>
                  <a:pt x="2518041" y="3660432"/>
                </a:lnTo>
                <a:lnTo>
                  <a:pt x="2516924" y="3660889"/>
                </a:lnTo>
                <a:lnTo>
                  <a:pt x="2515057" y="3662756"/>
                </a:lnTo>
                <a:lnTo>
                  <a:pt x="2514587" y="3663873"/>
                </a:lnTo>
                <a:lnTo>
                  <a:pt x="2514587" y="3666502"/>
                </a:lnTo>
                <a:lnTo>
                  <a:pt x="2515057" y="3667620"/>
                </a:lnTo>
                <a:lnTo>
                  <a:pt x="2516924" y="3669487"/>
                </a:lnTo>
                <a:lnTo>
                  <a:pt x="2518041" y="3669957"/>
                </a:lnTo>
                <a:lnTo>
                  <a:pt x="2530195" y="3669957"/>
                </a:lnTo>
                <a:lnTo>
                  <a:pt x="2531313" y="3669487"/>
                </a:lnTo>
                <a:lnTo>
                  <a:pt x="2533180" y="3667620"/>
                </a:lnTo>
                <a:lnTo>
                  <a:pt x="2533637" y="3666502"/>
                </a:lnTo>
                <a:lnTo>
                  <a:pt x="2533637" y="3663873"/>
                </a:lnTo>
                <a:close/>
              </a:path>
              <a:path w="8277225" h="3670300">
                <a:moveTo>
                  <a:pt x="2533637" y="2748762"/>
                </a:moveTo>
                <a:lnTo>
                  <a:pt x="2533180" y="2747645"/>
                </a:lnTo>
                <a:lnTo>
                  <a:pt x="2531313" y="2745790"/>
                </a:lnTo>
                <a:lnTo>
                  <a:pt x="2530195" y="2745321"/>
                </a:lnTo>
                <a:lnTo>
                  <a:pt x="2518041" y="2745321"/>
                </a:lnTo>
                <a:lnTo>
                  <a:pt x="2516924" y="2745790"/>
                </a:lnTo>
                <a:lnTo>
                  <a:pt x="2515057" y="2747645"/>
                </a:lnTo>
                <a:lnTo>
                  <a:pt x="2514587" y="2748762"/>
                </a:lnTo>
                <a:lnTo>
                  <a:pt x="2514587" y="2751391"/>
                </a:lnTo>
                <a:lnTo>
                  <a:pt x="2515057" y="2752521"/>
                </a:lnTo>
                <a:lnTo>
                  <a:pt x="2516924" y="2754376"/>
                </a:lnTo>
                <a:lnTo>
                  <a:pt x="2518041" y="2754846"/>
                </a:lnTo>
                <a:lnTo>
                  <a:pt x="2530195" y="2754846"/>
                </a:lnTo>
                <a:lnTo>
                  <a:pt x="2531313" y="2754376"/>
                </a:lnTo>
                <a:lnTo>
                  <a:pt x="2533180" y="2752521"/>
                </a:lnTo>
                <a:lnTo>
                  <a:pt x="2533637" y="2751391"/>
                </a:lnTo>
                <a:lnTo>
                  <a:pt x="2533637" y="2748762"/>
                </a:lnTo>
                <a:close/>
              </a:path>
              <a:path w="8277225" h="3670300">
                <a:moveTo>
                  <a:pt x="2533637" y="1833664"/>
                </a:moveTo>
                <a:lnTo>
                  <a:pt x="2533180" y="1832533"/>
                </a:lnTo>
                <a:lnTo>
                  <a:pt x="2531313" y="1830679"/>
                </a:lnTo>
                <a:lnTo>
                  <a:pt x="2530195" y="1830209"/>
                </a:lnTo>
                <a:lnTo>
                  <a:pt x="2518041" y="1830209"/>
                </a:lnTo>
                <a:lnTo>
                  <a:pt x="2516924" y="1830679"/>
                </a:lnTo>
                <a:lnTo>
                  <a:pt x="2515057" y="1832533"/>
                </a:lnTo>
                <a:lnTo>
                  <a:pt x="2514587" y="1833664"/>
                </a:lnTo>
                <a:lnTo>
                  <a:pt x="2514587" y="1836293"/>
                </a:lnTo>
                <a:lnTo>
                  <a:pt x="2515057" y="1837410"/>
                </a:lnTo>
                <a:lnTo>
                  <a:pt x="2516924" y="1839277"/>
                </a:lnTo>
                <a:lnTo>
                  <a:pt x="2518041" y="1839734"/>
                </a:lnTo>
                <a:lnTo>
                  <a:pt x="2530195" y="1839734"/>
                </a:lnTo>
                <a:lnTo>
                  <a:pt x="2531313" y="1839277"/>
                </a:lnTo>
                <a:lnTo>
                  <a:pt x="2533180" y="1837410"/>
                </a:lnTo>
                <a:lnTo>
                  <a:pt x="2533637" y="1836293"/>
                </a:lnTo>
                <a:lnTo>
                  <a:pt x="2533637" y="1833664"/>
                </a:lnTo>
                <a:close/>
              </a:path>
              <a:path w="8277225" h="3670300">
                <a:moveTo>
                  <a:pt x="2533637" y="918552"/>
                </a:moveTo>
                <a:lnTo>
                  <a:pt x="2533180" y="917435"/>
                </a:lnTo>
                <a:lnTo>
                  <a:pt x="2531313" y="915568"/>
                </a:lnTo>
                <a:lnTo>
                  <a:pt x="2530195" y="915111"/>
                </a:lnTo>
                <a:lnTo>
                  <a:pt x="2518041" y="915111"/>
                </a:lnTo>
                <a:lnTo>
                  <a:pt x="2516924" y="915568"/>
                </a:lnTo>
                <a:lnTo>
                  <a:pt x="2515057" y="917435"/>
                </a:lnTo>
                <a:lnTo>
                  <a:pt x="2514587" y="918552"/>
                </a:lnTo>
                <a:lnTo>
                  <a:pt x="2514587" y="921181"/>
                </a:lnTo>
                <a:lnTo>
                  <a:pt x="2515057" y="922312"/>
                </a:lnTo>
                <a:lnTo>
                  <a:pt x="2516924" y="924166"/>
                </a:lnTo>
                <a:lnTo>
                  <a:pt x="2518041" y="924636"/>
                </a:lnTo>
                <a:lnTo>
                  <a:pt x="2530195" y="924636"/>
                </a:lnTo>
                <a:lnTo>
                  <a:pt x="2531313" y="924166"/>
                </a:lnTo>
                <a:lnTo>
                  <a:pt x="2533180" y="922312"/>
                </a:lnTo>
                <a:lnTo>
                  <a:pt x="2533637" y="921181"/>
                </a:lnTo>
                <a:lnTo>
                  <a:pt x="2533637" y="918552"/>
                </a:lnTo>
                <a:close/>
              </a:path>
              <a:path w="8277225" h="3670300">
                <a:moveTo>
                  <a:pt x="2533637" y="3454"/>
                </a:moveTo>
                <a:lnTo>
                  <a:pt x="2533180" y="2324"/>
                </a:lnTo>
                <a:lnTo>
                  <a:pt x="2531313" y="469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69"/>
                </a:lnTo>
                <a:lnTo>
                  <a:pt x="2515057" y="2324"/>
                </a:lnTo>
                <a:lnTo>
                  <a:pt x="2514587" y="3454"/>
                </a:lnTo>
                <a:lnTo>
                  <a:pt x="2514587" y="6083"/>
                </a:lnTo>
                <a:lnTo>
                  <a:pt x="2515057" y="7200"/>
                </a:lnTo>
                <a:lnTo>
                  <a:pt x="2516924" y="9067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67"/>
                </a:lnTo>
                <a:lnTo>
                  <a:pt x="2533180" y="7200"/>
                </a:lnTo>
                <a:lnTo>
                  <a:pt x="2533637" y="6083"/>
                </a:lnTo>
                <a:lnTo>
                  <a:pt x="2533637" y="3454"/>
                </a:lnTo>
                <a:close/>
              </a:path>
              <a:path w="8277225" h="3670300">
                <a:moveTo>
                  <a:pt x="2590787" y="3663873"/>
                </a:moveTo>
                <a:lnTo>
                  <a:pt x="2590330" y="3662756"/>
                </a:lnTo>
                <a:lnTo>
                  <a:pt x="2588463" y="3660889"/>
                </a:lnTo>
                <a:lnTo>
                  <a:pt x="2587345" y="3660432"/>
                </a:lnTo>
                <a:lnTo>
                  <a:pt x="2575191" y="3660432"/>
                </a:lnTo>
                <a:lnTo>
                  <a:pt x="2574074" y="3660889"/>
                </a:lnTo>
                <a:lnTo>
                  <a:pt x="2572207" y="3662756"/>
                </a:lnTo>
                <a:lnTo>
                  <a:pt x="2571737" y="3663873"/>
                </a:lnTo>
                <a:lnTo>
                  <a:pt x="2571737" y="3666502"/>
                </a:lnTo>
                <a:lnTo>
                  <a:pt x="2572207" y="3667620"/>
                </a:lnTo>
                <a:lnTo>
                  <a:pt x="2574074" y="3669487"/>
                </a:lnTo>
                <a:lnTo>
                  <a:pt x="2575191" y="3669957"/>
                </a:lnTo>
                <a:lnTo>
                  <a:pt x="2587345" y="3669957"/>
                </a:lnTo>
                <a:lnTo>
                  <a:pt x="2588463" y="3669487"/>
                </a:lnTo>
                <a:lnTo>
                  <a:pt x="2590330" y="3667620"/>
                </a:lnTo>
                <a:lnTo>
                  <a:pt x="2590787" y="3666502"/>
                </a:lnTo>
                <a:lnTo>
                  <a:pt x="2590787" y="3663873"/>
                </a:lnTo>
                <a:close/>
              </a:path>
              <a:path w="8277225" h="3670300">
                <a:moveTo>
                  <a:pt x="2590787" y="2748762"/>
                </a:moveTo>
                <a:lnTo>
                  <a:pt x="2590330" y="2747645"/>
                </a:lnTo>
                <a:lnTo>
                  <a:pt x="2588463" y="2745790"/>
                </a:lnTo>
                <a:lnTo>
                  <a:pt x="2587345" y="2745321"/>
                </a:lnTo>
                <a:lnTo>
                  <a:pt x="2575191" y="2745321"/>
                </a:lnTo>
                <a:lnTo>
                  <a:pt x="2574074" y="2745790"/>
                </a:lnTo>
                <a:lnTo>
                  <a:pt x="2572207" y="2747645"/>
                </a:lnTo>
                <a:lnTo>
                  <a:pt x="2571737" y="2748762"/>
                </a:lnTo>
                <a:lnTo>
                  <a:pt x="2571737" y="2751391"/>
                </a:lnTo>
                <a:lnTo>
                  <a:pt x="2572207" y="2752521"/>
                </a:lnTo>
                <a:lnTo>
                  <a:pt x="2574074" y="2754376"/>
                </a:lnTo>
                <a:lnTo>
                  <a:pt x="2575191" y="2754846"/>
                </a:lnTo>
                <a:lnTo>
                  <a:pt x="2587345" y="2754846"/>
                </a:lnTo>
                <a:lnTo>
                  <a:pt x="2588463" y="2754376"/>
                </a:lnTo>
                <a:lnTo>
                  <a:pt x="2590330" y="2752521"/>
                </a:lnTo>
                <a:lnTo>
                  <a:pt x="2590787" y="2751391"/>
                </a:lnTo>
                <a:lnTo>
                  <a:pt x="2590787" y="2748762"/>
                </a:lnTo>
                <a:close/>
              </a:path>
              <a:path w="8277225" h="3670300">
                <a:moveTo>
                  <a:pt x="2590787" y="1833664"/>
                </a:moveTo>
                <a:lnTo>
                  <a:pt x="2590330" y="1832533"/>
                </a:lnTo>
                <a:lnTo>
                  <a:pt x="2588463" y="1830679"/>
                </a:lnTo>
                <a:lnTo>
                  <a:pt x="2587345" y="1830209"/>
                </a:lnTo>
                <a:lnTo>
                  <a:pt x="2575191" y="1830209"/>
                </a:lnTo>
                <a:lnTo>
                  <a:pt x="2574074" y="1830679"/>
                </a:lnTo>
                <a:lnTo>
                  <a:pt x="2572207" y="1832533"/>
                </a:lnTo>
                <a:lnTo>
                  <a:pt x="2571737" y="1833664"/>
                </a:lnTo>
                <a:lnTo>
                  <a:pt x="2571737" y="1836293"/>
                </a:lnTo>
                <a:lnTo>
                  <a:pt x="2572207" y="1837410"/>
                </a:lnTo>
                <a:lnTo>
                  <a:pt x="2574074" y="1839277"/>
                </a:lnTo>
                <a:lnTo>
                  <a:pt x="2575191" y="1839734"/>
                </a:lnTo>
                <a:lnTo>
                  <a:pt x="2587345" y="1839734"/>
                </a:lnTo>
                <a:lnTo>
                  <a:pt x="2588463" y="1839277"/>
                </a:lnTo>
                <a:lnTo>
                  <a:pt x="2590330" y="1837410"/>
                </a:lnTo>
                <a:lnTo>
                  <a:pt x="2590787" y="1836293"/>
                </a:lnTo>
                <a:lnTo>
                  <a:pt x="2590787" y="1833664"/>
                </a:lnTo>
                <a:close/>
              </a:path>
              <a:path w="8277225" h="3670300">
                <a:moveTo>
                  <a:pt x="2590787" y="918552"/>
                </a:moveTo>
                <a:lnTo>
                  <a:pt x="2590330" y="917435"/>
                </a:lnTo>
                <a:lnTo>
                  <a:pt x="2588463" y="915568"/>
                </a:lnTo>
                <a:lnTo>
                  <a:pt x="2587345" y="915111"/>
                </a:lnTo>
                <a:lnTo>
                  <a:pt x="2575191" y="915111"/>
                </a:lnTo>
                <a:lnTo>
                  <a:pt x="2574074" y="915568"/>
                </a:lnTo>
                <a:lnTo>
                  <a:pt x="2572207" y="917435"/>
                </a:lnTo>
                <a:lnTo>
                  <a:pt x="2571737" y="918552"/>
                </a:lnTo>
                <a:lnTo>
                  <a:pt x="2571737" y="921181"/>
                </a:lnTo>
                <a:lnTo>
                  <a:pt x="2572207" y="922312"/>
                </a:lnTo>
                <a:lnTo>
                  <a:pt x="2574074" y="924166"/>
                </a:lnTo>
                <a:lnTo>
                  <a:pt x="2575191" y="924636"/>
                </a:lnTo>
                <a:lnTo>
                  <a:pt x="2587345" y="924636"/>
                </a:lnTo>
                <a:lnTo>
                  <a:pt x="2588463" y="924166"/>
                </a:lnTo>
                <a:lnTo>
                  <a:pt x="2590330" y="922312"/>
                </a:lnTo>
                <a:lnTo>
                  <a:pt x="2590787" y="921181"/>
                </a:lnTo>
                <a:lnTo>
                  <a:pt x="2590787" y="918552"/>
                </a:lnTo>
                <a:close/>
              </a:path>
              <a:path w="8277225" h="3670300">
                <a:moveTo>
                  <a:pt x="2590787" y="3454"/>
                </a:moveTo>
                <a:lnTo>
                  <a:pt x="2590330" y="2324"/>
                </a:lnTo>
                <a:lnTo>
                  <a:pt x="2588463" y="469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24"/>
                </a:lnTo>
                <a:lnTo>
                  <a:pt x="2571737" y="3454"/>
                </a:lnTo>
                <a:lnTo>
                  <a:pt x="2571737" y="6083"/>
                </a:lnTo>
                <a:lnTo>
                  <a:pt x="2572207" y="7200"/>
                </a:lnTo>
                <a:lnTo>
                  <a:pt x="2574074" y="9067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67"/>
                </a:lnTo>
                <a:lnTo>
                  <a:pt x="2590330" y="7200"/>
                </a:lnTo>
                <a:lnTo>
                  <a:pt x="2590787" y="6083"/>
                </a:lnTo>
                <a:lnTo>
                  <a:pt x="2590787" y="3454"/>
                </a:lnTo>
                <a:close/>
              </a:path>
              <a:path w="8277225" h="3670300">
                <a:moveTo>
                  <a:pt x="2647937" y="3663873"/>
                </a:moveTo>
                <a:lnTo>
                  <a:pt x="2647480" y="3662756"/>
                </a:lnTo>
                <a:lnTo>
                  <a:pt x="2645613" y="3660889"/>
                </a:lnTo>
                <a:lnTo>
                  <a:pt x="2644495" y="3660432"/>
                </a:lnTo>
                <a:lnTo>
                  <a:pt x="2632341" y="3660432"/>
                </a:lnTo>
                <a:lnTo>
                  <a:pt x="2631224" y="3660889"/>
                </a:lnTo>
                <a:lnTo>
                  <a:pt x="2629357" y="3662756"/>
                </a:lnTo>
                <a:lnTo>
                  <a:pt x="2628900" y="3663873"/>
                </a:lnTo>
                <a:lnTo>
                  <a:pt x="2628900" y="3666502"/>
                </a:lnTo>
                <a:lnTo>
                  <a:pt x="2629357" y="3667620"/>
                </a:lnTo>
                <a:lnTo>
                  <a:pt x="2631224" y="3669487"/>
                </a:lnTo>
                <a:lnTo>
                  <a:pt x="2632341" y="3669957"/>
                </a:lnTo>
                <a:lnTo>
                  <a:pt x="2644495" y="3669957"/>
                </a:lnTo>
                <a:lnTo>
                  <a:pt x="2645613" y="3669487"/>
                </a:lnTo>
                <a:lnTo>
                  <a:pt x="2647480" y="3667620"/>
                </a:lnTo>
                <a:lnTo>
                  <a:pt x="2647937" y="3666502"/>
                </a:lnTo>
                <a:lnTo>
                  <a:pt x="2647937" y="3663873"/>
                </a:lnTo>
                <a:close/>
              </a:path>
              <a:path w="8277225" h="3670300">
                <a:moveTo>
                  <a:pt x="2647937" y="2748762"/>
                </a:moveTo>
                <a:lnTo>
                  <a:pt x="2647480" y="2747645"/>
                </a:lnTo>
                <a:lnTo>
                  <a:pt x="2645613" y="2745790"/>
                </a:lnTo>
                <a:lnTo>
                  <a:pt x="2644495" y="2745321"/>
                </a:lnTo>
                <a:lnTo>
                  <a:pt x="2632341" y="2745321"/>
                </a:lnTo>
                <a:lnTo>
                  <a:pt x="2631224" y="2745790"/>
                </a:lnTo>
                <a:lnTo>
                  <a:pt x="2629357" y="2747645"/>
                </a:lnTo>
                <a:lnTo>
                  <a:pt x="2628900" y="2748762"/>
                </a:lnTo>
                <a:lnTo>
                  <a:pt x="2628900" y="2751391"/>
                </a:lnTo>
                <a:lnTo>
                  <a:pt x="2629357" y="2752521"/>
                </a:lnTo>
                <a:lnTo>
                  <a:pt x="2631224" y="2754376"/>
                </a:lnTo>
                <a:lnTo>
                  <a:pt x="2632341" y="2754846"/>
                </a:lnTo>
                <a:lnTo>
                  <a:pt x="2644495" y="2754846"/>
                </a:lnTo>
                <a:lnTo>
                  <a:pt x="2645613" y="2754376"/>
                </a:lnTo>
                <a:lnTo>
                  <a:pt x="2647480" y="2752521"/>
                </a:lnTo>
                <a:lnTo>
                  <a:pt x="2647937" y="2751391"/>
                </a:lnTo>
                <a:lnTo>
                  <a:pt x="2647937" y="2748762"/>
                </a:lnTo>
                <a:close/>
              </a:path>
              <a:path w="8277225" h="3670300">
                <a:moveTo>
                  <a:pt x="2647937" y="1833664"/>
                </a:moveTo>
                <a:lnTo>
                  <a:pt x="2647480" y="1832533"/>
                </a:lnTo>
                <a:lnTo>
                  <a:pt x="2645613" y="1830679"/>
                </a:lnTo>
                <a:lnTo>
                  <a:pt x="2644495" y="1830209"/>
                </a:lnTo>
                <a:lnTo>
                  <a:pt x="2632341" y="1830209"/>
                </a:lnTo>
                <a:lnTo>
                  <a:pt x="2631224" y="1830679"/>
                </a:lnTo>
                <a:lnTo>
                  <a:pt x="2629357" y="1832533"/>
                </a:lnTo>
                <a:lnTo>
                  <a:pt x="2628900" y="1833664"/>
                </a:lnTo>
                <a:lnTo>
                  <a:pt x="2628900" y="1836293"/>
                </a:lnTo>
                <a:lnTo>
                  <a:pt x="2629357" y="1837410"/>
                </a:lnTo>
                <a:lnTo>
                  <a:pt x="2631224" y="1839277"/>
                </a:lnTo>
                <a:lnTo>
                  <a:pt x="2632341" y="1839734"/>
                </a:lnTo>
                <a:lnTo>
                  <a:pt x="2644495" y="1839734"/>
                </a:lnTo>
                <a:lnTo>
                  <a:pt x="2645613" y="1839277"/>
                </a:lnTo>
                <a:lnTo>
                  <a:pt x="2647480" y="1837410"/>
                </a:lnTo>
                <a:lnTo>
                  <a:pt x="2647937" y="1836293"/>
                </a:lnTo>
                <a:lnTo>
                  <a:pt x="2647937" y="1833664"/>
                </a:lnTo>
                <a:close/>
              </a:path>
              <a:path w="8277225" h="3670300">
                <a:moveTo>
                  <a:pt x="2647937" y="918552"/>
                </a:moveTo>
                <a:lnTo>
                  <a:pt x="2647480" y="917435"/>
                </a:lnTo>
                <a:lnTo>
                  <a:pt x="2645613" y="915568"/>
                </a:lnTo>
                <a:lnTo>
                  <a:pt x="2644495" y="915111"/>
                </a:lnTo>
                <a:lnTo>
                  <a:pt x="2632341" y="915111"/>
                </a:lnTo>
                <a:lnTo>
                  <a:pt x="2631224" y="915568"/>
                </a:lnTo>
                <a:lnTo>
                  <a:pt x="2629357" y="917435"/>
                </a:lnTo>
                <a:lnTo>
                  <a:pt x="2628900" y="918552"/>
                </a:lnTo>
                <a:lnTo>
                  <a:pt x="2628900" y="921181"/>
                </a:lnTo>
                <a:lnTo>
                  <a:pt x="2629357" y="922312"/>
                </a:lnTo>
                <a:lnTo>
                  <a:pt x="2631224" y="924166"/>
                </a:lnTo>
                <a:lnTo>
                  <a:pt x="2632341" y="924636"/>
                </a:lnTo>
                <a:lnTo>
                  <a:pt x="2644495" y="924636"/>
                </a:lnTo>
                <a:lnTo>
                  <a:pt x="2645613" y="924166"/>
                </a:lnTo>
                <a:lnTo>
                  <a:pt x="2647480" y="922312"/>
                </a:lnTo>
                <a:lnTo>
                  <a:pt x="2647937" y="921181"/>
                </a:lnTo>
                <a:lnTo>
                  <a:pt x="2647937" y="918552"/>
                </a:lnTo>
                <a:close/>
              </a:path>
              <a:path w="8277225" h="3670300">
                <a:moveTo>
                  <a:pt x="2647937" y="3454"/>
                </a:moveTo>
                <a:lnTo>
                  <a:pt x="2647480" y="2324"/>
                </a:lnTo>
                <a:lnTo>
                  <a:pt x="2645613" y="469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69"/>
                </a:lnTo>
                <a:lnTo>
                  <a:pt x="2629357" y="2324"/>
                </a:lnTo>
                <a:lnTo>
                  <a:pt x="2628900" y="3454"/>
                </a:lnTo>
                <a:lnTo>
                  <a:pt x="2628900" y="6083"/>
                </a:lnTo>
                <a:lnTo>
                  <a:pt x="2629357" y="7200"/>
                </a:lnTo>
                <a:lnTo>
                  <a:pt x="2631224" y="9067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67"/>
                </a:lnTo>
                <a:lnTo>
                  <a:pt x="2647480" y="7200"/>
                </a:lnTo>
                <a:lnTo>
                  <a:pt x="2647937" y="6083"/>
                </a:lnTo>
                <a:lnTo>
                  <a:pt x="2647937" y="3454"/>
                </a:lnTo>
                <a:close/>
              </a:path>
              <a:path w="8277225" h="3670300">
                <a:moveTo>
                  <a:pt x="2705100" y="3663873"/>
                </a:moveTo>
                <a:lnTo>
                  <a:pt x="2704630" y="3662756"/>
                </a:lnTo>
                <a:lnTo>
                  <a:pt x="2702763" y="3660889"/>
                </a:lnTo>
                <a:lnTo>
                  <a:pt x="2701645" y="3660432"/>
                </a:lnTo>
                <a:lnTo>
                  <a:pt x="2689491" y="3660432"/>
                </a:lnTo>
                <a:lnTo>
                  <a:pt x="2688374" y="3660889"/>
                </a:lnTo>
                <a:lnTo>
                  <a:pt x="2686507" y="3662756"/>
                </a:lnTo>
                <a:lnTo>
                  <a:pt x="2686037" y="3663873"/>
                </a:lnTo>
                <a:lnTo>
                  <a:pt x="2686037" y="3666502"/>
                </a:lnTo>
                <a:lnTo>
                  <a:pt x="2686507" y="3667620"/>
                </a:lnTo>
                <a:lnTo>
                  <a:pt x="2688374" y="3669487"/>
                </a:lnTo>
                <a:lnTo>
                  <a:pt x="2689491" y="3669957"/>
                </a:lnTo>
                <a:lnTo>
                  <a:pt x="2701645" y="3669957"/>
                </a:lnTo>
                <a:lnTo>
                  <a:pt x="2702763" y="3669487"/>
                </a:lnTo>
                <a:lnTo>
                  <a:pt x="2704630" y="3667620"/>
                </a:lnTo>
                <a:lnTo>
                  <a:pt x="2705100" y="3666502"/>
                </a:lnTo>
                <a:lnTo>
                  <a:pt x="2705100" y="3663873"/>
                </a:lnTo>
                <a:close/>
              </a:path>
              <a:path w="8277225" h="3670300">
                <a:moveTo>
                  <a:pt x="2705100" y="2748762"/>
                </a:moveTo>
                <a:lnTo>
                  <a:pt x="2704630" y="2747645"/>
                </a:lnTo>
                <a:lnTo>
                  <a:pt x="2702763" y="2745790"/>
                </a:lnTo>
                <a:lnTo>
                  <a:pt x="2701645" y="2745321"/>
                </a:lnTo>
                <a:lnTo>
                  <a:pt x="2689491" y="2745321"/>
                </a:lnTo>
                <a:lnTo>
                  <a:pt x="2688374" y="2745790"/>
                </a:lnTo>
                <a:lnTo>
                  <a:pt x="2686507" y="2747645"/>
                </a:lnTo>
                <a:lnTo>
                  <a:pt x="2686037" y="2748762"/>
                </a:lnTo>
                <a:lnTo>
                  <a:pt x="2686037" y="2751391"/>
                </a:lnTo>
                <a:lnTo>
                  <a:pt x="2686507" y="2752521"/>
                </a:lnTo>
                <a:lnTo>
                  <a:pt x="2688374" y="2754376"/>
                </a:lnTo>
                <a:lnTo>
                  <a:pt x="2689491" y="2754846"/>
                </a:lnTo>
                <a:lnTo>
                  <a:pt x="2701645" y="2754846"/>
                </a:lnTo>
                <a:lnTo>
                  <a:pt x="2702763" y="2754376"/>
                </a:lnTo>
                <a:lnTo>
                  <a:pt x="2704630" y="2752521"/>
                </a:lnTo>
                <a:lnTo>
                  <a:pt x="2705100" y="2751391"/>
                </a:lnTo>
                <a:lnTo>
                  <a:pt x="2705100" y="2748762"/>
                </a:lnTo>
                <a:close/>
              </a:path>
              <a:path w="8277225" h="3670300">
                <a:moveTo>
                  <a:pt x="2705100" y="1833664"/>
                </a:moveTo>
                <a:lnTo>
                  <a:pt x="2704630" y="1832533"/>
                </a:lnTo>
                <a:lnTo>
                  <a:pt x="2702763" y="1830679"/>
                </a:lnTo>
                <a:lnTo>
                  <a:pt x="2701645" y="1830209"/>
                </a:lnTo>
                <a:lnTo>
                  <a:pt x="2689491" y="1830209"/>
                </a:lnTo>
                <a:lnTo>
                  <a:pt x="2688374" y="1830679"/>
                </a:lnTo>
                <a:lnTo>
                  <a:pt x="2686507" y="1832533"/>
                </a:lnTo>
                <a:lnTo>
                  <a:pt x="2686037" y="1833664"/>
                </a:lnTo>
                <a:lnTo>
                  <a:pt x="2686037" y="1836293"/>
                </a:lnTo>
                <a:lnTo>
                  <a:pt x="2686507" y="1837410"/>
                </a:lnTo>
                <a:lnTo>
                  <a:pt x="2688374" y="1839277"/>
                </a:lnTo>
                <a:lnTo>
                  <a:pt x="2689491" y="1839734"/>
                </a:lnTo>
                <a:lnTo>
                  <a:pt x="2701645" y="1839734"/>
                </a:lnTo>
                <a:lnTo>
                  <a:pt x="2702763" y="1839277"/>
                </a:lnTo>
                <a:lnTo>
                  <a:pt x="2704630" y="1837410"/>
                </a:lnTo>
                <a:lnTo>
                  <a:pt x="2705100" y="1836293"/>
                </a:lnTo>
                <a:lnTo>
                  <a:pt x="2705100" y="1833664"/>
                </a:lnTo>
                <a:close/>
              </a:path>
              <a:path w="8277225" h="3670300">
                <a:moveTo>
                  <a:pt x="2705100" y="918552"/>
                </a:moveTo>
                <a:lnTo>
                  <a:pt x="2704630" y="917435"/>
                </a:lnTo>
                <a:lnTo>
                  <a:pt x="2702763" y="915568"/>
                </a:lnTo>
                <a:lnTo>
                  <a:pt x="2701645" y="915111"/>
                </a:lnTo>
                <a:lnTo>
                  <a:pt x="2689491" y="915111"/>
                </a:lnTo>
                <a:lnTo>
                  <a:pt x="2688374" y="915568"/>
                </a:lnTo>
                <a:lnTo>
                  <a:pt x="2686507" y="917435"/>
                </a:lnTo>
                <a:lnTo>
                  <a:pt x="2686037" y="918552"/>
                </a:lnTo>
                <a:lnTo>
                  <a:pt x="2686037" y="921181"/>
                </a:lnTo>
                <a:lnTo>
                  <a:pt x="2686507" y="922312"/>
                </a:lnTo>
                <a:lnTo>
                  <a:pt x="2688374" y="924166"/>
                </a:lnTo>
                <a:lnTo>
                  <a:pt x="2689491" y="924636"/>
                </a:lnTo>
                <a:lnTo>
                  <a:pt x="2701645" y="924636"/>
                </a:lnTo>
                <a:lnTo>
                  <a:pt x="2702763" y="924166"/>
                </a:lnTo>
                <a:lnTo>
                  <a:pt x="2704630" y="922312"/>
                </a:lnTo>
                <a:lnTo>
                  <a:pt x="2705100" y="921181"/>
                </a:lnTo>
                <a:lnTo>
                  <a:pt x="2705100" y="918552"/>
                </a:lnTo>
                <a:close/>
              </a:path>
              <a:path w="8277225" h="3670300">
                <a:moveTo>
                  <a:pt x="2705100" y="3454"/>
                </a:moveTo>
                <a:lnTo>
                  <a:pt x="2704630" y="2324"/>
                </a:lnTo>
                <a:lnTo>
                  <a:pt x="2702763" y="469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69"/>
                </a:lnTo>
                <a:lnTo>
                  <a:pt x="2686507" y="2324"/>
                </a:lnTo>
                <a:lnTo>
                  <a:pt x="2686037" y="3454"/>
                </a:lnTo>
                <a:lnTo>
                  <a:pt x="2686037" y="6083"/>
                </a:lnTo>
                <a:lnTo>
                  <a:pt x="2686507" y="7200"/>
                </a:lnTo>
                <a:lnTo>
                  <a:pt x="2688374" y="9067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67"/>
                </a:lnTo>
                <a:lnTo>
                  <a:pt x="2704630" y="7200"/>
                </a:lnTo>
                <a:lnTo>
                  <a:pt x="2705100" y="6083"/>
                </a:lnTo>
                <a:lnTo>
                  <a:pt x="2705100" y="3454"/>
                </a:lnTo>
                <a:close/>
              </a:path>
              <a:path w="8277225" h="3670300">
                <a:moveTo>
                  <a:pt x="2762237" y="3663873"/>
                </a:moveTo>
                <a:lnTo>
                  <a:pt x="2761780" y="3662756"/>
                </a:lnTo>
                <a:lnTo>
                  <a:pt x="2759913" y="3660889"/>
                </a:lnTo>
                <a:lnTo>
                  <a:pt x="2758795" y="3660432"/>
                </a:lnTo>
                <a:lnTo>
                  <a:pt x="2746641" y="3660432"/>
                </a:lnTo>
                <a:lnTo>
                  <a:pt x="2745524" y="3660889"/>
                </a:lnTo>
                <a:lnTo>
                  <a:pt x="2743657" y="3662756"/>
                </a:lnTo>
                <a:lnTo>
                  <a:pt x="2743200" y="3663873"/>
                </a:lnTo>
                <a:lnTo>
                  <a:pt x="2743200" y="3666502"/>
                </a:lnTo>
                <a:lnTo>
                  <a:pt x="2743657" y="3667620"/>
                </a:lnTo>
                <a:lnTo>
                  <a:pt x="2745524" y="3669487"/>
                </a:lnTo>
                <a:lnTo>
                  <a:pt x="2746641" y="3669957"/>
                </a:lnTo>
                <a:lnTo>
                  <a:pt x="2758795" y="3669957"/>
                </a:lnTo>
                <a:lnTo>
                  <a:pt x="2759913" y="3669487"/>
                </a:lnTo>
                <a:lnTo>
                  <a:pt x="2761780" y="3667620"/>
                </a:lnTo>
                <a:lnTo>
                  <a:pt x="2762237" y="3666502"/>
                </a:lnTo>
                <a:lnTo>
                  <a:pt x="2762237" y="3663873"/>
                </a:lnTo>
                <a:close/>
              </a:path>
              <a:path w="8277225" h="3670300">
                <a:moveTo>
                  <a:pt x="2762237" y="2748762"/>
                </a:moveTo>
                <a:lnTo>
                  <a:pt x="2761780" y="2747645"/>
                </a:lnTo>
                <a:lnTo>
                  <a:pt x="2759913" y="2745790"/>
                </a:lnTo>
                <a:lnTo>
                  <a:pt x="2758795" y="2745321"/>
                </a:lnTo>
                <a:lnTo>
                  <a:pt x="2746641" y="2745321"/>
                </a:lnTo>
                <a:lnTo>
                  <a:pt x="2745524" y="2745790"/>
                </a:lnTo>
                <a:lnTo>
                  <a:pt x="2743657" y="2747645"/>
                </a:lnTo>
                <a:lnTo>
                  <a:pt x="2743200" y="2748762"/>
                </a:lnTo>
                <a:lnTo>
                  <a:pt x="2743200" y="2751391"/>
                </a:lnTo>
                <a:lnTo>
                  <a:pt x="2743657" y="2752521"/>
                </a:lnTo>
                <a:lnTo>
                  <a:pt x="2745524" y="2754376"/>
                </a:lnTo>
                <a:lnTo>
                  <a:pt x="2746641" y="2754846"/>
                </a:lnTo>
                <a:lnTo>
                  <a:pt x="2758795" y="2754846"/>
                </a:lnTo>
                <a:lnTo>
                  <a:pt x="2759913" y="2754376"/>
                </a:lnTo>
                <a:lnTo>
                  <a:pt x="2761780" y="2752521"/>
                </a:lnTo>
                <a:lnTo>
                  <a:pt x="2762237" y="2751391"/>
                </a:lnTo>
                <a:lnTo>
                  <a:pt x="2762237" y="2748762"/>
                </a:lnTo>
                <a:close/>
              </a:path>
              <a:path w="8277225" h="3670300">
                <a:moveTo>
                  <a:pt x="2762237" y="1833664"/>
                </a:moveTo>
                <a:lnTo>
                  <a:pt x="2761780" y="1832533"/>
                </a:lnTo>
                <a:lnTo>
                  <a:pt x="2759913" y="1830679"/>
                </a:lnTo>
                <a:lnTo>
                  <a:pt x="2758795" y="1830209"/>
                </a:lnTo>
                <a:lnTo>
                  <a:pt x="2746641" y="1830209"/>
                </a:lnTo>
                <a:lnTo>
                  <a:pt x="2745524" y="1830679"/>
                </a:lnTo>
                <a:lnTo>
                  <a:pt x="2743657" y="1832533"/>
                </a:lnTo>
                <a:lnTo>
                  <a:pt x="2743200" y="1833664"/>
                </a:lnTo>
                <a:lnTo>
                  <a:pt x="2743200" y="1836293"/>
                </a:lnTo>
                <a:lnTo>
                  <a:pt x="2743657" y="1837410"/>
                </a:lnTo>
                <a:lnTo>
                  <a:pt x="2745524" y="1839277"/>
                </a:lnTo>
                <a:lnTo>
                  <a:pt x="2746641" y="1839734"/>
                </a:lnTo>
                <a:lnTo>
                  <a:pt x="2758795" y="1839734"/>
                </a:lnTo>
                <a:lnTo>
                  <a:pt x="2759913" y="1839277"/>
                </a:lnTo>
                <a:lnTo>
                  <a:pt x="2761780" y="1837410"/>
                </a:lnTo>
                <a:lnTo>
                  <a:pt x="2762237" y="1836293"/>
                </a:lnTo>
                <a:lnTo>
                  <a:pt x="2762237" y="1833664"/>
                </a:lnTo>
                <a:close/>
              </a:path>
              <a:path w="8277225" h="3670300">
                <a:moveTo>
                  <a:pt x="2762237" y="918552"/>
                </a:moveTo>
                <a:lnTo>
                  <a:pt x="2761780" y="917435"/>
                </a:lnTo>
                <a:lnTo>
                  <a:pt x="2759913" y="915568"/>
                </a:lnTo>
                <a:lnTo>
                  <a:pt x="2758795" y="915111"/>
                </a:lnTo>
                <a:lnTo>
                  <a:pt x="2746641" y="915111"/>
                </a:lnTo>
                <a:lnTo>
                  <a:pt x="2745524" y="915568"/>
                </a:lnTo>
                <a:lnTo>
                  <a:pt x="2743657" y="917435"/>
                </a:lnTo>
                <a:lnTo>
                  <a:pt x="2743200" y="918552"/>
                </a:lnTo>
                <a:lnTo>
                  <a:pt x="2743200" y="921181"/>
                </a:lnTo>
                <a:lnTo>
                  <a:pt x="2743657" y="922312"/>
                </a:lnTo>
                <a:lnTo>
                  <a:pt x="2745524" y="924166"/>
                </a:lnTo>
                <a:lnTo>
                  <a:pt x="2746641" y="924636"/>
                </a:lnTo>
                <a:lnTo>
                  <a:pt x="2758795" y="924636"/>
                </a:lnTo>
                <a:lnTo>
                  <a:pt x="2759913" y="924166"/>
                </a:lnTo>
                <a:lnTo>
                  <a:pt x="2761780" y="922312"/>
                </a:lnTo>
                <a:lnTo>
                  <a:pt x="2762237" y="921181"/>
                </a:lnTo>
                <a:lnTo>
                  <a:pt x="2762237" y="918552"/>
                </a:lnTo>
                <a:close/>
              </a:path>
              <a:path w="8277225" h="3670300">
                <a:moveTo>
                  <a:pt x="2762237" y="3454"/>
                </a:moveTo>
                <a:lnTo>
                  <a:pt x="2761780" y="2324"/>
                </a:lnTo>
                <a:lnTo>
                  <a:pt x="2759913" y="469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69"/>
                </a:lnTo>
                <a:lnTo>
                  <a:pt x="2743657" y="2324"/>
                </a:lnTo>
                <a:lnTo>
                  <a:pt x="2743200" y="3454"/>
                </a:lnTo>
                <a:lnTo>
                  <a:pt x="2743200" y="6083"/>
                </a:lnTo>
                <a:lnTo>
                  <a:pt x="2743657" y="7200"/>
                </a:lnTo>
                <a:lnTo>
                  <a:pt x="2745524" y="9067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67"/>
                </a:lnTo>
                <a:lnTo>
                  <a:pt x="2761780" y="7200"/>
                </a:lnTo>
                <a:lnTo>
                  <a:pt x="2762237" y="6083"/>
                </a:lnTo>
                <a:lnTo>
                  <a:pt x="2762237" y="3454"/>
                </a:lnTo>
                <a:close/>
              </a:path>
              <a:path w="8277225" h="3670300">
                <a:moveTo>
                  <a:pt x="2819387" y="3663873"/>
                </a:moveTo>
                <a:lnTo>
                  <a:pt x="2818930" y="3662756"/>
                </a:lnTo>
                <a:lnTo>
                  <a:pt x="2817063" y="3660889"/>
                </a:lnTo>
                <a:lnTo>
                  <a:pt x="2815945" y="3660432"/>
                </a:lnTo>
                <a:lnTo>
                  <a:pt x="2803791" y="3660432"/>
                </a:lnTo>
                <a:lnTo>
                  <a:pt x="2802674" y="3660889"/>
                </a:lnTo>
                <a:lnTo>
                  <a:pt x="2800807" y="3662756"/>
                </a:lnTo>
                <a:lnTo>
                  <a:pt x="2800337" y="3663873"/>
                </a:lnTo>
                <a:lnTo>
                  <a:pt x="2800337" y="3666502"/>
                </a:lnTo>
                <a:lnTo>
                  <a:pt x="2800807" y="3667620"/>
                </a:lnTo>
                <a:lnTo>
                  <a:pt x="2802674" y="3669487"/>
                </a:lnTo>
                <a:lnTo>
                  <a:pt x="2803791" y="3669957"/>
                </a:lnTo>
                <a:lnTo>
                  <a:pt x="2815945" y="3669957"/>
                </a:lnTo>
                <a:lnTo>
                  <a:pt x="2817063" y="3669487"/>
                </a:lnTo>
                <a:lnTo>
                  <a:pt x="2818930" y="3667620"/>
                </a:lnTo>
                <a:lnTo>
                  <a:pt x="2819387" y="3666502"/>
                </a:lnTo>
                <a:lnTo>
                  <a:pt x="2819387" y="3663873"/>
                </a:lnTo>
                <a:close/>
              </a:path>
              <a:path w="8277225" h="3670300">
                <a:moveTo>
                  <a:pt x="2819387" y="2748762"/>
                </a:moveTo>
                <a:lnTo>
                  <a:pt x="2818930" y="2747645"/>
                </a:lnTo>
                <a:lnTo>
                  <a:pt x="2817063" y="2745790"/>
                </a:lnTo>
                <a:lnTo>
                  <a:pt x="2815945" y="2745321"/>
                </a:lnTo>
                <a:lnTo>
                  <a:pt x="2803791" y="2745321"/>
                </a:lnTo>
                <a:lnTo>
                  <a:pt x="2802674" y="2745790"/>
                </a:lnTo>
                <a:lnTo>
                  <a:pt x="2800807" y="2747645"/>
                </a:lnTo>
                <a:lnTo>
                  <a:pt x="2800337" y="2748762"/>
                </a:lnTo>
                <a:lnTo>
                  <a:pt x="2800337" y="2751391"/>
                </a:lnTo>
                <a:lnTo>
                  <a:pt x="2800807" y="2752521"/>
                </a:lnTo>
                <a:lnTo>
                  <a:pt x="2802674" y="2754376"/>
                </a:lnTo>
                <a:lnTo>
                  <a:pt x="2803791" y="2754846"/>
                </a:lnTo>
                <a:lnTo>
                  <a:pt x="2815945" y="2754846"/>
                </a:lnTo>
                <a:lnTo>
                  <a:pt x="2817063" y="2754376"/>
                </a:lnTo>
                <a:lnTo>
                  <a:pt x="2818930" y="2752521"/>
                </a:lnTo>
                <a:lnTo>
                  <a:pt x="2819387" y="2751391"/>
                </a:lnTo>
                <a:lnTo>
                  <a:pt x="2819387" y="2748762"/>
                </a:lnTo>
                <a:close/>
              </a:path>
              <a:path w="8277225" h="3670300">
                <a:moveTo>
                  <a:pt x="2819387" y="1833664"/>
                </a:moveTo>
                <a:lnTo>
                  <a:pt x="2818930" y="1832533"/>
                </a:lnTo>
                <a:lnTo>
                  <a:pt x="2817063" y="1830679"/>
                </a:lnTo>
                <a:lnTo>
                  <a:pt x="2815945" y="1830209"/>
                </a:lnTo>
                <a:lnTo>
                  <a:pt x="2803791" y="1830209"/>
                </a:lnTo>
                <a:lnTo>
                  <a:pt x="2802674" y="1830679"/>
                </a:lnTo>
                <a:lnTo>
                  <a:pt x="2800807" y="1832533"/>
                </a:lnTo>
                <a:lnTo>
                  <a:pt x="2800337" y="1833664"/>
                </a:lnTo>
                <a:lnTo>
                  <a:pt x="2800337" y="1836293"/>
                </a:lnTo>
                <a:lnTo>
                  <a:pt x="2800807" y="1837410"/>
                </a:lnTo>
                <a:lnTo>
                  <a:pt x="2802674" y="1839277"/>
                </a:lnTo>
                <a:lnTo>
                  <a:pt x="2803791" y="1839734"/>
                </a:lnTo>
                <a:lnTo>
                  <a:pt x="2815945" y="1839734"/>
                </a:lnTo>
                <a:lnTo>
                  <a:pt x="2817063" y="1839277"/>
                </a:lnTo>
                <a:lnTo>
                  <a:pt x="2818930" y="1837410"/>
                </a:lnTo>
                <a:lnTo>
                  <a:pt x="2819387" y="1836293"/>
                </a:lnTo>
                <a:lnTo>
                  <a:pt x="2819387" y="1833664"/>
                </a:lnTo>
                <a:close/>
              </a:path>
              <a:path w="8277225" h="3670300">
                <a:moveTo>
                  <a:pt x="2819387" y="918552"/>
                </a:moveTo>
                <a:lnTo>
                  <a:pt x="2818930" y="917435"/>
                </a:lnTo>
                <a:lnTo>
                  <a:pt x="2817063" y="915568"/>
                </a:lnTo>
                <a:lnTo>
                  <a:pt x="2815945" y="915111"/>
                </a:lnTo>
                <a:lnTo>
                  <a:pt x="2803791" y="915111"/>
                </a:lnTo>
                <a:lnTo>
                  <a:pt x="2802674" y="915568"/>
                </a:lnTo>
                <a:lnTo>
                  <a:pt x="2800807" y="917435"/>
                </a:lnTo>
                <a:lnTo>
                  <a:pt x="2800337" y="918552"/>
                </a:lnTo>
                <a:lnTo>
                  <a:pt x="2800337" y="921181"/>
                </a:lnTo>
                <a:lnTo>
                  <a:pt x="2800807" y="922312"/>
                </a:lnTo>
                <a:lnTo>
                  <a:pt x="2802674" y="924166"/>
                </a:lnTo>
                <a:lnTo>
                  <a:pt x="2803791" y="924636"/>
                </a:lnTo>
                <a:lnTo>
                  <a:pt x="2815945" y="924636"/>
                </a:lnTo>
                <a:lnTo>
                  <a:pt x="2817063" y="924166"/>
                </a:lnTo>
                <a:lnTo>
                  <a:pt x="2818930" y="922312"/>
                </a:lnTo>
                <a:lnTo>
                  <a:pt x="2819387" y="921181"/>
                </a:lnTo>
                <a:lnTo>
                  <a:pt x="2819387" y="918552"/>
                </a:lnTo>
                <a:close/>
              </a:path>
              <a:path w="8277225" h="3670300">
                <a:moveTo>
                  <a:pt x="2819387" y="3454"/>
                </a:moveTo>
                <a:lnTo>
                  <a:pt x="2818930" y="2324"/>
                </a:lnTo>
                <a:lnTo>
                  <a:pt x="2817063" y="469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69"/>
                </a:lnTo>
                <a:lnTo>
                  <a:pt x="2800807" y="2324"/>
                </a:lnTo>
                <a:lnTo>
                  <a:pt x="2800337" y="3454"/>
                </a:lnTo>
                <a:lnTo>
                  <a:pt x="2800337" y="6083"/>
                </a:lnTo>
                <a:lnTo>
                  <a:pt x="2800807" y="7200"/>
                </a:lnTo>
                <a:lnTo>
                  <a:pt x="2802674" y="9067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67"/>
                </a:lnTo>
                <a:lnTo>
                  <a:pt x="2818930" y="7200"/>
                </a:lnTo>
                <a:lnTo>
                  <a:pt x="2819387" y="6083"/>
                </a:lnTo>
                <a:lnTo>
                  <a:pt x="2819387" y="3454"/>
                </a:lnTo>
                <a:close/>
              </a:path>
              <a:path w="8277225" h="3670300">
                <a:moveTo>
                  <a:pt x="2876537" y="3663873"/>
                </a:moveTo>
                <a:lnTo>
                  <a:pt x="2876080" y="3662756"/>
                </a:lnTo>
                <a:lnTo>
                  <a:pt x="2874213" y="3660889"/>
                </a:lnTo>
                <a:lnTo>
                  <a:pt x="2873095" y="3660432"/>
                </a:lnTo>
                <a:lnTo>
                  <a:pt x="2860941" y="3660432"/>
                </a:lnTo>
                <a:lnTo>
                  <a:pt x="2859824" y="3660889"/>
                </a:lnTo>
                <a:lnTo>
                  <a:pt x="2857957" y="3662756"/>
                </a:lnTo>
                <a:lnTo>
                  <a:pt x="2857487" y="3663873"/>
                </a:lnTo>
                <a:lnTo>
                  <a:pt x="2857487" y="3666502"/>
                </a:lnTo>
                <a:lnTo>
                  <a:pt x="2857957" y="3667620"/>
                </a:lnTo>
                <a:lnTo>
                  <a:pt x="2859824" y="3669487"/>
                </a:lnTo>
                <a:lnTo>
                  <a:pt x="2860941" y="3669957"/>
                </a:lnTo>
                <a:lnTo>
                  <a:pt x="2873095" y="3669957"/>
                </a:lnTo>
                <a:lnTo>
                  <a:pt x="2874213" y="3669487"/>
                </a:lnTo>
                <a:lnTo>
                  <a:pt x="2876080" y="3667620"/>
                </a:lnTo>
                <a:lnTo>
                  <a:pt x="2876537" y="3666502"/>
                </a:lnTo>
                <a:lnTo>
                  <a:pt x="2876537" y="3663873"/>
                </a:lnTo>
                <a:close/>
              </a:path>
              <a:path w="8277225" h="3670300">
                <a:moveTo>
                  <a:pt x="2876537" y="2748762"/>
                </a:moveTo>
                <a:lnTo>
                  <a:pt x="2876080" y="2747645"/>
                </a:lnTo>
                <a:lnTo>
                  <a:pt x="2874213" y="2745790"/>
                </a:lnTo>
                <a:lnTo>
                  <a:pt x="2873095" y="2745321"/>
                </a:lnTo>
                <a:lnTo>
                  <a:pt x="2860941" y="2745321"/>
                </a:lnTo>
                <a:lnTo>
                  <a:pt x="2859824" y="2745790"/>
                </a:lnTo>
                <a:lnTo>
                  <a:pt x="2857957" y="2747645"/>
                </a:lnTo>
                <a:lnTo>
                  <a:pt x="2857487" y="2748762"/>
                </a:lnTo>
                <a:lnTo>
                  <a:pt x="2857487" y="2751391"/>
                </a:lnTo>
                <a:lnTo>
                  <a:pt x="2857957" y="2752521"/>
                </a:lnTo>
                <a:lnTo>
                  <a:pt x="2859824" y="2754376"/>
                </a:lnTo>
                <a:lnTo>
                  <a:pt x="2860941" y="2754846"/>
                </a:lnTo>
                <a:lnTo>
                  <a:pt x="2873095" y="2754846"/>
                </a:lnTo>
                <a:lnTo>
                  <a:pt x="2874213" y="2754376"/>
                </a:lnTo>
                <a:lnTo>
                  <a:pt x="2876080" y="2752521"/>
                </a:lnTo>
                <a:lnTo>
                  <a:pt x="2876537" y="2751391"/>
                </a:lnTo>
                <a:lnTo>
                  <a:pt x="2876537" y="2748762"/>
                </a:lnTo>
                <a:close/>
              </a:path>
              <a:path w="8277225" h="3670300">
                <a:moveTo>
                  <a:pt x="2876537" y="1833664"/>
                </a:moveTo>
                <a:lnTo>
                  <a:pt x="2876080" y="1832533"/>
                </a:lnTo>
                <a:lnTo>
                  <a:pt x="2874213" y="1830679"/>
                </a:lnTo>
                <a:lnTo>
                  <a:pt x="2873095" y="1830209"/>
                </a:lnTo>
                <a:lnTo>
                  <a:pt x="2860941" y="1830209"/>
                </a:lnTo>
                <a:lnTo>
                  <a:pt x="2859824" y="1830679"/>
                </a:lnTo>
                <a:lnTo>
                  <a:pt x="2857957" y="1832533"/>
                </a:lnTo>
                <a:lnTo>
                  <a:pt x="2857487" y="1833664"/>
                </a:lnTo>
                <a:lnTo>
                  <a:pt x="2857487" y="1836293"/>
                </a:lnTo>
                <a:lnTo>
                  <a:pt x="2857957" y="1837410"/>
                </a:lnTo>
                <a:lnTo>
                  <a:pt x="2859824" y="1839277"/>
                </a:lnTo>
                <a:lnTo>
                  <a:pt x="2860941" y="1839734"/>
                </a:lnTo>
                <a:lnTo>
                  <a:pt x="2873095" y="1839734"/>
                </a:lnTo>
                <a:lnTo>
                  <a:pt x="2874213" y="1839277"/>
                </a:lnTo>
                <a:lnTo>
                  <a:pt x="2876080" y="1837410"/>
                </a:lnTo>
                <a:lnTo>
                  <a:pt x="2876537" y="1836293"/>
                </a:lnTo>
                <a:lnTo>
                  <a:pt x="2876537" y="1833664"/>
                </a:lnTo>
                <a:close/>
              </a:path>
              <a:path w="8277225" h="3670300">
                <a:moveTo>
                  <a:pt x="2876537" y="918552"/>
                </a:moveTo>
                <a:lnTo>
                  <a:pt x="2876080" y="917435"/>
                </a:lnTo>
                <a:lnTo>
                  <a:pt x="2874213" y="915568"/>
                </a:lnTo>
                <a:lnTo>
                  <a:pt x="2873095" y="915111"/>
                </a:lnTo>
                <a:lnTo>
                  <a:pt x="2860941" y="915111"/>
                </a:lnTo>
                <a:lnTo>
                  <a:pt x="2859824" y="915568"/>
                </a:lnTo>
                <a:lnTo>
                  <a:pt x="2857957" y="917435"/>
                </a:lnTo>
                <a:lnTo>
                  <a:pt x="2857487" y="918552"/>
                </a:lnTo>
                <a:lnTo>
                  <a:pt x="2857487" y="921181"/>
                </a:lnTo>
                <a:lnTo>
                  <a:pt x="2857957" y="922312"/>
                </a:lnTo>
                <a:lnTo>
                  <a:pt x="2859824" y="924166"/>
                </a:lnTo>
                <a:lnTo>
                  <a:pt x="2860941" y="924636"/>
                </a:lnTo>
                <a:lnTo>
                  <a:pt x="2873095" y="924636"/>
                </a:lnTo>
                <a:lnTo>
                  <a:pt x="2874213" y="924166"/>
                </a:lnTo>
                <a:lnTo>
                  <a:pt x="2876080" y="922312"/>
                </a:lnTo>
                <a:lnTo>
                  <a:pt x="2876537" y="921181"/>
                </a:lnTo>
                <a:lnTo>
                  <a:pt x="2876537" y="918552"/>
                </a:lnTo>
                <a:close/>
              </a:path>
              <a:path w="8277225" h="3670300">
                <a:moveTo>
                  <a:pt x="2876537" y="3454"/>
                </a:moveTo>
                <a:lnTo>
                  <a:pt x="2876080" y="2324"/>
                </a:lnTo>
                <a:lnTo>
                  <a:pt x="2874213" y="469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24"/>
                </a:lnTo>
                <a:lnTo>
                  <a:pt x="2857487" y="3454"/>
                </a:lnTo>
                <a:lnTo>
                  <a:pt x="2857487" y="6083"/>
                </a:lnTo>
                <a:lnTo>
                  <a:pt x="2857957" y="7200"/>
                </a:lnTo>
                <a:lnTo>
                  <a:pt x="2859824" y="9067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67"/>
                </a:lnTo>
                <a:lnTo>
                  <a:pt x="2876080" y="7200"/>
                </a:lnTo>
                <a:lnTo>
                  <a:pt x="2876537" y="6083"/>
                </a:lnTo>
                <a:lnTo>
                  <a:pt x="2876537" y="3454"/>
                </a:lnTo>
                <a:close/>
              </a:path>
              <a:path w="8277225" h="3670300">
                <a:moveTo>
                  <a:pt x="2933687" y="3663873"/>
                </a:moveTo>
                <a:lnTo>
                  <a:pt x="2933230" y="3662756"/>
                </a:lnTo>
                <a:lnTo>
                  <a:pt x="2931363" y="3660889"/>
                </a:lnTo>
                <a:lnTo>
                  <a:pt x="2930245" y="3660432"/>
                </a:lnTo>
                <a:lnTo>
                  <a:pt x="2918091" y="3660432"/>
                </a:lnTo>
                <a:lnTo>
                  <a:pt x="2916974" y="3660889"/>
                </a:lnTo>
                <a:lnTo>
                  <a:pt x="2915107" y="3662756"/>
                </a:lnTo>
                <a:lnTo>
                  <a:pt x="2914637" y="3663873"/>
                </a:lnTo>
                <a:lnTo>
                  <a:pt x="2914637" y="3666502"/>
                </a:lnTo>
                <a:lnTo>
                  <a:pt x="2915107" y="3667620"/>
                </a:lnTo>
                <a:lnTo>
                  <a:pt x="2916974" y="3669487"/>
                </a:lnTo>
                <a:lnTo>
                  <a:pt x="2918091" y="3669957"/>
                </a:lnTo>
                <a:lnTo>
                  <a:pt x="2930245" y="3669957"/>
                </a:lnTo>
                <a:lnTo>
                  <a:pt x="2931363" y="3669487"/>
                </a:lnTo>
                <a:lnTo>
                  <a:pt x="2933230" y="3667620"/>
                </a:lnTo>
                <a:lnTo>
                  <a:pt x="2933687" y="3666502"/>
                </a:lnTo>
                <a:lnTo>
                  <a:pt x="2933687" y="3663873"/>
                </a:lnTo>
                <a:close/>
              </a:path>
              <a:path w="8277225" h="3670300">
                <a:moveTo>
                  <a:pt x="2933687" y="2748762"/>
                </a:moveTo>
                <a:lnTo>
                  <a:pt x="2933230" y="2747645"/>
                </a:lnTo>
                <a:lnTo>
                  <a:pt x="2931363" y="2745790"/>
                </a:lnTo>
                <a:lnTo>
                  <a:pt x="2930245" y="2745321"/>
                </a:lnTo>
                <a:lnTo>
                  <a:pt x="2918091" y="2745321"/>
                </a:lnTo>
                <a:lnTo>
                  <a:pt x="2916974" y="2745790"/>
                </a:lnTo>
                <a:lnTo>
                  <a:pt x="2915107" y="2747645"/>
                </a:lnTo>
                <a:lnTo>
                  <a:pt x="2914637" y="2748762"/>
                </a:lnTo>
                <a:lnTo>
                  <a:pt x="2914637" y="2751391"/>
                </a:lnTo>
                <a:lnTo>
                  <a:pt x="2915107" y="2752521"/>
                </a:lnTo>
                <a:lnTo>
                  <a:pt x="2916974" y="2754376"/>
                </a:lnTo>
                <a:lnTo>
                  <a:pt x="2918091" y="2754846"/>
                </a:lnTo>
                <a:lnTo>
                  <a:pt x="2930245" y="2754846"/>
                </a:lnTo>
                <a:lnTo>
                  <a:pt x="2931363" y="2754376"/>
                </a:lnTo>
                <a:lnTo>
                  <a:pt x="2933230" y="2752521"/>
                </a:lnTo>
                <a:lnTo>
                  <a:pt x="2933687" y="2751391"/>
                </a:lnTo>
                <a:lnTo>
                  <a:pt x="2933687" y="2748762"/>
                </a:lnTo>
                <a:close/>
              </a:path>
              <a:path w="8277225" h="3670300">
                <a:moveTo>
                  <a:pt x="2933687" y="1833664"/>
                </a:moveTo>
                <a:lnTo>
                  <a:pt x="2933230" y="1832533"/>
                </a:lnTo>
                <a:lnTo>
                  <a:pt x="2931363" y="1830679"/>
                </a:lnTo>
                <a:lnTo>
                  <a:pt x="2930245" y="1830209"/>
                </a:lnTo>
                <a:lnTo>
                  <a:pt x="2918091" y="1830209"/>
                </a:lnTo>
                <a:lnTo>
                  <a:pt x="2916974" y="1830679"/>
                </a:lnTo>
                <a:lnTo>
                  <a:pt x="2915107" y="1832533"/>
                </a:lnTo>
                <a:lnTo>
                  <a:pt x="2914637" y="1833664"/>
                </a:lnTo>
                <a:lnTo>
                  <a:pt x="2914637" y="1836293"/>
                </a:lnTo>
                <a:lnTo>
                  <a:pt x="2915107" y="1837410"/>
                </a:lnTo>
                <a:lnTo>
                  <a:pt x="2916974" y="1839277"/>
                </a:lnTo>
                <a:lnTo>
                  <a:pt x="2918091" y="1839734"/>
                </a:lnTo>
                <a:lnTo>
                  <a:pt x="2930245" y="1839734"/>
                </a:lnTo>
                <a:lnTo>
                  <a:pt x="2931363" y="1839277"/>
                </a:lnTo>
                <a:lnTo>
                  <a:pt x="2933230" y="1837410"/>
                </a:lnTo>
                <a:lnTo>
                  <a:pt x="2933687" y="1836293"/>
                </a:lnTo>
                <a:lnTo>
                  <a:pt x="2933687" y="1833664"/>
                </a:lnTo>
                <a:close/>
              </a:path>
              <a:path w="8277225" h="3670300">
                <a:moveTo>
                  <a:pt x="2933687" y="918552"/>
                </a:moveTo>
                <a:lnTo>
                  <a:pt x="2933230" y="917435"/>
                </a:lnTo>
                <a:lnTo>
                  <a:pt x="2931363" y="915568"/>
                </a:lnTo>
                <a:lnTo>
                  <a:pt x="2930245" y="915111"/>
                </a:lnTo>
                <a:lnTo>
                  <a:pt x="2918091" y="915111"/>
                </a:lnTo>
                <a:lnTo>
                  <a:pt x="2916974" y="915568"/>
                </a:lnTo>
                <a:lnTo>
                  <a:pt x="2915107" y="917435"/>
                </a:lnTo>
                <a:lnTo>
                  <a:pt x="2914637" y="918552"/>
                </a:lnTo>
                <a:lnTo>
                  <a:pt x="2914637" y="921181"/>
                </a:lnTo>
                <a:lnTo>
                  <a:pt x="2915107" y="922312"/>
                </a:lnTo>
                <a:lnTo>
                  <a:pt x="2916974" y="924166"/>
                </a:lnTo>
                <a:lnTo>
                  <a:pt x="2918091" y="924636"/>
                </a:lnTo>
                <a:lnTo>
                  <a:pt x="2930245" y="924636"/>
                </a:lnTo>
                <a:lnTo>
                  <a:pt x="2931363" y="924166"/>
                </a:lnTo>
                <a:lnTo>
                  <a:pt x="2933230" y="922312"/>
                </a:lnTo>
                <a:lnTo>
                  <a:pt x="2933687" y="921181"/>
                </a:lnTo>
                <a:lnTo>
                  <a:pt x="2933687" y="918552"/>
                </a:lnTo>
                <a:close/>
              </a:path>
              <a:path w="8277225" h="3670300">
                <a:moveTo>
                  <a:pt x="2933687" y="3454"/>
                </a:moveTo>
                <a:lnTo>
                  <a:pt x="2933230" y="2324"/>
                </a:lnTo>
                <a:lnTo>
                  <a:pt x="2931363" y="469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69"/>
                </a:lnTo>
                <a:lnTo>
                  <a:pt x="2915107" y="2324"/>
                </a:lnTo>
                <a:lnTo>
                  <a:pt x="2914637" y="3454"/>
                </a:lnTo>
                <a:lnTo>
                  <a:pt x="2914637" y="6083"/>
                </a:lnTo>
                <a:lnTo>
                  <a:pt x="2915107" y="7200"/>
                </a:lnTo>
                <a:lnTo>
                  <a:pt x="2916974" y="9067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67"/>
                </a:lnTo>
                <a:lnTo>
                  <a:pt x="2933230" y="7200"/>
                </a:lnTo>
                <a:lnTo>
                  <a:pt x="2933687" y="6083"/>
                </a:lnTo>
                <a:lnTo>
                  <a:pt x="2933687" y="3454"/>
                </a:lnTo>
                <a:close/>
              </a:path>
              <a:path w="8277225" h="3670300">
                <a:moveTo>
                  <a:pt x="2990837" y="3663873"/>
                </a:moveTo>
                <a:lnTo>
                  <a:pt x="2990380" y="3662756"/>
                </a:lnTo>
                <a:lnTo>
                  <a:pt x="2988513" y="3660889"/>
                </a:lnTo>
                <a:lnTo>
                  <a:pt x="2987395" y="3660432"/>
                </a:lnTo>
                <a:lnTo>
                  <a:pt x="2975241" y="3660432"/>
                </a:lnTo>
                <a:lnTo>
                  <a:pt x="2974124" y="3660889"/>
                </a:lnTo>
                <a:lnTo>
                  <a:pt x="2972257" y="3662756"/>
                </a:lnTo>
                <a:lnTo>
                  <a:pt x="2971800" y="3663873"/>
                </a:lnTo>
                <a:lnTo>
                  <a:pt x="2971800" y="3666502"/>
                </a:lnTo>
                <a:lnTo>
                  <a:pt x="2972257" y="3667620"/>
                </a:lnTo>
                <a:lnTo>
                  <a:pt x="2974124" y="3669487"/>
                </a:lnTo>
                <a:lnTo>
                  <a:pt x="2975241" y="3669957"/>
                </a:lnTo>
                <a:lnTo>
                  <a:pt x="2987395" y="3669957"/>
                </a:lnTo>
                <a:lnTo>
                  <a:pt x="2988513" y="3669487"/>
                </a:lnTo>
                <a:lnTo>
                  <a:pt x="2990380" y="3667620"/>
                </a:lnTo>
                <a:lnTo>
                  <a:pt x="2990837" y="3666502"/>
                </a:lnTo>
                <a:lnTo>
                  <a:pt x="2990837" y="3663873"/>
                </a:lnTo>
                <a:close/>
              </a:path>
              <a:path w="8277225" h="3670300">
                <a:moveTo>
                  <a:pt x="2990837" y="2748762"/>
                </a:moveTo>
                <a:lnTo>
                  <a:pt x="2990380" y="2747645"/>
                </a:lnTo>
                <a:lnTo>
                  <a:pt x="2988513" y="2745790"/>
                </a:lnTo>
                <a:lnTo>
                  <a:pt x="2987395" y="2745321"/>
                </a:lnTo>
                <a:lnTo>
                  <a:pt x="2975241" y="2745321"/>
                </a:lnTo>
                <a:lnTo>
                  <a:pt x="2974124" y="2745790"/>
                </a:lnTo>
                <a:lnTo>
                  <a:pt x="2972257" y="2747645"/>
                </a:lnTo>
                <a:lnTo>
                  <a:pt x="2971800" y="2748762"/>
                </a:lnTo>
                <a:lnTo>
                  <a:pt x="2971800" y="2751391"/>
                </a:lnTo>
                <a:lnTo>
                  <a:pt x="2972257" y="2752521"/>
                </a:lnTo>
                <a:lnTo>
                  <a:pt x="2974124" y="2754376"/>
                </a:lnTo>
                <a:lnTo>
                  <a:pt x="2975241" y="2754846"/>
                </a:lnTo>
                <a:lnTo>
                  <a:pt x="2987395" y="2754846"/>
                </a:lnTo>
                <a:lnTo>
                  <a:pt x="2988513" y="2754376"/>
                </a:lnTo>
                <a:lnTo>
                  <a:pt x="2990380" y="2752521"/>
                </a:lnTo>
                <a:lnTo>
                  <a:pt x="2990837" y="2751391"/>
                </a:lnTo>
                <a:lnTo>
                  <a:pt x="2990837" y="2748762"/>
                </a:lnTo>
                <a:close/>
              </a:path>
              <a:path w="8277225" h="3670300">
                <a:moveTo>
                  <a:pt x="2990837" y="1833664"/>
                </a:moveTo>
                <a:lnTo>
                  <a:pt x="2990380" y="1832533"/>
                </a:lnTo>
                <a:lnTo>
                  <a:pt x="2988513" y="1830679"/>
                </a:lnTo>
                <a:lnTo>
                  <a:pt x="2987395" y="1830209"/>
                </a:lnTo>
                <a:lnTo>
                  <a:pt x="2975241" y="1830209"/>
                </a:lnTo>
                <a:lnTo>
                  <a:pt x="2974124" y="1830679"/>
                </a:lnTo>
                <a:lnTo>
                  <a:pt x="2972257" y="1832533"/>
                </a:lnTo>
                <a:lnTo>
                  <a:pt x="2971800" y="1833664"/>
                </a:lnTo>
                <a:lnTo>
                  <a:pt x="2971800" y="1836293"/>
                </a:lnTo>
                <a:lnTo>
                  <a:pt x="2972257" y="1837410"/>
                </a:lnTo>
                <a:lnTo>
                  <a:pt x="2974124" y="1839277"/>
                </a:lnTo>
                <a:lnTo>
                  <a:pt x="2975241" y="1839734"/>
                </a:lnTo>
                <a:lnTo>
                  <a:pt x="2987395" y="1839734"/>
                </a:lnTo>
                <a:lnTo>
                  <a:pt x="2988513" y="1839277"/>
                </a:lnTo>
                <a:lnTo>
                  <a:pt x="2990380" y="1837410"/>
                </a:lnTo>
                <a:lnTo>
                  <a:pt x="2990837" y="1836293"/>
                </a:lnTo>
                <a:lnTo>
                  <a:pt x="2990837" y="1833664"/>
                </a:lnTo>
                <a:close/>
              </a:path>
              <a:path w="8277225" h="3670300">
                <a:moveTo>
                  <a:pt x="2990837" y="918552"/>
                </a:moveTo>
                <a:lnTo>
                  <a:pt x="2990380" y="917435"/>
                </a:lnTo>
                <a:lnTo>
                  <a:pt x="2988513" y="915568"/>
                </a:lnTo>
                <a:lnTo>
                  <a:pt x="2987395" y="915111"/>
                </a:lnTo>
                <a:lnTo>
                  <a:pt x="2975241" y="915111"/>
                </a:lnTo>
                <a:lnTo>
                  <a:pt x="2974124" y="915568"/>
                </a:lnTo>
                <a:lnTo>
                  <a:pt x="2972257" y="917435"/>
                </a:lnTo>
                <a:lnTo>
                  <a:pt x="2971800" y="918552"/>
                </a:lnTo>
                <a:lnTo>
                  <a:pt x="2971800" y="921181"/>
                </a:lnTo>
                <a:lnTo>
                  <a:pt x="2972257" y="922312"/>
                </a:lnTo>
                <a:lnTo>
                  <a:pt x="2974124" y="924166"/>
                </a:lnTo>
                <a:lnTo>
                  <a:pt x="2975241" y="924636"/>
                </a:lnTo>
                <a:lnTo>
                  <a:pt x="2987395" y="924636"/>
                </a:lnTo>
                <a:lnTo>
                  <a:pt x="2988513" y="924166"/>
                </a:lnTo>
                <a:lnTo>
                  <a:pt x="2990380" y="922312"/>
                </a:lnTo>
                <a:lnTo>
                  <a:pt x="2990837" y="921181"/>
                </a:lnTo>
                <a:lnTo>
                  <a:pt x="2990837" y="918552"/>
                </a:lnTo>
                <a:close/>
              </a:path>
              <a:path w="8277225" h="3670300">
                <a:moveTo>
                  <a:pt x="2990837" y="3454"/>
                </a:moveTo>
                <a:lnTo>
                  <a:pt x="2990380" y="2324"/>
                </a:lnTo>
                <a:lnTo>
                  <a:pt x="2988513" y="469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69"/>
                </a:lnTo>
                <a:lnTo>
                  <a:pt x="2972257" y="2324"/>
                </a:lnTo>
                <a:lnTo>
                  <a:pt x="2971800" y="3454"/>
                </a:lnTo>
                <a:lnTo>
                  <a:pt x="2971800" y="6083"/>
                </a:lnTo>
                <a:lnTo>
                  <a:pt x="2972257" y="7200"/>
                </a:lnTo>
                <a:lnTo>
                  <a:pt x="2974124" y="9067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67"/>
                </a:lnTo>
                <a:lnTo>
                  <a:pt x="2990380" y="7200"/>
                </a:lnTo>
                <a:lnTo>
                  <a:pt x="2990837" y="6083"/>
                </a:lnTo>
                <a:lnTo>
                  <a:pt x="2990837" y="3454"/>
                </a:lnTo>
                <a:close/>
              </a:path>
              <a:path w="8277225" h="3670300">
                <a:moveTo>
                  <a:pt x="3047987" y="3663873"/>
                </a:moveTo>
                <a:lnTo>
                  <a:pt x="3047530" y="3662756"/>
                </a:lnTo>
                <a:lnTo>
                  <a:pt x="3045663" y="3660889"/>
                </a:lnTo>
                <a:lnTo>
                  <a:pt x="3044545" y="3660432"/>
                </a:lnTo>
                <a:lnTo>
                  <a:pt x="3032391" y="3660432"/>
                </a:lnTo>
                <a:lnTo>
                  <a:pt x="3031274" y="3660889"/>
                </a:lnTo>
                <a:lnTo>
                  <a:pt x="3029407" y="3662756"/>
                </a:lnTo>
                <a:lnTo>
                  <a:pt x="3028937" y="3663873"/>
                </a:lnTo>
                <a:lnTo>
                  <a:pt x="3028937" y="3666502"/>
                </a:lnTo>
                <a:lnTo>
                  <a:pt x="3029407" y="3667620"/>
                </a:lnTo>
                <a:lnTo>
                  <a:pt x="3031274" y="3669487"/>
                </a:lnTo>
                <a:lnTo>
                  <a:pt x="3032391" y="3669957"/>
                </a:lnTo>
                <a:lnTo>
                  <a:pt x="3044545" y="3669957"/>
                </a:lnTo>
                <a:lnTo>
                  <a:pt x="3045663" y="3669487"/>
                </a:lnTo>
                <a:lnTo>
                  <a:pt x="3047530" y="3667620"/>
                </a:lnTo>
                <a:lnTo>
                  <a:pt x="3047987" y="3666502"/>
                </a:lnTo>
                <a:lnTo>
                  <a:pt x="3047987" y="3663873"/>
                </a:lnTo>
                <a:close/>
              </a:path>
              <a:path w="8277225" h="3670300">
                <a:moveTo>
                  <a:pt x="3047987" y="2748762"/>
                </a:moveTo>
                <a:lnTo>
                  <a:pt x="3047530" y="2747645"/>
                </a:lnTo>
                <a:lnTo>
                  <a:pt x="3045663" y="2745790"/>
                </a:lnTo>
                <a:lnTo>
                  <a:pt x="3044545" y="2745321"/>
                </a:lnTo>
                <a:lnTo>
                  <a:pt x="3032391" y="2745321"/>
                </a:lnTo>
                <a:lnTo>
                  <a:pt x="3031274" y="2745790"/>
                </a:lnTo>
                <a:lnTo>
                  <a:pt x="3029407" y="2747645"/>
                </a:lnTo>
                <a:lnTo>
                  <a:pt x="3028937" y="2748762"/>
                </a:lnTo>
                <a:lnTo>
                  <a:pt x="3028937" y="2751391"/>
                </a:lnTo>
                <a:lnTo>
                  <a:pt x="3029407" y="2752521"/>
                </a:lnTo>
                <a:lnTo>
                  <a:pt x="3031274" y="2754376"/>
                </a:lnTo>
                <a:lnTo>
                  <a:pt x="3032391" y="2754846"/>
                </a:lnTo>
                <a:lnTo>
                  <a:pt x="3044545" y="2754846"/>
                </a:lnTo>
                <a:lnTo>
                  <a:pt x="3045663" y="2754376"/>
                </a:lnTo>
                <a:lnTo>
                  <a:pt x="3047530" y="2752521"/>
                </a:lnTo>
                <a:lnTo>
                  <a:pt x="3047987" y="2751391"/>
                </a:lnTo>
                <a:lnTo>
                  <a:pt x="3047987" y="2748762"/>
                </a:lnTo>
                <a:close/>
              </a:path>
              <a:path w="8277225" h="3670300">
                <a:moveTo>
                  <a:pt x="3047987" y="1833664"/>
                </a:moveTo>
                <a:lnTo>
                  <a:pt x="3047530" y="1832533"/>
                </a:lnTo>
                <a:lnTo>
                  <a:pt x="3045663" y="1830679"/>
                </a:lnTo>
                <a:lnTo>
                  <a:pt x="3044545" y="1830209"/>
                </a:lnTo>
                <a:lnTo>
                  <a:pt x="3032391" y="1830209"/>
                </a:lnTo>
                <a:lnTo>
                  <a:pt x="3031274" y="1830679"/>
                </a:lnTo>
                <a:lnTo>
                  <a:pt x="3029407" y="1832533"/>
                </a:lnTo>
                <a:lnTo>
                  <a:pt x="3028937" y="1833664"/>
                </a:lnTo>
                <a:lnTo>
                  <a:pt x="3028937" y="1836293"/>
                </a:lnTo>
                <a:lnTo>
                  <a:pt x="3029407" y="1837410"/>
                </a:lnTo>
                <a:lnTo>
                  <a:pt x="3031274" y="1839277"/>
                </a:lnTo>
                <a:lnTo>
                  <a:pt x="3032391" y="1839734"/>
                </a:lnTo>
                <a:lnTo>
                  <a:pt x="3044545" y="1839734"/>
                </a:lnTo>
                <a:lnTo>
                  <a:pt x="3045663" y="1839277"/>
                </a:lnTo>
                <a:lnTo>
                  <a:pt x="3047530" y="1837410"/>
                </a:lnTo>
                <a:lnTo>
                  <a:pt x="3047987" y="1836293"/>
                </a:lnTo>
                <a:lnTo>
                  <a:pt x="3047987" y="1833664"/>
                </a:lnTo>
                <a:close/>
              </a:path>
              <a:path w="8277225" h="3670300">
                <a:moveTo>
                  <a:pt x="3047987" y="918552"/>
                </a:moveTo>
                <a:lnTo>
                  <a:pt x="3047530" y="917435"/>
                </a:lnTo>
                <a:lnTo>
                  <a:pt x="3045663" y="915568"/>
                </a:lnTo>
                <a:lnTo>
                  <a:pt x="3044545" y="915111"/>
                </a:lnTo>
                <a:lnTo>
                  <a:pt x="3032391" y="915111"/>
                </a:lnTo>
                <a:lnTo>
                  <a:pt x="3031274" y="915568"/>
                </a:lnTo>
                <a:lnTo>
                  <a:pt x="3029407" y="917435"/>
                </a:lnTo>
                <a:lnTo>
                  <a:pt x="3028937" y="918552"/>
                </a:lnTo>
                <a:lnTo>
                  <a:pt x="3028937" y="921181"/>
                </a:lnTo>
                <a:lnTo>
                  <a:pt x="3029407" y="922312"/>
                </a:lnTo>
                <a:lnTo>
                  <a:pt x="3031274" y="924166"/>
                </a:lnTo>
                <a:lnTo>
                  <a:pt x="3032391" y="924636"/>
                </a:lnTo>
                <a:lnTo>
                  <a:pt x="3044545" y="924636"/>
                </a:lnTo>
                <a:lnTo>
                  <a:pt x="3045663" y="924166"/>
                </a:lnTo>
                <a:lnTo>
                  <a:pt x="3047530" y="922312"/>
                </a:lnTo>
                <a:lnTo>
                  <a:pt x="3047987" y="921181"/>
                </a:lnTo>
                <a:lnTo>
                  <a:pt x="3047987" y="918552"/>
                </a:lnTo>
                <a:close/>
              </a:path>
              <a:path w="8277225" h="3670300">
                <a:moveTo>
                  <a:pt x="3047987" y="3454"/>
                </a:moveTo>
                <a:lnTo>
                  <a:pt x="3047530" y="2324"/>
                </a:lnTo>
                <a:lnTo>
                  <a:pt x="3045663" y="469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69"/>
                </a:lnTo>
                <a:lnTo>
                  <a:pt x="3029407" y="2324"/>
                </a:lnTo>
                <a:lnTo>
                  <a:pt x="3028937" y="3454"/>
                </a:lnTo>
                <a:lnTo>
                  <a:pt x="3028937" y="6083"/>
                </a:lnTo>
                <a:lnTo>
                  <a:pt x="3029407" y="7200"/>
                </a:lnTo>
                <a:lnTo>
                  <a:pt x="3031274" y="9067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67"/>
                </a:lnTo>
                <a:lnTo>
                  <a:pt x="3047530" y="7200"/>
                </a:lnTo>
                <a:lnTo>
                  <a:pt x="3047987" y="6083"/>
                </a:lnTo>
                <a:lnTo>
                  <a:pt x="3047987" y="3454"/>
                </a:lnTo>
                <a:close/>
              </a:path>
              <a:path w="8277225" h="3670300">
                <a:moveTo>
                  <a:pt x="3105150" y="3663873"/>
                </a:moveTo>
                <a:lnTo>
                  <a:pt x="3104680" y="3662756"/>
                </a:lnTo>
                <a:lnTo>
                  <a:pt x="3102813" y="3660889"/>
                </a:lnTo>
                <a:lnTo>
                  <a:pt x="3101695" y="3660432"/>
                </a:lnTo>
                <a:lnTo>
                  <a:pt x="3089541" y="3660432"/>
                </a:lnTo>
                <a:lnTo>
                  <a:pt x="3088424" y="3660889"/>
                </a:lnTo>
                <a:lnTo>
                  <a:pt x="3086557" y="3662756"/>
                </a:lnTo>
                <a:lnTo>
                  <a:pt x="3086087" y="3663873"/>
                </a:lnTo>
                <a:lnTo>
                  <a:pt x="3086087" y="3666502"/>
                </a:lnTo>
                <a:lnTo>
                  <a:pt x="3086557" y="3667620"/>
                </a:lnTo>
                <a:lnTo>
                  <a:pt x="3088424" y="3669487"/>
                </a:lnTo>
                <a:lnTo>
                  <a:pt x="3089541" y="3669957"/>
                </a:lnTo>
                <a:lnTo>
                  <a:pt x="3101695" y="3669957"/>
                </a:lnTo>
                <a:lnTo>
                  <a:pt x="3102813" y="3669487"/>
                </a:lnTo>
                <a:lnTo>
                  <a:pt x="3104680" y="3667620"/>
                </a:lnTo>
                <a:lnTo>
                  <a:pt x="3105150" y="3666502"/>
                </a:lnTo>
                <a:lnTo>
                  <a:pt x="3105150" y="3663873"/>
                </a:lnTo>
                <a:close/>
              </a:path>
              <a:path w="8277225" h="3670300">
                <a:moveTo>
                  <a:pt x="3105150" y="2748762"/>
                </a:moveTo>
                <a:lnTo>
                  <a:pt x="3104680" y="2747645"/>
                </a:lnTo>
                <a:lnTo>
                  <a:pt x="3102813" y="2745790"/>
                </a:lnTo>
                <a:lnTo>
                  <a:pt x="3101695" y="2745321"/>
                </a:lnTo>
                <a:lnTo>
                  <a:pt x="3089541" y="2745321"/>
                </a:lnTo>
                <a:lnTo>
                  <a:pt x="3088424" y="2745790"/>
                </a:lnTo>
                <a:lnTo>
                  <a:pt x="3086557" y="2747645"/>
                </a:lnTo>
                <a:lnTo>
                  <a:pt x="3086087" y="2748762"/>
                </a:lnTo>
                <a:lnTo>
                  <a:pt x="3086087" y="2751391"/>
                </a:lnTo>
                <a:lnTo>
                  <a:pt x="3086557" y="2752521"/>
                </a:lnTo>
                <a:lnTo>
                  <a:pt x="3088424" y="2754376"/>
                </a:lnTo>
                <a:lnTo>
                  <a:pt x="3089541" y="2754846"/>
                </a:lnTo>
                <a:lnTo>
                  <a:pt x="3101695" y="2754846"/>
                </a:lnTo>
                <a:lnTo>
                  <a:pt x="3102813" y="2754376"/>
                </a:lnTo>
                <a:lnTo>
                  <a:pt x="3104680" y="2752521"/>
                </a:lnTo>
                <a:lnTo>
                  <a:pt x="3105150" y="2751391"/>
                </a:lnTo>
                <a:lnTo>
                  <a:pt x="3105150" y="2748762"/>
                </a:lnTo>
                <a:close/>
              </a:path>
              <a:path w="8277225" h="3670300">
                <a:moveTo>
                  <a:pt x="3105150" y="1833664"/>
                </a:moveTo>
                <a:lnTo>
                  <a:pt x="3104680" y="1832533"/>
                </a:lnTo>
                <a:lnTo>
                  <a:pt x="3102813" y="1830679"/>
                </a:lnTo>
                <a:lnTo>
                  <a:pt x="3101695" y="1830209"/>
                </a:lnTo>
                <a:lnTo>
                  <a:pt x="3089541" y="1830209"/>
                </a:lnTo>
                <a:lnTo>
                  <a:pt x="3088424" y="1830679"/>
                </a:lnTo>
                <a:lnTo>
                  <a:pt x="3086557" y="1832533"/>
                </a:lnTo>
                <a:lnTo>
                  <a:pt x="3086087" y="1833664"/>
                </a:lnTo>
                <a:lnTo>
                  <a:pt x="3086087" y="1836293"/>
                </a:lnTo>
                <a:lnTo>
                  <a:pt x="3086557" y="1837410"/>
                </a:lnTo>
                <a:lnTo>
                  <a:pt x="3088424" y="1839277"/>
                </a:lnTo>
                <a:lnTo>
                  <a:pt x="3089541" y="1839734"/>
                </a:lnTo>
                <a:lnTo>
                  <a:pt x="3101695" y="1839734"/>
                </a:lnTo>
                <a:lnTo>
                  <a:pt x="3102813" y="1839277"/>
                </a:lnTo>
                <a:lnTo>
                  <a:pt x="3104680" y="1837410"/>
                </a:lnTo>
                <a:lnTo>
                  <a:pt x="3105150" y="1836293"/>
                </a:lnTo>
                <a:lnTo>
                  <a:pt x="3105150" y="1833664"/>
                </a:lnTo>
                <a:close/>
              </a:path>
              <a:path w="8277225" h="3670300">
                <a:moveTo>
                  <a:pt x="3105150" y="918552"/>
                </a:moveTo>
                <a:lnTo>
                  <a:pt x="3104680" y="917435"/>
                </a:lnTo>
                <a:lnTo>
                  <a:pt x="3102813" y="915568"/>
                </a:lnTo>
                <a:lnTo>
                  <a:pt x="3101695" y="915111"/>
                </a:lnTo>
                <a:lnTo>
                  <a:pt x="3089541" y="915111"/>
                </a:lnTo>
                <a:lnTo>
                  <a:pt x="3088424" y="915568"/>
                </a:lnTo>
                <a:lnTo>
                  <a:pt x="3086557" y="917435"/>
                </a:lnTo>
                <a:lnTo>
                  <a:pt x="3086087" y="918552"/>
                </a:lnTo>
                <a:lnTo>
                  <a:pt x="3086087" y="921181"/>
                </a:lnTo>
                <a:lnTo>
                  <a:pt x="3086557" y="922312"/>
                </a:lnTo>
                <a:lnTo>
                  <a:pt x="3088424" y="924166"/>
                </a:lnTo>
                <a:lnTo>
                  <a:pt x="3089541" y="924636"/>
                </a:lnTo>
                <a:lnTo>
                  <a:pt x="3101695" y="924636"/>
                </a:lnTo>
                <a:lnTo>
                  <a:pt x="3102813" y="924166"/>
                </a:lnTo>
                <a:lnTo>
                  <a:pt x="3104680" y="922312"/>
                </a:lnTo>
                <a:lnTo>
                  <a:pt x="3105150" y="921181"/>
                </a:lnTo>
                <a:lnTo>
                  <a:pt x="3105150" y="918552"/>
                </a:lnTo>
                <a:close/>
              </a:path>
              <a:path w="8277225" h="3670300">
                <a:moveTo>
                  <a:pt x="3105150" y="3454"/>
                </a:moveTo>
                <a:lnTo>
                  <a:pt x="3104680" y="2324"/>
                </a:lnTo>
                <a:lnTo>
                  <a:pt x="3102813" y="469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69"/>
                </a:lnTo>
                <a:lnTo>
                  <a:pt x="3086557" y="2324"/>
                </a:lnTo>
                <a:lnTo>
                  <a:pt x="3086087" y="3454"/>
                </a:lnTo>
                <a:lnTo>
                  <a:pt x="3086087" y="6083"/>
                </a:lnTo>
                <a:lnTo>
                  <a:pt x="3086557" y="7200"/>
                </a:lnTo>
                <a:lnTo>
                  <a:pt x="3088424" y="9067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67"/>
                </a:lnTo>
                <a:lnTo>
                  <a:pt x="3104680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8277225" h="3670300">
                <a:moveTo>
                  <a:pt x="3162287" y="3663873"/>
                </a:moveTo>
                <a:lnTo>
                  <a:pt x="3161830" y="3662756"/>
                </a:lnTo>
                <a:lnTo>
                  <a:pt x="3159963" y="3660889"/>
                </a:lnTo>
                <a:lnTo>
                  <a:pt x="3158845" y="3660432"/>
                </a:lnTo>
                <a:lnTo>
                  <a:pt x="3146691" y="3660432"/>
                </a:lnTo>
                <a:lnTo>
                  <a:pt x="3145574" y="3660889"/>
                </a:lnTo>
                <a:lnTo>
                  <a:pt x="3143707" y="3662756"/>
                </a:lnTo>
                <a:lnTo>
                  <a:pt x="3143250" y="3663873"/>
                </a:lnTo>
                <a:lnTo>
                  <a:pt x="3143250" y="3666502"/>
                </a:lnTo>
                <a:lnTo>
                  <a:pt x="3143707" y="3667620"/>
                </a:lnTo>
                <a:lnTo>
                  <a:pt x="3145574" y="3669487"/>
                </a:lnTo>
                <a:lnTo>
                  <a:pt x="3146691" y="3669957"/>
                </a:lnTo>
                <a:lnTo>
                  <a:pt x="3158845" y="3669957"/>
                </a:lnTo>
                <a:lnTo>
                  <a:pt x="3159963" y="3669487"/>
                </a:lnTo>
                <a:lnTo>
                  <a:pt x="3161830" y="3667620"/>
                </a:lnTo>
                <a:lnTo>
                  <a:pt x="3162287" y="3666502"/>
                </a:lnTo>
                <a:lnTo>
                  <a:pt x="3162287" y="3663873"/>
                </a:lnTo>
                <a:close/>
              </a:path>
              <a:path w="8277225" h="3670300">
                <a:moveTo>
                  <a:pt x="3162287" y="2748762"/>
                </a:moveTo>
                <a:lnTo>
                  <a:pt x="3161830" y="2747645"/>
                </a:lnTo>
                <a:lnTo>
                  <a:pt x="3159963" y="2745790"/>
                </a:lnTo>
                <a:lnTo>
                  <a:pt x="3158845" y="2745321"/>
                </a:lnTo>
                <a:lnTo>
                  <a:pt x="3146691" y="2745321"/>
                </a:lnTo>
                <a:lnTo>
                  <a:pt x="3145574" y="2745790"/>
                </a:lnTo>
                <a:lnTo>
                  <a:pt x="3143707" y="2747645"/>
                </a:lnTo>
                <a:lnTo>
                  <a:pt x="3143250" y="2748762"/>
                </a:lnTo>
                <a:lnTo>
                  <a:pt x="3143250" y="2751391"/>
                </a:lnTo>
                <a:lnTo>
                  <a:pt x="3143707" y="2752521"/>
                </a:lnTo>
                <a:lnTo>
                  <a:pt x="3145574" y="2754376"/>
                </a:lnTo>
                <a:lnTo>
                  <a:pt x="3146691" y="2754846"/>
                </a:lnTo>
                <a:lnTo>
                  <a:pt x="3158845" y="2754846"/>
                </a:lnTo>
                <a:lnTo>
                  <a:pt x="3159963" y="2754376"/>
                </a:lnTo>
                <a:lnTo>
                  <a:pt x="3161830" y="2752521"/>
                </a:lnTo>
                <a:lnTo>
                  <a:pt x="3162287" y="2751391"/>
                </a:lnTo>
                <a:lnTo>
                  <a:pt x="3162287" y="2748762"/>
                </a:lnTo>
                <a:close/>
              </a:path>
              <a:path w="8277225" h="3670300">
                <a:moveTo>
                  <a:pt x="3162287" y="1833664"/>
                </a:moveTo>
                <a:lnTo>
                  <a:pt x="3161830" y="1832533"/>
                </a:lnTo>
                <a:lnTo>
                  <a:pt x="3159963" y="1830679"/>
                </a:lnTo>
                <a:lnTo>
                  <a:pt x="3158845" y="1830209"/>
                </a:lnTo>
                <a:lnTo>
                  <a:pt x="3146691" y="1830209"/>
                </a:lnTo>
                <a:lnTo>
                  <a:pt x="3145574" y="1830679"/>
                </a:lnTo>
                <a:lnTo>
                  <a:pt x="3143707" y="1832533"/>
                </a:lnTo>
                <a:lnTo>
                  <a:pt x="3143250" y="1833664"/>
                </a:lnTo>
                <a:lnTo>
                  <a:pt x="3143250" y="1836293"/>
                </a:lnTo>
                <a:lnTo>
                  <a:pt x="3143707" y="1837410"/>
                </a:lnTo>
                <a:lnTo>
                  <a:pt x="3145574" y="1839277"/>
                </a:lnTo>
                <a:lnTo>
                  <a:pt x="3146691" y="1839734"/>
                </a:lnTo>
                <a:lnTo>
                  <a:pt x="3158845" y="1839734"/>
                </a:lnTo>
                <a:lnTo>
                  <a:pt x="3159963" y="1839277"/>
                </a:lnTo>
                <a:lnTo>
                  <a:pt x="3161830" y="1837410"/>
                </a:lnTo>
                <a:lnTo>
                  <a:pt x="3162287" y="1836293"/>
                </a:lnTo>
                <a:lnTo>
                  <a:pt x="3162287" y="1833664"/>
                </a:lnTo>
                <a:close/>
              </a:path>
              <a:path w="8277225" h="3670300">
                <a:moveTo>
                  <a:pt x="3162287" y="918552"/>
                </a:moveTo>
                <a:lnTo>
                  <a:pt x="3161830" y="917435"/>
                </a:lnTo>
                <a:lnTo>
                  <a:pt x="3159963" y="915568"/>
                </a:lnTo>
                <a:lnTo>
                  <a:pt x="3158845" y="915111"/>
                </a:lnTo>
                <a:lnTo>
                  <a:pt x="3146691" y="915111"/>
                </a:lnTo>
                <a:lnTo>
                  <a:pt x="3145574" y="915568"/>
                </a:lnTo>
                <a:lnTo>
                  <a:pt x="3143707" y="917435"/>
                </a:lnTo>
                <a:lnTo>
                  <a:pt x="3143250" y="918552"/>
                </a:lnTo>
                <a:lnTo>
                  <a:pt x="3143250" y="921181"/>
                </a:lnTo>
                <a:lnTo>
                  <a:pt x="3143707" y="922312"/>
                </a:lnTo>
                <a:lnTo>
                  <a:pt x="3145574" y="924166"/>
                </a:lnTo>
                <a:lnTo>
                  <a:pt x="3146691" y="924636"/>
                </a:lnTo>
                <a:lnTo>
                  <a:pt x="3158845" y="924636"/>
                </a:lnTo>
                <a:lnTo>
                  <a:pt x="3159963" y="924166"/>
                </a:lnTo>
                <a:lnTo>
                  <a:pt x="3161830" y="922312"/>
                </a:lnTo>
                <a:lnTo>
                  <a:pt x="3162287" y="921181"/>
                </a:lnTo>
                <a:lnTo>
                  <a:pt x="3162287" y="918552"/>
                </a:lnTo>
                <a:close/>
              </a:path>
              <a:path w="8277225" h="3670300">
                <a:moveTo>
                  <a:pt x="3162287" y="3454"/>
                </a:moveTo>
                <a:lnTo>
                  <a:pt x="3161830" y="2324"/>
                </a:lnTo>
                <a:lnTo>
                  <a:pt x="3159963" y="469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24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07" y="7200"/>
                </a:lnTo>
                <a:lnTo>
                  <a:pt x="3145574" y="9067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67"/>
                </a:lnTo>
                <a:lnTo>
                  <a:pt x="3161830" y="7200"/>
                </a:lnTo>
                <a:lnTo>
                  <a:pt x="3162287" y="6083"/>
                </a:lnTo>
                <a:lnTo>
                  <a:pt x="3162287" y="3454"/>
                </a:lnTo>
                <a:close/>
              </a:path>
              <a:path w="8277225" h="3670300">
                <a:moveTo>
                  <a:pt x="3219450" y="3663873"/>
                </a:moveTo>
                <a:lnTo>
                  <a:pt x="3218980" y="3662756"/>
                </a:lnTo>
                <a:lnTo>
                  <a:pt x="3217113" y="3660889"/>
                </a:lnTo>
                <a:lnTo>
                  <a:pt x="3215995" y="3660432"/>
                </a:lnTo>
                <a:lnTo>
                  <a:pt x="3203841" y="3660432"/>
                </a:lnTo>
                <a:lnTo>
                  <a:pt x="3202724" y="3660889"/>
                </a:lnTo>
                <a:lnTo>
                  <a:pt x="3200857" y="3662756"/>
                </a:lnTo>
                <a:lnTo>
                  <a:pt x="3200387" y="3663873"/>
                </a:lnTo>
                <a:lnTo>
                  <a:pt x="3200387" y="3666502"/>
                </a:lnTo>
                <a:lnTo>
                  <a:pt x="3200857" y="3667620"/>
                </a:lnTo>
                <a:lnTo>
                  <a:pt x="3202724" y="3669487"/>
                </a:lnTo>
                <a:lnTo>
                  <a:pt x="3203841" y="3669957"/>
                </a:lnTo>
                <a:lnTo>
                  <a:pt x="3215995" y="3669957"/>
                </a:lnTo>
                <a:lnTo>
                  <a:pt x="3217113" y="3669487"/>
                </a:lnTo>
                <a:lnTo>
                  <a:pt x="3218980" y="3667620"/>
                </a:lnTo>
                <a:lnTo>
                  <a:pt x="3219450" y="3666502"/>
                </a:lnTo>
                <a:lnTo>
                  <a:pt x="3219450" y="3663873"/>
                </a:lnTo>
                <a:close/>
              </a:path>
              <a:path w="8277225" h="3670300">
                <a:moveTo>
                  <a:pt x="3219450" y="2748762"/>
                </a:moveTo>
                <a:lnTo>
                  <a:pt x="3218980" y="2747645"/>
                </a:lnTo>
                <a:lnTo>
                  <a:pt x="3217113" y="2745790"/>
                </a:lnTo>
                <a:lnTo>
                  <a:pt x="3215995" y="2745321"/>
                </a:lnTo>
                <a:lnTo>
                  <a:pt x="3203841" y="2745321"/>
                </a:lnTo>
                <a:lnTo>
                  <a:pt x="3202724" y="2745790"/>
                </a:lnTo>
                <a:lnTo>
                  <a:pt x="3200857" y="2747645"/>
                </a:lnTo>
                <a:lnTo>
                  <a:pt x="3200387" y="2748762"/>
                </a:lnTo>
                <a:lnTo>
                  <a:pt x="3200387" y="2751391"/>
                </a:lnTo>
                <a:lnTo>
                  <a:pt x="3200857" y="2752521"/>
                </a:lnTo>
                <a:lnTo>
                  <a:pt x="3202724" y="2754376"/>
                </a:lnTo>
                <a:lnTo>
                  <a:pt x="3203841" y="2754846"/>
                </a:lnTo>
                <a:lnTo>
                  <a:pt x="3215995" y="2754846"/>
                </a:lnTo>
                <a:lnTo>
                  <a:pt x="3217113" y="2754376"/>
                </a:lnTo>
                <a:lnTo>
                  <a:pt x="3218980" y="2752521"/>
                </a:lnTo>
                <a:lnTo>
                  <a:pt x="3219450" y="2751391"/>
                </a:lnTo>
                <a:lnTo>
                  <a:pt x="3219450" y="2748762"/>
                </a:lnTo>
                <a:close/>
              </a:path>
              <a:path w="8277225" h="3670300">
                <a:moveTo>
                  <a:pt x="3219450" y="1833664"/>
                </a:moveTo>
                <a:lnTo>
                  <a:pt x="3218980" y="1832533"/>
                </a:lnTo>
                <a:lnTo>
                  <a:pt x="3217113" y="1830679"/>
                </a:lnTo>
                <a:lnTo>
                  <a:pt x="3215995" y="1830209"/>
                </a:lnTo>
                <a:lnTo>
                  <a:pt x="3203841" y="1830209"/>
                </a:lnTo>
                <a:lnTo>
                  <a:pt x="3202724" y="1830679"/>
                </a:lnTo>
                <a:lnTo>
                  <a:pt x="3200857" y="1832533"/>
                </a:lnTo>
                <a:lnTo>
                  <a:pt x="3200387" y="1833664"/>
                </a:lnTo>
                <a:lnTo>
                  <a:pt x="3200387" y="1836293"/>
                </a:lnTo>
                <a:lnTo>
                  <a:pt x="3200857" y="1837410"/>
                </a:lnTo>
                <a:lnTo>
                  <a:pt x="3202724" y="1839277"/>
                </a:lnTo>
                <a:lnTo>
                  <a:pt x="3203841" y="1839734"/>
                </a:lnTo>
                <a:lnTo>
                  <a:pt x="3215995" y="1839734"/>
                </a:lnTo>
                <a:lnTo>
                  <a:pt x="3217113" y="1839277"/>
                </a:lnTo>
                <a:lnTo>
                  <a:pt x="3218980" y="1837410"/>
                </a:lnTo>
                <a:lnTo>
                  <a:pt x="3219450" y="1836293"/>
                </a:lnTo>
                <a:lnTo>
                  <a:pt x="3219450" y="1833664"/>
                </a:lnTo>
                <a:close/>
              </a:path>
              <a:path w="8277225" h="3670300">
                <a:moveTo>
                  <a:pt x="3219450" y="918552"/>
                </a:moveTo>
                <a:lnTo>
                  <a:pt x="3218980" y="917435"/>
                </a:lnTo>
                <a:lnTo>
                  <a:pt x="3217113" y="915568"/>
                </a:lnTo>
                <a:lnTo>
                  <a:pt x="3215995" y="915111"/>
                </a:lnTo>
                <a:lnTo>
                  <a:pt x="3203841" y="915111"/>
                </a:lnTo>
                <a:lnTo>
                  <a:pt x="3202724" y="915568"/>
                </a:lnTo>
                <a:lnTo>
                  <a:pt x="3200857" y="917435"/>
                </a:lnTo>
                <a:lnTo>
                  <a:pt x="3200387" y="918552"/>
                </a:lnTo>
                <a:lnTo>
                  <a:pt x="3200387" y="921181"/>
                </a:lnTo>
                <a:lnTo>
                  <a:pt x="3200857" y="922312"/>
                </a:lnTo>
                <a:lnTo>
                  <a:pt x="3202724" y="924166"/>
                </a:lnTo>
                <a:lnTo>
                  <a:pt x="3203841" y="924636"/>
                </a:lnTo>
                <a:lnTo>
                  <a:pt x="3215995" y="924636"/>
                </a:lnTo>
                <a:lnTo>
                  <a:pt x="3217113" y="924166"/>
                </a:lnTo>
                <a:lnTo>
                  <a:pt x="3218980" y="922312"/>
                </a:lnTo>
                <a:lnTo>
                  <a:pt x="3219450" y="921181"/>
                </a:lnTo>
                <a:lnTo>
                  <a:pt x="3219450" y="918552"/>
                </a:lnTo>
                <a:close/>
              </a:path>
              <a:path w="8277225" h="3670300">
                <a:moveTo>
                  <a:pt x="3219450" y="3454"/>
                </a:moveTo>
                <a:lnTo>
                  <a:pt x="3218980" y="2324"/>
                </a:lnTo>
                <a:lnTo>
                  <a:pt x="3217113" y="469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69"/>
                </a:lnTo>
                <a:lnTo>
                  <a:pt x="3200857" y="2324"/>
                </a:lnTo>
                <a:lnTo>
                  <a:pt x="3200387" y="3454"/>
                </a:lnTo>
                <a:lnTo>
                  <a:pt x="3200387" y="6083"/>
                </a:lnTo>
                <a:lnTo>
                  <a:pt x="3200857" y="7200"/>
                </a:lnTo>
                <a:lnTo>
                  <a:pt x="3202724" y="9067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67"/>
                </a:lnTo>
                <a:lnTo>
                  <a:pt x="3218980" y="7200"/>
                </a:lnTo>
                <a:lnTo>
                  <a:pt x="3219450" y="6083"/>
                </a:lnTo>
                <a:lnTo>
                  <a:pt x="3219450" y="3454"/>
                </a:lnTo>
                <a:close/>
              </a:path>
              <a:path w="8277225" h="3670300">
                <a:moveTo>
                  <a:pt x="3276587" y="3663873"/>
                </a:moveTo>
                <a:lnTo>
                  <a:pt x="3276130" y="3662756"/>
                </a:lnTo>
                <a:lnTo>
                  <a:pt x="3274263" y="3660889"/>
                </a:lnTo>
                <a:lnTo>
                  <a:pt x="3273145" y="3660432"/>
                </a:lnTo>
                <a:lnTo>
                  <a:pt x="3260991" y="3660432"/>
                </a:lnTo>
                <a:lnTo>
                  <a:pt x="3259874" y="3660889"/>
                </a:lnTo>
                <a:lnTo>
                  <a:pt x="3258007" y="3662756"/>
                </a:lnTo>
                <a:lnTo>
                  <a:pt x="3257537" y="3663873"/>
                </a:lnTo>
                <a:lnTo>
                  <a:pt x="3257537" y="3666502"/>
                </a:lnTo>
                <a:lnTo>
                  <a:pt x="3258007" y="3667620"/>
                </a:lnTo>
                <a:lnTo>
                  <a:pt x="3259874" y="3669487"/>
                </a:lnTo>
                <a:lnTo>
                  <a:pt x="3260991" y="3669957"/>
                </a:lnTo>
                <a:lnTo>
                  <a:pt x="3273145" y="3669957"/>
                </a:lnTo>
                <a:lnTo>
                  <a:pt x="3274263" y="3669487"/>
                </a:lnTo>
                <a:lnTo>
                  <a:pt x="3276130" y="3667620"/>
                </a:lnTo>
                <a:lnTo>
                  <a:pt x="3276587" y="3666502"/>
                </a:lnTo>
                <a:lnTo>
                  <a:pt x="3276587" y="3663873"/>
                </a:lnTo>
                <a:close/>
              </a:path>
              <a:path w="8277225" h="3670300">
                <a:moveTo>
                  <a:pt x="3276587" y="2748762"/>
                </a:moveTo>
                <a:lnTo>
                  <a:pt x="3276130" y="2747645"/>
                </a:lnTo>
                <a:lnTo>
                  <a:pt x="3274263" y="2745790"/>
                </a:lnTo>
                <a:lnTo>
                  <a:pt x="3273145" y="2745321"/>
                </a:lnTo>
                <a:lnTo>
                  <a:pt x="3260991" y="2745321"/>
                </a:lnTo>
                <a:lnTo>
                  <a:pt x="3259874" y="2745790"/>
                </a:lnTo>
                <a:lnTo>
                  <a:pt x="3258007" y="2747645"/>
                </a:lnTo>
                <a:lnTo>
                  <a:pt x="3257537" y="2748762"/>
                </a:lnTo>
                <a:lnTo>
                  <a:pt x="3257537" y="2751391"/>
                </a:lnTo>
                <a:lnTo>
                  <a:pt x="3258007" y="2752521"/>
                </a:lnTo>
                <a:lnTo>
                  <a:pt x="3259874" y="2754376"/>
                </a:lnTo>
                <a:lnTo>
                  <a:pt x="3260991" y="2754846"/>
                </a:lnTo>
                <a:lnTo>
                  <a:pt x="3273145" y="2754846"/>
                </a:lnTo>
                <a:lnTo>
                  <a:pt x="3274263" y="2754376"/>
                </a:lnTo>
                <a:lnTo>
                  <a:pt x="3276130" y="2752521"/>
                </a:lnTo>
                <a:lnTo>
                  <a:pt x="3276587" y="2751391"/>
                </a:lnTo>
                <a:lnTo>
                  <a:pt x="3276587" y="2748762"/>
                </a:lnTo>
                <a:close/>
              </a:path>
              <a:path w="8277225" h="3670300">
                <a:moveTo>
                  <a:pt x="3276587" y="1833664"/>
                </a:moveTo>
                <a:lnTo>
                  <a:pt x="3276130" y="1832533"/>
                </a:lnTo>
                <a:lnTo>
                  <a:pt x="3274263" y="1830679"/>
                </a:lnTo>
                <a:lnTo>
                  <a:pt x="3273145" y="1830209"/>
                </a:lnTo>
                <a:lnTo>
                  <a:pt x="3260991" y="1830209"/>
                </a:lnTo>
                <a:lnTo>
                  <a:pt x="3259874" y="1830679"/>
                </a:lnTo>
                <a:lnTo>
                  <a:pt x="3258007" y="1832533"/>
                </a:lnTo>
                <a:lnTo>
                  <a:pt x="3257537" y="1833664"/>
                </a:lnTo>
                <a:lnTo>
                  <a:pt x="3257537" y="1836293"/>
                </a:lnTo>
                <a:lnTo>
                  <a:pt x="3258007" y="1837410"/>
                </a:lnTo>
                <a:lnTo>
                  <a:pt x="3259874" y="1839277"/>
                </a:lnTo>
                <a:lnTo>
                  <a:pt x="3260991" y="1839734"/>
                </a:lnTo>
                <a:lnTo>
                  <a:pt x="3273145" y="1839734"/>
                </a:lnTo>
                <a:lnTo>
                  <a:pt x="3274263" y="1839277"/>
                </a:lnTo>
                <a:lnTo>
                  <a:pt x="3276130" y="1837410"/>
                </a:lnTo>
                <a:lnTo>
                  <a:pt x="3276587" y="1836293"/>
                </a:lnTo>
                <a:lnTo>
                  <a:pt x="3276587" y="1833664"/>
                </a:lnTo>
                <a:close/>
              </a:path>
              <a:path w="8277225" h="3670300">
                <a:moveTo>
                  <a:pt x="3276587" y="918552"/>
                </a:moveTo>
                <a:lnTo>
                  <a:pt x="3276130" y="917435"/>
                </a:lnTo>
                <a:lnTo>
                  <a:pt x="3274263" y="915568"/>
                </a:lnTo>
                <a:lnTo>
                  <a:pt x="3273145" y="915111"/>
                </a:lnTo>
                <a:lnTo>
                  <a:pt x="3260991" y="915111"/>
                </a:lnTo>
                <a:lnTo>
                  <a:pt x="3259874" y="915568"/>
                </a:lnTo>
                <a:lnTo>
                  <a:pt x="3258007" y="917435"/>
                </a:lnTo>
                <a:lnTo>
                  <a:pt x="3257537" y="918552"/>
                </a:lnTo>
                <a:lnTo>
                  <a:pt x="3257537" y="921181"/>
                </a:lnTo>
                <a:lnTo>
                  <a:pt x="3258007" y="922312"/>
                </a:lnTo>
                <a:lnTo>
                  <a:pt x="3259874" y="924166"/>
                </a:lnTo>
                <a:lnTo>
                  <a:pt x="3260991" y="924636"/>
                </a:lnTo>
                <a:lnTo>
                  <a:pt x="3273145" y="924636"/>
                </a:lnTo>
                <a:lnTo>
                  <a:pt x="3274263" y="924166"/>
                </a:lnTo>
                <a:lnTo>
                  <a:pt x="3276130" y="922312"/>
                </a:lnTo>
                <a:lnTo>
                  <a:pt x="3276587" y="921181"/>
                </a:lnTo>
                <a:lnTo>
                  <a:pt x="3276587" y="918552"/>
                </a:lnTo>
                <a:close/>
              </a:path>
              <a:path w="8277225" h="3670300">
                <a:moveTo>
                  <a:pt x="3276587" y="3454"/>
                </a:moveTo>
                <a:lnTo>
                  <a:pt x="3276130" y="2324"/>
                </a:lnTo>
                <a:lnTo>
                  <a:pt x="3274263" y="469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69"/>
                </a:lnTo>
                <a:lnTo>
                  <a:pt x="3258007" y="2324"/>
                </a:lnTo>
                <a:lnTo>
                  <a:pt x="3257537" y="3454"/>
                </a:lnTo>
                <a:lnTo>
                  <a:pt x="3257537" y="6083"/>
                </a:lnTo>
                <a:lnTo>
                  <a:pt x="3258007" y="7200"/>
                </a:lnTo>
                <a:lnTo>
                  <a:pt x="3259874" y="9067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67"/>
                </a:lnTo>
                <a:lnTo>
                  <a:pt x="3276130" y="7200"/>
                </a:lnTo>
                <a:lnTo>
                  <a:pt x="3276587" y="6083"/>
                </a:lnTo>
                <a:lnTo>
                  <a:pt x="3276587" y="3454"/>
                </a:lnTo>
                <a:close/>
              </a:path>
              <a:path w="8277225" h="3670300">
                <a:moveTo>
                  <a:pt x="3333737" y="3663873"/>
                </a:moveTo>
                <a:lnTo>
                  <a:pt x="3333280" y="3662756"/>
                </a:lnTo>
                <a:lnTo>
                  <a:pt x="3331413" y="3660889"/>
                </a:lnTo>
                <a:lnTo>
                  <a:pt x="3330295" y="3660432"/>
                </a:lnTo>
                <a:lnTo>
                  <a:pt x="3318141" y="3660432"/>
                </a:lnTo>
                <a:lnTo>
                  <a:pt x="3317024" y="3660889"/>
                </a:lnTo>
                <a:lnTo>
                  <a:pt x="3315157" y="3662756"/>
                </a:lnTo>
                <a:lnTo>
                  <a:pt x="3314687" y="3663873"/>
                </a:lnTo>
                <a:lnTo>
                  <a:pt x="3314687" y="3666502"/>
                </a:lnTo>
                <a:lnTo>
                  <a:pt x="3315157" y="3667620"/>
                </a:lnTo>
                <a:lnTo>
                  <a:pt x="3317024" y="3669487"/>
                </a:lnTo>
                <a:lnTo>
                  <a:pt x="3318141" y="3669957"/>
                </a:lnTo>
                <a:lnTo>
                  <a:pt x="3330295" y="3669957"/>
                </a:lnTo>
                <a:lnTo>
                  <a:pt x="3331413" y="3669487"/>
                </a:lnTo>
                <a:lnTo>
                  <a:pt x="3333280" y="3667620"/>
                </a:lnTo>
                <a:lnTo>
                  <a:pt x="3333737" y="3666502"/>
                </a:lnTo>
                <a:lnTo>
                  <a:pt x="3333737" y="3663873"/>
                </a:lnTo>
                <a:close/>
              </a:path>
              <a:path w="8277225" h="3670300">
                <a:moveTo>
                  <a:pt x="3333737" y="2748762"/>
                </a:moveTo>
                <a:lnTo>
                  <a:pt x="3333280" y="2747645"/>
                </a:lnTo>
                <a:lnTo>
                  <a:pt x="3331413" y="2745790"/>
                </a:lnTo>
                <a:lnTo>
                  <a:pt x="3330295" y="2745321"/>
                </a:lnTo>
                <a:lnTo>
                  <a:pt x="3318141" y="2745321"/>
                </a:lnTo>
                <a:lnTo>
                  <a:pt x="3317024" y="2745790"/>
                </a:lnTo>
                <a:lnTo>
                  <a:pt x="3315157" y="2747645"/>
                </a:lnTo>
                <a:lnTo>
                  <a:pt x="3314687" y="2748762"/>
                </a:lnTo>
                <a:lnTo>
                  <a:pt x="3314687" y="2751391"/>
                </a:lnTo>
                <a:lnTo>
                  <a:pt x="3315157" y="2752521"/>
                </a:lnTo>
                <a:lnTo>
                  <a:pt x="3317024" y="2754376"/>
                </a:lnTo>
                <a:lnTo>
                  <a:pt x="3318141" y="2754846"/>
                </a:lnTo>
                <a:lnTo>
                  <a:pt x="3330295" y="2754846"/>
                </a:lnTo>
                <a:lnTo>
                  <a:pt x="3331413" y="2754376"/>
                </a:lnTo>
                <a:lnTo>
                  <a:pt x="3333280" y="2752521"/>
                </a:lnTo>
                <a:lnTo>
                  <a:pt x="3333737" y="2751391"/>
                </a:lnTo>
                <a:lnTo>
                  <a:pt x="3333737" y="2748762"/>
                </a:lnTo>
                <a:close/>
              </a:path>
              <a:path w="8277225" h="3670300">
                <a:moveTo>
                  <a:pt x="3333737" y="1833664"/>
                </a:moveTo>
                <a:lnTo>
                  <a:pt x="3333280" y="1832533"/>
                </a:lnTo>
                <a:lnTo>
                  <a:pt x="3331413" y="1830679"/>
                </a:lnTo>
                <a:lnTo>
                  <a:pt x="3330295" y="1830209"/>
                </a:lnTo>
                <a:lnTo>
                  <a:pt x="3318141" y="1830209"/>
                </a:lnTo>
                <a:lnTo>
                  <a:pt x="3317024" y="1830679"/>
                </a:lnTo>
                <a:lnTo>
                  <a:pt x="3315157" y="1832533"/>
                </a:lnTo>
                <a:lnTo>
                  <a:pt x="3314687" y="1833664"/>
                </a:lnTo>
                <a:lnTo>
                  <a:pt x="3314687" y="1836293"/>
                </a:lnTo>
                <a:lnTo>
                  <a:pt x="3315157" y="1837410"/>
                </a:lnTo>
                <a:lnTo>
                  <a:pt x="3317024" y="1839277"/>
                </a:lnTo>
                <a:lnTo>
                  <a:pt x="3318141" y="1839734"/>
                </a:lnTo>
                <a:lnTo>
                  <a:pt x="3330295" y="1839734"/>
                </a:lnTo>
                <a:lnTo>
                  <a:pt x="3331413" y="1839277"/>
                </a:lnTo>
                <a:lnTo>
                  <a:pt x="3333280" y="1837410"/>
                </a:lnTo>
                <a:lnTo>
                  <a:pt x="3333737" y="1836293"/>
                </a:lnTo>
                <a:lnTo>
                  <a:pt x="3333737" y="1833664"/>
                </a:lnTo>
                <a:close/>
              </a:path>
              <a:path w="8277225" h="3670300">
                <a:moveTo>
                  <a:pt x="3333737" y="918552"/>
                </a:moveTo>
                <a:lnTo>
                  <a:pt x="3333280" y="917435"/>
                </a:lnTo>
                <a:lnTo>
                  <a:pt x="3331413" y="915568"/>
                </a:lnTo>
                <a:lnTo>
                  <a:pt x="3330295" y="915111"/>
                </a:lnTo>
                <a:lnTo>
                  <a:pt x="3318141" y="915111"/>
                </a:lnTo>
                <a:lnTo>
                  <a:pt x="3317024" y="915568"/>
                </a:lnTo>
                <a:lnTo>
                  <a:pt x="3315157" y="917435"/>
                </a:lnTo>
                <a:lnTo>
                  <a:pt x="3314687" y="918552"/>
                </a:lnTo>
                <a:lnTo>
                  <a:pt x="3314687" y="921181"/>
                </a:lnTo>
                <a:lnTo>
                  <a:pt x="3315157" y="922312"/>
                </a:lnTo>
                <a:lnTo>
                  <a:pt x="3317024" y="924166"/>
                </a:lnTo>
                <a:lnTo>
                  <a:pt x="3318141" y="924636"/>
                </a:lnTo>
                <a:lnTo>
                  <a:pt x="3330295" y="924636"/>
                </a:lnTo>
                <a:lnTo>
                  <a:pt x="3331413" y="924166"/>
                </a:lnTo>
                <a:lnTo>
                  <a:pt x="3333280" y="922312"/>
                </a:lnTo>
                <a:lnTo>
                  <a:pt x="3333737" y="921181"/>
                </a:lnTo>
                <a:lnTo>
                  <a:pt x="3333737" y="918552"/>
                </a:lnTo>
                <a:close/>
              </a:path>
              <a:path w="8277225" h="3670300">
                <a:moveTo>
                  <a:pt x="3333737" y="3454"/>
                </a:moveTo>
                <a:lnTo>
                  <a:pt x="3333280" y="2324"/>
                </a:lnTo>
                <a:lnTo>
                  <a:pt x="3331413" y="469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69"/>
                </a:lnTo>
                <a:lnTo>
                  <a:pt x="3315157" y="2324"/>
                </a:lnTo>
                <a:lnTo>
                  <a:pt x="3314687" y="3454"/>
                </a:lnTo>
                <a:lnTo>
                  <a:pt x="3314687" y="6083"/>
                </a:lnTo>
                <a:lnTo>
                  <a:pt x="3315157" y="7200"/>
                </a:lnTo>
                <a:lnTo>
                  <a:pt x="3317024" y="9067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67"/>
                </a:lnTo>
                <a:lnTo>
                  <a:pt x="3333280" y="7200"/>
                </a:lnTo>
                <a:lnTo>
                  <a:pt x="3333737" y="6083"/>
                </a:lnTo>
                <a:lnTo>
                  <a:pt x="3333737" y="3454"/>
                </a:lnTo>
                <a:close/>
              </a:path>
              <a:path w="8277225" h="3670300">
                <a:moveTo>
                  <a:pt x="3390887" y="3663873"/>
                </a:moveTo>
                <a:lnTo>
                  <a:pt x="3390430" y="3662756"/>
                </a:lnTo>
                <a:lnTo>
                  <a:pt x="3388563" y="3660889"/>
                </a:lnTo>
                <a:lnTo>
                  <a:pt x="3387445" y="3660432"/>
                </a:lnTo>
                <a:lnTo>
                  <a:pt x="3375291" y="3660432"/>
                </a:lnTo>
                <a:lnTo>
                  <a:pt x="3374174" y="3660889"/>
                </a:lnTo>
                <a:lnTo>
                  <a:pt x="3372307" y="3662756"/>
                </a:lnTo>
                <a:lnTo>
                  <a:pt x="3371850" y="3663873"/>
                </a:lnTo>
                <a:lnTo>
                  <a:pt x="3371850" y="3666502"/>
                </a:lnTo>
                <a:lnTo>
                  <a:pt x="3372307" y="3667620"/>
                </a:lnTo>
                <a:lnTo>
                  <a:pt x="3374174" y="3669487"/>
                </a:lnTo>
                <a:lnTo>
                  <a:pt x="3375291" y="3669957"/>
                </a:lnTo>
                <a:lnTo>
                  <a:pt x="3387445" y="3669957"/>
                </a:lnTo>
                <a:lnTo>
                  <a:pt x="3388563" y="3669487"/>
                </a:lnTo>
                <a:lnTo>
                  <a:pt x="3390430" y="3667620"/>
                </a:lnTo>
                <a:lnTo>
                  <a:pt x="3390887" y="3666502"/>
                </a:lnTo>
                <a:lnTo>
                  <a:pt x="3390887" y="3663873"/>
                </a:lnTo>
                <a:close/>
              </a:path>
              <a:path w="8277225" h="3670300">
                <a:moveTo>
                  <a:pt x="3390887" y="2748762"/>
                </a:moveTo>
                <a:lnTo>
                  <a:pt x="3390430" y="2747645"/>
                </a:lnTo>
                <a:lnTo>
                  <a:pt x="3388563" y="2745790"/>
                </a:lnTo>
                <a:lnTo>
                  <a:pt x="3387445" y="2745321"/>
                </a:lnTo>
                <a:lnTo>
                  <a:pt x="3375291" y="2745321"/>
                </a:lnTo>
                <a:lnTo>
                  <a:pt x="3374174" y="2745790"/>
                </a:lnTo>
                <a:lnTo>
                  <a:pt x="3372307" y="2747645"/>
                </a:lnTo>
                <a:lnTo>
                  <a:pt x="3371850" y="2748762"/>
                </a:lnTo>
                <a:lnTo>
                  <a:pt x="3371850" y="2751391"/>
                </a:lnTo>
                <a:lnTo>
                  <a:pt x="3372307" y="2752521"/>
                </a:lnTo>
                <a:lnTo>
                  <a:pt x="3374174" y="2754376"/>
                </a:lnTo>
                <a:lnTo>
                  <a:pt x="3375291" y="2754846"/>
                </a:lnTo>
                <a:lnTo>
                  <a:pt x="3387445" y="2754846"/>
                </a:lnTo>
                <a:lnTo>
                  <a:pt x="3388563" y="2754376"/>
                </a:lnTo>
                <a:lnTo>
                  <a:pt x="3390430" y="2752521"/>
                </a:lnTo>
                <a:lnTo>
                  <a:pt x="3390887" y="2751391"/>
                </a:lnTo>
                <a:lnTo>
                  <a:pt x="3390887" y="2748762"/>
                </a:lnTo>
                <a:close/>
              </a:path>
              <a:path w="8277225" h="3670300">
                <a:moveTo>
                  <a:pt x="3390887" y="1833664"/>
                </a:moveTo>
                <a:lnTo>
                  <a:pt x="3390430" y="1832533"/>
                </a:lnTo>
                <a:lnTo>
                  <a:pt x="3388563" y="1830679"/>
                </a:lnTo>
                <a:lnTo>
                  <a:pt x="3387445" y="1830209"/>
                </a:lnTo>
                <a:lnTo>
                  <a:pt x="3375291" y="1830209"/>
                </a:lnTo>
                <a:lnTo>
                  <a:pt x="3374174" y="1830679"/>
                </a:lnTo>
                <a:lnTo>
                  <a:pt x="3372307" y="1832533"/>
                </a:lnTo>
                <a:lnTo>
                  <a:pt x="3371850" y="1833664"/>
                </a:lnTo>
                <a:lnTo>
                  <a:pt x="3371850" y="1836293"/>
                </a:lnTo>
                <a:lnTo>
                  <a:pt x="3372307" y="1837410"/>
                </a:lnTo>
                <a:lnTo>
                  <a:pt x="3374174" y="1839277"/>
                </a:lnTo>
                <a:lnTo>
                  <a:pt x="3375291" y="1839734"/>
                </a:lnTo>
                <a:lnTo>
                  <a:pt x="3387445" y="1839734"/>
                </a:lnTo>
                <a:lnTo>
                  <a:pt x="3388563" y="1839277"/>
                </a:lnTo>
                <a:lnTo>
                  <a:pt x="3390430" y="1837410"/>
                </a:lnTo>
                <a:lnTo>
                  <a:pt x="3390887" y="1836293"/>
                </a:lnTo>
                <a:lnTo>
                  <a:pt x="3390887" y="1833664"/>
                </a:lnTo>
                <a:close/>
              </a:path>
              <a:path w="8277225" h="3670300">
                <a:moveTo>
                  <a:pt x="3390887" y="918552"/>
                </a:moveTo>
                <a:lnTo>
                  <a:pt x="3390430" y="917435"/>
                </a:lnTo>
                <a:lnTo>
                  <a:pt x="3388563" y="915568"/>
                </a:lnTo>
                <a:lnTo>
                  <a:pt x="3387445" y="915111"/>
                </a:lnTo>
                <a:lnTo>
                  <a:pt x="3375291" y="915111"/>
                </a:lnTo>
                <a:lnTo>
                  <a:pt x="3374174" y="915568"/>
                </a:lnTo>
                <a:lnTo>
                  <a:pt x="3372307" y="917435"/>
                </a:lnTo>
                <a:lnTo>
                  <a:pt x="3371850" y="918552"/>
                </a:lnTo>
                <a:lnTo>
                  <a:pt x="3371850" y="921181"/>
                </a:lnTo>
                <a:lnTo>
                  <a:pt x="3372307" y="922312"/>
                </a:lnTo>
                <a:lnTo>
                  <a:pt x="3374174" y="924166"/>
                </a:lnTo>
                <a:lnTo>
                  <a:pt x="3375291" y="924636"/>
                </a:lnTo>
                <a:lnTo>
                  <a:pt x="3387445" y="924636"/>
                </a:lnTo>
                <a:lnTo>
                  <a:pt x="3388563" y="924166"/>
                </a:lnTo>
                <a:lnTo>
                  <a:pt x="3390430" y="922312"/>
                </a:lnTo>
                <a:lnTo>
                  <a:pt x="3390887" y="921181"/>
                </a:lnTo>
                <a:lnTo>
                  <a:pt x="3390887" y="918552"/>
                </a:lnTo>
                <a:close/>
              </a:path>
              <a:path w="8277225" h="3670300">
                <a:moveTo>
                  <a:pt x="3390887" y="3454"/>
                </a:moveTo>
                <a:lnTo>
                  <a:pt x="3390430" y="2324"/>
                </a:lnTo>
                <a:lnTo>
                  <a:pt x="3388563" y="469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69"/>
                </a:lnTo>
                <a:lnTo>
                  <a:pt x="3372307" y="2324"/>
                </a:lnTo>
                <a:lnTo>
                  <a:pt x="3371850" y="3454"/>
                </a:lnTo>
                <a:lnTo>
                  <a:pt x="3371850" y="6083"/>
                </a:lnTo>
                <a:lnTo>
                  <a:pt x="3372307" y="7200"/>
                </a:lnTo>
                <a:lnTo>
                  <a:pt x="3374174" y="9067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67"/>
                </a:lnTo>
                <a:lnTo>
                  <a:pt x="3390430" y="7200"/>
                </a:lnTo>
                <a:lnTo>
                  <a:pt x="3390887" y="6083"/>
                </a:lnTo>
                <a:lnTo>
                  <a:pt x="3390887" y="3454"/>
                </a:lnTo>
                <a:close/>
              </a:path>
              <a:path w="8277225" h="3670300">
                <a:moveTo>
                  <a:pt x="3448037" y="3663873"/>
                </a:moveTo>
                <a:lnTo>
                  <a:pt x="3447580" y="3662756"/>
                </a:lnTo>
                <a:lnTo>
                  <a:pt x="3445713" y="3660889"/>
                </a:lnTo>
                <a:lnTo>
                  <a:pt x="3444595" y="3660432"/>
                </a:lnTo>
                <a:lnTo>
                  <a:pt x="3432441" y="3660432"/>
                </a:lnTo>
                <a:lnTo>
                  <a:pt x="3431324" y="3660889"/>
                </a:lnTo>
                <a:lnTo>
                  <a:pt x="3429457" y="3662756"/>
                </a:lnTo>
                <a:lnTo>
                  <a:pt x="3428987" y="3663873"/>
                </a:lnTo>
                <a:lnTo>
                  <a:pt x="3428987" y="3666502"/>
                </a:lnTo>
                <a:lnTo>
                  <a:pt x="3429457" y="3667620"/>
                </a:lnTo>
                <a:lnTo>
                  <a:pt x="3431324" y="3669487"/>
                </a:lnTo>
                <a:lnTo>
                  <a:pt x="3432441" y="3669957"/>
                </a:lnTo>
                <a:lnTo>
                  <a:pt x="3444595" y="3669957"/>
                </a:lnTo>
                <a:lnTo>
                  <a:pt x="3445713" y="3669487"/>
                </a:lnTo>
                <a:lnTo>
                  <a:pt x="3447580" y="3667620"/>
                </a:lnTo>
                <a:lnTo>
                  <a:pt x="3448037" y="3666502"/>
                </a:lnTo>
                <a:lnTo>
                  <a:pt x="3448037" y="3663873"/>
                </a:lnTo>
                <a:close/>
              </a:path>
              <a:path w="8277225" h="3670300">
                <a:moveTo>
                  <a:pt x="3448037" y="2748762"/>
                </a:moveTo>
                <a:lnTo>
                  <a:pt x="3447580" y="2747645"/>
                </a:lnTo>
                <a:lnTo>
                  <a:pt x="3445713" y="2745790"/>
                </a:lnTo>
                <a:lnTo>
                  <a:pt x="3444595" y="2745321"/>
                </a:lnTo>
                <a:lnTo>
                  <a:pt x="3432441" y="2745321"/>
                </a:lnTo>
                <a:lnTo>
                  <a:pt x="3431324" y="2745790"/>
                </a:lnTo>
                <a:lnTo>
                  <a:pt x="3429457" y="2747645"/>
                </a:lnTo>
                <a:lnTo>
                  <a:pt x="3428987" y="2748762"/>
                </a:lnTo>
                <a:lnTo>
                  <a:pt x="3428987" y="2751391"/>
                </a:lnTo>
                <a:lnTo>
                  <a:pt x="3429457" y="2752521"/>
                </a:lnTo>
                <a:lnTo>
                  <a:pt x="3431324" y="2754376"/>
                </a:lnTo>
                <a:lnTo>
                  <a:pt x="3432441" y="2754846"/>
                </a:lnTo>
                <a:lnTo>
                  <a:pt x="3444595" y="2754846"/>
                </a:lnTo>
                <a:lnTo>
                  <a:pt x="3445713" y="2754376"/>
                </a:lnTo>
                <a:lnTo>
                  <a:pt x="3447580" y="2752521"/>
                </a:lnTo>
                <a:lnTo>
                  <a:pt x="3448037" y="2751391"/>
                </a:lnTo>
                <a:lnTo>
                  <a:pt x="3448037" y="2748762"/>
                </a:lnTo>
                <a:close/>
              </a:path>
              <a:path w="8277225" h="3670300">
                <a:moveTo>
                  <a:pt x="3448037" y="1833664"/>
                </a:moveTo>
                <a:lnTo>
                  <a:pt x="3447580" y="1832533"/>
                </a:lnTo>
                <a:lnTo>
                  <a:pt x="3445713" y="1830679"/>
                </a:lnTo>
                <a:lnTo>
                  <a:pt x="3444595" y="1830209"/>
                </a:lnTo>
                <a:lnTo>
                  <a:pt x="3432441" y="1830209"/>
                </a:lnTo>
                <a:lnTo>
                  <a:pt x="3431324" y="1830679"/>
                </a:lnTo>
                <a:lnTo>
                  <a:pt x="3429457" y="1832533"/>
                </a:lnTo>
                <a:lnTo>
                  <a:pt x="3428987" y="1833664"/>
                </a:lnTo>
                <a:lnTo>
                  <a:pt x="3428987" y="1836293"/>
                </a:lnTo>
                <a:lnTo>
                  <a:pt x="3429457" y="1837410"/>
                </a:lnTo>
                <a:lnTo>
                  <a:pt x="3431324" y="1839277"/>
                </a:lnTo>
                <a:lnTo>
                  <a:pt x="3432441" y="1839734"/>
                </a:lnTo>
                <a:lnTo>
                  <a:pt x="3444595" y="1839734"/>
                </a:lnTo>
                <a:lnTo>
                  <a:pt x="3445713" y="1839277"/>
                </a:lnTo>
                <a:lnTo>
                  <a:pt x="3447580" y="1837410"/>
                </a:lnTo>
                <a:lnTo>
                  <a:pt x="3448037" y="1836293"/>
                </a:lnTo>
                <a:lnTo>
                  <a:pt x="3448037" y="1833664"/>
                </a:lnTo>
                <a:close/>
              </a:path>
              <a:path w="8277225" h="3670300">
                <a:moveTo>
                  <a:pt x="3448037" y="918552"/>
                </a:moveTo>
                <a:lnTo>
                  <a:pt x="3447580" y="917435"/>
                </a:lnTo>
                <a:lnTo>
                  <a:pt x="3445713" y="915568"/>
                </a:lnTo>
                <a:lnTo>
                  <a:pt x="3444595" y="915111"/>
                </a:lnTo>
                <a:lnTo>
                  <a:pt x="3432441" y="915111"/>
                </a:lnTo>
                <a:lnTo>
                  <a:pt x="3431324" y="915568"/>
                </a:lnTo>
                <a:lnTo>
                  <a:pt x="3429457" y="917435"/>
                </a:lnTo>
                <a:lnTo>
                  <a:pt x="3428987" y="918552"/>
                </a:lnTo>
                <a:lnTo>
                  <a:pt x="3428987" y="921181"/>
                </a:lnTo>
                <a:lnTo>
                  <a:pt x="3429457" y="922312"/>
                </a:lnTo>
                <a:lnTo>
                  <a:pt x="3431324" y="924166"/>
                </a:lnTo>
                <a:lnTo>
                  <a:pt x="3432441" y="924636"/>
                </a:lnTo>
                <a:lnTo>
                  <a:pt x="3444595" y="924636"/>
                </a:lnTo>
                <a:lnTo>
                  <a:pt x="3445713" y="924166"/>
                </a:lnTo>
                <a:lnTo>
                  <a:pt x="3447580" y="922312"/>
                </a:lnTo>
                <a:lnTo>
                  <a:pt x="3448037" y="921181"/>
                </a:lnTo>
                <a:lnTo>
                  <a:pt x="3448037" y="918552"/>
                </a:lnTo>
                <a:close/>
              </a:path>
              <a:path w="8277225" h="3670300">
                <a:moveTo>
                  <a:pt x="3448037" y="3454"/>
                </a:moveTo>
                <a:lnTo>
                  <a:pt x="3447580" y="2324"/>
                </a:lnTo>
                <a:lnTo>
                  <a:pt x="3445713" y="469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24"/>
                </a:lnTo>
                <a:lnTo>
                  <a:pt x="3428987" y="3454"/>
                </a:lnTo>
                <a:lnTo>
                  <a:pt x="3428987" y="6083"/>
                </a:lnTo>
                <a:lnTo>
                  <a:pt x="3429457" y="7200"/>
                </a:lnTo>
                <a:lnTo>
                  <a:pt x="3431324" y="9067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67"/>
                </a:lnTo>
                <a:lnTo>
                  <a:pt x="3447580" y="7200"/>
                </a:lnTo>
                <a:lnTo>
                  <a:pt x="3448037" y="6083"/>
                </a:lnTo>
                <a:lnTo>
                  <a:pt x="3448037" y="3454"/>
                </a:lnTo>
                <a:close/>
              </a:path>
              <a:path w="8277225" h="3670300">
                <a:moveTo>
                  <a:pt x="3505187" y="3663873"/>
                </a:moveTo>
                <a:lnTo>
                  <a:pt x="3504730" y="3662756"/>
                </a:lnTo>
                <a:lnTo>
                  <a:pt x="3502863" y="3660889"/>
                </a:lnTo>
                <a:lnTo>
                  <a:pt x="3501745" y="3660432"/>
                </a:lnTo>
                <a:lnTo>
                  <a:pt x="3489591" y="3660432"/>
                </a:lnTo>
                <a:lnTo>
                  <a:pt x="3488474" y="3660889"/>
                </a:lnTo>
                <a:lnTo>
                  <a:pt x="3486607" y="3662756"/>
                </a:lnTo>
                <a:lnTo>
                  <a:pt x="3486137" y="3663873"/>
                </a:lnTo>
                <a:lnTo>
                  <a:pt x="3486137" y="3666502"/>
                </a:lnTo>
                <a:lnTo>
                  <a:pt x="3486607" y="3667620"/>
                </a:lnTo>
                <a:lnTo>
                  <a:pt x="3488474" y="3669487"/>
                </a:lnTo>
                <a:lnTo>
                  <a:pt x="3489591" y="3669957"/>
                </a:lnTo>
                <a:lnTo>
                  <a:pt x="3501745" y="3669957"/>
                </a:lnTo>
                <a:lnTo>
                  <a:pt x="3502863" y="3669487"/>
                </a:lnTo>
                <a:lnTo>
                  <a:pt x="3504730" y="3667620"/>
                </a:lnTo>
                <a:lnTo>
                  <a:pt x="3505187" y="3666502"/>
                </a:lnTo>
                <a:lnTo>
                  <a:pt x="3505187" y="3663873"/>
                </a:lnTo>
                <a:close/>
              </a:path>
              <a:path w="8277225" h="3670300">
                <a:moveTo>
                  <a:pt x="3505187" y="2748762"/>
                </a:moveTo>
                <a:lnTo>
                  <a:pt x="3504730" y="2747645"/>
                </a:lnTo>
                <a:lnTo>
                  <a:pt x="3502863" y="2745790"/>
                </a:lnTo>
                <a:lnTo>
                  <a:pt x="3501745" y="2745321"/>
                </a:lnTo>
                <a:lnTo>
                  <a:pt x="3489591" y="2745321"/>
                </a:lnTo>
                <a:lnTo>
                  <a:pt x="3488474" y="2745790"/>
                </a:lnTo>
                <a:lnTo>
                  <a:pt x="3486607" y="2747645"/>
                </a:lnTo>
                <a:lnTo>
                  <a:pt x="3486137" y="2748762"/>
                </a:lnTo>
                <a:lnTo>
                  <a:pt x="3486137" y="2751391"/>
                </a:lnTo>
                <a:lnTo>
                  <a:pt x="3486607" y="2752521"/>
                </a:lnTo>
                <a:lnTo>
                  <a:pt x="3488474" y="2754376"/>
                </a:lnTo>
                <a:lnTo>
                  <a:pt x="3489591" y="2754846"/>
                </a:lnTo>
                <a:lnTo>
                  <a:pt x="3501745" y="2754846"/>
                </a:lnTo>
                <a:lnTo>
                  <a:pt x="3502863" y="2754376"/>
                </a:lnTo>
                <a:lnTo>
                  <a:pt x="3504730" y="2752521"/>
                </a:lnTo>
                <a:lnTo>
                  <a:pt x="3505187" y="2751391"/>
                </a:lnTo>
                <a:lnTo>
                  <a:pt x="3505187" y="2748762"/>
                </a:lnTo>
                <a:close/>
              </a:path>
              <a:path w="8277225" h="3670300">
                <a:moveTo>
                  <a:pt x="3505187" y="1833664"/>
                </a:moveTo>
                <a:lnTo>
                  <a:pt x="3504730" y="1832533"/>
                </a:lnTo>
                <a:lnTo>
                  <a:pt x="3502863" y="1830679"/>
                </a:lnTo>
                <a:lnTo>
                  <a:pt x="3501745" y="1830209"/>
                </a:lnTo>
                <a:lnTo>
                  <a:pt x="3489591" y="1830209"/>
                </a:lnTo>
                <a:lnTo>
                  <a:pt x="3488474" y="1830679"/>
                </a:lnTo>
                <a:lnTo>
                  <a:pt x="3486607" y="1832533"/>
                </a:lnTo>
                <a:lnTo>
                  <a:pt x="3486137" y="1833664"/>
                </a:lnTo>
                <a:lnTo>
                  <a:pt x="3486137" y="1836293"/>
                </a:lnTo>
                <a:lnTo>
                  <a:pt x="3486607" y="1837410"/>
                </a:lnTo>
                <a:lnTo>
                  <a:pt x="3488474" y="1839277"/>
                </a:lnTo>
                <a:lnTo>
                  <a:pt x="3489591" y="1839734"/>
                </a:lnTo>
                <a:lnTo>
                  <a:pt x="3501745" y="1839734"/>
                </a:lnTo>
                <a:lnTo>
                  <a:pt x="3502863" y="1839277"/>
                </a:lnTo>
                <a:lnTo>
                  <a:pt x="3504730" y="1837410"/>
                </a:lnTo>
                <a:lnTo>
                  <a:pt x="3505187" y="1836293"/>
                </a:lnTo>
                <a:lnTo>
                  <a:pt x="3505187" y="1833664"/>
                </a:lnTo>
                <a:close/>
              </a:path>
              <a:path w="8277225" h="3670300">
                <a:moveTo>
                  <a:pt x="3505187" y="918552"/>
                </a:moveTo>
                <a:lnTo>
                  <a:pt x="3504730" y="917435"/>
                </a:lnTo>
                <a:lnTo>
                  <a:pt x="3502863" y="915568"/>
                </a:lnTo>
                <a:lnTo>
                  <a:pt x="3501745" y="915111"/>
                </a:lnTo>
                <a:lnTo>
                  <a:pt x="3489591" y="915111"/>
                </a:lnTo>
                <a:lnTo>
                  <a:pt x="3488474" y="915568"/>
                </a:lnTo>
                <a:lnTo>
                  <a:pt x="3486607" y="917435"/>
                </a:lnTo>
                <a:lnTo>
                  <a:pt x="3486137" y="918552"/>
                </a:lnTo>
                <a:lnTo>
                  <a:pt x="3486137" y="921181"/>
                </a:lnTo>
                <a:lnTo>
                  <a:pt x="3486607" y="922312"/>
                </a:lnTo>
                <a:lnTo>
                  <a:pt x="3488474" y="924166"/>
                </a:lnTo>
                <a:lnTo>
                  <a:pt x="3489591" y="924636"/>
                </a:lnTo>
                <a:lnTo>
                  <a:pt x="3501745" y="924636"/>
                </a:lnTo>
                <a:lnTo>
                  <a:pt x="3502863" y="924166"/>
                </a:lnTo>
                <a:lnTo>
                  <a:pt x="3504730" y="922312"/>
                </a:lnTo>
                <a:lnTo>
                  <a:pt x="3505187" y="921181"/>
                </a:lnTo>
                <a:lnTo>
                  <a:pt x="3505187" y="918552"/>
                </a:lnTo>
                <a:close/>
              </a:path>
              <a:path w="8277225" h="3670300">
                <a:moveTo>
                  <a:pt x="3505187" y="3454"/>
                </a:moveTo>
                <a:lnTo>
                  <a:pt x="3504730" y="2324"/>
                </a:lnTo>
                <a:lnTo>
                  <a:pt x="3502863" y="469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69"/>
                </a:lnTo>
                <a:lnTo>
                  <a:pt x="3486607" y="2324"/>
                </a:lnTo>
                <a:lnTo>
                  <a:pt x="3486137" y="3454"/>
                </a:lnTo>
                <a:lnTo>
                  <a:pt x="3486137" y="6083"/>
                </a:lnTo>
                <a:lnTo>
                  <a:pt x="3486607" y="7200"/>
                </a:lnTo>
                <a:lnTo>
                  <a:pt x="3488474" y="9067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67"/>
                </a:lnTo>
                <a:lnTo>
                  <a:pt x="3504730" y="7200"/>
                </a:lnTo>
                <a:lnTo>
                  <a:pt x="3505187" y="6083"/>
                </a:lnTo>
                <a:lnTo>
                  <a:pt x="3505187" y="3454"/>
                </a:lnTo>
                <a:close/>
              </a:path>
              <a:path w="8277225" h="3670300">
                <a:moveTo>
                  <a:pt x="3562337" y="3663873"/>
                </a:moveTo>
                <a:lnTo>
                  <a:pt x="3561880" y="3662756"/>
                </a:lnTo>
                <a:lnTo>
                  <a:pt x="3560013" y="3660889"/>
                </a:lnTo>
                <a:lnTo>
                  <a:pt x="3558895" y="3660432"/>
                </a:lnTo>
                <a:lnTo>
                  <a:pt x="3546741" y="3660432"/>
                </a:lnTo>
                <a:lnTo>
                  <a:pt x="3545624" y="3660889"/>
                </a:lnTo>
                <a:lnTo>
                  <a:pt x="3543757" y="3662756"/>
                </a:lnTo>
                <a:lnTo>
                  <a:pt x="3543300" y="3663873"/>
                </a:lnTo>
                <a:lnTo>
                  <a:pt x="3543300" y="3666502"/>
                </a:lnTo>
                <a:lnTo>
                  <a:pt x="3543757" y="3667620"/>
                </a:lnTo>
                <a:lnTo>
                  <a:pt x="3545624" y="3669487"/>
                </a:lnTo>
                <a:lnTo>
                  <a:pt x="3546741" y="3669957"/>
                </a:lnTo>
                <a:lnTo>
                  <a:pt x="3558895" y="3669957"/>
                </a:lnTo>
                <a:lnTo>
                  <a:pt x="3560013" y="3669487"/>
                </a:lnTo>
                <a:lnTo>
                  <a:pt x="3561880" y="3667620"/>
                </a:lnTo>
                <a:lnTo>
                  <a:pt x="3562337" y="3666502"/>
                </a:lnTo>
                <a:lnTo>
                  <a:pt x="3562337" y="3663873"/>
                </a:lnTo>
                <a:close/>
              </a:path>
              <a:path w="8277225" h="3670300">
                <a:moveTo>
                  <a:pt x="3562337" y="2748762"/>
                </a:moveTo>
                <a:lnTo>
                  <a:pt x="3561880" y="2747645"/>
                </a:lnTo>
                <a:lnTo>
                  <a:pt x="3560013" y="2745790"/>
                </a:lnTo>
                <a:lnTo>
                  <a:pt x="3558895" y="2745321"/>
                </a:lnTo>
                <a:lnTo>
                  <a:pt x="3546741" y="2745321"/>
                </a:lnTo>
                <a:lnTo>
                  <a:pt x="3545624" y="2745790"/>
                </a:lnTo>
                <a:lnTo>
                  <a:pt x="3543757" y="2747645"/>
                </a:lnTo>
                <a:lnTo>
                  <a:pt x="3543300" y="2748762"/>
                </a:lnTo>
                <a:lnTo>
                  <a:pt x="3543300" y="2751391"/>
                </a:lnTo>
                <a:lnTo>
                  <a:pt x="3543757" y="2752521"/>
                </a:lnTo>
                <a:lnTo>
                  <a:pt x="3545624" y="2754376"/>
                </a:lnTo>
                <a:lnTo>
                  <a:pt x="3546741" y="2754846"/>
                </a:lnTo>
                <a:lnTo>
                  <a:pt x="3558895" y="2754846"/>
                </a:lnTo>
                <a:lnTo>
                  <a:pt x="3560013" y="2754376"/>
                </a:lnTo>
                <a:lnTo>
                  <a:pt x="3561880" y="2752521"/>
                </a:lnTo>
                <a:lnTo>
                  <a:pt x="3562337" y="2751391"/>
                </a:lnTo>
                <a:lnTo>
                  <a:pt x="3562337" y="2748762"/>
                </a:lnTo>
                <a:close/>
              </a:path>
              <a:path w="8277225" h="3670300">
                <a:moveTo>
                  <a:pt x="3562337" y="1833664"/>
                </a:moveTo>
                <a:lnTo>
                  <a:pt x="3561880" y="1832533"/>
                </a:lnTo>
                <a:lnTo>
                  <a:pt x="3560013" y="1830679"/>
                </a:lnTo>
                <a:lnTo>
                  <a:pt x="3558895" y="1830209"/>
                </a:lnTo>
                <a:lnTo>
                  <a:pt x="3546741" y="1830209"/>
                </a:lnTo>
                <a:lnTo>
                  <a:pt x="3545624" y="1830679"/>
                </a:lnTo>
                <a:lnTo>
                  <a:pt x="3543757" y="1832533"/>
                </a:lnTo>
                <a:lnTo>
                  <a:pt x="3543300" y="1833664"/>
                </a:lnTo>
                <a:lnTo>
                  <a:pt x="3543300" y="1836293"/>
                </a:lnTo>
                <a:lnTo>
                  <a:pt x="3543757" y="1837410"/>
                </a:lnTo>
                <a:lnTo>
                  <a:pt x="3545624" y="1839277"/>
                </a:lnTo>
                <a:lnTo>
                  <a:pt x="3546741" y="1839734"/>
                </a:lnTo>
                <a:lnTo>
                  <a:pt x="3558895" y="1839734"/>
                </a:lnTo>
                <a:lnTo>
                  <a:pt x="3560013" y="1839277"/>
                </a:lnTo>
                <a:lnTo>
                  <a:pt x="3561880" y="1837410"/>
                </a:lnTo>
                <a:lnTo>
                  <a:pt x="3562337" y="1836293"/>
                </a:lnTo>
                <a:lnTo>
                  <a:pt x="3562337" y="1833664"/>
                </a:lnTo>
                <a:close/>
              </a:path>
              <a:path w="8277225" h="3670300">
                <a:moveTo>
                  <a:pt x="3562337" y="918552"/>
                </a:moveTo>
                <a:lnTo>
                  <a:pt x="3561880" y="917435"/>
                </a:lnTo>
                <a:lnTo>
                  <a:pt x="3560013" y="915568"/>
                </a:lnTo>
                <a:lnTo>
                  <a:pt x="3558895" y="915111"/>
                </a:lnTo>
                <a:lnTo>
                  <a:pt x="3546741" y="915111"/>
                </a:lnTo>
                <a:lnTo>
                  <a:pt x="3545624" y="915568"/>
                </a:lnTo>
                <a:lnTo>
                  <a:pt x="3543757" y="917435"/>
                </a:lnTo>
                <a:lnTo>
                  <a:pt x="3543300" y="918552"/>
                </a:lnTo>
                <a:lnTo>
                  <a:pt x="3543300" y="921181"/>
                </a:lnTo>
                <a:lnTo>
                  <a:pt x="3543757" y="922312"/>
                </a:lnTo>
                <a:lnTo>
                  <a:pt x="3545624" y="924166"/>
                </a:lnTo>
                <a:lnTo>
                  <a:pt x="3546741" y="924636"/>
                </a:lnTo>
                <a:lnTo>
                  <a:pt x="3558895" y="924636"/>
                </a:lnTo>
                <a:lnTo>
                  <a:pt x="3560013" y="924166"/>
                </a:lnTo>
                <a:lnTo>
                  <a:pt x="3561880" y="922312"/>
                </a:lnTo>
                <a:lnTo>
                  <a:pt x="3562337" y="921181"/>
                </a:lnTo>
                <a:lnTo>
                  <a:pt x="3562337" y="918552"/>
                </a:lnTo>
                <a:close/>
              </a:path>
              <a:path w="8277225" h="3670300">
                <a:moveTo>
                  <a:pt x="3562337" y="3454"/>
                </a:moveTo>
                <a:lnTo>
                  <a:pt x="3561880" y="2324"/>
                </a:lnTo>
                <a:lnTo>
                  <a:pt x="3560013" y="469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69"/>
                </a:lnTo>
                <a:lnTo>
                  <a:pt x="3543757" y="2324"/>
                </a:lnTo>
                <a:lnTo>
                  <a:pt x="3543300" y="3454"/>
                </a:lnTo>
                <a:lnTo>
                  <a:pt x="3543300" y="6083"/>
                </a:lnTo>
                <a:lnTo>
                  <a:pt x="3543757" y="7200"/>
                </a:lnTo>
                <a:lnTo>
                  <a:pt x="3545624" y="9067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67"/>
                </a:lnTo>
                <a:lnTo>
                  <a:pt x="3561880" y="7200"/>
                </a:lnTo>
                <a:lnTo>
                  <a:pt x="3562337" y="6083"/>
                </a:lnTo>
                <a:lnTo>
                  <a:pt x="3562337" y="3454"/>
                </a:lnTo>
                <a:close/>
              </a:path>
              <a:path w="8277225" h="3670300">
                <a:moveTo>
                  <a:pt x="3619500" y="3663873"/>
                </a:moveTo>
                <a:lnTo>
                  <a:pt x="3619030" y="3662756"/>
                </a:lnTo>
                <a:lnTo>
                  <a:pt x="3617163" y="3660889"/>
                </a:lnTo>
                <a:lnTo>
                  <a:pt x="3616045" y="3660432"/>
                </a:lnTo>
                <a:lnTo>
                  <a:pt x="3603891" y="3660432"/>
                </a:lnTo>
                <a:lnTo>
                  <a:pt x="3602774" y="3660889"/>
                </a:lnTo>
                <a:lnTo>
                  <a:pt x="3600907" y="3662756"/>
                </a:lnTo>
                <a:lnTo>
                  <a:pt x="3600437" y="3663873"/>
                </a:lnTo>
                <a:lnTo>
                  <a:pt x="3600437" y="3666502"/>
                </a:lnTo>
                <a:lnTo>
                  <a:pt x="3600907" y="3667620"/>
                </a:lnTo>
                <a:lnTo>
                  <a:pt x="3602774" y="3669487"/>
                </a:lnTo>
                <a:lnTo>
                  <a:pt x="3603891" y="3669957"/>
                </a:lnTo>
                <a:lnTo>
                  <a:pt x="3616045" y="3669957"/>
                </a:lnTo>
                <a:lnTo>
                  <a:pt x="3617163" y="3669487"/>
                </a:lnTo>
                <a:lnTo>
                  <a:pt x="3619030" y="3667620"/>
                </a:lnTo>
                <a:lnTo>
                  <a:pt x="3619500" y="3666502"/>
                </a:lnTo>
                <a:lnTo>
                  <a:pt x="3619500" y="3663873"/>
                </a:lnTo>
                <a:close/>
              </a:path>
              <a:path w="8277225" h="3670300">
                <a:moveTo>
                  <a:pt x="3619500" y="2748762"/>
                </a:moveTo>
                <a:lnTo>
                  <a:pt x="3619030" y="2747645"/>
                </a:lnTo>
                <a:lnTo>
                  <a:pt x="3617163" y="2745790"/>
                </a:lnTo>
                <a:lnTo>
                  <a:pt x="3616045" y="2745321"/>
                </a:lnTo>
                <a:lnTo>
                  <a:pt x="3603891" y="2745321"/>
                </a:lnTo>
                <a:lnTo>
                  <a:pt x="3602774" y="2745790"/>
                </a:lnTo>
                <a:lnTo>
                  <a:pt x="3600907" y="2747645"/>
                </a:lnTo>
                <a:lnTo>
                  <a:pt x="3600437" y="2748762"/>
                </a:lnTo>
                <a:lnTo>
                  <a:pt x="3600437" y="2751391"/>
                </a:lnTo>
                <a:lnTo>
                  <a:pt x="3600907" y="2752521"/>
                </a:lnTo>
                <a:lnTo>
                  <a:pt x="3602774" y="2754376"/>
                </a:lnTo>
                <a:lnTo>
                  <a:pt x="3603891" y="2754846"/>
                </a:lnTo>
                <a:lnTo>
                  <a:pt x="3616045" y="2754846"/>
                </a:lnTo>
                <a:lnTo>
                  <a:pt x="3617163" y="2754376"/>
                </a:lnTo>
                <a:lnTo>
                  <a:pt x="3619030" y="2752521"/>
                </a:lnTo>
                <a:lnTo>
                  <a:pt x="3619500" y="2751391"/>
                </a:lnTo>
                <a:lnTo>
                  <a:pt x="3619500" y="2748762"/>
                </a:lnTo>
                <a:close/>
              </a:path>
              <a:path w="8277225" h="3670300">
                <a:moveTo>
                  <a:pt x="3619500" y="1833664"/>
                </a:moveTo>
                <a:lnTo>
                  <a:pt x="3619030" y="1832533"/>
                </a:lnTo>
                <a:lnTo>
                  <a:pt x="3617163" y="1830679"/>
                </a:lnTo>
                <a:lnTo>
                  <a:pt x="3616045" y="1830209"/>
                </a:lnTo>
                <a:lnTo>
                  <a:pt x="3603891" y="1830209"/>
                </a:lnTo>
                <a:lnTo>
                  <a:pt x="3602774" y="1830679"/>
                </a:lnTo>
                <a:lnTo>
                  <a:pt x="3600907" y="1832533"/>
                </a:lnTo>
                <a:lnTo>
                  <a:pt x="3600437" y="1833664"/>
                </a:lnTo>
                <a:lnTo>
                  <a:pt x="3600437" y="1836293"/>
                </a:lnTo>
                <a:lnTo>
                  <a:pt x="3600907" y="1837410"/>
                </a:lnTo>
                <a:lnTo>
                  <a:pt x="3602774" y="1839277"/>
                </a:lnTo>
                <a:lnTo>
                  <a:pt x="3603891" y="1839734"/>
                </a:lnTo>
                <a:lnTo>
                  <a:pt x="3616045" y="1839734"/>
                </a:lnTo>
                <a:lnTo>
                  <a:pt x="3617163" y="1839277"/>
                </a:lnTo>
                <a:lnTo>
                  <a:pt x="3619030" y="1837410"/>
                </a:lnTo>
                <a:lnTo>
                  <a:pt x="3619500" y="1836293"/>
                </a:lnTo>
                <a:lnTo>
                  <a:pt x="3619500" y="1833664"/>
                </a:lnTo>
                <a:close/>
              </a:path>
              <a:path w="8277225" h="3670300">
                <a:moveTo>
                  <a:pt x="3619500" y="918552"/>
                </a:moveTo>
                <a:lnTo>
                  <a:pt x="3619030" y="917435"/>
                </a:lnTo>
                <a:lnTo>
                  <a:pt x="3617163" y="915568"/>
                </a:lnTo>
                <a:lnTo>
                  <a:pt x="3616045" y="915111"/>
                </a:lnTo>
                <a:lnTo>
                  <a:pt x="3603891" y="915111"/>
                </a:lnTo>
                <a:lnTo>
                  <a:pt x="3602774" y="915568"/>
                </a:lnTo>
                <a:lnTo>
                  <a:pt x="3600907" y="917435"/>
                </a:lnTo>
                <a:lnTo>
                  <a:pt x="3600437" y="918552"/>
                </a:lnTo>
                <a:lnTo>
                  <a:pt x="3600437" y="921181"/>
                </a:lnTo>
                <a:lnTo>
                  <a:pt x="3600907" y="922312"/>
                </a:lnTo>
                <a:lnTo>
                  <a:pt x="3602774" y="924166"/>
                </a:lnTo>
                <a:lnTo>
                  <a:pt x="3603891" y="924636"/>
                </a:lnTo>
                <a:lnTo>
                  <a:pt x="3616045" y="924636"/>
                </a:lnTo>
                <a:lnTo>
                  <a:pt x="3617163" y="924166"/>
                </a:lnTo>
                <a:lnTo>
                  <a:pt x="3619030" y="922312"/>
                </a:lnTo>
                <a:lnTo>
                  <a:pt x="3619500" y="921181"/>
                </a:lnTo>
                <a:lnTo>
                  <a:pt x="3619500" y="918552"/>
                </a:lnTo>
                <a:close/>
              </a:path>
              <a:path w="8277225" h="3670300">
                <a:moveTo>
                  <a:pt x="3619500" y="3454"/>
                </a:moveTo>
                <a:lnTo>
                  <a:pt x="3619030" y="2324"/>
                </a:lnTo>
                <a:lnTo>
                  <a:pt x="3617163" y="469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69"/>
                </a:lnTo>
                <a:lnTo>
                  <a:pt x="3600907" y="2324"/>
                </a:lnTo>
                <a:lnTo>
                  <a:pt x="3600437" y="3454"/>
                </a:lnTo>
                <a:lnTo>
                  <a:pt x="3600437" y="6083"/>
                </a:lnTo>
                <a:lnTo>
                  <a:pt x="3600907" y="7200"/>
                </a:lnTo>
                <a:lnTo>
                  <a:pt x="3602774" y="9067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67"/>
                </a:lnTo>
                <a:lnTo>
                  <a:pt x="3619030" y="7200"/>
                </a:lnTo>
                <a:lnTo>
                  <a:pt x="3619500" y="6083"/>
                </a:lnTo>
                <a:lnTo>
                  <a:pt x="3619500" y="3454"/>
                </a:lnTo>
                <a:close/>
              </a:path>
              <a:path w="8277225" h="3670300">
                <a:moveTo>
                  <a:pt x="3676637" y="3663873"/>
                </a:moveTo>
                <a:lnTo>
                  <a:pt x="3676180" y="3662756"/>
                </a:lnTo>
                <a:lnTo>
                  <a:pt x="3674313" y="3660889"/>
                </a:lnTo>
                <a:lnTo>
                  <a:pt x="3673195" y="3660432"/>
                </a:lnTo>
                <a:lnTo>
                  <a:pt x="3661041" y="3660432"/>
                </a:lnTo>
                <a:lnTo>
                  <a:pt x="3659924" y="3660889"/>
                </a:lnTo>
                <a:lnTo>
                  <a:pt x="3658057" y="3662756"/>
                </a:lnTo>
                <a:lnTo>
                  <a:pt x="3657587" y="3663873"/>
                </a:lnTo>
                <a:lnTo>
                  <a:pt x="3657587" y="3666502"/>
                </a:lnTo>
                <a:lnTo>
                  <a:pt x="3658057" y="3667620"/>
                </a:lnTo>
                <a:lnTo>
                  <a:pt x="3659924" y="3669487"/>
                </a:lnTo>
                <a:lnTo>
                  <a:pt x="3661041" y="3669957"/>
                </a:lnTo>
                <a:lnTo>
                  <a:pt x="3673195" y="3669957"/>
                </a:lnTo>
                <a:lnTo>
                  <a:pt x="3674313" y="3669487"/>
                </a:lnTo>
                <a:lnTo>
                  <a:pt x="3676180" y="3667620"/>
                </a:lnTo>
                <a:lnTo>
                  <a:pt x="3676637" y="3666502"/>
                </a:lnTo>
                <a:lnTo>
                  <a:pt x="3676637" y="3663873"/>
                </a:lnTo>
                <a:close/>
              </a:path>
              <a:path w="8277225" h="3670300">
                <a:moveTo>
                  <a:pt x="3676637" y="2748762"/>
                </a:moveTo>
                <a:lnTo>
                  <a:pt x="3676180" y="2747645"/>
                </a:lnTo>
                <a:lnTo>
                  <a:pt x="3674313" y="2745790"/>
                </a:lnTo>
                <a:lnTo>
                  <a:pt x="3673195" y="2745321"/>
                </a:lnTo>
                <a:lnTo>
                  <a:pt x="3661041" y="2745321"/>
                </a:lnTo>
                <a:lnTo>
                  <a:pt x="3659924" y="2745790"/>
                </a:lnTo>
                <a:lnTo>
                  <a:pt x="3658057" y="2747645"/>
                </a:lnTo>
                <a:lnTo>
                  <a:pt x="3657587" y="2748762"/>
                </a:lnTo>
                <a:lnTo>
                  <a:pt x="3657587" y="2751391"/>
                </a:lnTo>
                <a:lnTo>
                  <a:pt x="3658057" y="2752521"/>
                </a:lnTo>
                <a:lnTo>
                  <a:pt x="3659924" y="2754376"/>
                </a:lnTo>
                <a:lnTo>
                  <a:pt x="3661041" y="2754846"/>
                </a:lnTo>
                <a:lnTo>
                  <a:pt x="3673195" y="2754846"/>
                </a:lnTo>
                <a:lnTo>
                  <a:pt x="3674313" y="2754376"/>
                </a:lnTo>
                <a:lnTo>
                  <a:pt x="3676180" y="2752521"/>
                </a:lnTo>
                <a:lnTo>
                  <a:pt x="3676637" y="2751391"/>
                </a:lnTo>
                <a:lnTo>
                  <a:pt x="3676637" y="2748762"/>
                </a:lnTo>
                <a:close/>
              </a:path>
              <a:path w="8277225" h="3670300">
                <a:moveTo>
                  <a:pt x="3676637" y="1833664"/>
                </a:moveTo>
                <a:lnTo>
                  <a:pt x="3676180" y="1832533"/>
                </a:lnTo>
                <a:lnTo>
                  <a:pt x="3674313" y="1830679"/>
                </a:lnTo>
                <a:lnTo>
                  <a:pt x="3673195" y="1830209"/>
                </a:lnTo>
                <a:lnTo>
                  <a:pt x="3661041" y="1830209"/>
                </a:lnTo>
                <a:lnTo>
                  <a:pt x="3659924" y="1830679"/>
                </a:lnTo>
                <a:lnTo>
                  <a:pt x="3658057" y="1832533"/>
                </a:lnTo>
                <a:lnTo>
                  <a:pt x="3657587" y="1833664"/>
                </a:lnTo>
                <a:lnTo>
                  <a:pt x="3657587" y="1836293"/>
                </a:lnTo>
                <a:lnTo>
                  <a:pt x="3658057" y="1837410"/>
                </a:lnTo>
                <a:lnTo>
                  <a:pt x="3659924" y="1839277"/>
                </a:lnTo>
                <a:lnTo>
                  <a:pt x="3661041" y="1839734"/>
                </a:lnTo>
                <a:lnTo>
                  <a:pt x="3673195" y="1839734"/>
                </a:lnTo>
                <a:lnTo>
                  <a:pt x="3674313" y="1839277"/>
                </a:lnTo>
                <a:lnTo>
                  <a:pt x="3676180" y="1837410"/>
                </a:lnTo>
                <a:lnTo>
                  <a:pt x="3676637" y="1836293"/>
                </a:lnTo>
                <a:lnTo>
                  <a:pt x="3676637" y="1833664"/>
                </a:lnTo>
                <a:close/>
              </a:path>
              <a:path w="8277225" h="3670300">
                <a:moveTo>
                  <a:pt x="3676637" y="918552"/>
                </a:moveTo>
                <a:lnTo>
                  <a:pt x="3676180" y="917435"/>
                </a:lnTo>
                <a:lnTo>
                  <a:pt x="3674313" y="915568"/>
                </a:lnTo>
                <a:lnTo>
                  <a:pt x="3673195" y="915111"/>
                </a:lnTo>
                <a:lnTo>
                  <a:pt x="3661041" y="915111"/>
                </a:lnTo>
                <a:lnTo>
                  <a:pt x="3659924" y="915568"/>
                </a:lnTo>
                <a:lnTo>
                  <a:pt x="3658057" y="917435"/>
                </a:lnTo>
                <a:lnTo>
                  <a:pt x="3657587" y="918552"/>
                </a:lnTo>
                <a:lnTo>
                  <a:pt x="3657587" y="921181"/>
                </a:lnTo>
                <a:lnTo>
                  <a:pt x="3658057" y="922312"/>
                </a:lnTo>
                <a:lnTo>
                  <a:pt x="3659924" y="924166"/>
                </a:lnTo>
                <a:lnTo>
                  <a:pt x="3661041" y="924636"/>
                </a:lnTo>
                <a:lnTo>
                  <a:pt x="3673195" y="924636"/>
                </a:lnTo>
                <a:lnTo>
                  <a:pt x="3674313" y="924166"/>
                </a:lnTo>
                <a:lnTo>
                  <a:pt x="3676180" y="922312"/>
                </a:lnTo>
                <a:lnTo>
                  <a:pt x="3676637" y="921181"/>
                </a:lnTo>
                <a:lnTo>
                  <a:pt x="3676637" y="918552"/>
                </a:lnTo>
                <a:close/>
              </a:path>
              <a:path w="8277225" h="3670300">
                <a:moveTo>
                  <a:pt x="3676637" y="3454"/>
                </a:moveTo>
                <a:lnTo>
                  <a:pt x="3676180" y="2324"/>
                </a:lnTo>
                <a:lnTo>
                  <a:pt x="3674313" y="469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69"/>
                </a:lnTo>
                <a:lnTo>
                  <a:pt x="3658057" y="2324"/>
                </a:lnTo>
                <a:lnTo>
                  <a:pt x="3657587" y="3454"/>
                </a:lnTo>
                <a:lnTo>
                  <a:pt x="3657587" y="6083"/>
                </a:lnTo>
                <a:lnTo>
                  <a:pt x="3658057" y="7200"/>
                </a:lnTo>
                <a:lnTo>
                  <a:pt x="3659924" y="9067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67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8277225" h="3670300">
                <a:moveTo>
                  <a:pt x="3733787" y="3663873"/>
                </a:moveTo>
                <a:lnTo>
                  <a:pt x="3733330" y="3662756"/>
                </a:lnTo>
                <a:lnTo>
                  <a:pt x="3731463" y="3660889"/>
                </a:lnTo>
                <a:lnTo>
                  <a:pt x="3730345" y="3660432"/>
                </a:lnTo>
                <a:lnTo>
                  <a:pt x="3718191" y="3660432"/>
                </a:lnTo>
                <a:lnTo>
                  <a:pt x="3717074" y="3660889"/>
                </a:lnTo>
                <a:lnTo>
                  <a:pt x="3715207" y="3662756"/>
                </a:lnTo>
                <a:lnTo>
                  <a:pt x="3714737" y="3663873"/>
                </a:lnTo>
                <a:lnTo>
                  <a:pt x="3714737" y="3666502"/>
                </a:lnTo>
                <a:lnTo>
                  <a:pt x="3715207" y="3667620"/>
                </a:lnTo>
                <a:lnTo>
                  <a:pt x="3717074" y="3669487"/>
                </a:lnTo>
                <a:lnTo>
                  <a:pt x="3718191" y="3669957"/>
                </a:lnTo>
                <a:lnTo>
                  <a:pt x="3730345" y="3669957"/>
                </a:lnTo>
                <a:lnTo>
                  <a:pt x="3731463" y="3669487"/>
                </a:lnTo>
                <a:lnTo>
                  <a:pt x="3733330" y="3667620"/>
                </a:lnTo>
                <a:lnTo>
                  <a:pt x="3733787" y="3666502"/>
                </a:lnTo>
                <a:lnTo>
                  <a:pt x="3733787" y="3663873"/>
                </a:lnTo>
                <a:close/>
              </a:path>
              <a:path w="8277225" h="3670300">
                <a:moveTo>
                  <a:pt x="3733787" y="2748762"/>
                </a:moveTo>
                <a:lnTo>
                  <a:pt x="3733330" y="2747645"/>
                </a:lnTo>
                <a:lnTo>
                  <a:pt x="3731463" y="2745790"/>
                </a:lnTo>
                <a:lnTo>
                  <a:pt x="3730345" y="2745321"/>
                </a:lnTo>
                <a:lnTo>
                  <a:pt x="3718191" y="2745321"/>
                </a:lnTo>
                <a:lnTo>
                  <a:pt x="3717074" y="2745790"/>
                </a:lnTo>
                <a:lnTo>
                  <a:pt x="3715207" y="2747645"/>
                </a:lnTo>
                <a:lnTo>
                  <a:pt x="3714737" y="2748762"/>
                </a:lnTo>
                <a:lnTo>
                  <a:pt x="3714737" y="2751391"/>
                </a:lnTo>
                <a:lnTo>
                  <a:pt x="3715207" y="2752521"/>
                </a:lnTo>
                <a:lnTo>
                  <a:pt x="3717074" y="2754376"/>
                </a:lnTo>
                <a:lnTo>
                  <a:pt x="3718191" y="2754846"/>
                </a:lnTo>
                <a:lnTo>
                  <a:pt x="3730345" y="2754846"/>
                </a:lnTo>
                <a:lnTo>
                  <a:pt x="3731463" y="2754376"/>
                </a:lnTo>
                <a:lnTo>
                  <a:pt x="3733330" y="2752521"/>
                </a:lnTo>
                <a:lnTo>
                  <a:pt x="3733787" y="2751391"/>
                </a:lnTo>
                <a:lnTo>
                  <a:pt x="3733787" y="2748762"/>
                </a:lnTo>
                <a:close/>
              </a:path>
              <a:path w="8277225" h="3670300">
                <a:moveTo>
                  <a:pt x="3733787" y="1833664"/>
                </a:moveTo>
                <a:lnTo>
                  <a:pt x="3733330" y="1832533"/>
                </a:lnTo>
                <a:lnTo>
                  <a:pt x="3731463" y="1830679"/>
                </a:lnTo>
                <a:lnTo>
                  <a:pt x="3730345" y="1830209"/>
                </a:lnTo>
                <a:lnTo>
                  <a:pt x="3718191" y="1830209"/>
                </a:lnTo>
                <a:lnTo>
                  <a:pt x="3717074" y="1830679"/>
                </a:lnTo>
                <a:lnTo>
                  <a:pt x="3715207" y="1832533"/>
                </a:lnTo>
                <a:lnTo>
                  <a:pt x="3714737" y="1833664"/>
                </a:lnTo>
                <a:lnTo>
                  <a:pt x="3714737" y="1836293"/>
                </a:lnTo>
                <a:lnTo>
                  <a:pt x="3715207" y="1837410"/>
                </a:lnTo>
                <a:lnTo>
                  <a:pt x="3717074" y="1839277"/>
                </a:lnTo>
                <a:lnTo>
                  <a:pt x="3718191" y="1839734"/>
                </a:lnTo>
                <a:lnTo>
                  <a:pt x="3730345" y="1839734"/>
                </a:lnTo>
                <a:lnTo>
                  <a:pt x="3731463" y="1839277"/>
                </a:lnTo>
                <a:lnTo>
                  <a:pt x="3733330" y="1837410"/>
                </a:lnTo>
                <a:lnTo>
                  <a:pt x="3733787" y="1836293"/>
                </a:lnTo>
                <a:lnTo>
                  <a:pt x="3733787" y="1833664"/>
                </a:lnTo>
                <a:close/>
              </a:path>
              <a:path w="8277225" h="3670300">
                <a:moveTo>
                  <a:pt x="3733787" y="918552"/>
                </a:moveTo>
                <a:lnTo>
                  <a:pt x="3733330" y="917435"/>
                </a:lnTo>
                <a:lnTo>
                  <a:pt x="3731463" y="915568"/>
                </a:lnTo>
                <a:lnTo>
                  <a:pt x="3730345" y="915111"/>
                </a:lnTo>
                <a:lnTo>
                  <a:pt x="3718191" y="915111"/>
                </a:lnTo>
                <a:lnTo>
                  <a:pt x="3717074" y="915568"/>
                </a:lnTo>
                <a:lnTo>
                  <a:pt x="3715207" y="917435"/>
                </a:lnTo>
                <a:lnTo>
                  <a:pt x="3714737" y="918552"/>
                </a:lnTo>
                <a:lnTo>
                  <a:pt x="3714737" y="921181"/>
                </a:lnTo>
                <a:lnTo>
                  <a:pt x="3715207" y="922312"/>
                </a:lnTo>
                <a:lnTo>
                  <a:pt x="3717074" y="924166"/>
                </a:lnTo>
                <a:lnTo>
                  <a:pt x="3718191" y="924636"/>
                </a:lnTo>
                <a:lnTo>
                  <a:pt x="3730345" y="924636"/>
                </a:lnTo>
                <a:lnTo>
                  <a:pt x="3731463" y="924166"/>
                </a:lnTo>
                <a:lnTo>
                  <a:pt x="3733330" y="922312"/>
                </a:lnTo>
                <a:lnTo>
                  <a:pt x="3733787" y="921181"/>
                </a:lnTo>
                <a:lnTo>
                  <a:pt x="3733787" y="918552"/>
                </a:lnTo>
                <a:close/>
              </a:path>
              <a:path w="8277225" h="3670300">
                <a:moveTo>
                  <a:pt x="3733787" y="3454"/>
                </a:moveTo>
                <a:lnTo>
                  <a:pt x="3733330" y="2324"/>
                </a:lnTo>
                <a:lnTo>
                  <a:pt x="3731463" y="469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24"/>
                </a:lnTo>
                <a:lnTo>
                  <a:pt x="3714737" y="3454"/>
                </a:lnTo>
                <a:lnTo>
                  <a:pt x="3714737" y="6083"/>
                </a:lnTo>
                <a:lnTo>
                  <a:pt x="3715207" y="7200"/>
                </a:lnTo>
                <a:lnTo>
                  <a:pt x="3717074" y="9067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67"/>
                </a:lnTo>
                <a:lnTo>
                  <a:pt x="3733330" y="7200"/>
                </a:lnTo>
                <a:lnTo>
                  <a:pt x="3733787" y="6083"/>
                </a:lnTo>
                <a:lnTo>
                  <a:pt x="3733787" y="3454"/>
                </a:lnTo>
                <a:close/>
              </a:path>
              <a:path w="8277225" h="3670300">
                <a:moveTo>
                  <a:pt x="3790937" y="3663873"/>
                </a:moveTo>
                <a:lnTo>
                  <a:pt x="3790480" y="3662756"/>
                </a:lnTo>
                <a:lnTo>
                  <a:pt x="3788613" y="3660889"/>
                </a:lnTo>
                <a:lnTo>
                  <a:pt x="3787495" y="3660432"/>
                </a:lnTo>
                <a:lnTo>
                  <a:pt x="3775341" y="3660432"/>
                </a:lnTo>
                <a:lnTo>
                  <a:pt x="3774224" y="3660889"/>
                </a:lnTo>
                <a:lnTo>
                  <a:pt x="3772357" y="3662756"/>
                </a:lnTo>
                <a:lnTo>
                  <a:pt x="3771900" y="3663873"/>
                </a:lnTo>
                <a:lnTo>
                  <a:pt x="3771900" y="3666502"/>
                </a:lnTo>
                <a:lnTo>
                  <a:pt x="3772357" y="3667620"/>
                </a:lnTo>
                <a:lnTo>
                  <a:pt x="3774224" y="3669487"/>
                </a:lnTo>
                <a:lnTo>
                  <a:pt x="3775341" y="3669957"/>
                </a:lnTo>
                <a:lnTo>
                  <a:pt x="3787495" y="3669957"/>
                </a:lnTo>
                <a:lnTo>
                  <a:pt x="3788613" y="3669487"/>
                </a:lnTo>
                <a:lnTo>
                  <a:pt x="3790480" y="3667620"/>
                </a:lnTo>
                <a:lnTo>
                  <a:pt x="3790937" y="3666502"/>
                </a:lnTo>
                <a:lnTo>
                  <a:pt x="3790937" y="3663873"/>
                </a:lnTo>
                <a:close/>
              </a:path>
              <a:path w="8277225" h="3670300">
                <a:moveTo>
                  <a:pt x="3790937" y="2748762"/>
                </a:moveTo>
                <a:lnTo>
                  <a:pt x="3790480" y="2747645"/>
                </a:lnTo>
                <a:lnTo>
                  <a:pt x="3788613" y="2745790"/>
                </a:lnTo>
                <a:lnTo>
                  <a:pt x="3787495" y="2745321"/>
                </a:lnTo>
                <a:lnTo>
                  <a:pt x="3775341" y="2745321"/>
                </a:lnTo>
                <a:lnTo>
                  <a:pt x="3774224" y="2745790"/>
                </a:lnTo>
                <a:lnTo>
                  <a:pt x="3772357" y="2747645"/>
                </a:lnTo>
                <a:lnTo>
                  <a:pt x="3771900" y="2748762"/>
                </a:lnTo>
                <a:lnTo>
                  <a:pt x="3771900" y="2751391"/>
                </a:lnTo>
                <a:lnTo>
                  <a:pt x="3772357" y="2752521"/>
                </a:lnTo>
                <a:lnTo>
                  <a:pt x="3774224" y="2754376"/>
                </a:lnTo>
                <a:lnTo>
                  <a:pt x="3775341" y="2754846"/>
                </a:lnTo>
                <a:lnTo>
                  <a:pt x="3787495" y="2754846"/>
                </a:lnTo>
                <a:lnTo>
                  <a:pt x="3788613" y="2754376"/>
                </a:lnTo>
                <a:lnTo>
                  <a:pt x="3790480" y="2752521"/>
                </a:lnTo>
                <a:lnTo>
                  <a:pt x="3790937" y="2751391"/>
                </a:lnTo>
                <a:lnTo>
                  <a:pt x="3790937" y="2748762"/>
                </a:lnTo>
                <a:close/>
              </a:path>
              <a:path w="8277225" h="3670300">
                <a:moveTo>
                  <a:pt x="3790937" y="1833664"/>
                </a:moveTo>
                <a:lnTo>
                  <a:pt x="3790480" y="1832533"/>
                </a:lnTo>
                <a:lnTo>
                  <a:pt x="3788613" y="1830679"/>
                </a:lnTo>
                <a:lnTo>
                  <a:pt x="3787495" y="1830209"/>
                </a:lnTo>
                <a:lnTo>
                  <a:pt x="3775341" y="1830209"/>
                </a:lnTo>
                <a:lnTo>
                  <a:pt x="3774224" y="1830679"/>
                </a:lnTo>
                <a:lnTo>
                  <a:pt x="3772357" y="1832533"/>
                </a:lnTo>
                <a:lnTo>
                  <a:pt x="3771900" y="1833664"/>
                </a:lnTo>
                <a:lnTo>
                  <a:pt x="3771900" y="1836293"/>
                </a:lnTo>
                <a:lnTo>
                  <a:pt x="3772357" y="1837410"/>
                </a:lnTo>
                <a:lnTo>
                  <a:pt x="3774224" y="1839277"/>
                </a:lnTo>
                <a:lnTo>
                  <a:pt x="3775341" y="1839734"/>
                </a:lnTo>
                <a:lnTo>
                  <a:pt x="3787495" y="1839734"/>
                </a:lnTo>
                <a:lnTo>
                  <a:pt x="3788613" y="1839277"/>
                </a:lnTo>
                <a:lnTo>
                  <a:pt x="3790480" y="1837410"/>
                </a:lnTo>
                <a:lnTo>
                  <a:pt x="3790937" y="1836293"/>
                </a:lnTo>
                <a:lnTo>
                  <a:pt x="3790937" y="1833664"/>
                </a:lnTo>
                <a:close/>
              </a:path>
              <a:path w="8277225" h="3670300">
                <a:moveTo>
                  <a:pt x="3790937" y="918552"/>
                </a:moveTo>
                <a:lnTo>
                  <a:pt x="3790480" y="917435"/>
                </a:lnTo>
                <a:lnTo>
                  <a:pt x="3788613" y="915568"/>
                </a:lnTo>
                <a:lnTo>
                  <a:pt x="3787495" y="915111"/>
                </a:lnTo>
                <a:lnTo>
                  <a:pt x="3775341" y="915111"/>
                </a:lnTo>
                <a:lnTo>
                  <a:pt x="3774224" y="915568"/>
                </a:lnTo>
                <a:lnTo>
                  <a:pt x="3772357" y="917435"/>
                </a:lnTo>
                <a:lnTo>
                  <a:pt x="3771900" y="918552"/>
                </a:lnTo>
                <a:lnTo>
                  <a:pt x="3771900" y="921181"/>
                </a:lnTo>
                <a:lnTo>
                  <a:pt x="3772357" y="922312"/>
                </a:lnTo>
                <a:lnTo>
                  <a:pt x="3774224" y="924166"/>
                </a:lnTo>
                <a:lnTo>
                  <a:pt x="3775341" y="924636"/>
                </a:lnTo>
                <a:lnTo>
                  <a:pt x="3787495" y="924636"/>
                </a:lnTo>
                <a:lnTo>
                  <a:pt x="3788613" y="924166"/>
                </a:lnTo>
                <a:lnTo>
                  <a:pt x="3790480" y="922312"/>
                </a:lnTo>
                <a:lnTo>
                  <a:pt x="3790937" y="921181"/>
                </a:lnTo>
                <a:lnTo>
                  <a:pt x="3790937" y="918552"/>
                </a:lnTo>
                <a:close/>
              </a:path>
              <a:path w="8277225" h="3670300">
                <a:moveTo>
                  <a:pt x="3790937" y="3454"/>
                </a:moveTo>
                <a:lnTo>
                  <a:pt x="3790480" y="2324"/>
                </a:lnTo>
                <a:lnTo>
                  <a:pt x="3788613" y="469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69"/>
                </a:lnTo>
                <a:lnTo>
                  <a:pt x="3772357" y="2324"/>
                </a:lnTo>
                <a:lnTo>
                  <a:pt x="3771900" y="3454"/>
                </a:lnTo>
                <a:lnTo>
                  <a:pt x="3771900" y="6083"/>
                </a:lnTo>
                <a:lnTo>
                  <a:pt x="3772357" y="7200"/>
                </a:lnTo>
                <a:lnTo>
                  <a:pt x="3774224" y="9067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67"/>
                </a:lnTo>
                <a:lnTo>
                  <a:pt x="3790480" y="7200"/>
                </a:lnTo>
                <a:lnTo>
                  <a:pt x="3790937" y="6083"/>
                </a:lnTo>
                <a:lnTo>
                  <a:pt x="3790937" y="3454"/>
                </a:lnTo>
                <a:close/>
              </a:path>
              <a:path w="8277225" h="3670300">
                <a:moveTo>
                  <a:pt x="3848100" y="3663873"/>
                </a:moveTo>
                <a:lnTo>
                  <a:pt x="3847630" y="3662756"/>
                </a:lnTo>
                <a:lnTo>
                  <a:pt x="3845763" y="3660889"/>
                </a:lnTo>
                <a:lnTo>
                  <a:pt x="3844645" y="3660432"/>
                </a:lnTo>
                <a:lnTo>
                  <a:pt x="3832491" y="3660432"/>
                </a:lnTo>
                <a:lnTo>
                  <a:pt x="3831374" y="3660889"/>
                </a:lnTo>
                <a:lnTo>
                  <a:pt x="3829507" y="3662756"/>
                </a:lnTo>
                <a:lnTo>
                  <a:pt x="3829037" y="3663873"/>
                </a:lnTo>
                <a:lnTo>
                  <a:pt x="3829037" y="3666502"/>
                </a:lnTo>
                <a:lnTo>
                  <a:pt x="3829507" y="3667620"/>
                </a:lnTo>
                <a:lnTo>
                  <a:pt x="3831374" y="3669487"/>
                </a:lnTo>
                <a:lnTo>
                  <a:pt x="3832491" y="3669957"/>
                </a:lnTo>
                <a:lnTo>
                  <a:pt x="3844645" y="3669957"/>
                </a:lnTo>
                <a:lnTo>
                  <a:pt x="3845763" y="3669487"/>
                </a:lnTo>
                <a:lnTo>
                  <a:pt x="3847630" y="3667620"/>
                </a:lnTo>
                <a:lnTo>
                  <a:pt x="3848100" y="3666502"/>
                </a:lnTo>
                <a:lnTo>
                  <a:pt x="3848100" y="3663873"/>
                </a:lnTo>
                <a:close/>
              </a:path>
              <a:path w="8277225" h="3670300">
                <a:moveTo>
                  <a:pt x="3848100" y="2748762"/>
                </a:moveTo>
                <a:lnTo>
                  <a:pt x="3847630" y="2747645"/>
                </a:lnTo>
                <a:lnTo>
                  <a:pt x="3845763" y="2745790"/>
                </a:lnTo>
                <a:lnTo>
                  <a:pt x="3844645" y="2745321"/>
                </a:lnTo>
                <a:lnTo>
                  <a:pt x="3832491" y="2745321"/>
                </a:lnTo>
                <a:lnTo>
                  <a:pt x="3831374" y="2745790"/>
                </a:lnTo>
                <a:lnTo>
                  <a:pt x="3829507" y="2747645"/>
                </a:lnTo>
                <a:lnTo>
                  <a:pt x="3829037" y="2748762"/>
                </a:lnTo>
                <a:lnTo>
                  <a:pt x="3829037" y="2751391"/>
                </a:lnTo>
                <a:lnTo>
                  <a:pt x="3829507" y="2752521"/>
                </a:lnTo>
                <a:lnTo>
                  <a:pt x="3831374" y="2754376"/>
                </a:lnTo>
                <a:lnTo>
                  <a:pt x="3832491" y="2754846"/>
                </a:lnTo>
                <a:lnTo>
                  <a:pt x="3844645" y="2754846"/>
                </a:lnTo>
                <a:lnTo>
                  <a:pt x="3845763" y="2754376"/>
                </a:lnTo>
                <a:lnTo>
                  <a:pt x="3847630" y="2752521"/>
                </a:lnTo>
                <a:lnTo>
                  <a:pt x="3848100" y="2751391"/>
                </a:lnTo>
                <a:lnTo>
                  <a:pt x="3848100" y="2748762"/>
                </a:lnTo>
                <a:close/>
              </a:path>
              <a:path w="8277225" h="3670300">
                <a:moveTo>
                  <a:pt x="3848100" y="1833664"/>
                </a:moveTo>
                <a:lnTo>
                  <a:pt x="3847630" y="1832533"/>
                </a:lnTo>
                <a:lnTo>
                  <a:pt x="3845763" y="1830679"/>
                </a:lnTo>
                <a:lnTo>
                  <a:pt x="3844645" y="1830209"/>
                </a:lnTo>
                <a:lnTo>
                  <a:pt x="3832491" y="1830209"/>
                </a:lnTo>
                <a:lnTo>
                  <a:pt x="3831374" y="1830679"/>
                </a:lnTo>
                <a:lnTo>
                  <a:pt x="3829507" y="1832533"/>
                </a:lnTo>
                <a:lnTo>
                  <a:pt x="3829037" y="1833664"/>
                </a:lnTo>
                <a:lnTo>
                  <a:pt x="3829037" y="1836293"/>
                </a:lnTo>
                <a:lnTo>
                  <a:pt x="3829507" y="1837410"/>
                </a:lnTo>
                <a:lnTo>
                  <a:pt x="3831374" y="1839277"/>
                </a:lnTo>
                <a:lnTo>
                  <a:pt x="3832491" y="1839734"/>
                </a:lnTo>
                <a:lnTo>
                  <a:pt x="3844645" y="1839734"/>
                </a:lnTo>
                <a:lnTo>
                  <a:pt x="3845763" y="1839277"/>
                </a:lnTo>
                <a:lnTo>
                  <a:pt x="3847630" y="1837410"/>
                </a:lnTo>
                <a:lnTo>
                  <a:pt x="3848100" y="1836293"/>
                </a:lnTo>
                <a:lnTo>
                  <a:pt x="3848100" y="1833664"/>
                </a:lnTo>
                <a:close/>
              </a:path>
              <a:path w="8277225" h="3670300">
                <a:moveTo>
                  <a:pt x="3848100" y="918552"/>
                </a:moveTo>
                <a:lnTo>
                  <a:pt x="3847630" y="917435"/>
                </a:lnTo>
                <a:lnTo>
                  <a:pt x="3845763" y="915568"/>
                </a:lnTo>
                <a:lnTo>
                  <a:pt x="3844645" y="915111"/>
                </a:lnTo>
                <a:lnTo>
                  <a:pt x="3832491" y="915111"/>
                </a:lnTo>
                <a:lnTo>
                  <a:pt x="3831374" y="915568"/>
                </a:lnTo>
                <a:lnTo>
                  <a:pt x="3829507" y="917435"/>
                </a:lnTo>
                <a:lnTo>
                  <a:pt x="3829037" y="918552"/>
                </a:lnTo>
                <a:lnTo>
                  <a:pt x="3829037" y="921181"/>
                </a:lnTo>
                <a:lnTo>
                  <a:pt x="3829507" y="922312"/>
                </a:lnTo>
                <a:lnTo>
                  <a:pt x="3831374" y="924166"/>
                </a:lnTo>
                <a:lnTo>
                  <a:pt x="3832491" y="924636"/>
                </a:lnTo>
                <a:lnTo>
                  <a:pt x="3844645" y="924636"/>
                </a:lnTo>
                <a:lnTo>
                  <a:pt x="3845763" y="924166"/>
                </a:lnTo>
                <a:lnTo>
                  <a:pt x="3847630" y="922312"/>
                </a:lnTo>
                <a:lnTo>
                  <a:pt x="3848100" y="921181"/>
                </a:lnTo>
                <a:lnTo>
                  <a:pt x="3848100" y="918552"/>
                </a:lnTo>
                <a:close/>
              </a:path>
              <a:path w="8277225" h="3670300">
                <a:moveTo>
                  <a:pt x="3848100" y="3454"/>
                </a:moveTo>
                <a:lnTo>
                  <a:pt x="3847630" y="2324"/>
                </a:lnTo>
                <a:lnTo>
                  <a:pt x="3845763" y="469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69"/>
                </a:lnTo>
                <a:lnTo>
                  <a:pt x="3829507" y="2324"/>
                </a:lnTo>
                <a:lnTo>
                  <a:pt x="3829037" y="3454"/>
                </a:lnTo>
                <a:lnTo>
                  <a:pt x="3829037" y="6083"/>
                </a:lnTo>
                <a:lnTo>
                  <a:pt x="3829507" y="7200"/>
                </a:lnTo>
                <a:lnTo>
                  <a:pt x="3831374" y="9067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67"/>
                </a:lnTo>
                <a:lnTo>
                  <a:pt x="3847630" y="7200"/>
                </a:lnTo>
                <a:lnTo>
                  <a:pt x="3848100" y="6083"/>
                </a:lnTo>
                <a:lnTo>
                  <a:pt x="3848100" y="3454"/>
                </a:lnTo>
                <a:close/>
              </a:path>
              <a:path w="8277225" h="3670300">
                <a:moveTo>
                  <a:pt x="3905237" y="3663873"/>
                </a:moveTo>
                <a:lnTo>
                  <a:pt x="3904780" y="3662756"/>
                </a:lnTo>
                <a:lnTo>
                  <a:pt x="3902913" y="3660889"/>
                </a:lnTo>
                <a:lnTo>
                  <a:pt x="3901795" y="3660432"/>
                </a:lnTo>
                <a:lnTo>
                  <a:pt x="3889641" y="3660432"/>
                </a:lnTo>
                <a:lnTo>
                  <a:pt x="3888524" y="3660889"/>
                </a:lnTo>
                <a:lnTo>
                  <a:pt x="3886657" y="3662756"/>
                </a:lnTo>
                <a:lnTo>
                  <a:pt x="3886187" y="3663873"/>
                </a:lnTo>
                <a:lnTo>
                  <a:pt x="3886187" y="3666502"/>
                </a:lnTo>
                <a:lnTo>
                  <a:pt x="3886657" y="3667620"/>
                </a:lnTo>
                <a:lnTo>
                  <a:pt x="3888524" y="3669487"/>
                </a:lnTo>
                <a:lnTo>
                  <a:pt x="3889641" y="3669957"/>
                </a:lnTo>
                <a:lnTo>
                  <a:pt x="3901795" y="3669957"/>
                </a:lnTo>
                <a:lnTo>
                  <a:pt x="3902913" y="3669487"/>
                </a:lnTo>
                <a:lnTo>
                  <a:pt x="3904780" y="3667620"/>
                </a:lnTo>
                <a:lnTo>
                  <a:pt x="3905237" y="3666502"/>
                </a:lnTo>
                <a:lnTo>
                  <a:pt x="3905237" y="3663873"/>
                </a:lnTo>
                <a:close/>
              </a:path>
              <a:path w="8277225" h="3670300">
                <a:moveTo>
                  <a:pt x="3905237" y="2748762"/>
                </a:moveTo>
                <a:lnTo>
                  <a:pt x="3904780" y="2747645"/>
                </a:lnTo>
                <a:lnTo>
                  <a:pt x="3902913" y="2745790"/>
                </a:lnTo>
                <a:lnTo>
                  <a:pt x="3901795" y="2745321"/>
                </a:lnTo>
                <a:lnTo>
                  <a:pt x="3889641" y="2745321"/>
                </a:lnTo>
                <a:lnTo>
                  <a:pt x="3888524" y="2745790"/>
                </a:lnTo>
                <a:lnTo>
                  <a:pt x="3886657" y="2747645"/>
                </a:lnTo>
                <a:lnTo>
                  <a:pt x="3886187" y="2748762"/>
                </a:lnTo>
                <a:lnTo>
                  <a:pt x="3886187" y="2751391"/>
                </a:lnTo>
                <a:lnTo>
                  <a:pt x="3886657" y="2752521"/>
                </a:lnTo>
                <a:lnTo>
                  <a:pt x="3888524" y="2754376"/>
                </a:lnTo>
                <a:lnTo>
                  <a:pt x="3889641" y="2754846"/>
                </a:lnTo>
                <a:lnTo>
                  <a:pt x="3901795" y="2754846"/>
                </a:lnTo>
                <a:lnTo>
                  <a:pt x="3902913" y="2754376"/>
                </a:lnTo>
                <a:lnTo>
                  <a:pt x="3904780" y="2752521"/>
                </a:lnTo>
                <a:lnTo>
                  <a:pt x="3905237" y="2751391"/>
                </a:lnTo>
                <a:lnTo>
                  <a:pt x="3905237" y="2748762"/>
                </a:lnTo>
                <a:close/>
              </a:path>
              <a:path w="8277225" h="3670300">
                <a:moveTo>
                  <a:pt x="3905237" y="1833664"/>
                </a:moveTo>
                <a:lnTo>
                  <a:pt x="3904780" y="1832533"/>
                </a:lnTo>
                <a:lnTo>
                  <a:pt x="3902913" y="1830679"/>
                </a:lnTo>
                <a:lnTo>
                  <a:pt x="3901795" y="1830209"/>
                </a:lnTo>
                <a:lnTo>
                  <a:pt x="3889641" y="1830209"/>
                </a:lnTo>
                <a:lnTo>
                  <a:pt x="3888524" y="1830679"/>
                </a:lnTo>
                <a:lnTo>
                  <a:pt x="3886657" y="1832533"/>
                </a:lnTo>
                <a:lnTo>
                  <a:pt x="3886187" y="1833664"/>
                </a:lnTo>
                <a:lnTo>
                  <a:pt x="3886187" y="1836293"/>
                </a:lnTo>
                <a:lnTo>
                  <a:pt x="3886657" y="1837410"/>
                </a:lnTo>
                <a:lnTo>
                  <a:pt x="3888524" y="1839277"/>
                </a:lnTo>
                <a:lnTo>
                  <a:pt x="3889641" y="1839734"/>
                </a:lnTo>
                <a:lnTo>
                  <a:pt x="3901795" y="1839734"/>
                </a:lnTo>
                <a:lnTo>
                  <a:pt x="3902913" y="1839277"/>
                </a:lnTo>
                <a:lnTo>
                  <a:pt x="3904780" y="1837410"/>
                </a:lnTo>
                <a:lnTo>
                  <a:pt x="3905237" y="1836293"/>
                </a:lnTo>
                <a:lnTo>
                  <a:pt x="3905237" y="1833664"/>
                </a:lnTo>
                <a:close/>
              </a:path>
              <a:path w="8277225" h="3670300">
                <a:moveTo>
                  <a:pt x="3905237" y="918552"/>
                </a:moveTo>
                <a:lnTo>
                  <a:pt x="3904780" y="917435"/>
                </a:lnTo>
                <a:lnTo>
                  <a:pt x="3902913" y="915568"/>
                </a:lnTo>
                <a:lnTo>
                  <a:pt x="3901795" y="915111"/>
                </a:lnTo>
                <a:lnTo>
                  <a:pt x="3889641" y="915111"/>
                </a:lnTo>
                <a:lnTo>
                  <a:pt x="3888524" y="915568"/>
                </a:lnTo>
                <a:lnTo>
                  <a:pt x="3886657" y="917435"/>
                </a:lnTo>
                <a:lnTo>
                  <a:pt x="3886187" y="918552"/>
                </a:lnTo>
                <a:lnTo>
                  <a:pt x="3886187" y="921181"/>
                </a:lnTo>
                <a:lnTo>
                  <a:pt x="3886657" y="922312"/>
                </a:lnTo>
                <a:lnTo>
                  <a:pt x="3888524" y="924166"/>
                </a:lnTo>
                <a:lnTo>
                  <a:pt x="3889641" y="924636"/>
                </a:lnTo>
                <a:lnTo>
                  <a:pt x="3901795" y="924636"/>
                </a:lnTo>
                <a:lnTo>
                  <a:pt x="3902913" y="924166"/>
                </a:lnTo>
                <a:lnTo>
                  <a:pt x="3904780" y="922312"/>
                </a:lnTo>
                <a:lnTo>
                  <a:pt x="3905237" y="921181"/>
                </a:lnTo>
                <a:lnTo>
                  <a:pt x="3905237" y="918552"/>
                </a:lnTo>
                <a:close/>
              </a:path>
              <a:path w="8277225" h="3670300">
                <a:moveTo>
                  <a:pt x="3905237" y="3454"/>
                </a:moveTo>
                <a:lnTo>
                  <a:pt x="3904780" y="2324"/>
                </a:lnTo>
                <a:lnTo>
                  <a:pt x="3902913" y="469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69"/>
                </a:lnTo>
                <a:lnTo>
                  <a:pt x="3886657" y="2324"/>
                </a:lnTo>
                <a:lnTo>
                  <a:pt x="3886187" y="3454"/>
                </a:lnTo>
                <a:lnTo>
                  <a:pt x="3886187" y="6083"/>
                </a:lnTo>
                <a:lnTo>
                  <a:pt x="3886657" y="7200"/>
                </a:lnTo>
                <a:lnTo>
                  <a:pt x="3888524" y="9067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67"/>
                </a:lnTo>
                <a:lnTo>
                  <a:pt x="3904780" y="7200"/>
                </a:lnTo>
                <a:lnTo>
                  <a:pt x="3905237" y="6083"/>
                </a:lnTo>
                <a:lnTo>
                  <a:pt x="3905237" y="3454"/>
                </a:lnTo>
                <a:close/>
              </a:path>
              <a:path w="8277225" h="3670300">
                <a:moveTo>
                  <a:pt x="3962387" y="3663873"/>
                </a:moveTo>
                <a:lnTo>
                  <a:pt x="3961930" y="3662756"/>
                </a:lnTo>
                <a:lnTo>
                  <a:pt x="3960063" y="3660889"/>
                </a:lnTo>
                <a:lnTo>
                  <a:pt x="3958945" y="3660432"/>
                </a:lnTo>
                <a:lnTo>
                  <a:pt x="3946791" y="3660432"/>
                </a:lnTo>
                <a:lnTo>
                  <a:pt x="3945674" y="3660889"/>
                </a:lnTo>
                <a:lnTo>
                  <a:pt x="3943807" y="3662756"/>
                </a:lnTo>
                <a:lnTo>
                  <a:pt x="3943350" y="3663873"/>
                </a:lnTo>
                <a:lnTo>
                  <a:pt x="3943350" y="3666502"/>
                </a:lnTo>
                <a:lnTo>
                  <a:pt x="3943807" y="3667620"/>
                </a:lnTo>
                <a:lnTo>
                  <a:pt x="3945674" y="3669487"/>
                </a:lnTo>
                <a:lnTo>
                  <a:pt x="3946791" y="3669957"/>
                </a:lnTo>
                <a:lnTo>
                  <a:pt x="3958945" y="3669957"/>
                </a:lnTo>
                <a:lnTo>
                  <a:pt x="3960063" y="3669487"/>
                </a:lnTo>
                <a:lnTo>
                  <a:pt x="3961930" y="3667620"/>
                </a:lnTo>
                <a:lnTo>
                  <a:pt x="3962387" y="3666502"/>
                </a:lnTo>
                <a:lnTo>
                  <a:pt x="3962387" y="3663873"/>
                </a:lnTo>
                <a:close/>
              </a:path>
              <a:path w="8277225" h="3670300">
                <a:moveTo>
                  <a:pt x="3962387" y="2748762"/>
                </a:moveTo>
                <a:lnTo>
                  <a:pt x="3961930" y="2747645"/>
                </a:lnTo>
                <a:lnTo>
                  <a:pt x="3960063" y="2745790"/>
                </a:lnTo>
                <a:lnTo>
                  <a:pt x="3958945" y="2745321"/>
                </a:lnTo>
                <a:lnTo>
                  <a:pt x="3946791" y="2745321"/>
                </a:lnTo>
                <a:lnTo>
                  <a:pt x="3945674" y="2745790"/>
                </a:lnTo>
                <a:lnTo>
                  <a:pt x="3943807" y="2747645"/>
                </a:lnTo>
                <a:lnTo>
                  <a:pt x="3943350" y="2748762"/>
                </a:lnTo>
                <a:lnTo>
                  <a:pt x="3943350" y="2751391"/>
                </a:lnTo>
                <a:lnTo>
                  <a:pt x="3943807" y="2752521"/>
                </a:lnTo>
                <a:lnTo>
                  <a:pt x="3945674" y="2754376"/>
                </a:lnTo>
                <a:lnTo>
                  <a:pt x="3946791" y="2754846"/>
                </a:lnTo>
                <a:lnTo>
                  <a:pt x="3958945" y="2754846"/>
                </a:lnTo>
                <a:lnTo>
                  <a:pt x="3960063" y="2754376"/>
                </a:lnTo>
                <a:lnTo>
                  <a:pt x="3961930" y="2752521"/>
                </a:lnTo>
                <a:lnTo>
                  <a:pt x="3962387" y="2751391"/>
                </a:lnTo>
                <a:lnTo>
                  <a:pt x="3962387" y="2748762"/>
                </a:lnTo>
                <a:close/>
              </a:path>
              <a:path w="8277225" h="3670300">
                <a:moveTo>
                  <a:pt x="3962387" y="1833664"/>
                </a:moveTo>
                <a:lnTo>
                  <a:pt x="3961930" y="1832533"/>
                </a:lnTo>
                <a:lnTo>
                  <a:pt x="3960063" y="1830679"/>
                </a:lnTo>
                <a:lnTo>
                  <a:pt x="3958945" y="1830209"/>
                </a:lnTo>
                <a:lnTo>
                  <a:pt x="3946791" y="1830209"/>
                </a:lnTo>
                <a:lnTo>
                  <a:pt x="3945674" y="1830679"/>
                </a:lnTo>
                <a:lnTo>
                  <a:pt x="3943807" y="1832533"/>
                </a:lnTo>
                <a:lnTo>
                  <a:pt x="3943350" y="1833664"/>
                </a:lnTo>
                <a:lnTo>
                  <a:pt x="3943350" y="1836293"/>
                </a:lnTo>
                <a:lnTo>
                  <a:pt x="3943807" y="1837410"/>
                </a:lnTo>
                <a:lnTo>
                  <a:pt x="3945674" y="1839277"/>
                </a:lnTo>
                <a:lnTo>
                  <a:pt x="3946791" y="1839734"/>
                </a:lnTo>
                <a:lnTo>
                  <a:pt x="3958945" y="1839734"/>
                </a:lnTo>
                <a:lnTo>
                  <a:pt x="3960063" y="1839277"/>
                </a:lnTo>
                <a:lnTo>
                  <a:pt x="3961930" y="1837410"/>
                </a:lnTo>
                <a:lnTo>
                  <a:pt x="3962387" y="1836293"/>
                </a:lnTo>
                <a:lnTo>
                  <a:pt x="3962387" y="1833664"/>
                </a:lnTo>
                <a:close/>
              </a:path>
              <a:path w="8277225" h="3670300">
                <a:moveTo>
                  <a:pt x="3962387" y="918552"/>
                </a:moveTo>
                <a:lnTo>
                  <a:pt x="3961930" y="917435"/>
                </a:lnTo>
                <a:lnTo>
                  <a:pt x="3960063" y="915568"/>
                </a:lnTo>
                <a:lnTo>
                  <a:pt x="3958945" y="915111"/>
                </a:lnTo>
                <a:lnTo>
                  <a:pt x="3946791" y="915111"/>
                </a:lnTo>
                <a:lnTo>
                  <a:pt x="3945674" y="915568"/>
                </a:lnTo>
                <a:lnTo>
                  <a:pt x="3943807" y="917435"/>
                </a:lnTo>
                <a:lnTo>
                  <a:pt x="3943350" y="918552"/>
                </a:lnTo>
                <a:lnTo>
                  <a:pt x="3943350" y="921181"/>
                </a:lnTo>
                <a:lnTo>
                  <a:pt x="3943807" y="922312"/>
                </a:lnTo>
                <a:lnTo>
                  <a:pt x="3945674" y="924166"/>
                </a:lnTo>
                <a:lnTo>
                  <a:pt x="3946791" y="924636"/>
                </a:lnTo>
                <a:lnTo>
                  <a:pt x="3958945" y="924636"/>
                </a:lnTo>
                <a:lnTo>
                  <a:pt x="3960063" y="924166"/>
                </a:lnTo>
                <a:lnTo>
                  <a:pt x="3961930" y="922312"/>
                </a:lnTo>
                <a:lnTo>
                  <a:pt x="3962387" y="921181"/>
                </a:lnTo>
                <a:lnTo>
                  <a:pt x="3962387" y="918552"/>
                </a:lnTo>
                <a:close/>
              </a:path>
              <a:path w="8277225" h="3670300">
                <a:moveTo>
                  <a:pt x="3962387" y="3454"/>
                </a:moveTo>
                <a:lnTo>
                  <a:pt x="3961930" y="2324"/>
                </a:lnTo>
                <a:lnTo>
                  <a:pt x="3960063" y="469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69"/>
                </a:lnTo>
                <a:lnTo>
                  <a:pt x="3943807" y="2324"/>
                </a:lnTo>
                <a:lnTo>
                  <a:pt x="3943350" y="3454"/>
                </a:lnTo>
                <a:lnTo>
                  <a:pt x="3943350" y="6083"/>
                </a:lnTo>
                <a:lnTo>
                  <a:pt x="3943807" y="7200"/>
                </a:lnTo>
                <a:lnTo>
                  <a:pt x="3945674" y="9067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67"/>
                </a:lnTo>
                <a:lnTo>
                  <a:pt x="3961930" y="7200"/>
                </a:lnTo>
                <a:lnTo>
                  <a:pt x="3962387" y="6083"/>
                </a:lnTo>
                <a:lnTo>
                  <a:pt x="3962387" y="3454"/>
                </a:lnTo>
                <a:close/>
              </a:path>
              <a:path w="8277225" h="3670300">
                <a:moveTo>
                  <a:pt x="4019550" y="3663873"/>
                </a:moveTo>
                <a:lnTo>
                  <a:pt x="4019080" y="3662756"/>
                </a:lnTo>
                <a:lnTo>
                  <a:pt x="4017213" y="3660889"/>
                </a:lnTo>
                <a:lnTo>
                  <a:pt x="4016095" y="3660432"/>
                </a:lnTo>
                <a:lnTo>
                  <a:pt x="4003941" y="3660432"/>
                </a:lnTo>
                <a:lnTo>
                  <a:pt x="4002824" y="3660889"/>
                </a:lnTo>
                <a:lnTo>
                  <a:pt x="4000957" y="3662756"/>
                </a:lnTo>
                <a:lnTo>
                  <a:pt x="4000487" y="3663873"/>
                </a:lnTo>
                <a:lnTo>
                  <a:pt x="4000487" y="3666502"/>
                </a:lnTo>
                <a:lnTo>
                  <a:pt x="4000957" y="3667620"/>
                </a:lnTo>
                <a:lnTo>
                  <a:pt x="4002824" y="3669487"/>
                </a:lnTo>
                <a:lnTo>
                  <a:pt x="4003941" y="3669957"/>
                </a:lnTo>
                <a:lnTo>
                  <a:pt x="4016095" y="3669957"/>
                </a:lnTo>
                <a:lnTo>
                  <a:pt x="4017213" y="3669487"/>
                </a:lnTo>
                <a:lnTo>
                  <a:pt x="4019080" y="3667620"/>
                </a:lnTo>
                <a:lnTo>
                  <a:pt x="4019550" y="3666502"/>
                </a:lnTo>
                <a:lnTo>
                  <a:pt x="4019550" y="3663873"/>
                </a:lnTo>
                <a:close/>
              </a:path>
              <a:path w="8277225" h="3670300">
                <a:moveTo>
                  <a:pt x="4019550" y="2748762"/>
                </a:moveTo>
                <a:lnTo>
                  <a:pt x="4019080" y="2747645"/>
                </a:lnTo>
                <a:lnTo>
                  <a:pt x="4017213" y="2745790"/>
                </a:lnTo>
                <a:lnTo>
                  <a:pt x="4016095" y="2745321"/>
                </a:lnTo>
                <a:lnTo>
                  <a:pt x="4003941" y="2745321"/>
                </a:lnTo>
                <a:lnTo>
                  <a:pt x="4002824" y="2745790"/>
                </a:lnTo>
                <a:lnTo>
                  <a:pt x="4000957" y="2747645"/>
                </a:lnTo>
                <a:lnTo>
                  <a:pt x="4000487" y="2748762"/>
                </a:lnTo>
                <a:lnTo>
                  <a:pt x="4000487" y="2751391"/>
                </a:lnTo>
                <a:lnTo>
                  <a:pt x="4000957" y="2752521"/>
                </a:lnTo>
                <a:lnTo>
                  <a:pt x="4002824" y="2754376"/>
                </a:lnTo>
                <a:lnTo>
                  <a:pt x="4003941" y="2754846"/>
                </a:lnTo>
                <a:lnTo>
                  <a:pt x="4016095" y="2754846"/>
                </a:lnTo>
                <a:lnTo>
                  <a:pt x="4017213" y="2754376"/>
                </a:lnTo>
                <a:lnTo>
                  <a:pt x="4019080" y="2752521"/>
                </a:lnTo>
                <a:lnTo>
                  <a:pt x="4019550" y="2751391"/>
                </a:lnTo>
                <a:lnTo>
                  <a:pt x="4019550" y="2748762"/>
                </a:lnTo>
                <a:close/>
              </a:path>
              <a:path w="8277225" h="3670300">
                <a:moveTo>
                  <a:pt x="4019550" y="1833664"/>
                </a:moveTo>
                <a:lnTo>
                  <a:pt x="4019080" y="1832533"/>
                </a:lnTo>
                <a:lnTo>
                  <a:pt x="4017213" y="1830679"/>
                </a:lnTo>
                <a:lnTo>
                  <a:pt x="4016095" y="1830209"/>
                </a:lnTo>
                <a:lnTo>
                  <a:pt x="4003941" y="1830209"/>
                </a:lnTo>
                <a:lnTo>
                  <a:pt x="4002824" y="1830679"/>
                </a:lnTo>
                <a:lnTo>
                  <a:pt x="4000957" y="1832533"/>
                </a:lnTo>
                <a:lnTo>
                  <a:pt x="4000487" y="1833664"/>
                </a:lnTo>
                <a:lnTo>
                  <a:pt x="4000487" y="1836293"/>
                </a:lnTo>
                <a:lnTo>
                  <a:pt x="4000957" y="1837410"/>
                </a:lnTo>
                <a:lnTo>
                  <a:pt x="4002824" y="1839277"/>
                </a:lnTo>
                <a:lnTo>
                  <a:pt x="4003941" y="1839734"/>
                </a:lnTo>
                <a:lnTo>
                  <a:pt x="4016095" y="1839734"/>
                </a:lnTo>
                <a:lnTo>
                  <a:pt x="4017213" y="1839277"/>
                </a:lnTo>
                <a:lnTo>
                  <a:pt x="4019080" y="1837410"/>
                </a:lnTo>
                <a:lnTo>
                  <a:pt x="4019550" y="1836293"/>
                </a:lnTo>
                <a:lnTo>
                  <a:pt x="4019550" y="1833664"/>
                </a:lnTo>
                <a:close/>
              </a:path>
              <a:path w="8277225" h="3670300">
                <a:moveTo>
                  <a:pt x="4019550" y="918552"/>
                </a:moveTo>
                <a:lnTo>
                  <a:pt x="4019080" y="917435"/>
                </a:lnTo>
                <a:lnTo>
                  <a:pt x="4017213" y="915568"/>
                </a:lnTo>
                <a:lnTo>
                  <a:pt x="4016095" y="915111"/>
                </a:lnTo>
                <a:lnTo>
                  <a:pt x="4003941" y="915111"/>
                </a:lnTo>
                <a:lnTo>
                  <a:pt x="4002824" y="915568"/>
                </a:lnTo>
                <a:lnTo>
                  <a:pt x="4000957" y="917435"/>
                </a:lnTo>
                <a:lnTo>
                  <a:pt x="4000487" y="918552"/>
                </a:lnTo>
                <a:lnTo>
                  <a:pt x="4000487" y="921181"/>
                </a:lnTo>
                <a:lnTo>
                  <a:pt x="4000957" y="922312"/>
                </a:lnTo>
                <a:lnTo>
                  <a:pt x="4002824" y="924166"/>
                </a:lnTo>
                <a:lnTo>
                  <a:pt x="4003941" y="924636"/>
                </a:lnTo>
                <a:lnTo>
                  <a:pt x="4016095" y="924636"/>
                </a:lnTo>
                <a:lnTo>
                  <a:pt x="4017213" y="924166"/>
                </a:lnTo>
                <a:lnTo>
                  <a:pt x="4019080" y="922312"/>
                </a:lnTo>
                <a:lnTo>
                  <a:pt x="4019550" y="921181"/>
                </a:lnTo>
                <a:lnTo>
                  <a:pt x="4019550" y="918552"/>
                </a:lnTo>
                <a:close/>
              </a:path>
              <a:path w="8277225" h="3670300">
                <a:moveTo>
                  <a:pt x="4019550" y="3454"/>
                </a:moveTo>
                <a:lnTo>
                  <a:pt x="4019080" y="2324"/>
                </a:lnTo>
                <a:lnTo>
                  <a:pt x="4017213" y="469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24"/>
                </a:lnTo>
                <a:lnTo>
                  <a:pt x="4000487" y="3454"/>
                </a:lnTo>
                <a:lnTo>
                  <a:pt x="4000487" y="6083"/>
                </a:lnTo>
                <a:lnTo>
                  <a:pt x="4000957" y="7200"/>
                </a:lnTo>
                <a:lnTo>
                  <a:pt x="4002824" y="9067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67"/>
                </a:lnTo>
                <a:lnTo>
                  <a:pt x="4019080" y="7200"/>
                </a:lnTo>
                <a:lnTo>
                  <a:pt x="4019550" y="6083"/>
                </a:lnTo>
                <a:lnTo>
                  <a:pt x="4019550" y="3454"/>
                </a:lnTo>
                <a:close/>
              </a:path>
              <a:path w="8277225" h="3670300">
                <a:moveTo>
                  <a:pt x="4076687" y="3663873"/>
                </a:moveTo>
                <a:lnTo>
                  <a:pt x="4076230" y="3662756"/>
                </a:lnTo>
                <a:lnTo>
                  <a:pt x="4074363" y="3660889"/>
                </a:lnTo>
                <a:lnTo>
                  <a:pt x="4073245" y="3660432"/>
                </a:lnTo>
                <a:lnTo>
                  <a:pt x="4061091" y="3660432"/>
                </a:lnTo>
                <a:lnTo>
                  <a:pt x="4059974" y="3660889"/>
                </a:lnTo>
                <a:lnTo>
                  <a:pt x="4058107" y="3662756"/>
                </a:lnTo>
                <a:lnTo>
                  <a:pt x="4057637" y="3663873"/>
                </a:lnTo>
                <a:lnTo>
                  <a:pt x="4057637" y="3666502"/>
                </a:lnTo>
                <a:lnTo>
                  <a:pt x="4058107" y="3667620"/>
                </a:lnTo>
                <a:lnTo>
                  <a:pt x="4059974" y="3669487"/>
                </a:lnTo>
                <a:lnTo>
                  <a:pt x="4061091" y="3669957"/>
                </a:lnTo>
                <a:lnTo>
                  <a:pt x="4073245" y="3669957"/>
                </a:lnTo>
                <a:lnTo>
                  <a:pt x="4074363" y="3669487"/>
                </a:lnTo>
                <a:lnTo>
                  <a:pt x="4076230" y="3667620"/>
                </a:lnTo>
                <a:lnTo>
                  <a:pt x="4076687" y="3666502"/>
                </a:lnTo>
                <a:lnTo>
                  <a:pt x="4076687" y="3663873"/>
                </a:lnTo>
                <a:close/>
              </a:path>
              <a:path w="8277225" h="3670300">
                <a:moveTo>
                  <a:pt x="4076687" y="2748762"/>
                </a:moveTo>
                <a:lnTo>
                  <a:pt x="4076230" y="2747645"/>
                </a:lnTo>
                <a:lnTo>
                  <a:pt x="4074363" y="2745790"/>
                </a:lnTo>
                <a:lnTo>
                  <a:pt x="4073245" y="2745321"/>
                </a:lnTo>
                <a:lnTo>
                  <a:pt x="4061091" y="2745321"/>
                </a:lnTo>
                <a:lnTo>
                  <a:pt x="4059974" y="2745790"/>
                </a:lnTo>
                <a:lnTo>
                  <a:pt x="4058107" y="2747645"/>
                </a:lnTo>
                <a:lnTo>
                  <a:pt x="4057637" y="2748762"/>
                </a:lnTo>
                <a:lnTo>
                  <a:pt x="4057637" y="2751391"/>
                </a:lnTo>
                <a:lnTo>
                  <a:pt x="4058107" y="2752521"/>
                </a:lnTo>
                <a:lnTo>
                  <a:pt x="4059974" y="2754376"/>
                </a:lnTo>
                <a:lnTo>
                  <a:pt x="4061091" y="2754846"/>
                </a:lnTo>
                <a:lnTo>
                  <a:pt x="4073245" y="2754846"/>
                </a:lnTo>
                <a:lnTo>
                  <a:pt x="4074363" y="2754376"/>
                </a:lnTo>
                <a:lnTo>
                  <a:pt x="4076230" y="2752521"/>
                </a:lnTo>
                <a:lnTo>
                  <a:pt x="4076687" y="2751391"/>
                </a:lnTo>
                <a:lnTo>
                  <a:pt x="4076687" y="2748762"/>
                </a:lnTo>
                <a:close/>
              </a:path>
              <a:path w="8277225" h="3670300">
                <a:moveTo>
                  <a:pt x="4076687" y="1833664"/>
                </a:moveTo>
                <a:lnTo>
                  <a:pt x="4076230" y="1832533"/>
                </a:lnTo>
                <a:lnTo>
                  <a:pt x="4074363" y="1830679"/>
                </a:lnTo>
                <a:lnTo>
                  <a:pt x="4073245" y="1830209"/>
                </a:lnTo>
                <a:lnTo>
                  <a:pt x="4061091" y="1830209"/>
                </a:lnTo>
                <a:lnTo>
                  <a:pt x="4059974" y="1830679"/>
                </a:lnTo>
                <a:lnTo>
                  <a:pt x="4058107" y="1832533"/>
                </a:lnTo>
                <a:lnTo>
                  <a:pt x="4057637" y="1833664"/>
                </a:lnTo>
                <a:lnTo>
                  <a:pt x="4057637" y="1836293"/>
                </a:lnTo>
                <a:lnTo>
                  <a:pt x="4058107" y="1837410"/>
                </a:lnTo>
                <a:lnTo>
                  <a:pt x="4059974" y="1839277"/>
                </a:lnTo>
                <a:lnTo>
                  <a:pt x="4061091" y="1839734"/>
                </a:lnTo>
                <a:lnTo>
                  <a:pt x="4073245" y="1839734"/>
                </a:lnTo>
                <a:lnTo>
                  <a:pt x="4074363" y="1839277"/>
                </a:lnTo>
                <a:lnTo>
                  <a:pt x="4076230" y="1837410"/>
                </a:lnTo>
                <a:lnTo>
                  <a:pt x="4076687" y="1836293"/>
                </a:lnTo>
                <a:lnTo>
                  <a:pt x="4076687" y="1833664"/>
                </a:lnTo>
                <a:close/>
              </a:path>
              <a:path w="8277225" h="3670300">
                <a:moveTo>
                  <a:pt x="4076687" y="918552"/>
                </a:moveTo>
                <a:lnTo>
                  <a:pt x="4076230" y="917435"/>
                </a:lnTo>
                <a:lnTo>
                  <a:pt x="4074363" y="915568"/>
                </a:lnTo>
                <a:lnTo>
                  <a:pt x="4073245" y="915111"/>
                </a:lnTo>
                <a:lnTo>
                  <a:pt x="4061091" y="915111"/>
                </a:lnTo>
                <a:lnTo>
                  <a:pt x="4059974" y="915568"/>
                </a:lnTo>
                <a:lnTo>
                  <a:pt x="4058107" y="917435"/>
                </a:lnTo>
                <a:lnTo>
                  <a:pt x="4057637" y="918552"/>
                </a:lnTo>
                <a:lnTo>
                  <a:pt x="4057637" y="921181"/>
                </a:lnTo>
                <a:lnTo>
                  <a:pt x="4058107" y="922312"/>
                </a:lnTo>
                <a:lnTo>
                  <a:pt x="4059974" y="924166"/>
                </a:lnTo>
                <a:lnTo>
                  <a:pt x="4061091" y="924636"/>
                </a:lnTo>
                <a:lnTo>
                  <a:pt x="4073245" y="924636"/>
                </a:lnTo>
                <a:lnTo>
                  <a:pt x="4074363" y="924166"/>
                </a:lnTo>
                <a:lnTo>
                  <a:pt x="4076230" y="922312"/>
                </a:lnTo>
                <a:lnTo>
                  <a:pt x="4076687" y="921181"/>
                </a:lnTo>
                <a:lnTo>
                  <a:pt x="4076687" y="918552"/>
                </a:lnTo>
                <a:close/>
              </a:path>
              <a:path w="8277225" h="3670300">
                <a:moveTo>
                  <a:pt x="4076687" y="3454"/>
                </a:moveTo>
                <a:lnTo>
                  <a:pt x="4076230" y="2324"/>
                </a:lnTo>
                <a:lnTo>
                  <a:pt x="4074363" y="469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69"/>
                </a:lnTo>
                <a:lnTo>
                  <a:pt x="4058107" y="2324"/>
                </a:lnTo>
                <a:lnTo>
                  <a:pt x="4057637" y="3454"/>
                </a:lnTo>
                <a:lnTo>
                  <a:pt x="4057637" y="6083"/>
                </a:lnTo>
                <a:lnTo>
                  <a:pt x="4058107" y="7200"/>
                </a:lnTo>
                <a:lnTo>
                  <a:pt x="4059974" y="9067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67"/>
                </a:lnTo>
                <a:lnTo>
                  <a:pt x="4076230" y="7200"/>
                </a:lnTo>
                <a:lnTo>
                  <a:pt x="4076687" y="6083"/>
                </a:lnTo>
                <a:lnTo>
                  <a:pt x="4076687" y="3454"/>
                </a:lnTo>
                <a:close/>
              </a:path>
              <a:path w="8277225" h="3670300">
                <a:moveTo>
                  <a:pt x="4133837" y="3663873"/>
                </a:moveTo>
                <a:lnTo>
                  <a:pt x="4133380" y="3662756"/>
                </a:lnTo>
                <a:lnTo>
                  <a:pt x="4131513" y="3660889"/>
                </a:lnTo>
                <a:lnTo>
                  <a:pt x="4130395" y="3660432"/>
                </a:lnTo>
                <a:lnTo>
                  <a:pt x="4118241" y="3660432"/>
                </a:lnTo>
                <a:lnTo>
                  <a:pt x="4117124" y="3660889"/>
                </a:lnTo>
                <a:lnTo>
                  <a:pt x="4115257" y="3662756"/>
                </a:lnTo>
                <a:lnTo>
                  <a:pt x="4114787" y="3663873"/>
                </a:lnTo>
                <a:lnTo>
                  <a:pt x="4114787" y="3666502"/>
                </a:lnTo>
                <a:lnTo>
                  <a:pt x="4115257" y="3667620"/>
                </a:lnTo>
                <a:lnTo>
                  <a:pt x="4117124" y="3669487"/>
                </a:lnTo>
                <a:lnTo>
                  <a:pt x="4118241" y="3669957"/>
                </a:lnTo>
                <a:lnTo>
                  <a:pt x="4130395" y="3669957"/>
                </a:lnTo>
                <a:lnTo>
                  <a:pt x="4131513" y="3669487"/>
                </a:lnTo>
                <a:lnTo>
                  <a:pt x="4133380" y="3667620"/>
                </a:lnTo>
                <a:lnTo>
                  <a:pt x="4133837" y="3666502"/>
                </a:lnTo>
                <a:lnTo>
                  <a:pt x="4133837" y="3663873"/>
                </a:lnTo>
                <a:close/>
              </a:path>
              <a:path w="8277225" h="3670300">
                <a:moveTo>
                  <a:pt x="4133837" y="2748762"/>
                </a:moveTo>
                <a:lnTo>
                  <a:pt x="4133380" y="2747645"/>
                </a:lnTo>
                <a:lnTo>
                  <a:pt x="4131513" y="2745790"/>
                </a:lnTo>
                <a:lnTo>
                  <a:pt x="4130395" y="2745321"/>
                </a:lnTo>
                <a:lnTo>
                  <a:pt x="4118241" y="2745321"/>
                </a:lnTo>
                <a:lnTo>
                  <a:pt x="4117124" y="2745790"/>
                </a:lnTo>
                <a:lnTo>
                  <a:pt x="4115257" y="2747645"/>
                </a:lnTo>
                <a:lnTo>
                  <a:pt x="4114787" y="2748762"/>
                </a:lnTo>
                <a:lnTo>
                  <a:pt x="4114787" y="2751391"/>
                </a:lnTo>
                <a:lnTo>
                  <a:pt x="4115257" y="2752521"/>
                </a:lnTo>
                <a:lnTo>
                  <a:pt x="4117124" y="2754376"/>
                </a:lnTo>
                <a:lnTo>
                  <a:pt x="4118241" y="2754846"/>
                </a:lnTo>
                <a:lnTo>
                  <a:pt x="4130395" y="2754846"/>
                </a:lnTo>
                <a:lnTo>
                  <a:pt x="4131513" y="2754376"/>
                </a:lnTo>
                <a:lnTo>
                  <a:pt x="4133380" y="2752521"/>
                </a:lnTo>
                <a:lnTo>
                  <a:pt x="4133837" y="2751391"/>
                </a:lnTo>
                <a:lnTo>
                  <a:pt x="4133837" y="2748762"/>
                </a:lnTo>
                <a:close/>
              </a:path>
              <a:path w="8277225" h="3670300">
                <a:moveTo>
                  <a:pt x="4133837" y="1833664"/>
                </a:moveTo>
                <a:lnTo>
                  <a:pt x="4133380" y="1832533"/>
                </a:lnTo>
                <a:lnTo>
                  <a:pt x="4131513" y="1830679"/>
                </a:lnTo>
                <a:lnTo>
                  <a:pt x="4130395" y="1830209"/>
                </a:lnTo>
                <a:lnTo>
                  <a:pt x="4118241" y="1830209"/>
                </a:lnTo>
                <a:lnTo>
                  <a:pt x="4117124" y="1830679"/>
                </a:lnTo>
                <a:lnTo>
                  <a:pt x="4115257" y="1832533"/>
                </a:lnTo>
                <a:lnTo>
                  <a:pt x="4114787" y="1833664"/>
                </a:lnTo>
                <a:lnTo>
                  <a:pt x="4114787" y="1836293"/>
                </a:lnTo>
                <a:lnTo>
                  <a:pt x="4115257" y="1837410"/>
                </a:lnTo>
                <a:lnTo>
                  <a:pt x="4117124" y="1839277"/>
                </a:lnTo>
                <a:lnTo>
                  <a:pt x="4118241" y="1839734"/>
                </a:lnTo>
                <a:lnTo>
                  <a:pt x="4130395" y="1839734"/>
                </a:lnTo>
                <a:lnTo>
                  <a:pt x="4131513" y="1839277"/>
                </a:lnTo>
                <a:lnTo>
                  <a:pt x="4133380" y="1837410"/>
                </a:lnTo>
                <a:lnTo>
                  <a:pt x="4133837" y="1836293"/>
                </a:lnTo>
                <a:lnTo>
                  <a:pt x="4133837" y="1833664"/>
                </a:lnTo>
                <a:close/>
              </a:path>
              <a:path w="8277225" h="3670300">
                <a:moveTo>
                  <a:pt x="4133837" y="918552"/>
                </a:moveTo>
                <a:lnTo>
                  <a:pt x="4133380" y="917435"/>
                </a:lnTo>
                <a:lnTo>
                  <a:pt x="4131513" y="915568"/>
                </a:lnTo>
                <a:lnTo>
                  <a:pt x="4130395" y="915111"/>
                </a:lnTo>
                <a:lnTo>
                  <a:pt x="4118241" y="915111"/>
                </a:lnTo>
                <a:lnTo>
                  <a:pt x="4117124" y="915568"/>
                </a:lnTo>
                <a:lnTo>
                  <a:pt x="4115257" y="917435"/>
                </a:lnTo>
                <a:lnTo>
                  <a:pt x="4114787" y="918552"/>
                </a:lnTo>
                <a:lnTo>
                  <a:pt x="4114787" y="921181"/>
                </a:lnTo>
                <a:lnTo>
                  <a:pt x="4115257" y="922312"/>
                </a:lnTo>
                <a:lnTo>
                  <a:pt x="4117124" y="924166"/>
                </a:lnTo>
                <a:lnTo>
                  <a:pt x="4118241" y="924636"/>
                </a:lnTo>
                <a:lnTo>
                  <a:pt x="4130395" y="924636"/>
                </a:lnTo>
                <a:lnTo>
                  <a:pt x="4131513" y="924166"/>
                </a:lnTo>
                <a:lnTo>
                  <a:pt x="4133380" y="922312"/>
                </a:lnTo>
                <a:lnTo>
                  <a:pt x="4133837" y="921181"/>
                </a:lnTo>
                <a:lnTo>
                  <a:pt x="4133837" y="918552"/>
                </a:lnTo>
                <a:close/>
              </a:path>
              <a:path w="8277225" h="3670300">
                <a:moveTo>
                  <a:pt x="4133837" y="3454"/>
                </a:moveTo>
                <a:lnTo>
                  <a:pt x="4133380" y="2324"/>
                </a:lnTo>
                <a:lnTo>
                  <a:pt x="4131513" y="469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69"/>
                </a:lnTo>
                <a:lnTo>
                  <a:pt x="4115257" y="2324"/>
                </a:lnTo>
                <a:lnTo>
                  <a:pt x="4114787" y="3454"/>
                </a:lnTo>
                <a:lnTo>
                  <a:pt x="4114787" y="6083"/>
                </a:lnTo>
                <a:lnTo>
                  <a:pt x="4115257" y="7200"/>
                </a:lnTo>
                <a:lnTo>
                  <a:pt x="4117124" y="9067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67"/>
                </a:lnTo>
                <a:lnTo>
                  <a:pt x="4133380" y="7200"/>
                </a:lnTo>
                <a:lnTo>
                  <a:pt x="4133837" y="6083"/>
                </a:lnTo>
                <a:lnTo>
                  <a:pt x="4133837" y="3454"/>
                </a:lnTo>
                <a:close/>
              </a:path>
              <a:path w="8277225" h="3670300">
                <a:moveTo>
                  <a:pt x="4190987" y="3663873"/>
                </a:moveTo>
                <a:lnTo>
                  <a:pt x="4190530" y="3662756"/>
                </a:lnTo>
                <a:lnTo>
                  <a:pt x="4188663" y="3660889"/>
                </a:lnTo>
                <a:lnTo>
                  <a:pt x="4187545" y="3660432"/>
                </a:lnTo>
                <a:lnTo>
                  <a:pt x="4175391" y="3660432"/>
                </a:lnTo>
                <a:lnTo>
                  <a:pt x="4174274" y="3660889"/>
                </a:lnTo>
                <a:lnTo>
                  <a:pt x="4172407" y="3662756"/>
                </a:lnTo>
                <a:lnTo>
                  <a:pt x="4171937" y="3663873"/>
                </a:lnTo>
                <a:lnTo>
                  <a:pt x="4171937" y="3666502"/>
                </a:lnTo>
                <a:lnTo>
                  <a:pt x="4172407" y="3667620"/>
                </a:lnTo>
                <a:lnTo>
                  <a:pt x="4174274" y="3669487"/>
                </a:lnTo>
                <a:lnTo>
                  <a:pt x="4175391" y="3669957"/>
                </a:lnTo>
                <a:lnTo>
                  <a:pt x="4187545" y="3669957"/>
                </a:lnTo>
                <a:lnTo>
                  <a:pt x="4188663" y="3669487"/>
                </a:lnTo>
                <a:lnTo>
                  <a:pt x="4190530" y="3667620"/>
                </a:lnTo>
                <a:lnTo>
                  <a:pt x="4190987" y="3666502"/>
                </a:lnTo>
                <a:lnTo>
                  <a:pt x="4190987" y="3663873"/>
                </a:lnTo>
                <a:close/>
              </a:path>
              <a:path w="8277225" h="3670300">
                <a:moveTo>
                  <a:pt x="4190987" y="2748762"/>
                </a:moveTo>
                <a:lnTo>
                  <a:pt x="4190530" y="2747645"/>
                </a:lnTo>
                <a:lnTo>
                  <a:pt x="4188663" y="2745790"/>
                </a:lnTo>
                <a:lnTo>
                  <a:pt x="4187545" y="2745321"/>
                </a:lnTo>
                <a:lnTo>
                  <a:pt x="4175391" y="2745321"/>
                </a:lnTo>
                <a:lnTo>
                  <a:pt x="4174274" y="2745790"/>
                </a:lnTo>
                <a:lnTo>
                  <a:pt x="4172407" y="2747645"/>
                </a:lnTo>
                <a:lnTo>
                  <a:pt x="4171937" y="2748762"/>
                </a:lnTo>
                <a:lnTo>
                  <a:pt x="4171937" y="2751391"/>
                </a:lnTo>
                <a:lnTo>
                  <a:pt x="4172407" y="2752521"/>
                </a:lnTo>
                <a:lnTo>
                  <a:pt x="4174274" y="2754376"/>
                </a:lnTo>
                <a:lnTo>
                  <a:pt x="4175391" y="2754846"/>
                </a:lnTo>
                <a:lnTo>
                  <a:pt x="4187545" y="2754846"/>
                </a:lnTo>
                <a:lnTo>
                  <a:pt x="4188663" y="2754376"/>
                </a:lnTo>
                <a:lnTo>
                  <a:pt x="4190530" y="2752521"/>
                </a:lnTo>
                <a:lnTo>
                  <a:pt x="4190987" y="2751391"/>
                </a:lnTo>
                <a:lnTo>
                  <a:pt x="4190987" y="2748762"/>
                </a:lnTo>
                <a:close/>
              </a:path>
              <a:path w="8277225" h="3670300">
                <a:moveTo>
                  <a:pt x="4190987" y="1833664"/>
                </a:moveTo>
                <a:lnTo>
                  <a:pt x="4190530" y="1832533"/>
                </a:lnTo>
                <a:lnTo>
                  <a:pt x="4188663" y="1830679"/>
                </a:lnTo>
                <a:lnTo>
                  <a:pt x="4187545" y="1830209"/>
                </a:lnTo>
                <a:lnTo>
                  <a:pt x="4175391" y="1830209"/>
                </a:lnTo>
                <a:lnTo>
                  <a:pt x="4174274" y="1830679"/>
                </a:lnTo>
                <a:lnTo>
                  <a:pt x="4172407" y="1832533"/>
                </a:lnTo>
                <a:lnTo>
                  <a:pt x="4171937" y="1833664"/>
                </a:lnTo>
                <a:lnTo>
                  <a:pt x="4171937" y="1836293"/>
                </a:lnTo>
                <a:lnTo>
                  <a:pt x="4172407" y="1837410"/>
                </a:lnTo>
                <a:lnTo>
                  <a:pt x="4174274" y="1839277"/>
                </a:lnTo>
                <a:lnTo>
                  <a:pt x="4175391" y="1839734"/>
                </a:lnTo>
                <a:lnTo>
                  <a:pt x="4187545" y="1839734"/>
                </a:lnTo>
                <a:lnTo>
                  <a:pt x="4188663" y="1839277"/>
                </a:lnTo>
                <a:lnTo>
                  <a:pt x="4190530" y="1837410"/>
                </a:lnTo>
                <a:lnTo>
                  <a:pt x="4190987" y="1836293"/>
                </a:lnTo>
                <a:lnTo>
                  <a:pt x="4190987" y="1833664"/>
                </a:lnTo>
                <a:close/>
              </a:path>
              <a:path w="8277225" h="3670300">
                <a:moveTo>
                  <a:pt x="4190987" y="918552"/>
                </a:moveTo>
                <a:lnTo>
                  <a:pt x="4190530" y="917435"/>
                </a:lnTo>
                <a:lnTo>
                  <a:pt x="4188663" y="915568"/>
                </a:lnTo>
                <a:lnTo>
                  <a:pt x="4187545" y="915111"/>
                </a:lnTo>
                <a:lnTo>
                  <a:pt x="4175391" y="915111"/>
                </a:lnTo>
                <a:lnTo>
                  <a:pt x="4174274" y="915568"/>
                </a:lnTo>
                <a:lnTo>
                  <a:pt x="4172407" y="917435"/>
                </a:lnTo>
                <a:lnTo>
                  <a:pt x="4171937" y="918552"/>
                </a:lnTo>
                <a:lnTo>
                  <a:pt x="4171937" y="921181"/>
                </a:lnTo>
                <a:lnTo>
                  <a:pt x="4172407" y="922312"/>
                </a:lnTo>
                <a:lnTo>
                  <a:pt x="4174274" y="924166"/>
                </a:lnTo>
                <a:lnTo>
                  <a:pt x="4175391" y="924636"/>
                </a:lnTo>
                <a:lnTo>
                  <a:pt x="4187545" y="924636"/>
                </a:lnTo>
                <a:lnTo>
                  <a:pt x="4188663" y="924166"/>
                </a:lnTo>
                <a:lnTo>
                  <a:pt x="4190530" y="922312"/>
                </a:lnTo>
                <a:lnTo>
                  <a:pt x="4190987" y="921181"/>
                </a:lnTo>
                <a:lnTo>
                  <a:pt x="4190987" y="918552"/>
                </a:lnTo>
                <a:close/>
              </a:path>
              <a:path w="8277225" h="3670300">
                <a:moveTo>
                  <a:pt x="4190987" y="3454"/>
                </a:moveTo>
                <a:lnTo>
                  <a:pt x="4190530" y="2324"/>
                </a:lnTo>
                <a:lnTo>
                  <a:pt x="4188663" y="469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69"/>
                </a:lnTo>
                <a:lnTo>
                  <a:pt x="4172407" y="2324"/>
                </a:lnTo>
                <a:lnTo>
                  <a:pt x="4171937" y="3454"/>
                </a:lnTo>
                <a:lnTo>
                  <a:pt x="4171937" y="6083"/>
                </a:lnTo>
                <a:lnTo>
                  <a:pt x="4172407" y="7200"/>
                </a:lnTo>
                <a:lnTo>
                  <a:pt x="4174274" y="9067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67"/>
                </a:lnTo>
                <a:lnTo>
                  <a:pt x="4190530" y="7200"/>
                </a:lnTo>
                <a:lnTo>
                  <a:pt x="4190987" y="6083"/>
                </a:lnTo>
                <a:lnTo>
                  <a:pt x="4190987" y="3454"/>
                </a:lnTo>
                <a:close/>
              </a:path>
              <a:path w="8277225" h="3670300">
                <a:moveTo>
                  <a:pt x="4248137" y="3663873"/>
                </a:moveTo>
                <a:lnTo>
                  <a:pt x="4247680" y="3662756"/>
                </a:lnTo>
                <a:lnTo>
                  <a:pt x="4245813" y="3660889"/>
                </a:lnTo>
                <a:lnTo>
                  <a:pt x="4244695" y="3660432"/>
                </a:lnTo>
                <a:lnTo>
                  <a:pt x="4232541" y="3660432"/>
                </a:lnTo>
                <a:lnTo>
                  <a:pt x="4231424" y="3660889"/>
                </a:lnTo>
                <a:lnTo>
                  <a:pt x="4229557" y="3662756"/>
                </a:lnTo>
                <a:lnTo>
                  <a:pt x="4229087" y="3663873"/>
                </a:lnTo>
                <a:lnTo>
                  <a:pt x="4229087" y="3666502"/>
                </a:lnTo>
                <a:lnTo>
                  <a:pt x="4229557" y="3667620"/>
                </a:lnTo>
                <a:lnTo>
                  <a:pt x="4231424" y="3669487"/>
                </a:lnTo>
                <a:lnTo>
                  <a:pt x="4232541" y="3669957"/>
                </a:lnTo>
                <a:lnTo>
                  <a:pt x="4244695" y="3669957"/>
                </a:lnTo>
                <a:lnTo>
                  <a:pt x="4245813" y="3669487"/>
                </a:lnTo>
                <a:lnTo>
                  <a:pt x="4247680" y="3667620"/>
                </a:lnTo>
                <a:lnTo>
                  <a:pt x="4248137" y="3666502"/>
                </a:lnTo>
                <a:lnTo>
                  <a:pt x="4248137" y="3663873"/>
                </a:lnTo>
                <a:close/>
              </a:path>
              <a:path w="8277225" h="3670300">
                <a:moveTo>
                  <a:pt x="4248137" y="2748762"/>
                </a:moveTo>
                <a:lnTo>
                  <a:pt x="4247680" y="2747645"/>
                </a:lnTo>
                <a:lnTo>
                  <a:pt x="4245813" y="2745790"/>
                </a:lnTo>
                <a:lnTo>
                  <a:pt x="4244695" y="2745321"/>
                </a:lnTo>
                <a:lnTo>
                  <a:pt x="4232541" y="2745321"/>
                </a:lnTo>
                <a:lnTo>
                  <a:pt x="4231424" y="2745790"/>
                </a:lnTo>
                <a:lnTo>
                  <a:pt x="4229557" y="2747645"/>
                </a:lnTo>
                <a:lnTo>
                  <a:pt x="4229087" y="2748762"/>
                </a:lnTo>
                <a:lnTo>
                  <a:pt x="4229087" y="2751391"/>
                </a:lnTo>
                <a:lnTo>
                  <a:pt x="4229557" y="2752521"/>
                </a:lnTo>
                <a:lnTo>
                  <a:pt x="4231424" y="2754376"/>
                </a:lnTo>
                <a:lnTo>
                  <a:pt x="4232541" y="2754846"/>
                </a:lnTo>
                <a:lnTo>
                  <a:pt x="4244695" y="2754846"/>
                </a:lnTo>
                <a:lnTo>
                  <a:pt x="4245813" y="2754376"/>
                </a:lnTo>
                <a:lnTo>
                  <a:pt x="4247680" y="2752521"/>
                </a:lnTo>
                <a:lnTo>
                  <a:pt x="4248137" y="2751391"/>
                </a:lnTo>
                <a:lnTo>
                  <a:pt x="4248137" y="2748762"/>
                </a:lnTo>
                <a:close/>
              </a:path>
              <a:path w="8277225" h="3670300">
                <a:moveTo>
                  <a:pt x="4248137" y="1833664"/>
                </a:moveTo>
                <a:lnTo>
                  <a:pt x="4247680" y="1832533"/>
                </a:lnTo>
                <a:lnTo>
                  <a:pt x="4245813" y="1830679"/>
                </a:lnTo>
                <a:lnTo>
                  <a:pt x="4244695" y="1830209"/>
                </a:lnTo>
                <a:lnTo>
                  <a:pt x="4232541" y="1830209"/>
                </a:lnTo>
                <a:lnTo>
                  <a:pt x="4231424" y="1830679"/>
                </a:lnTo>
                <a:lnTo>
                  <a:pt x="4229557" y="1832533"/>
                </a:lnTo>
                <a:lnTo>
                  <a:pt x="4229087" y="1833664"/>
                </a:lnTo>
                <a:lnTo>
                  <a:pt x="4229087" y="1836293"/>
                </a:lnTo>
                <a:lnTo>
                  <a:pt x="4229557" y="1837410"/>
                </a:lnTo>
                <a:lnTo>
                  <a:pt x="4231424" y="1839277"/>
                </a:lnTo>
                <a:lnTo>
                  <a:pt x="4232541" y="1839734"/>
                </a:lnTo>
                <a:lnTo>
                  <a:pt x="4244695" y="1839734"/>
                </a:lnTo>
                <a:lnTo>
                  <a:pt x="4245813" y="1839277"/>
                </a:lnTo>
                <a:lnTo>
                  <a:pt x="4247680" y="1837410"/>
                </a:lnTo>
                <a:lnTo>
                  <a:pt x="4248137" y="1836293"/>
                </a:lnTo>
                <a:lnTo>
                  <a:pt x="4248137" y="1833664"/>
                </a:lnTo>
                <a:close/>
              </a:path>
              <a:path w="8277225" h="3670300">
                <a:moveTo>
                  <a:pt x="4248137" y="918552"/>
                </a:moveTo>
                <a:lnTo>
                  <a:pt x="4247680" y="917435"/>
                </a:lnTo>
                <a:lnTo>
                  <a:pt x="4245813" y="915568"/>
                </a:lnTo>
                <a:lnTo>
                  <a:pt x="4244695" y="915111"/>
                </a:lnTo>
                <a:lnTo>
                  <a:pt x="4232541" y="915111"/>
                </a:lnTo>
                <a:lnTo>
                  <a:pt x="4231424" y="915568"/>
                </a:lnTo>
                <a:lnTo>
                  <a:pt x="4229557" y="917435"/>
                </a:lnTo>
                <a:lnTo>
                  <a:pt x="4229087" y="918552"/>
                </a:lnTo>
                <a:lnTo>
                  <a:pt x="4229087" y="921181"/>
                </a:lnTo>
                <a:lnTo>
                  <a:pt x="4229557" y="922312"/>
                </a:lnTo>
                <a:lnTo>
                  <a:pt x="4231424" y="924166"/>
                </a:lnTo>
                <a:lnTo>
                  <a:pt x="4232541" y="924636"/>
                </a:lnTo>
                <a:lnTo>
                  <a:pt x="4244695" y="924636"/>
                </a:lnTo>
                <a:lnTo>
                  <a:pt x="4245813" y="924166"/>
                </a:lnTo>
                <a:lnTo>
                  <a:pt x="4247680" y="922312"/>
                </a:lnTo>
                <a:lnTo>
                  <a:pt x="4248137" y="921181"/>
                </a:lnTo>
                <a:lnTo>
                  <a:pt x="4248137" y="918552"/>
                </a:lnTo>
                <a:close/>
              </a:path>
              <a:path w="8277225" h="3670300">
                <a:moveTo>
                  <a:pt x="4248137" y="3454"/>
                </a:moveTo>
                <a:lnTo>
                  <a:pt x="4247680" y="2324"/>
                </a:lnTo>
                <a:lnTo>
                  <a:pt x="4245813" y="469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69"/>
                </a:lnTo>
                <a:lnTo>
                  <a:pt x="4229557" y="2324"/>
                </a:lnTo>
                <a:lnTo>
                  <a:pt x="4229087" y="3454"/>
                </a:lnTo>
                <a:lnTo>
                  <a:pt x="4229087" y="6083"/>
                </a:lnTo>
                <a:lnTo>
                  <a:pt x="4229557" y="7200"/>
                </a:lnTo>
                <a:lnTo>
                  <a:pt x="4231424" y="9067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67"/>
                </a:lnTo>
                <a:lnTo>
                  <a:pt x="4247680" y="7200"/>
                </a:lnTo>
                <a:lnTo>
                  <a:pt x="4248137" y="6083"/>
                </a:lnTo>
                <a:lnTo>
                  <a:pt x="4248137" y="3454"/>
                </a:lnTo>
                <a:close/>
              </a:path>
              <a:path w="8277225" h="3670300">
                <a:moveTo>
                  <a:pt x="4305287" y="3663873"/>
                </a:moveTo>
                <a:lnTo>
                  <a:pt x="4304830" y="3662756"/>
                </a:lnTo>
                <a:lnTo>
                  <a:pt x="4302963" y="3660889"/>
                </a:lnTo>
                <a:lnTo>
                  <a:pt x="4301845" y="3660432"/>
                </a:lnTo>
                <a:lnTo>
                  <a:pt x="4289691" y="3660432"/>
                </a:lnTo>
                <a:lnTo>
                  <a:pt x="4288574" y="3660889"/>
                </a:lnTo>
                <a:lnTo>
                  <a:pt x="4286707" y="3662756"/>
                </a:lnTo>
                <a:lnTo>
                  <a:pt x="4286237" y="3663873"/>
                </a:lnTo>
                <a:lnTo>
                  <a:pt x="4286237" y="3666502"/>
                </a:lnTo>
                <a:lnTo>
                  <a:pt x="4286707" y="3667620"/>
                </a:lnTo>
                <a:lnTo>
                  <a:pt x="4288574" y="3669487"/>
                </a:lnTo>
                <a:lnTo>
                  <a:pt x="4289691" y="3669957"/>
                </a:lnTo>
                <a:lnTo>
                  <a:pt x="4301845" y="3669957"/>
                </a:lnTo>
                <a:lnTo>
                  <a:pt x="4302963" y="3669487"/>
                </a:lnTo>
                <a:lnTo>
                  <a:pt x="4304830" y="3667620"/>
                </a:lnTo>
                <a:lnTo>
                  <a:pt x="4305287" y="3666502"/>
                </a:lnTo>
                <a:lnTo>
                  <a:pt x="4305287" y="3663873"/>
                </a:lnTo>
                <a:close/>
              </a:path>
              <a:path w="8277225" h="3670300">
                <a:moveTo>
                  <a:pt x="4305287" y="2748762"/>
                </a:moveTo>
                <a:lnTo>
                  <a:pt x="4304830" y="2747645"/>
                </a:lnTo>
                <a:lnTo>
                  <a:pt x="4302963" y="2745790"/>
                </a:lnTo>
                <a:lnTo>
                  <a:pt x="4301845" y="2745321"/>
                </a:lnTo>
                <a:lnTo>
                  <a:pt x="4289691" y="2745321"/>
                </a:lnTo>
                <a:lnTo>
                  <a:pt x="4288574" y="2745790"/>
                </a:lnTo>
                <a:lnTo>
                  <a:pt x="4286707" y="2747645"/>
                </a:lnTo>
                <a:lnTo>
                  <a:pt x="4286237" y="2748762"/>
                </a:lnTo>
                <a:lnTo>
                  <a:pt x="4286237" y="2751391"/>
                </a:lnTo>
                <a:lnTo>
                  <a:pt x="4286707" y="2752521"/>
                </a:lnTo>
                <a:lnTo>
                  <a:pt x="4288574" y="2754376"/>
                </a:lnTo>
                <a:lnTo>
                  <a:pt x="4289691" y="2754846"/>
                </a:lnTo>
                <a:lnTo>
                  <a:pt x="4301845" y="2754846"/>
                </a:lnTo>
                <a:lnTo>
                  <a:pt x="4302963" y="2754376"/>
                </a:lnTo>
                <a:lnTo>
                  <a:pt x="4304830" y="2752521"/>
                </a:lnTo>
                <a:lnTo>
                  <a:pt x="4305287" y="2751391"/>
                </a:lnTo>
                <a:lnTo>
                  <a:pt x="4305287" y="2748762"/>
                </a:lnTo>
                <a:close/>
              </a:path>
              <a:path w="8277225" h="3670300">
                <a:moveTo>
                  <a:pt x="4305287" y="1833664"/>
                </a:moveTo>
                <a:lnTo>
                  <a:pt x="4304830" y="1832533"/>
                </a:lnTo>
                <a:lnTo>
                  <a:pt x="4302963" y="1830679"/>
                </a:lnTo>
                <a:lnTo>
                  <a:pt x="4301845" y="1830209"/>
                </a:lnTo>
                <a:lnTo>
                  <a:pt x="4289691" y="1830209"/>
                </a:lnTo>
                <a:lnTo>
                  <a:pt x="4288574" y="1830679"/>
                </a:lnTo>
                <a:lnTo>
                  <a:pt x="4286707" y="1832533"/>
                </a:lnTo>
                <a:lnTo>
                  <a:pt x="4286237" y="1833664"/>
                </a:lnTo>
                <a:lnTo>
                  <a:pt x="4286237" y="1836293"/>
                </a:lnTo>
                <a:lnTo>
                  <a:pt x="4286707" y="1837410"/>
                </a:lnTo>
                <a:lnTo>
                  <a:pt x="4288574" y="1839277"/>
                </a:lnTo>
                <a:lnTo>
                  <a:pt x="4289691" y="1839734"/>
                </a:lnTo>
                <a:lnTo>
                  <a:pt x="4301845" y="1839734"/>
                </a:lnTo>
                <a:lnTo>
                  <a:pt x="4302963" y="1839277"/>
                </a:lnTo>
                <a:lnTo>
                  <a:pt x="4304830" y="1837410"/>
                </a:lnTo>
                <a:lnTo>
                  <a:pt x="4305287" y="1836293"/>
                </a:lnTo>
                <a:lnTo>
                  <a:pt x="4305287" y="1833664"/>
                </a:lnTo>
                <a:close/>
              </a:path>
              <a:path w="8277225" h="3670300">
                <a:moveTo>
                  <a:pt x="4305287" y="918552"/>
                </a:moveTo>
                <a:lnTo>
                  <a:pt x="4304830" y="917435"/>
                </a:lnTo>
                <a:lnTo>
                  <a:pt x="4302963" y="915568"/>
                </a:lnTo>
                <a:lnTo>
                  <a:pt x="4301845" y="915111"/>
                </a:lnTo>
                <a:lnTo>
                  <a:pt x="4289691" y="915111"/>
                </a:lnTo>
                <a:lnTo>
                  <a:pt x="4288574" y="915568"/>
                </a:lnTo>
                <a:lnTo>
                  <a:pt x="4286707" y="917435"/>
                </a:lnTo>
                <a:lnTo>
                  <a:pt x="4286237" y="918552"/>
                </a:lnTo>
                <a:lnTo>
                  <a:pt x="4286237" y="921181"/>
                </a:lnTo>
                <a:lnTo>
                  <a:pt x="4286707" y="922312"/>
                </a:lnTo>
                <a:lnTo>
                  <a:pt x="4288574" y="924166"/>
                </a:lnTo>
                <a:lnTo>
                  <a:pt x="4289691" y="924636"/>
                </a:lnTo>
                <a:lnTo>
                  <a:pt x="4301845" y="924636"/>
                </a:lnTo>
                <a:lnTo>
                  <a:pt x="4302963" y="924166"/>
                </a:lnTo>
                <a:lnTo>
                  <a:pt x="4304830" y="922312"/>
                </a:lnTo>
                <a:lnTo>
                  <a:pt x="4305287" y="921181"/>
                </a:lnTo>
                <a:lnTo>
                  <a:pt x="4305287" y="918552"/>
                </a:lnTo>
                <a:close/>
              </a:path>
              <a:path w="8277225" h="3670300">
                <a:moveTo>
                  <a:pt x="4305287" y="3454"/>
                </a:moveTo>
                <a:lnTo>
                  <a:pt x="4304830" y="2324"/>
                </a:lnTo>
                <a:lnTo>
                  <a:pt x="4302963" y="469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24"/>
                </a:lnTo>
                <a:lnTo>
                  <a:pt x="4286237" y="3454"/>
                </a:lnTo>
                <a:lnTo>
                  <a:pt x="4286237" y="6083"/>
                </a:lnTo>
                <a:lnTo>
                  <a:pt x="4286707" y="7200"/>
                </a:lnTo>
                <a:lnTo>
                  <a:pt x="4288574" y="9067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67"/>
                </a:lnTo>
                <a:lnTo>
                  <a:pt x="4304830" y="7200"/>
                </a:lnTo>
                <a:lnTo>
                  <a:pt x="4305287" y="6083"/>
                </a:lnTo>
                <a:lnTo>
                  <a:pt x="4305287" y="3454"/>
                </a:lnTo>
                <a:close/>
              </a:path>
              <a:path w="8277225" h="3670300">
                <a:moveTo>
                  <a:pt x="4362450" y="3663873"/>
                </a:moveTo>
                <a:lnTo>
                  <a:pt x="4361980" y="3662756"/>
                </a:lnTo>
                <a:lnTo>
                  <a:pt x="4360113" y="3660889"/>
                </a:lnTo>
                <a:lnTo>
                  <a:pt x="4358995" y="3660432"/>
                </a:lnTo>
                <a:lnTo>
                  <a:pt x="4346841" y="3660432"/>
                </a:lnTo>
                <a:lnTo>
                  <a:pt x="4345724" y="3660889"/>
                </a:lnTo>
                <a:lnTo>
                  <a:pt x="4343857" y="3662756"/>
                </a:lnTo>
                <a:lnTo>
                  <a:pt x="4343387" y="3663873"/>
                </a:lnTo>
                <a:lnTo>
                  <a:pt x="4343387" y="3666502"/>
                </a:lnTo>
                <a:lnTo>
                  <a:pt x="4343857" y="3667620"/>
                </a:lnTo>
                <a:lnTo>
                  <a:pt x="4345724" y="3669487"/>
                </a:lnTo>
                <a:lnTo>
                  <a:pt x="4346841" y="3669957"/>
                </a:lnTo>
                <a:lnTo>
                  <a:pt x="4358995" y="3669957"/>
                </a:lnTo>
                <a:lnTo>
                  <a:pt x="4360113" y="3669487"/>
                </a:lnTo>
                <a:lnTo>
                  <a:pt x="4361980" y="3667620"/>
                </a:lnTo>
                <a:lnTo>
                  <a:pt x="4362450" y="3666502"/>
                </a:lnTo>
                <a:lnTo>
                  <a:pt x="4362450" y="3663873"/>
                </a:lnTo>
                <a:close/>
              </a:path>
              <a:path w="8277225" h="3670300">
                <a:moveTo>
                  <a:pt x="4362450" y="2748762"/>
                </a:moveTo>
                <a:lnTo>
                  <a:pt x="4361980" y="2747645"/>
                </a:lnTo>
                <a:lnTo>
                  <a:pt x="4360113" y="2745790"/>
                </a:lnTo>
                <a:lnTo>
                  <a:pt x="4358995" y="2745321"/>
                </a:lnTo>
                <a:lnTo>
                  <a:pt x="4346841" y="2745321"/>
                </a:lnTo>
                <a:lnTo>
                  <a:pt x="4345724" y="2745790"/>
                </a:lnTo>
                <a:lnTo>
                  <a:pt x="4343857" y="2747645"/>
                </a:lnTo>
                <a:lnTo>
                  <a:pt x="4343387" y="2748762"/>
                </a:lnTo>
                <a:lnTo>
                  <a:pt x="4343387" y="2751391"/>
                </a:lnTo>
                <a:lnTo>
                  <a:pt x="4343857" y="2752521"/>
                </a:lnTo>
                <a:lnTo>
                  <a:pt x="4345724" y="2754376"/>
                </a:lnTo>
                <a:lnTo>
                  <a:pt x="4346841" y="2754846"/>
                </a:lnTo>
                <a:lnTo>
                  <a:pt x="4358995" y="2754846"/>
                </a:lnTo>
                <a:lnTo>
                  <a:pt x="4360113" y="2754376"/>
                </a:lnTo>
                <a:lnTo>
                  <a:pt x="4361980" y="2752521"/>
                </a:lnTo>
                <a:lnTo>
                  <a:pt x="4362450" y="2751391"/>
                </a:lnTo>
                <a:lnTo>
                  <a:pt x="4362450" y="2748762"/>
                </a:lnTo>
                <a:close/>
              </a:path>
              <a:path w="8277225" h="3670300">
                <a:moveTo>
                  <a:pt x="4362450" y="1833664"/>
                </a:moveTo>
                <a:lnTo>
                  <a:pt x="4361980" y="1832533"/>
                </a:lnTo>
                <a:lnTo>
                  <a:pt x="4360113" y="1830679"/>
                </a:lnTo>
                <a:lnTo>
                  <a:pt x="4358995" y="1830209"/>
                </a:lnTo>
                <a:lnTo>
                  <a:pt x="4346841" y="1830209"/>
                </a:lnTo>
                <a:lnTo>
                  <a:pt x="4345724" y="1830679"/>
                </a:lnTo>
                <a:lnTo>
                  <a:pt x="4343857" y="1832533"/>
                </a:lnTo>
                <a:lnTo>
                  <a:pt x="4343387" y="1833664"/>
                </a:lnTo>
                <a:lnTo>
                  <a:pt x="4343387" y="1836293"/>
                </a:lnTo>
                <a:lnTo>
                  <a:pt x="4343857" y="1837410"/>
                </a:lnTo>
                <a:lnTo>
                  <a:pt x="4345724" y="1839277"/>
                </a:lnTo>
                <a:lnTo>
                  <a:pt x="4346841" y="1839734"/>
                </a:lnTo>
                <a:lnTo>
                  <a:pt x="4358995" y="1839734"/>
                </a:lnTo>
                <a:lnTo>
                  <a:pt x="4360113" y="1839277"/>
                </a:lnTo>
                <a:lnTo>
                  <a:pt x="4361980" y="1837410"/>
                </a:lnTo>
                <a:lnTo>
                  <a:pt x="4362450" y="1836293"/>
                </a:lnTo>
                <a:lnTo>
                  <a:pt x="4362450" y="1833664"/>
                </a:lnTo>
                <a:close/>
              </a:path>
              <a:path w="8277225" h="3670300">
                <a:moveTo>
                  <a:pt x="4362450" y="918552"/>
                </a:moveTo>
                <a:lnTo>
                  <a:pt x="4361980" y="917435"/>
                </a:lnTo>
                <a:lnTo>
                  <a:pt x="4360113" y="915568"/>
                </a:lnTo>
                <a:lnTo>
                  <a:pt x="4358995" y="915111"/>
                </a:lnTo>
                <a:lnTo>
                  <a:pt x="4346841" y="915111"/>
                </a:lnTo>
                <a:lnTo>
                  <a:pt x="4345724" y="915568"/>
                </a:lnTo>
                <a:lnTo>
                  <a:pt x="4343857" y="917435"/>
                </a:lnTo>
                <a:lnTo>
                  <a:pt x="4343387" y="918552"/>
                </a:lnTo>
                <a:lnTo>
                  <a:pt x="4343387" y="921181"/>
                </a:lnTo>
                <a:lnTo>
                  <a:pt x="4343857" y="922312"/>
                </a:lnTo>
                <a:lnTo>
                  <a:pt x="4345724" y="924166"/>
                </a:lnTo>
                <a:lnTo>
                  <a:pt x="4346841" y="924636"/>
                </a:lnTo>
                <a:lnTo>
                  <a:pt x="4358995" y="924636"/>
                </a:lnTo>
                <a:lnTo>
                  <a:pt x="4360113" y="924166"/>
                </a:lnTo>
                <a:lnTo>
                  <a:pt x="4361980" y="922312"/>
                </a:lnTo>
                <a:lnTo>
                  <a:pt x="4362450" y="921181"/>
                </a:lnTo>
                <a:lnTo>
                  <a:pt x="4362450" y="918552"/>
                </a:lnTo>
                <a:close/>
              </a:path>
              <a:path w="8277225" h="3670300">
                <a:moveTo>
                  <a:pt x="4362450" y="3454"/>
                </a:moveTo>
                <a:lnTo>
                  <a:pt x="4361980" y="2324"/>
                </a:lnTo>
                <a:lnTo>
                  <a:pt x="4360113" y="469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69"/>
                </a:lnTo>
                <a:lnTo>
                  <a:pt x="4343857" y="2324"/>
                </a:lnTo>
                <a:lnTo>
                  <a:pt x="4343387" y="3454"/>
                </a:lnTo>
                <a:lnTo>
                  <a:pt x="4343387" y="6083"/>
                </a:lnTo>
                <a:lnTo>
                  <a:pt x="4343857" y="7200"/>
                </a:lnTo>
                <a:lnTo>
                  <a:pt x="4345724" y="9067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67"/>
                </a:lnTo>
                <a:lnTo>
                  <a:pt x="4361980" y="7200"/>
                </a:lnTo>
                <a:lnTo>
                  <a:pt x="4362450" y="6083"/>
                </a:lnTo>
                <a:lnTo>
                  <a:pt x="4362450" y="3454"/>
                </a:lnTo>
                <a:close/>
              </a:path>
              <a:path w="8277225" h="3670300">
                <a:moveTo>
                  <a:pt x="4419600" y="3663873"/>
                </a:moveTo>
                <a:lnTo>
                  <a:pt x="4419130" y="3662756"/>
                </a:lnTo>
                <a:lnTo>
                  <a:pt x="4417263" y="3660889"/>
                </a:lnTo>
                <a:lnTo>
                  <a:pt x="4416145" y="3660432"/>
                </a:lnTo>
                <a:lnTo>
                  <a:pt x="4403991" y="3660432"/>
                </a:lnTo>
                <a:lnTo>
                  <a:pt x="4402874" y="3660889"/>
                </a:lnTo>
                <a:lnTo>
                  <a:pt x="4401007" y="3662756"/>
                </a:lnTo>
                <a:lnTo>
                  <a:pt x="4400550" y="3663873"/>
                </a:lnTo>
                <a:lnTo>
                  <a:pt x="4400550" y="3666502"/>
                </a:lnTo>
                <a:lnTo>
                  <a:pt x="4401007" y="3667620"/>
                </a:lnTo>
                <a:lnTo>
                  <a:pt x="4402874" y="3669487"/>
                </a:lnTo>
                <a:lnTo>
                  <a:pt x="4403991" y="3669957"/>
                </a:lnTo>
                <a:lnTo>
                  <a:pt x="4416145" y="3669957"/>
                </a:lnTo>
                <a:lnTo>
                  <a:pt x="4417263" y="3669487"/>
                </a:lnTo>
                <a:lnTo>
                  <a:pt x="4419130" y="3667620"/>
                </a:lnTo>
                <a:lnTo>
                  <a:pt x="4419600" y="3666502"/>
                </a:lnTo>
                <a:lnTo>
                  <a:pt x="4419600" y="3663873"/>
                </a:lnTo>
                <a:close/>
              </a:path>
              <a:path w="8277225" h="3670300">
                <a:moveTo>
                  <a:pt x="4419600" y="2748762"/>
                </a:moveTo>
                <a:lnTo>
                  <a:pt x="4419130" y="2747645"/>
                </a:lnTo>
                <a:lnTo>
                  <a:pt x="4417263" y="2745790"/>
                </a:lnTo>
                <a:lnTo>
                  <a:pt x="4416145" y="2745321"/>
                </a:lnTo>
                <a:lnTo>
                  <a:pt x="4403991" y="2745321"/>
                </a:lnTo>
                <a:lnTo>
                  <a:pt x="4402874" y="2745790"/>
                </a:lnTo>
                <a:lnTo>
                  <a:pt x="4401007" y="2747645"/>
                </a:lnTo>
                <a:lnTo>
                  <a:pt x="4400550" y="2748762"/>
                </a:lnTo>
                <a:lnTo>
                  <a:pt x="4400550" y="2751391"/>
                </a:lnTo>
                <a:lnTo>
                  <a:pt x="4401007" y="2752521"/>
                </a:lnTo>
                <a:lnTo>
                  <a:pt x="4402874" y="2754376"/>
                </a:lnTo>
                <a:lnTo>
                  <a:pt x="4403991" y="2754846"/>
                </a:lnTo>
                <a:lnTo>
                  <a:pt x="4416145" y="2754846"/>
                </a:lnTo>
                <a:lnTo>
                  <a:pt x="4417263" y="2754376"/>
                </a:lnTo>
                <a:lnTo>
                  <a:pt x="4419130" y="2752521"/>
                </a:lnTo>
                <a:lnTo>
                  <a:pt x="4419600" y="2751391"/>
                </a:lnTo>
                <a:lnTo>
                  <a:pt x="4419600" y="2748762"/>
                </a:lnTo>
                <a:close/>
              </a:path>
              <a:path w="8277225" h="3670300">
                <a:moveTo>
                  <a:pt x="4419600" y="1833664"/>
                </a:moveTo>
                <a:lnTo>
                  <a:pt x="4419130" y="1832533"/>
                </a:lnTo>
                <a:lnTo>
                  <a:pt x="4417263" y="1830679"/>
                </a:lnTo>
                <a:lnTo>
                  <a:pt x="4416145" y="1830209"/>
                </a:lnTo>
                <a:lnTo>
                  <a:pt x="4403991" y="1830209"/>
                </a:lnTo>
                <a:lnTo>
                  <a:pt x="4402874" y="1830679"/>
                </a:lnTo>
                <a:lnTo>
                  <a:pt x="4401007" y="1832533"/>
                </a:lnTo>
                <a:lnTo>
                  <a:pt x="4400550" y="1833664"/>
                </a:lnTo>
                <a:lnTo>
                  <a:pt x="4400550" y="1836293"/>
                </a:lnTo>
                <a:lnTo>
                  <a:pt x="4401007" y="1837410"/>
                </a:lnTo>
                <a:lnTo>
                  <a:pt x="4402874" y="1839277"/>
                </a:lnTo>
                <a:lnTo>
                  <a:pt x="4403991" y="1839734"/>
                </a:lnTo>
                <a:lnTo>
                  <a:pt x="4416145" y="1839734"/>
                </a:lnTo>
                <a:lnTo>
                  <a:pt x="4417263" y="1839277"/>
                </a:lnTo>
                <a:lnTo>
                  <a:pt x="4419130" y="1837410"/>
                </a:lnTo>
                <a:lnTo>
                  <a:pt x="4419600" y="1836293"/>
                </a:lnTo>
                <a:lnTo>
                  <a:pt x="4419600" y="1833664"/>
                </a:lnTo>
                <a:close/>
              </a:path>
              <a:path w="8277225" h="3670300">
                <a:moveTo>
                  <a:pt x="4419600" y="918552"/>
                </a:moveTo>
                <a:lnTo>
                  <a:pt x="4419130" y="917435"/>
                </a:lnTo>
                <a:lnTo>
                  <a:pt x="4417263" y="915568"/>
                </a:lnTo>
                <a:lnTo>
                  <a:pt x="4416145" y="915111"/>
                </a:lnTo>
                <a:lnTo>
                  <a:pt x="4403991" y="915111"/>
                </a:lnTo>
                <a:lnTo>
                  <a:pt x="4402874" y="915568"/>
                </a:lnTo>
                <a:lnTo>
                  <a:pt x="4401007" y="917435"/>
                </a:lnTo>
                <a:lnTo>
                  <a:pt x="4400550" y="918552"/>
                </a:lnTo>
                <a:lnTo>
                  <a:pt x="4400550" y="921181"/>
                </a:lnTo>
                <a:lnTo>
                  <a:pt x="4401007" y="922312"/>
                </a:lnTo>
                <a:lnTo>
                  <a:pt x="4402874" y="924166"/>
                </a:lnTo>
                <a:lnTo>
                  <a:pt x="4403991" y="924636"/>
                </a:lnTo>
                <a:lnTo>
                  <a:pt x="4416145" y="924636"/>
                </a:lnTo>
                <a:lnTo>
                  <a:pt x="4417263" y="924166"/>
                </a:lnTo>
                <a:lnTo>
                  <a:pt x="4419130" y="922312"/>
                </a:lnTo>
                <a:lnTo>
                  <a:pt x="4419600" y="921181"/>
                </a:lnTo>
                <a:lnTo>
                  <a:pt x="4419600" y="918552"/>
                </a:lnTo>
                <a:close/>
              </a:path>
              <a:path w="8277225" h="3670300">
                <a:moveTo>
                  <a:pt x="4419600" y="3454"/>
                </a:moveTo>
                <a:lnTo>
                  <a:pt x="4419130" y="2324"/>
                </a:lnTo>
                <a:lnTo>
                  <a:pt x="4417263" y="469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69"/>
                </a:lnTo>
                <a:lnTo>
                  <a:pt x="4401007" y="2324"/>
                </a:lnTo>
                <a:lnTo>
                  <a:pt x="4400550" y="3454"/>
                </a:lnTo>
                <a:lnTo>
                  <a:pt x="4400550" y="6083"/>
                </a:lnTo>
                <a:lnTo>
                  <a:pt x="4401007" y="7200"/>
                </a:lnTo>
                <a:lnTo>
                  <a:pt x="4402874" y="9067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67"/>
                </a:lnTo>
                <a:lnTo>
                  <a:pt x="4419130" y="7200"/>
                </a:lnTo>
                <a:lnTo>
                  <a:pt x="4419600" y="6083"/>
                </a:lnTo>
                <a:lnTo>
                  <a:pt x="4419600" y="3454"/>
                </a:lnTo>
                <a:close/>
              </a:path>
              <a:path w="8277225" h="3670300">
                <a:moveTo>
                  <a:pt x="4476750" y="3663873"/>
                </a:moveTo>
                <a:lnTo>
                  <a:pt x="4476280" y="3662756"/>
                </a:lnTo>
                <a:lnTo>
                  <a:pt x="4474413" y="3660889"/>
                </a:lnTo>
                <a:lnTo>
                  <a:pt x="4473295" y="3660432"/>
                </a:lnTo>
                <a:lnTo>
                  <a:pt x="4461141" y="3660432"/>
                </a:lnTo>
                <a:lnTo>
                  <a:pt x="4460024" y="3660889"/>
                </a:lnTo>
                <a:lnTo>
                  <a:pt x="4458157" y="3662756"/>
                </a:lnTo>
                <a:lnTo>
                  <a:pt x="4457687" y="3663873"/>
                </a:lnTo>
                <a:lnTo>
                  <a:pt x="4457687" y="3666502"/>
                </a:lnTo>
                <a:lnTo>
                  <a:pt x="4458157" y="3667620"/>
                </a:lnTo>
                <a:lnTo>
                  <a:pt x="4460024" y="3669487"/>
                </a:lnTo>
                <a:lnTo>
                  <a:pt x="4461141" y="3669957"/>
                </a:lnTo>
                <a:lnTo>
                  <a:pt x="4473295" y="3669957"/>
                </a:lnTo>
                <a:lnTo>
                  <a:pt x="4474413" y="3669487"/>
                </a:lnTo>
                <a:lnTo>
                  <a:pt x="4476280" y="3667620"/>
                </a:lnTo>
                <a:lnTo>
                  <a:pt x="4476750" y="3666502"/>
                </a:lnTo>
                <a:lnTo>
                  <a:pt x="4476750" y="3663873"/>
                </a:lnTo>
                <a:close/>
              </a:path>
              <a:path w="8277225" h="3670300">
                <a:moveTo>
                  <a:pt x="4476750" y="2748762"/>
                </a:moveTo>
                <a:lnTo>
                  <a:pt x="4476280" y="2747645"/>
                </a:lnTo>
                <a:lnTo>
                  <a:pt x="4474413" y="2745790"/>
                </a:lnTo>
                <a:lnTo>
                  <a:pt x="4473295" y="2745321"/>
                </a:lnTo>
                <a:lnTo>
                  <a:pt x="4461141" y="2745321"/>
                </a:lnTo>
                <a:lnTo>
                  <a:pt x="4460024" y="2745790"/>
                </a:lnTo>
                <a:lnTo>
                  <a:pt x="4458157" y="2747645"/>
                </a:lnTo>
                <a:lnTo>
                  <a:pt x="4457687" y="2748762"/>
                </a:lnTo>
                <a:lnTo>
                  <a:pt x="4457687" y="2751391"/>
                </a:lnTo>
                <a:lnTo>
                  <a:pt x="4458157" y="2752521"/>
                </a:lnTo>
                <a:lnTo>
                  <a:pt x="4460024" y="2754376"/>
                </a:lnTo>
                <a:lnTo>
                  <a:pt x="4461141" y="2754846"/>
                </a:lnTo>
                <a:lnTo>
                  <a:pt x="4473295" y="2754846"/>
                </a:lnTo>
                <a:lnTo>
                  <a:pt x="4474413" y="2754376"/>
                </a:lnTo>
                <a:lnTo>
                  <a:pt x="4476280" y="2752521"/>
                </a:lnTo>
                <a:lnTo>
                  <a:pt x="4476750" y="2751391"/>
                </a:lnTo>
                <a:lnTo>
                  <a:pt x="4476750" y="2748762"/>
                </a:lnTo>
                <a:close/>
              </a:path>
              <a:path w="8277225" h="3670300">
                <a:moveTo>
                  <a:pt x="4476750" y="1833664"/>
                </a:moveTo>
                <a:lnTo>
                  <a:pt x="4476280" y="1832533"/>
                </a:lnTo>
                <a:lnTo>
                  <a:pt x="4474413" y="1830679"/>
                </a:lnTo>
                <a:lnTo>
                  <a:pt x="4473295" y="1830209"/>
                </a:lnTo>
                <a:lnTo>
                  <a:pt x="4461141" y="1830209"/>
                </a:lnTo>
                <a:lnTo>
                  <a:pt x="4460024" y="1830679"/>
                </a:lnTo>
                <a:lnTo>
                  <a:pt x="4458157" y="1832533"/>
                </a:lnTo>
                <a:lnTo>
                  <a:pt x="4457687" y="1833664"/>
                </a:lnTo>
                <a:lnTo>
                  <a:pt x="4457687" y="1836293"/>
                </a:lnTo>
                <a:lnTo>
                  <a:pt x="4458157" y="1837410"/>
                </a:lnTo>
                <a:lnTo>
                  <a:pt x="4460024" y="1839277"/>
                </a:lnTo>
                <a:lnTo>
                  <a:pt x="4461141" y="1839734"/>
                </a:lnTo>
                <a:lnTo>
                  <a:pt x="4473295" y="1839734"/>
                </a:lnTo>
                <a:lnTo>
                  <a:pt x="4474413" y="1839277"/>
                </a:lnTo>
                <a:lnTo>
                  <a:pt x="4476280" y="1837410"/>
                </a:lnTo>
                <a:lnTo>
                  <a:pt x="4476750" y="1836293"/>
                </a:lnTo>
                <a:lnTo>
                  <a:pt x="4476750" y="1833664"/>
                </a:lnTo>
                <a:close/>
              </a:path>
              <a:path w="8277225" h="3670300">
                <a:moveTo>
                  <a:pt x="4476750" y="918552"/>
                </a:moveTo>
                <a:lnTo>
                  <a:pt x="4476280" y="917435"/>
                </a:lnTo>
                <a:lnTo>
                  <a:pt x="4474413" y="915568"/>
                </a:lnTo>
                <a:lnTo>
                  <a:pt x="4473295" y="915111"/>
                </a:lnTo>
                <a:lnTo>
                  <a:pt x="4461141" y="915111"/>
                </a:lnTo>
                <a:lnTo>
                  <a:pt x="4460024" y="915568"/>
                </a:lnTo>
                <a:lnTo>
                  <a:pt x="4458157" y="917435"/>
                </a:lnTo>
                <a:lnTo>
                  <a:pt x="4457687" y="918552"/>
                </a:lnTo>
                <a:lnTo>
                  <a:pt x="4457687" y="921181"/>
                </a:lnTo>
                <a:lnTo>
                  <a:pt x="4458157" y="922312"/>
                </a:lnTo>
                <a:lnTo>
                  <a:pt x="4460024" y="924166"/>
                </a:lnTo>
                <a:lnTo>
                  <a:pt x="4461141" y="924636"/>
                </a:lnTo>
                <a:lnTo>
                  <a:pt x="4473295" y="924636"/>
                </a:lnTo>
                <a:lnTo>
                  <a:pt x="4474413" y="924166"/>
                </a:lnTo>
                <a:lnTo>
                  <a:pt x="4476280" y="922312"/>
                </a:lnTo>
                <a:lnTo>
                  <a:pt x="4476750" y="921181"/>
                </a:lnTo>
                <a:lnTo>
                  <a:pt x="4476750" y="918552"/>
                </a:lnTo>
                <a:close/>
              </a:path>
              <a:path w="8277225" h="3670300">
                <a:moveTo>
                  <a:pt x="4476750" y="3454"/>
                </a:moveTo>
                <a:lnTo>
                  <a:pt x="4476280" y="2324"/>
                </a:lnTo>
                <a:lnTo>
                  <a:pt x="4474413" y="469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69"/>
                </a:lnTo>
                <a:lnTo>
                  <a:pt x="4458157" y="2324"/>
                </a:lnTo>
                <a:lnTo>
                  <a:pt x="4457687" y="3454"/>
                </a:lnTo>
                <a:lnTo>
                  <a:pt x="4457687" y="6083"/>
                </a:lnTo>
                <a:lnTo>
                  <a:pt x="4458157" y="7200"/>
                </a:lnTo>
                <a:lnTo>
                  <a:pt x="4460024" y="9067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67"/>
                </a:lnTo>
                <a:lnTo>
                  <a:pt x="4476280" y="7200"/>
                </a:lnTo>
                <a:lnTo>
                  <a:pt x="4476750" y="6083"/>
                </a:lnTo>
                <a:lnTo>
                  <a:pt x="4476750" y="3454"/>
                </a:lnTo>
                <a:close/>
              </a:path>
              <a:path w="8277225" h="3670300">
                <a:moveTo>
                  <a:pt x="4533887" y="3663873"/>
                </a:moveTo>
                <a:lnTo>
                  <a:pt x="4533430" y="3662756"/>
                </a:lnTo>
                <a:lnTo>
                  <a:pt x="4531563" y="3660889"/>
                </a:lnTo>
                <a:lnTo>
                  <a:pt x="4530445" y="3660432"/>
                </a:lnTo>
                <a:lnTo>
                  <a:pt x="4518291" y="3660432"/>
                </a:lnTo>
                <a:lnTo>
                  <a:pt x="4517174" y="3660889"/>
                </a:lnTo>
                <a:lnTo>
                  <a:pt x="4515307" y="3662756"/>
                </a:lnTo>
                <a:lnTo>
                  <a:pt x="4514850" y="3663873"/>
                </a:lnTo>
                <a:lnTo>
                  <a:pt x="4514850" y="3666502"/>
                </a:lnTo>
                <a:lnTo>
                  <a:pt x="4515307" y="3667620"/>
                </a:lnTo>
                <a:lnTo>
                  <a:pt x="4517174" y="3669487"/>
                </a:lnTo>
                <a:lnTo>
                  <a:pt x="4518291" y="3669957"/>
                </a:lnTo>
                <a:lnTo>
                  <a:pt x="4530445" y="3669957"/>
                </a:lnTo>
                <a:lnTo>
                  <a:pt x="4531563" y="3669487"/>
                </a:lnTo>
                <a:lnTo>
                  <a:pt x="4533430" y="3667620"/>
                </a:lnTo>
                <a:lnTo>
                  <a:pt x="4533887" y="3666502"/>
                </a:lnTo>
                <a:lnTo>
                  <a:pt x="4533887" y="3663873"/>
                </a:lnTo>
                <a:close/>
              </a:path>
              <a:path w="8277225" h="3670300">
                <a:moveTo>
                  <a:pt x="4533887" y="2748762"/>
                </a:moveTo>
                <a:lnTo>
                  <a:pt x="4533430" y="2747645"/>
                </a:lnTo>
                <a:lnTo>
                  <a:pt x="4531563" y="2745790"/>
                </a:lnTo>
                <a:lnTo>
                  <a:pt x="4530445" y="2745321"/>
                </a:lnTo>
                <a:lnTo>
                  <a:pt x="4518291" y="2745321"/>
                </a:lnTo>
                <a:lnTo>
                  <a:pt x="4517174" y="2745790"/>
                </a:lnTo>
                <a:lnTo>
                  <a:pt x="4515307" y="2747645"/>
                </a:lnTo>
                <a:lnTo>
                  <a:pt x="4514850" y="2748762"/>
                </a:lnTo>
                <a:lnTo>
                  <a:pt x="4514850" y="2751391"/>
                </a:lnTo>
                <a:lnTo>
                  <a:pt x="4515307" y="2752521"/>
                </a:lnTo>
                <a:lnTo>
                  <a:pt x="4517174" y="2754376"/>
                </a:lnTo>
                <a:lnTo>
                  <a:pt x="4518291" y="2754846"/>
                </a:lnTo>
                <a:lnTo>
                  <a:pt x="4530445" y="2754846"/>
                </a:lnTo>
                <a:lnTo>
                  <a:pt x="4531563" y="2754376"/>
                </a:lnTo>
                <a:lnTo>
                  <a:pt x="4533430" y="2752521"/>
                </a:lnTo>
                <a:lnTo>
                  <a:pt x="4533887" y="2751391"/>
                </a:lnTo>
                <a:lnTo>
                  <a:pt x="4533887" y="2748762"/>
                </a:lnTo>
                <a:close/>
              </a:path>
              <a:path w="8277225" h="3670300">
                <a:moveTo>
                  <a:pt x="4533887" y="1833664"/>
                </a:moveTo>
                <a:lnTo>
                  <a:pt x="4533430" y="1832533"/>
                </a:lnTo>
                <a:lnTo>
                  <a:pt x="4531563" y="1830679"/>
                </a:lnTo>
                <a:lnTo>
                  <a:pt x="4530445" y="1830209"/>
                </a:lnTo>
                <a:lnTo>
                  <a:pt x="4518291" y="1830209"/>
                </a:lnTo>
                <a:lnTo>
                  <a:pt x="4517174" y="1830679"/>
                </a:lnTo>
                <a:lnTo>
                  <a:pt x="4515307" y="1832533"/>
                </a:lnTo>
                <a:lnTo>
                  <a:pt x="4514850" y="1833664"/>
                </a:lnTo>
                <a:lnTo>
                  <a:pt x="4514850" y="1836293"/>
                </a:lnTo>
                <a:lnTo>
                  <a:pt x="4515307" y="1837410"/>
                </a:lnTo>
                <a:lnTo>
                  <a:pt x="4517174" y="1839277"/>
                </a:lnTo>
                <a:lnTo>
                  <a:pt x="4518291" y="1839734"/>
                </a:lnTo>
                <a:lnTo>
                  <a:pt x="4530445" y="1839734"/>
                </a:lnTo>
                <a:lnTo>
                  <a:pt x="4531563" y="1839277"/>
                </a:lnTo>
                <a:lnTo>
                  <a:pt x="4533430" y="1837410"/>
                </a:lnTo>
                <a:lnTo>
                  <a:pt x="4533887" y="1836293"/>
                </a:lnTo>
                <a:lnTo>
                  <a:pt x="4533887" y="1833664"/>
                </a:lnTo>
                <a:close/>
              </a:path>
              <a:path w="8277225" h="3670300">
                <a:moveTo>
                  <a:pt x="4533887" y="918552"/>
                </a:moveTo>
                <a:lnTo>
                  <a:pt x="4533430" y="917435"/>
                </a:lnTo>
                <a:lnTo>
                  <a:pt x="4531563" y="915568"/>
                </a:lnTo>
                <a:lnTo>
                  <a:pt x="4530445" y="915111"/>
                </a:lnTo>
                <a:lnTo>
                  <a:pt x="4518291" y="915111"/>
                </a:lnTo>
                <a:lnTo>
                  <a:pt x="4517174" y="915568"/>
                </a:lnTo>
                <a:lnTo>
                  <a:pt x="4515307" y="917435"/>
                </a:lnTo>
                <a:lnTo>
                  <a:pt x="4514850" y="918552"/>
                </a:lnTo>
                <a:lnTo>
                  <a:pt x="4514850" y="921181"/>
                </a:lnTo>
                <a:lnTo>
                  <a:pt x="4515307" y="922312"/>
                </a:lnTo>
                <a:lnTo>
                  <a:pt x="4517174" y="924166"/>
                </a:lnTo>
                <a:lnTo>
                  <a:pt x="4518291" y="924636"/>
                </a:lnTo>
                <a:lnTo>
                  <a:pt x="4530445" y="924636"/>
                </a:lnTo>
                <a:lnTo>
                  <a:pt x="4531563" y="924166"/>
                </a:lnTo>
                <a:lnTo>
                  <a:pt x="4533430" y="922312"/>
                </a:lnTo>
                <a:lnTo>
                  <a:pt x="4533887" y="921181"/>
                </a:lnTo>
                <a:lnTo>
                  <a:pt x="4533887" y="918552"/>
                </a:lnTo>
                <a:close/>
              </a:path>
              <a:path w="8277225" h="3670300">
                <a:moveTo>
                  <a:pt x="4533887" y="3454"/>
                </a:moveTo>
                <a:lnTo>
                  <a:pt x="4533430" y="2324"/>
                </a:lnTo>
                <a:lnTo>
                  <a:pt x="4531563" y="469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69"/>
                </a:lnTo>
                <a:lnTo>
                  <a:pt x="4515307" y="2324"/>
                </a:lnTo>
                <a:lnTo>
                  <a:pt x="4514850" y="3454"/>
                </a:lnTo>
                <a:lnTo>
                  <a:pt x="4514850" y="6083"/>
                </a:lnTo>
                <a:lnTo>
                  <a:pt x="4515307" y="7200"/>
                </a:lnTo>
                <a:lnTo>
                  <a:pt x="4517174" y="9067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67"/>
                </a:lnTo>
                <a:lnTo>
                  <a:pt x="4533430" y="7200"/>
                </a:lnTo>
                <a:lnTo>
                  <a:pt x="4533887" y="6083"/>
                </a:lnTo>
                <a:lnTo>
                  <a:pt x="4533887" y="3454"/>
                </a:lnTo>
                <a:close/>
              </a:path>
              <a:path w="8277225" h="3670300">
                <a:moveTo>
                  <a:pt x="4591037" y="3663873"/>
                </a:moveTo>
                <a:lnTo>
                  <a:pt x="4590580" y="3662756"/>
                </a:lnTo>
                <a:lnTo>
                  <a:pt x="4588713" y="3660889"/>
                </a:lnTo>
                <a:lnTo>
                  <a:pt x="4587595" y="3660432"/>
                </a:lnTo>
                <a:lnTo>
                  <a:pt x="4575441" y="3660432"/>
                </a:lnTo>
                <a:lnTo>
                  <a:pt x="4574324" y="3660889"/>
                </a:lnTo>
                <a:lnTo>
                  <a:pt x="4572457" y="3662756"/>
                </a:lnTo>
                <a:lnTo>
                  <a:pt x="4572000" y="3663873"/>
                </a:lnTo>
                <a:lnTo>
                  <a:pt x="4572000" y="3666502"/>
                </a:lnTo>
                <a:lnTo>
                  <a:pt x="4572457" y="3667620"/>
                </a:lnTo>
                <a:lnTo>
                  <a:pt x="4574324" y="3669487"/>
                </a:lnTo>
                <a:lnTo>
                  <a:pt x="4575441" y="3669957"/>
                </a:lnTo>
                <a:lnTo>
                  <a:pt x="4587595" y="3669957"/>
                </a:lnTo>
                <a:lnTo>
                  <a:pt x="4588713" y="3669487"/>
                </a:lnTo>
                <a:lnTo>
                  <a:pt x="4590580" y="3667620"/>
                </a:lnTo>
                <a:lnTo>
                  <a:pt x="4591037" y="3666502"/>
                </a:lnTo>
                <a:lnTo>
                  <a:pt x="4591037" y="3663873"/>
                </a:lnTo>
                <a:close/>
              </a:path>
              <a:path w="8277225" h="3670300">
                <a:moveTo>
                  <a:pt x="4591037" y="2748762"/>
                </a:moveTo>
                <a:lnTo>
                  <a:pt x="4590580" y="2747645"/>
                </a:lnTo>
                <a:lnTo>
                  <a:pt x="4588713" y="2745790"/>
                </a:lnTo>
                <a:lnTo>
                  <a:pt x="4587595" y="2745321"/>
                </a:lnTo>
                <a:lnTo>
                  <a:pt x="4575441" y="2745321"/>
                </a:lnTo>
                <a:lnTo>
                  <a:pt x="4574324" y="2745790"/>
                </a:lnTo>
                <a:lnTo>
                  <a:pt x="4572457" y="2747645"/>
                </a:lnTo>
                <a:lnTo>
                  <a:pt x="4572000" y="2748762"/>
                </a:lnTo>
                <a:lnTo>
                  <a:pt x="4572000" y="2751391"/>
                </a:lnTo>
                <a:lnTo>
                  <a:pt x="4572457" y="2752521"/>
                </a:lnTo>
                <a:lnTo>
                  <a:pt x="4574324" y="2754376"/>
                </a:lnTo>
                <a:lnTo>
                  <a:pt x="4575441" y="2754846"/>
                </a:lnTo>
                <a:lnTo>
                  <a:pt x="4587595" y="2754846"/>
                </a:lnTo>
                <a:lnTo>
                  <a:pt x="4588713" y="2754376"/>
                </a:lnTo>
                <a:lnTo>
                  <a:pt x="4590580" y="2752521"/>
                </a:lnTo>
                <a:lnTo>
                  <a:pt x="4591037" y="2751391"/>
                </a:lnTo>
                <a:lnTo>
                  <a:pt x="4591037" y="2748762"/>
                </a:lnTo>
                <a:close/>
              </a:path>
              <a:path w="8277225" h="3670300">
                <a:moveTo>
                  <a:pt x="4591037" y="1833664"/>
                </a:moveTo>
                <a:lnTo>
                  <a:pt x="4590580" y="1832533"/>
                </a:lnTo>
                <a:lnTo>
                  <a:pt x="4588713" y="1830679"/>
                </a:lnTo>
                <a:lnTo>
                  <a:pt x="4587595" y="1830209"/>
                </a:lnTo>
                <a:lnTo>
                  <a:pt x="4575441" y="1830209"/>
                </a:lnTo>
                <a:lnTo>
                  <a:pt x="4574324" y="1830679"/>
                </a:lnTo>
                <a:lnTo>
                  <a:pt x="4572457" y="1832533"/>
                </a:lnTo>
                <a:lnTo>
                  <a:pt x="4572000" y="1833664"/>
                </a:lnTo>
                <a:lnTo>
                  <a:pt x="4572000" y="1836293"/>
                </a:lnTo>
                <a:lnTo>
                  <a:pt x="4572457" y="1837410"/>
                </a:lnTo>
                <a:lnTo>
                  <a:pt x="4574324" y="1839277"/>
                </a:lnTo>
                <a:lnTo>
                  <a:pt x="4575441" y="1839734"/>
                </a:lnTo>
                <a:lnTo>
                  <a:pt x="4587595" y="1839734"/>
                </a:lnTo>
                <a:lnTo>
                  <a:pt x="4588713" y="1839277"/>
                </a:lnTo>
                <a:lnTo>
                  <a:pt x="4590580" y="1837410"/>
                </a:lnTo>
                <a:lnTo>
                  <a:pt x="4591037" y="1836293"/>
                </a:lnTo>
                <a:lnTo>
                  <a:pt x="4591037" y="1833664"/>
                </a:lnTo>
                <a:close/>
              </a:path>
              <a:path w="8277225" h="3670300">
                <a:moveTo>
                  <a:pt x="4591037" y="918552"/>
                </a:moveTo>
                <a:lnTo>
                  <a:pt x="4590580" y="917435"/>
                </a:lnTo>
                <a:lnTo>
                  <a:pt x="4588713" y="915568"/>
                </a:lnTo>
                <a:lnTo>
                  <a:pt x="4587595" y="915111"/>
                </a:lnTo>
                <a:lnTo>
                  <a:pt x="4575441" y="915111"/>
                </a:lnTo>
                <a:lnTo>
                  <a:pt x="4574324" y="915568"/>
                </a:lnTo>
                <a:lnTo>
                  <a:pt x="4572457" y="917435"/>
                </a:lnTo>
                <a:lnTo>
                  <a:pt x="4572000" y="918552"/>
                </a:lnTo>
                <a:lnTo>
                  <a:pt x="4572000" y="921181"/>
                </a:lnTo>
                <a:lnTo>
                  <a:pt x="4572457" y="922312"/>
                </a:lnTo>
                <a:lnTo>
                  <a:pt x="4574324" y="924166"/>
                </a:lnTo>
                <a:lnTo>
                  <a:pt x="4575441" y="924636"/>
                </a:lnTo>
                <a:lnTo>
                  <a:pt x="4587595" y="924636"/>
                </a:lnTo>
                <a:lnTo>
                  <a:pt x="4588713" y="924166"/>
                </a:lnTo>
                <a:lnTo>
                  <a:pt x="4590580" y="922312"/>
                </a:lnTo>
                <a:lnTo>
                  <a:pt x="4591037" y="921181"/>
                </a:lnTo>
                <a:lnTo>
                  <a:pt x="4591037" y="918552"/>
                </a:lnTo>
                <a:close/>
              </a:path>
              <a:path w="8277225" h="3670300">
                <a:moveTo>
                  <a:pt x="4591037" y="3454"/>
                </a:moveTo>
                <a:lnTo>
                  <a:pt x="4590580" y="2324"/>
                </a:lnTo>
                <a:lnTo>
                  <a:pt x="4588713" y="469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24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57" y="7200"/>
                </a:lnTo>
                <a:lnTo>
                  <a:pt x="4574324" y="9067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67"/>
                </a:lnTo>
                <a:lnTo>
                  <a:pt x="4590580" y="7200"/>
                </a:lnTo>
                <a:lnTo>
                  <a:pt x="4591037" y="6083"/>
                </a:lnTo>
                <a:lnTo>
                  <a:pt x="4591037" y="3454"/>
                </a:lnTo>
                <a:close/>
              </a:path>
              <a:path w="8277225" h="3670300">
                <a:moveTo>
                  <a:pt x="4648187" y="3663873"/>
                </a:moveTo>
                <a:lnTo>
                  <a:pt x="4647730" y="3662756"/>
                </a:lnTo>
                <a:lnTo>
                  <a:pt x="4645863" y="3660889"/>
                </a:lnTo>
                <a:lnTo>
                  <a:pt x="4644745" y="3660432"/>
                </a:lnTo>
                <a:lnTo>
                  <a:pt x="4632591" y="3660432"/>
                </a:lnTo>
                <a:lnTo>
                  <a:pt x="4631474" y="3660889"/>
                </a:lnTo>
                <a:lnTo>
                  <a:pt x="4629607" y="3662756"/>
                </a:lnTo>
                <a:lnTo>
                  <a:pt x="4629150" y="3663873"/>
                </a:lnTo>
                <a:lnTo>
                  <a:pt x="4629150" y="3666502"/>
                </a:lnTo>
                <a:lnTo>
                  <a:pt x="4629607" y="3667620"/>
                </a:lnTo>
                <a:lnTo>
                  <a:pt x="4631474" y="3669487"/>
                </a:lnTo>
                <a:lnTo>
                  <a:pt x="4632591" y="3669957"/>
                </a:lnTo>
                <a:lnTo>
                  <a:pt x="4644745" y="3669957"/>
                </a:lnTo>
                <a:lnTo>
                  <a:pt x="4645863" y="3669487"/>
                </a:lnTo>
                <a:lnTo>
                  <a:pt x="4647730" y="3667620"/>
                </a:lnTo>
                <a:lnTo>
                  <a:pt x="4648187" y="3666502"/>
                </a:lnTo>
                <a:lnTo>
                  <a:pt x="4648187" y="3663873"/>
                </a:lnTo>
                <a:close/>
              </a:path>
              <a:path w="8277225" h="3670300">
                <a:moveTo>
                  <a:pt x="4648187" y="2748762"/>
                </a:moveTo>
                <a:lnTo>
                  <a:pt x="4647730" y="2747645"/>
                </a:lnTo>
                <a:lnTo>
                  <a:pt x="4645863" y="2745790"/>
                </a:lnTo>
                <a:lnTo>
                  <a:pt x="4644745" y="2745321"/>
                </a:lnTo>
                <a:lnTo>
                  <a:pt x="4632591" y="2745321"/>
                </a:lnTo>
                <a:lnTo>
                  <a:pt x="4631474" y="2745790"/>
                </a:lnTo>
                <a:lnTo>
                  <a:pt x="4629607" y="2747645"/>
                </a:lnTo>
                <a:lnTo>
                  <a:pt x="4629150" y="2748762"/>
                </a:lnTo>
                <a:lnTo>
                  <a:pt x="4629150" y="2751391"/>
                </a:lnTo>
                <a:lnTo>
                  <a:pt x="4629607" y="2752521"/>
                </a:lnTo>
                <a:lnTo>
                  <a:pt x="4631474" y="2754376"/>
                </a:lnTo>
                <a:lnTo>
                  <a:pt x="4632591" y="2754846"/>
                </a:lnTo>
                <a:lnTo>
                  <a:pt x="4644745" y="2754846"/>
                </a:lnTo>
                <a:lnTo>
                  <a:pt x="4645863" y="2754376"/>
                </a:lnTo>
                <a:lnTo>
                  <a:pt x="4647730" y="2752521"/>
                </a:lnTo>
                <a:lnTo>
                  <a:pt x="4648187" y="2751391"/>
                </a:lnTo>
                <a:lnTo>
                  <a:pt x="4648187" y="2748762"/>
                </a:lnTo>
                <a:close/>
              </a:path>
              <a:path w="8277225" h="3670300">
                <a:moveTo>
                  <a:pt x="4648187" y="1833664"/>
                </a:moveTo>
                <a:lnTo>
                  <a:pt x="4647730" y="1832533"/>
                </a:lnTo>
                <a:lnTo>
                  <a:pt x="4645863" y="1830679"/>
                </a:lnTo>
                <a:lnTo>
                  <a:pt x="4644745" y="1830209"/>
                </a:lnTo>
                <a:lnTo>
                  <a:pt x="4632591" y="1830209"/>
                </a:lnTo>
                <a:lnTo>
                  <a:pt x="4631474" y="1830679"/>
                </a:lnTo>
                <a:lnTo>
                  <a:pt x="4629607" y="1832533"/>
                </a:lnTo>
                <a:lnTo>
                  <a:pt x="4629150" y="1833664"/>
                </a:lnTo>
                <a:lnTo>
                  <a:pt x="4629150" y="1836293"/>
                </a:lnTo>
                <a:lnTo>
                  <a:pt x="4629607" y="1837410"/>
                </a:lnTo>
                <a:lnTo>
                  <a:pt x="4631474" y="1839277"/>
                </a:lnTo>
                <a:lnTo>
                  <a:pt x="4632591" y="1839734"/>
                </a:lnTo>
                <a:lnTo>
                  <a:pt x="4644745" y="1839734"/>
                </a:lnTo>
                <a:lnTo>
                  <a:pt x="4645863" y="1839277"/>
                </a:lnTo>
                <a:lnTo>
                  <a:pt x="4647730" y="1837410"/>
                </a:lnTo>
                <a:lnTo>
                  <a:pt x="4648187" y="1836293"/>
                </a:lnTo>
                <a:lnTo>
                  <a:pt x="4648187" y="1833664"/>
                </a:lnTo>
                <a:close/>
              </a:path>
              <a:path w="8277225" h="3670300">
                <a:moveTo>
                  <a:pt x="4648187" y="918552"/>
                </a:moveTo>
                <a:lnTo>
                  <a:pt x="4647730" y="917435"/>
                </a:lnTo>
                <a:lnTo>
                  <a:pt x="4645863" y="915568"/>
                </a:lnTo>
                <a:lnTo>
                  <a:pt x="4644745" y="915111"/>
                </a:lnTo>
                <a:lnTo>
                  <a:pt x="4632591" y="915111"/>
                </a:lnTo>
                <a:lnTo>
                  <a:pt x="4631474" y="915568"/>
                </a:lnTo>
                <a:lnTo>
                  <a:pt x="4629607" y="917435"/>
                </a:lnTo>
                <a:lnTo>
                  <a:pt x="4629150" y="918552"/>
                </a:lnTo>
                <a:lnTo>
                  <a:pt x="4629150" y="921181"/>
                </a:lnTo>
                <a:lnTo>
                  <a:pt x="4629607" y="922312"/>
                </a:lnTo>
                <a:lnTo>
                  <a:pt x="4631474" y="924166"/>
                </a:lnTo>
                <a:lnTo>
                  <a:pt x="4632591" y="924636"/>
                </a:lnTo>
                <a:lnTo>
                  <a:pt x="4644745" y="924636"/>
                </a:lnTo>
                <a:lnTo>
                  <a:pt x="4645863" y="924166"/>
                </a:lnTo>
                <a:lnTo>
                  <a:pt x="4647730" y="922312"/>
                </a:lnTo>
                <a:lnTo>
                  <a:pt x="4648187" y="921181"/>
                </a:lnTo>
                <a:lnTo>
                  <a:pt x="4648187" y="918552"/>
                </a:lnTo>
                <a:close/>
              </a:path>
              <a:path w="8277225" h="3670300">
                <a:moveTo>
                  <a:pt x="4648187" y="3454"/>
                </a:moveTo>
                <a:lnTo>
                  <a:pt x="4647730" y="2324"/>
                </a:lnTo>
                <a:lnTo>
                  <a:pt x="4645863" y="469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69"/>
                </a:lnTo>
                <a:lnTo>
                  <a:pt x="4629607" y="2324"/>
                </a:lnTo>
                <a:lnTo>
                  <a:pt x="4629150" y="3454"/>
                </a:lnTo>
                <a:lnTo>
                  <a:pt x="4629150" y="6083"/>
                </a:lnTo>
                <a:lnTo>
                  <a:pt x="4629607" y="7200"/>
                </a:lnTo>
                <a:lnTo>
                  <a:pt x="4631474" y="9067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67"/>
                </a:lnTo>
                <a:lnTo>
                  <a:pt x="4647730" y="7200"/>
                </a:lnTo>
                <a:lnTo>
                  <a:pt x="4648187" y="6083"/>
                </a:lnTo>
                <a:lnTo>
                  <a:pt x="4648187" y="3454"/>
                </a:lnTo>
                <a:close/>
              </a:path>
              <a:path w="8277225" h="3670300">
                <a:moveTo>
                  <a:pt x="4705337" y="3663873"/>
                </a:moveTo>
                <a:lnTo>
                  <a:pt x="4704880" y="3662756"/>
                </a:lnTo>
                <a:lnTo>
                  <a:pt x="4703013" y="3660889"/>
                </a:lnTo>
                <a:lnTo>
                  <a:pt x="4701895" y="3660432"/>
                </a:lnTo>
                <a:lnTo>
                  <a:pt x="4689741" y="3660432"/>
                </a:lnTo>
                <a:lnTo>
                  <a:pt x="4688624" y="3660889"/>
                </a:lnTo>
                <a:lnTo>
                  <a:pt x="4686757" y="3662756"/>
                </a:lnTo>
                <a:lnTo>
                  <a:pt x="4686287" y="3663873"/>
                </a:lnTo>
                <a:lnTo>
                  <a:pt x="4686287" y="3666502"/>
                </a:lnTo>
                <a:lnTo>
                  <a:pt x="4686757" y="3667620"/>
                </a:lnTo>
                <a:lnTo>
                  <a:pt x="4688624" y="3669487"/>
                </a:lnTo>
                <a:lnTo>
                  <a:pt x="4689741" y="3669957"/>
                </a:lnTo>
                <a:lnTo>
                  <a:pt x="4701895" y="3669957"/>
                </a:lnTo>
                <a:lnTo>
                  <a:pt x="4703013" y="3669487"/>
                </a:lnTo>
                <a:lnTo>
                  <a:pt x="4704880" y="3667620"/>
                </a:lnTo>
                <a:lnTo>
                  <a:pt x="4705337" y="3666502"/>
                </a:lnTo>
                <a:lnTo>
                  <a:pt x="4705337" y="3663873"/>
                </a:lnTo>
                <a:close/>
              </a:path>
              <a:path w="8277225" h="3670300">
                <a:moveTo>
                  <a:pt x="4705337" y="2748762"/>
                </a:moveTo>
                <a:lnTo>
                  <a:pt x="4704880" y="2747645"/>
                </a:lnTo>
                <a:lnTo>
                  <a:pt x="4703013" y="2745790"/>
                </a:lnTo>
                <a:lnTo>
                  <a:pt x="4701895" y="2745321"/>
                </a:lnTo>
                <a:lnTo>
                  <a:pt x="4689741" y="2745321"/>
                </a:lnTo>
                <a:lnTo>
                  <a:pt x="4688624" y="2745790"/>
                </a:lnTo>
                <a:lnTo>
                  <a:pt x="4686757" y="2747645"/>
                </a:lnTo>
                <a:lnTo>
                  <a:pt x="4686287" y="2748762"/>
                </a:lnTo>
                <a:lnTo>
                  <a:pt x="4686287" y="2751391"/>
                </a:lnTo>
                <a:lnTo>
                  <a:pt x="4686757" y="2752521"/>
                </a:lnTo>
                <a:lnTo>
                  <a:pt x="4688624" y="2754376"/>
                </a:lnTo>
                <a:lnTo>
                  <a:pt x="4689741" y="2754846"/>
                </a:lnTo>
                <a:lnTo>
                  <a:pt x="4701895" y="2754846"/>
                </a:lnTo>
                <a:lnTo>
                  <a:pt x="4703013" y="2754376"/>
                </a:lnTo>
                <a:lnTo>
                  <a:pt x="4704880" y="2752521"/>
                </a:lnTo>
                <a:lnTo>
                  <a:pt x="4705337" y="2751391"/>
                </a:lnTo>
                <a:lnTo>
                  <a:pt x="4705337" y="2748762"/>
                </a:lnTo>
                <a:close/>
              </a:path>
              <a:path w="8277225" h="3670300">
                <a:moveTo>
                  <a:pt x="4705337" y="1833664"/>
                </a:moveTo>
                <a:lnTo>
                  <a:pt x="4704880" y="1832533"/>
                </a:lnTo>
                <a:lnTo>
                  <a:pt x="4703013" y="1830679"/>
                </a:lnTo>
                <a:lnTo>
                  <a:pt x="4701895" y="1830209"/>
                </a:lnTo>
                <a:lnTo>
                  <a:pt x="4689741" y="1830209"/>
                </a:lnTo>
                <a:lnTo>
                  <a:pt x="4688624" y="1830679"/>
                </a:lnTo>
                <a:lnTo>
                  <a:pt x="4686757" y="1832533"/>
                </a:lnTo>
                <a:lnTo>
                  <a:pt x="4686287" y="1833664"/>
                </a:lnTo>
                <a:lnTo>
                  <a:pt x="4686287" y="1836293"/>
                </a:lnTo>
                <a:lnTo>
                  <a:pt x="4686757" y="1837410"/>
                </a:lnTo>
                <a:lnTo>
                  <a:pt x="4688624" y="1839277"/>
                </a:lnTo>
                <a:lnTo>
                  <a:pt x="4689741" y="1839734"/>
                </a:lnTo>
                <a:lnTo>
                  <a:pt x="4701895" y="1839734"/>
                </a:lnTo>
                <a:lnTo>
                  <a:pt x="4703013" y="1839277"/>
                </a:lnTo>
                <a:lnTo>
                  <a:pt x="4704880" y="1837410"/>
                </a:lnTo>
                <a:lnTo>
                  <a:pt x="4705337" y="1836293"/>
                </a:lnTo>
                <a:lnTo>
                  <a:pt x="4705337" y="1833664"/>
                </a:lnTo>
                <a:close/>
              </a:path>
              <a:path w="8277225" h="3670300">
                <a:moveTo>
                  <a:pt x="4705337" y="918552"/>
                </a:moveTo>
                <a:lnTo>
                  <a:pt x="4704880" y="917435"/>
                </a:lnTo>
                <a:lnTo>
                  <a:pt x="4703013" y="915568"/>
                </a:lnTo>
                <a:lnTo>
                  <a:pt x="4701895" y="915111"/>
                </a:lnTo>
                <a:lnTo>
                  <a:pt x="4689741" y="915111"/>
                </a:lnTo>
                <a:lnTo>
                  <a:pt x="4688624" y="915568"/>
                </a:lnTo>
                <a:lnTo>
                  <a:pt x="4686757" y="917435"/>
                </a:lnTo>
                <a:lnTo>
                  <a:pt x="4686287" y="918552"/>
                </a:lnTo>
                <a:lnTo>
                  <a:pt x="4686287" y="921181"/>
                </a:lnTo>
                <a:lnTo>
                  <a:pt x="4686757" y="922312"/>
                </a:lnTo>
                <a:lnTo>
                  <a:pt x="4688624" y="924166"/>
                </a:lnTo>
                <a:lnTo>
                  <a:pt x="4689741" y="924636"/>
                </a:lnTo>
                <a:lnTo>
                  <a:pt x="4701895" y="924636"/>
                </a:lnTo>
                <a:lnTo>
                  <a:pt x="4703013" y="924166"/>
                </a:lnTo>
                <a:lnTo>
                  <a:pt x="4704880" y="922312"/>
                </a:lnTo>
                <a:lnTo>
                  <a:pt x="4705337" y="921181"/>
                </a:lnTo>
                <a:lnTo>
                  <a:pt x="4705337" y="918552"/>
                </a:lnTo>
                <a:close/>
              </a:path>
              <a:path w="8277225" h="3670300">
                <a:moveTo>
                  <a:pt x="4705337" y="3454"/>
                </a:moveTo>
                <a:lnTo>
                  <a:pt x="4704880" y="2324"/>
                </a:lnTo>
                <a:lnTo>
                  <a:pt x="4703013" y="469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69"/>
                </a:lnTo>
                <a:lnTo>
                  <a:pt x="4686757" y="2324"/>
                </a:lnTo>
                <a:lnTo>
                  <a:pt x="4686287" y="3454"/>
                </a:lnTo>
                <a:lnTo>
                  <a:pt x="4686287" y="6083"/>
                </a:lnTo>
                <a:lnTo>
                  <a:pt x="4686757" y="7200"/>
                </a:lnTo>
                <a:lnTo>
                  <a:pt x="4688624" y="9067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67"/>
                </a:lnTo>
                <a:lnTo>
                  <a:pt x="4704880" y="7200"/>
                </a:lnTo>
                <a:lnTo>
                  <a:pt x="4705337" y="6083"/>
                </a:lnTo>
                <a:lnTo>
                  <a:pt x="4705337" y="3454"/>
                </a:lnTo>
                <a:close/>
              </a:path>
              <a:path w="8277225" h="3670300">
                <a:moveTo>
                  <a:pt x="4762487" y="3663873"/>
                </a:moveTo>
                <a:lnTo>
                  <a:pt x="4762030" y="3662756"/>
                </a:lnTo>
                <a:lnTo>
                  <a:pt x="4760163" y="3660889"/>
                </a:lnTo>
                <a:lnTo>
                  <a:pt x="4759045" y="3660432"/>
                </a:lnTo>
                <a:lnTo>
                  <a:pt x="4746891" y="3660432"/>
                </a:lnTo>
                <a:lnTo>
                  <a:pt x="4745774" y="3660889"/>
                </a:lnTo>
                <a:lnTo>
                  <a:pt x="4743907" y="3662756"/>
                </a:lnTo>
                <a:lnTo>
                  <a:pt x="4743437" y="3663873"/>
                </a:lnTo>
                <a:lnTo>
                  <a:pt x="4743437" y="3666502"/>
                </a:lnTo>
                <a:lnTo>
                  <a:pt x="4743907" y="3667620"/>
                </a:lnTo>
                <a:lnTo>
                  <a:pt x="4745774" y="3669487"/>
                </a:lnTo>
                <a:lnTo>
                  <a:pt x="4746891" y="3669957"/>
                </a:lnTo>
                <a:lnTo>
                  <a:pt x="4759045" y="3669957"/>
                </a:lnTo>
                <a:lnTo>
                  <a:pt x="4760163" y="3669487"/>
                </a:lnTo>
                <a:lnTo>
                  <a:pt x="4762030" y="3667620"/>
                </a:lnTo>
                <a:lnTo>
                  <a:pt x="4762487" y="3666502"/>
                </a:lnTo>
                <a:lnTo>
                  <a:pt x="4762487" y="3663873"/>
                </a:lnTo>
                <a:close/>
              </a:path>
              <a:path w="8277225" h="3670300">
                <a:moveTo>
                  <a:pt x="4762487" y="2748762"/>
                </a:moveTo>
                <a:lnTo>
                  <a:pt x="4762030" y="2747645"/>
                </a:lnTo>
                <a:lnTo>
                  <a:pt x="4760163" y="2745790"/>
                </a:lnTo>
                <a:lnTo>
                  <a:pt x="4759045" y="2745321"/>
                </a:lnTo>
                <a:lnTo>
                  <a:pt x="4746891" y="2745321"/>
                </a:lnTo>
                <a:lnTo>
                  <a:pt x="4745774" y="2745790"/>
                </a:lnTo>
                <a:lnTo>
                  <a:pt x="4743907" y="2747645"/>
                </a:lnTo>
                <a:lnTo>
                  <a:pt x="4743437" y="2748762"/>
                </a:lnTo>
                <a:lnTo>
                  <a:pt x="4743437" y="2751391"/>
                </a:lnTo>
                <a:lnTo>
                  <a:pt x="4743907" y="2752521"/>
                </a:lnTo>
                <a:lnTo>
                  <a:pt x="4745774" y="2754376"/>
                </a:lnTo>
                <a:lnTo>
                  <a:pt x="4746891" y="2754846"/>
                </a:lnTo>
                <a:lnTo>
                  <a:pt x="4759045" y="2754846"/>
                </a:lnTo>
                <a:lnTo>
                  <a:pt x="4760163" y="2754376"/>
                </a:lnTo>
                <a:lnTo>
                  <a:pt x="4762030" y="2752521"/>
                </a:lnTo>
                <a:lnTo>
                  <a:pt x="4762487" y="2751391"/>
                </a:lnTo>
                <a:lnTo>
                  <a:pt x="4762487" y="2748762"/>
                </a:lnTo>
                <a:close/>
              </a:path>
              <a:path w="8277225" h="3670300">
                <a:moveTo>
                  <a:pt x="4762487" y="1833664"/>
                </a:moveTo>
                <a:lnTo>
                  <a:pt x="4762030" y="1832533"/>
                </a:lnTo>
                <a:lnTo>
                  <a:pt x="4760163" y="1830679"/>
                </a:lnTo>
                <a:lnTo>
                  <a:pt x="4759045" y="1830209"/>
                </a:lnTo>
                <a:lnTo>
                  <a:pt x="4746891" y="1830209"/>
                </a:lnTo>
                <a:lnTo>
                  <a:pt x="4745774" y="1830679"/>
                </a:lnTo>
                <a:lnTo>
                  <a:pt x="4743907" y="1832533"/>
                </a:lnTo>
                <a:lnTo>
                  <a:pt x="4743437" y="1833664"/>
                </a:lnTo>
                <a:lnTo>
                  <a:pt x="4743437" y="1836293"/>
                </a:lnTo>
                <a:lnTo>
                  <a:pt x="4743907" y="1837410"/>
                </a:lnTo>
                <a:lnTo>
                  <a:pt x="4745774" y="1839277"/>
                </a:lnTo>
                <a:lnTo>
                  <a:pt x="4746891" y="1839734"/>
                </a:lnTo>
                <a:lnTo>
                  <a:pt x="4759045" y="1839734"/>
                </a:lnTo>
                <a:lnTo>
                  <a:pt x="4760163" y="1839277"/>
                </a:lnTo>
                <a:lnTo>
                  <a:pt x="4762030" y="1837410"/>
                </a:lnTo>
                <a:lnTo>
                  <a:pt x="4762487" y="1836293"/>
                </a:lnTo>
                <a:lnTo>
                  <a:pt x="4762487" y="1833664"/>
                </a:lnTo>
                <a:close/>
              </a:path>
              <a:path w="8277225" h="3670300">
                <a:moveTo>
                  <a:pt x="4762487" y="918552"/>
                </a:moveTo>
                <a:lnTo>
                  <a:pt x="4762030" y="917435"/>
                </a:lnTo>
                <a:lnTo>
                  <a:pt x="4760163" y="915568"/>
                </a:lnTo>
                <a:lnTo>
                  <a:pt x="4759045" y="915111"/>
                </a:lnTo>
                <a:lnTo>
                  <a:pt x="4746891" y="915111"/>
                </a:lnTo>
                <a:lnTo>
                  <a:pt x="4745774" y="915568"/>
                </a:lnTo>
                <a:lnTo>
                  <a:pt x="4743907" y="917435"/>
                </a:lnTo>
                <a:lnTo>
                  <a:pt x="4743437" y="918552"/>
                </a:lnTo>
                <a:lnTo>
                  <a:pt x="4743437" y="921181"/>
                </a:lnTo>
                <a:lnTo>
                  <a:pt x="4743907" y="922312"/>
                </a:lnTo>
                <a:lnTo>
                  <a:pt x="4745774" y="924166"/>
                </a:lnTo>
                <a:lnTo>
                  <a:pt x="4746891" y="924636"/>
                </a:lnTo>
                <a:lnTo>
                  <a:pt x="4759045" y="924636"/>
                </a:lnTo>
                <a:lnTo>
                  <a:pt x="4760163" y="924166"/>
                </a:lnTo>
                <a:lnTo>
                  <a:pt x="4762030" y="922312"/>
                </a:lnTo>
                <a:lnTo>
                  <a:pt x="4762487" y="921181"/>
                </a:lnTo>
                <a:lnTo>
                  <a:pt x="4762487" y="918552"/>
                </a:lnTo>
                <a:close/>
              </a:path>
              <a:path w="8277225" h="3670300">
                <a:moveTo>
                  <a:pt x="4762487" y="3454"/>
                </a:moveTo>
                <a:lnTo>
                  <a:pt x="4762030" y="2324"/>
                </a:lnTo>
                <a:lnTo>
                  <a:pt x="4760163" y="469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69"/>
                </a:lnTo>
                <a:lnTo>
                  <a:pt x="4743907" y="2324"/>
                </a:lnTo>
                <a:lnTo>
                  <a:pt x="4743437" y="3454"/>
                </a:lnTo>
                <a:lnTo>
                  <a:pt x="4743437" y="6083"/>
                </a:lnTo>
                <a:lnTo>
                  <a:pt x="4743907" y="7200"/>
                </a:lnTo>
                <a:lnTo>
                  <a:pt x="4745774" y="9067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67"/>
                </a:lnTo>
                <a:lnTo>
                  <a:pt x="4762030" y="7200"/>
                </a:lnTo>
                <a:lnTo>
                  <a:pt x="4762487" y="6083"/>
                </a:lnTo>
                <a:lnTo>
                  <a:pt x="4762487" y="3454"/>
                </a:lnTo>
                <a:close/>
              </a:path>
              <a:path w="8277225" h="3670300">
                <a:moveTo>
                  <a:pt x="4819650" y="3663873"/>
                </a:moveTo>
                <a:lnTo>
                  <a:pt x="4819180" y="3662756"/>
                </a:lnTo>
                <a:lnTo>
                  <a:pt x="4817313" y="3660889"/>
                </a:lnTo>
                <a:lnTo>
                  <a:pt x="4816195" y="3660432"/>
                </a:lnTo>
                <a:lnTo>
                  <a:pt x="4804041" y="3660432"/>
                </a:lnTo>
                <a:lnTo>
                  <a:pt x="4802924" y="3660889"/>
                </a:lnTo>
                <a:lnTo>
                  <a:pt x="4801057" y="3662756"/>
                </a:lnTo>
                <a:lnTo>
                  <a:pt x="4800587" y="3663873"/>
                </a:lnTo>
                <a:lnTo>
                  <a:pt x="4800587" y="3666502"/>
                </a:lnTo>
                <a:lnTo>
                  <a:pt x="4801057" y="3667620"/>
                </a:lnTo>
                <a:lnTo>
                  <a:pt x="4802924" y="3669487"/>
                </a:lnTo>
                <a:lnTo>
                  <a:pt x="4804041" y="3669957"/>
                </a:lnTo>
                <a:lnTo>
                  <a:pt x="4816195" y="3669957"/>
                </a:lnTo>
                <a:lnTo>
                  <a:pt x="4817313" y="3669487"/>
                </a:lnTo>
                <a:lnTo>
                  <a:pt x="4819180" y="3667620"/>
                </a:lnTo>
                <a:lnTo>
                  <a:pt x="4819650" y="3666502"/>
                </a:lnTo>
                <a:lnTo>
                  <a:pt x="4819650" y="3663873"/>
                </a:lnTo>
                <a:close/>
              </a:path>
              <a:path w="8277225" h="3670300">
                <a:moveTo>
                  <a:pt x="4819650" y="2748762"/>
                </a:moveTo>
                <a:lnTo>
                  <a:pt x="4819180" y="2747645"/>
                </a:lnTo>
                <a:lnTo>
                  <a:pt x="4817313" y="2745790"/>
                </a:lnTo>
                <a:lnTo>
                  <a:pt x="4816195" y="2745321"/>
                </a:lnTo>
                <a:lnTo>
                  <a:pt x="4804041" y="2745321"/>
                </a:lnTo>
                <a:lnTo>
                  <a:pt x="4802924" y="2745790"/>
                </a:lnTo>
                <a:lnTo>
                  <a:pt x="4801057" y="2747645"/>
                </a:lnTo>
                <a:lnTo>
                  <a:pt x="4800587" y="2748762"/>
                </a:lnTo>
                <a:lnTo>
                  <a:pt x="4800587" y="2751391"/>
                </a:lnTo>
                <a:lnTo>
                  <a:pt x="4801057" y="2752521"/>
                </a:lnTo>
                <a:lnTo>
                  <a:pt x="4802924" y="2754376"/>
                </a:lnTo>
                <a:lnTo>
                  <a:pt x="4804041" y="2754846"/>
                </a:lnTo>
                <a:lnTo>
                  <a:pt x="4816195" y="2754846"/>
                </a:lnTo>
                <a:lnTo>
                  <a:pt x="4817313" y="2754376"/>
                </a:lnTo>
                <a:lnTo>
                  <a:pt x="4819180" y="2752521"/>
                </a:lnTo>
                <a:lnTo>
                  <a:pt x="4819650" y="2751391"/>
                </a:lnTo>
                <a:lnTo>
                  <a:pt x="4819650" y="2748762"/>
                </a:lnTo>
                <a:close/>
              </a:path>
              <a:path w="8277225" h="3670300">
                <a:moveTo>
                  <a:pt x="4819650" y="1833664"/>
                </a:moveTo>
                <a:lnTo>
                  <a:pt x="4819180" y="1832533"/>
                </a:lnTo>
                <a:lnTo>
                  <a:pt x="4817313" y="1830679"/>
                </a:lnTo>
                <a:lnTo>
                  <a:pt x="4816195" y="1830209"/>
                </a:lnTo>
                <a:lnTo>
                  <a:pt x="4804041" y="1830209"/>
                </a:lnTo>
                <a:lnTo>
                  <a:pt x="4802924" y="1830679"/>
                </a:lnTo>
                <a:lnTo>
                  <a:pt x="4801057" y="1832533"/>
                </a:lnTo>
                <a:lnTo>
                  <a:pt x="4800587" y="1833664"/>
                </a:lnTo>
                <a:lnTo>
                  <a:pt x="4800587" y="1836293"/>
                </a:lnTo>
                <a:lnTo>
                  <a:pt x="4801057" y="1837410"/>
                </a:lnTo>
                <a:lnTo>
                  <a:pt x="4802924" y="1839277"/>
                </a:lnTo>
                <a:lnTo>
                  <a:pt x="4804041" y="1839734"/>
                </a:lnTo>
                <a:lnTo>
                  <a:pt x="4816195" y="1839734"/>
                </a:lnTo>
                <a:lnTo>
                  <a:pt x="4817313" y="1839277"/>
                </a:lnTo>
                <a:lnTo>
                  <a:pt x="4819180" y="1837410"/>
                </a:lnTo>
                <a:lnTo>
                  <a:pt x="4819650" y="1836293"/>
                </a:lnTo>
                <a:lnTo>
                  <a:pt x="4819650" y="1833664"/>
                </a:lnTo>
                <a:close/>
              </a:path>
              <a:path w="8277225" h="3670300">
                <a:moveTo>
                  <a:pt x="4819650" y="918552"/>
                </a:moveTo>
                <a:lnTo>
                  <a:pt x="4819180" y="917435"/>
                </a:lnTo>
                <a:lnTo>
                  <a:pt x="4817313" y="915568"/>
                </a:lnTo>
                <a:lnTo>
                  <a:pt x="4816195" y="915111"/>
                </a:lnTo>
                <a:lnTo>
                  <a:pt x="4804041" y="915111"/>
                </a:lnTo>
                <a:lnTo>
                  <a:pt x="4802924" y="915568"/>
                </a:lnTo>
                <a:lnTo>
                  <a:pt x="4801057" y="917435"/>
                </a:lnTo>
                <a:lnTo>
                  <a:pt x="4800587" y="918552"/>
                </a:lnTo>
                <a:lnTo>
                  <a:pt x="4800587" y="921181"/>
                </a:lnTo>
                <a:lnTo>
                  <a:pt x="4801057" y="922312"/>
                </a:lnTo>
                <a:lnTo>
                  <a:pt x="4802924" y="924166"/>
                </a:lnTo>
                <a:lnTo>
                  <a:pt x="4804041" y="924636"/>
                </a:lnTo>
                <a:lnTo>
                  <a:pt x="4816195" y="924636"/>
                </a:lnTo>
                <a:lnTo>
                  <a:pt x="4817313" y="924166"/>
                </a:lnTo>
                <a:lnTo>
                  <a:pt x="4819180" y="922312"/>
                </a:lnTo>
                <a:lnTo>
                  <a:pt x="4819650" y="921181"/>
                </a:lnTo>
                <a:lnTo>
                  <a:pt x="4819650" y="918552"/>
                </a:lnTo>
                <a:close/>
              </a:path>
              <a:path w="8277225" h="3670300">
                <a:moveTo>
                  <a:pt x="4819650" y="3454"/>
                </a:moveTo>
                <a:lnTo>
                  <a:pt x="4819180" y="2324"/>
                </a:lnTo>
                <a:lnTo>
                  <a:pt x="4817313" y="469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69"/>
                </a:lnTo>
                <a:lnTo>
                  <a:pt x="4801057" y="2324"/>
                </a:lnTo>
                <a:lnTo>
                  <a:pt x="4800587" y="3454"/>
                </a:lnTo>
                <a:lnTo>
                  <a:pt x="4800587" y="6083"/>
                </a:lnTo>
                <a:lnTo>
                  <a:pt x="4801057" y="7200"/>
                </a:lnTo>
                <a:lnTo>
                  <a:pt x="4802924" y="9067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67"/>
                </a:lnTo>
                <a:lnTo>
                  <a:pt x="4819180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8277225" h="3670300">
                <a:moveTo>
                  <a:pt x="4876787" y="3663873"/>
                </a:moveTo>
                <a:lnTo>
                  <a:pt x="4876330" y="3662756"/>
                </a:lnTo>
                <a:lnTo>
                  <a:pt x="4874463" y="3660889"/>
                </a:lnTo>
                <a:lnTo>
                  <a:pt x="4873345" y="3660432"/>
                </a:lnTo>
                <a:lnTo>
                  <a:pt x="4861191" y="3660432"/>
                </a:lnTo>
                <a:lnTo>
                  <a:pt x="4860074" y="3660889"/>
                </a:lnTo>
                <a:lnTo>
                  <a:pt x="4858207" y="3662756"/>
                </a:lnTo>
                <a:lnTo>
                  <a:pt x="4857737" y="3663873"/>
                </a:lnTo>
                <a:lnTo>
                  <a:pt x="4857737" y="3666502"/>
                </a:lnTo>
                <a:lnTo>
                  <a:pt x="4858207" y="3667620"/>
                </a:lnTo>
                <a:lnTo>
                  <a:pt x="4860074" y="3669487"/>
                </a:lnTo>
                <a:lnTo>
                  <a:pt x="4861191" y="3669957"/>
                </a:lnTo>
                <a:lnTo>
                  <a:pt x="4873345" y="3669957"/>
                </a:lnTo>
                <a:lnTo>
                  <a:pt x="4874463" y="3669487"/>
                </a:lnTo>
                <a:lnTo>
                  <a:pt x="4876330" y="3667620"/>
                </a:lnTo>
                <a:lnTo>
                  <a:pt x="4876787" y="3666502"/>
                </a:lnTo>
                <a:lnTo>
                  <a:pt x="4876787" y="3663873"/>
                </a:lnTo>
                <a:close/>
              </a:path>
              <a:path w="8277225" h="3670300">
                <a:moveTo>
                  <a:pt x="4876787" y="2748762"/>
                </a:moveTo>
                <a:lnTo>
                  <a:pt x="4876330" y="2747645"/>
                </a:lnTo>
                <a:lnTo>
                  <a:pt x="4874463" y="2745790"/>
                </a:lnTo>
                <a:lnTo>
                  <a:pt x="4873345" y="2745321"/>
                </a:lnTo>
                <a:lnTo>
                  <a:pt x="4861191" y="2745321"/>
                </a:lnTo>
                <a:lnTo>
                  <a:pt x="4860074" y="2745790"/>
                </a:lnTo>
                <a:lnTo>
                  <a:pt x="4858207" y="2747645"/>
                </a:lnTo>
                <a:lnTo>
                  <a:pt x="4857737" y="2748762"/>
                </a:lnTo>
                <a:lnTo>
                  <a:pt x="4857737" y="2751391"/>
                </a:lnTo>
                <a:lnTo>
                  <a:pt x="4858207" y="2752521"/>
                </a:lnTo>
                <a:lnTo>
                  <a:pt x="4860074" y="2754376"/>
                </a:lnTo>
                <a:lnTo>
                  <a:pt x="4861191" y="2754846"/>
                </a:lnTo>
                <a:lnTo>
                  <a:pt x="4873345" y="2754846"/>
                </a:lnTo>
                <a:lnTo>
                  <a:pt x="4874463" y="2754376"/>
                </a:lnTo>
                <a:lnTo>
                  <a:pt x="4876330" y="2752521"/>
                </a:lnTo>
                <a:lnTo>
                  <a:pt x="4876787" y="2751391"/>
                </a:lnTo>
                <a:lnTo>
                  <a:pt x="4876787" y="2748762"/>
                </a:lnTo>
                <a:close/>
              </a:path>
              <a:path w="8277225" h="3670300">
                <a:moveTo>
                  <a:pt x="4876787" y="1833664"/>
                </a:moveTo>
                <a:lnTo>
                  <a:pt x="4876330" y="1832533"/>
                </a:lnTo>
                <a:lnTo>
                  <a:pt x="4874463" y="1830679"/>
                </a:lnTo>
                <a:lnTo>
                  <a:pt x="4873345" y="1830209"/>
                </a:lnTo>
                <a:lnTo>
                  <a:pt x="4861191" y="1830209"/>
                </a:lnTo>
                <a:lnTo>
                  <a:pt x="4860074" y="1830679"/>
                </a:lnTo>
                <a:lnTo>
                  <a:pt x="4858207" y="1832533"/>
                </a:lnTo>
                <a:lnTo>
                  <a:pt x="4857737" y="1833664"/>
                </a:lnTo>
                <a:lnTo>
                  <a:pt x="4857737" y="1836293"/>
                </a:lnTo>
                <a:lnTo>
                  <a:pt x="4858207" y="1837410"/>
                </a:lnTo>
                <a:lnTo>
                  <a:pt x="4860074" y="1839277"/>
                </a:lnTo>
                <a:lnTo>
                  <a:pt x="4861191" y="1839734"/>
                </a:lnTo>
                <a:lnTo>
                  <a:pt x="4873345" y="1839734"/>
                </a:lnTo>
                <a:lnTo>
                  <a:pt x="4874463" y="1839277"/>
                </a:lnTo>
                <a:lnTo>
                  <a:pt x="4876330" y="1837410"/>
                </a:lnTo>
                <a:lnTo>
                  <a:pt x="4876787" y="1836293"/>
                </a:lnTo>
                <a:lnTo>
                  <a:pt x="4876787" y="1833664"/>
                </a:lnTo>
                <a:close/>
              </a:path>
              <a:path w="8277225" h="3670300">
                <a:moveTo>
                  <a:pt x="4876787" y="918552"/>
                </a:moveTo>
                <a:lnTo>
                  <a:pt x="4876330" y="917435"/>
                </a:lnTo>
                <a:lnTo>
                  <a:pt x="4874463" y="915568"/>
                </a:lnTo>
                <a:lnTo>
                  <a:pt x="4873345" y="915111"/>
                </a:lnTo>
                <a:lnTo>
                  <a:pt x="4861191" y="915111"/>
                </a:lnTo>
                <a:lnTo>
                  <a:pt x="4860074" y="915568"/>
                </a:lnTo>
                <a:lnTo>
                  <a:pt x="4858207" y="917435"/>
                </a:lnTo>
                <a:lnTo>
                  <a:pt x="4857737" y="918552"/>
                </a:lnTo>
                <a:lnTo>
                  <a:pt x="4857737" y="921181"/>
                </a:lnTo>
                <a:lnTo>
                  <a:pt x="4858207" y="922312"/>
                </a:lnTo>
                <a:lnTo>
                  <a:pt x="4860074" y="924166"/>
                </a:lnTo>
                <a:lnTo>
                  <a:pt x="4861191" y="924636"/>
                </a:lnTo>
                <a:lnTo>
                  <a:pt x="4873345" y="924636"/>
                </a:lnTo>
                <a:lnTo>
                  <a:pt x="4874463" y="924166"/>
                </a:lnTo>
                <a:lnTo>
                  <a:pt x="4876330" y="922312"/>
                </a:lnTo>
                <a:lnTo>
                  <a:pt x="4876787" y="921181"/>
                </a:lnTo>
                <a:lnTo>
                  <a:pt x="4876787" y="918552"/>
                </a:lnTo>
                <a:close/>
              </a:path>
              <a:path w="8277225" h="3670300">
                <a:moveTo>
                  <a:pt x="4876787" y="3454"/>
                </a:moveTo>
                <a:lnTo>
                  <a:pt x="4876330" y="2324"/>
                </a:lnTo>
                <a:lnTo>
                  <a:pt x="4874463" y="469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69"/>
                </a:lnTo>
                <a:lnTo>
                  <a:pt x="4858207" y="2324"/>
                </a:lnTo>
                <a:lnTo>
                  <a:pt x="4857737" y="3454"/>
                </a:lnTo>
                <a:lnTo>
                  <a:pt x="4857737" y="6083"/>
                </a:lnTo>
                <a:lnTo>
                  <a:pt x="4858207" y="7200"/>
                </a:lnTo>
                <a:lnTo>
                  <a:pt x="4860074" y="9067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67"/>
                </a:lnTo>
                <a:lnTo>
                  <a:pt x="4876330" y="7200"/>
                </a:lnTo>
                <a:lnTo>
                  <a:pt x="4876787" y="6083"/>
                </a:lnTo>
                <a:lnTo>
                  <a:pt x="4876787" y="3454"/>
                </a:lnTo>
                <a:close/>
              </a:path>
              <a:path w="8277225" h="3670300">
                <a:moveTo>
                  <a:pt x="4933937" y="3663873"/>
                </a:moveTo>
                <a:lnTo>
                  <a:pt x="4933480" y="3662756"/>
                </a:lnTo>
                <a:lnTo>
                  <a:pt x="4931613" y="3660889"/>
                </a:lnTo>
                <a:lnTo>
                  <a:pt x="4930495" y="3660432"/>
                </a:lnTo>
                <a:lnTo>
                  <a:pt x="4918341" y="3660432"/>
                </a:lnTo>
                <a:lnTo>
                  <a:pt x="4917224" y="3660889"/>
                </a:lnTo>
                <a:lnTo>
                  <a:pt x="4915357" y="3662756"/>
                </a:lnTo>
                <a:lnTo>
                  <a:pt x="4914900" y="3663873"/>
                </a:lnTo>
                <a:lnTo>
                  <a:pt x="4914900" y="3666502"/>
                </a:lnTo>
                <a:lnTo>
                  <a:pt x="4915357" y="3667620"/>
                </a:lnTo>
                <a:lnTo>
                  <a:pt x="4917224" y="3669487"/>
                </a:lnTo>
                <a:lnTo>
                  <a:pt x="4918341" y="3669957"/>
                </a:lnTo>
                <a:lnTo>
                  <a:pt x="4930495" y="3669957"/>
                </a:lnTo>
                <a:lnTo>
                  <a:pt x="4931613" y="3669487"/>
                </a:lnTo>
                <a:lnTo>
                  <a:pt x="4933480" y="3667620"/>
                </a:lnTo>
                <a:lnTo>
                  <a:pt x="4933937" y="3666502"/>
                </a:lnTo>
                <a:lnTo>
                  <a:pt x="4933937" y="3663873"/>
                </a:lnTo>
                <a:close/>
              </a:path>
              <a:path w="8277225" h="3670300">
                <a:moveTo>
                  <a:pt x="4933937" y="2748762"/>
                </a:moveTo>
                <a:lnTo>
                  <a:pt x="4933480" y="2747645"/>
                </a:lnTo>
                <a:lnTo>
                  <a:pt x="4931613" y="2745790"/>
                </a:lnTo>
                <a:lnTo>
                  <a:pt x="4930495" y="2745321"/>
                </a:lnTo>
                <a:lnTo>
                  <a:pt x="4918341" y="2745321"/>
                </a:lnTo>
                <a:lnTo>
                  <a:pt x="4917224" y="2745790"/>
                </a:lnTo>
                <a:lnTo>
                  <a:pt x="4915357" y="2747645"/>
                </a:lnTo>
                <a:lnTo>
                  <a:pt x="4914900" y="2748762"/>
                </a:lnTo>
                <a:lnTo>
                  <a:pt x="4914900" y="2751391"/>
                </a:lnTo>
                <a:lnTo>
                  <a:pt x="4915357" y="2752521"/>
                </a:lnTo>
                <a:lnTo>
                  <a:pt x="4917224" y="2754376"/>
                </a:lnTo>
                <a:lnTo>
                  <a:pt x="4918341" y="2754846"/>
                </a:lnTo>
                <a:lnTo>
                  <a:pt x="4930495" y="2754846"/>
                </a:lnTo>
                <a:lnTo>
                  <a:pt x="4931613" y="2754376"/>
                </a:lnTo>
                <a:lnTo>
                  <a:pt x="4933480" y="2752521"/>
                </a:lnTo>
                <a:lnTo>
                  <a:pt x="4933937" y="2751391"/>
                </a:lnTo>
                <a:lnTo>
                  <a:pt x="4933937" y="2748762"/>
                </a:lnTo>
                <a:close/>
              </a:path>
              <a:path w="8277225" h="3670300">
                <a:moveTo>
                  <a:pt x="4933937" y="1833664"/>
                </a:moveTo>
                <a:lnTo>
                  <a:pt x="4933480" y="1832533"/>
                </a:lnTo>
                <a:lnTo>
                  <a:pt x="4931613" y="1830679"/>
                </a:lnTo>
                <a:lnTo>
                  <a:pt x="4930495" y="1830209"/>
                </a:lnTo>
                <a:lnTo>
                  <a:pt x="4918341" y="1830209"/>
                </a:lnTo>
                <a:lnTo>
                  <a:pt x="4917224" y="1830679"/>
                </a:lnTo>
                <a:lnTo>
                  <a:pt x="4915357" y="1832533"/>
                </a:lnTo>
                <a:lnTo>
                  <a:pt x="4914900" y="1833664"/>
                </a:lnTo>
                <a:lnTo>
                  <a:pt x="4914900" y="1836293"/>
                </a:lnTo>
                <a:lnTo>
                  <a:pt x="4915357" y="1837410"/>
                </a:lnTo>
                <a:lnTo>
                  <a:pt x="4917224" y="1839277"/>
                </a:lnTo>
                <a:lnTo>
                  <a:pt x="4918341" y="1839734"/>
                </a:lnTo>
                <a:lnTo>
                  <a:pt x="4930495" y="1839734"/>
                </a:lnTo>
                <a:lnTo>
                  <a:pt x="4931613" y="1839277"/>
                </a:lnTo>
                <a:lnTo>
                  <a:pt x="4933480" y="1837410"/>
                </a:lnTo>
                <a:lnTo>
                  <a:pt x="4933937" y="1836293"/>
                </a:lnTo>
                <a:lnTo>
                  <a:pt x="4933937" y="1833664"/>
                </a:lnTo>
                <a:close/>
              </a:path>
              <a:path w="8277225" h="3670300">
                <a:moveTo>
                  <a:pt x="4933937" y="918552"/>
                </a:moveTo>
                <a:lnTo>
                  <a:pt x="4933480" y="917435"/>
                </a:lnTo>
                <a:lnTo>
                  <a:pt x="4931613" y="915568"/>
                </a:lnTo>
                <a:lnTo>
                  <a:pt x="4930495" y="915111"/>
                </a:lnTo>
                <a:lnTo>
                  <a:pt x="4918341" y="915111"/>
                </a:lnTo>
                <a:lnTo>
                  <a:pt x="4917224" y="915568"/>
                </a:lnTo>
                <a:lnTo>
                  <a:pt x="4915357" y="917435"/>
                </a:lnTo>
                <a:lnTo>
                  <a:pt x="4914900" y="918552"/>
                </a:lnTo>
                <a:lnTo>
                  <a:pt x="4914900" y="921181"/>
                </a:lnTo>
                <a:lnTo>
                  <a:pt x="4915357" y="922312"/>
                </a:lnTo>
                <a:lnTo>
                  <a:pt x="4917224" y="924166"/>
                </a:lnTo>
                <a:lnTo>
                  <a:pt x="4918341" y="924636"/>
                </a:lnTo>
                <a:lnTo>
                  <a:pt x="4930495" y="924636"/>
                </a:lnTo>
                <a:lnTo>
                  <a:pt x="4931613" y="924166"/>
                </a:lnTo>
                <a:lnTo>
                  <a:pt x="4933480" y="922312"/>
                </a:lnTo>
                <a:lnTo>
                  <a:pt x="4933937" y="921181"/>
                </a:lnTo>
                <a:lnTo>
                  <a:pt x="4933937" y="918552"/>
                </a:lnTo>
                <a:close/>
              </a:path>
              <a:path w="8277225" h="3670300">
                <a:moveTo>
                  <a:pt x="4933937" y="3454"/>
                </a:moveTo>
                <a:lnTo>
                  <a:pt x="4933480" y="2324"/>
                </a:lnTo>
                <a:lnTo>
                  <a:pt x="4931613" y="469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69"/>
                </a:lnTo>
                <a:lnTo>
                  <a:pt x="4915357" y="2324"/>
                </a:lnTo>
                <a:lnTo>
                  <a:pt x="4914900" y="3454"/>
                </a:lnTo>
                <a:lnTo>
                  <a:pt x="4914900" y="6083"/>
                </a:lnTo>
                <a:lnTo>
                  <a:pt x="4915357" y="7200"/>
                </a:lnTo>
                <a:lnTo>
                  <a:pt x="4917224" y="9067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67"/>
                </a:lnTo>
                <a:lnTo>
                  <a:pt x="4933480" y="7200"/>
                </a:lnTo>
                <a:lnTo>
                  <a:pt x="4933937" y="6083"/>
                </a:lnTo>
                <a:lnTo>
                  <a:pt x="4933937" y="3454"/>
                </a:lnTo>
                <a:close/>
              </a:path>
              <a:path w="8277225" h="3670300">
                <a:moveTo>
                  <a:pt x="4991100" y="3663873"/>
                </a:moveTo>
                <a:lnTo>
                  <a:pt x="4990630" y="3662756"/>
                </a:lnTo>
                <a:lnTo>
                  <a:pt x="4988763" y="3660889"/>
                </a:lnTo>
                <a:lnTo>
                  <a:pt x="4987645" y="3660432"/>
                </a:lnTo>
                <a:lnTo>
                  <a:pt x="4975491" y="3660432"/>
                </a:lnTo>
                <a:lnTo>
                  <a:pt x="4974374" y="3660889"/>
                </a:lnTo>
                <a:lnTo>
                  <a:pt x="4972507" y="3662756"/>
                </a:lnTo>
                <a:lnTo>
                  <a:pt x="4972050" y="3663873"/>
                </a:lnTo>
                <a:lnTo>
                  <a:pt x="4972050" y="3666502"/>
                </a:lnTo>
                <a:lnTo>
                  <a:pt x="4972507" y="3667620"/>
                </a:lnTo>
                <a:lnTo>
                  <a:pt x="4974374" y="3669487"/>
                </a:lnTo>
                <a:lnTo>
                  <a:pt x="4975491" y="3669957"/>
                </a:lnTo>
                <a:lnTo>
                  <a:pt x="4987645" y="3669957"/>
                </a:lnTo>
                <a:lnTo>
                  <a:pt x="4988763" y="3669487"/>
                </a:lnTo>
                <a:lnTo>
                  <a:pt x="4990630" y="3667620"/>
                </a:lnTo>
                <a:lnTo>
                  <a:pt x="4991100" y="3666502"/>
                </a:lnTo>
                <a:lnTo>
                  <a:pt x="4991100" y="3663873"/>
                </a:lnTo>
                <a:close/>
              </a:path>
              <a:path w="8277225" h="3670300">
                <a:moveTo>
                  <a:pt x="4991100" y="2748762"/>
                </a:moveTo>
                <a:lnTo>
                  <a:pt x="4990630" y="2747645"/>
                </a:lnTo>
                <a:lnTo>
                  <a:pt x="4988763" y="2745790"/>
                </a:lnTo>
                <a:lnTo>
                  <a:pt x="4987645" y="2745321"/>
                </a:lnTo>
                <a:lnTo>
                  <a:pt x="4975491" y="2745321"/>
                </a:lnTo>
                <a:lnTo>
                  <a:pt x="4974374" y="2745790"/>
                </a:lnTo>
                <a:lnTo>
                  <a:pt x="4972507" y="2747645"/>
                </a:lnTo>
                <a:lnTo>
                  <a:pt x="4972050" y="2748762"/>
                </a:lnTo>
                <a:lnTo>
                  <a:pt x="4972050" y="2751391"/>
                </a:lnTo>
                <a:lnTo>
                  <a:pt x="4972507" y="2752521"/>
                </a:lnTo>
                <a:lnTo>
                  <a:pt x="4974374" y="2754376"/>
                </a:lnTo>
                <a:lnTo>
                  <a:pt x="4975491" y="2754846"/>
                </a:lnTo>
                <a:lnTo>
                  <a:pt x="4987645" y="2754846"/>
                </a:lnTo>
                <a:lnTo>
                  <a:pt x="4988763" y="2754376"/>
                </a:lnTo>
                <a:lnTo>
                  <a:pt x="4990630" y="2752521"/>
                </a:lnTo>
                <a:lnTo>
                  <a:pt x="4991100" y="2751391"/>
                </a:lnTo>
                <a:lnTo>
                  <a:pt x="4991100" y="2748762"/>
                </a:lnTo>
                <a:close/>
              </a:path>
              <a:path w="8277225" h="3670300">
                <a:moveTo>
                  <a:pt x="4991100" y="1833664"/>
                </a:moveTo>
                <a:lnTo>
                  <a:pt x="4990630" y="1832533"/>
                </a:lnTo>
                <a:lnTo>
                  <a:pt x="4988763" y="1830679"/>
                </a:lnTo>
                <a:lnTo>
                  <a:pt x="4987645" y="1830209"/>
                </a:lnTo>
                <a:lnTo>
                  <a:pt x="4975491" y="1830209"/>
                </a:lnTo>
                <a:lnTo>
                  <a:pt x="4974374" y="1830679"/>
                </a:lnTo>
                <a:lnTo>
                  <a:pt x="4972507" y="1832533"/>
                </a:lnTo>
                <a:lnTo>
                  <a:pt x="4972050" y="1833664"/>
                </a:lnTo>
                <a:lnTo>
                  <a:pt x="4972050" y="1836293"/>
                </a:lnTo>
                <a:lnTo>
                  <a:pt x="4972507" y="1837410"/>
                </a:lnTo>
                <a:lnTo>
                  <a:pt x="4974374" y="1839277"/>
                </a:lnTo>
                <a:lnTo>
                  <a:pt x="4975491" y="1839734"/>
                </a:lnTo>
                <a:lnTo>
                  <a:pt x="4987645" y="1839734"/>
                </a:lnTo>
                <a:lnTo>
                  <a:pt x="4988763" y="1839277"/>
                </a:lnTo>
                <a:lnTo>
                  <a:pt x="4990630" y="1837410"/>
                </a:lnTo>
                <a:lnTo>
                  <a:pt x="4991100" y="1836293"/>
                </a:lnTo>
                <a:lnTo>
                  <a:pt x="4991100" y="1833664"/>
                </a:lnTo>
                <a:close/>
              </a:path>
              <a:path w="8277225" h="3670300">
                <a:moveTo>
                  <a:pt x="4991100" y="918552"/>
                </a:moveTo>
                <a:lnTo>
                  <a:pt x="4990630" y="917435"/>
                </a:lnTo>
                <a:lnTo>
                  <a:pt x="4988763" y="915568"/>
                </a:lnTo>
                <a:lnTo>
                  <a:pt x="4987645" y="915111"/>
                </a:lnTo>
                <a:lnTo>
                  <a:pt x="4975491" y="915111"/>
                </a:lnTo>
                <a:lnTo>
                  <a:pt x="4974374" y="915568"/>
                </a:lnTo>
                <a:lnTo>
                  <a:pt x="4972507" y="917435"/>
                </a:lnTo>
                <a:lnTo>
                  <a:pt x="4972050" y="918552"/>
                </a:lnTo>
                <a:lnTo>
                  <a:pt x="4972050" y="921181"/>
                </a:lnTo>
                <a:lnTo>
                  <a:pt x="4972507" y="922312"/>
                </a:lnTo>
                <a:lnTo>
                  <a:pt x="4974374" y="924166"/>
                </a:lnTo>
                <a:lnTo>
                  <a:pt x="4975491" y="924636"/>
                </a:lnTo>
                <a:lnTo>
                  <a:pt x="4987645" y="924636"/>
                </a:lnTo>
                <a:lnTo>
                  <a:pt x="4988763" y="924166"/>
                </a:lnTo>
                <a:lnTo>
                  <a:pt x="4990630" y="922312"/>
                </a:lnTo>
                <a:lnTo>
                  <a:pt x="4991100" y="921181"/>
                </a:lnTo>
                <a:lnTo>
                  <a:pt x="4991100" y="918552"/>
                </a:lnTo>
                <a:close/>
              </a:path>
              <a:path w="8277225" h="3670300">
                <a:moveTo>
                  <a:pt x="4991100" y="3454"/>
                </a:moveTo>
                <a:lnTo>
                  <a:pt x="4990630" y="2324"/>
                </a:lnTo>
                <a:lnTo>
                  <a:pt x="4988763" y="469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69"/>
                </a:lnTo>
                <a:lnTo>
                  <a:pt x="4972507" y="2324"/>
                </a:lnTo>
                <a:lnTo>
                  <a:pt x="4972050" y="3454"/>
                </a:lnTo>
                <a:lnTo>
                  <a:pt x="4972050" y="6083"/>
                </a:lnTo>
                <a:lnTo>
                  <a:pt x="4972507" y="7200"/>
                </a:lnTo>
                <a:lnTo>
                  <a:pt x="4974374" y="9067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67"/>
                </a:lnTo>
                <a:lnTo>
                  <a:pt x="4990630" y="7200"/>
                </a:lnTo>
                <a:lnTo>
                  <a:pt x="4991100" y="6083"/>
                </a:lnTo>
                <a:lnTo>
                  <a:pt x="4991100" y="3454"/>
                </a:lnTo>
                <a:close/>
              </a:path>
              <a:path w="8277225" h="3670300">
                <a:moveTo>
                  <a:pt x="5048237" y="3663873"/>
                </a:moveTo>
                <a:lnTo>
                  <a:pt x="5047780" y="3662756"/>
                </a:lnTo>
                <a:lnTo>
                  <a:pt x="5045913" y="3660889"/>
                </a:lnTo>
                <a:lnTo>
                  <a:pt x="5044795" y="3660432"/>
                </a:lnTo>
                <a:lnTo>
                  <a:pt x="5032641" y="3660432"/>
                </a:lnTo>
                <a:lnTo>
                  <a:pt x="5031524" y="3660889"/>
                </a:lnTo>
                <a:lnTo>
                  <a:pt x="5029657" y="3662756"/>
                </a:lnTo>
                <a:lnTo>
                  <a:pt x="5029187" y="3663873"/>
                </a:lnTo>
                <a:lnTo>
                  <a:pt x="5029187" y="3666502"/>
                </a:lnTo>
                <a:lnTo>
                  <a:pt x="5029657" y="3667620"/>
                </a:lnTo>
                <a:lnTo>
                  <a:pt x="5031524" y="3669487"/>
                </a:lnTo>
                <a:lnTo>
                  <a:pt x="5032641" y="3669957"/>
                </a:lnTo>
                <a:lnTo>
                  <a:pt x="5044795" y="3669957"/>
                </a:lnTo>
                <a:lnTo>
                  <a:pt x="5045913" y="3669487"/>
                </a:lnTo>
                <a:lnTo>
                  <a:pt x="5047780" y="3667620"/>
                </a:lnTo>
                <a:lnTo>
                  <a:pt x="5048237" y="3666502"/>
                </a:lnTo>
                <a:lnTo>
                  <a:pt x="5048237" y="3663873"/>
                </a:lnTo>
                <a:close/>
              </a:path>
              <a:path w="8277225" h="3670300">
                <a:moveTo>
                  <a:pt x="5048237" y="2748762"/>
                </a:moveTo>
                <a:lnTo>
                  <a:pt x="5047780" y="2747645"/>
                </a:lnTo>
                <a:lnTo>
                  <a:pt x="5045913" y="2745790"/>
                </a:lnTo>
                <a:lnTo>
                  <a:pt x="5044795" y="2745321"/>
                </a:lnTo>
                <a:lnTo>
                  <a:pt x="5032641" y="2745321"/>
                </a:lnTo>
                <a:lnTo>
                  <a:pt x="5031524" y="2745790"/>
                </a:lnTo>
                <a:lnTo>
                  <a:pt x="5029657" y="2747645"/>
                </a:lnTo>
                <a:lnTo>
                  <a:pt x="5029187" y="2748762"/>
                </a:lnTo>
                <a:lnTo>
                  <a:pt x="5029187" y="2751391"/>
                </a:lnTo>
                <a:lnTo>
                  <a:pt x="5029657" y="2752521"/>
                </a:lnTo>
                <a:lnTo>
                  <a:pt x="5031524" y="2754376"/>
                </a:lnTo>
                <a:lnTo>
                  <a:pt x="5032641" y="2754846"/>
                </a:lnTo>
                <a:lnTo>
                  <a:pt x="5044795" y="2754846"/>
                </a:lnTo>
                <a:lnTo>
                  <a:pt x="5045913" y="2754376"/>
                </a:lnTo>
                <a:lnTo>
                  <a:pt x="5047780" y="2752521"/>
                </a:lnTo>
                <a:lnTo>
                  <a:pt x="5048237" y="2751391"/>
                </a:lnTo>
                <a:lnTo>
                  <a:pt x="5048237" y="2748762"/>
                </a:lnTo>
                <a:close/>
              </a:path>
              <a:path w="8277225" h="3670300">
                <a:moveTo>
                  <a:pt x="5048237" y="1833664"/>
                </a:moveTo>
                <a:lnTo>
                  <a:pt x="5047780" y="1832533"/>
                </a:lnTo>
                <a:lnTo>
                  <a:pt x="5045913" y="1830679"/>
                </a:lnTo>
                <a:lnTo>
                  <a:pt x="5044795" y="1830209"/>
                </a:lnTo>
                <a:lnTo>
                  <a:pt x="5032641" y="1830209"/>
                </a:lnTo>
                <a:lnTo>
                  <a:pt x="5031524" y="1830679"/>
                </a:lnTo>
                <a:lnTo>
                  <a:pt x="5029657" y="1832533"/>
                </a:lnTo>
                <a:lnTo>
                  <a:pt x="5029187" y="1833664"/>
                </a:lnTo>
                <a:lnTo>
                  <a:pt x="5029187" y="1836293"/>
                </a:lnTo>
                <a:lnTo>
                  <a:pt x="5029657" y="1837410"/>
                </a:lnTo>
                <a:lnTo>
                  <a:pt x="5031524" y="1839277"/>
                </a:lnTo>
                <a:lnTo>
                  <a:pt x="5032641" y="1839734"/>
                </a:lnTo>
                <a:lnTo>
                  <a:pt x="5044795" y="1839734"/>
                </a:lnTo>
                <a:lnTo>
                  <a:pt x="5045913" y="1839277"/>
                </a:lnTo>
                <a:lnTo>
                  <a:pt x="5047780" y="1837410"/>
                </a:lnTo>
                <a:lnTo>
                  <a:pt x="5048237" y="1836293"/>
                </a:lnTo>
                <a:lnTo>
                  <a:pt x="5048237" y="1833664"/>
                </a:lnTo>
                <a:close/>
              </a:path>
              <a:path w="8277225" h="3670300">
                <a:moveTo>
                  <a:pt x="5048237" y="918552"/>
                </a:moveTo>
                <a:lnTo>
                  <a:pt x="5047780" y="917435"/>
                </a:lnTo>
                <a:lnTo>
                  <a:pt x="5045913" y="915568"/>
                </a:lnTo>
                <a:lnTo>
                  <a:pt x="5044795" y="915111"/>
                </a:lnTo>
                <a:lnTo>
                  <a:pt x="5032641" y="915111"/>
                </a:lnTo>
                <a:lnTo>
                  <a:pt x="5031524" y="915568"/>
                </a:lnTo>
                <a:lnTo>
                  <a:pt x="5029657" y="917435"/>
                </a:lnTo>
                <a:lnTo>
                  <a:pt x="5029187" y="918552"/>
                </a:lnTo>
                <a:lnTo>
                  <a:pt x="5029187" y="921181"/>
                </a:lnTo>
                <a:lnTo>
                  <a:pt x="5029657" y="922312"/>
                </a:lnTo>
                <a:lnTo>
                  <a:pt x="5031524" y="924166"/>
                </a:lnTo>
                <a:lnTo>
                  <a:pt x="5032641" y="924636"/>
                </a:lnTo>
                <a:lnTo>
                  <a:pt x="5044795" y="924636"/>
                </a:lnTo>
                <a:lnTo>
                  <a:pt x="5045913" y="924166"/>
                </a:lnTo>
                <a:lnTo>
                  <a:pt x="5047780" y="922312"/>
                </a:lnTo>
                <a:lnTo>
                  <a:pt x="5048237" y="921181"/>
                </a:lnTo>
                <a:lnTo>
                  <a:pt x="5048237" y="918552"/>
                </a:lnTo>
                <a:close/>
              </a:path>
              <a:path w="8277225" h="3670300">
                <a:moveTo>
                  <a:pt x="5048237" y="3454"/>
                </a:moveTo>
                <a:lnTo>
                  <a:pt x="5047780" y="2324"/>
                </a:lnTo>
                <a:lnTo>
                  <a:pt x="5045913" y="469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69"/>
                </a:lnTo>
                <a:lnTo>
                  <a:pt x="5029657" y="2324"/>
                </a:lnTo>
                <a:lnTo>
                  <a:pt x="5029187" y="3454"/>
                </a:lnTo>
                <a:lnTo>
                  <a:pt x="5029187" y="6083"/>
                </a:lnTo>
                <a:lnTo>
                  <a:pt x="5029657" y="7200"/>
                </a:lnTo>
                <a:lnTo>
                  <a:pt x="5031524" y="9067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67"/>
                </a:lnTo>
                <a:lnTo>
                  <a:pt x="5047780" y="7200"/>
                </a:lnTo>
                <a:lnTo>
                  <a:pt x="5048237" y="6083"/>
                </a:lnTo>
                <a:lnTo>
                  <a:pt x="5048237" y="3454"/>
                </a:lnTo>
                <a:close/>
              </a:path>
              <a:path w="8277225" h="3670300">
                <a:moveTo>
                  <a:pt x="5105387" y="3663873"/>
                </a:moveTo>
                <a:lnTo>
                  <a:pt x="5104930" y="3662756"/>
                </a:lnTo>
                <a:lnTo>
                  <a:pt x="5103063" y="3660889"/>
                </a:lnTo>
                <a:lnTo>
                  <a:pt x="5101945" y="3660432"/>
                </a:lnTo>
                <a:lnTo>
                  <a:pt x="5089791" y="3660432"/>
                </a:lnTo>
                <a:lnTo>
                  <a:pt x="5088674" y="3660889"/>
                </a:lnTo>
                <a:lnTo>
                  <a:pt x="5086807" y="3662756"/>
                </a:lnTo>
                <a:lnTo>
                  <a:pt x="5086337" y="3663873"/>
                </a:lnTo>
                <a:lnTo>
                  <a:pt x="5086337" y="3666502"/>
                </a:lnTo>
                <a:lnTo>
                  <a:pt x="5086807" y="3667620"/>
                </a:lnTo>
                <a:lnTo>
                  <a:pt x="5088674" y="3669487"/>
                </a:lnTo>
                <a:lnTo>
                  <a:pt x="5089791" y="3669957"/>
                </a:lnTo>
                <a:lnTo>
                  <a:pt x="5101945" y="3669957"/>
                </a:lnTo>
                <a:lnTo>
                  <a:pt x="5103063" y="3669487"/>
                </a:lnTo>
                <a:lnTo>
                  <a:pt x="5104930" y="3667620"/>
                </a:lnTo>
                <a:lnTo>
                  <a:pt x="5105387" y="3666502"/>
                </a:lnTo>
                <a:lnTo>
                  <a:pt x="5105387" y="3663873"/>
                </a:lnTo>
                <a:close/>
              </a:path>
              <a:path w="8277225" h="3670300">
                <a:moveTo>
                  <a:pt x="5105387" y="2748762"/>
                </a:moveTo>
                <a:lnTo>
                  <a:pt x="5104930" y="2747645"/>
                </a:lnTo>
                <a:lnTo>
                  <a:pt x="5103063" y="2745790"/>
                </a:lnTo>
                <a:lnTo>
                  <a:pt x="5101945" y="2745321"/>
                </a:lnTo>
                <a:lnTo>
                  <a:pt x="5089791" y="2745321"/>
                </a:lnTo>
                <a:lnTo>
                  <a:pt x="5088674" y="2745790"/>
                </a:lnTo>
                <a:lnTo>
                  <a:pt x="5086807" y="2747645"/>
                </a:lnTo>
                <a:lnTo>
                  <a:pt x="5086337" y="2748762"/>
                </a:lnTo>
                <a:lnTo>
                  <a:pt x="5086337" y="2751391"/>
                </a:lnTo>
                <a:lnTo>
                  <a:pt x="5086807" y="2752521"/>
                </a:lnTo>
                <a:lnTo>
                  <a:pt x="5088674" y="2754376"/>
                </a:lnTo>
                <a:lnTo>
                  <a:pt x="5089791" y="2754846"/>
                </a:lnTo>
                <a:lnTo>
                  <a:pt x="5101945" y="2754846"/>
                </a:lnTo>
                <a:lnTo>
                  <a:pt x="5103063" y="2754376"/>
                </a:lnTo>
                <a:lnTo>
                  <a:pt x="5104930" y="2752521"/>
                </a:lnTo>
                <a:lnTo>
                  <a:pt x="5105387" y="2751391"/>
                </a:lnTo>
                <a:lnTo>
                  <a:pt x="5105387" y="2748762"/>
                </a:lnTo>
                <a:close/>
              </a:path>
              <a:path w="8277225" h="3670300">
                <a:moveTo>
                  <a:pt x="5105387" y="1833664"/>
                </a:moveTo>
                <a:lnTo>
                  <a:pt x="5104930" y="1832533"/>
                </a:lnTo>
                <a:lnTo>
                  <a:pt x="5103063" y="1830679"/>
                </a:lnTo>
                <a:lnTo>
                  <a:pt x="5101945" y="1830209"/>
                </a:lnTo>
                <a:lnTo>
                  <a:pt x="5089791" y="1830209"/>
                </a:lnTo>
                <a:lnTo>
                  <a:pt x="5088674" y="1830679"/>
                </a:lnTo>
                <a:lnTo>
                  <a:pt x="5086807" y="1832533"/>
                </a:lnTo>
                <a:lnTo>
                  <a:pt x="5086337" y="1833664"/>
                </a:lnTo>
                <a:lnTo>
                  <a:pt x="5086337" y="1836293"/>
                </a:lnTo>
                <a:lnTo>
                  <a:pt x="5086807" y="1837410"/>
                </a:lnTo>
                <a:lnTo>
                  <a:pt x="5088674" y="1839277"/>
                </a:lnTo>
                <a:lnTo>
                  <a:pt x="5089791" y="1839734"/>
                </a:lnTo>
                <a:lnTo>
                  <a:pt x="5101945" y="1839734"/>
                </a:lnTo>
                <a:lnTo>
                  <a:pt x="5103063" y="1839277"/>
                </a:lnTo>
                <a:lnTo>
                  <a:pt x="5104930" y="1837410"/>
                </a:lnTo>
                <a:lnTo>
                  <a:pt x="5105387" y="1836293"/>
                </a:lnTo>
                <a:lnTo>
                  <a:pt x="5105387" y="1833664"/>
                </a:lnTo>
                <a:close/>
              </a:path>
              <a:path w="8277225" h="3670300">
                <a:moveTo>
                  <a:pt x="5105387" y="918552"/>
                </a:moveTo>
                <a:lnTo>
                  <a:pt x="5104930" y="917435"/>
                </a:lnTo>
                <a:lnTo>
                  <a:pt x="5103063" y="915568"/>
                </a:lnTo>
                <a:lnTo>
                  <a:pt x="5101945" y="915111"/>
                </a:lnTo>
                <a:lnTo>
                  <a:pt x="5089791" y="915111"/>
                </a:lnTo>
                <a:lnTo>
                  <a:pt x="5088674" y="915568"/>
                </a:lnTo>
                <a:lnTo>
                  <a:pt x="5086807" y="917435"/>
                </a:lnTo>
                <a:lnTo>
                  <a:pt x="5086337" y="918552"/>
                </a:lnTo>
                <a:lnTo>
                  <a:pt x="5086337" y="921181"/>
                </a:lnTo>
                <a:lnTo>
                  <a:pt x="5086807" y="922312"/>
                </a:lnTo>
                <a:lnTo>
                  <a:pt x="5088674" y="924166"/>
                </a:lnTo>
                <a:lnTo>
                  <a:pt x="5089791" y="924636"/>
                </a:lnTo>
                <a:lnTo>
                  <a:pt x="5101945" y="924636"/>
                </a:lnTo>
                <a:lnTo>
                  <a:pt x="5103063" y="924166"/>
                </a:lnTo>
                <a:lnTo>
                  <a:pt x="5104930" y="922312"/>
                </a:lnTo>
                <a:lnTo>
                  <a:pt x="5105387" y="921181"/>
                </a:lnTo>
                <a:lnTo>
                  <a:pt x="5105387" y="918552"/>
                </a:lnTo>
                <a:close/>
              </a:path>
              <a:path w="8277225" h="3670300">
                <a:moveTo>
                  <a:pt x="5105387" y="3454"/>
                </a:moveTo>
                <a:lnTo>
                  <a:pt x="5104930" y="2324"/>
                </a:lnTo>
                <a:lnTo>
                  <a:pt x="5103063" y="469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69"/>
                </a:lnTo>
                <a:lnTo>
                  <a:pt x="5086807" y="2324"/>
                </a:lnTo>
                <a:lnTo>
                  <a:pt x="5086337" y="3454"/>
                </a:lnTo>
                <a:lnTo>
                  <a:pt x="5086337" y="6083"/>
                </a:lnTo>
                <a:lnTo>
                  <a:pt x="5086807" y="7200"/>
                </a:lnTo>
                <a:lnTo>
                  <a:pt x="5088674" y="9067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67"/>
                </a:lnTo>
                <a:lnTo>
                  <a:pt x="5104930" y="7200"/>
                </a:lnTo>
                <a:lnTo>
                  <a:pt x="5105387" y="6083"/>
                </a:lnTo>
                <a:lnTo>
                  <a:pt x="5105387" y="3454"/>
                </a:lnTo>
                <a:close/>
              </a:path>
              <a:path w="8277225" h="3670300">
                <a:moveTo>
                  <a:pt x="5162537" y="3663873"/>
                </a:moveTo>
                <a:lnTo>
                  <a:pt x="5162080" y="3662756"/>
                </a:lnTo>
                <a:lnTo>
                  <a:pt x="5160213" y="3660889"/>
                </a:lnTo>
                <a:lnTo>
                  <a:pt x="5159095" y="3660432"/>
                </a:lnTo>
                <a:lnTo>
                  <a:pt x="5146941" y="3660432"/>
                </a:lnTo>
                <a:lnTo>
                  <a:pt x="5145824" y="3660889"/>
                </a:lnTo>
                <a:lnTo>
                  <a:pt x="5143957" y="3662756"/>
                </a:lnTo>
                <a:lnTo>
                  <a:pt x="5143500" y="3663873"/>
                </a:lnTo>
                <a:lnTo>
                  <a:pt x="5143500" y="3666502"/>
                </a:lnTo>
                <a:lnTo>
                  <a:pt x="5143957" y="3667620"/>
                </a:lnTo>
                <a:lnTo>
                  <a:pt x="5145824" y="3669487"/>
                </a:lnTo>
                <a:lnTo>
                  <a:pt x="5146941" y="3669957"/>
                </a:lnTo>
                <a:lnTo>
                  <a:pt x="5159095" y="3669957"/>
                </a:lnTo>
                <a:lnTo>
                  <a:pt x="5160213" y="3669487"/>
                </a:lnTo>
                <a:lnTo>
                  <a:pt x="5162080" y="3667620"/>
                </a:lnTo>
                <a:lnTo>
                  <a:pt x="5162537" y="3666502"/>
                </a:lnTo>
                <a:lnTo>
                  <a:pt x="5162537" y="3663873"/>
                </a:lnTo>
                <a:close/>
              </a:path>
              <a:path w="8277225" h="3670300">
                <a:moveTo>
                  <a:pt x="5162537" y="2748762"/>
                </a:moveTo>
                <a:lnTo>
                  <a:pt x="5162080" y="2747645"/>
                </a:lnTo>
                <a:lnTo>
                  <a:pt x="5160213" y="2745790"/>
                </a:lnTo>
                <a:lnTo>
                  <a:pt x="5159095" y="2745321"/>
                </a:lnTo>
                <a:lnTo>
                  <a:pt x="5146941" y="2745321"/>
                </a:lnTo>
                <a:lnTo>
                  <a:pt x="5145824" y="2745790"/>
                </a:lnTo>
                <a:lnTo>
                  <a:pt x="5143957" y="2747645"/>
                </a:lnTo>
                <a:lnTo>
                  <a:pt x="5143500" y="2748762"/>
                </a:lnTo>
                <a:lnTo>
                  <a:pt x="5143500" y="2751391"/>
                </a:lnTo>
                <a:lnTo>
                  <a:pt x="5143957" y="2752521"/>
                </a:lnTo>
                <a:lnTo>
                  <a:pt x="5145824" y="2754376"/>
                </a:lnTo>
                <a:lnTo>
                  <a:pt x="5146941" y="2754846"/>
                </a:lnTo>
                <a:lnTo>
                  <a:pt x="5159095" y="2754846"/>
                </a:lnTo>
                <a:lnTo>
                  <a:pt x="5160213" y="2754376"/>
                </a:lnTo>
                <a:lnTo>
                  <a:pt x="5162080" y="2752521"/>
                </a:lnTo>
                <a:lnTo>
                  <a:pt x="5162537" y="2751391"/>
                </a:lnTo>
                <a:lnTo>
                  <a:pt x="5162537" y="2748762"/>
                </a:lnTo>
                <a:close/>
              </a:path>
              <a:path w="8277225" h="3670300">
                <a:moveTo>
                  <a:pt x="5162537" y="1833664"/>
                </a:moveTo>
                <a:lnTo>
                  <a:pt x="5162080" y="1832533"/>
                </a:lnTo>
                <a:lnTo>
                  <a:pt x="5160213" y="1830679"/>
                </a:lnTo>
                <a:lnTo>
                  <a:pt x="5159095" y="1830209"/>
                </a:lnTo>
                <a:lnTo>
                  <a:pt x="5146941" y="1830209"/>
                </a:lnTo>
                <a:lnTo>
                  <a:pt x="5145824" y="1830679"/>
                </a:lnTo>
                <a:lnTo>
                  <a:pt x="5143957" y="1832533"/>
                </a:lnTo>
                <a:lnTo>
                  <a:pt x="5143500" y="1833664"/>
                </a:lnTo>
                <a:lnTo>
                  <a:pt x="5143500" y="1836293"/>
                </a:lnTo>
                <a:lnTo>
                  <a:pt x="5143957" y="1837410"/>
                </a:lnTo>
                <a:lnTo>
                  <a:pt x="5145824" y="1839277"/>
                </a:lnTo>
                <a:lnTo>
                  <a:pt x="5146941" y="1839734"/>
                </a:lnTo>
                <a:lnTo>
                  <a:pt x="5159095" y="1839734"/>
                </a:lnTo>
                <a:lnTo>
                  <a:pt x="5160213" y="1839277"/>
                </a:lnTo>
                <a:lnTo>
                  <a:pt x="5162080" y="1837410"/>
                </a:lnTo>
                <a:lnTo>
                  <a:pt x="5162537" y="1836293"/>
                </a:lnTo>
                <a:lnTo>
                  <a:pt x="5162537" y="1833664"/>
                </a:lnTo>
                <a:close/>
              </a:path>
              <a:path w="8277225" h="3670300">
                <a:moveTo>
                  <a:pt x="5162537" y="918552"/>
                </a:moveTo>
                <a:lnTo>
                  <a:pt x="5162080" y="917435"/>
                </a:lnTo>
                <a:lnTo>
                  <a:pt x="5160213" y="915568"/>
                </a:lnTo>
                <a:lnTo>
                  <a:pt x="5159095" y="915111"/>
                </a:lnTo>
                <a:lnTo>
                  <a:pt x="5146941" y="915111"/>
                </a:lnTo>
                <a:lnTo>
                  <a:pt x="5145824" y="915568"/>
                </a:lnTo>
                <a:lnTo>
                  <a:pt x="5143957" y="917435"/>
                </a:lnTo>
                <a:lnTo>
                  <a:pt x="5143500" y="918552"/>
                </a:lnTo>
                <a:lnTo>
                  <a:pt x="5143500" y="921181"/>
                </a:lnTo>
                <a:lnTo>
                  <a:pt x="5143957" y="922312"/>
                </a:lnTo>
                <a:lnTo>
                  <a:pt x="5145824" y="924166"/>
                </a:lnTo>
                <a:lnTo>
                  <a:pt x="5146941" y="924636"/>
                </a:lnTo>
                <a:lnTo>
                  <a:pt x="5159095" y="924636"/>
                </a:lnTo>
                <a:lnTo>
                  <a:pt x="5160213" y="924166"/>
                </a:lnTo>
                <a:lnTo>
                  <a:pt x="5162080" y="922312"/>
                </a:lnTo>
                <a:lnTo>
                  <a:pt x="5162537" y="921181"/>
                </a:lnTo>
                <a:lnTo>
                  <a:pt x="5162537" y="918552"/>
                </a:lnTo>
                <a:close/>
              </a:path>
              <a:path w="8277225" h="3670300">
                <a:moveTo>
                  <a:pt x="5162537" y="3454"/>
                </a:moveTo>
                <a:lnTo>
                  <a:pt x="5162080" y="2324"/>
                </a:lnTo>
                <a:lnTo>
                  <a:pt x="5160213" y="469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69"/>
                </a:lnTo>
                <a:lnTo>
                  <a:pt x="5143957" y="2324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57" y="7200"/>
                </a:lnTo>
                <a:lnTo>
                  <a:pt x="5145824" y="9067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67"/>
                </a:lnTo>
                <a:lnTo>
                  <a:pt x="5162080" y="7200"/>
                </a:lnTo>
                <a:lnTo>
                  <a:pt x="5162537" y="6083"/>
                </a:lnTo>
                <a:lnTo>
                  <a:pt x="5162537" y="3454"/>
                </a:lnTo>
                <a:close/>
              </a:path>
              <a:path w="8277225" h="3670300">
                <a:moveTo>
                  <a:pt x="5219700" y="3663873"/>
                </a:moveTo>
                <a:lnTo>
                  <a:pt x="5219230" y="3662756"/>
                </a:lnTo>
                <a:lnTo>
                  <a:pt x="5217363" y="3660889"/>
                </a:lnTo>
                <a:lnTo>
                  <a:pt x="5216245" y="3660432"/>
                </a:lnTo>
                <a:lnTo>
                  <a:pt x="5204091" y="3660432"/>
                </a:lnTo>
                <a:lnTo>
                  <a:pt x="5202974" y="3660889"/>
                </a:lnTo>
                <a:lnTo>
                  <a:pt x="5201107" y="3662756"/>
                </a:lnTo>
                <a:lnTo>
                  <a:pt x="5200637" y="3663873"/>
                </a:lnTo>
                <a:lnTo>
                  <a:pt x="5200637" y="3666502"/>
                </a:lnTo>
                <a:lnTo>
                  <a:pt x="5201107" y="3667620"/>
                </a:lnTo>
                <a:lnTo>
                  <a:pt x="5202974" y="3669487"/>
                </a:lnTo>
                <a:lnTo>
                  <a:pt x="5204091" y="3669957"/>
                </a:lnTo>
                <a:lnTo>
                  <a:pt x="5216245" y="3669957"/>
                </a:lnTo>
                <a:lnTo>
                  <a:pt x="5217363" y="3669487"/>
                </a:lnTo>
                <a:lnTo>
                  <a:pt x="5219230" y="3667620"/>
                </a:lnTo>
                <a:lnTo>
                  <a:pt x="5219700" y="3666502"/>
                </a:lnTo>
                <a:lnTo>
                  <a:pt x="5219700" y="3663873"/>
                </a:lnTo>
                <a:close/>
              </a:path>
              <a:path w="8277225" h="3670300">
                <a:moveTo>
                  <a:pt x="5219700" y="2748762"/>
                </a:moveTo>
                <a:lnTo>
                  <a:pt x="5219230" y="2747645"/>
                </a:lnTo>
                <a:lnTo>
                  <a:pt x="5217363" y="2745790"/>
                </a:lnTo>
                <a:lnTo>
                  <a:pt x="5216245" y="2745321"/>
                </a:lnTo>
                <a:lnTo>
                  <a:pt x="5204091" y="2745321"/>
                </a:lnTo>
                <a:lnTo>
                  <a:pt x="5202974" y="2745790"/>
                </a:lnTo>
                <a:lnTo>
                  <a:pt x="5201107" y="2747645"/>
                </a:lnTo>
                <a:lnTo>
                  <a:pt x="5200637" y="2748762"/>
                </a:lnTo>
                <a:lnTo>
                  <a:pt x="5200637" y="2751391"/>
                </a:lnTo>
                <a:lnTo>
                  <a:pt x="5201107" y="2752521"/>
                </a:lnTo>
                <a:lnTo>
                  <a:pt x="5202974" y="2754376"/>
                </a:lnTo>
                <a:lnTo>
                  <a:pt x="5204091" y="2754846"/>
                </a:lnTo>
                <a:lnTo>
                  <a:pt x="5216245" y="2754846"/>
                </a:lnTo>
                <a:lnTo>
                  <a:pt x="5217363" y="2754376"/>
                </a:lnTo>
                <a:lnTo>
                  <a:pt x="5219230" y="2752521"/>
                </a:lnTo>
                <a:lnTo>
                  <a:pt x="5219700" y="2751391"/>
                </a:lnTo>
                <a:lnTo>
                  <a:pt x="5219700" y="2748762"/>
                </a:lnTo>
                <a:close/>
              </a:path>
              <a:path w="8277225" h="3670300">
                <a:moveTo>
                  <a:pt x="5219700" y="1833664"/>
                </a:moveTo>
                <a:lnTo>
                  <a:pt x="5219230" y="1832533"/>
                </a:lnTo>
                <a:lnTo>
                  <a:pt x="5217363" y="1830679"/>
                </a:lnTo>
                <a:lnTo>
                  <a:pt x="5216245" y="1830209"/>
                </a:lnTo>
                <a:lnTo>
                  <a:pt x="5204091" y="1830209"/>
                </a:lnTo>
                <a:lnTo>
                  <a:pt x="5202974" y="1830679"/>
                </a:lnTo>
                <a:lnTo>
                  <a:pt x="5201107" y="1832533"/>
                </a:lnTo>
                <a:lnTo>
                  <a:pt x="5200637" y="1833664"/>
                </a:lnTo>
                <a:lnTo>
                  <a:pt x="5200637" y="1836293"/>
                </a:lnTo>
                <a:lnTo>
                  <a:pt x="5201107" y="1837410"/>
                </a:lnTo>
                <a:lnTo>
                  <a:pt x="5202974" y="1839277"/>
                </a:lnTo>
                <a:lnTo>
                  <a:pt x="5204091" y="1839734"/>
                </a:lnTo>
                <a:lnTo>
                  <a:pt x="5216245" y="1839734"/>
                </a:lnTo>
                <a:lnTo>
                  <a:pt x="5217363" y="1839277"/>
                </a:lnTo>
                <a:lnTo>
                  <a:pt x="5219230" y="1837410"/>
                </a:lnTo>
                <a:lnTo>
                  <a:pt x="5219700" y="1836293"/>
                </a:lnTo>
                <a:lnTo>
                  <a:pt x="5219700" y="1833664"/>
                </a:lnTo>
                <a:close/>
              </a:path>
              <a:path w="8277225" h="3670300">
                <a:moveTo>
                  <a:pt x="5219700" y="918552"/>
                </a:moveTo>
                <a:lnTo>
                  <a:pt x="5219230" y="917435"/>
                </a:lnTo>
                <a:lnTo>
                  <a:pt x="5217363" y="915568"/>
                </a:lnTo>
                <a:lnTo>
                  <a:pt x="5216245" y="915111"/>
                </a:lnTo>
                <a:lnTo>
                  <a:pt x="5204091" y="915111"/>
                </a:lnTo>
                <a:lnTo>
                  <a:pt x="5202974" y="915568"/>
                </a:lnTo>
                <a:lnTo>
                  <a:pt x="5201107" y="917435"/>
                </a:lnTo>
                <a:lnTo>
                  <a:pt x="5200637" y="918552"/>
                </a:lnTo>
                <a:lnTo>
                  <a:pt x="5200637" y="921181"/>
                </a:lnTo>
                <a:lnTo>
                  <a:pt x="5201107" y="922312"/>
                </a:lnTo>
                <a:lnTo>
                  <a:pt x="5202974" y="924166"/>
                </a:lnTo>
                <a:lnTo>
                  <a:pt x="5204091" y="924636"/>
                </a:lnTo>
                <a:lnTo>
                  <a:pt x="5216245" y="924636"/>
                </a:lnTo>
                <a:lnTo>
                  <a:pt x="5217363" y="924166"/>
                </a:lnTo>
                <a:lnTo>
                  <a:pt x="5219230" y="922312"/>
                </a:lnTo>
                <a:lnTo>
                  <a:pt x="5219700" y="921181"/>
                </a:lnTo>
                <a:lnTo>
                  <a:pt x="5219700" y="918552"/>
                </a:lnTo>
                <a:close/>
              </a:path>
              <a:path w="8277225" h="3670300">
                <a:moveTo>
                  <a:pt x="5219700" y="3454"/>
                </a:moveTo>
                <a:lnTo>
                  <a:pt x="5219230" y="2324"/>
                </a:lnTo>
                <a:lnTo>
                  <a:pt x="5217363" y="469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69"/>
                </a:lnTo>
                <a:lnTo>
                  <a:pt x="5201107" y="2324"/>
                </a:lnTo>
                <a:lnTo>
                  <a:pt x="5200637" y="3454"/>
                </a:lnTo>
                <a:lnTo>
                  <a:pt x="5200637" y="6083"/>
                </a:lnTo>
                <a:lnTo>
                  <a:pt x="5201107" y="7200"/>
                </a:lnTo>
                <a:lnTo>
                  <a:pt x="5202974" y="9067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67"/>
                </a:lnTo>
                <a:lnTo>
                  <a:pt x="5219230" y="7200"/>
                </a:lnTo>
                <a:lnTo>
                  <a:pt x="5219700" y="6083"/>
                </a:lnTo>
                <a:lnTo>
                  <a:pt x="5219700" y="3454"/>
                </a:lnTo>
                <a:close/>
              </a:path>
              <a:path w="8277225" h="3670300">
                <a:moveTo>
                  <a:pt x="5276837" y="3663873"/>
                </a:moveTo>
                <a:lnTo>
                  <a:pt x="5276380" y="3662756"/>
                </a:lnTo>
                <a:lnTo>
                  <a:pt x="5274513" y="3660889"/>
                </a:lnTo>
                <a:lnTo>
                  <a:pt x="5273395" y="3660432"/>
                </a:lnTo>
                <a:lnTo>
                  <a:pt x="5261241" y="3660432"/>
                </a:lnTo>
                <a:lnTo>
                  <a:pt x="5260124" y="3660889"/>
                </a:lnTo>
                <a:lnTo>
                  <a:pt x="5258257" y="3662756"/>
                </a:lnTo>
                <a:lnTo>
                  <a:pt x="5257787" y="3663873"/>
                </a:lnTo>
                <a:lnTo>
                  <a:pt x="5257787" y="3666502"/>
                </a:lnTo>
                <a:lnTo>
                  <a:pt x="5258257" y="3667620"/>
                </a:lnTo>
                <a:lnTo>
                  <a:pt x="5260124" y="3669487"/>
                </a:lnTo>
                <a:lnTo>
                  <a:pt x="5261241" y="3669957"/>
                </a:lnTo>
                <a:lnTo>
                  <a:pt x="5273395" y="3669957"/>
                </a:lnTo>
                <a:lnTo>
                  <a:pt x="5274513" y="3669487"/>
                </a:lnTo>
                <a:lnTo>
                  <a:pt x="5276380" y="3667620"/>
                </a:lnTo>
                <a:lnTo>
                  <a:pt x="5276837" y="3666502"/>
                </a:lnTo>
                <a:lnTo>
                  <a:pt x="5276837" y="3663873"/>
                </a:lnTo>
                <a:close/>
              </a:path>
              <a:path w="8277225" h="3670300">
                <a:moveTo>
                  <a:pt x="5276837" y="2748762"/>
                </a:moveTo>
                <a:lnTo>
                  <a:pt x="5276380" y="2747645"/>
                </a:lnTo>
                <a:lnTo>
                  <a:pt x="5274513" y="2745790"/>
                </a:lnTo>
                <a:lnTo>
                  <a:pt x="5273395" y="2745321"/>
                </a:lnTo>
                <a:lnTo>
                  <a:pt x="5261241" y="2745321"/>
                </a:lnTo>
                <a:lnTo>
                  <a:pt x="5260124" y="2745790"/>
                </a:lnTo>
                <a:lnTo>
                  <a:pt x="5258257" y="2747645"/>
                </a:lnTo>
                <a:lnTo>
                  <a:pt x="5257787" y="2748762"/>
                </a:lnTo>
                <a:lnTo>
                  <a:pt x="5257787" y="2751391"/>
                </a:lnTo>
                <a:lnTo>
                  <a:pt x="5258257" y="2752521"/>
                </a:lnTo>
                <a:lnTo>
                  <a:pt x="5260124" y="2754376"/>
                </a:lnTo>
                <a:lnTo>
                  <a:pt x="5261241" y="2754846"/>
                </a:lnTo>
                <a:lnTo>
                  <a:pt x="5273395" y="2754846"/>
                </a:lnTo>
                <a:lnTo>
                  <a:pt x="5274513" y="2754376"/>
                </a:lnTo>
                <a:lnTo>
                  <a:pt x="5276380" y="2752521"/>
                </a:lnTo>
                <a:lnTo>
                  <a:pt x="5276837" y="2751391"/>
                </a:lnTo>
                <a:lnTo>
                  <a:pt x="5276837" y="2748762"/>
                </a:lnTo>
                <a:close/>
              </a:path>
              <a:path w="8277225" h="3670300">
                <a:moveTo>
                  <a:pt x="5276837" y="1833664"/>
                </a:moveTo>
                <a:lnTo>
                  <a:pt x="5276380" y="1832533"/>
                </a:lnTo>
                <a:lnTo>
                  <a:pt x="5274513" y="1830679"/>
                </a:lnTo>
                <a:lnTo>
                  <a:pt x="5273395" y="1830209"/>
                </a:lnTo>
                <a:lnTo>
                  <a:pt x="5261241" y="1830209"/>
                </a:lnTo>
                <a:lnTo>
                  <a:pt x="5260124" y="1830679"/>
                </a:lnTo>
                <a:lnTo>
                  <a:pt x="5258257" y="1832533"/>
                </a:lnTo>
                <a:lnTo>
                  <a:pt x="5257787" y="1833664"/>
                </a:lnTo>
                <a:lnTo>
                  <a:pt x="5257787" y="1836293"/>
                </a:lnTo>
                <a:lnTo>
                  <a:pt x="5258257" y="1837410"/>
                </a:lnTo>
                <a:lnTo>
                  <a:pt x="5260124" y="1839277"/>
                </a:lnTo>
                <a:lnTo>
                  <a:pt x="5261241" y="1839734"/>
                </a:lnTo>
                <a:lnTo>
                  <a:pt x="5273395" y="1839734"/>
                </a:lnTo>
                <a:lnTo>
                  <a:pt x="5274513" y="1839277"/>
                </a:lnTo>
                <a:lnTo>
                  <a:pt x="5276380" y="1837410"/>
                </a:lnTo>
                <a:lnTo>
                  <a:pt x="5276837" y="1836293"/>
                </a:lnTo>
                <a:lnTo>
                  <a:pt x="5276837" y="1833664"/>
                </a:lnTo>
                <a:close/>
              </a:path>
              <a:path w="8277225" h="3670300">
                <a:moveTo>
                  <a:pt x="5276837" y="918552"/>
                </a:moveTo>
                <a:lnTo>
                  <a:pt x="5276380" y="917435"/>
                </a:lnTo>
                <a:lnTo>
                  <a:pt x="5274513" y="915568"/>
                </a:lnTo>
                <a:lnTo>
                  <a:pt x="5273395" y="915111"/>
                </a:lnTo>
                <a:lnTo>
                  <a:pt x="5261241" y="915111"/>
                </a:lnTo>
                <a:lnTo>
                  <a:pt x="5260124" y="915568"/>
                </a:lnTo>
                <a:lnTo>
                  <a:pt x="5258257" y="917435"/>
                </a:lnTo>
                <a:lnTo>
                  <a:pt x="5257787" y="918552"/>
                </a:lnTo>
                <a:lnTo>
                  <a:pt x="5257787" y="921181"/>
                </a:lnTo>
                <a:lnTo>
                  <a:pt x="5258257" y="922312"/>
                </a:lnTo>
                <a:lnTo>
                  <a:pt x="5260124" y="924166"/>
                </a:lnTo>
                <a:lnTo>
                  <a:pt x="5261241" y="924636"/>
                </a:lnTo>
                <a:lnTo>
                  <a:pt x="5273395" y="924636"/>
                </a:lnTo>
                <a:lnTo>
                  <a:pt x="5274513" y="924166"/>
                </a:lnTo>
                <a:lnTo>
                  <a:pt x="5276380" y="922312"/>
                </a:lnTo>
                <a:lnTo>
                  <a:pt x="5276837" y="921181"/>
                </a:lnTo>
                <a:lnTo>
                  <a:pt x="5276837" y="918552"/>
                </a:lnTo>
                <a:close/>
              </a:path>
              <a:path w="8277225" h="3670300">
                <a:moveTo>
                  <a:pt x="5276837" y="3454"/>
                </a:moveTo>
                <a:lnTo>
                  <a:pt x="5276380" y="2324"/>
                </a:lnTo>
                <a:lnTo>
                  <a:pt x="5274513" y="469"/>
                </a:lnTo>
                <a:lnTo>
                  <a:pt x="5273395" y="0"/>
                </a:lnTo>
                <a:lnTo>
                  <a:pt x="5261241" y="0"/>
                </a:lnTo>
                <a:lnTo>
                  <a:pt x="5260124" y="469"/>
                </a:lnTo>
                <a:lnTo>
                  <a:pt x="5258257" y="2324"/>
                </a:lnTo>
                <a:lnTo>
                  <a:pt x="5257787" y="3454"/>
                </a:lnTo>
                <a:lnTo>
                  <a:pt x="5257787" y="6083"/>
                </a:lnTo>
                <a:lnTo>
                  <a:pt x="5258257" y="7200"/>
                </a:lnTo>
                <a:lnTo>
                  <a:pt x="5260124" y="9067"/>
                </a:lnTo>
                <a:lnTo>
                  <a:pt x="5261241" y="9525"/>
                </a:lnTo>
                <a:lnTo>
                  <a:pt x="5273395" y="9525"/>
                </a:lnTo>
                <a:lnTo>
                  <a:pt x="5274513" y="9067"/>
                </a:lnTo>
                <a:lnTo>
                  <a:pt x="5276380" y="7200"/>
                </a:lnTo>
                <a:lnTo>
                  <a:pt x="5276837" y="6083"/>
                </a:lnTo>
                <a:lnTo>
                  <a:pt x="5276837" y="3454"/>
                </a:lnTo>
                <a:close/>
              </a:path>
              <a:path w="8277225" h="3670300">
                <a:moveTo>
                  <a:pt x="5333987" y="3663873"/>
                </a:moveTo>
                <a:lnTo>
                  <a:pt x="5333530" y="3662756"/>
                </a:lnTo>
                <a:lnTo>
                  <a:pt x="5331663" y="3660889"/>
                </a:lnTo>
                <a:lnTo>
                  <a:pt x="5330545" y="3660432"/>
                </a:lnTo>
                <a:lnTo>
                  <a:pt x="5318391" y="3660432"/>
                </a:lnTo>
                <a:lnTo>
                  <a:pt x="5317274" y="3660889"/>
                </a:lnTo>
                <a:lnTo>
                  <a:pt x="5315407" y="3662756"/>
                </a:lnTo>
                <a:lnTo>
                  <a:pt x="5314950" y="3663873"/>
                </a:lnTo>
                <a:lnTo>
                  <a:pt x="5314950" y="3666502"/>
                </a:lnTo>
                <a:lnTo>
                  <a:pt x="5315407" y="3667620"/>
                </a:lnTo>
                <a:lnTo>
                  <a:pt x="5317274" y="3669487"/>
                </a:lnTo>
                <a:lnTo>
                  <a:pt x="5318391" y="3669957"/>
                </a:lnTo>
                <a:lnTo>
                  <a:pt x="5330545" y="3669957"/>
                </a:lnTo>
                <a:lnTo>
                  <a:pt x="5331663" y="3669487"/>
                </a:lnTo>
                <a:lnTo>
                  <a:pt x="5333530" y="3667620"/>
                </a:lnTo>
                <a:lnTo>
                  <a:pt x="5333987" y="3666502"/>
                </a:lnTo>
                <a:lnTo>
                  <a:pt x="5333987" y="3663873"/>
                </a:lnTo>
                <a:close/>
              </a:path>
              <a:path w="8277225" h="3670300">
                <a:moveTo>
                  <a:pt x="5333987" y="2748762"/>
                </a:moveTo>
                <a:lnTo>
                  <a:pt x="5333530" y="2747645"/>
                </a:lnTo>
                <a:lnTo>
                  <a:pt x="5331663" y="2745790"/>
                </a:lnTo>
                <a:lnTo>
                  <a:pt x="5330545" y="2745321"/>
                </a:lnTo>
                <a:lnTo>
                  <a:pt x="5318391" y="2745321"/>
                </a:lnTo>
                <a:lnTo>
                  <a:pt x="5317274" y="2745790"/>
                </a:lnTo>
                <a:lnTo>
                  <a:pt x="5315407" y="2747645"/>
                </a:lnTo>
                <a:lnTo>
                  <a:pt x="5314950" y="2748762"/>
                </a:lnTo>
                <a:lnTo>
                  <a:pt x="5314950" y="2751391"/>
                </a:lnTo>
                <a:lnTo>
                  <a:pt x="5315407" y="2752521"/>
                </a:lnTo>
                <a:lnTo>
                  <a:pt x="5317274" y="2754376"/>
                </a:lnTo>
                <a:lnTo>
                  <a:pt x="5318391" y="2754846"/>
                </a:lnTo>
                <a:lnTo>
                  <a:pt x="5330545" y="2754846"/>
                </a:lnTo>
                <a:lnTo>
                  <a:pt x="5331663" y="2754376"/>
                </a:lnTo>
                <a:lnTo>
                  <a:pt x="5333530" y="2752521"/>
                </a:lnTo>
                <a:lnTo>
                  <a:pt x="5333987" y="2751391"/>
                </a:lnTo>
                <a:lnTo>
                  <a:pt x="5333987" y="2748762"/>
                </a:lnTo>
                <a:close/>
              </a:path>
              <a:path w="8277225" h="3670300">
                <a:moveTo>
                  <a:pt x="5333987" y="1833664"/>
                </a:moveTo>
                <a:lnTo>
                  <a:pt x="5333530" y="1832533"/>
                </a:lnTo>
                <a:lnTo>
                  <a:pt x="5331663" y="1830679"/>
                </a:lnTo>
                <a:lnTo>
                  <a:pt x="5330545" y="1830209"/>
                </a:lnTo>
                <a:lnTo>
                  <a:pt x="5318391" y="1830209"/>
                </a:lnTo>
                <a:lnTo>
                  <a:pt x="5317274" y="1830679"/>
                </a:lnTo>
                <a:lnTo>
                  <a:pt x="5315407" y="1832533"/>
                </a:lnTo>
                <a:lnTo>
                  <a:pt x="5314950" y="1833664"/>
                </a:lnTo>
                <a:lnTo>
                  <a:pt x="5314950" y="1836293"/>
                </a:lnTo>
                <a:lnTo>
                  <a:pt x="5315407" y="1837410"/>
                </a:lnTo>
                <a:lnTo>
                  <a:pt x="5317274" y="1839277"/>
                </a:lnTo>
                <a:lnTo>
                  <a:pt x="5318391" y="1839734"/>
                </a:lnTo>
                <a:lnTo>
                  <a:pt x="5330545" y="1839734"/>
                </a:lnTo>
                <a:lnTo>
                  <a:pt x="5331663" y="1839277"/>
                </a:lnTo>
                <a:lnTo>
                  <a:pt x="5333530" y="1837410"/>
                </a:lnTo>
                <a:lnTo>
                  <a:pt x="5333987" y="1836293"/>
                </a:lnTo>
                <a:lnTo>
                  <a:pt x="5333987" y="1833664"/>
                </a:lnTo>
                <a:close/>
              </a:path>
              <a:path w="8277225" h="3670300">
                <a:moveTo>
                  <a:pt x="5333987" y="918552"/>
                </a:moveTo>
                <a:lnTo>
                  <a:pt x="5333530" y="917435"/>
                </a:lnTo>
                <a:lnTo>
                  <a:pt x="5331663" y="915568"/>
                </a:lnTo>
                <a:lnTo>
                  <a:pt x="5330545" y="915111"/>
                </a:lnTo>
                <a:lnTo>
                  <a:pt x="5318391" y="915111"/>
                </a:lnTo>
                <a:lnTo>
                  <a:pt x="5317274" y="915568"/>
                </a:lnTo>
                <a:lnTo>
                  <a:pt x="5315407" y="917435"/>
                </a:lnTo>
                <a:lnTo>
                  <a:pt x="5314950" y="918552"/>
                </a:lnTo>
                <a:lnTo>
                  <a:pt x="5314950" y="921181"/>
                </a:lnTo>
                <a:lnTo>
                  <a:pt x="5315407" y="922312"/>
                </a:lnTo>
                <a:lnTo>
                  <a:pt x="5317274" y="924166"/>
                </a:lnTo>
                <a:lnTo>
                  <a:pt x="5318391" y="924636"/>
                </a:lnTo>
                <a:lnTo>
                  <a:pt x="5330545" y="924636"/>
                </a:lnTo>
                <a:lnTo>
                  <a:pt x="5331663" y="924166"/>
                </a:lnTo>
                <a:lnTo>
                  <a:pt x="5333530" y="922312"/>
                </a:lnTo>
                <a:lnTo>
                  <a:pt x="5333987" y="921181"/>
                </a:lnTo>
                <a:lnTo>
                  <a:pt x="5333987" y="918552"/>
                </a:lnTo>
                <a:close/>
              </a:path>
              <a:path w="8277225" h="3670300">
                <a:moveTo>
                  <a:pt x="5333987" y="3454"/>
                </a:moveTo>
                <a:lnTo>
                  <a:pt x="5333530" y="2324"/>
                </a:lnTo>
                <a:lnTo>
                  <a:pt x="5331663" y="469"/>
                </a:lnTo>
                <a:lnTo>
                  <a:pt x="5330545" y="0"/>
                </a:lnTo>
                <a:lnTo>
                  <a:pt x="5318391" y="0"/>
                </a:lnTo>
                <a:lnTo>
                  <a:pt x="5317274" y="469"/>
                </a:lnTo>
                <a:lnTo>
                  <a:pt x="5315407" y="2324"/>
                </a:lnTo>
                <a:lnTo>
                  <a:pt x="5314950" y="3454"/>
                </a:lnTo>
                <a:lnTo>
                  <a:pt x="5314950" y="6083"/>
                </a:lnTo>
                <a:lnTo>
                  <a:pt x="5315407" y="7200"/>
                </a:lnTo>
                <a:lnTo>
                  <a:pt x="5317274" y="9067"/>
                </a:lnTo>
                <a:lnTo>
                  <a:pt x="5318391" y="9525"/>
                </a:lnTo>
                <a:lnTo>
                  <a:pt x="5330545" y="9525"/>
                </a:lnTo>
                <a:lnTo>
                  <a:pt x="5331663" y="9067"/>
                </a:lnTo>
                <a:lnTo>
                  <a:pt x="5333530" y="7200"/>
                </a:lnTo>
                <a:lnTo>
                  <a:pt x="5333987" y="6083"/>
                </a:lnTo>
                <a:lnTo>
                  <a:pt x="5333987" y="3454"/>
                </a:lnTo>
                <a:close/>
              </a:path>
              <a:path w="8277225" h="3670300">
                <a:moveTo>
                  <a:pt x="5391150" y="3663873"/>
                </a:moveTo>
                <a:lnTo>
                  <a:pt x="5390680" y="3662756"/>
                </a:lnTo>
                <a:lnTo>
                  <a:pt x="5388813" y="3660889"/>
                </a:lnTo>
                <a:lnTo>
                  <a:pt x="5387695" y="3660432"/>
                </a:lnTo>
                <a:lnTo>
                  <a:pt x="5375541" y="3660432"/>
                </a:lnTo>
                <a:lnTo>
                  <a:pt x="5374424" y="3660889"/>
                </a:lnTo>
                <a:lnTo>
                  <a:pt x="5372557" y="3662756"/>
                </a:lnTo>
                <a:lnTo>
                  <a:pt x="5372087" y="3663873"/>
                </a:lnTo>
                <a:lnTo>
                  <a:pt x="5372087" y="3666502"/>
                </a:lnTo>
                <a:lnTo>
                  <a:pt x="5372557" y="3667620"/>
                </a:lnTo>
                <a:lnTo>
                  <a:pt x="5374424" y="3669487"/>
                </a:lnTo>
                <a:lnTo>
                  <a:pt x="5375541" y="3669957"/>
                </a:lnTo>
                <a:lnTo>
                  <a:pt x="5387695" y="3669957"/>
                </a:lnTo>
                <a:lnTo>
                  <a:pt x="5388813" y="3669487"/>
                </a:lnTo>
                <a:lnTo>
                  <a:pt x="5390680" y="3667620"/>
                </a:lnTo>
                <a:lnTo>
                  <a:pt x="5391150" y="3666502"/>
                </a:lnTo>
                <a:lnTo>
                  <a:pt x="5391150" y="3663873"/>
                </a:lnTo>
                <a:close/>
              </a:path>
              <a:path w="8277225" h="3670300">
                <a:moveTo>
                  <a:pt x="5391150" y="2748762"/>
                </a:moveTo>
                <a:lnTo>
                  <a:pt x="5390680" y="2747645"/>
                </a:lnTo>
                <a:lnTo>
                  <a:pt x="5388813" y="2745790"/>
                </a:lnTo>
                <a:lnTo>
                  <a:pt x="5387695" y="2745321"/>
                </a:lnTo>
                <a:lnTo>
                  <a:pt x="5375541" y="2745321"/>
                </a:lnTo>
                <a:lnTo>
                  <a:pt x="5374424" y="2745790"/>
                </a:lnTo>
                <a:lnTo>
                  <a:pt x="5372557" y="2747645"/>
                </a:lnTo>
                <a:lnTo>
                  <a:pt x="5372087" y="2748762"/>
                </a:lnTo>
                <a:lnTo>
                  <a:pt x="5372087" y="2751391"/>
                </a:lnTo>
                <a:lnTo>
                  <a:pt x="5372557" y="2752521"/>
                </a:lnTo>
                <a:lnTo>
                  <a:pt x="5374424" y="2754376"/>
                </a:lnTo>
                <a:lnTo>
                  <a:pt x="5375541" y="2754846"/>
                </a:lnTo>
                <a:lnTo>
                  <a:pt x="5387695" y="2754846"/>
                </a:lnTo>
                <a:lnTo>
                  <a:pt x="5388813" y="2754376"/>
                </a:lnTo>
                <a:lnTo>
                  <a:pt x="5390680" y="2752521"/>
                </a:lnTo>
                <a:lnTo>
                  <a:pt x="5391150" y="2751391"/>
                </a:lnTo>
                <a:lnTo>
                  <a:pt x="5391150" y="2748762"/>
                </a:lnTo>
                <a:close/>
              </a:path>
              <a:path w="8277225" h="3670300">
                <a:moveTo>
                  <a:pt x="5391150" y="1833664"/>
                </a:moveTo>
                <a:lnTo>
                  <a:pt x="5390680" y="1832533"/>
                </a:lnTo>
                <a:lnTo>
                  <a:pt x="5388813" y="1830679"/>
                </a:lnTo>
                <a:lnTo>
                  <a:pt x="5387695" y="1830209"/>
                </a:lnTo>
                <a:lnTo>
                  <a:pt x="5375541" y="1830209"/>
                </a:lnTo>
                <a:lnTo>
                  <a:pt x="5374424" y="1830679"/>
                </a:lnTo>
                <a:lnTo>
                  <a:pt x="5372557" y="1832533"/>
                </a:lnTo>
                <a:lnTo>
                  <a:pt x="5372087" y="1833664"/>
                </a:lnTo>
                <a:lnTo>
                  <a:pt x="5372087" y="1836293"/>
                </a:lnTo>
                <a:lnTo>
                  <a:pt x="5372557" y="1837410"/>
                </a:lnTo>
                <a:lnTo>
                  <a:pt x="5374424" y="1839277"/>
                </a:lnTo>
                <a:lnTo>
                  <a:pt x="5375541" y="1839734"/>
                </a:lnTo>
                <a:lnTo>
                  <a:pt x="5387695" y="1839734"/>
                </a:lnTo>
                <a:lnTo>
                  <a:pt x="5388813" y="1839277"/>
                </a:lnTo>
                <a:lnTo>
                  <a:pt x="5390680" y="1837410"/>
                </a:lnTo>
                <a:lnTo>
                  <a:pt x="5391150" y="1836293"/>
                </a:lnTo>
                <a:lnTo>
                  <a:pt x="5391150" y="1833664"/>
                </a:lnTo>
                <a:close/>
              </a:path>
              <a:path w="8277225" h="3670300">
                <a:moveTo>
                  <a:pt x="5391150" y="918552"/>
                </a:moveTo>
                <a:lnTo>
                  <a:pt x="5390680" y="917435"/>
                </a:lnTo>
                <a:lnTo>
                  <a:pt x="5388813" y="915568"/>
                </a:lnTo>
                <a:lnTo>
                  <a:pt x="5387695" y="915111"/>
                </a:lnTo>
                <a:lnTo>
                  <a:pt x="5375541" y="915111"/>
                </a:lnTo>
                <a:lnTo>
                  <a:pt x="5374424" y="915568"/>
                </a:lnTo>
                <a:lnTo>
                  <a:pt x="5372557" y="917435"/>
                </a:lnTo>
                <a:lnTo>
                  <a:pt x="5372087" y="918552"/>
                </a:lnTo>
                <a:lnTo>
                  <a:pt x="5372087" y="921181"/>
                </a:lnTo>
                <a:lnTo>
                  <a:pt x="5372557" y="922312"/>
                </a:lnTo>
                <a:lnTo>
                  <a:pt x="5374424" y="924166"/>
                </a:lnTo>
                <a:lnTo>
                  <a:pt x="5375541" y="924636"/>
                </a:lnTo>
                <a:lnTo>
                  <a:pt x="5387695" y="924636"/>
                </a:lnTo>
                <a:lnTo>
                  <a:pt x="5388813" y="924166"/>
                </a:lnTo>
                <a:lnTo>
                  <a:pt x="5390680" y="922312"/>
                </a:lnTo>
                <a:lnTo>
                  <a:pt x="5391150" y="921181"/>
                </a:lnTo>
                <a:lnTo>
                  <a:pt x="5391150" y="918552"/>
                </a:lnTo>
                <a:close/>
              </a:path>
              <a:path w="8277225" h="3670300">
                <a:moveTo>
                  <a:pt x="5391150" y="3454"/>
                </a:moveTo>
                <a:lnTo>
                  <a:pt x="5390680" y="2324"/>
                </a:lnTo>
                <a:lnTo>
                  <a:pt x="5388813" y="469"/>
                </a:lnTo>
                <a:lnTo>
                  <a:pt x="5387695" y="0"/>
                </a:lnTo>
                <a:lnTo>
                  <a:pt x="5375541" y="0"/>
                </a:lnTo>
                <a:lnTo>
                  <a:pt x="5374424" y="469"/>
                </a:lnTo>
                <a:lnTo>
                  <a:pt x="5372557" y="2324"/>
                </a:lnTo>
                <a:lnTo>
                  <a:pt x="5372087" y="3454"/>
                </a:lnTo>
                <a:lnTo>
                  <a:pt x="5372087" y="6083"/>
                </a:lnTo>
                <a:lnTo>
                  <a:pt x="5372557" y="7200"/>
                </a:lnTo>
                <a:lnTo>
                  <a:pt x="5374424" y="9067"/>
                </a:lnTo>
                <a:lnTo>
                  <a:pt x="5375541" y="9525"/>
                </a:lnTo>
                <a:lnTo>
                  <a:pt x="5387695" y="9525"/>
                </a:lnTo>
                <a:lnTo>
                  <a:pt x="5388813" y="9067"/>
                </a:lnTo>
                <a:lnTo>
                  <a:pt x="5390680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8277225" h="3670300">
                <a:moveTo>
                  <a:pt x="5448287" y="3663873"/>
                </a:moveTo>
                <a:lnTo>
                  <a:pt x="5447830" y="3662756"/>
                </a:lnTo>
                <a:lnTo>
                  <a:pt x="5445963" y="3660889"/>
                </a:lnTo>
                <a:lnTo>
                  <a:pt x="5444845" y="3660432"/>
                </a:lnTo>
                <a:lnTo>
                  <a:pt x="5432691" y="3660432"/>
                </a:lnTo>
                <a:lnTo>
                  <a:pt x="5431574" y="3660889"/>
                </a:lnTo>
                <a:lnTo>
                  <a:pt x="5429707" y="3662756"/>
                </a:lnTo>
                <a:lnTo>
                  <a:pt x="5429237" y="3663873"/>
                </a:lnTo>
                <a:lnTo>
                  <a:pt x="5429237" y="3666502"/>
                </a:lnTo>
                <a:lnTo>
                  <a:pt x="5429707" y="3667620"/>
                </a:lnTo>
                <a:lnTo>
                  <a:pt x="5431574" y="3669487"/>
                </a:lnTo>
                <a:lnTo>
                  <a:pt x="5432691" y="3669957"/>
                </a:lnTo>
                <a:lnTo>
                  <a:pt x="5444845" y="3669957"/>
                </a:lnTo>
                <a:lnTo>
                  <a:pt x="5445963" y="3669487"/>
                </a:lnTo>
                <a:lnTo>
                  <a:pt x="5447830" y="3667620"/>
                </a:lnTo>
                <a:lnTo>
                  <a:pt x="5448287" y="3666502"/>
                </a:lnTo>
                <a:lnTo>
                  <a:pt x="5448287" y="3663873"/>
                </a:lnTo>
                <a:close/>
              </a:path>
              <a:path w="8277225" h="3670300">
                <a:moveTo>
                  <a:pt x="5448287" y="2748762"/>
                </a:moveTo>
                <a:lnTo>
                  <a:pt x="5447830" y="2747645"/>
                </a:lnTo>
                <a:lnTo>
                  <a:pt x="5445963" y="2745790"/>
                </a:lnTo>
                <a:lnTo>
                  <a:pt x="5444845" y="2745321"/>
                </a:lnTo>
                <a:lnTo>
                  <a:pt x="5432691" y="2745321"/>
                </a:lnTo>
                <a:lnTo>
                  <a:pt x="5431574" y="2745790"/>
                </a:lnTo>
                <a:lnTo>
                  <a:pt x="5429707" y="2747645"/>
                </a:lnTo>
                <a:lnTo>
                  <a:pt x="5429237" y="2748762"/>
                </a:lnTo>
                <a:lnTo>
                  <a:pt x="5429237" y="2751391"/>
                </a:lnTo>
                <a:lnTo>
                  <a:pt x="5429707" y="2752521"/>
                </a:lnTo>
                <a:lnTo>
                  <a:pt x="5431574" y="2754376"/>
                </a:lnTo>
                <a:lnTo>
                  <a:pt x="5432691" y="2754846"/>
                </a:lnTo>
                <a:lnTo>
                  <a:pt x="5444845" y="2754846"/>
                </a:lnTo>
                <a:lnTo>
                  <a:pt x="5445963" y="2754376"/>
                </a:lnTo>
                <a:lnTo>
                  <a:pt x="5447830" y="2752521"/>
                </a:lnTo>
                <a:lnTo>
                  <a:pt x="5448287" y="2751391"/>
                </a:lnTo>
                <a:lnTo>
                  <a:pt x="5448287" y="2748762"/>
                </a:lnTo>
                <a:close/>
              </a:path>
              <a:path w="8277225" h="3670300">
                <a:moveTo>
                  <a:pt x="5448287" y="1833664"/>
                </a:moveTo>
                <a:lnTo>
                  <a:pt x="5447830" y="1832533"/>
                </a:lnTo>
                <a:lnTo>
                  <a:pt x="5445963" y="1830679"/>
                </a:lnTo>
                <a:lnTo>
                  <a:pt x="5444845" y="1830209"/>
                </a:lnTo>
                <a:lnTo>
                  <a:pt x="5432691" y="1830209"/>
                </a:lnTo>
                <a:lnTo>
                  <a:pt x="5431574" y="1830679"/>
                </a:lnTo>
                <a:lnTo>
                  <a:pt x="5429707" y="1832533"/>
                </a:lnTo>
                <a:lnTo>
                  <a:pt x="5429237" y="1833664"/>
                </a:lnTo>
                <a:lnTo>
                  <a:pt x="5429237" y="1836293"/>
                </a:lnTo>
                <a:lnTo>
                  <a:pt x="5429707" y="1837410"/>
                </a:lnTo>
                <a:lnTo>
                  <a:pt x="5431574" y="1839277"/>
                </a:lnTo>
                <a:lnTo>
                  <a:pt x="5432691" y="1839734"/>
                </a:lnTo>
                <a:lnTo>
                  <a:pt x="5444845" y="1839734"/>
                </a:lnTo>
                <a:lnTo>
                  <a:pt x="5445963" y="1839277"/>
                </a:lnTo>
                <a:lnTo>
                  <a:pt x="5447830" y="1837410"/>
                </a:lnTo>
                <a:lnTo>
                  <a:pt x="5448287" y="1836293"/>
                </a:lnTo>
                <a:lnTo>
                  <a:pt x="5448287" y="1833664"/>
                </a:lnTo>
                <a:close/>
              </a:path>
              <a:path w="8277225" h="3670300">
                <a:moveTo>
                  <a:pt x="5448287" y="918552"/>
                </a:moveTo>
                <a:lnTo>
                  <a:pt x="5447830" y="917435"/>
                </a:lnTo>
                <a:lnTo>
                  <a:pt x="5445963" y="915568"/>
                </a:lnTo>
                <a:lnTo>
                  <a:pt x="5444845" y="915111"/>
                </a:lnTo>
                <a:lnTo>
                  <a:pt x="5432691" y="915111"/>
                </a:lnTo>
                <a:lnTo>
                  <a:pt x="5431574" y="915568"/>
                </a:lnTo>
                <a:lnTo>
                  <a:pt x="5429707" y="917435"/>
                </a:lnTo>
                <a:lnTo>
                  <a:pt x="5429237" y="918552"/>
                </a:lnTo>
                <a:lnTo>
                  <a:pt x="5429237" y="921181"/>
                </a:lnTo>
                <a:lnTo>
                  <a:pt x="5429707" y="922312"/>
                </a:lnTo>
                <a:lnTo>
                  <a:pt x="5431574" y="924166"/>
                </a:lnTo>
                <a:lnTo>
                  <a:pt x="5432691" y="924636"/>
                </a:lnTo>
                <a:lnTo>
                  <a:pt x="5444845" y="924636"/>
                </a:lnTo>
                <a:lnTo>
                  <a:pt x="5445963" y="924166"/>
                </a:lnTo>
                <a:lnTo>
                  <a:pt x="5447830" y="922312"/>
                </a:lnTo>
                <a:lnTo>
                  <a:pt x="5448287" y="921181"/>
                </a:lnTo>
                <a:lnTo>
                  <a:pt x="5448287" y="918552"/>
                </a:lnTo>
                <a:close/>
              </a:path>
              <a:path w="8277225" h="3670300">
                <a:moveTo>
                  <a:pt x="5448287" y="3454"/>
                </a:moveTo>
                <a:lnTo>
                  <a:pt x="5447830" y="2324"/>
                </a:lnTo>
                <a:lnTo>
                  <a:pt x="5445963" y="469"/>
                </a:lnTo>
                <a:lnTo>
                  <a:pt x="5444845" y="0"/>
                </a:lnTo>
                <a:lnTo>
                  <a:pt x="5432691" y="0"/>
                </a:lnTo>
                <a:lnTo>
                  <a:pt x="5431574" y="469"/>
                </a:lnTo>
                <a:lnTo>
                  <a:pt x="5429707" y="2324"/>
                </a:lnTo>
                <a:lnTo>
                  <a:pt x="5429237" y="3454"/>
                </a:lnTo>
                <a:lnTo>
                  <a:pt x="5429237" y="6083"/>
                </a:lnTo>
                <a:lnTo>
                  <a:pt x="5429707" y="7200"/>
                </a:lnTo>
                <a:lnTo>
                  <a:pt x="5431574" y="9067"/>
                </a:lnTo>
                <a:lnTo>
                  <a:pt x="5432691" y="9525"/>
                </a:lnTo>
                <a:lnTo>
                  <a:pt x="5444845" y="9525"/>
                </a:lnTo>
                <a:lnTo>
                  <a:pt x="5445963" y="9067"/>
                </a:lnTo>
                <a:lnTo>
                  <a:pt x="5447830" y="7200"/>
                </a:lnTo>
                <a:lnTo>
                  <a:pt x="5448287" y="6083"/>
                </a:lnTo>
                <a:lnTo>
                  <a:pt x="5448287" y="3454"/>
                </a:lnTo>
                <a:close/>
              </a:path>
              <a:path w="8277225" h="3670300">
                <a:moveTo>
                  <a:pt x="5505437" y="3663873"/>
                </a:moveTo>
                <a:lnTo>
                  <a:pt x="5504980" y="3662756"/>
                </a:lnTo>
                <a:lnTo>
                  <a:pt x="5503113" y="3660889"/>
                </a:lnTo>
                <a:lnTo>
                  <a:pt x="5501995" y="3660432"/>
                </a:lnTo>
                <a:lnTo>
                  <a:pt x="5489841" y="3660432"/>
                </a:lnTo>
                <a:lnTo>
                  <a:pt x="5488724" y="3660889"/>
                </a:lnTo>
                <a:lnTo>
                  <a:pt x="5486857" y="3662756"/>
                </a:lnTo>
                <a:lnTo>
                  <a:pt x="5486387" y="3663873"/>
                </a:lnTo>
                <a:lnTo>
                  <a:pt x="5486387" y="3666502"/>
                </a:lnTo>
                <a:lnTo>
                  <a:pt x="5486857" y="3667620"/>
                </a:lnTo>
                <a:lnTo>
                  <a:pt x="5488724" y="3669487"/>
                </a:lnTo>
                <a:lnTo>
                  <a:pt x="5489841" y="3669957"/>
                </a:lnTo>
                <a:lnTo>
                  <a:pt x="5501995" y="3669957"/>
                </a:lnTo>
                <a:lnTo>
                  <a:pt x="5503113" y="3669487"/>
                </a:lnTo>
                <a:lnTo>
                  <a:pt x="5504980" y="3667620"/>
                </a:lnTo>
                <a:lnTo>
                  <a:pt x="5505437" y="3666502"/>
                </a:lnTo>
                <a:lnTo>
                  <a:pt x="5505437" y="3663873"/>
                </a:lnTo>
                <a:close/>
              </a:path>
              <a:path w="8277225" h="3670300">
                <a:moveTo>
                  <a:pt x="5505437" y="2748762"/>
                </a:moveTo>
                <a:lnTo>
                  <a:pt x="5504980" y="2747645"/>
                </a:lnTo>
                <a:lnTo>
                  <a:pt x="5503113" y="2745790"/>
                </a:lnTo>
                <a:lnTo>
                  <a:pt x="5501995" y="2745321"/>
                </a:lnTo>
                <a:lnTo>
                  <a:pt x="5489841" y="2745321"/>
                </a:lnTo>
                <a:lnTo>
                  <a:pt x="5488724" y="2745790"/>
                </a:lnTo>
                <a:lnTo>
                  <a:pt x="5486857" y="2747645"/>
                </a:lnTo>
                <a:lnTo>
                  <a:pt x="5486387" y="2748762"/>
                </a:lnTo>
                <a:lnTo>
                  <a:pt x="5486387" y="2751391"/>
                </a:lnTo>
                <a:lnTo>
                  <a:pt x="5486857" y="2752521"/>
                </a:lnTo>
                <a:lnTo>
                  <a:pt x="5488724" y="2754376"/>
                </a:lnTo>
                <a:lnTo>
                  <a:pt x="5489841" y="2754846"/>
                </a:lnTo>
                <a:lnTo>
                  <a:pt x="5501995" y="2754846"/>
                </a:lnTo>
                <a:lnTo>
                  <a:pt x="5503113" y="2754376"/>
                </a:lnTo>
                <a:lnTo>
                  <a:pt x="5504980" y="2752521"/>
                </a:lnTo>
                <a:lnTo>
                  <a:pt x="5505437" y="2751391"/>
                </a:lnTo>
                <a:lnTo>
                  <a:pt x="5505437" y="2748762"/>
                </a:lnTo>
                <a:close/>
              </a:path>
              <a:path w="8277225" h="3670300">
                <a:moveTo>
                  <a:pt x="5505437" y="1833664"/>
                </a:moveTo>
                <a:lnTo>
                  <a:pt x="5504980" y="1832533"/>
                </a:lnTo>
                <a:lnTo>
                  <a:pt x="5503113" y="1830679"/>
                </a:lnTo>
                <a:lnTo>
                  <a:pt x="5501995" y="1830209"/>
                </a:lnTo>
                <a:lnTo>
                  <a:pt x="5489841" y="1830209"/>
                </a:lnTo>
                <a:lnTo>
                  <a:pt x="5488724" y="1830679"/>
                </a:lnTo>
                <a:lnTo>
                  <a:pt x="5486857" y="1832533"/>
                </a:lnTo>
                <a:lnTo>
                  <a:pt x="5486387" y="1833664"/>
                </a:lnTo>
                <a:lnTo>
                  <a:pt x="5486387" y="1836293"/>
                </a:lnTo>
                <a:lnTo>
                  <a:pt x="5486857" y="1837410"/>
                </a:lnTo>
                <a:lnTo>
                  <a:pt x="5488724" y="1839277"/>
                </a:lnTo>
                <a:lnTo>
                  <a:pt x="5489841" y="1839734"/>
                </a:lnTo>
                <a:lnTo>
                  <a:pt x="5501995" y="1839734"/>
                </a:lnTo>
                <a:lnTo>
                  <a:pt x="5503113" y="1839277"/>
                </a:lnTo>
                <a:lnTo>
                  <a:pt x="5504980" y="1837410"/>
                </a:lnTo>
                <a:lnTo>
                  <a:pt x="5505437" y="1836293"/>
                </a:lnTo>
                <a:lnTo>
                  <a:pt x="5505437" y="1833664"/>
                </a:lnTo>
                <a:close/>
              </a:path>
              <a:path w="8277225" h="3670300">
                <a:moveTo>
                  <a:pt x="5505437" y="918552"/>
                </a:moveTo>
                <a:lnTo>
                  <a:pt x="5504980" y="917435"/>
                </a:lnTo>
                <a:lnTo>
                  <a:pt x="5503113" y="915568"/>
                </a:lnTo>
                <a:lnTo>
                  <a:pt x="5501995" y="915111"/>
                </a:lnTo>
                <a:lnTo>
                  <a:pt x="5489841" y="915111"/>
                </a:lnTo>
                <a:lnTo>
                  <a:pt x="5488724" y="915568"/>
                </a:lnTo>
                <a:lnTo>
                  <a:pt x="5486857" y="917435"/>
                </a:lnTo>
                <a:lnTo>
                  <a:pt x="5486387" y="918552"/>
                </a:lnTo>
                <a:lnTo>
                  <a:pt x="5486387" y="921181"/>
                </a:lnTo>
                <a:lnTo>
                  <a:pt x="5486857" y="922312"/>
                </a:lnTo>
                <a:lnTo>
                  <a:pt x="5488724" y="924166"/>
                </a:lnTo>
                <a:lnTo>
                  <a:pt x="5489841" y="924636"/>
                </a:lnTo>
                <a:lnTo>
                  <a:pt x="5501995" y="924636"/>
                </a:lnTo>
                <a:lnTo>
                  <a:pt x="5503113" y="924166"/>
                </a:lnTo>
                <a:lnTo>
                  <a:pt x="5504980" y="922312"/>
                </a:lnTo>
                <a:lnTo>
                  <a:pt x="5505437" y="921181"/>
                </a:lnTo>
                <a:lnTo>
                  <a:pt x="5505437" y="918552"/>
                </a:lnTo>
                <a:close/>
              </a:path>
              <a:path w="8277225" h="3670300">
                <a:moveTo>
                  <a:pt x="5505437" y="3454"/>
                </a:moveTo>
                <a:lnTo>
                  <a:pt x="5504980" y="2324"/>
                </a:lnTo>
                <a:lnTo>
                  <a:pt x="5503113" y="469"/>
                </a:lnTo>
                <a:lnTo>
                  <a:pt x="5501995" y="0"/>
                </a:lnTo>
                <a:lnTo>
                  <a:pt x="5489841" y="0"/>
                </a:lnTo>
                <a:lnTo>
                  <a:pt x="5488724" y="469"/>
                </a:lnTo>
                <a:lnTo>
                  <a:pt x="5486857" y="2324"/>
                </a:lnTo>
                <a:lnTo>
                  <a:pt x="5486387" y="3454"/>
                </a:lnTo>
                <a:lnTo>
                  <a:pt x="5486387" y="6083"/>
                </a:lnTo>
                <a:lnTo>
                  <a:pt x="5486857" y="7200"/>
                </a:lnTo>
                <a:lnTo>
                  <a:pt x="5488724" y="9067"/>
                </a:lnTo>
                <a:lnTo>
                  <a:pt x="5489841" y="9525"/>
                </a:lnTo>
                <a:lnTo>
                  <a:pt x="5501995" y="9525"/>
                </a:lnTo>
                <a:lnTo>
                  <a:pt x="5503113" y="9067"/>
                </a:lnTo>
                <a:lnTo>
                  <a:pt x="5504980" y="7200"/>
                </a:lnTo>
                <a:lnTo>
                  <a:pt x="5505437" y="6083"/>
                </a:lnTo>
                <a:lnTo>
                  <a:pt x="5505437" y="3454"/>
                </a:lnTo>
                <a:close/>
              </a:path>
              <a:path w="8277225" h="3670300">
                <a:moveTo>
                  <a:pt x="5562587" y="3663873"/>
                </a:moveTo>
                <a:lnTo>
                  <a:pt x="5562130" y="3662756"/>
                </a:lnTo>
                <a:lnTo>
                  <a:pt x="5560263" y="3660889"/>
                </a:lnTo>
                <a:lnTo>
                  <a:pt x="5559145" y="3660432"/>
                </a:lnTo>
                <a:lnTo>
                  <a:pt x="5546991" y="3660432"/>
                </a:lnTo>
                <a:lnTo>
                  <a:pt x="5545874" y="3660889"/>
                </a:lnTo>
                <a:lnTo>
                  <a:pt x="5544007" y="3662756"/>
                </a:lnTo>
                <a:lnTo>
                  <a:pt x="5543550" y="3663873"/>
                </a:lnTo>
                <a:lnTo>
                  <a:pt x="5543550" y="3666502"/>
                </a:lnTo>
                <a:lnTo>
                  <a:pt x="5544007" y="3667620"/>
                </a:lnTo>
                <a:lnTo>
                  <a:pt x="5545874" y="3669487"/>
                </a:lnTo>
                <a:lnTo>
                  <a:pt x="5546991" y="3669957"/>
                </a:lnTo>
                <a:lnTo>
                  <a:pt x="5559145" y="3669957"/>
                </a:lnTo>
                <a:lnTo>
                  <a:pt x="5560263" y="3669487"/>
                </a:lnTo>
                <a:lnTo>
                  <a:pt x="5562130" y="3667620"/>
                </a:lnTo>
                <a:lnTo>
                  <a:pt x="5562587" y="3666502"/>
                </a:lnTo>
                <a:lnTo>
                  <a:pt x="5562587" y="3663873"/>
                </a:lnTo>
                <a:close/>
              </a:path>
              <a:path w="8277225" h="3670300">
                <a:moveTo>
                  <a:pt x="5562587" y="2748762"/>
                </a:moveTo>
                <a:lnTo>
                  <a:pt x="5562130" y="2747645"/>
                </a:lnTo>
                <a:lnTo>
                  <a:pt x="5560263" y="2745790"/>
                </a:lnTo>
                <a:lnTo>
                  <a:pt x="5559145" y="2745321"/>
                </a:lnTo>
                <a:lnTo>
                  <a:pt x="5546991" y="2745321"/>
                </a:lnTo>
                <a:lnTo>
                  <a:pt x="5545874" y="2745790"/>
                </a:lnTo>
                <a:lnTo>
                  <a:pt x="5544007" y="2747645"/>
                </a:lnTo>
                <a:lnTo>
                  <a:pt x="5543550" y="2748762"/>
                </a:lnTo>
                <a:lnTo>
                  <a:pt x="5543550" y="2751391"/>
                </a:lnTo>
                <a:lnTo>
                  <a:pt x="5544007" y="2752521"/>
                </a:lnTo>
                <a:lnTo>
                  <a:pt x="5545874" y="2754376"/>
                </a:lnTo>
                <a:lnTo>
                  <a:pt x="5546991" y="2754846"/>
                </a:lnTo>
                <a:lnTo>
                  <a:pt x="5559145" y="2754846"/>
                </a:lnTo>
                <a:lnTo>
                  <a:pt x="5560263" y="2754376"/>
                </a:lnTo>
                <a:lnTo>
                  <a:pt x="5562130" y="2752521"/>
                </a:lnTo>
                <a:lnTo>
                  <a:pt x="5562587" y="2751391"/>
                </a:lnTo>
                <a:lnTo>
                  <a:pt x="5562587" y="2748762"/>
                </a:lnTo>
                <a:close/>
              </a:path>
              <a:path w="8277225" h="3670300">
                <a:moveTo>
                  <a:pt x="5562587" y="1833664"/>
                </a:moveTo>
                <a:lnTo>
                  <a:pt x="5562130" y="1832533"/>
                </a:lnTo>
                <a:lnTo>
                  <a:pt x="5560263" y="1830679"/>
                </a:lnTo>
                <a:lnTo>
                  <a:pt x="5559145" y="1830209"/>
                </a:lnTo>
                <a:lnTo>
                  <a:pt x="5546991" y="1830209"/>
                </a:lnTo>
                <a:lnTo>
                  <a:pt x="5545874" y="1830679"/>
                </a:lnTo>
                <a:lnTo>
                  <a:pt x="5544007" y="1832533"/>
                </a:lnTo>
                <a:lnTo>
                  <a:pt x="5543550" y="1833664"/>
                </a:lnTo>
                <a:lnTo>
                  <a:pt x="5543550" y="1836293"/>
                </a:lnTo>
                <a:lnTo>
                  <a:pt x="5544007" y="1837410"/>
                </a:lnTo>
                <a:lnTo>
                  <a:pt x="5545874" y="1839277"/>
                </a:lnTo>
                <a:lnTo>
                  <a:pt x="5546991" y="1839734"/>
                </a:lnTo>
                <a:lnTo>
                  <a:pt x="5559145" y="1839734"/>
                </a:lnTo>
                <a:lnTo>
                  <a:pt x="5560263" y="1839277"/>
                </a:lnTo>
                <a:lnTo>
                  <a:pt x="5562130" y="1837410"/>
                </a:lnTo>
                <a:lnTo>
                  <a:pt x="5562587" y="1836293"/>
                </a:lnTo>
                <a:lnTo>
                  <a:pt x="5562587" y="1833664"/>
                </a:lnTo>
                <a:close/>
              </a:path>
              <a:path w="8277225" h="3670300">
                <a:moveTo>
                  <a:pt x="5562587" y="918552"/>
                </a:moveTo>
                <a:lnTo>
                  <a:pt x="5562130" y="917435"/>
                </a:lnTo>
                <a:lnTo>
                  <a:pt x="5560263" y="915568"/>
                </a:lnTo>
                <a:lnTo>
                  <a:pt x="5559145" y="915111"/>
                </a:lnTo>
                <a:lnTo>
                  <a:pt x="5546991" y="915111"/>
                </a:lnTo>
                <a:lnTo>
                  <a:pt x="5545874" y="915568"/>
                </a:lnTo>
                <a:lnTo>
                  <a:pt x="5544007" y="917435"/>
                </a:lnTo>
                <a:lnTo>
                  <a:pt x="5543550" y="918552"/>
                </a:lnTo>
                <a:lnTo>
                  <a:pt x="5543550" y="921181"/>
                </a:lnTo>
                <a:lnTo>
                  <a:pt x="5544007" y="922312"/>
                </a:lnTo>
                <a:lnTo>
                  <a:pt x="5545874" y="924166"/>
                </a:lnTo>
                <a:lnTo>
                  <a:pt x="5546991" y="924636"/>
                </a:lnTo>
                <a:lnTo>
                  <a:pt x="5559145" y="924636"/>
                </a:lnTo>
                <a:lnTo>
                  <a:pt x="5560263" y="924166"/>
                </a:lnTo>
                <a:lnTo>
                  <a:pt x="5562130" y="922312"/>
                </a:lnTo>
                <a:lnTo>
                  <a:pt x="5562587" y="921181"/>
                </a:lnTo>
                <a:lnTo>
                  <a:pt x="5562587" y="918552"/>
                </a:lnTo>
                <a:close/>
              </a:path>
              <a:path w="8277225" h="3670300">
                <a:moveTo>
                  <a:pt x="5562587" y="3454"/>
                </a:moveTo>
                <a:lnTo>
                  <a:pt x="5562130" y="2324"/>
                </a:lnTo>
                <a:lnTo>
                  <a:pt x="5560263" y="469"/>
                </a:lnTo>
                <a:lnTo>
                  <a:pt x="5559145" y="0"/>
                </a:lnTo>
                <a:lnTo>
                  <a:pt x="5546991" y="0"/>
                </a:lnTo>
                <a:lnTo>
                  <a:pt x="5545874" y="469"/>
                </a:lnTo>
                <a:lnTo>
                  <a:pt x="5544007" y="2324"/>
                </a:lnTo>
                <a:lnTo>
                  <a:pt x="5543550" y="3454"/>
                </a:lnTo>
                <a:lnTo>
                  <a:pt x="5543550" y="6083"/>
                </a:lnTo>
                <a:lnTo>
                  <a:pt x="5544007" y="7200"/>
                </a:lnTo>
                <a:lnTo>
                  <a:pt x="5545874" y="9067"/>
                </a:lnTo>
                <a:lnTo>
                  <a:pt x="5546991" y="9525"/>
                </a:lnTo>
                <a:lnTo>
                  <a:pt x="5559145" y="9525"/>
                </a:lnTo>
                <a:lnTo>
                  <a:pt x="5560263" y="9067"/>
                </a:lnTo>
                <a:lnTo>
                  <a:pt x="5562130" y="7200"/>
                </a:lnTo>
                <a:lnTo>
                  <a:pt x="5562587" y="6083"/>
                </a:lnTo>
                <a:lnTo>
                  <a:pt x="5562587" y="3454"/>
                </a:lnTo>
                <a:close/>
              </a:path>
              <a:path w="8277225" h="3670300">
                <a:moveTo>
                  <a:pt x="5619750" y="3663873"/>
                </a:moveTo>
                <a:lnTo>
                  <a:pt x="5619280" y="3662756"/>
                </a:lnTo>
                <a:lnTo>
                  <a:pt x="5617413" y="3660889"/>
                </a:lnTo>
                <a:lnTo>
                  <a:pt x="5616295" y="3660432"/>
                </a:lnTo>
                <a:lnTo>
                  <a:pt x="5604141" y="3660432"/>
                </a:lnTo>
                <a:lnTo>
                  <a:pt x="5603024" y="3660889"/>
                </a:lnTo>
                <a:lnTo>
                  <a:pt x="5601157" y="3662756"/>
                </a:lnTo>
                <a:lnTo>
                  <a:pt x="5600687" y="3663873"/>
                </a:lnTo>
                <a:lnTo>
                  <a:pt x="5600687" y="3666502"/>
                </a:lnTo>
                <a:lnTo>
                  <a:pt x="5601157" y="3667620"/>
                </a:lnTo>
                <a:lnTo>
                  <a:pt x="5603024" y="3669487"/>
                </a:lnTo>
                <a:lnTo>
                  <a:pt x="5604141" y="3669957"/>
                </a:lnTo>
                <a:lnTo>
                  <a:pt x="5616295" y="3669957"/>
                </a:lnTo>
                <a:lnTo>
                  <a:pt x="5617413" y="3669487"/>
                </a:lnTo>
                <a:lnTo>
                  <a:pt x="5619280" y="3667620"/>
                </a:lnTo>
                <a:lnTo>
                  <a:pt x="5619750" y="3666502"/>
                </a:lnTo>
                <a:lnTo>
                  <a:pt x="5619750" y="3663873"/>
                </a:lnTo>
                <a:close/>
              </a:path>
              <a:path w="8277225" h="3670300">
                <a:moveTo>
                  <a:pt x="5619750" y="2748762"/>
                </a:moveTo>
                <a:lnTo>
                  <a:pt x="5619280" y="2747645"/>
                </a:lnTo>
                <a:lnTo>
                  <a:pt x="5617413" y="2745790"/>
                </a:lnTo>
                <a:lnTo>
                  <a:pt x="5616295" y="2745321"/>
                </a:lnTo>
                <a:lnTo>
                  <a:pt x="5604141" y="2745321"/>
                </a:lnTo>
                <a:lnTo>
                  <a:pt x="5603024" y="2745790"/>
                </a:lnTo>
                <a:lnTo>
                  <a:pt x="5601157" y="2747645"/>
                </a:lnTo>
                <a:lnTo>
                  <a:pt x="5600687" y="2748762"/>
                </a:lnTo>
                <a:lnTo>
                  <a:pt x="5600687" y="2751391"/>
                </a:lnTo>
                <a:lnTo>
                  <a:pt x="5601157" y="2752521"/>
                </a:lnTo>
                <a:lnTo>
                  <a:pt x="5603024" y="2754376"/>
                </a:lnTo>
                <a:lnTo>
                  <a:pt x="5604141" y="2754846"/>
                </a:lnTo>
                <a:lnTo>
                  <a:pt x="5616295" y="2754846"/>
                </a:lnTo>
                <a:lnTo>
                  <a:pt x="5617413" y="2754376"/>
                </a:lnTo>
                <a:lnTo>
                  <a:pt x="5619280" y="2752521"/>
                </a:lnTo>
                <a:lnTo>
                  <a:pt x="5619750" y="2751391"/>
                </a:lnTo>
                <a:lnTo>
                  <a:pt x="5619750" y="2748762"/>
                </a:lnTo>
                <a:close/>
              </a:path>
              <a:path w="8277225" h="3670300">
                <a:moveTo>
                  <a:pt x="5619750" y="1833664"/>
                </a:moveTo>
                <a:lnTo>
                  <a:pt x="5619280" y="1832533"/>
                </a:lnTo>
                <a:lnTo>
                  <a:pt x="5617413" y="1830679"/>
                </a:lnTo>
                <a:lnTo>
                  <a:pt x="5616295" y="1830209"/>
                </a:lnTo>
                <a:lnTo>
                  <a:pt x="5604141" y="1830209"/>
                </a:lnTo>
                <a:lnTo>
                  <a:pt x="5603024" y="1830679"/>
                </a:lnTo>
                <a:lnTo>
                  <a:pt x="5601157" y="1832533"/>
                </a:lnTo>
                <a:lnTo>
                  <a:pt x="5600687" y="1833664"/>
                </a:lnTo>
                <a:lnTo>
                  <a:pt x="5600687" y="1836293"/>
                </a:lnTo>
                <a:lnTo>
                  <a:pt x="5601157" y="1837410"/>
                </a:lnTo>
                <a:lnTo>
                  <a:pt x="5603024" y="1839277"/>
                </a:lnTo>
                <a:lnTo>
                  <a:pt x="5604141" y="1839734"/>
                </a:lnTo>
                <a:lnTo>
                  <a:pt x="5616295" y="1839734"/>
                </a:lnTo>
                <a:lnTo>
                  <a:pt x="5617413" y="1839277"/>
                </a:lnTo>
                <a:lnTo>
                  <a:pt x="5619280" y="1837410"/>
                </a:lnTo>
                <a:lnTo>
                  <a:pt x="5619750" y="1836293"/>
                </a:lnTo>
                <a:lnTo>
                  <a:pt x="5619750" y="1833664"/>
                </a:lnTo>
                <a:close/>
              </a:path>
              <a:path w="8277225" h="3670300">
                <a:moveTo>
                  <a:pt x="5619750" y="918552"/>
                </a:moveTo>
                <a:lnTo>
                  <a:pt x="5619280" y="917435"/>
                </a:lnTo>
                <a:lnTo>
                  <a:pt x="5617413" y="915568"/>
                </a:lnTo>
                <a:lnTo>
                  <a:pt x="5616295" y="915111"/>
                </a:lnTo>
                <a:lnTo>
                  <a:pt x="5604141" y="915111"/>
                </a:lnTo>
                <a:lnTo>
                  <a:pt x="5603024" y="915568"/>
                </a:lnTo>
                <a:lnTo>
                  <a:pt x="5601157" y="917435"/>
                </a:lnTo>
                <a:lnTo>
                  <a:pt x="5600687" y="918552"/>
                </a:lnTo>
                <a:lnTo>
                  <a:pt x="5600687" y="921181"/>
                </a:lnTo>
                <a:lnTo>
                  <a:pt x="5601157" y="922312"/>
                </a:lnTo>
                <a:lnTo>
                  <a:pt x="5603024" y="924166"/>
                </a:lnTo>
                <a:lnTo>
                  <a:pt x="5604141" y="924636"/>
                </a:lnTo>
                <a:lnTo>
                  <a:pt x="5616295" y="924636"/>
                </a:lnTo>
                <a:lnTo>
                  <a:pt x="5617413" y="924166"/>
                </a:lnTo>
                <a:lnTo>
                  <a:pt x="5619280" y="922312"/>
                </a:lnTo>
                <a:lnTo>
                  <a:pt x="5619750" y="921181"/>
                </a:lnTo>
                <a:lnTo>
                  <a:pt x="5619750" y="918552"/>
                </a:lnTo>
                <a:close/>
              </a:path>
              <a:path w="8277225" h="3670300">
                <a:moveTo>
                  <a:pt x="5619750" y="3454"/>
                </a:moveTo>
                <a:lnTo>
                  <a:pt x="5619280" y="2324"/>
                </a:lnTo>
                <a:lnTo>
                  <a:pt x="5617413" y="469"/>
                </a:lnTo>
                <a:lnTo>
                  <a:pt x="5616295" y="0"/>
                </a:lnTo>
                <a:lnTo>
                  <a:pt x="5604141" y="0"/>
                </a:lnTo>
                <a:lnTo>
                  <a:pt x="5603024" y="469"/>
                </a:lnTo>
                <a:lnTo>
                  <a:pt x="5601157" y="2324"/>
                </a:lnTo>
                <a:lnTo>
                  <a:pt x="5600687" y="3454"/>
                </a:lnTo>
                <a:lnTo>
                  <a:pt x="5600687" y="6083"/>
                </a:lnTo>
                <a:lnTo>
                  <a:pt x="5601157" y="7200"/>
                </a:lnTo>
                <a:lnTo>
                  <a:pt x="5603024" y="9067"/>
                </a:lnTo>
                <a:lnTo>
                  <a:pt x="5604141" y="9525"/>
                </a:lnTo>
                <a:lnTo>
                  <a:pt x="5616295" y="9525"/>
                </a:lnTo>
                <a:lnTo>
                  <a:pt x="5617413" y="9067"/>
                </a:lnTo>
                <a:lnTo>
                  <a:pt x="5619280" y="7200"/>
                </a:lnTo>
                <a:lnTo>
                  <a:pt x="5619750" y="6083"/>
                </a:lnTo>
                <a:lnTo>
                  <a:pt x="5619750" y="3454"/>
                </a:lnTo>
                <a:close/>
              </a:path>
              <a:path w="8277225" h="3670300">
                <a:moveTo>
                  <a:pt x="5676887" y="3663873"/>
                </a:moveTo>
                <a:lnTo>
                  <a:pt x="5676430" y="3662756"/>
                </a:lnTo>
                <a:lnTo>
                  <a:pt x="5674563" y="3660889"/>
                </a:lnTo>
                <a:lnTo>
                  <a:pt x="5673445" y="3660432"/>
                </a:lnTo>
                <a:lnTo>
                  <a:pt x="5661291" y="3660432"/>
                </a:lnTo>
                <a:lnTo>
                  <a:pt x="5660174" y="3660889"/>
                </a:lnTo>
                <a:lnTo>
                  <a:pt x="5658307" y="3662756"/>
                </a:lnTo>
                <a:lnTo>
                  <a:pt x="5657837" y="3663873"/>
                </a:lnTo>
                <a:lnTo>
                  <a:pt x="5657837" y="3666502"/>
                </a:lnTo>
                <a:lnTo>
                  <a:pt x="5658307" y="3667620"/>
                </a:lnTo>
                <a:lnTo>
                  <a:pt x="5660174" y="3669487"/>
                </a:lnTo>
                <a:lnTo>
                  <a:pt x="5661291" y="3669957"/>
                </a:lnTo>
                <a:lnTo>
                  <a:pt x="5673445" y="3669957"/>
                </a:lnTo>
                <a:lnTo>
                  <a:pt x="5674563" y="3669487"/>
                </a:lnTo>
                <a:lnTo>
                  <a:pt x="5676430" y="3667620"/>
                </a:lnTo>
                <a:lnTo>
                  <a:pt x="5676887" y="3666502"/>
                </a:lnTo>
                <a:lnTo>
                  <a:pt x="5676887" y="3663873"/>
                </a:lnTo>
                <a:close/>
              </a:path>
              <a:path w="8277225" h="3670300">
                <a:moveTo>
                  <a:pt x="5676887" y="2748762"/>
                </a:moveTo>
                <a:lnTo>
                  <a:pt x="5676430" y="2747645"/>
                </a:lnTo>
                <a:lnTo>
                  <a:pt x="5674563" y="2745790"/>
                </a:lnTo>
                <a:lnTo>
                  <a:pt x="5673445" y="2745321"/>
                </a:lnTo>
                <a:lnTo>
                  <a:pt x="5661291" y="2745321"/>
                </a:lnTo>
                <a:lnTo>
                  <a:pt x="5660174" y="2745790"/>
                </a:lnTo>
                <a:lnTo>
                  <a:pt x="5658307" y="2747645"/>
                </a:lnTo>
                <a:lnTo>
                  <a:pt x="5657837" y="2748762"/>
                </a:lnTo>
                <a:lnTo>
                  <a:pt x="5657837" y="2751391"/>
                </a:lnTo>
                <a:lnTo>
                  <a:pt x="5658307" y="2752521"/>
                </a:lnTo>
                <a:lnTo>
                  <a:pt x="5660174" y="2754376"/>
                </a:lnTo>
                <a:lnTo>
                  <a:pt x="5661291" y="2754846"/>
                </a:lnTo>
                <a:lnTo>
                  <a:pt x="5673445" y="2754846"/>
                </a:lnTo>
                <a:lnTo>
                  <a:pt x="5674563" y="2754376"/>
                </a:lnTo>
                <a:lnTo>
                  <a:pt x="5676430" y="2752521"/>
                </a:lnTo>
                <a:lnTo>
                  <a:pt x="5676887" y="2751391"/>
                </a:lnTo>
                <a:lnTo>
                  <a:pt x="5676887" y="2748762"/>
                </a:lnTo>
                <a:close/>
              </a:path>
              <a:path w="8277225" h="3670300">
                <a:moveTo>
                  <a:pt x="5676887" y="1833664"/>
                </a:moveTo>
                <a:lnTo>
                  <a:pt x="5676430" y="1832533"/>
                </a:lnTo>
                <a:lnTo>
                  <a:pt x="5674563" y="1830679"/>
                </a:lnTo>
                <a:lnTo>
                  <a:pt x="5673445" y="1830209"/>
                </a:lnTo>
                <a:lnTo>
                  <a:pt x="5661291" y="1830209"/>
                </a:lnTo>
                <a:lnTo>
                  <a:pt x="5660174" y="1830679"/>
                </a:lnTo>
                <a:lnTo>
                  <a:pt x="5658307" y="1832533"/>
                </a:lnTo>
                <a:lnTo>
                  <a:pt x="5657837" y="1833664"/>
                </a:lnTo>
                <a:lnTo>
                  <a:pt x="5657837" y="1836293"/>
                </a:lnTo>
                <a:lnTo>
                  <a:pt x="5658307" y="1837410"/>
                </a:lnTo>
                <a:lnTo>
                  <a:pt x="5660174" y="1839277"/>
                </a:lnTo>
                <a:lnTo>
                  <a:pt x="5661291" y="1839734"/>
                </a:lnTo>
                <a:lnTo>
                  <a:pt x="5673445" y="1839734"/>
                </a:lnTo>
                <a:lnTo>
                  <a:pt x="5674563" y="1839277"/>
                </a:lnTo>
                <a:lnTo>
                  <a:pt x="5676430" y="1837410"/>
                </a:lnTo>
                <a:lnTo>
                  <a:pt x="5676887" y="1836293"/>
                </a:lnTo>
                <a:lnTo>
                  <a:pt x="5676887" y="1833664"/>
                </a:lnTo>
                <a:close/>
              </a:path>
              <a:path w="8277225" h="3670300">
                <a:moveTo>
                  <a:pt x="5676887" y="918552"/>
                </a:moveTo>
                <a:lnTo>
                  <a:pt x="5676430" y="917435"/>
                </a:lnTo>
                <a:lnTo>
                  <a:pt x="5674563" y="915568"/>
                </a:lnTo>
                <a:lnTo>
                  <a:pt x="5673445" y="915111"/>
                </a:lnTo>
                <a:lnTo>
                  <a:pt x="5661291" y="915111"/>
                </a:lnTo>
                <a:lnTo>
                  <a:pt x="5660174" y="915568"/>
                </a:lnTo>
                <a:lnTo>
                  <a:pt x="5658307" y="917435"/>
                </a:lnTo>
                <a:lnTo>
                  <a:pt x="5657837" y="918552"/>
                </a:lnTo>
                <a:lnTo>
                  <a:pt x="5657837" y="921181"/>
                </a:lnTo>
                <a:lnTo>
                  <a:pt x="5658307" y="922312"/>
                </a:lnTo>
                <a:lnTo>
                  <a:pt x="5660174" y="924166"/>
                </a:lnTo>
                <a:lnTo>
                  <a:pt x="5661291" y="924636"/>
                </a:lnTo>
                <a:lnTo>
                  <a:pt x="5673445" y="924636"/>
                </a:lnTo>
                <a:lnTo>
                  <a:pt x="5674563" y="924166"/>
                </a:lnTo>
                <a:lnTo>
                  <a:pt x="5676430" y="922312"/>
                </a:lnTo>
                <a:lnTo>
                  <a:pt x="5676887" y="921181"/>
                </a:lnTo>
                <a:lnTo>
                  <a:pt x="5676887" y="918552"/>
                </a:lnTo>
                <a:close/>
              </a:path>
              <a:path w="8277225" h="3670300">
                <a:moveTo>
                  <a:pt x="5676887" y="3454"/>
                </a:moveTo>
                <a:lnTo>
                  <a:pt x="5676430" y="2324"/>
                </a:lnTo>
                <a:lnTo>
                  <a:pt x="5674563" y="469"/>
                </a:lnTo>
                <a:lnTo>
                  <a:pt x="5673445" y="0"/>
                </a:lnTo>
                <a:lnTo>
                  <a:pt x="5661291" y="0"/>
                </a:lnTo>
                <a:lnTo>
                  <a:pt x="5660174" y="469"/>
                </a:lnTo>
                <a:lnTo>
                  <a:pt x="5658307" y="2324"/>
                </a:lnTo>
                <a:lnTo>
                  <a:pt x="5657837" y="3454"/>
                </a:lnTo>
                <a:lnTo>
                  <a:pt x="5657837" y="6083"/>
                </a:lnTo>
                <a:lnTo>
                  <a:pt x="5658307" y="7200"/>
                </a:lnTo>
                <a:lnTo>
                  <a:pt x="5660174" y="9067"/>
                </a:lnTo>
                <a:lnTo>
                  <a:pt x="5661291" y="9525"/>
                </a:lnTo>
                <a:lnTo>
                  <a:pt x="5673445" y="9525"/>
                </a:lnTo>
                <a:lnTo>
                  <a:pt x="5674563" y="9067"/>
                </a:lnTo>
                <a:lnTo>
                  <a:pt x="5676430" y="7200"/>
                </a:lnTo>
                <a:lnTo>
                  <a:pt x="5676887" y="6083"/>
                </a:lnTo>
                <a:lnTo>
                  <a:pt x="5676887" y="3454"/>
                </a:lnTo>
                <a:close/>
              </a:path>
              <a:path w="8277225" h="3670300">
                <a:moveTo>
                  <a:pt x="5734037" y="3663873"/>
                </a:moveTo>
                <a:lnTo>
                  <a:pt x="5733580" y="3662756"/>
                </a:lnTo>
                <a:lnTo>
                  <a:pt x="5731713" y="3660889"/>
                </a:lnTo>
                <a:lnTo>
                  <a:pt x="5730595" y="3660432"/>
                </a:lnTo>
                <a:lnTo>
                  <a:pt x="5718441" y="3660432"/>
                </a:lnTo>
                <a:lnTo>
                  <a:pt x="5717324" y="3660889"/>
                </a:lnTo>
                <a:lnTo>
                  <a:pt x="5715457" y="3662756"/>
                </a:lnTo>
                <a:lnTo>
                  <a:pt x="5714987" y="3663873"/>
                </a:lnTo>
                <a:lnTo>
                  <a:pt x="5714987" y="3666502"/>
                </a:lnTo>
                <a:lnTo>
                  <a:pt x="5715457" y="3667620"/>
                </a:lnTo>
                <a:lnTo>
                  <a:pt x="5717324" y="3669487"/>
                </a:lnTo>
                <a:lnTo>
                  <a:pt x="5718441" y="3669957"/>
                </a:lnTo>
                <a:lnTo>
                  <a:pt x="5730595" y="3669957"/>
                </a:lnTo>
                <a:lnTo>
                  <a:pt x="5731713" y="3669487"/>
                </a:lnTo>
                <a:lnTo>
                  <a:pt x="5733580" y="3667620"/>
                </a:lnTo>
                <a:lnTo>
                  <a:pt x="5734037" y="3666502"/>
                </a:lnTo>
                <a:lnTo>
                  <a:pt x="5734037" y="3663873"/>
                </a:lnTo>
                <a:close/>
              </a:path>
              <a:path w="8277225" h="3670300">
                <a:moveTo>
                  <a:pt x="5734037" y="2748762"/>
                </a:moveTo>
                <a:lnTo>
                  <a:pt x="5733580" y="2747645"/>
                </a:lnTo>
                <a:lnTo>
                  <a:pt x="5731713" y="2745790"/>
                </a:lnTo>
                <a:lnTo>
                  <a:pt x="5730595" y="2745321"/>
                </a:lnTo>
                <a:lnTo>
                  <a:pt x="5718441" y="2745321"/>
                </a:lnTo>
                <a:lnTo>
                  <a:pt x="5717324" y="2745790"/>
                </a:lnTo>
                <a:lnTo>
                  <a:pt x="5715457" y="2747645"/>
                </a:lnTo>
                <a:lnTo>
                  <a:pt x="5714987" y="2748762"/>
                </a:lnTo>
                <a:lnTo>
                  <a:pt x="5714987" y="2751391"/>
                </a:lnTo>
                <a:lnTo>
                  <a:pt x="5715457" y="2752521"/>
                </a:lnTo>
                <a:lnTo>
                  <a:pt x="5717324" y="2754376"/>
                </a:lnTo>
                <a:lnTo>
                  <a:pt x="5718441" y="2754846"/>
                </a:lnTo>
                <a:lnTo>
                  <a:pt x="5730595" y="2754846"/>
                </a:lnTo>
                <a:lnTo>
                  <a:pt x="5731713" y="2754376"/>
                </a:lnTo>
                <a:lnTo>
                  <a:pt x="5733580" y="2752521"/>
                </a:lnTo>
                <a:lnTo>
                  <a:pt x="5734037" y="2751391"/>
                </a:lnTo>
                <a:lnTo>
                  <a:pt x="5734037" y="2748762"/>
                </a:lnTo>
                <a:close/>
              </a:path>
              <a:path w="8277225" h="3670300">
                <a:moveTo>
                  <a:pt x="5734037" y="1833664"/>
                </a:moveTo>
                <a:lnTo>
                  <a:pt x="5733580" y="1832533"/>
                </a:lnTo>
                <a:lnTo>
                  <a:pt x="5731713" y="1830679"/>
                </a:lnTo>
                <a:lnTo>
                  <a:pt x="5730595" y="1830209"/>
                </a:lnTo>
                <a:lnTo>
                  <a:pt x="5718441" y="1830209"/>
                </a:lnTo>
                <a:lnTo>
                  <a:pt x="5717324" y="1830679"/>
                </a:lnTo>
                <a:lnTo>
                  <a:pt x="5715457" y="1832533"/>
                </a:lnTo>
                <a:lnTo>
                  <a:pt x="5714987" y="1833664"/>
                </a:lnTo>
                <a:lnTo>
                  <a:pt x="5714987" y="1836293"/>
                </a:lnTo>
                <a:lnTo>
                  <a:pt x="5715457" y="1837410"/>
                </a:lnTo>
                <a:lnTo>
                  <a:pt x="5717324" y="1839277"/>
                </a:lnTo>
                <a:lnTo>
                  <a:pt x="5718441" y="1839734"/>
                </a:lnTo>
                <a:lnTo>
                  <a:pt x="5730595" y="1839734"/>
                </a:lnTo>
                <a:lnTo>
                  <a:pt x="5731713" y="1839277"/>
                </a:lnTo>
                <a:lnTo>
                  <a:pt x="5733580" y="1837410"/>
                </a:lnTo>
                <a:lnTo>
                  <a:pt x="5734037" y="1836293"/>
                </a:lnTo>
                <a:lnTo>
                  <a:pt x="5734037" y="1833664"/>
                </a:lnTo>
                <a:close/>
              </a:path>
              <a:path w="8277225" h="3670300">
                <a:moveTo>
                  <a:pt x="5734037" y="918552"/>
                </a:moveTo>
                <a:lnTo>
                  <a:pt x="5733580" y="917435"/>
                </a:lnTo>
                <a:lnTo>
                  <a:pt x="5731713" y="915568"/>
                </a:lnTo>
                <a:lnTo>
                  <a:pt x="5730595" y="915111"/>
                </a:lnTo>
                <a:lnTo>
                  <a:pt x="5718441" y="915111"/>
                </a:lnTo>
                <a:lnTo>
                  <a:pt x="5717324" y="915568"/>
                </a:lnTo>
                <a:lnTo>
                  <a:pt x="5715457" y="917435"/>
                </a:lnTo>
                <a:lnTo>
                  <a:pt x="5714987" y="918552"/>
                </a:lnTo>
                <a:lnTo>
                  <a:pt x="5714987" y="921181"/>
                </a:lnTo>
                <a:lnTo>
                  <a:pt x="5715457" y="922312"/>
                </a:lnTo>
                <a:lnTo>
                  <a:pt x="5717324" y="924166"/>
                </a:lnTo>
                <a:lnTo>
                  <a:pt x="5718441" y="924636"/>
                </a:lnTo>
                <a:lnTo>
                  <a:pt x="5730595" y="924636"/>
                </a:lnTo>
                <a:lnTo>
                  <a:pt x="5731713" y="924166"/>
                </a:lnTo>
                <a:lnTo>
                  <a:pt x="5733580" y="922312"/>
                </a:lnTo>
                <a:lnTo>
                  <a:pt x="5734037" y="921181"/>
                </a:lnTo>
                <a:lnTo>
                  <a:pt x="5734037" y="918552"/>
                </a:lnTo>
                <a:close/>
              </a:path>
              <a:path w="8277225" h="3670300">
                <a:moveTo>
                  <a:pt x="5734037" y="3454"/>
                </a:moveTo>
                <a:lnTo>
                  <a:pt x="5733580" y="2324"/>
                </a:lnTo>
                <a:lnTo>
                  <a:pt x="5731713" y="469"/>
                </a:lnTo>
                <a:lnTo>
                  <a:pt x="5730595" y="0"/>
                </a:lnTo>
                <a:lnTo>
                  <a:pt x="5718441" y="0"/>
                </a:lnTo>
                <a:lnTo>
                  <a:pt x="5717324" y="469"/>
                </a:lnTo>
                <a:lnTo>
                  <a:pt x="5715457" y="2324"/>
                </a:lnTo>
                <a:lnTo>
                  <a:pt x="5714987" y="3454"/>
                </a:lnTo>
                <a:lnTo>
                  <a:pt x="5714987" y="6083"/>
                </a:lnTo>
                <a:lnTo>
                  <a:pt x="5715457" y="7200"/>
                </a:lnTo>
                <a:lnTo>
                  <a:pt x="5717324" y="9067"/>
                </a:lnTo>
                <a:lnTo>
                  <a:pt x="5718441" y="9525"/>
                </a:lnTo>
                <a:lnTo>
                  <a:pt x="5730595" y="9525"/>
                </a:lnTo>
                <a:lnTo>
                  <a:pt x="5731713" y="9067"/>
                </a:lnTo>
                <a:lnTo>
                  <a:pt x="5733580" y="7200"/>
                </a:lnTo>
                <a:lnTo>
                  <a:pt x="5734037" y="6083"/>
                </a:lnTo>
                <a:lnTo>
                  <a:pt x="5734037" y="3454"/>
                </a:lnTo>
                <a:close/>
              </a:path>
              <a:path w="8277225" h="3670300">
                <a:moveTo>
                  <a:pt x="5791200" y="3663873"/>
                </a:moveTo>
                <a:lnTo>
                  <a:pt x="5790730" y="3662756"/>
                </a:lnTo>
                <a:lnTo>
                  <a:pt x="5788863" y="3660889"/>
                </a:lnTo>
                <a:lnTo>
                  <a:pt x="5787745" y="3660432"/>
                </a:lnTo>
                <a:lnTo>
                  <a:pt x="5775591" y="3660432"/>
                </a:lnTo>
                <a:lnTo>
                  <a:pt x="5774461" y="3660889"/>
                </a:lnTo>
                <a:lnTo>
                  <a:pt x="5772607" y="3662756"/>
                </a:lnTo>
                <a:lnTo>
                  <a:pt x="5772137" y="3663873"/>
                </a:lnTo>
                <a:lnTo>
                  <a:pt x="5772137" y="3666502"/>
                </a:lnTo>
                <a:lnTo>
                  <a:pt x="5772607" y="3667620"/>
                </a:lnTo>
                <a:lnTo>
                  <a:pt x="5774461" y="3669487"/>
                </a:lnTo>
                <a:lnTo>
                  <a:pt x="5775591" y="3669957"/>
                </a:lnTo>
                <a:lnTo>
                  <a:pt x="5787745" y="3669957"/>
                </a:lnTo>
                <a:lnTo>
                  <a:pt x="5788863" y="3669487"/>
                </a:lnTo>
                <a:lnTo>
                  <a:pt x="5790730" y="3667620"/>
                </a:lnTo>
                <a:lnTo>
                  <a:pt x="5791200" y="3666502"/>
                </a:lnTo>
                <a:lnTo>
                  <a:pt x="5791200" y="3663873"/>
                </a:lnTo>
                <a:close/>
              </a:path>
              <a:path w="8277225" h="3670300">
                <a:moveTo>
                  <a:pt x="5791200" y="2748762"/>
                </a:moveTo>
                <a:lnTo>
                  <a:pt x="5790730" y="2747645"/>
                </a:lnTo>
                <a:lnTo>
                  <a:pt x="5788863" y="2745790"/>
                </a:lnTo>
                <a:lnTo>
                  <a:pt x="5787745" y="2745321"/>
                </a:lnTo>
                <a:lnTo>
                  <a:pt x="5775591" y="2745321"/>
                </a:lnTo>
                <a:lnTo>
                  <a:pt x="5774461" y="2745790"/>
                </a:lnTo>
                <a:lnTo>
                  <a:pt x="5772607" y="2747645"/>
                </a:lnTo>
                <a:lnTo>
                  <a:pt x="5772137" y="2748762"/>
                </a:lnTo>
                <a:lnTo>
                  <a:pt x="5772137" y="2751391"/>
                </a:lnTo>
                <a:lnTo>
                  <a:pt x="5772607" y="2752521"/>
                </a:lnTo>
                <a:lnTo>
                  <a:pt x="5774461" y="2754376"/>
                </a:lnTo>
                <a:lnTo>
                  <a:pt x="5775591" y="2754846"/>
                </a:lnTo>
                <a:lnTo>
                  <a:pt x="5787745" y="2754846"/>
                </a:lnTo>
                <a:lnTo>
                  <a:pt x="5788863" y="2754376"/>
                </a:lnTo>
                <a:lnTo>
                  <a:pt x="5790730" y="2752521"/>
                </a:lnTo>
                <a:lnTo>
                  <a:pt x="5791200" y="2751391"/>
                </a:lnTo>
                <a:lnTo>
                  <a:pt x="5791200" y="2748762"/>
                </a:lnTo>
                <a:close/>
              </a:path>
              <a:path w="8277225" h="3670300">
                <a:moveTo>
                  <a:pt x="5791200" y="1833664"/>
                </a:moveTo>
                <a:lnTo>
                  <a:pt x="5790730" y="1832533"/>
                </a:lnTo>
                <a:lnTo>
                  <a:pt x="5788863" y="1830679"/>
                </a:lnTo>
                <a:lnTo>
                  <a:pt x="5787745" y="1830209"/>
                </a:lnTo>
                <a:lnTo>
                  <a:pt x="5775591" y="1830209"/>
                </a:lnTo>
                <a:lnTo>
                  <a:pt x="5774461" y="1830679"/>
                </a:lnTo>
                <a:lnTo>
                  <a:pt x="5772607" y="1832533"/>
                </a:lnTo>
                <a:lnTo>
                  <a:pt x="5772137" y="1833664"/>
                </a:lnTo>
                <a:lnTo>
                  <a:pt x="5772137" y="1836293"/>
                </a:lnTo>
                <a:lnTo>
                  <a:pt x="5772607" y="1837410"/>
                </a:lnTo>
                <a:lnTo>
                  <a:pt x="5774461" y="1839277"/>
                </a:lnTo>
                <a:lnTo>
                  <a:pt x="5775591" y="1839734"/>
                </a:lnTo>
                <a:lnTo>
                  <a:pt x="5787745" y="1839734"/>
                </a:lnTo>
                <a:lnTo>
                  <a:pt x="5788863" y="1839277"/>
                </a:lnTo>
                <a:lnTo>
                  <a:pt x="5790730" y="1837410"/>
                </a:lnTo>
                <a:lnTo>
                  <a:pt x="5791200" y="1836293"/>
                </a:lnTo>
                <a:lnTo>
                  <a:pt x="5791200" y="1833664"/>
                </a:lnTo>
                <a:close/>
              </a:path>
              <a:path w="8277225" h="3670300">
                <a:moveTo>
                  <a:pt x="5791200" y="918552"/>
                </a:moveTo>
                <a:lnTo>
                  <a:pt x="5790730" y="917435"/>
                </a:lnTo>
                <a:lnTo>
                  <a:pt x="5788863" y="915568"/>
                </a:lnTo>
                <a:lnTo>
                  <a:pt x="5787745" y="915111"/>
                </a:lnTo>
                <a:lnTo>
                  <a:pt x="5775591" y="915111"/>
                </a:lnTo>
                <a:lnTo>
                  <a:pt x="5774461" y="915568"/>
                </a:lnTo>
                <a:lnTo>
                  <a:pt x="5772607" y="917435"/>
                </a:lnTo>
                <a:lnTo>
                  <a:pt x="5772137" y="918552"/>
                </a:lnTo>
                <a:lnTo>
                  <a:pt x="5772137" y="921181"/>
                </a:lnTo>
                <a:lnTo>
                  <a:pt x="5772607" y="922312"/>
                </a:lnTo>
                <a:lnTo>
                  <a:pt x="5774461" y="924166"/>
                </a:lnTo>
                <a:lnTo>
                  <a:pt x="5775591" y="924636"/>
                </a:lnTo>
                <a:lnTo>
                  <a:pt x="5787745" y="924636"/>
                </a:lnTo>
                <a:lnTo>
                  <a:pt x="5788863" y="924166"/>
                </a:lnTo>
                <a:lnTo>
                  <a:pt x="5790730" y="922312"/>
                </a:lnTo>
                <a:lnTo>
                  <a:pt x="5791200" y="921181"/>
                </a:lnTo>
                <a:lnTo>
                  <a:pt x="5791200" y="918552"/>
                </a:lnTo>
                <a:close/>
              </a:path>
              <a:path w="8277225" h="3670300">
                <a:moveTo>
                  <a:pt x="5791200" y="3454"/>
                </a:moveTo>
                <a:lnTo>
                  <a:pt x="5790730" y="2324"/>
                </a:lnTo>
                <a:lnTo>
                  <a:pt x="5788863" y="469"/>
                </a:lnTo>
                <a:lnTo>
                  <a:pt x="5787745" y="0"/>
                </a:lnTo>
                <a:lnTo>
                  <a:pt x="5775591" y="0"/>
                </a:lnTo>
                <a:lnTo>
                  <a:pt x="5774461" y="469"/>
                </a:lnTo>
                <a:lnTo>
                  <a:pt x="5772607" y="2324"/>
                </a:lnTo>
                <a:lnTo>
                  <a:pt x="5772137" y="3454"/>
                </a:lnTo>
                <a:lnTo>
                  <a:pt x="5772137" y="6083"/>
                </a:lnTo>
                <a:lnTo>
                  <a:pt x="5772607" y="7200"/>
                </a:lnTo>
                <a:lnTo>
                  <a:pt x="5774461" y="9067"/>
                </a:lnTo>
                <a:lnTo>
                  <a:pt x="5775591" y="9525"/>
                </a:lnTo>
                <a:lnTo>
                  <a:pt x="5787745" y="9525"/>
                </a:lnTo>
                <a:lnTo>
                  <a:pt x="5788863" y="9067"/>
                </a:lnTo>
                <a:lnTo>
                  <a:pt x="5790730" y="7200"/>
                </a:lnTo>
                <a:lnTo>
                  <a:pt x="5791200" y="6083"/>
                </a:lnTo>
                <a:lnTo>
                  <a:pt x="5791200" y="3454"/>
                </a:lnTo>
                <a:close/>
              </a:path>
              <a:path w="8277225" h="3670300">
                <a:moveTo>
                  <a:pt x="5848350" y="3663873"/>
                </a:moveTo>
                <a:lnTo>
                  <a:pt x="5847880" y="3662756"/>
                </a:lnTo>
                <a:lnTo>
                  <a:pt x="5846013" y="3660889"/>
                </a:lnTo>
                <a:lnTo>
                  <a:pt x="5844895" y="3660432"/>
                </a:lnTo>
                <a:lnTo>
                  <a:pt x="5832741" y="3660432"/>
                </a:lnTo>
                <a:lnTo>
                  <a:pt x="5831624" y="3660889"/>
                </a:lnTo>
                <a:lnTo>
                  <a:pt x="5829757" y="3662756"/>
                </a:lnTo>
                <a:lnTo>
                  <a:pt x="5829287" y="3663873"/>
                </a:lnTo>
                <a:lnTo>
                  <a:pt x="5829287" y="3666502"/>
                </a:lnTo>
                <a:lnTo>
                  <a:pt x="5829757" y="3667620"/>
                </a:lnTo>
                <a:lnTo>
                  <a:pt x="5831624" y="3669487"/>
                </a:lnTo>
                <a:lnTo>
                  <a:pt x="5832741" y="3669957"/>
                </a:lnTo>
                <a:lnTo>
                  <a:pt x="5844895" y="3669957"/>
                </a:lnTo>
                <a:lnTo>
                  <a:pt x="5846013" y="3669487"/>
                </a:lnTo>
                <a:lnTo>
                  <a:pt x="5847880" y="3667620"/>
                </a:lnTo>
                <a:lnTo>
                  <a:pt x="5848350" y="3666502"/>
                </a:lnTo>
                <a:lnTo>
                  <a:pt x="5848350" y="3663873"/>
                </a:lnTo>
                <a:close/>
              </a:path>
              <a:path w="8277225" h="3670300">
                <a:moveTo>
                  <a:pt x="5848350" y="2748762"/>
                </a:moveTo>
                <a:lnTo>
                  <a:pt x="5847880" y="2747645"/>
                </a:lnTo>
                <a:lnTo>
                  <a:pt x="5846013" y="2745790"/>
                </a:lnTo>
                <a:lnTo>
                  <a:pt x="5844895" y="2745321"/>
                </a:lnTo>
                <a:lnTo>
                  <a:pt x="5832741" y="2745321"/>
                </a:lnTo>
                <a:lnTo>
                  <a:pt x="5831624" y="2745790"/>
                </a:lnTo>
                <a:lnTo>
                  <a:pt x="5829757" y="2747645"/>
                </a:lnTo>
                <a:lnTo>
                  <a:pt x="5829287" y="2748762"/>
                </a:lnTo>
                <a:lnTo>
                  <a:pt x="5829287" y="2751391"/>
                </a:lnTo>
                <a:lnTo>
                  <a:pt x="5829757" y="2752521"/>
                </a:lnTo>
                <a:lnTo>
                  <a:pt x="5831624" y="2754376"/>
                </a:lnTo>
                <a:lnTo>
                  <a:pt x="5832741" y="2754846"/>
                </a:lnTo>
                <a:lnTo>
                  <a:pt x="5844895" y="2754846"/>
                </a:lnTo>
                <a:lnTo>
                  <a:pt x="5846013" y="2754376"/>
                </a:lnTo>
                <a:lnTo>
                  <a:pt x="5847880" y="2752521"/>
                </a:lnTo>
                <a:lnTo>
                  <a:pt x="5848350" y="2751391"/>
                </a:lnTo>
                <a:lnTo>
                  <a:pt x="5848350" y="2748762"/>
                </a:lnTo>
                <a:close/>
              </a:path>
              <a:path w="8277225" h="3670300">
                <a:moveTo>
                  <a:pt x="5848350" y="1833664"/>
                </a:moveTo>
                <a:lnTo>
                  <a:pt x="5847880" y="1832533"/>
                </a:lnTo>
                <a:lnTo>
                  <a:pt x="5846013" y="1830679"/>
                </a:lnTo>
                <a:lnTo>
                  <a:pt x="5844895" y="1830209"/>
                </a:lnTo>
                <a:lnTo>
                  <a:pt x="5832741" y="1830209"/>
                </a:lnTo>
                <a:lnTo>
                  <a:pt x="5831624" y="1830679"/>
                </a:lnTo>
                <a:lnTo>
                  <a:pt x="5829757" y="1832533"/>
                </a:lnTo>
                <a:lnTo>
                  <a:pt x="5829287" y="1833664"/>
                </a:lnTo>
                <a:lnTo>
                  <a:pt x="5829287" y="1836293"/>
                </a:lnTo>
                <a:lnTo>
                  <a:pt x="5829757" y="1837410"/>
                </a:lnTo>
                <a:lnTo>
                  <a:pt x="5831624" y="1839277"/>
                </a:lnTo>
                <a:lnTo>
                  <a:pt x="5832741" y="1839734"/>
                </a:lnTo>
                <a:lnTo>
                  <a:pt x="5844895" y="1839734"/>
                </a:lnTo>
                <a:lnTo>
                  <a:pt x="5846013" y="1839277"/>
                </a:lnTo>
                <a:lnTo>
                  <a:pt x="5847880" y="1837410"/>
                </a:lnTo>
                <a:lnTo>
                  <a:pt x="5848350" y="1836293"/>
                </a:lnTo>
                <a:lnTo>
                  <a:pt x="5848350" y="1833664"/>
                </a:lnTo>
                <a:close/>
              </a:path>
              <a:path w="8277225" h="3670300">
                <a:moveTo>
                  <a:pt x="5848350" y="918552"/>
                </a:moveTo>
                <a:lnTo>
                  <a:pt x="5847880" y="917435"/>
                </a:lnTo>
                <a:lnTo>
                  <a:pt x="5846013" y="915568"/>
                </a:lnTo>
                <a:lnTo>
                  <a:pt x="5844895" y="915111"/>
                </a:lnTo>
                <a:lnTo>
                  <a:pt x="5832741" y="915111"/>
                </a:lnTo>
                <a:lnTo>
                  <a:pt x="5831624" y="915568"/>
                </a:lnTo>
                <a:lnTo>
                  <a:pt x="5829757" y="917435"/>
                </a:lnTo>
                <a:lnTo>
                  <a:pt x="5829287" y="918552"/>
                </a:lnTo>
                <a:lnTo>
                  <a:pt x="5829287" y="921181"/>
                </a:lnTo>
                <a:lnTo>
                  <a:pt x="5829757" y="922312"/>
                </a:lnTo>
                <a:lnTo>
                  <a:pt x="5831624" y="924166"/>
                </a:lnTo>
                <a:lnTo>
                  <a:pt x="5832741" y="924636"/>
                </a:lnTo>
                <a:lnTo>
                  <a:pt x="5844895" y="924636"/>
                </a:lnTo>
                <a:lnTo>
                  <a:pt x="5846013" y="924166"/>
                </a:lnTo>
                <a:lnTo>
                  <a:pt x="5847880" y="922312"/>
                </a:lnTo>
                <a:lnTo>
                  <a:pt x="5848350" y="921181"/>
                </a:lnTo>
                <a:lnTo>
                  <a:pt x="5848350" y="918552"/>
                </a:lnTo>
                <a:close/>
              </a:path>
              <a:path w="8277225" h="3670300">
                <a:moveTo>
                  <a:pt x="5848350" y="3454"/>
                </a:moveTo>
                <a:lnTo>
                  <a:pt x="5847880" y="2324"/>
                </a:lnTo>
                <a:lnTo>
                  <a:pt x="5846013" y="469"/>
                </a:lnTo>
                <a:lnTo>
                  <a:pt x="5844895" y="0"/>
                </a:lnTo>
                <a:lnTo>
                  <a:pt x="5832741" y="0"/>
                </a:lnTo>
                <a:lnTo>
                  <a:pt x="5831624" y="469"/>
                </a:lnTo>
                <a:lnTo>
                  <a:pt x="5829757" y="2324"/>
                </a:lnTo>
                <a:lnTo>
                  <a:pt x="5829287" y="3454"/>
                </a:lnTo>
                <a:lnTo>
                  <a:pt x="5829287" y="6083"/>
                </a:lnTo>
                <a:lnTo>
                  <a:pt x="5829757" y="7200"/>
                </a:lnTo>
                <a:lnTo>
                  <a:pt x="5831624" y="9067"/>
                </a:lnTo>
                <a:lnTo>
                  <a:pt x="5832741" y="9525"/>
                </a:lnTo>
                <a:lnTo>
                  <a:pt x="5844895" y="9525"/>
                </a:lnTo>
                <a:lnTo>
                  <a:pt x="5846013" y="9067"/>
                </a:lnTo>
                <a:lnTo>
                  <a:pt x="5847880" y="7200"/>
                </a:lnTo>
                <a:lnTo>
                  <a:pt x="5848350" y="6083"/>
                </a:lnTo>
                <a:lnTo>
                  <a:pt x="5848350" y="3454"/>
                </a:lnTo>
                <a:close/>
              </a:path>
              <a:path w="8277225" h="3670300">
                <a:moveTo>
                  <a:pt x="5905487" y="3663873"/>
                </a:moveTo>
                <a:lnTo>
                  <a:pt x="5905030" y="3662756"/>
                </a:lnTo>
                <a:lnTo>
                  <a:pt x="5903163" y="3660889"/>
                </a:lnTo>
                <a:lnTo>
                  <a:pt x="5902045" y="3660432"/>
                </a:lnTo>
                <a:lnTo>
                  <a:pt x="5889891" y="3660432"/>
                </a:lnTo>
                <a:lnTo>
                  <a:pt x="5888774" y="3660889"/>
                </a:lnTo>
                <a:lnTo>
                  <a:pt x="5886907" y="3662756"/>
                </a:lnTo>
                <a:lnTo>
                  <a:pt x="5886437" y="3663873"/>
                </a:lnTo>
                <a:lnTo>
                  <a:pt x="5886437" y="3666502"/>
                </a:lnTo>
                <a:lnTo>
                  <a:pt x="5886907" y="3667620"/>
                </a:lnTo>
                <a:lnTo>
                  <a:pt x="5888774" y="3669487"/>
                </a:lnTo>
                <a:lnTo>
                  <a:pt x="5889891" y="3669957"/>
                </a:lnTo>
                <a:lnTo>
                  <a:pt x="5902045" y="3669957"/>
                </a:lnTo>
                <a:lnTo>
                  <a:pt x="5903163" y="3669487"/>
                </a:lnTo>
                <a:lnTo>
                  <a:pt x="5905030" y="3667620"/>
                </a:lnTo>
                <a:lnTo>
                  <a:pt x="5905487" y="3666502"/>
                </a:lnTo>
                <a:lnTo>
                  <a:pt x="5905487" y="3663873"/>
                </a:lnTo>
                <a:close/>
              </a:path>
              <a:path w="8277225" h="3670300">
                <a:moveTo>
                  <a:pt x="5905487" y="2748762"/>
                </a:moveTo>
                <a:lnTo>
                  <a:pt x="5905030" y="2747645"/>
                </a:lnTo>
                <a:lnTo>
                  <a:pt x="5903163" y="2745790"/>
                </a:lnTo>
                <a:lnTo>
                  <a:pt x="5902045" y="2745321"/>
                </a:lnTo>
                <a:lnTo>
                  <a:pt x="5889891" y="2745321"/>
                </a:lnTo>
                <a:lnTo>
                  <a:pt x="5888774" y="2745790"/>
                </a:lnTo>
                <a:lnTo>
                  <a:pt x="5886907" y="2747645"/>
                </a:lnTo>
                <a:lnTo>
                  <a:pt x="5886437" y="2748762"/>
                </a:lnTo>
                <a:lnTo>
                  <a:pt x="5886437" y="2751391"/>
                </a:lnTo>
                <a:lnTo>
                  <a:pt x="5886907" y="2752521"/>
                </a:lnTo>
                <a:lnTo>
                  <a:pt x="5888774" y="2754376"/>
                </a:lnTo>
                <a:lnTo>
                  <a:pt x="5889891" y="2754846"/>
                </a:lnTo>
                <a:lnTo>
                  <a:pt x="5902045" y="2754846"/>
                </a:lnTo>
                <a:lnTo>
                  <a:pt x="5903163" y="2754376"/>
                </a:lnTo>
                <a:lnTo>
                  <a:pt x="5905030" y="2752521"/>
                </a:lnTo>
                <a:lnTo>
                  <a:pt x="5905487" y="2751391"/>
                </a:lnTo>
                <a:lnTo>
                  <a:pt x="5905487" y="2748762"/>
                </a:lnTo>
                <a:close/>
              </a:path>
              <a:path w="8277225" h="3670300">
                <a:moveTo>
                  <a:pt x="5905487" y="1833664"/>
                </a:moveTo>
                <a:lnTo>
                  <a:pt x="5905030" y="1832533"/>
                </a:lnTo>
                <a:lnTo>
                  <a:pt x="5903163" y="1830679"/>
                </a:lnTo>
                <a:lnTo>
                  <a:pt x="5902045" y="1830209"/>
                </a:lnTo>
                <a:lnTo>
                  <a:pt x="5889891" y="1830209"/>
                </a:lnTo>
                <a:lnTo>
                  <a:pt x="5888774" y="1830679"/>
                </a:lnTo>
                <a:lnTo>
                  <a:pt x="5886907" y="1832533"/>
                </a:lnTo>
                <a:lnTo>
                  <a:pt x="5886437" y="1833664"/>
                </a:lnTo>
                <a:lnTo>
                  <a:pt x="5886437" y="1836293"/>
                </a:lnTo>
                <a:lnTo>
                  <a:pt x="5886907" y="1837410"/>
                </a:lnTo>
                <a:lnTo>
                  <a:pt x="5888774" y="1839277"/>
                </a:lnTo>
                <a:lnTo>
                  <a:pt x="5889891" y="1839734"/>
                </a:lnTo>
                <a:lnTo>
                  <a:pt x="5902045" y="1839734"/>
                </a:lnTo>
                <a:lnTo>
                  <a:pt x="5903163" y="1839277"/>
                </a:lnTo>
                <a:lnTo>
                  <a:pt x="5905030" y="1837410"/>
                </a:lnTo>
                <a:lnTo>
                  <a:pt x="5905487" y="1836293"/>
                </a:lnTo>
                <a:lnTo>
                  <a:pt x="5905487" y="1833664"/>
                </a:lnTo>
                <a:close/>
              </a:path>
              <a:path w="8277225" h="3670300">
                <a:moveTo>
                  <a:pt x="5905487" y="918552"/>
                </a:moveTo>
                <a:lnTo>
                  <a:pt x="5905030" y="917435"/>
                </a:lnTo>
                <a:lnTo>
                  <a:pt x="5903163" y="915568"/>
                </a:lnTo>
                <a:lnTo>
                  <a:pt x="5902045" y="915111"/>
                </a:lnTo>
                <a:lnTo>
                  <a:pt x="5889891" y="915111"/>
                </a:lnTo>
                <a:lnTo>
                  <a:pt x="5888774" y="915568"/>
                </a:lnTo>
                <a:lnTo>
                  <a:pt x="5886907" y="917435"/>
                </a:lnTo>
                <a:lnTo>
                  <a:pt x="5886437" y="918552"/>
                </a:lnTo>
                <a:lnTo>
                  <a:pt x="5886437" y="921181"/>
                </a:lnTo>
                <a:lnTo>
                  <a:pt x="5886907" y="922312"/>
                </a:lnTo>
                <a:lnTo>
                  <a:pt x="5888774" y="924166"/>
                </a:lnTo>
                <a:lnTo>
                  <a:pt x="5889891" y="924636"/>
                </a:lnTo>
                <a:lnTo>
                  <a:pt x="5902045" y="924636"/>
                </a:lnTo>
                <a:lnTo>
                  <a:pt x="5903163" y="924166"/>
                </a:lnTo>
                <a:lnTo>
                  <a:pt x="5905030" y="922312"/>
                </a:lnTo>
                <a:lnTo>
                  <a:pt x="5905487" y="921181"/>
                </a:lnTo>
                <a:lnTo>
                  <a:pt x="5905487" y="918552"/>
                </a:lnTo>
                <a:close/>
              </a:path>
              <a:path w="8277225" h="3670300">
                <a:moveTo>
                  <a:pt x="5905487" y="3454"/>
                </a:moveTo>
                <a:lnTo>
                  <a:pt x="5905030" y="2324"/>
                </a:lnTo>
                <a:lnTo>
                  <a:pt x="5903163" y="469"/>
                </a:lnTo>
                <a:lnTo>
                  <a:pt x="5902045" y="0"/>
                </a:lnTo>
                <a:lnTo>
                  <a:pt x="5889891" y="0"/>
                </a:lnTo>
                <a:lnTo>
                  <a:pt x="5888774" y="469"/>
                </a:lnTo>
                <a:lnTo>
                  <a:pt x="5886907" y="2324"/>
                </a:lnTo>
                <a:lnTo>
                  <a:pt x="5886437" y="3454"/>
                </a:lnTo>
                <a:lnTo>
                  <a:pt x="5886437" y="6083"/>
                </a:lnTo>
                <a:lnTo>
                  <a:pt x="5886907" y="7200"/>
                </a:lnTo>
                <a:lnTo>
                  <a:pt x="5888774" y="9067"/>
                </a:lnTo>
                <a:lnTo>
                  <a:pt x="5889891" y="9525"/>
                </a:lnTo>
                <a:lnTo>
                  <a:pt x="5902045" y="9525"/>
                </a:lnTo>
                <a:lnTo>
                  <a:pt x="5903163" y="9067"/>
                </a:lnTo>
                <a:lnTo>
                  <a:pt x="5905030" y="7200"/>
                </a:lnTo>
                <a:lnTo>
                  <a:pt x="5905487" y="6083"/>
                </a:lnTo>
                <a:lnTo>
                  <a:pt x="5905487" y="3454"/>
                </a:lnTo>
                <a:close/>
              </a:path>
              <a:path w="8277225" h="3670300">
                <a:moveTo>
                  <a:pt x="5962637" y="3663873"/>
                </a:moveTo>
                <a:lnTo>
                  <a:pt x="5962180" y="3662756"/>
                </a:lnTo>
                <a:lnTo>
                  <a:pt x="5960313" y="3660889"/>
                </a:lnTo>
                <a:lnTo>
                  <a:pt x="5959195" y="3660432"/>
                </a:lnTo>
                <a:lnTo>
                  <a:pt x="5947041" y="3660432"/>
                </a:lnTo>
                <a:lnTo>
                  <a:pt x="5945924" y="3660889"/>
                </a:lnTo>
                <a:lnTo>
                  <a:pt x="5944057" y="3662756"/>
                </a:lnTo>
                <a:lnTo>
                  <a:pt x="5943600" y="3663873"/>
                </a:lnTo>
                <a:lnTo>
                  <a:pt x="5943600" y="3666502"/>
                </a:lnTo>
                <a:lnTo>
                  <a:pt x="5944057" y="3667620"/>
                </a:lnTo>
                <a:lnTo>
                  <a:pt x="5945924" y="3669487"/>
                </a:lnTo>
                <a:lnTo>
                  <a:pt x="5947041" y="3669957"/>
                </a:lnTo>
                <a:lnTo>
                  <a:pt x="5959195" y="3669957"/>
                </a:lnTo>
                <a:lnTo>
                  <a:pt x="5960313" y="3669487"/>
                </a:lnTo>
                <a:lnTo>
                  <a:pt x="5962180" y="3667620"/>
                </a:lnTo>
                <a:lnTo>
                  <a:pt x="5962637" y="3666502"/>
                </a:lnTo>
                <a:lnTo>
                  <a:pt x="5962637" y="3663873"/>
                </a:lnTo>
                <a:close/>
              </a:path>
              <a:path w="8277225" h="3670300">
                <a:moveTo>
                  <a:pt x="5962637" y="2748762"/>
                </a:moveTo>
                <a:lnTo>
                  <a:pt x="5962180" y="2747645"/>
                </a:lnTo>
                <a:lnTo>
                  <a:pt x="5960313" y="2745790"/>
                </a:lnTo>
                <a:lnTo>
                  <a:pt x="5959195" y="2745321"/>
                </a:lnTo>
                <a:lnTo>
                  <a:pt x="5947041" y="2745321"/>
                </a:lnTo>
                <a:lnTo>
                  <a:pt x="5945924" y="2745790"/>
                </a:lnTo>
                <a:lnTo>
                  <a:pt x="5944057" y="2747645"/>
                </a:lnTo>
                <a:lnTo>
                  <a:pt x="5943600" y="2748762"/>
                </a:lnTo>
                <a:lnTo>
                  <a:pt x="5943600" y="2751391"/>
                </a:lnTo>
                <a:lnTo>
                  <a:pt x="5944057" y="2752521"/>
                </a:lnTo>
                <a:lnTo>
                  <a:pt x="5945924" y="2754376"/>
                </a:lnTo>
                <a:lnTo>
                  <a:pt x="5947041" y="2754846"/>
                </a:lnTo>
                <a:lnTo>
                  <a:pt x="5959195" y="2754846"/>
                </a:lnTo>
                <a:lnTo>
                  <a:pt x="5960313" y="2754376"/>
                </a:lnTo>
                <a:lnTo>
                  <a:pt x="5962180" y="2752521"/>
                </a:lnTo>
                <a:lnTo>
                  <a:pt x="5962637" y="2751391"/>
                </a:lnTo>
                <a:lnTo>
                  <a:pt x="5962637" y="2748762"/>
                </a:lnTo>
                <a:close/>
              </a:path>
              <a:path w="8277225" h="3670300">
                <a:moveTo>
                  <a:pt x="5962637" y="1833664"/>
                </a:moveTo>
                <a:lnTo>
                  <a:pt x="5962180" y="1832533"/>
                </a:lnTo>
                <a:lnTo>
                  <a:pt x="5960313" y="1830679"/>
                </a:lnTo>
                <a:lnTo>
                  <a:pt x="5959195" y="1830209"/>
                </a:lnTo>
                <a:lnTo>
                  <a:pt x="5947041" y="1830209"/>
                </a:lnTo>
                <a:lnTo>
                  <a:pt x="5945924" y="1830679"/>
                </a:lnTo>
                <a:lnTo>
                  <a:pt x="5944057" y="1832533"/>
                </a:lnTo>
                <a:lnTo>
                  <a:pt x="5943600" y="1833664"/>
                </a:lnTo>
                <a:lnTo>
                  <a:pt x="5943600" y="1836293"/>
                </a:lnTo>
                <a:lnTo>
                  <a:pt x="5944057" y="1837410"/>
                </a:lnTo>
                <a:lnTo>
                  <a:pt x="5945924" y="1839277"/>
                </a:lnTo>
                <a:lnTo>
                  <a:pt x="5947041" y="1839734"/>
                </a:lnTo>
                <a:lnTo>
                  <a:pt x="5959195" y="1839734"/>
                </a:lnTo>
                <a:lnTo>
                  <a:pt x="5960313" y="1839277"/>
                </a:lnTo>
                <a:lnTo>
                  <a:pt x="5962180" y="1837410"/>
                </a:lnTo>
                <a:lnTo>
                  <a:pt x="5962637" y="1836293"/>
                </a:lnTo>
                <a:lnTo>
                  <a:pt x="5962637" y="1833664"/>
                </a:lnTo>
                <a:close/>
              </a:path>
              <a:path w="8277225" h="3670300">
                <a:moveTo>
                  <a:pt x="5962637" y="918552"/>
                </a:moveTo>
                <a:lnTo>
                  <a:pt x="5962180" y="917435"/>
                </a:lnTo>
                <a:lnTo>
                  <a:pt x="5960313" y="915568"/>
                </a:lnTo>
                <a:lnTo>
                  <a:pt x="5959195" y="915111"/>
                </a:lnTo>
                <a:lnTo>
                  <a:pt x="5947041" y="915111"/>
                </a:lnTo>
                <a:lnTo>
                  <a:pt x="5945924" y="915568"/>
                </a:lnTo>
                <a:lnTo>
                  <a:pt x="5944057" y="917435"/>
                </a:lnTo>
                <a:lnTo>
                  <a:pt x="5943600" y="918552"/>
                </a:lnTo>
                <a:lnTo>
                  <a:pt x="5943600" y="921181"/>
                </a:lnTo>
                <a:lnTo>
                  <a:pt x="5944057" y="922312"/>
                </a:lnTo>
                <a:lnTo>
                  <a:pt x="5945924" y="924166"/>
                </a:lnTo>
                <a:lnTo>
                  <a:pt x="5947041" y="924636"/>
                </a:lnTo>
                <a:lnTo>
                  <a:pt x="5959195" y="924636"/>
                </a:lnTo>
                <a:lnTo>
                  <a:pt x="5960313" y="924166"/>
                </a:lnTo>
                <a:lnTo>
                  <a:pt x="5962180" y="922312"/>
                </a:lnTo>
                <a:lnTo>
                  <a:pt x="5962637" y="921181"/>
                </a:lnTo>
                <a:lnTo>
                  <a:pt x="5962637" y="918552"/>
                </a:lnTo>
                <a:close/>
              </a:path>
              <a:path w="8277225" h="3670300">
                <a:moveTo>
                  <a:pt x="5962637" y="3454"/>
                </a:moveTo>
                <a:lnTo>
                  <a:pt x="5962180" y="2324"/>
                </a:lnTo>
                <a:lnTo>
                  <a:pt x="5960313" y="469"/>
                </a:lnTo>
                <a:lnTo>
                  <a:pt x="5959195" y="0"/>
                </a:lnTo>
                <a:lnTo>
                  <a:pt x="5947041" y="0"/>
                </a:lnTo>
                <a:lnTo>
                  <a:pt x="5945924" y="469"/>
                </a:lnTo>
                <a:lnTo>
                  <a:pt x="5944057" y="2324"/>
                </a:lnTo>
                <a:lnTo>
                  <a:pt x="5943600" y="3454"/>
                </a:lnTo>
                <a:lnTo>
                  <a:pt x="5943600" y="6083"/>
                </a:lnTo>
                <a:lnTo>
                  <a:pt x="5944057" y="7200"/>
                </a:lnTo>
                <a:lnTo>
                  <a:pt x="5945924" y="9067"/>
                </a:lnTo>
                <a:lnTo>
                  <a:pt x="5947041" y="9525"/>
                </a:lnTo>
                <a:lnTo>
                  <a:pt x="5959195" y="9525"/>
                </a:lnTo>
                <a:lnTo>
                  <a:pt x="5960313" y="9067"/>
                </a:lnTo>
                <a:lnTo>
                  <a:pt x="5962180" y="7200"/>
                </a:lnTo>
                <a:lnTo>
                  <a:pt x="5962637" y="6083"/>
                </a:lnTo>
                <a:lnTo>
                  <a:pt x="5962637" y="3454"/>
                </a:lnTo>
                <a:close/>
              </a:path>
              <a:path w="8277225" h="3670300">
                <a:moveTo>
                  <a:pt x="6019800" y="3663873"/>
                </a:moveTo>
                <a:lnTo>
                  <a:pt x="6019330" y="3662756"/>
                </a:lnTo>
                <a:lnTo>
                  <a:pt x="6017463" y="3660889"/>
                </a:lnTo>
                <a:lnTo>
                  <a:pt x="6016345" y="3660432"/>
                </a:lnTo>
                <a:lnTo>
                  <a:pt x="6004191" y="3660432"/>
                </a:lnTo>
                <a:lnTo>
                  <a:pt x="6003074" y="3660889"/>
                </a:lnTo>
                <a:lnTo>
                  <a:pt x="6001207" y="3662756"/>
                </a:lnTo>
                <a:lnTo>
                  <a:pt x="6000750" y="3663873"/>
                </a:lnTo>
                <a:lnTo>
                  <a:pt x="6000750" y="3666502"/>
                </a:lnTo>
                <a:lnTo>
                  <a:pt x="6001207" y="3667620"/>
                </a:lnTo>
                <a:lnTo>
                  <a:pt x="6003074" y="3669487"/>
                </a:lnTo>
                <a:lnTo>
                  <a:pt x="6004191" y="3669957"/>
                </a:lnTo>
                <a:lnTo>
                  <a:pt x="6016345" y="3669957"/>
                </a:lnTo>
                <a:lnTo>
                  <a:pt x="6017463" y="3669487"/>
                </a:lnTo>
                <a:lnTo>
                  <a:pt x="6019330" y="3667620"/>
                </a:lnTo>
                <a:lnTo>
                  <a:pt x="6019800" y="3666502"/>
                </a:lnTo>
                <a:lnTo>
                  <a:pt x="6019800" y="3663873"/>
                </a:lnTo>
                <a:close/>
              </a:path>
              <a:path w="8277225" h="3670300">
                <a:moveTo>
                  <a:pt x="6019800" y="2748762"/>
                </a:moveTo>
                <a:lnTo>
                  <a:pt x="6019330" y="2747645"/>
                </a:lnTo>
                <a:lnTo>
                  <a:pt x="6017463" y="2745790"/>
                </a:lnTo>
                <a:lnTo>
                  <a:pt x="6016345" y="2745321"/>
                </a:lnTo>
                <a:lnTo>
                  <a:pt x="6004191" y="2745321"/>
                </a:lnTo>
                <a:lnTo>
                  <a:pt x="6003074" y="2745790"/>
                </a:lnTo>
                <a:lnTo>
                  <a:pt x="6001207" y="2747645"/>
                </a:lnTo>
                <a:lnTo>
                  <a:pt x="6000750" y="2748762"/>
                </a:lnTo>
                <a:lnTo>
                  <a:pt x="6000750" y="2751391"/>
                </a:lnTo>
                <a:lnTo>
                  <a:pt x="6001207" y="2752521"/>
                </a:lnTo>
                <a:lnTo>
                  <a:pt x="6003074" y="2754376"/>
                </a:lnTo>
                <a:lnTo>
                  <a:pt x="6004191" y="2754846"/>
                </a:lnTo>
                <a:lnTo>
                  <a:pt x="6016345" y="2754846"/>
                </a:lnTo>
                <a:lnTo>
                  <a:pt x="6017463" y="2754376"/>
                </a:lnTo>
                <a:lnTo>
                  <a:pt x="6019330" y="2752521"/>
                </a:lnTo>
                <a:lnTo>
                  <a:pt x="6019800" y="2751391"/>
                </a:lnTo>
                <a:lnTo>
                  <a:pt x="6019800" y="2748762"/>
                </a:lnTo>
                <a:close/>
              </a:path>
              <a:path w="8277225" h="3670300">
                <a:moveTo>
                  <a:pt x="6019800" y="1833664"/>
                </a:moveTo>
                <a:lnTo>
                  <a:pt x="6019330" y="1832533"/>
                </a:lnTo>
                <a:lnTo>
                  <a:pt x="6017463" y="1830679"/>
                </a:lnTo>
                <a:lnTo>
                  <a:pt x="6016345" y="1830209"/>
                </a:lnTo>
                <a:lnTo>
                  <a:pt x="6004191" y="1830209"/>
                </a:lnTo>
                <a:lnTo>
                  <a:pt x="6003074" y="1830679"/>
                </a:lnTo>
                <a:lnTo>
                  <a:pt x="6001207" y="1832533"/>
                </a:lnTo>
                <a:lnTo>
                  <a:pt x="6000750" y="1833664"/>
                </a:lnTo>
                <a:lnTo>
                  <a:pt x="6000750" y="1836293"/>
                </a:lnTo>
                <a:lnTo>
                  <a:pt x="6001207" y="1837410"/>
                </a:lnTo>
                <a:lnTo>
                  <a:pt x="6003074" y="1839277"/>
                </a:lnTo>
                <a:lnTo>
                  <a:pt x="6004191" y="1839734"/>
                </a:lnTo>
                <a:lnTo>
                  <a:pt x="6016345" y="1839734"/>
                </a:lnTo>
                <a:lnTo>
                  <a:pt x="6017463" y="1839277"/>
                </a:lnTo>
                <a:lnTo>
                  <a:pt x="6019330" y="1837410"/>
                </a:lnTo>
                <a:lnTo>
                  <a:pt x="6019800" y="1836293"/>
                </a:lnTo>
                <a:lnTo>
                  <a:pt x="6019800" y="1833664"/>
                </a:lnTo>
                <a:close/>
              </a:path>
              <a:path w="8277225" h="3670300">
                <a:moveTo>
                  <a:pt x="6019800" y="918552"/>
                </a:moveTo>
                <a:lnTo>
                  <a:pt x="6019330" y="917435"/>
                </a:lnTo>
                <a:lnTo>
                  <a:pt x="6017463" y="915568"/>
                </a:lnTo>
                <a:lnTo>
                  <a:pt x="6016345" y="915111"/>
                </a:lnTo>
                <a:lnTo>
                  <a:pt x="6004191" y="915111"/>
                </a:lnTo>
                <a:lnTo>
                  <a:pt x="6003074" y="915568"/>
                </a:lnTo>
                <a:lnTo>
                  <a:pt x="6001207" y="917435"/>
                </a:lnTo>
                <a:lnTo>
                  <a:pt x="6000750" y="918552"/>
                </a:lnTo>
                <a:lnTo>
                  <a:pt x="6000750" y="921181"/>
                </a:lnTo>
                <a:lnTo>
                  <a:pt x="6001207" y="922312"/>
                </a:lnTo>
                <a:lnTo>
                  <a:pt x="6003074" y="924166"/>
                </a:lnTo>
                <a:lnTo>
                  <a:pt x="6004191" y="924636"/>
                </a:lnTo>
                <a:lnTo>
                  <a:pt x="6016345" y="924636"/>
                </a:lnTo>
                <a:lnTo>
                  <a:pt x="6017463" y="924166"/>
                </a:lnTo>
                <a:lnTo>
                  <a:pt x="6019330" y="922312"/>
                </a:lnTo>
                <a:lnTo>
                  <a:pt x="6019800" y="921181"/>
                </a:lnTo>
                <a:lnTo>
                  <a:pt x="6019800" y="918552"/>
                </a:lnTo>
                <a:close/>
              </a:path>
              <a:path w="8277225" h="3670300">
                <a:moveTo>
                  <a:pt x="6019800" y="3454"/>
                </a:moveTo>
                <a:lnTo>
                  <a:pt x="6019330" y="2324"/>
                </a:lnTo>
                <a:lnTo>
                  <a:pt x="6017463" y="469"/>
                </a:lnTo>
                <a:lnTo>
                  <a:pt x="6016345" y="0"/>
                </a:lnTo>
                <a:lnTo>
                  <a:pt x="6004191" y="0"/>
                </a:lnTo>
                <a:lnTo>
                  <a:pt x="6003074" y="469"/>
                </a:lnTo>
                <a:lnTo>
                  <a:pt x="6001207" y="2324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07" y="7200"/>
                </a:lnTo>
                <a:lnTo>
                  <a:pt x="6003074" y="9067"/>
                </a:lnTo>
                <a:lnTo>
                  <a:pt x="6004191" y="9525"/>
                </a:lnTo>
                <a:lnTo>
                  <a:pt x="6016345" y="9525"/>
                </a:lnTo>
                <a:lnTo>
                  <a:pt x="6017463" y="9067"/>
                </a:lnTo>
                <a:lnTo>
                  <a:pt x="6019330" y="7200"/>
                </a:lnTo>
                <a:lnTo>
                  <a:pt x="6019800" y="6083"/>
                </a:lnTo>
                <a:lnTo>
                  <a:pt x="6019800" y="3454"/>
                </a:lnTo>
                <a:close/>
              </a:path>
              <a:path w="8277225" h="3670300">
                <a:moveTo>
                  <a:pt x="6076937" y="3663873"/>
                </a:moveTo>
                <a:lnTo>
                  <a:pt x="6076480" y="3662756"/>
                </a:lnTo>
                <a:lnTo>
                  <a:pt x="6074613" y="3660889"/>
                </a:lnTo>
                <a:lnTo>
                  <a:pt x="6073495" y="3660432"/>
                </a:lnTo>
                <a:lnTo>
                  <a:pt x="6061341" y="3660432"/>
                </a:lnTo>
                <a:lnTo>
                  <a:pt x="6060224" y="3660889"/>
                </a:lnTo>
                <a:lnTo>
                  <a:pt x="6058357" y="3662756"/>
                </a:lnTo>
                <a:lnTo>
                  <a:pt x="6057887" y="3663873"/>
                </a:lnTo>
                <a:lnTo>
                  <a:pt x="6057887" y="3666502"/>
                </a:lnTo>
                <a:lnTo>
                  <a:pt x="6058357" y="3667620"/>
                </a:lnTo>
                <a:lnTo>
                  <a:pt x="6060224" y="3669487"/>
                </a:lnTo>
                <a:lnTo>
                  <a:pt x="6061341" y="3669957"/>
                </a:lnTo>
                <a:lnTo>
                  <a:pt x="6073495" y="3669957"/>
                </a:lnTo>
                <a:lnTo>
                  <a:pt x="6074613" y="3669487"/>
                </a:lnTo>
                <a:lnTo>
                  <a:pt x="6076480" y="3667620"/>
                </a:lnTo>
                <a:lnTo>
                  <a:pt x="6076937" y="3666502"/>
                </a:lnTo>
                <a:lnTo>
                  <a:pt x="6076937" y="3663873"/>
                </a:lnTo>
                <a:close/>
              </a:path>
              <a:path w="8277225" h="3670300">
                <a:moveTo>
                  <a:pt x="6076937" y="2748762"/>
                </a:moveTo>
                <a:lnTo>
                  <a:pt x="6076480" y="2747645"/>
                </a:lnTo>
                <a:lnTo>
                  <a:pt x="6074613" y="2745790"/>
                </a:lnTo>
                <a:lnTo>
                  <a:pt x="6073495" y="2745321"/>
                </a:lnTo>
                <a:lnTo>
                  <a:pt x="6061341" y="2745321"/>
                </a:lnTo>
                <a:lnTo>
                  <a:pt x="6060224" y="2745790"/>
                </a:lnTo>
                <a:lnTo>
                  <a:pt x="6058357" y="2747645"/>
                </a:lnTo>
                <a:lnTo>
                  <a:pt x="6057887" y="2748762"/>
                </a:lnTo>
                <a:lnTo>
                  <a:pt x="6057887" y="2751391"/>
                </a:lnTo>
                <a:lnTo>
                  <a:pt x="6058357" y="2752521"/>
                </a:lnTo>
                <a:lnTo>
                  <a:pt x="6060224" y="2754376"/>
                </a:lnTo>
                <a:lnTo>
                  <a:pt x="6061341" y="2754846"/>
                </a:lnTo>
                <a:lnTo>
                  <a:pt x="6073495" y="2754846"/>
                </a:lnTo>
                <a:lnTo>
                  <a:pt x="6074613" y="2754376"/>
                </a:lnTo>
                <a:lnTo>
                  <a:pt x="6076480" y="2752521"/>
                </a:lnTo>
                <a:lnTo>
                  <a:pt x="6076937" y="2751391"/>
                </a:lnTo>
                <a:lnTo>
                  <a:pt x="6076937" y="2748762"/>
                </a:lnTo>
                <a:close/>
              </a:path>
              <a:path w="8277225" h="3670300">
                <a:moveTo>
                  <a:pt x="6076937" y="1833664"/>
                </a:moveTo>
                <a:lnTo>
                  <a:pt x="6076480" y="1832533"/>
                </a:lnTo>
                <a:lnTo>
                  <a:pt x="6074613" y="1830679"/>
                </a:lnTo>
                <a:lnTo>
                  <a:pt x="6073495" y="1830209"/>
                </a:lnTo>
                <a:lnTo>
                  <a:pt x="6061341" y="1830209"/>
                </a:lnTo>
                <a:lnTo>
                  <a:pt x="6060224" y="1830679"/>
                </a:lnTo>
                <a:lnTo>
                  <a:pt x="6058357" y="1832533"/>
                </a:lnTo>
                <a:lnTo>
                  <a:pt x="6057887" y="1833664"/>
                </a:lnTo>
                <a:lnTo>
                  <a:pt x="6057887" y="1836293"/>
                </a:lnTo>
                <a:lnTo>
                  <a:pt x="6058357" y="1837410"/>
                </a:lnTo>
                <a:lnTo>
                  <a:pt x="6060224" y="1839277"/>
                </a:lnTo>
                <a:lnTo>
                  <a:pt x="6061341" y="1839734"/>
                </a:lnTo>
                <a:lnTo>
                  <a:pt x="6073495" y="1839734"/>
                </a:lnTo>
                <a:lnTo>
                  <a:pt x="6074613" y="1839277"/>
                </a:lnTo>
                <a:lnTo>
                  <a:pt x="6076480" y="1837410"/>
                </a:lnTo>
                <a:lnTo>
                  <a:pt x="6076937" y="1836293"/>
                </a:lnTo>
                <a:lnTo>
                  <a:pt x="6076937" y="1833664"/>
                </a:lnTo>
                <a:close/>
              </a:path>
              <a:path w="8277225" h="3670300">
                <a:moveTo>
                  <a:pt x="6076937" y="918552"/>
                </a:moveTo>
                <a:lnTo>
                  <a:pt x="6076480" y="917435"/>
                </a:lnTo>
                <a:lnTo>
                  <a:pt x="6074613" y="915568"/>
                </a:lnTo>
                <a:lnTo>
                  <a:pt x="6073495" y="915111"/>
                </a:lnTo>
                <a:lnTo>
                  <a:pt x="6061341" y="915111"/>
                </a:lnTo>
                <a:lnTo>
                  <a:pt x="6060224" y="915568"/>
                </a:lnTo>
                <a:lnTo>
                  <a:pt x="6058357" y="917435"/>
                </a:lnTo>
                <a:lnTo>
                  <a:pt x="6057887" y="918552"/>
                </a:lnTo>
                <a:lnTo>
                  <a:pt x="6057887" y="921181"/>
                </a:lnTo>
                <a:lnTo>
                  <a:pt x="6058357" y="922312"/>
                </a:lnTo>
                <a:lnTo>
                  <a:pt x="6060224" y="924166"/>
                </a:lnTo>
                <a:lnTo>
                  <a:pt x="6061341" y="924636"/>
                </a:lnTo>
                <a:lnTo>
                  <a:pt x="6073495" y="924636"/>
                </a:lnTo>
                <a:lnTo>
                  <a:pt x="6074613" y="924166"/>
                </a:lnTo>
                <a:lnTo>
                  <a:pt x="6076480" y="922312"/>
                </a:lnTo>
                <a:lnTo>
                  <a:pt x="6076937" y="921181"/>
                </a:lnTo>
                <a:lnTo>
                  <a:pt x="6076937" y="918552"/>
                </a:lnTo>
                <a:close/>
              </a:path>
              <a:path w="8277225" h="3670300">
                <a:moveTo>
                  <a:pt x="6076937" y="3454"/>
                </a:moveTo>
                <a:lnTo>
                  <a:pt x="6076480" y="2324"/>
                </a:lnTo>
                <a:lnTo>
                  <a:pt x="6074613" y="469"/>
                </a:lnTo>
                <a:lnTo>
                  <a:pt x="6073495" y="0"/>
                </a:lnTo>
                <a:lnTo>
                  <a:pt x="6061341" y="0"/>
                </a:lnTo>
                <a:lnTo>
                  <a:pt x="6060224" y="469"/>
                </a:lnTo>
                <a:lnTo>
                  <a:pt x="6058357" y="2324"/>
                </a:lnTo>
                <a:lnTo>
                  <a:pt x="6057887" y="3454"/>
                </a:lnTo>
                <a:lnTo>
                  <a:pt x="6057887" y="6083"/>
                </a:lnTo>
                <a:lnTo>
                  <a:pt x="6058357" y="7200"/>
                </a:lnTo>
                <a:lnTo>
                  <a:pt x="6060224" y="9067"/>
                </a:lnTo>
                <a:lnTo>
                  <a:pt x="6061341" y="9525"/>
                </a:lnTo>
                <a:lnTo>
                  <a:pt x="6073495" y="9525"/>
                </a:lnTo>
                <a:lnTo>
                  <a:pt x="6074613" y="9067"/>
                </a:lnTo>
                <a:lnTo>
                  <a:pt x="6076480" y="7200"/>
                </a:lnTo>
                <a:lnTo>
                  <a:pt x="6076937" y="6083"/>
                </a:lnTo>
                <a:lnTo>
                  <a:pt x="6076937" y="3454"/>
                </a:lnTo>
                <a:close/>
              </a:path>
              <a:path w="8277225" h="3670300">
                <a:moveTo>
                  <a:pt x="6134087" y="3663873"/>
                </a:moveTo>
                <a:lnTo>
                  <a:pt x="6133630" y="3662756"/>
                </a:lnTo>
                <a:lnTo>
                  <a:pt x="6131763" y="3660889"/>
                </a:lnTo>
                <a:lnTo>
                  <a:pt x="6130645" y="3660432"/>
                </a:lnTo>
                <a:lnTo>
                  <a:pt x="6118491" y="3660432"/>
                </a:lnTo>
                <a:lnTo>
                  <a:pt x="6117374" y="3660889"/>
                </a:lnTo>
                <a:lnTo>
                  <a:pt x="6115507" y="3662756"/>
                </a:lnTo>
                <a:lnTo>
                  <a:pt x="6115037" y="3663873"/>
                </a:lnTo>
                <a:lnTo>
                  <a:pt x="6115037" y="3666502"/>
                </a:lnTo>
                <a:lnTo>
                  <a:pt x="6115507" y="3667620"/>
                </a:lnTo>
                <a:lnTo>
                  <a:pt x="6117374" y="3669487"/>
                </a:lnTo>
                <a:lnTo>
                  <a:pt x="6118491" y="3669957"/>
                </a:lnTo>
                <a:lnTo>
                  <a:pt x="6130645" y="3669957"/>
                </a:lnTo>
                <a:lnTo>
                  <a:pt x="6131763" y="3669487"/>
                </a:lnTo>
                <a:lnTo>
                  <a:pt x="6133630" y="3667620"/>
                </a:lnTo>
                <a:lnTo>
                  <a:pt x="6134087" y="3666502"/>
                </a:lnTo>
                <a:lnTo>
                  <a:pt x="6134087" y="3663873"/>
                </a:lnTo>
                <a:close/>
              </a:path>
              <a:path w="8277225" h="3670300">
                <a:moveTo>
                  <a:pt x="6134087" y="2748762"/>
                </a:moveTo>
                <a:lnTo>
                  <a:pt x="6133630" y="2747645"/>
                </a:lnTo>
                <a:lnTo>
                  <a:pt x="6131763" y="2745790"/>
                </a:lnTo>
                <a:lnTo>
                  <a:pt x="6130645" y="2745321"/>
                </a:lnTo>
                <a:lnTo>
                  <a:pt x="6118491" y="2745321"/>
                </a:lnTo>
                <a:lnTo>
                  <a:pt x="6117374" y="2745790"/>
                </a:lnTo>
                <a:lnTo>
                  <a:pt x="6115507" y="2747645"/>
                </a:lnTo>
                <a:lnTo>
                  <a:pt x="6115037" y="2748762"/>
                </a:lnTo>
                <a:lnTo>
                  <a:pt x="6115037" y="2751391"/>
                </a:lnTo>
                <a:lnTo>
                  <a:pt x="6115507" y="2752521"/>
                </a:lnTo>
                <a:lnTo>
                  <a:pt x="6117374" y="2754376"/>
                </a:lnTo>
                <a:lnTo>
                  <a:pt x="6118491" y="2754846"/>
                </a:lnTo>
                <a:lnTo>
                  <a:pt x="6130645" y="2754846"/>
                </a:lnTo>
                <a:lnTo>
                  <a:pt x="6131763" y="2754376"/>
                </a:lnTo>
                <a:lnTo>
                  <a:pt x="6133630" y="2752521"/>
                </a:lnTo>
                <a:lnTo>
                  <a:pt x="6134087" y="2751391"/>
                </a:lnTo>
                <a:lnTo>
                  <a:pt x="6134087" y="2748762"/>
                </a:lnTo>
                <a:close/>
              </a:path>
              <a:path w="8277225" h="3670300">
                <a:moveTo>
                  <a:pt x="6134087" y="1833664"/>
                </a:moveTo>
                <a:lnTo>
                  <a:pt x="6133630" y="1832533"/>
                </a:lnTo>
                <a:lnTo>
                  <a:pt x="6131763" y="1830679"/>
                </a:lnTo>
                <a:lnTo>
                  <a:pt x="6130645" y="1830209"/>
                </a:lnTo>
                <a:lnTo>
                  <a:pt x="6118491" y="1830209"/>
                </a:lnTo>
                <a:lnTo>
                  <a:pt x="6117374" y="1830679"/>
                </a:lnTo>
                <a:lnTo>
                  <a:pt x="6115507" y="1832533"/>
                </a:lnTo>
                <a:lnTo>
                  <a:pt x="6115037" y="1833664"/>
                </a:lnTo>
                <a:lnTo>
                  <a:pt x="6115037" y="1836293"/>
                </a:lnTo>
                <a:lnTo>
                  <a:pt x="6115507" y="1837410"/>
                </a:lnTo>
                <a:lnTo>
                  <a:pt x="6117374" y="1839277"/>
                </a:lnTo>
                <a:lnTo>
                  <a:pt x="6118491" y="1839734"/>
                </a:lnTo>
                <a:lnTo>
                  <a:pt x="6130645" y="1839734"/>
                </a:lnTo>
                <a:lnTo>
                  <a:pt x="6131763" y="1839277"/>
                </a:lnTo>
                <a:lnTo>
                  <a:pt x="6133630" y="1837410"/>
                </a:lnTo>
                <a:lnTo>
                  <a:pt x="6134087" y="1836293"/>
                </a:lnTo>
                <a:lnTo>
                  <a:pt x="6134087" y="1833664"/>
                </a:lnTo>
                <a:close/>
              </a:path>
              <a:path w="8277225" h="3670300">
                <a:moveTo>
                  <a:pt x="6134087" y="918552"/>
                </a:moveTo>
                <a:lnTo>
                  <a:pt x="6133630" y="917435"/>
                </a:lnTo>
                <a:lnTo>
                  <a:pt x="6131763" y="915568"/>
                </a:lnTo>
                <a:lnTo>
                  <a:pt x="6130645" y="915111"/>
                </a:lnTo>
                <a:lnTo>
                  <a:pt x="6118491" y="915111"/>
                </a:lnTo>
                <a:lnTo>
                  <a:pt x="6117374" y="915568"/>
                </a:lnTo>
                <a:lnTo>
                  <a:pt x="6115507" y="917435"/>
                </a:lnTo>
                <a:lnTo>
                  <a:pt x="6115037" y="918552"/>
                </a:lnTo>
                <a:lnTo>
                  <a:pt x="6115037" y="921181"/>
                </a:lnTo>
                <a:lnTo>
                  <a:pt x="6115507" y="922312"/>
                </a:lnTo>
                <a:lnTo>
                  <a:pt x="6117374" y="924166"/>
                </a:lnTo>
                <a:lnTo>
                  <a:pt x="6118491" y="924636"/>
                </a:lnTo>
                <a:lnTo>
                  <a:pt x="6130645" y="924636"/>
                </a:lnTo>
                <a:lnTo>
                  <a:pt x="6131763" y="924166"/>
                </a:lnTo>
                <a:lnTo>
                  <a:pt x="6133630" y="922312"/>
                </a:lnTo>
                <a:lnTo>
                  <a:pt x="6134087" y="921181"/>
                </a:lnTo>
                <a:lnTo>
                  <a:pt x="6134087" y="918552"/>
                </a:lnTo>
                <a:close/>
              </a:path>
              <a:path w="8277225" h="3670300">
                <a:moveTo>
                  <a:pt x="6134087" y="3454"/>
                </a:moveTo>
                <a:lnTo>
                  <a:pt x="6133630" y="2324"/>
                </a:lnTo>
                <a:lnTo>
                  <a:pt x="6131763" y="469"/>
                </a:lnTo>
                <a:lnTo>
                  <a:pt x="6130645" y="0"/>
                </a:lnTo>
                <a:lnTo>
                  <a:pt x="6118491" y="0"/>
                </a:lnTo>
                <a:lnTo>
                  <a:pt x="6117374" y="469"/>
                </a:lnTo>
                <a:lnTo>
                  <a:pt x="6115507" y="2324"/>
                </a:lnTo>
                <a:lnTo>
                  <a:pt x="6115037" y="3454"/>
                </a:lnTo>
                <a:lnTo>
                  <a:pt x="6115037" y="6083"/>
                </a:lnTo>
                <a:lnTo>
                  <a:pt x="6115507" y="7200"/>
                </a:lnTo>
                <a:lnTo>
                  <a:pt x="6117374" y="9067"/>
                </a:lnTo>
                <a:lnTo>
                  <a:pt x="6118491" y="9525"/>
                </a:lnTo>
                <a:lnTo>
                  <a:pt x="6130645" y="9525"/>
                </a:lnTo>
                <a:lnTo>
                  <a:pt x="6131763" y="9067"/>
                </a:lnTo>
                <a:lnTo>
                  <a:pt x="6133630" y="7200"/>
                </a:lnTo>
                <a:lnTo>
                  <a:pt x="6134087" y="6083"/>
                </a:lnTo>
                <a:lnTo>
                  <a:pt x="6134087" y="3454"/>
                </a:lnTo>
                <a:close/>
              </a:path>
              <a:path w="8277225" h="3670300">
                <a:moveTo>
                  <a:pt x="6191237" y="3663873"/>
                </a:moveTo>
                <a:lnTo>
                  <a:pt x="6190780" y="3662756"/>
                </a:lnTo>
                <a:lnTo>
                  <a:pt x="6188913" y="3660889"/>
                </a:lnTo>
                <a:lnTo>
                  <a:pt x="6187795" y="3660432"/>
                </a:lnTo>
                <a:lnTo>
                  <a:pt x="6175641" y="3660432"/>
                </a:lnTo>
                <a:lnTo>
                  <a:pt x="6174511" y="3660889"/>
                </a:lnTo>
                <a:lnTo>
                  <a:pt x="6172657" y="3662756"/>
                </a:lnTo>
                <a:lnTo>
                  <a:pt x="6172187" y="3663873"/>
                </a:lnTo>
                <a:lnTo>
                  <a:pt x="6172187" y="3666502"/>
                </a:lnTo>
                <a:lnTo>
                  <a:pt x="6172657" y="3667620"/>
                </a:lnTo>
                <a:lnTo>
                  <a:pt x="6174511" y="3669487"/>
                </a:lnTo>
                <a:lnTo>
                  <a:pt x="6175641" y="3669957"/>
                </a:lnTo>
                <a:lnTo>
                  <a:pt x="6187795" y="3669957"/>
                </a:lnTo>
                <a:lnTo>
                  <a:pt x="6188913" y="3669487"/>
                </a:lnTo>
                <a:lnTo>
                  <a:pt x="6190780" y="3667620"/>
                </a:lnTo>
                <a:lnTo>
                  <a:pt x="6191237" y="3666502"/>
                </a:lnTo>
                <a:lnTo>
                  <a:pt x="6191237" y="3663873"/>
                </a:lnTo>
                <a:close/>
              </a:path>
              <a:path w="8277225" h="3670300">
                <a:moveTo>
                  <a:pt x="6191237" y="2748762"/>
                </a:moveTo>
                <a:lnTo>
                  <a:pt x="6190780" y="2747645"/>
                </a:lnTo>
                <a:lnTo>
                  <a:pt x="6188913" y="2745790"/>
                </a:lnTo>
                <a:lnTo>
                  <a:pt x="6187795" y="2745321"/>
                </a:lnTo>
                <a:lnTo>
                  <a:pt x="6175641" y="2745321"/>
                </a:lnTo>
                <a:lnTo>
                  <a:pt x="6174511" y="2745790"/>
                </a:lnTo>
                <a:lnTo>
                  <a:pt x="6172657" y="2747645"/>
                </a:lnTo>
                <a:lnTo>
                  <a:pt x="6172187" y="2748762"/>
                </a:lnTo>
                <a:lnTo>
                  <a:pt x="6172187" y="2751391"/>
                </a:lnTo>
                <a:lnTo>
                  <a:pt x="6172657" y="2752521"/>
                </a:lnTo>
                <a:lnTo>
                  <a:pt x="6174511" y="2754376"/>
                </a:lnTo>
                <a:lnTo>
                  <a:pt x="6175641" y="2754846"/>
                </a:lnTo>
                <a:lnTo>
                  <a:pt x="6187795" y="2754846"/>
                </a:lnTo>
                <a:lnTo>
                  <a:pt x="6188913" y="2754376"/>
                </a:lnTo>
                <a:lnTo>
                  <a:pt x="6190780" y="2752521"/>
                </a:lnTo>
                <a:lnTo>
                  <a:pt x="6191237" y="2751391"/>
                </a:lnTo>
                <a:lnTo>
                  <a:pt x="6191237" y="2748762"/>
                </a:lnTo>
                <a:close/>
              </a:path>
              <a:path w="8277225" h="3670300">
                <a:moveTo>
                  <a:pt x="6191237" y="1833664"/>
                </a:moveTo>
                <a:lnTo>
                  <a:pt x="6190780" y="1832533"/>
                </a:lnTo>
                <a:lnTo>
                  <a:pt x="6188913" y="1830679"/>
                </a:lnTo>
                <a:lnTo>
                  <a:pt x="6187795" y="1830209"/>
                </a:lnTo>
                <a:lnTo>
                  <a:pt x="6175641" y="1830209"/>
                </a:lnTo>
                <a:lnTo>
                  <a:pt x="6174511" y="1830679"/>
                </a:lnTo>
                <a:lnTo>
                  <a:pt x="6172657" y="1832533"/>
                </a:lnTo>
                <a:lnTo>
                  <a:pt x="6172187" y="1833664"/>
                </a:lnTo>
                <a:lnTo>
                  <a:pt x="6172187" y="1836293"/>
                </a:lnTo>
                <a:lnTo>
                  <a:pt x="6172657" y="1837410"/>
                </a:lnTo>
                <a:lnTo>
                  <a:pt x="6174511" y="1839277"/>
                </a:lnTo>
                <a:lnTo>
                  <a:pt x="6175641" y="1839734"/>
                </a:lnTo>
                <a:lnTo>
                  <a:pt x="6187795" y="1839734"/>
                </a:lnTo>
                <a:lnTo>
                  <a:pt x="6188913" y="1839277"/>
                </a:lnTo>
                <a:lnTo>
                  <a:pt x="6190780" y="1837410"/>
                </a:lnTo>
                <a:lnTo>
                  <a:pt x="6191237" y="1836293"/>
                </a:lnTo>
                <a:lnTo>
                  <a:pt x="6191237" y="1833664"/>
                </a:lnTo>
                <a:close/>
              </a:path>
              <a:path w="8277225" h="3670300">
                <a:moveTo>
                  <a:pt x="6191237" y="918552"/>
                </a:moveTo>
                <a:lnTo>
                  <a:pt x="6190780" y="917435"/>
                </a:lnTo>
                <a:lnTo>
                  <a:pt x="6188913" y="915568"/>
                </a:lnTo>
                <a:lnTo>
                  <a:pt x="6187795" y="915111"/>
                </a:lnTo>
                <a:lnTo>
                  <a:pt x="6175641" y="915111"/>
                </a:lnTo>
                <a:lnTo>
                  <a:pt x="6174511" y="915568"/>
                </a:lnTo>
                <a:lnTo>
                  <a:pt x="6172657" y="917435"/>
                </a:lnTo>
                <a:lnTo>
                  <a:pt x="6172187" y="918552"/>
                </a:lnTo>
                <a:lnTo>
                  <a:pt x="6172187" y="921181"/>
                </a:lnTo>
                <a:lnTo>
                  <a:pt x="6172657" y="922312"/>
                </a:lnTo>
                <a:lnTo>
                  <a:pt x="6174511" y="924166"/>
                </a:lnTo>
                <a:lnTo>
                  <a:pt x="6175641" y="924636"/>
                </a:lnTo>
                <a:lnTo>
                  <a:pt x="6187795" y="924636"/>
                </a:lnTo>
                <a:lnTo>
                  <a:pt x="6188913" y="924166"/>
                </a:lnTo>
                <a:lnTo>
                  <a:pt x="6190780" y="922312"/>
                </a:lnTo>
                <a:lnTo>
                  <a:pt x="6191237" y="921181"/>
                </a:lnTo>
                <a:lnTo>
                  <a:pt x="6191237" y="918552"/>
                </a:lnTo>
                <a:close/>
              </a:path>
              <a:path w="8277225" h="3670300">
                <a:moveTo>
                  <a:pt x="6191237" y="3454"/>
                </a:moveTo>
                <a:lnTo>
                  <a:pt x="6190780" y="2324"/>
                </a:lnTo>
                <a:lnTo>
                  <a:pt x="6188913" y="469"/>
                </a:lnTo>
                <a:lnTo>
                  <a:pt x="6187795" y="0"/>
                </a:lnTo>
                <a:lnTo>
                  <a:pt x="6175641" y="0"/>
                </a:lnTo>
                <a:lnTo>
                  <a:pt x="6174511" y="469"/>
                </a:lnTo>
                <a:lnTo>
                  <a:pt x="6172657" y="2324"/>
                </a:lnTo>
                <a:lnTo>
                  <a:pt x="6172187" y="3454"/>
                </a:lnTo>
                <a:lnTo>
                  <a:pt x="6172187" y="6083"/>
                </a:lnTo>
                <a:lnTo>
                  <a:pt x="6172657" y="7200"/>
                </a:lnTo>
                <a:lnTo>
                  <a:pt x="6174511" y="9067"/>
                </a:lnTo>
                <a:lnTo>
                  <a:pt x="6175641" y="9525"/>
                </a:lnTo>
                <a:lnTo>
                  <a:pt x="6187795" y="9525"/>
                </a:lnTo>
                <a:lnTo>
                  <a:pt x="6188913" y="9067"/>
                </a:lnTo>
                <a:lnTo>
                  <a:pt x="6190780" y="7200"/>
                </a:lnTo>
                <a:lnTo>
                  <a:pt x="6191237" y="6083"/>
                </a:lnTo>
                <a:lnTo>
                  <a:pt x="6191237" y="3454"/>
                </a:lnTo>
                <a:close/>
              </a:path>
              <a:path w="8277225" h="3670300">
                <a:moveTo>
                  <a:pt x="6248400" y="3663873"/>
                </a:moveTo>
                <a:lnTo>
                  <a:pt x="6247930" y="3662756"/>
                </a:lnTo>
                <a:lnTo>
                  <a:pt x="6246063" y="3660889"/>
                </a:lnTo>
                <a:lnTo>
                  <a:pt x="6244945" y="3660432"/>
                </a:lnTo>
                <a:lnTo>
                  <a:pt x="6232791" y="3660432"/>
                </a:lnTo>
                <a:lnTo>
                  <a:pt x="6231674" y="3660889"/>
                </a:lnTo>
                <a:lnTo>
                  <a:pt x="6229807" y="3662756"/>
                </a:lnTo>
                <a:lnTo>
                  <a:pt x="6229337" y="3663873"/>
                </a:lnTo>
                <a:lnTo>
                  <a:pt x="6229337" y="3666502"/>
                </a:lnTo>
                <a:lnTo>
                  <a:pt x="6229807" y="3667620"/>
                </a:lnTo>
                <a:lnTo>
                  <a:pt x="6231674" y="3669487"/>
                </a:lnTo>
                <a:lnTo>
                  <a:pt x="6232791" y="3669957"/>
                </a:lnTo>
                <a:lnTo>
                  <a:pt x="6244945" y="3669957"/>
                </a:lnTo>
                <a:lnTo>
                  <a:pt x="6246063" y="3669487"/>
                </a:lnTo>
                <a:lnTo>
                  <a:pt x="6247930" y="3667620"/>
                </a:lnTo>
                <a:lnTo>
                  <a:pt x="6248400" y="3666502"/>
                </a:lnTo>
                <a:lnTo>
                  <a:pt x="6248400" y="3663873"/>
                </a:lnTo>
                <a:close/>
              </a:path>
              <a:path w="8277225" h="3670300">
                <a:moveTo>
                  <a:pt x="6248400" y="2748762"/>
                </a:moveTo>
                <a:lnTo>
                  <a:pt x="6247930" y="2747645"/>
                </a:lnTo>
                <a:lnTo>
                  <a:pt x="6246063" y="2745790"/>
                </a:lnTo>
                <a:lnTo>
                  <a:pt x="6244945" y="2745321"/>
                </a:lnTo>
                <a:lnTo>
                  <a:pt x="6232791" y="2745321"/>
                </a:lnTo>
                <a:lnTo>
                  <a:pt x="6231674" y="2745790"/>
                </a:lnTo>
                <a:lnTo>
                  <a:pt x="6229807" y="2747645"/>
                </a:lnTo>
                <a:lnTo>
                  <a:pt x="6229337" y="2748762"/>
                </a:lnTo>
                <a:lnTo>
                  <a:pt x="6229337" y="2751391"/>
                </a:lnTo>
                <a:lnTo>
                  <a:pt x="6229807" y="2752521"/>
                </a:lnTo>
                <a:lnTo>
                  <a:pt x="6231674" y="2754376"/>
                </a:lnTo>
                <a:lnTo>
                  <a:pt x="6232791" y="2754846"/>
                </a:lnTo>
                <a:lnTo>
                  <a:pt x="6244945" y="2754846"/>
                </a:lnTo>
                <a:lnTo>
                  <a:pt x="6246063" y="2754376"/>
                </a:lnTo>
                <a:lnTo>
                  <a:pt x="6247930" y="2752521"/>
                </a:lnTo>
                <a:lnTo>
                  <a:pt x="6248400" y="2751391"/>
                </a:lnTo>
                <a:lnTo>
                  <a:pt x="6248400" y="2748762"/>
                </a:lnTo>
                <a:close/>
              </a:path>
              <a:path w="8277225" h="3670300">
                <a:moveTo>
                  <a:pt x="6248400" y="1833664"/>
                </a:moveTo>
                <a:lnTo>
                  <a:pt x="6247930" y="1832533"/>
                </a:lnTo>
                <a:lnTo>
                  <a:pt x="6246063" y="1830679"/>
                </a:lnTo>
                <a:lnTo>
                  <a:pt x="6244945" y="1830209"/>
                </a:lnTo>
                <a:lnTo>
                  <a:pt x="6232791" y="1830209"/>
                </a:lnTo>
                <a:lnTo>
                  <a:pt x="6231674" y="1830679"/>
                </a:lnTo>
                <a:lnTo>
                  <a:pt x="6229807" y="1832533"/>
                </a:lnTo>
                <a:lnTo>
                  <a:pt x="6229337" y="1833664"/>
                </a:lnTo>
                <a:lnTo>
                  <a:pt x="6229337" y="1836293"/>
                </a:lnTo>
                <a:lnTo>
                  <a:pt x="6229807" y="1837410"/>
                </a:lnTo>
                <a:lnTo>
                  <a:pt x="6231674" y="1839277"/>
                </a:lnTo>
                <a:lnTo>
                  <a:pt x="6232791" y="1839734"/>
                </a:lnTo>
                <a:lnTo>
                  <a:pt x="6244945" y="1839734"/>
                </a:lnTo>
                <a:lnTo>
                  <a:pt x="6246063" y="1839277"/>
                </a:lnTo>
                <a:lnTo>
                  <a:pt x="6247930" y="1837410"/>
                </a:lnTo>
                <a:lnTo>
                  <a:pt x="6248400" y="1836293"/>
                </a:lnTo>
                <a:lnTo>
                  <a:pt x="6248400" y="1833664"/>
                </a:lnTo>
                <a:close/>
              </a:path>
              <a:path w="8277225" h="3670300">
                <a:moveTo>
                  <a:pt x="6248400" y="918552"/>
                </a:moveTo>
                <a:lnTo>
                  <a:pt x="6247930" y="917435"/>
                </a:lnTo>
                <a:lnTo>
                  <a:pt x="6246063" y="915568"/>
                </a:lnTo>
                <a:lnTo>
                  <a:pt x="6244945" y="915111"/>
                </a:lnTo>
                <a:lnTo>
                  <a:pt x="6232791" y="915111"/>
                </a:lnTo>
                <a:lnTo>
                  <a:pt x="6231674" y="915568"/>
                </a:lnTo>
                <a:lnTo>
                  <a:pt x="6229807" y="917435"/>
                </a:lnTo>
                <a:lnTo>
                  <a:pt x="6229337" y="918552"/>
                </a:lnTo>
                <a:lnTo>
                  <a:pt x="6229337" y="921181"/>
                </a:lnTo>
                <a:lnTo>
                  <a:pt x="6229807" y="922312"/>
                </a:lnTo>
                <a:lnTo>
                  <a:pt x="6231674" y="924166"/>
                </a:lnTo>
                <a:lnTo>
                  <a:pt x="6232791" y="924636"/>
                </a:lnTo>
                <a:lnTo>
                  <a:pt x="6244945" y="924636"/>
                </a:lnTo>
                <a:lnTo>
                  <a:pt x="6246063" y="924166"/>
                </a:lnTo>
                <a:lnTo>
                  <a:pt x="6247930" y="922312"/>
                </a:lnTo>
                <a:lnTo>
                  <a:pt x="6248400" y="921181"/>
                </a:lnTo>
                <a:lnTo>
                  <a:pt x="6248400" y="918552"/>
                </a:lnTo>
                <a:close/>
              </a:path>
              <a:path w="8277225" h="3670300">
                <a:moveTo>
                  <a:pt x="6248400" y="3454"/>
                </a:moveTo>
                <a:lnTo>
                  <a:pt x="6247930" y="2324"/>
                </a:lnTo>
                <a:lnTo>
                  <a:pt x="6246063" y="469"/>
                </a:lnTo>
                <a:lnTo>
                  <a:pt x="6244945" y="0"/>
                </a:lnTo>
                <a:lnTo>
                  <a:pt x="6232791" y="0"/>
                </a:lnTo>
                <a:lnTo>
                  <a:pt x="6231674" y="469"/>
                </a:lnTo>
                <a:lnTo>
                  <a:pt x="6229807" y="2324"/>
                </a:lnTo>
                <a:lnTo>
                  <a:pt x="6229337" y="3454"/>
                </a:lnTo>
                <a:lnTo>
                  <a:pt x="6229337" y="6083"/>
                </a:lnTo>
                <a:lnTo>
                  <a:pt x="6229807" y="7200"/>
                </a:lnTo>
                <a:lnTo>
                  <a:pt x="6231674" y="9067"/>
                </a:lnTo>
                <a:lnTo>
                  <a:pt x="6232791" y="9525"/>
                </a:lnTo>
                <a:lnTo>
                  <a:pt x="6244945" y="9525"/>
                </a:lnTo>
                <a:lnTo>
                  <a:pt x="6246063" y="9067"/>
                </a:lnTo>
                <a:lnTo>
                  <a:pt x="6247930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8277225" h="3670300">
                <a:moveTo>
                  <a:pt x="6305537" y="3663873"/>
                </a:moveTo>
                <a:lnTo>
                  <a:pt x="6305080" y="3662756"/>
                </a:lnTo>
                <a:lnTo>
                  <a:pt x="6303213" y="3660889"/>
                </a:lnTo>
                <a:lnTo>
                  <a:pt x="6302095" y="3660432"/>
                </a:lnTo>
                <a:lnTo>
                  <a:pt x="6289941" y="3660432"/>
                </a:lnTo>
                <a:lnTo>
                  <a:pt x="6288824" y="3660889"/>
                </a:lnTo>
                <a:lnTo>
                  <a:pt x="6286957" y="3662756"/>
                </a:lnTo>
                <a:lnTo>
                  <a:pt x="6286487" y="3663873"/>
                </a:lnTo>
                <a:lnTo>
                  <a:pt x="6286487" y="3666502"/>
                </a:lnTo>
                <a:lnTo>
                  <a:pt x="6286957" y="3667620"/>
                </a:lnTo>
                <a:lnTo>
                  <a:pt x="6288824" y="3669487"/>
                </a:lnTo>
                <a:lnTo>
                  <a:pt x="6289941" y="3669957"/>
                </a:lnTo>
                <a:lnTo>
                  <a:pt x="6302095" y="3669957"/>
                </a:lnTo>
                <a:lnTo>
                  <a:pt x="6303213" y="3669487"/>
                </a:lnTo>
                <a:lnTo>
                  <a:pt x="6305080" y="3667620"/>
                </a:lnTo>
                <a:lnTo>
                  <a:pt x="6305537" y="3666502"/>
                </a:lnTo>
                <a:lnTo>
                  <a:pt x="6305537" y="3663873"/>
                </a:lnTo>
                <a:close/>
              </a:path>
              <a:path w="8277225" h="3670300">
                <a:moveTo>
                  <a:pt x="6305537" y="2748762"/>
                </a:moveTo>
                <a:lnTo>
                  <a:pt x="6305080" y="2747645"/>
                </a:lnTo>
                <a:lnTo>
                  <a:pt x="6303213" y="2745790"/>
                </a:lnTo>
                <a:lnTo>
                  <a:pt x="6302095" y="2745321"/>
                </a:lnTo>
                <a:lnTo>
                  <a:pt x="6289941" y="2745321"/>
                </a:lnTo>
                <a:lnTo>
                  <a:pt x="6288824" y="2745790"/>
                </a:lnTo>
                <a:lnTo>
                  <a:pt x="6286957" y="2747645"/>
                </a:lnTo>
                <a:lnTo>
                  <a:pt x="6286487" y="2748762"/>
                </a:lnTo>
                <a:lnTo>
                  <a:pt x="6286487" y="2751391"/>
                </a:lnTo>
                <a:lnTo>
                  <a:pt x="6286957" y="2752521"/>
                </a:lnTo>
                <a:lnTo>
                  <a:pt x="6288824" y="2754376"/>
                </a:lnTo>
                <a:lnTo>
                  <a:pt x="6289941" y="2754846"/>
                </a:lnTo>
                <a:lnTo>
                  <a:pt x="6302095" y="2754846"/>
                </a:lnTo>
                <a:lnTo>
                  <a:pt x="6303213" y="2754376"/>
                </a:lnTo>
                <a:lnTo>
                  <a:pt x="6305080" y="2752521"/>
                </a:lnTo>
                <a:lnTo>
                  <a:pt x="6305537" y="2751391"/>
                </a:lnTo>
                <a:lnTo>
                  <a:pt x="6305537" y="2748762"/>
                </a:lnTo>
                <a:close/>
              </a:path>
              <a:path w="8277225" h="3670300">
                <a:moveTo>
                  <a:pt x="6305537" y="1833664"/>
                </a:moveTo>
                <a:lnTo>
                  <a:pt x="6305080" y="1832533"/>
                </a:lnTo>
                <a:lnTo>
                  <a:pt x="6303213" y="1830679"/>
                </a:lnTo>
                <a:lnTo>
                  <a:pt x="6302095" y="1830209"/>
                </a:lnTo>
                <a:lnTo>
                  <a:pt x="6289941" y="1830209"/>
                </a:lnTo>
                <a:lnTo>
                  <a:pt x="6288824" y="1830679"/>
                </a:lnTo>
                <a:lnTo>
                  <a:pt x="6286957" y="1832533"/>
                </a:lnTo>
                <a:lnTo>
                  <a:pt x="6286487" y="1833664"/>
                </a:lnTo>
                <a:lnTo>
                  <a:pt x="6286487" y="1836293"/>
                </a:lnTo>
                <a:lnTo>
                  <a:pt x="6286957" y="1837410"/>
                </a:lnTo>
                <a:lnTo>
                  <a:pt x="6288824" y="1839277"/>
                </a:lnTo>
                <a:lnTo>
                  <a:pt x="6289941" y="1839734"/>
                </a:lnTo>
                <a:lnTo>
                  <a:pt x="6302095" y="1839734"/>
                </a:lnTo>
                <a:lnTo>
                  <a:pt x="6303213" y="1839277"/>
                </a:lnTo>
                <a:lnTo>
                  <a:pt x="6305080" y="1837410"/>
                </a:lnTo>
                <a:lnTo>
                  <a:pt x="6305537" y="1836293"/>
                </a:lnTo>
                <a:lnTo>
                  <a:pt x="6305537" y="1833664"/>
                </a:lnTo>
                <a:close/>
              </a:path>
              <a:path w="8277225" h="3670300">
                <a:moveTo>
                  <a:pt x="6305537" y="918552"/>
                </a:moveTo>
                <a:lnTo>
                  <a:pt x="6305080" y="917435"/>
                </a:lnTo>
                <a:lnTo>
                  <a:pt x="6303213" y="915568"/>
                </a:lnTo>
                <a:lnTo>
                  <a:pt x="6302095" y="915111"/>
                </a:lnTo>
                <a:lnTo>
                  <a:pt x="6289941" y="915111"/>
                </a:lnTo>
                <a:lnTo>
                  <a:pt x="6288824" y="915568"/>
                </a:lnTo>
                <a:lnTo>
                  <a:pt x="6286957" y="917435"/>
                </a:lnTo>
                <a:lnTo>
                  <a:pt x="6286487" y="918552"/>
                </a:lnTo>
                <a:lnTo>
                  <a:pt x="6286487" y="921181"/>
                </a:lnTo>
                <a:lnTo>
                  <a:pt x="6286957" y="922312"/>
                </a:lnTo>
                <a:lnTo>
                  <a:pt x="6288824" y="924166"/>
                </a:lnTo>
                <a:lnTo>
                  <a:pt x="6289941" y="924636"/>
                </a:lnTo>
                <a:lnTo>
                  <a:pt x="6302095" y="924636"/>
                </a:lnTo>
                <a:lnTo>
                  <a:pt x="6303213" y="924166"/>
                </a:lnTo>
                <a:lnTo>
                  <a:pt x="6305080" y="922312"/>
                </a:lnTo>
                <a:lnTo>
                  <a:pt x="6305537" y="921181"/>
                </a:lnTo>
                <a:lnTo>
                  <a:pt x="6305537" y="918552"/>
                </a:lnTo>
                <a:close/>
              </a:path>
              <a:path w="8277225" h="3670300">
                <a:moveTo>
                  <a:pt x="6305537" y="3454"/>
                </a:moveTo>
                <a:lnTo>
                  <a:pt x="6305080" y="2324"/>
                </a:lnTo>
                <a:lnTo>
                  <a:pt x="6303213" y="469"/>
                </a:lnTo>
                <a:lnTo>
                  <a:pt x="6302095" y="0"/>
                </a:lnTo>
                <a:lnTo>
                  <a:pt x="6289941" y="0"/>
                </a:lnTo>
                <a:lnTo>
                  <a:pt x="6288824" y="469"/>
                </a:lnTo>
                <a:lnTo>
                  <a:pt x="6286957" y="2324"/>
                </a:lnTo>
                <a:lnTo>
                  <a:pt x="6286487" y="3454"/>
                </a:lnTo>
                <a:lnTo>
                  <a:pt x="6286487" y="6083"/>
                </a:lnTo>
                <a:lnTo>
                  <a:pt x="6286957" y="7200"/>
                </a:lnTo>
                <a:lnTo>
                  <a:pt x="6288824" y="9067"/>
                </a:lnTo>
                <a:lnTo>
                  <a:pt x="6289941" y="9525"/>
                </a:lnTo>
                <a:lnTo>
                  <a:pt x="6302095" y="9525"/>
                </a:lnTo>
                <a:lnTo>
                  <a:pt x="6303213" y="9067"/>
                </a:lnTo>
                <a:lnTo>
                  <a:pt x="6305080" y="7200"/>
                </a:lnTo>
                <a:lnTo>
                  <a:pt x="6305537" y="6083"/>
                </a:lnTo>
                <a:lnTo>
                  <a:pt x="6305537" y="3454"/>
                </a:lnTo>
                <a:close/>
              </a:path>
              <a:path w="8277225" h="3670300">
                <a:moveTo>
                  <a:pt x="6362687" y="3663873"/>
                </a:moveTo>
                <a:lnTo>
                  <a:pt x="6362230" y="3662756"/>
                </a:lnTo>
                <a:lnTo>
                  <a:pt x="6360363" y="3660889"/>
                </a:lnTo>
                <a:lnTo>
                  <a:pt x="6359245" y="3660432"/>
                </a:lnTo>
                <a:lnTo>
                  <a:pt x="6347092" y="3660432"/>
                </a:lnTo>
                <a:lnTo>
                  <a:pt x="6345974" y="3660889"/>
                </a:lnTo>
                <a:lnTo>
                  <a:pt x="6344107" y="3662756"/>
                </a:lnTo>
                <a:lnTo>
                  <a:pt x="6343650" y="3663873"/>
                </a:lnTo>
                <a:lnTo>
                  <a:pt x="6343650" y="3666502"/>
                </a:lnTo>
                <a:lnTo>
                  <a:pt x="6344107" y="3667620"/>
                </a:lnTo>
                <a:lnTo>
                  <a:pt x="6345974" y="3669487"/>
                </a:lnTo>
                <a:lnTo>
                  <a:pt x="6347092" y="3669957"/>
                </a:lnTo>
                <a:lnTo>
                  <a:pt x="6359245" y="3669957"/>
                </a:lnTo>
                <a:lnTo>
                  <a:pt x="6360363" y="3669487"/>
                </a:lnTo>
                <a:lnTo>
                  <a:pt x="6362230" y="3667620"/>
                </a:lnTo>
                <a:lnTo>
                  <a:pt x="6362687" y="3666502"/>
                </a:lnTo>
                <a:lnTo>
                  <a:pt x="6362687" y="3663873"/>
                </a:lnTo>
                <a:close/>
              </a:path>
              <a:path w="8277225" h="3670300">
                <a:moveTo>
                  <a:pt x="6362687" y="2748762"/>
                </a:moveTo>
                <a:lnTo>
                  <a:pt x="6362230" y="2747645"/>
                </a:lnTo>
                <a:lnTo>
                  <a:pt x="6360363" y="2745790"/>
                </a:lnTo>
                <a:lnTo>
                  <a:pt x="6359245" y="2745321"/>
                </a:lnTo>
                <a:lnTo>
                  <a:pt x="6347092" y="2745321"/>
                </a:lnTo>
                <a:lnTo>
                  <a:pt x="6345974" y="2745790"/>
                </a:lnTo>
                <a:lnTo>
                  <a:pt x="6344107" y="2747645"/>
                </a:lnTo>
                <a:lnTo>
                  <a:pt x="6343650" y="2748762"/>
                </a:lnTo>
                <a:lnTo>
                  <a:pt x="6343650" y="2751391"/>
                </a:lnTo>
                <a:lnTo>
                  <a:pt x="6344107" y="2752521"/>
                </a:lnTo>
                <a:lnTo>
                  <a:pt x="6345974" y="2754376"/>
                </a:lnTo>
                <a:lnTo>
                  <a:pt x="6347092" y="2754846"/>
                </a:lnTo>
                <a:lnTo>
                  <a:pt x="6359245" y="2754846"/>
                </a:lnTo>
                <a:lnTo>
                  <a:pt x="6360363" y="2754376"/>
                </a:lnTo>
                <a:lnTo>
                  <a:pt x="6362230" y="2752521"/>
                </a:lnTo>
                <a:lnTo>
                  <a:pt x="6362687" y="2751391"/>
                </a:lnTo>
                <a:lnTo>
                  <a:pt x="6362687" y="2748762"/>
                </a:lnTo>
                <a:close/>
              </a:path>
              <a:path w="8277225" h="3670300">
                <a:moveTo>
                  <a:pt x="6362687" y="1833664"/>
                </a:moveTo>
                <a:lnTo>
                  <a:pt x="6362230" y="1832533"/>
                </a:lnTo>
                <a:lnTo>
                  <a:pt x="6360363" y="1830679"/>
                </a:lnTo>
                <a:lnTo>
                  <a:pt x="6359245" y="1830209"/>
                </a:lnTo>
                <a:lnTo>
                  <a:pt x="6347092" y="1830209"/>
                </a:lnTo>
                <a:lnTo>
                  <a:pt x="6345974" y="1830679"/>
                </a:lnTo>
                <a:lnTo>
                  <a:pt x="6344107" y="1832533"/>
                </a:lnTo>
                <a:lnTo>
                  <a:pt x="6343650" y="1833664"/>
                </a:lnTo>
                <a:lnTo>
                  <a:pt x="6343650" y="1836293"/>
                </a:lnTo>
                <a:lnTo>
                  <a:pt x="6344107" y="1837410"/>
                </a:lnTo>
                <a:lnTo>
                  <a:pt x="6345974" y="1839277"/>
                </a:lnTo>
                <a:lnTo>
                  <a:pt x="6347092" y="1839734"/>
                </a:lnTo>
                <a:lnTo>
                  <a:pt x="6359245" y="1839734"/>
                </a:lnTo>
                <a:lnTo>
                  <a:pt x="6360363" y="1839277"/>
                </a:lnTo>
                <a:lnTo>
                  <a:pt x="6362230" y="1837410"/>
                </a:lnTo>
                <a:lnTo>
                  <a:pt x="6362687" y="1836293"/>
                </a:lnTo>
                <a:lnTo>
                  <a:pt x="6362687" y="1833664"/>
                </a:lnTo>
                <a:close/>
              </a:path>
              <a:path w="8277225" h="3670300">
                <a:moveTo>
                  <a:pt x="6362687" y="918552"/>
                </a:moveTo>
                <a:lnTo>
                  <a:pt x="6362230" y="917435"/>
                </a:lnTo>
                <a:lnTo>
                  <a:pt x="6360363" y="915568"/>
                </a:lnTo>
                <a:lnTo>
                  <a:pt x="6359245" y="915111"/>
                </a:lnTo>
                <a:lnTo>
                  <a:pt x="6347092" y="915111"/>
                </a:lnTo>
                <a:lnTo>
                  <a:pt x="6345974" y="915568"/>
                </a:lnTo>
                <a:lnTo>
                  <a:pt x="6344107" y="917435"/>
                </a:lnTo>
                <a:lnTo>
                  <a:pt x="6343650" y="918552"/>
                </a:lnTo>
                <a:lnTo>
                  <a:pt x="6343650" y="921181"/>
                </a:lnTo>
                <a:lnTo>
                  <a:pt x="6344107" y="922312"/>
                </a:lnTo>
                <a:lnTo>
                  <a:pt x="6345974" y="924166"/>
                </a:lnTo>
                <a:lnTo>
                  <a:pt x="6347092" y="924636"/>
                </a:lnTo>
                <a:lnTo>
                  <a:pt x="6359245" y="924636"/>
                </a:lnTo>
                <a:lnTo>
                  <a:pt x="6360363" y="924166"/>
                </a:lnTo>
                <a:lnTo>
                  <a:pt x="6362230" y="922312"/>
                </a:lnTo>
                <a:lnTo>
                  <a:pt x="6362687" y="921181"/>
                </a:lnTo>
                <a:lnTo>
                  <a:pt x="6362687" y="918552"/>
                </a:lnTo>
                <a:close/>
              </a:path>
              <a:path w="8277225" h="3670300">
                <a:moveTo>
                  <a:pt x="6362687" y="3454"/>
                </a:moveTo>
                <a:lnTo>
                  <a:pt x="6362230" y="2324"/>
                </a:lnTo>
                <a:lnTo>
                  <a:pt x="6360363" y="469"/>
                </a:lnTo>
                <a:lnTo>
                  <a:pt x="6359245" y="0"/>
                </a:lnTo>
                <a:lnTo>
                  <a:pt x="6347092" y="0"/>
                </a:lnTo>
                <a:lnTo>
                  <a:pt x="6345974" y="469"/>
                </a:lnTo>
                <a:lnTo>
                  <a:pt x="6344107" y="2324"/>
                </a:lnTo>
                <a:lnTo>
                  <a:pt x="6343650" y="3454"/>
                </a:lnTo>
                <a:lnTo>
                  <a:pt x="6343650" y="6083"/>
                </a:lnTo>
                <a:lnTo>
                  <a:pt x="6344107" y="7200"/>
                </a:lnTo>
                <a:lnTo>
                  <a:pt x="6345974" y="9067"/>
                </a:lnTo>
                <a:lnTo>
                  <a:pt x="6347092" y="9525"/>
                </a:lnTo>
                <a:lnTo>
                  <a:pt x="6359245" y="9525"/>
                </a:lnTo>
                <a:lnTo>
                  <a:pt x="6360363" y="9067"/>
                </a:lnTo>
                <a:lnTo>
                  <a:pt x="6362230" y="7200"/>
                </a:lnTo>
                <a:lnTo>
                  <a:pt x="6362687" y="6083"/>
                </a:lnTo>
                <a:lnTo>
                  <a:pt x="6362687" y="3454"/>
                </a:lnTo>
                <a:close/>
              </a:path>
              <a:path w="8277225" h="3670300">
                <a:moveTo>
                  <a:pt x="6419850" y="3663873"/>
                </a:moveTo>
                <a:lnTo>
                  <a:pt x="6419380" y="3662756"/>
                </a:lnTo>
                <a:lnTo>
                  <a:pt x="6417513" y="3660889"/>
                </a:lnTo>
                <a:lnTo>
                  <a:pt x="6416395" y="3660432"/>
                </a:lnTo>
                <a:lnTo>
                  <a:pt x="6404242" y="3660432"/>
                </a:lnTo>
                <a:lnTo>
                  <a:pt x="6403124" y="3660889"/>
                </a:lnTo>
                <a:lnTo>
                  <a:pt x="6401257" y="3662756"/>
                </a:lnTo>
                <a:lnTo>
                  <a:pt x="6400800" y="3663873"/>
                </a:lnTo>
                <a:lnTo>
                  <a:pt x="6400800" y="3666502"/>
                </a:lnTo>
                <a:lnTo>
                  <a:pt x="6401257" y="3667620"/>
                </a:lnTo>
                <a:lnTo>
                  <a:pt x="6403124" y="3669487"/>
                </a:lnTo>
                <a:lnTo>
                  <a:pt x="6404242" y="3669957"/>
                </a:lnTo>
                <a:lnTo>
                  <a:pt x="6416395" y="3669957"/>
                </a:lnTo>
                <a:lnTo>
                  <a:pt x="6417513" y="3669487"/>
                </a:lnTo>
                <a:lnTo>
                  <a:pt x="6419380" y="3667620"/>
                </a:lnTo>
                <a:lnTo>
                  <a:pt x="6419850" y="3666502"/>
                </a:lnTo>
                <a:lnTo>
                  <a:pt x="6419850" y="3663873"/>
                </a:lnTo>
                <a:close/>
              </a:path>
              <a:path w="8277225" h="3670300">
                <a:moveTo>
                  <a:pt x="6419850" y="2748762"/>
                </a:moveTo>
                <a:lnTo>
                  <a:pt x="6419380" y="2747645"/>
                </a:lnTo>
                <a:lnTo>
                  <a:pt x="6417513" y="2745790"/>
                </a:lnTo>
                <a:lnTo>
                  <a:pt x="6416395" y="2745321"/>
                </a:lnTo>
                <a:lnTo>
                  <a:pt x="6404242" y="2745321"/>
                </a:lnTo>
                <a:lnTo>
                  <a:pt x="6403124" y="2745790"/>
                </a:lnTo>
                <a:lnTo>
                  <a:pt x="6401257" y="2747645"/>
                </a:lnTo>
                <a:lnTo>
                  <a:pt x="6400800" y="2748762"/>
                </a:lnTo>
                <a:lnTo>
                  <a:pt x="6400800" y="2751391"/>
                </a:lnTo>
                <a:lnTo>
                  <a:pt x="6401257" y="2752521"/>
                </a:lnTo>
                <a:lnTo>
                  <a:pt x="6403124" y="2754376"/>
                </a:lnTo>
                <a:lnTo>
                  <a:pt x="6404242" y="2754846"/>
                </a:lnTo>
                <a:lnTo>
                  <a:pt x="6416395" y="2754846"/>
                </a:lnTo>
                <a:lnTo>
                  <a:pt x="6417513" y="2754376"/>
                </a:lnTo>
                <a:lnTo>
                  <a:pt x="6419380" y="2752521"/>
                </a:lnTo>
                <a:lnTo>
                  <a:pt x="6419850" y="2751391"/>
                </a:lnTo>
                <a:lnTo>
                  <a:pt x="6419850" y="2748762"/>
                </a:lnTo>
                <a:close/>
              </a:path>
              <a:path w="8277225" h="3670300">
                <a:moveTo>
                  <a:pt x="6419850" y="1833664"/>
                </a:moveTo>
                <a:lnTo>
                  <a:pt x="6419380" y="1832533"/>
                </a:lnTo>
                <a:lnTo>
                  <a:pt x="6417513" y="1830679"/>
                </a:lnTo>
                <a:lnTo>
                  <a:pt x="6416395" y="1830209"/>
                </a:lnTo>
                <a:lnTo>
                  <a:pt x="6404242" y="1830209"/>
                </a:lnTo>
                <a:lnTo>
                  <a:pt x="6403124" y="1830679"/>
                </a:lnTo>
                <a:lnTo>
                  <a:pt x="6401257" y="1832533"/>
                </a:lnTo>
                <a:lnTo>
                  <a:pt x="6400800" y="1833664"/>
                </a:lnTo>
                <a:lnTo>
                  <a:pt x="6400800" y="1836293"/>
                </a:lnTo>
                <a:lnTo>
                  <a:pt x="6401257" y="1837410"/>
                </a:lnTo>
                <a:lnTo>
                  <a:pt x="6403124" y="1839277"/>
                </a:lnTo>
                <a:lnTo>
                  <a:pt x="6404242" y="1839734"/>
                </a:lnTo>
                <a:lnTo>
                  <a:pt x="6416395" y="1839734"/>
                </a:lnTo>
                <a:lnTo>
                  <a:pt x="6417513" y="1839277"/>
                </a:lnTo>
                <a:lnTo>
                  <a:pt x="6419380" y="1837410"/>
                </a:lnTo>
                <a:lnTo>
                  <a:pt x="6419850" y="1836293"/>
                </a:lnTo>
                <a:lnTo>
                  <a:pt x="6419850" y="1833664"/>
                </a:lnTo>
                <a:close/>
              </a:path>
              <a:path w="8277225" h="3670300">
                <a:moveTo>
                  <a:pt x="6419850" y="918552"/>
                </a:moveTo>
                <a:lnTo>
                  <a:pt x="6419380" y="917435"/>
                </a:lnTo>
                <a:lnTo>
                  <a:pt x="6417513" y="915568"/>
                </a:lnTo>
                <a:lnTo>
                  <a:pt x="6416395" y="915111"/>
                </a:lnTo>
                <a:lnTo>
                  <a:pt x="6404242" y="915111"/>
                </a:lnTo>
                <a:lnTo>
                  <a:pt x="6403124" y="915568"/>
                </a:lnTo>
                <a:lnTo>
                  <a:pt x="6401257" y="917435"/>
                </a:lnTo>
                <a:lnTo>
                  <a:pt x="6400800" y="918552"/>
                </a:lnTo>
                <a:lnTo>
                  <a:pt x="6400800" y="921181"/>
                </a:lnTo>
                <a:lnTo>
                  <a:pt x="6401257" y="922312"/>
                </a:lnTo>
                <a:lnTo>
                  <a:pt x="6403124" y="924166"/>
                </a:lnTo>
                <a:lnTo>
                  <a:pt x="6404242" y="924636"/>
                </a:lnTo>
                <a:lnTo>
                  <a:pt x="6416395" y="924636"/>
                </a:lnTo>
                <a:lnTo>
                  <a:pt x="6417513" y="924166"/>
                </a:lnTo>
                <a:lnTo>
                  <a:pt x="6419380" y="922312"/>
                </a:lnTo>
                <a:lnTo>
                  <a:pt x="6419850" y="921181"/>
                </a:lnTo>
                <a:lnTo>
                  <a:pt x="6419850" y="918552"/>
                </a:lnTo>
                <a:close/>
              </a:path>
              <a:path w="8277225" h="3670300">
                <a:moveTo>
                  <a:pt x="6419850" y="3454"/>
                </a:moveTo>
                <a:lnTo>
                  <a:pt x="6419380" y="2324"/>
                </a:lnTo>
                <a:lnTo>
                  <a:pt x="6417513" y="469"/>
                </a:lnTo>
                <a:lnTo>
                  <a:pt x="6416395" y="0"/>
                </a:lnTo>
                <a:lnTo>
                  <a:pt x="6404242" y="0"/>
                </a:lnTo>
                <a:lnTo>
                  <a:pt x="6403124" y="469"/>
                </a:lnTo>
                <a:lnTo>
                  <a:pt x="6401257" y="2324"/>
                </a:lnTo>
                <a:lnTo>
                  <a:pt x="6400800" y="3454"/>
                </a:lnTo>
                <a:lnTo>
                  <a:pt x="6400800" y="6083"/>
                </a:lnTo>
                <a:lnTo>
                  <a:pt x="6401257" y="7200"/>
                </a:lnTo>
                <a:lnTo>
                  <a:pt x="6403124" y="9067"/>
                </a:lnTo>
                <a:lnTo>
                  <a:pt x="6404242" y="9525"/>
                </a:lnTo>
                <a:lnTo>
                  <a:pt x="6416395" y="9525"/>
                </a:lnTo>
                <a:lnTo>
                  <a:pt x="6417513" y="9067"/>
                </a:lnTo>
                <a:lnTo>
                  <a:pt x="6419380" y="7200"/>
                </a:lnTo>
                <a:lnTo>
                  <a:pt x="6419850" y="6083"/>
                </a:lnTo>
                <a:lnTo>
                  <a:pt x="6419850" y="3454"/>
                </a:lnTo>
                <a:close/>
              </a:path>
              <a:path w="8277225" h="3670300">
                <a:moveTo>
                  <a:pt x="6476987" y="3663873"/>
                </a:moveTo>
                <a:lnTo>
                  <a:pt x="6476530" y="3662756"/>
                </a:lnTo>
                <a:lnTo>
                  <a:pt x="6474663" y="3660889"/>
                </a:lnTo>
                <a:lnTo>
                  <a:pt x="6473545" y="3660432"/>
                </a:lnTo>
                <a:lnTo>
                  <a:pt x="6461392" y="3660432"/>
                </a:lnTo>
                <a:lnTo>
                  <a:pt x="6460274" y="3660889"/>
                </a:lnTo>
                <a:lnTo>
                  <a:pt x="6458407" y="3662756"/>
                </a:lnTo>
                <a:lnTo>
                  <a:pt x="6457937" y="3663873"/>
                </a:lnTo>
                <a:lnTo>
                  <a:pt x="6457937" y="3666502"/>
                </a:lnTo>
                <a:lnTo>
                  <a:pt x="6458407" y="3667620"/>
                </a:lnTo>
                <a:lnTo>
                  <a:pt x="6460274" y="3669487"/>
                </a:lnTo>
                <a:lnTo>
                  <a:pt x="6461392" y="3669957"/>
                </a:lnTo>
                <a:lnTo>
                  <a:pt x="6473545" y="3669957"/>
                </a:lnTo>
                <a:lnTo>
                  <a:pt x="6474663" y="3669487"/>
                </a:lnTo>
                <a:lnTo>
                  <a:pt x="6476530" y="3667620"/>
                </a:lnTo>
                <a:lnTo>
                  <a:pt x="6476987" y="3666502"/>
                </a:lnTo>
                <a:lnTo>
                  <a:pt x="6476987" y="3663873"/>
                </a:lnTo>
                <a:close/>
              </a:path>
              <a:path w="8277225" h="3670300">
                <a:moveTo>
                  <a:pt x="6476987" y="2748762"/>
                </a:moveTo>
                <a:lnTo>
                  <a:pt x="6476530" y="2747645"/>
                </a:lnTo>
                <a:lnTo>
                  <a:pt x="6474663" y="2745790"/>
                </a:lnTo>
                <a:lnTo>
                  <a:pt x="6473545" y="2745321"/>
                </a:lnTo>
                <a:lnTo>
                  <a:pt x="6461392" y="2745321"/>
                </a:lnTo>
                <a:lnTo>
                  <a:pt x="6460274" y="2745790"/>
                </a:lnTo>
                <a:lnTo>
                  <a:pt x="6458407" y="2747645"/>
                </a:lnTo>
                <a:lnTo>
                  <a:pt x="6457937" y="2748762"/>
                </a:lnTo>
                <a:lnTo>
                  <a:pt x="6457937" y="2751391"/>
                </a:lnTo>
                <a:lnTo>
                  <a:pt x="6458407" y="2752521"/>
                </a:lnTo>
                <a:lnTo>
                  <a:pt x="6460274" y="2754376"/>
                </a:lnTo>
                <a:lnTo>
                  <a:pt x="6461392" y="2754846"/>
                </a:lnTo>
                <a:lnTo>
                  <a:pt x="6473545" y="2754846"/>
                </a:lnTo>
                <a:lnTo>
                  <a:pt x="6474663" y="2754376"/>
                </a:lnTo>
                <a:lnTo>
                  <a:pt x="6476530" y="2752521"/>
                </a:lnTo>
                <a:lnTo>
                  <a:pt x="6476987" y="2751391"/>
                </a:lnTo>
                <a:lnTo>
                  <a:pt x="6476987" y="2748762"/>
                </a:lnTo>
                <a:close/>
              </a:path>
              <a:path w="8277225" h="3670300">
                <a:moveTo>
                  <a:pt x="6476987" y="1833664"/>
                </a:moveTo>
                <a:lnTo>
                  <a:pt x="6476530" y="1832533"/>
                </a:lnTo>
                <a:lnTo>
                  <a:pt x="6474663" y="1830679"/>
                </a:lnTo>
                <a:lnTo>
                  <a:pt x="6473545" y="1830209"/>
                </a:lnTo>
                <a:lnTo>
                  <a:pt x="6461392" y="1830209"/>
                </a:lnTo>
                <a:lnTo>
                  <a:pt x="6460274" y="1830679"/>
                </a:lnTo>
                <a:lnTo>
                  <a:pt x="6458407" y="1832533"/>
                </a:lnTo>
                <a:lnTo>
                  <a:pt x="6457937" y="1833664"/>
                </a:lnTo>
                <a:lnTo>
                  <a:pt x="6457937" y="1836293"/>
                </a:lnTo>
                <a:lnTo>
                  <a:pt x="6458407" y="1837410"/>
                </a:lnTo>
                <a:lnTo>
                  <a:pt x="6460274" y="1839277"/>
                </a:lnTo>
                <a:lnTo>
                  <a:pt x="6461392" y="1839734"/>
                </a:lnTo>
                <a:lnTo>
                  <a:pt x="6473545" y="1839734"/>
                </a:lnTo>
                <a:lnTo>
                  <a:pt x="6474663" y="1839277"/>
                </a:lnTo>
                <a:lnTo>
                  <a:pt x="6476530" y="1837410"/>
                </a:lnTo>
                <a:lnTo>
                  <a:pt x="6476987" y="1836293"/>
                </a:lnTo>
                <a:lnTo>
                  <a:pt x="6476987" y="1833664"/>
                </a:lnTo>
                <a:close/>
              </a:path>
              <a:path w="8277225" h="3670300">
                <a:moveTo>
                  <a:pt x="6476987" y="918552"/>
                </a:moveTo>
                <a:lnTo>
                  <a:pt x="6476530" y="917435"/>
                </a:lnTo>
                <a:lnTo>
                  <a:pt x="6474663" y="915568"/>
                </a:lnTo>
                <a:lnTo>
                  <a:pt x="6473545" y="915111"/>
                </a:lnTo>
                <a:lnTo>
                  <a:pt x="6461392" y="915111"/>
                </a:lnTo>
                <a:lnTo>
                  <a:pt x="6460274" y="915568"/>
                </a:lnTo>
                <a:lnTo>
                  <a:pt x="6458407" y="917435"/>
                </a:lnTo>
                <a:lnTo>
                  <a:pt x="6457937" y="918552"/>
                </a:lnTo>
                <a:lnTo>
                  <a:pt x="6457937" y="921181"/>
                </a:lnTo>
                <a:lnTo>
                  <a:pt x="6458407" y="922312"/>
                </a:lnTo>
                <a:lnTo>
                  <a:pt x="6460274" y="924166"/>
                </a:lnTo>
                <a:lnTo>
                  <a:pt x="6461392" y="924636"/>
                </a:lnTo>
                <a:lnTo>
                  <a:pt x="6473545" y="924636"/>
                </a:lnTo>
                <a:lnTo>
                  <a:pt x="6474663" y="924166"/>
                </a:lnTo>
                <a:lnTo>
                  <a:pt x="6476530" y="922312"/>
                </a:lnTo>
                <a:lnTo>
                  <a:pt x="6476987" y="921181"/>
                </a:lnTo>
                <a:lnTo>
                  <a:pt x="6476987" y="918552"/>
                </a:lnTo>
                <a:close/>
              </a:path>
              <a:path w="8277225" h="3670300">
                <a:moveTo>
                  <a:pt x="6476987" y="3454"/>
                </a:moveTo>
                <a:lnTo>
                  <a:pt x="6476530" y="2324"/>
                </a:lnTo>
                <a:lnTo>
                  <a:pt x="6474663" y="469"/>
                </a:lnTo>
                <a:lnTo>
                  <a:pt x="6473545" y="0"/>
                </a:lnTo>
                <a:lnTo>
                  <a:pt x="6461392" y="0"/>
                </a:lnTo>
                <a:lnTo>
                  <a:pt x="6460274" y="469"/>
                </a:lnTo>
                <a:lnTo>
                  <a:pt x="6458407" y="2324"/>
                </a:lnTo>
                <a:lnTo>
                  <a:pt x="6457937" y="3454"/>
                </a:lnTo>
                <a:lnTo>
                  <a:pt x="6457937" y="6083"/>
                </a:lnTo>
                <a:lnTo>
                  <a:pt x="6458407" y="7200"/>
                </a:lnTo>
                <a:lnTo>
                  <a:pt x="6460274" y="9067"/>
                </a:lnTo>
                <a:lnTo>
                  <a:pt x="6461392" y="9525"/>
                </a:lnTo>
                <a:lnTo>
                  <a:pt x="6473545" y="9525"/>
                </a:lnTo>
                <a:lnTo>
                  <a:pt x="6474663" y="9067"/>
                </a:lnTo>
                <a:lnTo>
                  <a:pt x="6476530" y="7200"/>
                </a:lnTo>
                <a:lnTo>
                  <a:pt x="6476987" y="6083"/>
                </a:lnTo>
                <a:lnTo>
                  <a:pt x="6476987" y="3454"/>
                </a:lnTo>
                <a:close/>
              </a:path>
              <a:path w="8277225" h="3670300">
                <a:moveTo>
                  <a:pt x="6534137" y="3663873"/>
                </a:moveTo>
                <a:lnTo>
                  <a:pt x="6533680" y="3662756"/>
                </a:lnTo>
                <a:lnTo>
                  <a:pt x="6531813" y="3660889"/>
                </a:lnTo>
                <a:lnTo>
                  <a:pt x="6530695" y="3660432"/>
                </a:lnTo>
                <a:lnTo>
                  <a:pt x="6518542" y="3660432"/>
                </a:lnTo>
                <a:lnTo>
                  <a:pt x="6517424" y="3660889"/>
                </a:lnTo>
                <a:lnTo>
                  <a:pt x="6515557" y="3662756"/>
                </a:lnTo>
                <a:lnTo>
                  <a:pt x="6515087" y="3663873"/>
                </a:lnTo>
                <a:lnTo>
                  <a:pt x="6515087" y="3666502"/>
                </a:lnTo>
                <a:lnTo>
                  <a:pt x="6515557" y="3667620"/>
                </a:lnTo>
                <a:lnTo>
                  <a:pt x="6517424" y="3669487"/>
                </a:lnTo>
                <a:lnTo>
                  <a:pt x="6518542" y="3669957"/>
                </a:lnTo>
                <a:lnTo>
                  <a:pt x="6530695" y="3669957"/>
                </a:lnTo>
                <a:lnTo>
                  <a:pt x="6531813" y="3669487"/>
                </a:lnTo>
                <a:lnTo>
                  <a:pt x="6533680" y="3667620"/>
                </a:lnTo>
                <a:lnTo>
                  <a:pt x="6534137" y="3666502"/>
                </a:lnTo>
                <a:lnTo>
                  <a:pt x="6534137" y="3663873"/>
                </a:lnTo>
                <a:close/>
              </a:path>
              <a:path w="8277225" h="3670300">
                <a:moveTo>
                  <a:pt x="6534137" y="2748762"/>
                </a:moveTo>
                <a:lnTo>
                  <a:pt x="6533680" y="2747645"/>
                </a:lnTo>
                <a:lnTo>
                  <a:pt x="6531813" y="2745790"/>
                </a:lnTo>
                <a:lnTo>
                  <a:pt x="6530695" y="2745321"/>
                </a:lnTo>
                <a:lnTo>
                  <a:pt x="6518542" y="2745321"/>
                </a:lnTo>
                <a:lnTo>
                  <a:pt x="6517424" y="2745790"/>
                </a:lnTo>
                <a:lnTo>
                  <a:pt x="6515557" y="2747645"/>
                </a:lnTo>
                <a:lnTo>
                  <a:pt x="6515087" y="2748762"/>
                </a:lnTo>
                <a:lnTo>
                  <a:pt x="6515087" y="2751391"/>
                </a:lnTo>
                <a:lnTo>
                  <a:pt x="6515557" y="2752521"/>
                </a:lnTo>
                <a:lnTo>
                  <a:pt x="6517424" y="2754376"/>
                </a:lnTo>
                <a:lnTo>
                  <a:pt x="6518542" y="2754846"/>
                </a:lnTo>
                <a:lnTo>
                  <a:pt x="6530695" y="2754846"/>
                </a:lnTo>
                <a:lnTo>
                  <a:pt x="6531813" y="2754376"/>
                </a:lnTo>
                <a:lnTo>
                  <a:pt x="6533680" y="2752521"/>
                </a:lnTo>
                <a:lnTo>
                  <a:pt x="6534137" y="2751391"/>
                </a:lnTo>
                <a:lnTo>
                  <a:pt x="6534137" y="2748762"/>
                </a:lnTo>
                <a:close/>
              </a:path>
              <a:path w="8277225" h="3670300">
                <a:moveTo>
                  <a:pt x="6534137" y="1833664"/>
                </a:moveTo>
                <a:lnTo>
                  <a:pt x="6533680" y="1832533"/>
                </a:lnTo>
                <a:lnTo>
                  <a:pt x="6531813" y="1830679"/>
                </a:lnTo>
                <a:lnTo>
                  <a:pt x="6530695" y="1830209"/>
                </a:lnTo>
                <a:lnTo>
                  <a:pt x="6518542" y="1830209"/>
                </a:lnTo>
                <a:lnTo>
                  <a:pt x="6517424" y="1830679"/>
                </a:lnTo>
                <a:lnTo>
                  <a:pt x="6515557" y="1832533"/>
                </a:lnTo>
                <a:lnTo>
                  <a:pt x="6515087" y="1833664"/>
                </a:lnTo>
                <a:lnTo>
                  <a:pt x="6515087" y="1836293"/>
                </a:lnTo>
                <a:lnTo>
                  <a:pt x="6515557" y="1837410"/>
                </a:lnTo>
                <a:lnTo>
                  <a:pt x="6517424" y="1839277"/>
                </a:lnTo>
                <a:lnTo>
                  <a:pt x="6518542" y="1839734"/>
                </a:lnTo>
                <a:lnTo>
                  <a:pt x="6530695" y="1839734"/>
                </a:lnTo>
                <a:lnTo>
                  <a:pt x="6531813" y="1839277"/>
                </a:lnTo>
                <a:lnTo>
                  <a:pt x="6533680" y="1837410"/>
                </a:lnTo>
                <a:lnTo>
                  <a:pt x="6534137" y="1836293"/>
                </a:lnTo>
                <a:lnTo>
                  <a:pt x="6534137" y="1833664"/>
                </a:lnTo>
                <a:close/>
              </a:path>
              <a:path w="8277225" h="3670300">
                <a:moveTo>
                  <a:pt x="6534137" y="918552"/>
                </a:moveTo>
                <a:lnTo>
                  <a:pt x="6533680" y="917435"/>
                </a:lnTo>
                <a:lnTo>
                  <a:pt x="6531813" y="915568"/>
                </a:lnTo>
                <a:lnTo>
                  <a:pt x="6530695" y="915111"/>
                </a:lnTo>
                <a:lnTo>
                  <a:pt x="6518542" y="915111"/>
                </a:lnTo>
                <a:lnTo>
                  <a:pt x="6517424" y="915568"/>
                </a:lnTo>
                <a:lnTo>
                  <a:pt x="6515557" y="917435"/>
                </a:lnTo>
                <a:lnTo>
                  <a:pt x="6515087" y="918552"/>
                </a:lnTo>
                <a:lnTo>
                  <a:pt x="6515087" y="921181"/>
                </a:lnTo>
                <a:lnTo>
                  <a:pt x="6515557" y="922312"/>
                </a:lnTo>
                <a:lnTo>
                  <a:pt x="6517424" y="924166"/>
                </a:lnTo>
                <a:lnTo>
                  <a:pt x="6518542" y="924636"/>
                </a:lnTo>
                <a:lnTo>
                  <a:pt x="6530695" y="924636"/>
                </a:lnTo>
                <a:lnTo>
                  <a:pt x="6531813" y="924166"/>
                </a:lnTo>
                <a:lnTo>
                  <a:pt x="6533680" y="922312"/>
                </a:lnTo>
                <a:lnTo>
                  <a:pt x="6534137" y="921181"/>
                </a:lnTo>
                <a:lnTo>
                  <a:pt x="6534137" y="918552"/>
                </a:lnTo>
                <a:close/>
              </a:path>
              <a:path w="8277225" h="3670300">
                <a:moveTo>
                  <a:pt x="6534137" y="3454"/>
                </a:moveTo>
                <a:lnTo>
                  <a:pt x="6533680" y="2324"/>
                </a:lnTo>
                <a:lnTo>
                  <a:pt x="6531813" y="469"/>
                </a:lnTo>
                <a:lnTo>
                  <a:pt x="6530695" y="0"/>
                </a:lnTo>
                <a:lnTo>
                  <a:pt x="6518542" y="0"/>
                </a:lnTo>
                <a:lnTo>
                  <a:pt x="6517424" y="469"/>
                </a:lnTo>
                <a:lnTo>
                  <a:pt x="6515557" y="2324"/>
                </a:lnTo>
                <a:lnTo>
                  <a:pt x="6515087" y="3454"/>
                </a:lnTo>
                <a:lnTo>
                  <a:pt x="6515087" y="6083"/>
                </a:lnTo>
                <a:lnTo>
                  <a:pt x="6515557" y="7200"/>
                </a:lnTo>
                <a:lnTo>
                  <a:pt x="6517424" y="9067"/>
                </a:lnTo>
                <a:lnTo>
                  <a:pt x="6518542" y="9525"/>
                </a:lnTo>
                <a:lnTo>
                  <a:pt x="6530695" y="9525"/>
                </a:lnTo>
                <a:lnTo>
                  <a:pt x="6531813" y="9067"/>
                </a:lnTo>
                <a:lnTo>
                  <a:pt x="6533680" y="7200"/>
                </a:lnTo>
                <a:lnTo>
                  <a:pt x="6534137" y="6083"/>
                </a:lnTo>
                <a:lnTo>
                  <a:pt x="6534137" y="3454"/>
                </a:lnTo>
                <a:close/>
              </a:path>
              <a:path w="8277225" h="3670300">
                <a:moveTo>
                  <a:pt x="6591287" y="3663873"/>
                </a:moveTo>
                <a:lnTo>
                  <a:pt x="6590830" y="3662756"/>
                </a:lnTo>
                <a:lnTo>
                  <a:pt x="6588963" y="3660889"/>
                </a:lnTo>
                <a:lnTo>
                  <a:pt x="6587845" y="3660432"/>
                </a:lnTo>
                <a:lnTo>
                  <a:pt x="6575692" y="3660432"/>
                </a:lnTo>
                <a:lnTo>
                  <a:pt x="6574561" y="3660889"/>
                </a:lnTo>
                <a:lnTo>
                  <a:pt x="6572707" y="3662756"/>
                </a:lnTo>
                <a:lnTo>
                  <a:pt x="6572237" y="3663873"/>
                </a:lnTo>
                <a:lnTo>
                  <a:pt x="6572237" y="3666502"/>
                </a:lnTo>
                <a:lnTo>
                  <a:pt x="6572707" y="3667620"/>
                </a:lnTo>
                <a:lnTo>
                  <a:pt x="6574561" y="3669487"/>
                </a:lnTo>
                <a:lnTo>
                  <a:pt x="6575692" y="3669957"/>
                </a:lnTo>
                <a:lnTo>
                  <a:pt x="6587845" y="3669957"/>
                </a:lnTo>
                <a:lnTo>
                  <a:pt x="6588963" y="3669487"/>
                </a:lnTo>
                <a:lnTo>
                  <a:pt x="6590830" y="3667620"/>
                </a:lnTo>
                <a:lnTo>
                  <a:pt x="6591287" y="3666502"/>
                </a:lnTo>
                <a:lnTo>
                  <a:pt x="6591287" y="3663873"/>
                </a:lnTo>
                <a:close/>
              </a:path>
              <a:path w="8277225" h="3670300">
                <a:moveTo>
                  <a:pt x="6591287" y="2748762"/>
                </a:moveTo>
                <a:lnTo>
                  <a:pt x="6590830" y="2747645"/>
                </a:lnTo>
                <a:lnTo>
                  <a:pt x="6588963" y="2745790"/>
                </a:lnTo>
                <a:lnTo>
                  <a:pt x="6587845" y="2745321"/>
                </a:lnTo>
                <a:lnTo>
                  <a:pt x="6575692" y="2745321"/>
                </a:lnTo>
                <a:lnTo>
                  <a:pt x="6574561" y="2745790"/>
                </a:lnTo>
                <a:lnTo>
                  <a:pt x="6572707" y="2747645"/>
                </a:lnTo>
                <a:lnTo>
                  <a:pt x="6572237" y="2748762"/>
                </a:lnTo>
                <a:lnTo>
                  <a:pt x="6572237" y="2751391"/>
                </a:lnTo>
                <a:lnTo>
                  <a:pt x="6572707" y="2752521"/>
                </a:lnTo>
                <a:lnTo>
                  <a:pt x="6574561" y="2754376"/>
                </a:lnTo>
                <a:lnTo>
                  <a:pt x="6575692" y="2754846"/>
                </a:lnTo>
                <a:lnTo>
                  <a:pt x="6587845" y="2754846"/>
                </a:lnTo>
                <a:lnTo>
                  <a:pt x="6588963" y="2754376"/>
                </a:lnTo>
                <a:lnTo>
                  <a:pt x="6590830" y="2752521"/>
                </a:lnTo>
                <a:lnTo>
                  <a:pt x="6591287" y="2751391"/>
                </a:lnTo>
                <a:lnTo>
                  <a:pt x="6591287" y="2748762"/>
                </a:lnTo>
                <a:close/>
              </a:path>
              <a:path w="8277225" h="3670300">
                <a:moveTo>
                  <a:pt x="6591287" y="1833664"/>
                </a:moveTo>
                <a:lnTo>
                  <a:pt x="6590830" y="1832533"/>
                </a:lnTo>
                <a:lnTo>
                  <a:pt x="6588963" y="1830679"/>
                </a:lnTo>
                <a:lnTo>
                  <a:pt x="6587845" y="1830209"/>
                </a:lnTo>
                <a:lnTo>
                  <a:pt x="6575692" y="1830209"/>
                </a:lnTo>
                <a:lnTo>
                  <a:pt x="6574561" y="1830679"/>
                </a:lnTo>
                <a:lnTo>
                  <a:pt x="6572707" y="1832533"/>
                </a:lnTo>
                <a:lnTo>
                  <a:pt x="6572237" y="1833664"/>
                </a:lnTo>
                <a:lnTo>
                  <a:pt x="6572237" y="1836293"/>
                </a:lnTo>
                <a:lnTo>
                  <a:pt x="6572707" y="1837410"/>
                </a:lnTo>
                <a:lnTo>
                  <a:pt x="6574561" y="1839277"/>
                </a:lnTo>
                <a:lnTo>
                  <a:pt x="6575692" y="1839734"/>
                </a:lnTo>
                <a:lnTo>
                  <a:pt x="6587845" y="1839734"/>
                </a:lnTo>
                <a:lnTo>
                  <a:pt x="6588963" y="1839277"/>
                </a:lnTo>
                <a:lnTo>
                  <a:pt x="6590830" y="1837410"/>
                </a:lnTo>
                <a:lnTo>
                  <a:pt x="6591287" y="1836293"/>
                </a:lnTo>
                <a:lnTo>
                  <a:pt x="6591287" y="1833664"/>
                </a:lnTo>
                <a:close/>
              </a:path>
              <a:path w="8277225" h="3670300">
                <a:moveTo>
                  <a:pt x="6591287" y="918552"/>
                </a:moveTo>
                <a:lnTo>
                  <a:pt x="6590830" y="917435"/>
                </a:lnTo>
                <a:lnTo>
                  <a:pt x="6588963" y="915568"/>
                </a:lnTo>
                <a:lnTo>
                  <a:pt x="6587845" y="915111"/>
                </a:lnTo>
                <a:lnTo>
                  <a:pt x="6575692" y="915111"/>
                </a:lnTo>
                <a:lnTo>
                  <a:pt x="6574561" y="915568"/>
                </a:lnTo>
                <a:lnTo>
                  <a:pt x="6572707" y="917435"/>
                </a:lnTo>
                <a:lnTo>
                  <a:pt x="6572237" y="918552"/>
                </a:lnTo>
                <a:lnTo>
                  <a:pt x="6572237" y="921181"/>
                </a:lnTo>
                <a:lnTo>
                  <a:pt x="6572707" y="922312"/>
                </a:lnTo>
                <a:lnTo>
                  <a:pt x="6574561" y="924166"/>
                </a:lnTo>
                <a:lnTo>
                  <a:pt x="6575692" y="924636"/>
                </a:lnTo>
                <a:lnTo>
                  <a:pt x="6587845" y="924636"/>
                </a:lnTo>
                <a:lnTo>
                  <a:pt x="6588963" y="924166"/>
                </a:lnTo>
                <a:lnTo>
                  <a:pt x="6590830" y="922312"/>
                </a:lnTo>
                <a:lnTo>
                  <a:pt x="6591287" y="921181"/>
                </a:lnTo>
                <a:lnTo>
                  <a:pt x="6591287" y="918552"/>
                </a:lnTo>
                <a:close/>
              </a:path>
              <a:path w="8277225" h="3670300">
                <a:moveTo>
                  <a:pt x="6591287" y="3454"/>
                </a:moveTo>
                <a:lnTo>
                  <a:pt x="6590830" y="2324"/>
                </a:lnTo>
                <a:lnTo>
                  <a:pt x="6588963" y="469"/>
                </a:lnTo>
                <a:lnTo>
                  <a:pt x="6587845" y="0"/>
                </a:lnTo>
                <a:lnTo>
                  <a:pt x="6575692" y="0"/>
                </a:lnTo>
                <a:lnTo>
                  <a:pt x="6574561" y="469"/>
                </a:lnTo>
                <a:lnTo>
                  <a:pt x="6572707" y="2324"/>
                </a:lnTo>
                <a:lnTo>
                  <a:pt x="6572237" y="3454"/>
                </a:lnTo>
                <a:lnTo>
                  <a:pt x="6572237" y="6083"/>
                </a:lnTo>
                <a:lnTo>
                  <a:pt x="6572707" y="7200"/>
                </a:lnTo>
                <a:lnTo>
                  <a:pt x="6574561" y="9067"/>
                </a:lnTo>
                <a:lnTo>
                  <a:pt x="6575692" y="9525"/>
                </a:lnTo>
                <a:lnTo>
                  <a:pt x="6587845" y="9525"/>
                </a:lnTo>
                <a:lnTo>
                  <a:pt x="6588963" y="9067"/>
                </a:lnTo>
                <a:lnTo>
                  <a:pt x="6590830" y="7200"/>
                </a:lnTo>
                <a:lnTo>
                  <a:pt x="6591287" y="6083"/>
                </a:lnTo>
                <a:lnTo>
                  <a:pt x="6591287" y="3454"/>
                </a:lnTo>
                <a:close/>
              </a:path>
              <a:path w="8277225" h="3670300">
                <a:moveTo>
                  <a:pt x="6648450" y="3663873"/>
                </a:moveTo>
                <a:lnTo>
                  <a:pt x="6647980" y="3662756"/>
                </a:lnTo>
                <a:lnTo>
                  <a:pt x="6646113" y="3660889"/>
                </a:lnTo>
                <a:lnTo>
                  <a:pt x="6644995" y="3660432"/>
                </a:lnTo>
                <a:lnTo>
                  <a:pt x="6632842" y="3660432"/>
                </a:lnTo>
                <a:lnTo>
                  <a:pt x="6631724" y="3660889"/>
                </a:lnTo>
                <a:lnTo>
                  <a:pt x="6629857" y="3662756"/>
                </a:lnTo>
                <a:lnTo>
                  <a:pt x="6629387" y="3663873"/>
                </a:lnTo>
                <a:lnTo>
                  <a:pt x="6629387" y="3666502"/>
                </a:lnTo>
                <a:lnTo>
                  <a:pt x="6629857" y="3667620"/>
                </a:lnTo>
                <a:lnTo>
                  <a:pt x="6631724" y="3669487"/>
                </a:lnTo>
                <a:lnTo>
                  <a:pt x="6632842" y="3669957"/>
                </a:lnTo>
                <a:lnTo>
                  <a:pt x="6644995" y="3669957"/>
                </a:lnTo>
                <a:lnTo>
                  <a:pt x="6646113" y="3669487"/>
                </a:lnTo>
                <a:lnTo>
                  <a:pt x="6647980" y="3667620"/>
                </a:lnTo>
                <a:lnTo>
                  <a:pt x="6648450" y="3666502"/>
                </a:lnTo>
                <a:lnTo>
                  <a:pt x="6648450" y="3663873"/>
                </a:lnTo>
                <a:close/>
              </a:path>
              <a:path w="8277225" h="3670300">
                <a:moveTo>
                  <a:pt x="6648450" y="2748762"/>
                </a:moveTo>
                <a:lnTo>
                  <a:pt x="6647980" y="2747645"/>
                </a:lnTo>
                <a:lnTo>
                  <a:pt x="6646113" y="2745790"/>
                </a:lnTo>
                <a:lnTo>
                  <a:pt x="6644995" y="2745321"/>
                </a:lnTo>
                <a:lnTo>
                  <a:pt x="6632842" y="2745321"/>
                </a:lnTo>
                <a:lnTo>
                  <a:pt x="6631724" y="2745790"/>
                </a:lnTo>
                <a:lnTo>
                  <a:pt x="6629857" y="2747645"/>
                </a:lnTo>
                <a:lnTo>
                  <a:pt x="6629387" y="2748762"/>
                </a:lnTo>
                <a:lnTo>
                  <a:pt x="6629387" y="2751391"/>
                </a:lnTo>
                <a:lnTo>
                  <a:pt x="6629857" y="2752521"/>
                </a:lnTo>
                <a:lnTo>
                  <a:pt x="6631724" y="2754376"/>
                </a:lnTo>
                <a:lnTo>
                  <a:pt x="6632842" y="2754846"/>
                </a:lnTo>
                <a:lnTo>
                  <a:pt x="6644995" y="2754846"/>
                </a:lnTo>
                <a:lnTo>
                  <a:pt x="6646113" y="2754376"/>
                </a:lnTo>
                <a:lnTo>
                  <a:pt x="6647980" y="2752521"/>
                </a:lnTo>
                <a:lnTo>
                  <a:pt x="6648450" y="2751391"/>
                </a:lnTo>
                <a:lnTo>
                  <a:pt x="6648450" y="2748762"/>
                </a:lnTo>
                <a:close/>
              </a:path>
              <a:path w="8277225" h="3670300">
                <a:moveTo>
                  <a:pt x="6648450" y="1833664"/>
                </a:moveTo>
                <a:lnTo>
                  <a:pt x="6647980" y="1832533"/>
                </a:lnTo>
                <a:lnTo>
                  <a:pt x="6646113" y="1830679"/>
                </a:lnTo>
                <a:lnTo>
                  <a:pt x="6644995" y="1830209"/>
                </a:lnTo>
                <a:lnTo>
                  <a:pt x="6632842" y="1830209"/>
                </a:lnTo>
                <a:lnTo>
                  <a:pt x="6631724" y="1830679"/>
                </a:lnTo>
                <a:lnTo>
                  <a:pt x="6629857" y="1832533"/>
                </a:lnTo>
                <a:lnTo>
                  <a:pt x="6629387" y="1833664"/>
                </a:lnTo>
                <a:lnTo>
                  <a:pt x="6629387" y="1836293"/>
                </a:lnTo>
                <a:lnTo>
                  <a:pt x="6629857" y="1837410"/>
                </a:lnTo>
                <a:lnTo>
                  <a:pt x="6631724" y="1839277"/>
                </a:lnTo>
                <a:lnTo>
                  <a:pt x="6632842" y="1839734"/>
                </a:lnTo>
                <a:lnTo>
                  <a:pt x="6644995" y="1839734"/>
                </a:lnTo>
                <a:lnTo>
                  <a:pt x="6646113" y="1839277"/>
                </a:lnTo>
                <a:lnTo>
                  <a:pt x="6647980" y="1837410"/>
                </a:lnTo>
                <a:lnTo>
                  <a:pt x="6648450" y="1836293"/>
                </a:lnTo>
                <a:lnTo>
                  <a:pt x="6648450" y="1833664"/>
                </a:lnTo>
                <a:close/>
              </a:path>
              <a:path w="8277225" h="3670300">
                <a:moveTo>
                  <a:pt x="6648450" y="918552"/>
                </a:moveTo>
                <a:lnTo>
                  <a:pt x="6647980" y="917435"/>
                </a:lnTo>
                <a:lnTo>
                  <a:pt x="6646113" y="915568"/>
                </a:lnTo>
                <a:lnTo>
                  <a:pt x="6644995" y="915111"/>
                </a:lnTo>
                <a:lnTo>
                  <a:pt x="6632842" y="915111"/>
                </a:lnTo>
                <a:lnTo>
                  <a:pt x="6631724" y="915568"/>
                </a:lnTo>
                <a:lnTo>
                  <a:pt x="6629857" y="917435"/>
                </a:lnTo>
                <a:lnTo>
                  <a:pt x="6629387" y="918552"/>
                </a:lnTo>
                <a:lnTo>
                  <a:pt x="6629387" y="921181"/>
                </a:lnTo>
                <a:lnTo>
                  <a:pt x="6629857" y="922312"/>
                </a:lnTo>
                <a:lnTo>
                  <a:pt x="6631724" y="924166"/>
                </a:lnTo>
                <a:lnTo>
                  <a:pt x="6632842" y="924636"/>
                </a:lnTo>
                <a:lnTo>
                  <a:pt x="6644995" y="924636"/>
                </a:lnTo>
                <a:lnTo>
                  <a:pt x="6646113" y="924166"/>
                </a:lnTo>
                <a:lnTo>
                  <a:pt x="6647980" y="922312"/>
                </a:lnTo>
                <a:lnTo>
                  <a:pt x="6648450" y="921181"/>
                </a:lnTo>
                <a:lnTo>
                  <a:pt x="6648450" y="918552"/>
                </a:lnTo>
                <a:close/>
              </a:path>
              <a:path w="8277225" h="3670300">
                <a:moveTo>
                  <a:pt x="6648450" y="3454"/>
                </a:moveTo>
                <a:lnTo>
                  <a:pt x="6647980" y="2324"/>
                </a:lnTo>
                <a:lnTo>
                  <a:pt x="6646113" y="469"/>
                </a:lnTo>
                <a:lnTo>
                  <a:pt x="6644995" y="0"/>
                </a:lnTo>
                <a:lnTo>
                  <a:pt x="6632842" y="0"/>
                </a:lnTo>
                <a:lnTo>
                  <a:pt x="6631724" y="469"/>
                </a:lnTo>
                <a:lnTo>
                  <a:pt x="6629857" y="2324"/>
                </a:lnTo>
                <a:lnTo>
                  <a:pt x="6629387" y="3454"/>
                </a:lnTo>
                <a:lnTo>
                  <a:pt x="6629387" y="6083"/>
                </a:lnTo>
                <a:lnTo>
                  <a:pt x="6629857" y="7200"/>
                </a:lnTo>
                <a:lnTo>
                  <a:pt x="6631724" y="9067"/>
                </a:lnTo>
                <a:lnTo>
                  <a:pt x="6632842" y="9525"/>
                </a:lnTo>
                <a:lnTo>
                  <a:pt x="6644995" y="9525"/>
                </a:lnTo>
                <a:lnTo>
                  <a:pt x="6646113" y="9067"/>
                </a:lnTo>
                <a:lnTo>
                  <a:pt x="6647980" y="7200"/>
                </a:lnTo>
                <a:lnTo>
                  <a:pt x="6648450" y="6083"/>
                </a:lnTo>
                <a:lnTo>
                  <a:pt x="6648450" y="3454"/>
                </a:lnTo>
                <a:close/>
              </a:path>
              <a:path w="8277225" h="3670300">
                <a:moveTo>
                  <a:pt x="6705587" y="3663873"/>
                </a:moveTo>
                <a:lnTo>
                  <a:pt x="6705130" y="3662756"/>
                </a:lnTo>
                <a:lnTo>
                  <a:pt x="6703263" y="3660889"/>
                </a:lnTo>
                <a:lnTo>
                  <a:pt x="6702145" y="3660432"/>
                </a:lnTo>
                <a:lnTo>
                  <a:pt x="6689992" y="3660432"/>
                </a:lnTo>
                <a:lnTo>
                  <a:pt x="6688874" y="3660889"/>
                </a:lnTo>
                <a:lnTo>
                  <a:pt x="6687007" y="3662756"/>
                </a:lnTo>
                <a:lnTo>
                  <a:pt x="6686537" y="3663873"/>
                </a:lnTo>
                <a:lnTo>
                  <a:pt x="6686537" y="3666502"/>
                </a:lnTo>
                <a:lnTo>
                  <a:pt x="6687007" y="3667620"/>
                </a:lnTo>
                <a:lnTo>
                  <a:pt x="6688874" y="3669487"/>
                </a:lnTo>
                <a:lnTo>
                  <a:pt x="6689992" y="3669957"/>
                </a:lnTo>
                <a:lnTo>
                  <a:pt x="6702145" y="3669957"/>
                </a:lnTo>
                <a:lnTo>
                  <a:pt x="6703263" y="3669487"/>
                </a:lnTo>
                <a:lnTo>
                  <a:pt x="6705130" y="3667620"/>
                </a:lnTo>
                <a:lnTo>
                  <a:pt x="6705587" y="3666502"/>
                </a:lnTo>
                <a:lnTo>
                  <a:pt x="6705587" y="3663873"/>
                </a:lnTo>
                <a:close/>
              </a:path>
              <a:path w="8277225" h="3670300">
                <a:moveTo>
                  <a:pt x="6705587" y="2748762"/>
                </a:moveTo>
                <a:lnTo>
                  <a:pt x="6705130" y="2747645"/>
                </a:lnTo>
                <a:lnTo>
                  <a:pt x="6703263" y="2745790"/>
                </a:lnTo>
                <a:lnTo>
                  <a:pt x="6702145" y="2745321"/>
                </a:lnTo>
                <a:lnTo>
                  <a:pt x="6689992" y="2745321"/>
                </a:lnTo>
                <a:lnTo>
                  <a:pt x="6688874" y="2745790"/>
                </a:lnTo>
                <a:lnTo>
                  <a:pt x="6687007" y="2747645"/>
                </a:lnTo>
                <a:lnTo>
                  <a:pt x="6686537" y="2748762"/>
                </a:lnTo>
                <a:lnTo>
                  <a:pt x="6686537" y="2751391"/>
                </a:lnTo>
                <a:lnTo>
                  <a:pt x="6687007" y="2752521"/>
                </a:lnTo>
                <a:lnTo>
                  <a:pt x="6688874" y="2754376"/>
                </a:lnTo>
                <a:lnTo>
                  <a:pt x="6689992" y="2754846"/>
                </a:lnTo>
                <a:lnTo>
                  <a:pt x="6702145" y="2754846"/>
                </a:lnTo>
                <a:lnTo>
                  <a:pt x="6703263" y="2754376"/>
                </a:lnTo>
                <a:lnTo>
                  <a:pt x="6705130" y="2752521"/>
                </a:lnTo>
                <a:lnTo>
                  <a:pt x="6705587" y="2751391"/>
                </a:lnTo>
                <a:lnTo>
                  <a:pt x="6705587" y="2748762"/>
                </a:lnTo>
                <a:close/>
              </a:path>
              <a:path w="8277225" h="3670300">
                <a:moveTo>
                  <a:pt x="6705587" y="1833664"/>
                </a:moveTo>
                <a:lnTo>
                  <a:pt x="6705130" y="1832533"/>
                </a:lnTo>
                <a:lnTo>
                  <a:pt x="6703263" y="1830679"/>
                </a:lnTo>
                <a:lnTo>
                  <a:pt x="6702145" y="1830209"/>
                </a:lnTo>
                <a:lnTo>
                  <a:pt x="6689992" y="1830209"/>
                </a:lnTo>
                <a:lnTo>
                  <a:pt x="6688874" y="1830679"/>
                </a:lnTo>
                <a:lnTo>
                  <a:pt x="6687007" y="1832533"/>
                </a:lnTo>
                <a:lnTo>
                  <a:pt x="6686537" y="1833664"/>
                </a:lnTo>
                <a:lnTo>
                  <a:pt x="6686537" y="1836293"/>
                </a:lnTo>
                <a:lnTo>
                  <a:pt x="6687007" y="1837410"/>
                </a:lnTo>
                <a:lnTo>
                  <a:pt x="6688874" y="1839277"/>
                </a:lnTo>
                <a:lnTo>
                  <a:pt x="6689992" y="1839734"/>
                </a:lnTo>
                <a:lnTo>
                  <a:pt x="6702145" y="1839734"/>
                </a:lnTo>
                <a:lnTo>
                  <a:pt x="6703263" y="1839277"/>
                </a:lnTo>
                <a:lnTo>
                  <a:pt x="6705130" y="1837410"/>
                </a:lnTo>
                <a:lnTo>
                  <a:pt x="6705587" y="1836293"/>
                </a:lnTo>
                <a:lnTo>
                  <a:pt x="6705587" y="1833664"/>
                </a:lnTo>
                <a:close/>
              </a:path>
              <a:path w="8277225" h="3670300">
                <a:moveTo>
                  <a:pt x="6705587" y="918552"/>
                </a:moveTo>
                <a:lnTo>
                  <a:pt x="6705130" y="917435"/>
                </a:lnTo>
                <a:lnTo>
                  <a:pt x="6703263" y="915568"/>
                </a:lnTo>
                <a:lnTo>
                  <a:pt x="6702145" y="915111"/>
                </a:lnTo>
                <a:lnTo>
                  <a:pt x="6689992" y="915111"/>
                </a:lnTo>
                <a:lnTo>
                  <a:pt x="6688874" y="915568"/>
                </a:lnTo>
                <a:lnTo>
                  <a:pt x="6687007" y="917435"/>
                </a:lnTo>
                <a:lnTo>
                  <a:pt x="6686537" y="918552"/>
                </a:lnTo>
                <a:lnTo>
                  <a:pt x="6686537" y="921181"/>
                </a:lnTo>
                <a:lnTo>
                  <a:pt x="6687007" y="922312"/>
                </a:lnTo>
                <a:lnTo>
                  <a:pt x="6688874" y="924166"/>
                </a:lnTo>
                <a:lnTo>
                  <a:pt x="6689992" y="924636"/>
                </a:lnTo>
                <a:lnTo>
                  <a:pt x="6702145" y="924636"/>
                </a:lnTo>
                <a:lnTo>
                  <a:pt x="6703263" y="924166"/>
                </a:lnTo>
                <a:lnTo>
                  <a:pt x="6705130" y="922312"/>
                </a:lnTo>
                <a:lnTo>
                  <a:pt x="6705587" y="921181"/>
                </a:lnTo>
                <a:lnTo>
                  <a:pt x="6705587" y="918552"/>
                </a:lnTo>
                <a:close/>
              </a:path>
              <a:path w="8277225" h="3670300">
                <a:moveTo>
                  <a:pt x="6705587" y="3454"/>
                </a:moveTo>
                <a:lnTo>
                  <a:pt x="6705130" y="2324"/>
                </a:lnTo>
                <a:lnTo>
                  <a:pt x="6703263" y="469"/>
                </a:lnTo>
                <a:lnTo>
                  <a:pt x="6702145" y="0"/>
                </a:lnTo>
                <a:lnTo>
                  <a:pt x="6689992" y="0"/>
                </a:lnTo>
                <a:lnTo>
                  <a:pt x="6688874" y="469"/>
                </a:lnTo>
                <a:lnTo>
                  <a:pt x="6687007" y="2324"/>
                </a:lnTo>
                <a:lnTo>
                  <a:pt x="6686537" y="3454"/>
                </a:lnTo>
                <a:lnTo>
                  <a:pt x="6686537" y="6083"/>
                </a:lnTo>
                <a:lnTo>
                  <a:pt x="6687007" y="7200"/>
                </a:lnTo>
                <a:lnTo>
                  <a:pt x="6688874" y="9067"/>
                </a:lnTo>
                <a:lnTo>
                  <a:pt x="6689992" y="9525"/>
                </a:lnTo>
                <a:lnTo>
                  <a:pt x="6702145" y="9525"/>
                </a:lnTo>
                <a:lnTo>
                  <a:pt x="6703263" y="9067"/>
                </a:lnTo>
                <a:lnTo>
                  <a:pt x="6705130" y="7200"/>
                </a:lnTo>
                <a:lnTo>
                  <a:pt x="6705587" y="6083"/>
                </a:lnTo>
                <a:lnTo>
                  <a:pt x="6705587" y="3454"/>
                </a:lnTo>
                <a:close/>
              </a:path>
              <a:path w="8277225" h="3670300">
                <a:moveTo>
                  <a:pt x="6762737" y="3663873"/>
                </a:moveTo>
                <a:lnTo>
                  <a:pt x="6762280" y="3662756"/>
                </a:lnTo>
                <a:lnTo>
                  <a:pt x="6760413" y="3660889"/>
                </a:lnTo>
                <a:lnTo>
                  <a:pt x="6759295" y="3660432"/>
                </a:lnTo>
                <a:lnTo>
                  <a:pt x="6747142" y="3660432"/>
                </a:lnTo>
                <a:lnTo>
                  <a:pt x="6746024" y="3660889"/>
                </a:lnTo>
                <a:lnTo>
                  <a:pt x="6744157" y="3662756"/>
                </a:lnTo>
                <a:lnTo>
                  <a:pt x="6743700" y="3663873"/>
                </a:lnTo>
                <a:lnTo>
                  <a:pt x="6743700" y="3666502"/>
                </a:lnTo>
                <a:lnTo>
                  <a:pt x="6744157" y="3667620"/>
                </a:lnTo>
                <a:lnTo>
                  <a:pt x="6746024" y="3669487"/>
                </a:lnTo>
                <a:lnTo>
                  <a:pt x="6747142" y="3669957"/>
                </a:lnTo>
                <a:lnTo>
                  <a:pt x="6759295" y="3669957"/>
                </a:lnTo>
                <a:lnTo>
                  <a:pt x="6760413" y="3669487"/>
                </a:lnTo>
                <a:lnTo>
                  <a:pt x="6762280" y="3667620"/>
                </a:lnTo>
                <a:lnTo>
                  <a:pt x="6762737" y="3666502"/>
                </a:lnTo>
                <a:lnTo>
                  <a:pt x="6762737" y="3663873"/>
                </a:lnTo>
                <a:close/>
              </a:path>
              <a:path w="8277225" h="3670300">
                <a:moveTo>
                  <a:pt x="6762737" y="2748762"/>
                </a:moveTo>
                <a:lnTo>
                  <a:pt x="6762280" y="2747645"/>
                </a:lnTo>
                <a:lnTo>
                  <a:pt x="6760413" y="2745790"/>
                </a:lnTo>
                <a:lnTo>
                  <a:pt x="6759295" y="2745321"/>
                </a:lnTo>
                <a:lnTo>
                  <a:pt x="6747142" y="2745321"/>
                </a:lnTo>
                <a:lnTo>
                  <a:pt x="6746024" y="2745790"/>
                </a:lnTo>
                <a:lnTo>
                  <a:pt x="6744157" y="2747645"/>
                </a:lnTo>
                <a:lnTo>
                  <a:pt x="6743700" y="2748762"/>
                </a:lnTo>
                <a:lnTo>
                  <a:pt x="6743700" y="2751391"/>
                </a:lnTo>
                <a:lnTo>
                  <a:pt x="6744157" y="2752521"/>
                </a:lnTo>
                <a:lnTo>
                  <a:pt x="6746024" y="2754376"/>
                </a:lnTo>
                <a:lnTo>
                  <a:pt x="6747142" y="2754846"/>
                </a:lnTo>
                <a:lnTo>
                  <a:pt x="6759295" y="2754846"/>
                </a:lnTo>
                <a:lnTo>
                  <a:pt x="6760413" y="2754376"/>
                </a:lnTo>
                <a:lnTo>
                  <a:pt x="6762280" y="2752521"/>
                </a:lnTo>
                <a:lnTo>
                  <a:pt x="6762737" y="2751391"/>
                </a:lnTo>
                <a:lnTo>
                  <a:pt x="6762737" y="2748762"/>
                </a:lnTo>
                <a:close/>
              </a:path>
              <a:path w="8277225" h="3670300">
                <a:moveTo>
                  <a:pt x="6762737" y="1833664"/>
                </a:moveTo>
                <a:lnTo>
                  <a:pt x="6762280" y="1832533"/>
                </a:lnTo>
                <a:lnTo>
                  <a:pt x="6760413" y="1830679"/>
                </a:lnTo>
                <a:lnTo>
                  <a:pt x="6759295" y="1830209"/>
                </a:lnTo>
                <a:lnTo>
                  <a:pt x="6747142" y="1830209"/>
                </a:lnTo>
                <a:lnTo>
                  <a:pt x="6746024" y="1830679"/>
                </a:lnTo>
                <a:lnTo>
                  <a:pt x="6744157" y="1832533"/>
                </a:lnTo>
                <a:lnTo>
                  <a:pt x="6743700" y="1833664"/>
                </a:lnTo>
                <a:lnTo>
                  <a:pt x="6743700" y="1836293"/>
                </a:lnTo>
                <a:lnTo>
                  <a:pt x="6744157" y="1837410"/>
                </a:lnTo>
                <a:lnTo>
                  <a:pt x="6746024" y="1839277"/>
                </a:lnTo>
                <a:lnTo>
                  <a:pt x="6747142" y="1839734"/>
                </a:lnTo>
                <a:lnTo>
                  <a:pt x="6759295" y="1839734"/>
                </a:lnTo>
                <a:lnTo>
                  <a:pt x="6760413" y="1839277"/>
                </a:lnTo>
                <a:lnTo>
                  <a:pt x="6762280" y="1837410"/>
                </a:lnTo>
                <a:lnTo>
                  <a:pt x="6762737" y="1836293"/>
                </a:lnTo>
                <a:lnTo>
                  <a:pt x="6762737" y="1833664"/>
                </a:lnTo>
                <a:close/>
              </a:path>
              <a:path w="8277225" h="3670300">
                <a:moveTo>
                  <a:pt x="6762737" y="918552"/>
                </a:moveTo>
                <a:lnTo>
                  <a:pt x="6762280" y="917435"/>
                </a:lnTo>
                <a:lnTo>
                  <a:pt x="6760413" y="915568"/>
                </a:lnTo>
                <a:lnTo>
                  <a:pt x="6759295" y="915111"/>
                </a:lnTo>
                <a:lnTo>
                  <a:pt x="6747142" y="915111"/>
                </a:lnTo>
                <a:lnTo>
                  <a:pt x="6746024" y="915568"/>
                </a:lnTo>
                <a:lnTo>
                  <a:pt x="6744157" y="917435"/>
                </a:lnTo>
                <a:lnTo>
                  <a:pt x="6743700" y="918552"/>
                </a:lnTo>
                <a:lnTo>
                  <a:pt x="6743700" y="921181"/>
                </a:lnTo>
                <a:lnTo>
                  <a:pt x="6744157" y="922312"/>
                </a:lnTo>
                <a:lnTo>
                  <a:pt x="6746024" y="924166"/>
                </a:lnTo>
                <a:lnTo>
                  <a:pt x="6747142" y="924636"/>
                </a:lnTo>
                <a:lnTo>
                  <a:pt x="6759295" y="924636"/>
                </a:lnTo>
                <a:lnTo>
                  <a:pt x="6760413" y="924166"/>
                </a:lnTo>
                <a:lnTo>
                  <a:pt x="6762280" y="922312"/>
                </a:lnTo>
                <a:lnTo>
                  <a:pt x="6762737" y="921181"/>
                </a:lnTo>
                <a:lnTo>
                  <a:pt x="6762737" y="918552"/>
                </a:lnTo>
                <a:close/>
              </a:path>
              <a:path w="8277225" h="3670300">
                <a:moveTo>
                  <a:pt x="6762737" y="3454"/>
                </a:moveTo>
                <a:lnTo>
                  <a:pt x="6762280" y="2324"/>
                </a:lnTo>
                <a:lnTo>
                  <a:pt x="6760413" y="469"/>
                </a:lnTo>
                <a:lnTo>
                  <a:pt x="6759295" y="0"/>
                </a:lnTo>
                <a:lnTo>
                  <a:pt x="6747142" y="0"/>
                </a:lnTo>
                <a:lnTo>
                  <a:pt x="6746024" y="469"/>
                </a:lnTo>
                <a:lnTo>
                  <a:pt x="6744157" y="2324"/>
                </a:lnTo>
                <a:lnTo>
                  <a:pt x="6743700" y="3454"/>
                </a:lnTo>
                <a:lnTo>
                  <a:pt x="6743700" y="6083"/>
                </a:lnTo>
                <a:lnTo>
                  <a:pt x="6744157" y="7200"/>
                </a:lnTo>
                <a:lnTo>
                  <a:pt x="6746024" y="9067"/>
                </a:lnTo>
                <a:lnTo>
                  <a:pt x="6747142" y="9525"/>
                </a:lnTo>
                <a:lnTo>
                  <a:pt x="6759295" y="9525"/>
                </a:lnTo>
                <a:lnTo>
                  <a:pt x="6760413" y="9067"/>
                </a:lnTo>
                <a:lnTo>
                  <a:pt x="6762280" y="7200"/>
                </a:lnTo>
                <a:lnTo>
                  <a:pt x="6762737" y="6083"/>
                </a:lnTo>
                <a:lnTo>
                  <a:pt x="6762737" y="3454"/>
                </a:lnTo>
                <a:close/>
              </a:path>
              <a:path w="8277225" h="3670300">
                <a:moveTo>
                  <a:pt x="6819900" y="3663873"/>
                </a:moveTo>
                <a:lnTo>
                  <a:pt x="6819430" y="3662756"/>
                </a:lnTo>
                <a:lnTo>
                  <a:pt x="6817563" y="3660889"/>
                </a:lnTo>
                <a:lnTo>
                  <a:pt x="6816445" y="3660432"/>
                </a:lnTo>
                <a:lnTo>
                  <a:pt x="6804292" y="3660432"/>
                </a:lnTo>
                <a:lnTo>
                  <a:pt x="6803174" y="3660889"/>
                </a:lnTo>
                <a:lnTo>
                  <a:pt x="6801307" y="3662756"/>
                </a:lnTo>
                <a:lnTo>
                  <a:pt x="6800850" y="3663873"/>
                </a:lnTo>
                <a:lnTo>
                  <a:pt x="6800850" y="3666502"/>
                </a:lnTo>
                <a:lnTo>
                  <a:pt x="6801307" y="3667620"/>
                </a:lnTo>
                <a:lnTo>
                  <a:pt x="6803174" y="3669487"/>
                </a:lnTo>
                <a:lnTo>
                  <a:pt x="6804292" y="3669957"/>
                </a:lnTo>
                <a:lnTo>
                  <a:pt x="6816445" y="3669957"/>
                </a:lnTo>
                <a:lnTo>
                  <a:pt x="6817563" y="3669487"/>
                </a:lnTo>
                <a:lnTo>
                  <a:pt x="6819430" y="3667620"/>
                </a:lnTo>
                <a:lnTo>
                  <a:pt x="6819900" y="3666502"/>
                </a:lnTo>
                <a:lnTo>
                  <a:pt x="6819900" y="3663873"/>
                </a:lnTo>
                <a:close/>
              </a:path>
              <a:path w="8277225" h="3670300">
                <a:moveTo>
                  <a:pt x="6819900" y="2748762"/>
                </a:moveTo>
                <a:lnTo>
                  <a:pt x="6819430" y="2747645"/>
                </a:lnTo>
                <a:lnTo>
                  <a:pt x="6817563" y="2745790"/>
                </a:lnTo>
                <a:lnTo>
                  <a:pt x="6816445" y="2745321"/>
                </a:lnTo>
                <a:lnTo>
                  <a:pt x="6804292" y="2745321"/>
                </a:lnTo>
                <a:lnTo>
                  <a:pt x="6803174" y="2745790"/>
                </a:lnTo>
                <a:lnTo>
                  <a:pt x="6801307" y="2747645"/>
                </a:lnTo>
                <a:lnTo>
                  <a:pt x="6800850" y="2748762"/>
                </a:lnTo>
                <a:lnTo>
                  <a:pt x="6800850" y="2751391"/>
                </a:lnTo>
                <a:lnTo>
                  <a:pt x="6801307" y="2752521"/>
                </a:lnTo>
                <a:lnTo>
                  <a:pt x="6803174" y="2754376"/>
                </a:lnTo>
                <a:lnTo>
                  <a:pt x="6804292" y="2754846"/>
                </a:lnTo>
                <a:lnTo>
                  <a:pt x="6816445" y="2754846"/>
                </a:lnTo>
                <a:lnTo>
                  <a:pt x="6817563" y="2754376"/>
                </a:lnTo>
                <a:lnTo>
                  <a:pt x="6819430" y="2752521"/>
                </a:lnTo>
                <a:lnTo>
                  <a:pt x="6819900" y="2751391"/>
                </a:lnTo>
                <a:lnTo>
                  <a:pt x="6819900" y="2748762"/>
                </a:lnTo>
                <a:close/>
              </a:path>
              <a:path w="8277225" h="3670300">
                <a:moveTo>
                  <a:pt x="6819900" y="1833664"/>
                </a:moveTo>
                <a:lnTo>
                  <a:pt x="6819430" y="1832533"/>
                </a:lnTo>
                <a:lnTo>
                  <a:pt x="6817563" y="1830679"/>
                </a:lnTo>
                <a:lnTo>
                  <a:pt x="6816445" y="1830209"/>
                </a:lnTo>
                <a:lnTo>
                  <a:pt x="6804292" y="1830209"/>
                </a:lnTo>
                <a:lnTo>
                  <a:pt x="6803174" y="1830679"/>
                </a:lnTo>
                <a:lnTo>
                  <a:pt x="6801307" y="1832533"/>
                </a:lnTo>
                <a:lnTo>
                  <a:pt x="6800850" y="1833664"/>
                </a:lnTo>
                <a:lnTo>
                  <a:pt x="6800850" y="1836293"/>
                </a:lnTo>
                <a:lnTo>
                  <a:pt x="6801307" y="1837410"/>
                </a:lnTo>
                <a:lnTo>
                  <a:pt x="6803174" y="1839277"/>
                </a:lnTo>
                <a:lnTo>
                  <a:pt x="6804292" y="1839734"/>
                </a:lnTo>
                <a:lnTo>
                  <a:pt x="6816445" y="1839734"/>
                </a:lnTo>
                <a:lnTo>
                  <a:pt x="6817563" y="1839277"/>
                </a:lnTo>
                <a:lnTo>
                  <a:pt x="6819430" y="1837410"/>
                </a:lnTo>
                <a:lnTo>
                  <a:pt x="6819900" y="1836293"/>
                </a:lnTo>
                <a:lnTo>
                  <a:pt x="6819900" y="1833664"/>
                </a:lnTo>
                <a:close/>
              </a:path>
              <a:path w="8277225" h="3670300">
                <a:moveTo>
                  <a:pt x="6819900" y="918552"/>
                </a:moveTo>
                <a:lnTo>
                  <a:pt x="6819430" y="917435"/>
                </a:lnTo>
                <a:lnTo>
                  <a:pt x="6817563" y="915568"/>
                </a:lnTo>
                <a:lnTo>
                  <a:pt x="6816445" y="915111"/>
                </a:lnTo>
                <a:lnTo>
                  <a:pt x="6804292" y="915111"/>
                </a:lnTo>
                <a:lnTo>
                  <a:pt x="6803174" y="915568"/>
                </a:lnTo>
                <a:lnTo>
                  <a:pt x="6801307" y="917435"/>
                </a:lnTo>
                <a:lnTo>
                  <a:pt x="6800850" y="918552"/>
                </a:lnTo>
                <a:lnTo>
                  <a:pt x="6800850" y="921181"/>
                </a:lnTo>
                <a:lnTo>
                  <a:pt x="6801307" y="922312"/>
                </a:lnTo>
                <a:lnTo>
                  <a:pt x="6803174" y="924166"/>
                </a:lnTo>
                <a:lnTo>
                  <a:pt x="6804292" y="924636"/>
                </a:lnTo>
                <a:lnTo>
                  <a:pt x="6816445" y="924636"/>
                </a:lnTo>
                <a:lnTo>
                  <a:pt x="6817563" y="924166"/>
                </a:lnTo>
                <a:lnTo>
                  <a:pt x="6819430" y="922312"/>
                </a:lnTo>
                <a:lnTo>
                  <a:pt x="6819900" y="921181"/>
                </a:lnTo>
                <a:lnTo>
                  <a:pt x="6819900" y="918552"/>
                </a:lnTo>
                <a:close/>
              </a:path>
              <a:path w="8277225" h="3670300">
                <a:moveTo>
                  <a:pt x="6819900" y="3454"/>
                </a:moveTo>
                <a:lnTo>
                  <a:pt x="6819430" y="2324"/>
                </a:lnTo>
                <a:lnTo>
                  <a:pt x="6817563" y="469"/>
                </a:lnTo>
                <a:lnTo>
                  <a:pt x="6816445" y="0"/>
                </a:lnTo>
                <a:lnTo>
                  <a:pt x="6804292" y="0"/>
                </a:lnTo>
                <a:lnTo>
                  <a:pt x="6803174" y="469"/>
                </a:lnTo>
                <a:lnTo>
                  <a:pt x="6801307" y="2324"/>
                </a:lnTo>
                <a:lnTo>
                  <a:pt x="6800850" y="3454"/>
                </a:lnTo>
                <a:lnTo>
                  <a:pt x="6800850" y="6083"/>
                </a:lnTo>
                <a:lnTo>
                  <a:pt x="6801307" y="7200"/>
                </a:lnTo>
                <a:lnTo>
                  <a:pt x="6803174" y="9067"/>
                </a:lnTo>
                <a:lnTo>
                  <a:pt x="6804292" y="9525"/>
                </a:lnTo>
                <a:lnTo>
                  <a:pt x="6816445" y="9525"/>
                </a:lnTo>
                <a:lnTo>
                  <a:pt x="6817563" y="9067"/>
                </a:lnTo>
                <a:lnTo>
                  <a:pt x="6819430" y="7200"/>
                </a:lnTo>
                <a:lnTo>
                  <a:pt x="6819900" y="6083"/>
                </a:lnTo>
                <a:lnTo>
                  <a:pt x="6819900" y="3454"/>
                </a:lnTo>
                <a:close/>
              </a:path>
              <a:path w="8277225" h="3670300">
                <a:moveTo>
                  <a:pt x="6877037" y="3663873"/>
                </a:moveTo>
                <a:lnTo>
                  <a:pt x="6876580" y="3662756"/>
                </a:lnTo>
                <a:lnTo>
                  <a:pt x="6874713" y="3660889"/>
                </a:lnTo>
                <a:lnTo>
                  <a:pt x="6873595" y="3660432"/>
                </a:lnTo>
                <a:lnTo>
                  <a:pt x="6861442" y="3660432"/>
                </a:lnTo>
                <a:lnTo>
                  <a:pt x="6860324" y="3660889"/>
                </a:lnTo>
                <a:lnTo>
                  <a:pt x="6858457" y="3662756"/>
                </a:lnTo>
                <a:lnTo>
                  <a:pt x="6857987" y="3663873"/>
                </a:lnTo>
                <a:lnTo>
                  <a:pt x="6857987" y="3666502"/>
                </a:lnTo>
                <a:lnTo>
                  <a:pt x="6858457" y="3667620"/>
                </a:lnTo>
                <a:lnTo>
                  <a:pt x="6860324" y="3669487"/>
                </a:lnTo>
                <a:lnTo>
                  <a:pt x="6861442" y="3669957"/>
                </a:lnTo>
                <a:lnTo>
                  <a:pt x="6873595" y="3669957"/>
                </a:lnTo>
                <a:lnTo>
                  <a:pt x="6874713" y="3669487"/>
                </a:lnTo>
                <a:lnTo>
                  <a:pt x="6876580" y="3667620"/>
                </a:lnTo>
                <a:lnTo>
                  <a:pt x="6877037" y="3666502"/>
                </a:lnTo>
                <a:lnTo>
                  <a:pt x="6877037" y="3663873"/>
                </a:lnTo>
                <a:close/>
              </a:path>
              <a:path w="8277225" h="3670300">
                <a:moveTo>
                  <a:pt x="6877037" y="2748762"/>
                </a:moveTo>
                <a:lnTo>
                  <a:pt x="6876580" y="2747645"/>
                </a:lnTo>
                <a:lnTo>
                  <a:pt x="6874713" y="2745790"/>
                </a:lnTo>
                <a:lnTo>
                  <a:pt x="6873595" y="2745321"/>
                </a:lnTo>
                <a:lnTo>
                  <a:pt x="6861442" y="2745321"/>
                </a:lnTo>
                <a:lnTo>
                  <a:pt x="6860324" y="2745790"/>
                </a:lnTo>
                <a:lnTo>
                  <a:pt x="6858457" y="2747645"/>
                </a:lnTo>
                <a:lnTo>
                  <a:pt x="6857987" y="2748762"/>
                </a:lnTo>
                <a:lnTo>
                  <a:pt x="6857987" y="2751391"/>
                </a:lnTo>
                <a:lnTo>
                  <a:pt x="6858457" y="2752521"/>
                </a:lnTo>
                <a:lnTo>
                  <a:pt x="6860324" y="2754376"/>
                </a:lnTo>
                <a:lnTo>
                  <a:pt x="6861442" y="2754846"/>
                </a:lnTo>
                <a:lnTo>
                  <a:pt x="6873595" y="2754846"/>
                </a:lnTo>
                <a:lnTo>
                  <a:pt x="6874713" y="2754376"/>
                </a:lnTo>
                <a:lnTo>
                  <a:pt x="6876580" y="2752521"/>
                </a:lnTo>
                <a:lnTo>
                  <a:pt x="6877037" y="2751391"/>
                </a:lnTo>
                <a:lnTo>
                  <a:pt x="6877037" y="2748762"/>
                </a:lnTo>
                <a:close/>
              </a:path>
              <a:path w="8277225" h="3670300">
                <a:moveTo>
                  <a:pt x="6877037" y="1833664"/>
                </a:moveTo>
                <a:lnTo>
                  <a:pt x="6876580" y="1832533"/>
                </a:lnTo>
                <a:lnTo>
                  <a:pt x="6874713" y="1830679"/>
                </a:lnTo>
                <a:lnTo>
                  <a:pt x="6873595" y="1830209"/>
                </a:lnTo>
                <a:lnTo>
                  <a:pt x="6861442" y="1830209"/>
                </a:lnTo>
                <a:lnTo>
                  <a:pt x="6860324" y="1830679"/>
                </a:lnTo>
                <a:lnTo>
                  <a:pt x="6858457" y="1832533"/>
                </a:lnTo>
                <a:lnTo>
                  <a:pt x="6857987" y="1833664"/>
                </a:lnTo>
                <a:lnTo>
                  <a:pt x="6857987" y="1836293"/>
                </a:lnTo>
                <a:lnTo>
                  <a:pt x="6858457" y="1837410"/>
                </a:lnTo>
                <a:lnTo>
                  <a:pt x="6860324" y="1839277"/>
                </a:lnTo>
                <a:lnTo>
                  <a:pt x="6861442" y="1839734"/>
                </a:lnTo>
                <a:lnTo>
                  <a:pt x="6873595" y="1839734"/>
                </a:lnTo>
                <a:lnTo>
                  <a:pt x="6874713" y="1839277"/>
                </a:lnTo>
                <a:lnTo>
                  <a:pt x="6876580" y="1837410"/>
                </a:lnTo>
                <a:lnTo>
                  <a:pt x="6877037" y="1836293"/>
                </a:lnTo>
                <a:lnTo>
                  <a:pt x="6877037" y="1833664"/>
                </a:lnTo>
                <a:close/>
              </a:path>
              <a:path w="8277225" h="3670300">
                <a:moveTo>
                  <a:pt x="6877037" y="918552"/>
                </a:moveTo>
                <a:lnTo>
                  <a:pt x="6876580" y="917435"/>
                </a:lnTo>
                <a:lnTo>
                  <a:pt x="6874713" y="915568"/>
                </a:lnTo>
                <a:lnTo>
                  <a:pt x="6873595" y="915111"/>
                </a:lnTo>
                <a:lnTo>
                  <a:pt x="6861442" y="915111"/>
                </a:lnTo>
                <a:lnTo>
                  <a:pt x="6860324" y="915568"/>
                </a:lnTo>
                <a:lnTo>
                  <a:pt x="6858457" y="917435"/>
                </a:lnTo>
                <a:lnTo>
                  <a:pt x="6857987" y="918552"/>
                </a:lnTo>
                <a:lnTo>
                  <a:pt x="6857987" y="921181"/>
                </a:lnTo>
                <a:lnTo>
                  <a:pt x="6858457" y="922312"/>
                </a:lnTo>
                <a:lnTo>
                  <a:pt x="6860324" y="924166"/>
                </a:lnTo>
                <a:lnTo>
                  <a:pt x="6861442" y="924636"/>
                </a:lnTo>
                <a:lnTo>
                  <a:pt x="6873595" y="924636"/>
                </a:lnTo>
                <a:lnTo>
                  <a:pt x="6874713" y="924166"/>
                </a:lnTo>
                <a:lnTo>
                  <a:pt x="6876580" y="922312"/>
                </a:lnTo>
                <a:lnTo>
                  <a:pt x="6877037" y="921181"/>
                </a:lnTo>
                <a:lnTo>
                  <a:pt x="6877037" y="918552"/>
                </a:lnTo>
                <a:close/>
              </a:path>
              <a:path w="8277225" h="3670300">
                <a:moveTo>
                  <a:pt x="6877037" y="3454"/>
                </a:moveTo>
                <a:lnTo>
                  <a:pt x="6876580" y="2324"/>
                </a:lnTo>
                <a:lnTo>
                  <a:pt x="6874713" y="469"/>
                </a:lnTo>
                <a:lnTo>
                  <a:pt x="6873595" y="0"/>
                </a:lnTo>
                <a:lnTo>
                  <a:pt x="6861442" y="0"/>
                </a:lnTo>
                <a:lnTo>
                  <a:pt x="6860324" y="469"/>
                </a:lnTo>
                <a:lnTo>
                  <a:pt x="6858457" y="2324"/>
                </a:lnTo>
                <a:lnTo>
                  <a:pt x="6857987" y="3454"/>
                </a:lnTo>
                <a:lnTo>
                  <a:pt x="6857987" y="6083"/>
                </a:lnTo>
                <a:lnTo>
                  <a:pt x="6858457" y="7200"/>
                </a:lnTo>
                <a:lnTo>
                  <a:pt x="6860324" y="9067"/>
                </a:lnTo>
                <a:lnTo>
                  <a:pt x="6861442" y="9525"/>
                </a:lnTo>
                <a:lnTo>
                  <a:pt x="6873595" y="9525"/>
                </a:lnTo>
                <a:lnTo>
                  <a:pt x="6874713" y="9067"/>
                </a:lnTo>
                <a:lnTo>
                  <a:pt x="6876580" y="7200"/>
                </a:lnTo>
                <a:lnTo>
                  <a:pt x="6877037" y="6083"/>
                </a:lnTo>
                <a:lnTo>
                  <a:pt x="6877037" y="3454"/>
                </a:lnTo>
                <a:close/>
              </a:path>
              <a:path w="8277225" h="3670300">
                <a:moveTo>
                  <a:pt x="6934187" y="3663873"/>
                </a:moveTo>
                <a:lnTo>
                  <a:pt x="6933730" y="3662756"/>
                </a:lnTo>
                <a:lnTo>
                  <a:pt x="6931863" y="3660889"/>
                </a:lnTo>
                <a:lnTo>
                  <a:pt x="6930745" y="3660432"/>
                </a:lnTo>
                <a:lnTo>
                  <a:pt x="6918592" y="3660432"/>
                </a:lnTo>
                <a:lnTo>
                  <a:pt x="6917474" y="3660889"/>
                </a:lnTo>
                <a:lnTo>
                  <a:pt x="6915607" y="3662756"/>
                </a:lnTo>
                <a:lnTo>
                  <a:pt x="6915137" y="3663873"/>
                </a:lnTo>
                <a:lnTo>
                  <a:pt x="6915137" y="3666502"/>
                </a:lnTo>
                <a:lnTo>
                  <a:pt x="6915607" y="3667620"/>
                </a:lnTo>
                <a:lnTo>
                  <a:pt x="6917474" y="3669487"/>
                </a:lnTo>
                <a:lnTo>
                  <a:pt x="6918592" y="3669957"/>
                </a:lnTo>
                <a:lnTo>
                  <a:pt x="6930745" y="3669957"/>
                </a:lnTo>
                <a:lnTo>
                  <a:pt x="6931863" y="3669487"/>
                </a:lnTo>
                <a:lnTo>
                  <a:pt x="6933730" y="3667620"/>
                </a:lnTo>
                <a:lnTo>
                  <a:pt x="6934187" y="3666502"/>
                </a:lnTo>
                <a:lnTo>
                  <a:pt x="6934187" y="3663873"/>
                </a:lnTo>
                <a:close/>
              </a:path>
              <a:path w="8277225" h="3670300">
                <a:moveTo>
                  <a:pt x="6934187" y="2748762"/>
                </a:moveTo>
                <a:lnTo>
                  <a:pt x="6933730" y="2747645"/>
                </a:lnTo>
                <a:lnTo>
                  <a:pt x="6931863" y="2745790"/>
                </a:lnTo>
                <a:lnTo>
                  <a:pt x="6930745" y="2745321"/>
                </a:lnTo>
                <a:lnTo>
                  <a:pt x="6918592" y="2745321"/>
                </a:lnTo>
                <a:lnTo>
                  <a:pt x="6917474" y="2745790"/>
                </a:lnTo>
                <a:lnTo>
                  <a:pt x="6915607" y="2747645"/>
                </a:lnTo>
                <a:lnTo>
                  <a:pt x="6915137" y="2748762"/>
                </a:lnTo>
                <a:lnTo>
                  <a:pt x="6915137" y="2751391"/>
                </a:lnTo>
                <a:lnTo>
                  <a:pt x="6915607" y="2752521"/>
                </a:lnTo>
                <a:lnTo>
                  <a:pt x="6917474" y="2754376"/>
                </a:lnTo>
                <a:lnTo>
                  <a:pt x="6918592" y="2754846"/>
                </a:lnTo>
                <a:lnTo>
                  <a:pt x="6930745" y="2754846"/>
                </a:lnTo>
                <a:lnTo>
                  <a:pt x="6931863" y="2754376"/>
                </a:lnTo>
                <a:lnTo>
                  <a:pt x="6933730" y="2752521"/>
                </a:lnTo>
                <a:lnTo>
                  <a:pt x="6934187" y="2751391"/>
                </a:lnTo>
                <a:lnTo>
                  <a:pt x="6934187" y="2748762"/>
                </a:lnTo>
                <a:close/>
              </a:path>
              <a:path w="8277225" h="3670300">
                <a:moveTo>
                  <a:pt x="6934187" y="1833664"/>
                </a:moveTo>
                <a:lnTo>
                  <a:pt x="6933730" y="1832533"/>
                </a:lnTo>
                <a:lnTo>
                  <a:pt x="6931863" y="1830679"/>
                </a:lnTo>
                <a:lnTo>
                  <a:pt x="6930745" y="1830209"/>
                </a:lnTo>
                <a:lnTo>
                  <a:pt x="6918592" y="1830209"/>
                </a:lnTo>
                <a:lnTo>
                  <a:pt x="6917474" y="1830679"/>
                </a:lnTo>
                <a:lnTo>
                  <a:pt x="6915607" y="1832533"/>
                </a:lnTo>
                <a:lnTo>
                  <a:pt x="6915137" y="1833664"/>
                </a:lnTo>
                <a:lnTo>
                  <a:pt x="6915137" y="1836293"/>
                </a:lnTo>
                <a:lnTo>
                  <a:pt x="6915607" y="1837410"/>
                </a:lnTo>
                <a:lnTo>
                  <a:pt x="6917474" y="1839277"/>
                </a:lnTo>
                <a:lnTo>
                  <a:pt x="6918592" y="1839734"/>
                </a:lnTo>
                <a:lnTo>
                  <a:pt x="6930745" y="1839734"/>
                </a:lnTo>
                <a:lnTo>
                  <a:pt x="6931863" y="1839277"/>
                </a:lnTo>
                <a:lnTo>
                  <a:pt x="6933730" y="1837410"/>
                </a:lnTo>
                <a:lnTo>
                  <a:pt x="6934187" y="1836293"/>
                </a:lnTo>
                <a:lnTo>
                  <a:pt x="6934187" y="1833664"/>
                </a:lnTo>
                <a:close/>
              </a:path>
              <a:path w="8277225" h="3670300">
                <a:moveTo>
                  <a:pt x="6934187" y="918552"/>
                </a:moveTo>
                <a:lnTo>
                  <a:pt x="6933730" y="917435"/>
                </a:lnTo>
                <a:lnTo>
                  <a:pt x="6931863" y="915568"/>
                </a:lnTo>
                <a:lnTo>
                  <a:pt x="6930745" y="915111"/>
                </a:lnTo>
                <a:lnTo>
                  <a:pt x="6918592" y="915111"/>
                </a:lnTo>
                <a:lnTo>
                  <a:pt x="6917474" y="915568"/>
                </a:lnTo>
                <a:lnTo>
                  <a:pt x="6915607" y="917435"/>
                </a:lnTo>
                <a:lnTo>
                  <a:pt x="6915137" y="918552"/>
                </a:lnTo>
                <a:lnTo>
                  <a:pt x="6915137" y="921181"/>
                </a:lnTo>
                <a:lnTo>
                  <a:pt x="6915607" y="922312"/>
                </a:lnTo>
                <a:lnTo>
                  <a:pt x="6917474" y="924166"/>
                </a:lnTo>
                <a:lnTo>
                  <a:pt x="6918592" y="924636"/>
                </a:lnTo>
                <a:lnTo>
                  <a:pt x="6930745" y="924636"/>
                </a:lnTo>
                <a:lnTo>
                  <a:pt x="6931863" y="924166"/>
                </a:lnTo>
                <a:lnTo>
                  <a:pt x="6933730" y="922312"/>
                </a:lnTo>
                <a:lnTo>
                  <a:pt x="6934187" y="921181"/>
                </a:lnTo>
                <a:lnTo>
                  <a:pt x="6934187" y="918552"/>
                </a:lnTo>
                <a:close/>
              </a:path>
              <a:path w="8277225" h="3670300">
                <a:moveTo>
                  <a:pt x="6934187" y="3454"/>
                </a:moveTo>
                <a:lnTo>
                  <a:pt x="6933730" y="2324"/>
                </a:lnTo>
                <a:lnTo>
                  <a:pt x="6931863" y="469"/>
                </a:lnTo>
                <a:lnTo>
                  <a:pt x="6930745" y="0"/>
                </a:lnTo>
                <a:lnTo>
                  <a:pt x="6918592" y="0"/>
                </a:lnTo>
                <a:lnTo>
                  <a:pt x="6917474" y="469"/>
                </a:lnTo>
                <a:lnTo>
                  <a:pt x="6915607" y="2324"/>
                </a:lnTo>
                <a:lnTo>
                  <a:pt x="6915137" y="3454"/>
                </a:lnTo>
                <a:lnTo>
                  <a:pt x="6915137" y="6083"/>
                </a:lnTo>
                <a:lnTo>
                  <a:pt x="6915607" y="7200"/>
                </a:lnTo>
                <a:lnTo>
                  <a:pt x="6917474" y="9067"/>
                </a:lnTo>
                <a:lnTo>
                  <a:pt x="6918592" y="9525"/>
                </a:lnTo>
                <a:lnTo>
                  <a:pt x="6930745" y="9525"/>
                </a:lnTo>
                <a:lnTo>
                  <a:pt x="6931863" y="9067"/>
                </a:lnTo>
                <a:lnTo>
                  <a:pt x="6933730" y="7200"/>
                </a:lnTo>
                <a:lnTo>
                  <a:pt x="6934187" y="6083"/>
                </a:lnTo>
                <a:lnTo>
                  <a:pt x="6934187" y="3454"/>
                </a:lnTo>
                <a:close/>
              </a:path>
              <a:path w="8277225" h="3670300">
                <a:moveTo>
                  <a:pt x="6991337" y="3663873"/>
                </a:moveTo>
                <a:lnTo>
                  <a:pt x="6990880" y="3662756"/>
                </a:lnTo>
                <a:lnTo>
                  <a:pt x="6989013" y="3660889"/>
                </a:lnTo>
                <a:lnTo>
                  <a:pt x="6987895" y="3660432"/>
                </a:lnTo>
                <a:lnTo>
                  <a:pt x="6975742" y="3660432"/>
                </a:lnTo>
                <a:lnTo>
                  <a:pt x="6974611" y="3660889"/>
                </a:lnTo>
                <a:lnTo>
                  <a:pt x="6972757" y="3662756"/>
                </a:lnTo>
                <a:lnTo>
                  <a:pt x="6972287" y="3663873"/>
                </a:lnTo>
                <a:lnTo>
                  <a:pt x="6972287" y="3666502"/>
                </a:lnTo>
                <a:lnTo>
                  <a:pt x="6972757" y="3667620"/>
                </a:lnTo>
                <a:lnTo>
                  <a:pt x="6974611" y="3669487"/>
                </a:lnTo>
                <a:lnTo>
                  <a:pt x="6975742" y="3669957"/>
                </a:lnTo>
                <a:lnTo>
                  <a:pt x="6987895" y="3669957"/>
                </a:lnTo>
                <a:lnTo>
                  <a:pt x="6989013" y="3669487"/>
                </a:lnTo>
                <a:lnTo>
                  <a:pt x="6990880" y="3667620"/>
                </a:lnTo>
                <a:lnTo>
                  <a:pt x="6991337" y="3666502"/>
                </a:lnTo>
                <a:lnTo>
                  <a:pt x="6991337" y="3663873"/>
                </a:lnTo>
                <a:close/>
              </a:path>
              <a:path w="8277225" h="3670300">
                <a:moveTo>
                  <a:pt x="6991337" y="2748762"/>
                </a:moveTo>
                <a:lnTo>
                  <a:pt x="6990880" y="2747645"/>
                </a:lnTo>
                <a:lnTo>
                  <a:pt x="6989013" y="2745790"/>
                </a:lnTo>
                <a:lnTo>
                  <a:pt x="6987895" y="2745321"/>
                </a:lnTo>
                <a:lnTo>
                  <a:pt x="6975742" y="2745321"/>
                </a:lnTo>
                <a:lnTo>
                  <a:pt x="6974611" y="2745790"/>
                </a:lnTo>
                <a:lnTo>
                  <a:pt x="6972757" y="2747645"/>
                </a:lnTo>
                <a:lnTo>
                  <a:pt x="6972287" y="2748762"/>
                </a:lnTo>
                <a:lnTo>
                  <a:pt x="6972287" y="2751391"/>
                </a:lnTo>
                <a:lnTo>
                  <a:pt x="6972757" y="2752521"/>
                </a:lnTo>
                <a:lnTo>
                  <a:pt x="6974611" y="2754376"/>
                </a:lnTo>
                <a:lnTo>
                  <a:pt x="6975742" y="2754846"/>
                </a:lnTo>
                <a:lnTo>
                  <a:pt x="6987895" y="2754846"/>
                </a:lnTo>
                <a:lnTo>
                  <a:pt x="6989013" y="2754376"/>
                </a:lnTo>
                <a:lnTo>
                  <a:pt x="6990880" y="2752521"/>
                </a:lnTo>
                <a:lnTo>
                  <a:pt x="6991337" y="2751391"/>
                </a:lnTo>
                <a:lnTo>
                  <a:pt x="6991337" y="2748762"/>
                </a:lnTo>
                <a:close/>
              </a:path>
              <a:path w="8277225" h="3670300">
                <a:moveTo>
                  <a:pt x="6991337" y="1833664"/>
                </a:moveTo>
                <a:lnTo>
                  <a:pt x="6990880" y="1832533"/>
                </a:lnTo>
                <a:lnTo>
                  <a:pt x="6989013" y="1830679"/>
                </a:lnTo>
                <a:lnTo>
                  <a:pt x="6987895" y="1830209"/>
                </a:lnTo>
                <a:lnTo>
                  <a:pt x="6975742" y="1830209"/>
                </a:lnTo>
                <a:lnTo>
                  <a:pt x="6974611" y="1830679"/>
                </a:lnTo>
                <a:lnTo>
                  <a:pt x="6972757" y="1832533"/>
                </a:lnTo>
                <a:lnTo>
                  <a:pt x="6972287" y="1833664"/>
                </a:lnTo>
                <a:lnTo>
                  <a:pt x="6972287" y="1836293"/>
                </a:lnTo>
                <a:lnTo>
                  <a:pt x="6972757" y="1837410"/>
                </a:lnTo>
                <a:lnTo>
                  <a:pt x="6974611" y="1839277"/>
                </a:lnTo>
                <a:lnTo>
                  <a:pt x="6975742" y="1839734"/>
                </a:lnTo>
                <a:lnTo>
                  <a:pt x="6987895" y="1839734"/>
                </a:lnTo>
                <a:lnTo>
                  <a:pt x="6989013" y="1839277"/>
                </a:lnTo>
                <a:lnTo>
                  <a:pt x="6990880" y="1837410"/>
                </a:lnTo>
                <a:lnTo>
                  <a:pt x="6991337" y="1836293"/>
                </a:lnTo>
                <a:lnTo>
                  <a:pt x="6991337" y="1833664"/>
                </a:lnTo>
                <a:close/>
              </a:path>
              <a:path w="8277225" h="3670300">
                <a:moveTo>
                  <a:pt x="6991337" y="918552"/>
                </a:moveTo>
                <a:lnTo>
                  <a:pt x="6990880" y="917435"/>
                </a:lnTo>
                <a:lnTo>
                  <a:pt x="6989013" y="915568"/>
                </a:lnTo>
                <a:lnTo>
                  <a:pt x="6987895" y="915111"/>
                </a:lnTo>
                <a:lnTo>
                  <a:pt x="6975742" y="915111"/>
                </a:lnTo>
                <a:lnTo>
                  <a:pt x="6974611" y="915568"/>
                </a:lnTo>
                <a:lnTo>
                  <a:pt x="6972757" y="917435"/>
                </a:lnTo>
                <a:lnTo>
                  <a:pt x="6972287" y="918552"/>
                </a:lnTo>
                <a:lnTo>
                  <a:pt x="6972287" y="921181"/>
                </a:lnTo>
                <a:lnTo>
                  <a:pt x="6972757" y="922312"/>
                </a:lnTo>
                <a:lnTo>
                  <a:pt x="6974611" y="924166"/>
                </a:lnTo>
                <a:lnTo>
                  <a:pt x="6975742" y="924636"/>
                </a:lnTo>
                <a:lnTo>
                  <a:pt x="6987895" y="924636"/>
                </a:lnTo>
                <a:lnTo>
                  <a:pt x="6989013" y="924166"/>
                </a:lnTo>
                <a:lnTo>
                  <a:pt x="6990880" y="922312"/>
                </a:lnTo>
                <a:lnTo>
                  <a:pt x="6991337" y="921181"/>
                </a:lnTo>
                <a:lnTo>
                  <a:pt x="6991337" y="918552"/>
                </a:lnTo>
                <a:close/>
              </a:path>
              <a:path w="8277225" h="3670300">
                <a:moveTo>
                  <a:pt x="6991337" y="3454"/>
                </a:moveTo>
                <a:lnTo>
                  <a:pt x="6990880" y="2324"/>
                </a:lnTo>
                <a:lnTo>
                  <a:pt x="6989013" y="469"/>
                </a:lnTo>
                <a:lnTo>
                  <a:pt x="6987895" y="0"/>
                </a:lnTo>
                <a:lnTo>
                  <a:pt x="6975742" y="0"/>
                </a:lnTo>
                <a:lnTo>
                  <a:pt x="6974611" y="469"/>
                </a:lnTo>
                <a:lnTo>
                  <a:pt x="6972757" y="2324"/>
                </a:lnTo>
                <a:lnTo>
                  <a:pt x="6972287" y="3454"/>
                </a:lnTo>
                <a:lnTo>
                  <a:pt x="6972287" y="6083"/>
                </a:lnTo>
                <a:lnTo>
                  <a:pt x="6972757" y="7200"/>
                </a:lnTo>
                <a:lnTo>
                  <a:pt x="6974611" y="9067"/>
                </a:lnTo>
                <a:lnTo>
                  <a:pt x="6975742" y="9525"/>
                </a:lnTo>
                <a:lnTo>
                  <a:pt x="6987895" y="9525"/>
                </a:lnTo>
                <a:lnTo>
                  <a:pt x="6989013" y="9067"/>
                </a:lnTo>
                <a:lnTo>
                  <a:pt x="6990880" y="7200"/>
                </a:lnTo>
                <a:lnTo>
                  <a:pt x="6991337" y="6083"/>
                </a:lnTo>
                <a:lnTo>
                  <a:pt x="6991337" y="3454"/>
                </a:lnTo>
                <a:close/>
              </a:path>
              <a:path w="8277225" h="3670300">
                <a:moveTo>
                  <a:pt x="7048500" y="3663873"/>
                </a:moveTo>
                <a:lnTo>
                  <a:pt x="7048030" y="3662756"/>
                </a:lnTo>
                <a:lnTo>
                  <a:pt x="7046163" y="3660889"/>
                </a:lnTo>
                <a:lnTo>
                  <a:pt x="7045045" y="3660432"/>
                </a:lnTo>
                <a:lnTo>
                  <a:pt x="7032892" y="3660432"/>
                </a:lnTo>
                <a:lnTo>
                  <a:pt x="7031774" y="3660889"/>
                </a:lnTo>
                <a:lnTo>
                  <a:pt x="7029907" y="3662756"/>
                </a:lnTo>
                <a:lnTo>
                  <a:pt x="7029437" y="3663873"/>
                </a:lnTo>
                <a:lnTo>
                  <a:pt x="7029437" y="3666502"/>
                </a:lnTo>
                <a:lnTo>
                  <a:pt x="7029907" y="3667620"/>
                </a:lnTo>
                <a:lnTo>
                  <a:pt x="7031774" y="3669487"/>
                </a:lnTo>
                <a:lnTo>
                  <a:pt x="7032892" y="3669957"/>
                </a:lnTo>
                <a:lnTo>
                  <a:pt x="7045045" y="3669957"/>
                </a:lnTo>
                <a:lnTo>
                  <a:pt x="7046163" y="3669487"/>
                </a:lnTo>
                <a:lnTo>
                  <a:pt x="7048030" y="3667620"/>
                </a:lnTo>
                <a:lnTo>
                  <a:pt x="7048500" y="3666502"/>
                </a:lnTo>
                <a:lnTo>
                  <a:pt x="7048500" y="3663873"/>
                </a:lnTo>
                <a:close/>
              </a:path>
              <a:path w="8277225" h="3670300">
                <a:moveTo>
                  <a:pt x="7048500" y="2748762"/>
                </a:moveTo>
                <a:lnTo>
                  <a:pt x="7048030" y="2747645"/>
                </a:lnTo>
                <a:lnTo>
                  <a:pt x="7046163" y="2745790"/>
                </a:lnTo>
                <a:lnTo>
                  <a:pt x="7045045" y="2745321"/>
                </a:lnTo>
                <a:lnTo>
                  <a:pt x="7032892" y="2745321"/>
                </a:lnTo>
                <a:lnTo>
                  <a:pt x="7031774" y="2745790"/>
                </a:lnTo>
                <a:lnTo>
                  <a:pt x="7029907" y="2747645"/>
                </a:lnTo>
                <a:lnTo>
                  <a:pt x="7029437" y="2748762"/>
                </a:lnTo>
                <a:lnTo>
                  <a:pt x="7029437" y="2751391"/>
                </a:lnTo>
                <a:lnTo>
                  <a:pt x="7029907" y="2752521"/>
                </a:lnTo>
                <a:lnTo>
                  <a:pt x="7031774" y="2754376"/>
                </a:lnTo>
                <a:lnTo>
                  <a:pt x="7032892" y="2754846"/>
                </a:lnTo>
                <a:lnTo>
                  <a:pt x="7045045" y="2754846"/>
                </a:lnTo>
                <a:lnTo>
                  <a:pt x="7046163" y="2754376"/>
                </a:lnTo>
                <a:lnTo>
                  <a:pt x="7048030" y="2752521"/>
                </a:lnTo>
                <a:lnTo>
                  <a:pt x="7048500" y="2751391"/>
                </a:lnTo>
                <a:lnTo>
                  <a:pt x="7048500" y="2748762"/>
                </a:lnTo>
                <a:close/>
              </a:path>
              <a:path w="8277225" h="3670300">
                <a:moveTo>
                  <a:pt x="7048500" y="1833664"/>
                </a:moveTo>
                <a:lnTo>
                  <a:pt x="7048030" y="1832533"/>
                </a:lnTo>
                <a:lnTo>
                  <a:pt x="7046163" y="1830679"/>
                </a:lnTo>
                <a:lnTo>
                  <a:pt x="7045045" y="1830209"/>
                </a:lnTo>
                <a:lnTo>
                  <a:pt x="7032892" y="1830209"/>
                </a:lnTo>
                <a:lnTo>
                  <a:pt x="7031774" y="1830679"/>
                </a:lnTo>
                <a:lnTo>
                  <a:pt x="7029907" y="1832533"/>
                </a:lnTo>
                <a:lnTo>
                  <a:pt x="7029437" y="1833664"/>
                </a:lnTo>
                <a:lnTo>
                  <a:pt x="7029437" y="1836293"/>
                </a:lnTo>
                <a:lnTo>
                  <a:pt x="7029907" y="1837410"/>
                </a:lnTo>
                <a:lnTo>
                  <a:pt x="7031774" y="1839277"/>
                </a:lnTo>
                <a:lnTo>
                  <a:pt x="7032892" y="1839734"/>
                </a:lnTo>
                <a:lnTo>
                  <a:pt x="7045045" y="1839734"/>
                </a:lnTo>
                <a:lnTo>
                  <a:pt x="7046163" y="1839277"/>
                </a:lnTo>
                <a:lnTo>
                  <a:pt x="7048030" y="1837410"/>
                </a:lnTo>
                <a:lnTo>
                  <a:pt x="7048500" y="1836293"/>
                </a:lnTo>
                <a:lnTo>
                  <a:pt x="7048500" y="1833664"/>
                </a:lnTo>
                <a:close/>
              </a:path>
              <a:path w="8277225" h="3670300">
                <a:moveTo>
                  <a:pt x="7048500" y="918552"/>
                </a:moveTo>
                <a:lnTo>
                  <a:pt x="7048030" y="917435"/>
                </a:lnTo>
                <a:lnTo>
                  <a:pt x="7046163" y="915568"/>
                </a:lnTo>
                <a:lnTo>
                  <a:pt x="7045045" y="915111"/>
                </a:lnTo>
                <a:lnTo>
                  <a:pt x="7032892" y="915111"/>
                </a:lnTo>
                <a:lnTo>
                  <a:pt x="7031774" y="915568"/>
                </a:lnTo>
                <a:lnTo>
                  <a:pt x="7029907" y="917435"/>
                </a:lnTo>
                <a:lnTo>
                  <a:pt x="7029437" y="918552"/>
                </a:lnTo>
                <a:lnTo>
                  <a:pt x="7029437" y="921181"/>
                </a:lnTo>
                <a:lnTo>
                  <a:pt x="7029907" y="922312"/>
                </a:lnTo>
                <a:lnTo>
                  <a:pt x="7031774" y="924166"/>
                </a:lnTo>
                <a:lnTo>
                  <a:pt x="7032892" y="924636"/>
                </a:lnTo>
                <a:lnTo>
                  <a:pt x="7045045" y="924636"/>
                </a:lnTo>
                <a:lnTo>
                  <a:pt x="7046163" y="924166"/>
                </a:lnTo>
                <a:lnTo>
                  <a:pt x="7048030" y="922312"/>
                </a:lnTo>
                <a:lnTo>
                  <a:pt x="7048500" y="921181"/>
                </a:lnTo>
                <a:lnTo>
                  <a:pt x="7048500" y="918552"/>
                </a:lnTo>
                <a:close/>
              </a:path>
              <a:path w="8277225" h="3670300">
                <a:moveTo>
                  <a:pt x="7048500" y="3454"/>
                </a:moveTo>
                <a:lnTo>
                  <a:pt x="7048030" y="2324"/>
                </a:lnTo>
                <a:lnTo>
                  <a:pt x="7046163" y="469"/>
                </a:lnTo>
                <a:lnTo>
                  <a:pt x="7045045" y="0"/>
                </a:lnTo>
                <a:lnTo>
                  <a:pt x="7032892" y="0"/>
                </a:lnTo>
                <a:lnTo>
                  <a:pt x="7031774" y="469"/>
                </a:lnTo>
                <a:lnTo>
                  <a:pt x="7029907" y="2324"/>
                </a:lnTo>
                <a:lnTo>
                  <a:pt x="7029437" y="3454"/>
                </a:lnTo>
                <a:lnTo>
                  <a:pt x="7029437" y="6083"/>
                </a:lnTo>
                <a:lnTo>
                  <a:pt x="7029907" y="7200"/>
                </a:lnTo>
                <a:lnTo>
                  <a:pt x="7031774" y="9067"/>
                </a:lnTo>
                <a:lnTo>
                  <a:pt x="7032892" y="9525"/>
                </a:lnTo>
                <a:lnTo>
                  <a:pt x="7045045" y="9525"/>
                </a:lnTo>
                <a:lnTo>
                  <a:pt x="7046163" y="9067"/>
                </a:lnTo>
                <a:lnTo>
                  <a:pt x="7048030" y="7200"/>
                </a:lnTo>
                <a:lnTo>
                  <a:pt x="7048500" y="6083"/>
                </a:lnTo>
                <a:lnTo>
                  <a:pt x="7048500" y="3454"/>
                </a:lnTo>
                <a:close/>
              </a:path>
              <a:path w="8277225" h="3670300">
                <a:moveTo>
                  <a:pt x="7105637" y="3663873"/>
                </a:moveTo>
                <a:lnTo>
                  <a:pt x="7105180" y="3662756"/>
                </a:lnTo>
                <a:lnTo>
                  <a:pt x="7103313" y="3660889"/>
                </a:lnTo>
                <a:lnTo>
                  <a:pt x="7102195" y="3660432"/>
                </a:lnTo>
                <a:lnTo>
                  <a:pt x="7090042" y="3660432"/>
                </a:lnTo>
                <a:lnTo>
                  <a:pt x="7088924" y="3660889"/>
                </a:lnTo>
                <a:lnTo>
                  <a:pt x="7087057" y="3662756"/>
                </a:lnTo>
                <a:lnTo>
                  <a:pt x="7086587" y="3663873"/>
                </a:lnTo>
                <a:lnTo>
                  <a:pt x="7086587" y="3666502"/>
                </a:lnTo>
                <a:lnTo>
                  <a:pt x="7087057" y="3667620"/>
                </a:lnTo>
                <a:lnTo>
                  <a:pt x="7088924" y="3669487"/>
                </a:lnTo>
                <a:lnTo>
                  <a:pt x="7090042" y="3669957"/>
                </a:lnTo>
                <a:lnTo>
                  <a:pt x="7102195" y="3669957"/>
                </a:lnTo>
                <a:lnTo>
                  <a:pt x="7103313" y="3669487"/>
                </a:lnTo>
                <a:lnTo>
                  <a:pt x="7105180" y="3667620"/>
                </a:lnTo>
                <a:lnTo>
                  <a:pt x="7105637" y="3666502"/>
                </a:lnTo>
                <a:lnTo>
                  <a:pt x="7105637" y="3663873"/>
                </a:lnTo>
                <a:close/>
              </a:path>
              <a:path w="8277225" h="3670300">
                <a:moveTo>
                  <a:pt x="7105637" y="2748762"/>
                </a:moveTo>
                <a:lnTo>
                  <a:pt x="7105180" y="2747645"/>
                </a:lnTo>
                <a:lnTo>
                  <a:pt x="7103313" y="2745790"/>
                </a:lnTo>
                <a:lnTo>
                  <a:pt x="7102195" y="2745321"/>
                </a:lnTo>
                <a:lnTo>
                  <a:pt x="7090042" y="2745321"/>
                </a:lnTo>
                <a:lnTo>
                  <a:pt x="7088924" y="2745790"/>
                </a:lnTo>
                <a:lnTo>
                  <a:pt x="7087057" y="2747645"/>
                </a:lnTo>
                <a:lnTo>
                  <a:pt x="7086587" y="2748762"/>
                </a:lnTo>
                <a:lnTo>
                  <a:pt x="7086587" y="2751391"/>
                </a:lnTo>
                <a:lnTo>
                  <a:pt x="7087057" y="2752521"/>
                </a:lnTo>
                <a:lnTo>
                  <a:pt x="7088924" y="2754376"/>
                </a:lnTo>
                <a:lnTo>
                  <a:pt x="7090042" y="2754846"/>
                </a:lnTo>
                <a:lnTo>
                  <a:pt x="7102195" y="2754846"/>
                </a:lnTo>
                <a:lnTo>
                  <a:pt x="7103313" y="2754376"/>
                </a:lnTo>
                <a:lnTo>
                  <a:pt x="7105180" y="2752521"/>
                </a:lnTo>
                <a:lnTo>
                  <a:pt x="7105637" y="2751391"/>
                </a:lnTo>
                <a:lnTo>
                  <a:pt x="7105637" y="2748762"/>
                </a:lnTo>
                <a:close/>
              </a:path>
              <a:path w="8277225" h="3670300">
                <a:moveTo>
                  <a:pt x="7105637" y="1833664"/>
                </a:moveTo>
                <a:lnTo>
                  <a:pt x="7105180" y="1832533"/>
                </a:lnTo>
                <a:lnTo>
                  <a:pt x="7103313" y="1830679"/>
                </a:lnTo>
                <a:lnTo>
                  <a:pt x="7102195" y="1830209"/>
                </a:lnTo>
                <a:lnTo>
                  <a:pt x="7090042" y="1830209"/>
                </a:lnTo>
                <a:lnTo>
                  <a:pt x="7088924" y="1830679"/>
                </a:lnTo>
                <a:lnTo>
                  <a:pt x="7087057" y="1832533"/>
                </a:lnTo>
                <a:lnTo>
                  <a:pt x="7086587" y="1833664"/>
                </a:lnTo>
                <a:lnTo>
                  <a:pt x="7086587" y="1836293"/>
                </a:lnTo>
                <a:lnTo>
                  <a:pt x="7087057" y="1837410"/>
                </a:lnTo>
                <a:lnTo>
                  <a:pt x="7088924" y="1839277"/>
                </a:lnTo>
                <a:lnTo>
                  <a:pt x="7090042" y="1839734"/>
                </a:lnTo>
                <a:lnTo>
                  <a:pt x="7102195" y="1839734"/>
                </a:lnTo>
                <a:lnTo>
                  <a:pt x="7103313" y="1839277"/>
                </a:lnTo>
                <a:lnTo>
                  <a:pt x="7105180" y="1837410"/>
                </a:lnTo>
                <a:lnTo>
                  <a:pt x="7105637" y="1836293"/>
                </a:lnTo>
                <a:lnTo>
                  <a:pt x="7105637" y="1833664"/>
                </a:lnTo>
                <a:close/>
              </a:path>
              <a:path w="8277225" h="3670300">
                <a:moveTo>
                  <a:pt x="7105637" y="918552"/>
                </a:moveTo>
                <a:lnTo>
                  <a:pt x="7105180" y="917435"/>
                </a:lnTo>
                <a:lnTo>
                  <a:pt x="7103313" y="915568"/>
                </a:lnTo>
                <a:lnTo>
                  <a:pt x="7102195" y="915111"/>
                </a:lnTo>
                <a:lnTo>
                  <a:pt x="7090042" y="915111"/>
                </a:lnTo>
                <a:lnTo>
                  <a:pt x="7088924" y="915568"/>
                </a:lnTo>
                <a:lnTo>
                  <a:pt x="7087057" y="917435"/>
                </a:lnTo>
                <a:lnTo>
                  <a:pt x="7086587" y="918552"/>
                </a:lnTo>
                <a:lnTo>
                  <a:pt x="7086587" y="921181"/>
                </a:lnTo>
                <a:lnTo>
                  <a:pt x="7087057" y="922312"/>
                </a:lnTo>
                <a:lnTo>
                  <a:pt x="7088924" y="924166"/>
                </a:lnTo>
                <a:lnTo>
                  <a:pt x="7090042" y="924636"/>
                </a:lnTo>
                <a:lnTo>
                  <a:pt x="7102195" y="924636"/>
                </a:lnTo>
                <a:lnTo>
                  <a:pt x="7103313" y="924166"/>
                </a:lnTo>
                <a:lnTo>
                  <a:pt x="7105180" y="922312"/>
                </a:lnTo>
                <a:lnTo>
                  <a:pt x="7105637" y="921181"/>
                </a:lnTo>
                <a:lnTo>
                  <a:pt x="7105637" y="918552"/>
                </a:lnTo>
                <a:close/>
              </a:path>
              <a:path w="8277225" h="3670300">
                <a:moveTo>
                  <a:pt x="7105637" y="3454"/>
                </a:moveTo>
                <a:lnTo>
                  <a:pt x="7105180" y="2324"/>
                </a:lnTo>
                <a:lnTo>
                  <a:pt x="7103313" y="469"/>
                </a:lnTo>
                <a:lnTo>
                  <a:pt x="7102195" y="0"/>
                </a:lnTo>
                <a:lnTo>
                  <a:pt x="7090042" y="0"/>
                </a:lnTo>
                <a:lnTo>
                  <a:pt x="7088924" y="469"/>
                </a:lnTo>
                <a:lnTo>
                  <a:pt x="7087057" y="2324"/>
                </a:lnTo>
                <a:lnTo>
                  <a:pt x="7086587" y="3454"/>
                </a:lnTo>
                <a:lnTo>
                  <a:pt x="7086587" y="6083"/>
                </a:lnTo>
                <a:lnTo>
                  <a:pt x="7087057" y="7200"/>
                </a:lnTo>
                <a:lnTo>
                  <a:pt x="7088924" y="9067"/>
                </a:lnTo>
                <a:lnTo>
                  <a:pt x="7090042" y="9525"/>
                </a:lnTo>
                <a:lnTo>
                  <a:pt x="7102195" y="9525"/>
                </a:lnTo>
                <a:lnTo>
                  <a:pt x="7103313" y="9067"/>
                </a:lnTo>
                <a:lnTo>
                  <a:pt x="7105180" y="7200"/>
                </a:lnTo>
                <a:lnTo>
                  <a:pt x="7105637" y="6083"/>
                </a:lnTo>
                <a:lnTo>
                  <a:pt x="7105637" y="3454"/>
                </a:lnTo>
                <a:close/>
              </a:path>
              <a:path w="8277225" h="3670300">
                <a:moveTo>
                  <a:pt x="7162787" y="3663873"/>
                </a:moveTo>
                <a:lnTo>
                  <a:pt x="7162330" y="3662756"/>
                </a:lnTo>
                <a:lnTo>
                  <a:pt x="7160463" y="3660889"/>
                </a:lnTo>
                <a:lnTo>
                  <a:pt x="7159345" y="3660432"/>
                </a:lnTo>
                <a:lnTo>
                  <a:pt x="7147192" y="3660432"/>
                </a:lnTo>
                <a:lnTo>
                  <a:pt x="7146074" y="3660889"/>
                </a:lnTo>
                <a:lnTo>
                  <a:pt x="7144207" y="3662756"/>
                </a:lnTo>
                <a:lnTo>
                  <a:pt x="7143750" y="3663873"/>
                </a:lnTo>
                <a:lnTo>
                  <a:pt x="7143750" y="3666502"/>
                </a:lnTo>
                <a:lnTo>
                  <a:pt x="7144207" y="3667620"/>
                </a:lnTo>
                <a:lnTo>
                  <a:pt x="7146074" y="3669487"/>
                </a:lnTo>
                <a:lnTo>
                  <a:pt x="7147192" y="3669957"/>
                </a:lnTo>
                <a:lnTo>
                  <a:pt x="7159345" y="3669957"/>
                </a:lnTo>
                <a:lnTo>
                  <a:pt x="7160463" y="3669487"/>
                </a:lnTo>
                <a:lnTo>
                  <a:pt x="7162330" y="3667620"/>
                </a:lnTo>
                <a:lnTo>
                  <a:pt x="7162787" y="3666502"/>
                </a:lnTo>
                <a:lnTo>
                  <a:pt x="7162787" y="3663873"/>
                </a:lnTo>
                <a:close/>
              </a:path>
              <a:path w="8277225" h="3670300">
                <a:moveTo>
                  <a:pt x="7162787" y="2748762"/>
                </a:moveTo>
                <a:lnTo>
                  <a:pt x="7162330" y="2747645"/>
                </a:lnTo>
                <a:lnTo>
                  <a:pt x="7160463" y="2745790"/>
                </a:lnTo>
                <a:lnTo>
                  <a:pt x="7159345" y="2745321"/>
                </a:lnTo>
                <a:lnTo>
                  <a:pt x="7147192" y="2745321"/>
                </a:lnTo>
                <a:lnTo>
                  <a:pt x="7146074" y="2745790"/>
                </a:lnTo>
                <a:lnTo>
                  <a:pt x="7144207" y="2747645"/>
                </a:lnTo>
                <a:lnTo>
                  <a:pt x="7143750" y="2748762"/>
                </a:lnTo>
                <a:lnTo>
                  <a:pt x="7143750" y="2751391"/>
                </a:lnTo>
                <a:lnTo>
                  <a:pt x="7144207" y="2752521"/>
                </a:lnTo>
                <a:lnTo>
                  <a:pt x="7146074" y="2754376"/>
                </a:lnTo>
                <a:lnTo>
                  <a:pt x="7147192" y="2754846"/>
                </a:lnTo>
                <a:lnTo>
                  <a:pt x="7159345" y="2754846"/>
                </a:lnTo>
                <a:lnTo>
                  <a:pt x="7160463" y="2754376"/>
                </a:lnTo>
                <a:lnTo>
                  <a:pt x="7162330" y="2752521"/>
                </a:lnTo>
                <a:lnTo>
                  <a:pt x="7162787" y="2751391"/>
                </a:lnTo>
                <a:lnTo>
                  <a:pt x="7162787" y="2748762"/>
                </a:lnTo>
                <a:close/>
              </a:path>
              <a:path w="8277225" h="3670300">
                <a:moveTo>
                  <a:pt x="7162787" y="1833664"/>
                </a:moveTo>
                <a:lnTo>
                  <a:pt x="7162330" y="1832533"/>
                </a:lnTo>
                <a:lnTo>
                  <a:pt x="7160463" y="1830679"/>
                </a:lnTo>
                <a:lnTo>
                  <a:pt x="7159345" y="1830209"/>
                </a:lnTo>
                <a:lnTo>
                  <a:pt x="7147192" y="1830209"/>
                </a:lnTo>
                <a:lnTo>
                  <a:pt x="7146074" y="1830679"/>
                </a:lnTo>
                <a:lnTo>
                  <a:pt x="7144207" y="1832533"/>
                </a:lnTo>
                <a:lnTo>
                  <a:pt x="7143750" y="1833664"/>
                </a:lnTo>
                <a:lnTo>
                  <a:pt x="7143750" y="1836293"/>
                </a:lnTo>
                <a:lnTo>
                  <a:pt x="7144207" y="1837410"/>
                </a:lnTo>
                <a:lnTo>
                  <a:pt x="7146074" y="1839277"/>
                </a:lnTo>
                <a:lnTo>
                  <a:pt x="7147192" y="1839734"/>
                </a:lnTo>
                <a:lnTo>
                  <a:pt x="7159345" y="1839734"/>
                </a:lnTo>
                <a:lnTo>
                  <a:pt x="7160463" y="1839277"/>
                </a:lnTo>
                <a:lnTo>
                  <a:pt x="7162330" y="1837410"/>
                </a:lnTo>
                <a:lnTo>
                  <a:pt x="7162787" y="1836293"/>
                </a:lnTo>
                <a:lnTo>
                  <a:pt x="7162787" y="1833664"/>
                </a:lnTo>
                <a:close/>
              </a:path>
              <a:path w="8277225" h="3670300">
                <a:moveTo>
                  <a:pt x="7162787" y="918552"/>
                </a:moveTo>
                <a:lnTo>
                  <a:pt x="7162330" y="917435"/>
                </a:lnTo>
                <a:lnTo>
                  <a:pt x="7160463" y="915568"/>
                </a:lnTo>
                <a:lnTo>
                  <a:pt x="7159345" y="915111"/>
                </a:lnTo>
                <a:lnTo>
                  <a:pt x="7147192" y="915111"/>
                </a:lnTo>
                <a:lnTo>
                  <a:pt x="7146074" y="915568"/>
                </a:lnTo>
                <a:lnTo>
                  <a:pt x="7144207" y="917435"/>
                </a:lnTo>
                <a:lnTo>
                  <a:pt x="7143750" y="918552"/>
                </a:lnTo>
                <a:lnTo>
                  <a:pt x="7143750" y="921181"/>
                </a:lnTo>
                <a:lnTo>
                  <a:pt x="7144207" y="922312"/>
                </a:lnTo>
                <a:lnTo>
                  <a:pt x="7146074" y="924166"/>
                </a:lnTo>
                <a:lnTo>
                  <a:pt x="7147192" y="924636"/>
                </a:lnTo>
                <a:lnTo>
                  <a:pt x="7159345" y="924636"/>
                </a:lnTo>
                <a:lnTo>
                  <a:pt x="7160463" y="924166"/>
                </a:lnTo>
                <a:lnTo>
                  <a:pt x="7162330" y="922312"/>
                </a:lnTo>
                <a:lnTo>
                  <a:pt x="7162787" y="921181"/>
                </a:lnTo>
                <a:lnTo>
                  <a:pt x="7162787" y="918552"/>
                </a:lnTo>
                <a:close/>
              </a:path>
              <a:path w="8277225" h="3670300">
                <a:moveTo>
                  <a:pt x="7162787" y="3454"/>
                </a:moveTo>
                <a:lnTo>
                  <a:pt x="7162330" y="2324"/>
                </a:lnTo>
                <a:lnTo>
                  <a:pt x="7160463" y="469"/>
                </a:lnTo>
                <a:lnTo>
                  <a:pt x="7159345" y="0"/>
                </a:lnTo>
                <a:lnTo>
                  <a:pt x="7147192" y="0"/>
                </a:lnTo>
                <a:lnTo>
                  <a:pt x="7146074" y="469"/>
                </a:lnTo>
                <a:lnTo>
                  <a:pt x="7144207" y="2324"/>
                </a:lnTo>
                <a:lnTo>
                  <a:pt x="7143750" y="3454"/>
                </a:lnTo>
                <a:lnTo>
                  <a:pt x="7143750" y="6083"/>
                </a:lnTo>
                <a:lnTo>
                  <a:pt x="7144207" y="7200"/>
                </a:lnTo>
                <a:lnTo>
                  <a:pt x="7146074" y="9067"/>
                </a:lnTo>
                <a:lnTo>
                  <a:pt x="7147192" y="9525"/>
                </a:lnTo>
                <a:lnTo>
                  <a:pt x="7159345" y="9525"/>
                </a:lnTo>
                <a:lnTo>
                  <a:pt x="7160463" y="9067"/>
                </a:lnTo>
                <a:lnTo>
                  <a:pt x="7162330" y="7200"/>
                </a:lnTo>
                <a:lnTo>
                  <a:pt x="7162787" y="6083"/>
                </a:lnTo>
                <a:lnTo>
                  <a:pt x="7162787" y="3454"/>
                </a:lnTo>
                <a:close/>
              </a:path>
              <a:path w="8277225" h="3670300">
                <a:moveTo>
                  <a:pt x="7219937" y="3663873"/>
                </a:moveTo>
                <a:lnTo>
                  <a:pt x="7219480" y="3662756"/>
                </a:lnTo>
                <a:lnTo>
                  <a:pt x="7217613" y="3660889"/>
                </a:lnTo>
                <a:lnTo>
                  <a:pt x="7216495" y="3660432"/>
                </a:lnTo>
                <a:lnTo>
                  <a:pt x="7204342" y="3660432"/>
                </a:lnTo>
                <a:lnTo>
                  <a:pt x="7203224" y="3660889"/>
                </a:lnTo>
                <a:lnTo>
                  <a:pt x="7201357" y="3662756"/>
                </a:lnTo>
                <a:lnTo>
                  <a:pt x="7200900" y="3663873"/>
                </a:lnTo>
                <a:lnTo>
                  <a:pt x="7200900" y="3666502"/>
                </a:lnTo>
                <a:lnTo>
                  <a:pt x="7201357" y="3667620"/>
                </a:lnTo>
                <a:lnTo>
                  <a:pt x="7203224" y="3669487"/>
                </a:lnTo>
                <a:lnTo>
                  <a:pt x="7204342" y="3669957"/>
                </a:lnTo>
                <a:lnTo>
                  <a:pt x="7216495" y="3669957"/>
                </a:lnTo>
                <a:lnTo>
                  <a:pt x="7217613" y="3669487"/>
                </a:lnTo>
                <a:lnTo>
                  <a:pt x="7219480" y="3667620"/>
                </a:lnTo>
                <a:lnTo>
                  <a:pt x="7219937" y="3666502"/>
                </a:lnTo>
                <a:lnTo>
                  <a:pt x="7219937" y="3663873"/>
                </a:lnTo>
                <a:close/>
              </a:path>
              <a:path w="8277225" h="3670300">
                <a:moveTo>
                  <a:pt x="7219937" y="2748762"/>
                </a:moveTo>
                <a:lnTo>
                  <a:pt x="7219480" y="2747645"/>
                </a:lnTo>
                <a:lnTo>
                  <a:pt x="7217613" y="2745790"/>
                </a:lnTo>
                <a:lnTo>
                  <a:pt x="7216495" y="2745321"/>
                </a:lnTo>
                <a:lnTo>
                  <a:pt x="7204342" y="2745321"/>
                </a:lnTo>
                <a:lnTo>
                  <a:pt x="7203224" y="2745790"/>
                </a:lnTo>
                <a:lnTo>
                  <a:pt x="7201357" y="2747645"/>
                </a:lnTo>
                <a:lnTo>
                  <a:pt x="7200900" y="2748762"/>
                </a:lnTo>
                <a:lnTo>
                  <a:pt x="7200900" y="2751391"/>
                </a:lnTo>
                <a:lnTo>
                  <a:pt x="7201357" y="2752521"/>
                </a:lnTo>
                <a:lnTo>
                  <a:pt x="7203224" y="2754376"/>
                </a:lnTo>
                <a:lnTo>
                  <a:pt x="7204342" y="2754846"/>
                </a:lnTo>
                <a:lnTo>
                  <a:pt x="7216495" y="2754846"/>
                </a:lnTo>
                <a:lnTo>
                  <a:pt x="7217613" y="2754376"/>
                </a:lnTo>
                <a:lnTo>
                  <a:pt x="7219480" y="2752521"/>
                </a:lnTo>
                <a:lnTo>
                  <a:pt x="7219937" y="2751391"/>
                </a:lnTo>
                <a:lnTo>
                  <a:pt x="7219937" y="2748762"/>
                </a:lnTo>
                <a:close/>
              </a:path>
              <a:path w="8277225" h="3670300">
                <a:moveTo>
                  <a:pt x="7219937" y="1833664"/>
                </a:moveTo>
                <a:lnTo>
                  <a:pt x="7219480" y="1832533"/>
                </a:lnTo>
                <a:lnTo>
                  <a:pt x="7217613" y="1830679"/>
                </a:lnTo>
                <a:lnTo>
                  <a:pt x="7216495" y="1830209"/>
                </a:lnTo>
                <a:lnTo>
                  <a:pt x="7204342" y="1830209"/>
                </a:lnTo>
                <a:lnTo>
                  <a:pt x="7203224" y="1830679"/>
                </a:lnTo>
                <a:lnTo>
                  <a:pt x="7201357" y="1832533"/>
                </a:lnTo>
                <a:lnTo>
                  <a:pt x="7200900" y="1833664"/>
                </a:lnTo>
                <a:lnTo>
                  <a:pt x="7200900" y="1836293"/>
                </a:lnTo>
                <a:lnTo>
                  <a:pt x="7201357" y="1837410"/>
                </a:lnTo>
                <a:lnTo>
                  <a:pt x="7203224" y="1839277"/>
                </a:lnTo>
                <a:lnTo>
                  <a:pt x="7204342" y="1839734"/>
                </a:lnTo>
                <a:lnTo>
                  <a:pt x="7216495" y="1839734"/>
                </a:lnTo>
                <a:lnTo>
                  <a:pt x="7217613" y="1839277"/>
                </a:lnTo>
                <a:lnTo>
                  <a:pt x="7219480" y="1837410"/>
                </a:lnTo>
                <a:lnTo>
                  <a:pt x="7219937" y="1836293"/>
                </a:lnTo>
                <a:lnTo>
                  <a:pt x="7219937" y="1833664"/>
                </a:lnTo>
                <a:close/>
              </a:path>
              <a:path w="8277225" h="3670300">
                <a:moveTo>
                  <a:pt x="7219937" y="918552"/>
                </a:moveTo>
                <a:lnTo>
                  <a:pt x="7219480" y="917435"/>
                </a:lnTo>
                <a:lnTo>
                  <a:pt x="7217613" y="915568"/>
                </a:lnTo>
                <a:lnTo>
                  <a:pt x="7216495" y="915111"/>
                </a:lnTo>
                <a:lnTo>
                  <a:pt x="7204342" y="915111"/>
                </a:lnTo>
                <a:lnTo>
                  <a:pt x="7203224" y="915568"/>
                </a:lnTo>
                <a:lnTo>
                  <a:pt x="7201357" y="917435"/>
                </a:lnTo>
                <a:lnTo>
                  <a:pt x="7200900" y="918552"/>
                </a:lnTo>
                <a:lnTo>
                  <a:pt x="7200900" y="921181"/>
                </a:lnTo>
                <a:lnTo>
                  <a:pt x="7201357" y="922312"/>
                </a:lnTo>
                <a:lnTo>
                  <a:pt x="7203224" y="924166"/>
                </a:lnTo>
                <a:lnTo>
                  <a:pt x="7204342" y="924636"/>
                </a:lnTo>
                <a:lnTo>
                  <a:pt x="7216495" y="924636"/>
                </a:lnTo>
                <a:lnTo>
                  <a:pt x="7217613" y="924166"/>
                </a:lnTo>
                <a:lnTo>
                  <a:pt x="7219480" y="922312"/>
                </a:lnTo>
                <a:lnTo>
                  <a:pt x="7219937" y="921181"/>
                </a:lnTo>
                <a:lnTo>
                  <a:pt x="7219937" y="918552"/>
                </a:lnTo>
                <a:close/>
              </a:path>
              <a:path w="8277225" h="3670300">
                <a:moveTo>
                  <a:pt x="7219937" y="3454"/>
                </a:moveTo>
                <a:lnTo>
                  <a:pt x="7219480" y="2324"/>
                </a:lnTo>
                <a:lnTo>
                  <a:pt x="7217613" y="469"/>
                </a:lnTo>
                <a:lnTo>
                  <a:pt x="7216495" y="0"/>
                </a:lnTo>
                <a:lnTo>
                  <a:pt x="7204342" y="0"/>
                </a:lnTo>
                <a:lnTo>
                  <a:pt x="7203224" y="469"/>
                </a:lnTo>
                <a:lnTo>
                  <a:pt x="7201357" y="2324"/>
                </a:lnTo>
                <a:lnTo>
                  <a:pt x="7200900" y="3454"/>
                </a:lnTo>
                <a:lnTo>
                  <a:pt x="7200900" y="6083"/>
                </a:lnTo>
                <a:lnTo>
                  <a:pt x="7201357" y="7200"/>
                </a:lnTo>
                <a:lnTo>
                  <a:pt x="7203224" y="9067"/>
                </a:lnTo>
                <a:lnTo>
                  <a:pt x="7204342" y="9525"/>
                </a:lnTo>
                <a:lnTo>
                  <a:pt x="7216495" y="9525"/>
                </a:lnTo>
                <a:lnTo>
                  <a:pt x="7217613" y="9067"/>
                </a:lnTo>
                <a:lnTo>
                  <a:pt x="7219480" y="7200"/>
                </a:lnTo>
                <a:lnTo>
                  <a:pt x="7219937" y="6083"/>
                </a:lnTo>
                <a:lnTo>
                  <a:pt x="7219937" y="3454"/>
                </a:lnTo>
                <a:close/>
              </a:path>
              <a:path w="8277225" h="3670300">
                <a:moveTo>
                  <a:pt x="7277087" y="3663873"/>
                </a:moveTo>
                <a:lnTo>
                  <a:pt x="7276630" y="3662756"/>
                </a:lnTo>
                <a:lnTo>
                  <a:pt x="7274763" y="3660889"/>
                </a:lnTo>
                <a:lnTo>
                  <a:pt x="7273645" y="3660432"/>
                </a:lnTo>
                <a:lnTo>
                  <a:pt x="7261492" y="3660432"/>
                </a:lnTo>
                <a:lnTo>
                  <a:pt x="7260374" y="3660889"/>
                </a:lnTo>
                <a:lnTo>
                  <a:pt x="7258507" y="3662756"/>
                </a:lnTo>
                <a:lnTo>
                  <a:pt x="7258037" y="3663873"/>
                </a:lnTo>
                <a:lnTo>
                  <a:pt x="7258037" y="3666502"/>
                </a:lnTo>
                <a:lnTo>
                  <a:pt x="7258507" y="3667620"/>
                </a:lnTo>
                <a:lnTo>
                  <a:pt x="7260374" y="3669487"/>
                </a:lnTo>
                <a:lnTo>
                  <a:pt x="7261492" y="3669957"/>
                </a:lnTo>
                <a:lnTo>
                  <a:pt x="7273645" y="3669957"/>
                </a:lnTo>
                <a:lnTo>
                  <a:pt x="7274763" y="3669487"/>
                </a:lnTo>
                <a:lnTo>
                  <a:pt x="7276630" y="3667620"/>
                </a:lnTo>
                <a:lnTo>
                  <a:pt x="7277087" y="3666502"/>
                </a:lnTo>
                <a:lnTo>
                  <a:pt x="7277087" y="3663873"/>
                </a:lnTo>
                <a:close/>
              </a:path>
              <a:path w="8277225" h="3670300">
                <a:moveTo>
                  <a:pt x="7277087" y="2748762"/>
                </a:moveTo>
                <a:lnTo>
                  <a:pt x="7276630" y="2747645"/>
                </a:lnTo>
                <a:lnTo>
                  <a:pt x="7274763" y="2745790"/>
                </a:lnTo>
                <a:lnTo>
                  <a:pt x="7273645" y="2745321"/>
                </a:lnTo>
                <a:lnTo>
                  <a:pt x="7261492" y="2745321"/>
                </a:lnTo>
                <a:lnTo>
                  <a:pt x="7260374" y="2745790"/>
                </a:lnTo>
                <a:lnTo>
                  <a:pt x="7258507" y="2747645"/>
                </a:lnTo>
                <a:lnTo>
                  <a:pt x="7258037" y="2748762"/>
                </a:lnTo>
                <a:lnTo>
                  <a:pt x="7258037" y="2751391"/>
                </a:lnTo>
                <a:lnTo>
                  <a:pt x="7258507" y="2752521"/>
                </a:lnTo>
                <a:lnTo>
                  <a:pt x="7260374" y="2754376"/>
                </a:lnTo>
                <a:lnTo>
                  <a:pt x="7261492" y="2754846"/>
                </a:lnTo>
                <a:lnTo>
                  <a:pt x="7273645" y="2754846"/>
                </a:lnTo>
                <a:lnTo>
                  <a:pt x="7274763" y="2754376"/>
                </a:lnTo>
                <a:lnTo>
                  <a:pt x="7276630" y="2752521"/>
                </a:lnTo>
                <a:lnTo>
                  <a:pt x="7277087" y="2751391"/>
                </a:lnTo>
                <a:lnTo>
                  <a:pt x="7277087" y="2748762"/>
                </a:lnTo>
                <a:close/>
              </a:path>
              <a:path w="8277225" h="3670300">
                <a:moveTo>
                  <a:pt x="7277087" y="1833664"/>
                </a:moveTo>
                <a:lnTo>
                  <a:pt x="7276630" y="1832533"/>
                </a:lnTo>
                <a:lnTo>
                  <a:pt x="7274763" y="1830679"/>
                </a:lnTo>
                <a:lnTo>
                  <a:pt x="7273645" y="1830209"/>
                </a:lnTo>
                <a:lnTo>
                  <a:pt x="7261492" y="1830209"/>
                </a:lnTo>
                <a:lnTo>
                  <a:pt x="7260374" y="1830679"/>
                </a:lnTo>
                <a:lnTo>
                  <a:pt x="7258507" y="1832533"/>
                </a:lnTo>
                <a:lnTo>
                  <a:pt x="7258037" y="1833664"/>
                </a:lnTo>
                <a:lnTo>
                  <a:pt x="7258037" y="1836293"/>
                </a:lnTo>
                <a:lnTo>
                  <a:pt x="7258507" y="1837410"/>
                </a:lnTo>
                <a:lnTo>
                  <a:pt x="7260374" y="1839277"/>
                </a:lnTo>
                <a:lnTo>
                  <a:pt x="7261492" y="1839734"/>
                </a:lnTo>
                <a:lnTo>
                  <a:pt x="7273645" y="1839734"/>
                </a:lnTo>
                <a:lnTo>
                  <a:pt x="7274763" y="1839277"/>
                </a:lnTo>
                <a:lnTo>
                  <a:pt x="7276630" y="1837410"/>
                </a:lnTo>
                <a:lnTo>
                  <a:pt x="7277087" y="1836293"/>
                </a:lnTo>
                <a:lnTo>
                  <a:pt x="7277087" y="1833664"/>
                </a:lnTo>
                <a:close/>
              </a:path>
              <a:path w="8277225" h="3670300">
                <a:moveTo>
                  <a:pt x="7277087" y="918552"/>
                </a:moveTo>
                <a:lnTo>
                  <a:pt x="7276630" y="917435"/>
                </a:lnTo>
                <a:lnTo>
                  <a:pt x="7274763" y="915568"/>
                </a:lnTo>
                <a:lnTo>
                  <a:pt x="7273645" y="915111"/>
                </a:lnTo>
                <a:lnTo>
                  <a:pt x="7261492" y="915111"/>
                </a:lnTo>
                <a:lnTo>
                  <a:pt x="7260374" y="915568"/>
                </a:lnTo>
                <a:lnTo>
                  <a:pt x="7258507" y="917435"/>
                </a:lnTo>
                <a:lnTo>
                  <a:pt x="7258037" y="918552"/>
                </a:lnTo>
                <a:lnTo>
                  <a:pt x="7258037" y="921181"/>
                </a:lnTo>
                <a:lnTo>
                  <a:pt x="7258507" y="922312"/>
                </a:lnTo>
                <a:lnTo>
                  <a:pt x="7260374" y="924166"/>
                </a:lnTo>
                <a:lnTo>
                  <a:pt x="7261492" y="924636"/>
                </a:lnTo>
                <a:lnTo>
                  <a:pt x="7273645" y="924636"/>
                </a:lnTo>
                <a:lnTo>
                  <a:pt x="7274763" y="924166"/>
                </a:lnTo>
                <a:lnTo>
                  <a:pt x="7276630" y="922312"/>
                </a:lnTo>
                <a:lnTo>
                  <a:pt x="7277087" y="921181"/>
                </a:lnTo>
                <a:lnTo>
                  <a:pt x="7277087" y="918552"/>
                </a:lnTo>
                <a:close/>
              </a:path>
              <a:path w="8277225" h="3670300">
                <a:moveTo>
                  <a:pt x="7277087" y="3454"/>
                </a:moveTo>
                <a:lnTo>
                  <a:pt x="7276630" y="2324"/>
                </a:lnTo>
                <a:lnTo>
                  <a:pt x="7274763" y="469"/>
                </a:lnTo>
                <a:lnTo>
                  <a:pt x="7273645" y="0"/>
                </a:lnTo>
                <a:lnTo>
                  <a:pt x="7261492" y="0"/>
                </a:lnTo>
                <a:lnTo>
                  <a:pt x="7260374" y="469"/>
                </a:lnTo>
                <a:lnTo>
                  <a:pt x="7258507" y="2324"/>
                </a:lnTo>
                <a:lnTo>
                  <a:pt x="7258037" y="3454"/>
                </a:lnTo>
                <a:lnTo>
                  <a:pt x="7258037" y="6083"/>
                </a:lnTo>
                <a:lnTo>
                  <a:pt x="7258507" y="7200"/>
                </a:lnTo>
                <a:lnTo>
                  <a:pt x="7260374" y="9067"/>
                </a:lnTo>
                <a:lnTo>
                  <a:pt x="7261492" y="9525"/>
                </a:lnTo>
                <a:lnTo>
                  <a:pt x="7273645" y="9525"/>
                </a:lnTo>
                <a:lnTo>
                  <a:pt x="7274763" y="9067"/>
                </a:lnTo>
                <a:lnTo>
                  <a:pt x="7276630" y="7200"/>
                </a:lnTo>
                <a:lnTo>
                  <a:pt x="7277087" y="6083"/>
                </a:lnTo>
                <a:lnTo>
                  <a:pt x="7277087" y="3454"/>
                </a:lnTo>
                <a:close/>
              </a:path>
              <a:path w="8277225" h="3670300">
                <a:moveTo>
                  <a:pt x="7334237" y="3663873"/>
                </a:moveTo>
                <a:lnTo>
                  <a:pt x="7333780" y="3662756"/>
                </a:lnTo>
                <a:lnTo>
                  <a:pt x="7331913" y="3660889"/>
                </a:lnTo>
                <a:lnTo>
                  <a:pt x="7330795" y="3660432"/>
                </a:lnTo>
                <a:lnTo>
                  <a:pt x="7318642" y="3660432"/>
                </a:lnTo>
                <a:lnTo>
                  <a:pt x="7317524" y="3660889"/>
                </a:lnTo>
                <a:lnTo>
                  <a:pt x="7315657" y="3662756"/>
                </a:lnTo>
                <a:lnTo>
                  <a:pt x="7315187" y="3663873"/>
                </a:lnTo>
                <a:lnTo>
                  <a:pt x="7315187" y="3666502"/>
                </a:lnTo>
                <a:lnTo>
                  <a:pt x="7315657" y="3667620"/>
                </a:lnTo>
                <a:lnTo>
                  <a:pt x="7317524" y="3669487"/>
                </a:lnTo>
                <a:lnTo>
                  <a:pt x="7318642" y="3669957"/>
                </a:lnTo>
                <a:lnTo>
                  <a:pt x="7330795" y="3669957"/>
                </a:lnTo>
                <a:lnTo>
                  <a:pt x="7331913" y="3669487"/>
                </a:lnTo>
                <a:lnTo>
                  <a:pt x="7333780" y="3667620"/>
                </a:lnTo>
                <a:lnTo>
                  <a:pt x="7334237" y="3666502"/>
                </a:lnTo>
                <a:lnTo>
                  <a:pt x="7334237" y="3663873"/>
                </a:lnTo>
                <a:close/>
              </a:path>
              <a:path w="8277225" h="3670300">
                <a:moveTo>
                  <a:pt x="7334237" y="2748762"/>
                </a:moveTo>
                <a:lnTo>
                  <a:pt x="7333780" y="2747645"/>
                </a:lnTo>
                <a:lnTo>
                  <a:pt x="7331913" y="2745790"/>
                </a:lnTo>
                <a:lnTo>
                  <a:pt x="7330795" y="2745321"/>
                </a:lnTo>
                <a:lnTo>
                  <a:pt x="7318642" y="2745321"/>
                </a:lnTo>
                <a:lnTo>
                  <a:pt x="7317524" y="2745790"/>
                </a:lnTo>
                <a:lnTo>
                  <a:pt x="7315657" y="2747645"/>
                </a:lnTo>
                <a:lnTo>
                  <a:pt x="7315187" y="2748762"/>
                </a:lnTo>
                <a:lnTo>
                  <a:pt x="7315187" y="2751391"/>
                </a:lnTo>
                <a:lnTo>
                  <a:pt x="7315657" y="2752521"/>
                </a:lnTo>
                <a:lnTo>
                  <a:pt x="7317524" y="2754376"/>
                </a:lnTo>
                <a:lnTo>
                  <a:pt x="7318642" y="2754846"/>
                </a:lnTo>
                <a:lnTo>
                  <a:pt x="7330795" y="2754846"/>
                </a:lnTo>
                <a:lnTo>
                  <a:pt x="7331913" y="2754376"/>
                </a:lnTo>
                <a:lnTo>
                  <a:pt x="7333780" y="2752521"/>
                </a:lnTo>
                <a:lnTo>
                  <a:pt x="7334237" y="2751391"/>
                </a:lnTo>
                <a:lnTo>
                  <a:pt x="7334237" y="2748762"/>
                </a:lnTo>
                <a:close/>
              </a:path>
              <a:path w="8277225" h="3670300">
                <a:moveTo>
                  <a:pt x="7334237" y="1833664"/>
                </a:moveTo>
                <a:lnTo>
                  <a:pt x="7333780" y="1832533"/>
                </a:lnTo>
                <a:lnTo>
                  <a:pt x="7331913" y="1830679"/>
                </a:lnTo>
                <a:lnTo>
                  <a:pt x="7330795" y="1830209"/>
                </a:lnTo>
                <a:lnTo>
                  <a:pt x="7318642" y="1830209"/>
                </a:lnTo>
                <a:lnTo>
                  <a:pt x="7317524" y="1830679"/>
                </a:lnTo>
                <a:lnTo>
                  <a:pt x="7315657" y="1832533"/>
                </a:lnTo>
                <a:lnTo>
                  <a:pt x="7315187" y="1833664"/>
                </a:lnTo>
                <a:lnTo>
                  <a:pt x="7315187" y="1836293"/>
                </a:lnTo>
                <a:lnTo>
                  <a:pt x="7315657" y="1837410"/>
                </a:lnTo>
                <a:lnTo>
                  <a:pt x="7317524" y="1839277"/>
                </a:lnTo>
                <a:lnTo>
                  <a:pt x="7318642" y="1839734"/>
                </a:lnTo>
                <a:lnTo>
                  <a:pt x="7330795" y="1839734"/>
                </a:lnTo>
                <a:lnTo>
                  <a:pt x="7331913" y="1839277"/>
                </a:lnTo>
                <a:lnTo>
                  <a:pt x="7333780" y="1837410"/>
                </a:lnTo>
                <a:lnTo>
                  <a:pt x="7334237" y="1836293"/>
                </a:lnTo>
                <a:lnTo>
                  <a:pt x="7334237" y="1833664"/>
                </a:lnTo>
                <a:close/>
              </a:path>
              <a:path w="8277225" h="3670300">
                <a:moveTo>
                  <a:pt x="7334237" y="918552"/>
                </a:moveTo>
                <a:lnTo>
                  <a:pt x="7333780" y="917435"/>
                </a:lnTo>
                <a:lnTo>
                  <a:pt x="7331913" y="915568"/>
                </a:lnTo>
                <a:lnTo>
                  <a:pt x="7330795" y="915111"/>
                </a:lnTo>
                <a:lnTo>
                  <a:pt x="7318642" y="915111"/>
                </a:lnTo>
                <a:lnTo>
                  <a:pt x="7317524" y="915568"/>
                </a:lnTo>
                <a:lnTo>
                  <a:pt x="7315657" y="917435"/>
                </a:lnTo>
                <a:lnTo>
                  <a:pt x="7315187" y="918552"/>
                </a:lnTo>
                <a:lnTo>
                  <a:pt x="7315187" y="921181"/>
                </a:lnTo>
                <a:lnTo>
                  <a:pt x="7315657" y="922312"/>
                </a:lnTo>
                <a:lnTo>
                  <a:pt x="7317524" y="924166"/>
                </a:lnTo>
                <a:lnTo>
                  <a:pt x="7318642" y="924636"/>
                </a:lnTo>
                <a:lnTo>
                  <a:pt x="7330795" y="924636"/>
                </a:lnTo>
                <a:lnTo>
                  <a:pt x="7331913" y="924166"/>
                </a:lnTo>
                <a:lnTo>
                  <a:pt x="7333780" y="922312"/>
                </a:lnTo>
                <a:lnTo>
                  <a:pt x="7334237" y="921181"/>
                </a:lnTo>
                <a:lnTo>
                  <a:pt x="7334237" y="918552"/>
                </a:lnTo>
                <a:close/>
              </a:path>
              <a:path w="8277225" h="3670300">
                <a:moveTo>
                  <a:pt x="7334237" y="3454"/>
                </a:moveTo>
                <a:lnTo>
                  <a:pt x="7333780" y="2324"/>
                </a:lnTo>
                <a:lnTo>
                  <a:pt x="7331913" y="469"/>
                </a:lnTo>
                <a:lnTo>
                  <a:pt x="7330795" y="0"/>
                </a:lnTo>
                <a:lnTo>
                  <a:pt x="7318642" y="0"/>
                </a:lnTo>
                <a:lnTo>
                  <a:pt x="7317524" y="469"/>
                </a:lnTo>
                <a:lnTo>
                  <a:pt x="7315657" y="2324"/>
                </a:lnTo>
                <a:lnTo>
                  <a:pt x="7315187" y="3454"/>
                </a:lnTo>
                <a:lnTo>
                  <a:pt x="7315187" y="6083"/>
                </a:lnTo>
                <a:lnTo>
                  <a:pt x="7315657" y="7200"/>
                </a:lnTo>
                <a:lnTo>
                  <a:pt x="7317524" y="9067"/>
                </a:lnTo>
                <a:lnTo>
                  <a:pt x="7318642" y="9525"/>
                </a:lnTo>
                <a:lnTo>
                  <a:pt x="7330795" y="9525"/>
                </a:lnTo>
                <a:lnTo>
                  <a:pt x="7331913" y="9067"/>
                </a:lnTo>
                <a:lnTo>
                  <a:pt x="7333780" y="7200"/>
                </a:lnTo>
                <a:lnTo>
                  <a:pt x="7334237" y="6083"/>
                </a:lnTo>
                <a:lnTo>
                  <a:pt x="7334237" y="3454"/>
                </a:lnTo>
                <a:close/>
              </a:path>
              <a:path w="8277225" h="3670300">
                <a:moveTo>
                  <a:pt x="7391387" y="3663873"/>
                </a:moveTo>
                <a:lnTo>
                  <a:pt x="7390930" y="3662756"/>
                </a:lnTo>
                <a:lnTo>
                  <a:pt x="7389063" y="3660889"/>
                </a:lnTo>
                <a:lnTo>
                  <a:pt x="7387945" y="3660432"/>
                </a:lnTo>
                <a:lnTo>
                  <a:pt x="7375792" y="3660432"/>
                </a:lnTo>
                <a:lnTo>
                  <a:pt x="7374661" y="3660889"/>
                </a:lnTo>
                <a:lnTo>
                  <a:pt x="7372807" y="3662756"/>
                </a:lnTo>
                <a:lnTo>
                  <a:pt x="7372337" y="3663873"/>
                </a:lnTo>
                <a:lnTo>
                  <a:pt x="7372337" y="3666502"/>
                </a:lnTo>
                <a:lnTo>
                  <a:pt x="7372807" y="3667620"/>
                </a:lnTo>
                <a:lnTo>
                  <a:pt x="7374661" y="3669487"/>
                </a:lnTo>
                <a:lnTo>
                  <a:pt x="7375792" y="3669957"/>
                </a:lnTo>
                <a:lnTo>
                  <a:pt x="7387945" y="3669957"/>
                </a:lnTo>
                <a:lnTo>
                  <a:pt x="7389063" y="3669487"/>
                </a:lnTo>
                <a:lnTo>
                  <a:pt x="7390930" y="3667620"/>
                </a:lnTo>
                <a:lnTo>
                  <a:pt x="7391387" y="3666502"/>
                </a:lnTo>
                <a:lnTo>
                  <a:pt x="7391387" y="3663873"/>
                </a:lnTo>
                <a:close/>
              </a:path>
              <a:path w="8277225" h="3670300">
                <a:moveTo>
                  <a:pt x="7391387" y="2748762"/>
                </a:moveTo>
                <a:lnTo>
                  <a:pt x="7390930" y="2747645"/>
                </a:lnTo>
                <a:lnTo>
                  <a:pt x="7389063" y="2745790"/>
                </a:lnTo>
                <a:lnTo>
                  <a:pt x="7387945" y="2745321"/>
                </a:lnTo>
                <a:lnTo>
                  <a:pt x="7375792" y="2745321"/>
                </a:lnTo>
                <a:lnTo>
                  <a:pt x="7374661" y="2745790"/>
                </a:lnTo>
                <a:lnTo>
                  <a:pt x="7372807" y="2747645"/>
                </a:lnTo>
                <a:lnTo>
                  <a:pt x="7372337" y="2748762"/>
                </a:lnTo>
                <a:lnTo>
                  <a:pt x="7372337" y="2751391"/>
                </a:lnTo>
                <a:lnTo>
                  <a:pt x="7372807" y="2752521"/>
                </a:lnTo>
                <a:lnTo>
                  <a:pt x="7374661" y="2754376"/>
                </a:lnTo>
                <a:lnTo>
                  <a:pt x="7375792" y="2754846"/>
                </a:lnTo>
                <a:lnTo>
                  <a:pt x="7387945" y="2754846"/>
                </a:lnTo>
                <a:lnTo>
                  <a:pt x="7389063" y="2754376"/>
                </a:lnTo>
                <a:lnTo>
                  <a:pt x="7390930" y="2752521"/>
                </a:lnTo>
                <a:lnTo>
                  <a:pt x="7391387" y="2751391"/>
                </a:lnTo>
                <a:lnTo>
                  <a:pt x="7391387" y="2748762"/>
                </a:lnTo>
                <a:close/>
              </a:path>
              <a:path w="8277225" h="3670300">
                <a:moveTo>
                  <a:pt x="7391387" y="1833664"/>
                </a:moveTo>
                <a:lnTo>
                  <a:pt x="7390930" y="1832533"/>
                </a:lnTo>
                <a:lnTo>
                  <a:pt x="7389063" y="1830679"/>
                </a:lnTo>
                <a:lnTo>
                  <a:pt x="7387945" y="1830209"/>
                </a:lnTo>
                <a:lnTo>
                  <a:pt x="7375792" y="1830209"/>
                </a:lnTo>
                <a:lnTo>
                  <a:pt x="7374661" y="1830679"/>
                </a:lnTo>
                <a:lnTo>
                  <a:pt x="7372807" y="1832533"/>
                </a:lnTo>
                <a:lnTo>
                  <a:pt x="7372337" y="1833664"/>
                </a:lnTo>
                <a:lnTo>
                  <a:pt x="7372337" y="1836293"/>
                </a:lnTo>
                <a:lnTo>
                  <a:pt x="7372807" y="1837410"/>
                </a:lnTo>
                <a:lnTo>
                  <a:pt x="7374661" y="1839277"/>
                </a:lnTo>
                <a:lnTo>
                  <a:pt x="7375792" y="1839734"/>
                </a:lnTo>
                <a:lnTo>
                  <a:pt x="7387945" y="1839734"/>
                </a:lnTo>
                <a:lnTo>
                  <a:pt x="7389063" y="1839277"/>
                </a:lnTo>
                <a:lnTo>
                  <a:pt x="7390930" y="1837410"/>
                </a:lnTo>
                <a:lnTo>
                  <a:pt x="7391387" y="1836293"/>
                </a:lnTo>
                <a:lnTo>
                  <a:pt x="7391387" y="1833664"/>
                </a:lnTo>
                <a:close/>
              </a:path>
              <a:path w="8277225" h="3670300">
                <a:moveTo>
                  <a:pt x="7391387" y="918552"/>
                </a:moveTo>
                <a:lnTo>
                  <a:pt x="7390930" y="917435"/>
                </a:lnTo>
                <a:lnTo>
                  <a:pt x="7389063" y="915568"/>
                </a:lnTo>
                <a:lnTo>
                  <a:pt x="7387945" y="915111"/>
                </a:lnTo>
                <a:lnTo>
                  <a:pt x="7375792" y="915111"/>
                </a:lnTo>
                <a:lnTo>
                  <a:pt x="7374661" y="915568"/>
                </a:lnTo>
                <a:lnTo>
                  <a:pt x="7372807" y="917435"/>
                </a:lnTo>
                <a:lnTo>
                  <a:pt x="7372337" y="918552"/>
                </a:lnTo>
                <a:lnTo>
                  <a:pt x="7372337" y="921181"/>
                </a:lnTo>
                <a:lnTo>
                  <a:pt x="7372807" y="922312"/>
                </a:lnTo>
                <a:lnTo>
                  <a:pt x="7374661" y="924166"/>
                </a:lnTo>
                <a:lnTo>
                  <a:pt x="7375792" y="924636"/>
                </a:lnTo>
                <a:lnTo>
                  <a:pt x="7387945" y="924636"/>
                </a:lnTo>
                <a:lnTo>
                  <a:pt x="7389063" y="924166"/>
                </a:lnTo>
                <a:lnTo>
                  <a:pt x="7390930" y="922312"/>
                </a:lnTo>
                <a:lnTo>
                  <a:pt x="7391387" y="921181"/>
                </a:lnTo>
                <a:lnTo>
                  <a:pt x="7391387" y="918552"/>
                </a:lnTo>
                <a:close/>
              </a:path>
              <a:path w="8277225" h="3670300">
                <a:moveTo>
                  <a:pt x="7391387" y="3454"/>
                </a:moveTo>
                <a:lnTo>
                  <a:pt x="7390930" y="2324"/>
                </a:lnTo>
                <a:lnTo>
                  <a:pt x="7389063" y="469"/>
                </a:lnTo>
                <a:lnTo>
                  <a:pt x="7387945" y="0"/>
                </a:lnTo>
                <a:lnTo>
                  <a:pt x="7375792" y="0"/>
                </a:lnTo>
                <a:lnTo>
                  <a:pt x="7374661" y="469"/>
                </a:lnTo>
                <a:lnTo>
                  <a:pt x="7372807" y="2324"/>
                </a:lnTo>
                <a:lnTo>
                  <a:pt x="7372337" y="3454"/>
                </a:lnTo>
                <a:lnTo>
                  <a:pt x="7372337" y="6083"/>
                </a:lnTo>
                <a:lnTo>
                  <a:pt x="7372807" y="7200"/>
                </a:lnTo>
                <a:lnTo>
                  <a:pt x="7374661" y="9067"/>
                </a:lnTo>
                <a:lnTo>
                  <a:pt x="7375792" y="9525"/>
                </a:lnTo>
                <a:lnTo>
                  <a:pt x="7387945" y="9525"/>
                </a:lnTo>
                <a:lnTo>
                  <a:pt x="7389063" y="9067"/>
                </a:lnTo>
                <a:lnTo>
                  <a:pt x="7390930" y="7200"/>
                </a:lnTo>
                <a:lnTo>
                  <a:pt x="7391387" y="6083"/>
                </a:lnTo>
                <a:lnTo>
                  <a:pt x="7391387" y="3454"/>
                </a:lnTo>
                <a:close/>
              </a:path>
              <a:path w="8277225" h="3670300">
                <a:moveTo>
                  <a:pt x="7448550" y="3663873"/>
                </a:moveTo>
                <a:lnTo>
                  <a:pt x="7448080" y="3662756"/>
                </a:lnTo>
                <a:lnTo>
                  <a:pt x="7446213" y="3660889"/>
                </a:lnTo>
                <a:lnTo>
                  <a:pt x="7445095" y="3660432"/>
                </a:lnTo>
                <a:lnTo>
                  <a:pt x="7432942" y="3660432"/>
                </a:lnTo>
                <a:lnTo>
                  <a:pt x="7431824" y="3660889"/>
                </a:lnTo>
                <a:lnTo>
                  <a:pt x="7429957" y="3662756"/>
                </a:lnTo>
                <a:lnTo>
                  <a:pt x="7429487" y="3663873"/>
                </a:lnTo>
                <a:lnTo>
                  <a:pt x="7429487" y="3666502"/>
                </a:lnTo>
                <a:lnTo>
                  <a:pt x="7429957" y="3667620"/>
                </a:lnTo>
                <a:lnTo>
                  <a:pt x="7431824" y="3669487"/>
                </a:lnTo>
                <a:lnTo>
                  <a:pt x="7432942" y="3669957"/>
                </a:lnTo>
                <a:lnTo>
                  <a:pt x="7445095" y="3669957"/>
                </a:lnTo>
                <a:lnTo>
                  <a:pt x="7446213" y="3669487"/>
                </a:lnTo>
                <a:lnTo>
                  <a:pt x="7448080" y="3667620"/>
                </a:lnTo>
                <a:lnTo>
                  <a:pt x="7448550" y="3666502"/>
                </a:lnTo>
                <a:lnTo>
                  <a:pt x="7448550" y="3663873"/>
                </a:lnTo>
                <a:close/>
              </a:path>
              <a:path w="8277225" h="3670300">
                <a:moveTo>
                  <a:pt x="7448550" y="2748762"/>
                </a:moveTo>
                <a:lnTo>
                  <a:pt x="7448080" y="2747645"/>
                </a:lnTo>
                <a:lnTo>
                  <a:pt x="7446213" y="2745790"/>
                </a:lnTo>
                <a:lnTo>
                  <a:pt x="7445095" y="2745321"/>
                </a:lnTo>
                <a:lnTo>
                  <a:pt x="7432942" y="2745321"/>
                </a:lnTo>
                <a:lnTo>
                  <a:pt x="7431824" y="2745790"/>
                </a:lnTo>
                <a:lnTo>
                  <a:pt x="7429957" y="2747645"/>
                </a:lnTo>
                <a:lnTo>
                  <a:pt x="7429487" y="2748762"/>
                </a:lnTo>
                <a:lnTo>
                  <a:pt x="7429487" y="2751391"/>
                </a:lnTo>
                <a:lnTo>
                  <a:pt x="7429957" y="2752521"/>
                </a:lnTo>
                <a:lnTo>
                  <a:pt x="7431824" y="2754376"/>
                </a:lnTo>
                <a:lnTo>
                  <a:pt x="7432942" y="2754846"/>
                </a:lnTo>
                <a:lnTo>
                  <a:pt x="7445095" y="2754846"/>
                </a:lnTo>
                <a:lnTo>
                  <a:pt x="7446213" y="2754376"/>
                </a:lnTo>
                <a:lnTo>
                  <a:pt x="7448080" y="2752521"/>
                </a:lnTo>
                <a:lnTo>
                  <a:pt x="7448550" y="2751391"/>
                </a:lnTo>
                <a:lnTo>
                  <a:pt x="7448550" y="2748762"/>
                </a:lnTo>
                <a:close/>
              </a:path>
              <a:path w="8277225" h="3670300">
                <a:moveTo>
                  <a:pt x="7448550" y="1833664"/>
                </a:moveTo>
                <a:lnTo>
                  <a:pt x="7448080" y="1832533"/>
                </a:lnTo>
                <a:lnTo>
                  <a:pt x="7446213" y="1830679"/>
                </a:lnTo>
                <a:lnTo>
                  <a:pt x="7445095" y="1830209"/>
                </a:lnTo>
                <a:lnTo>
                  <a:pt x="7432942" y="1830209"/>
                </a:lnTo>
                <a:lnTo>
                  <a:pt x="7431824" y="1830679"/>
                </a:lnTo>
                <a:lnTo>
                  <a:pt x="7429957" y="1832533"/>
                </a:lnTo>
                <a:lnTo>
                  <a:pt x="7429487" y="1833664"/>
                </a:lnTo>
                <a:lnTo>
                  <a:pt x="7429487" y="1836293"/>
                </a:lnTo>
                <a:lnTo>
                  <a:pt x="7429957" y="1837410"/>
                </a:lnTo>
                <a:lnTo>
                  <a:pt x="7431824" y="1839277"/>
                </a:lnTo>
                <a:lnTo>
                  <a:pt x="7432942" y="1839734"/>
                </a:lnTo>
                <a:lnTo>
                  <a:pt x="7445095" y="1839734"/>
                </a:lnTo>
                <a:lnTo>
                  <a:pt x="7446213" y="1839277"/>
                </a:lnTo>
                <a:lnTo>
                  <a:pt x="7448080" y="1837410"/>
                </a:lnTo>
                <a:lnTo>
                  <a:pt x="7448550" y="1836293"/>
                </a:lnTo>
                <a:lnTo>
                  <a:pt x="7448550" y="1833664"/>
                </a:lnTo>
                <a:close/>
              </a:path>
              <a:path w="8277225" h="3670300">
                <a:moveTo>
                  <a:pt x="7448550" y="918552"/>
                </a:moveTo>
                <a:lnTo>
                  <a:pt x="7448080" y="917435"/>
                </a:lnTo>
                <a:lnTo>
                  <a:pt x="7446213" y="915568"/>
                </a:lnTo>
                <a:lnTo>
                  <a:pt x="7445095" y="915111"/>
                </a:lnTo>
                <a:lnTo>
                  <a:pt x="7432942" y="915111"/>
                </a:lnTo>
                <a:lnTo>
                  <a:pt x="7431824" y="915568"/>
                </a:lnTo>
                <a:lnTo>
                  <a:pt x="7429957" y="917435"/>
                </a:lnTo>
                <a:lnTo>
                  <a:pt x="7429487" y="918552"/>
                </a:lnTo>
                <a:lnTo>
                  <a:pt x="7429487" y="921181"/>
                </a:lnTo>
                <a:lnTo>
                  <a:pt x="7429957" y="922312"/>
                </a:lnTo>
                <a:lnTo>
                  <a:pt x="7431824" y="924166"/>
                </a:lnTo>
                <a:lnTo>
                  <a:pt x="7432942" y="924636"/>
                </a:lnTo>
                <a:lnTo>
                  <a:pt x="7445095" y="924636"/>
                </a:lnTo>
                <a:lnTo>
                  <a:pt x="7446213" y="924166"/>
                </a:lnTo>
                <a:lnTo>
                  <a:pt x="7448080" y="922312"/>
                </a:lnTo>
                <a:lnTo>
                  <a:pt x="7448550" y="921181"/>
                </a:lnTo>
                <a:lnTo>
                  <a:pt x="7448550" y="918552"/>
                </a:lnTo>
                <a:close/>
              </a:path>
              <a:path w="8277225" h="3670300">
                <a:moveTo>
                  <a:pt x="7448550" y="3454"/>
                </a:moveTo>
                <a:lnTo>
                  <a:pt x="7448080" y="2324"/>
                </a:lnTo>
                <a:lnTo>
                  <a:pt x="7446213" y="469"/>
                </a:lnTo>
                <a:lnTo>
                  <a:pt x="7445095" y="0"/>
                </a:lnTo>
                <a:lnTo>
                  <a:pt x="7432942" y="0"/>
                </a:lnTo>
                <a:lnTo>
                  <a:pt x="7431824" y="469"/>
                </a:lnTo>
                <a:lnTo>
                  <a:pt x="7429957" y="2324"/>
                </a:lnTo>
                <a:lnTo>
                  <a:pt x="7429487" y="3454"/>
                </a:lnTo>
                <a:lnTo>
                  <a:pt x="7429487" y="6083"/>
                </a:lnTo>
                <a:lnTo>
                  <a:pt x="7429957" y="7200"/>
                </a:lnTo>
                <a:lnTo>
                  <a:pt x="7431824" y="9067"/>
                </a:lnTo>
                <a:lnTo>
                  <a:pt x="7432942" y="9525"/>
                </a:lnTo>
                <a:lnTo>
                  <a:pt x="7445095" y="9525"/>
                </a:lnTo>
                <a:lnTo>
                  <a:pt x="7446213" y="9067"/>
                </a:lnTo>
                <a:lnTo>
                  <a:pt x="7448080" y="7200"/>
                </a:lnTo>
                <a:lnTo>
                  <a:pt x="7448550" y="6083"/>
                </a:lnTo>
                <a:lnTo>
                  <a:pt x="7448550" y="3454"/>
                </a:lnTo>
                <a:close/>
              </a:path>
              <a:path w="8277225" h="3670300">
                <a:moveTo>
                  <a:pt x="7505687" y="3663873"/>
                </a:moveTo>
                <a:lnTo>
                  <a:pt x="7505230" y="3662756"/>
                </a:lnTo>
                <a:lnTo>
                  <a:pt x="7503363" y="3660889"/>
                </a:lnTo>
                <a:lnTo>
                  <a:pt x="7502245" y="3660432"/>
                </a:lnTo>
                <a:lnTo>
                  <a:pt x="7490092" y="3660432"/>
                </a:lnTo>
                <a:lnTo>
                  <a:pt x="7488974" y="3660889"/>
                </a:lnTo>
                <a:lnTo>
                  <a:pt x="7487107" y="3662756"/>
                </a:lnTo>
                <a:lnTo>
                  <a:pt x="7486637" y="3663873"/>
                </a:lnTo>
                <a:lnTo>
                  <a:pt x="7486637" y="3666502"/>
                </a:lnTo>
                <a:lnTo>
                  <a:pt x="7487107" y="3667620"/>
                </a:lnTo>
                <a:lnTo>
                  <a:pt x="7488974" y="3669487"/>
                </a:lnTo>
                <a:lnTo>
                  <a:pt x="7490092" y="3669957"/>
                </a:lnTo>
                <a:lnTo>
                  <a:pt x="7502245" y="3669957"/>
                </a:lnTo>
                <a:lnTo>
                  <a:pt x="7503363" y="3669487"/>
                </a:lnTo>
                <a:lnTo>
                  <a:pt x="7505230" y="3667620"/>
                </a:lnTo>
                <a:lnTo>
                  <a:pt x="7505687" y="3666502"/>
                </a:lnTo>
                <a:lnTo>
                  <a:pt x="7505687" y="3663873"/>
                </a:lnTo>
                <a:close/>
              </a:path>
              <a:path w="8277225" h="3670300">
                <a:moveTo>
                  <a:pt x="7505687" y="2748762"/>
                </a:moveTo>
                <a:lnTo>
                  <a:pt x="7505230" y="2747645"/>
                </a:lnTo>
                <a:lnTo>
                  <a:pt x="7503363" y="2745790"/>
                </a:lnTo>
                <a:lnTo>
                  <a:pt x="7502245" y="2745321"/>
                </a:lnTo>
                <a:lnTo>
                  <a:pt x="7490092" y="2745321"/>
                </a:lnTo>
                <a:lnTo>
                  <a:pt x="7488974" y="2745790"/>
                </a:lnTo>
                <a:lnTo>
                  <a:pt x="7487107" y="2747645"/>
                </a:lnTo>
                <a:lnTo>
                  <a:pt x="7486637" y="2748762"/>
                </a:lnTo>
                <a:lnTo>
                  <a:pt x="7486637" y="2751391"/>
                </a:lnTo>
                <a:lnTo>
                  <a:pt x="7487107" y="2752521"/>
                </a:lnTo>
                <a:lnTo>
                  <a:pt x="7488974" y="2754376"/>
                </a:lnTo>
                <a:lnTo>
                  <a:pt x="7490092" y="2754846"/>
                </a:lnTo>
                <a:lnTo>
                  <a:pt x="7502245" y="2754846"/>
                </a:lnTo>
                <a:lnTo>
                  <a:pt x="7503363" y="2754376"/>
                </a:lnTo>
                <a:lnTo>
                  <a:pt x="7505230" y="2752521"/>
                </a:lnTo>
                <a:lnTo>
                  <a:pt x="7505687" y="2751391"/>
                </a:lnTo>
                <a:lnTo>
                  <a:pt x="7505687" y="2748762"/>
                </a:lnTo>
                <a:close/>
              </a:path>
              <a:path w="8277225" h="3670300">
                <a:moveTo>
                  <a:pt x="7505687" y="1833664"/>
                </a:moveTo>
                <a:lnTo>
                  <a:pt x="7505230" y="1832533"/>
                </a:lnTo>
                <a:lnTo>
                  <a:pt x="7503363" y="1830679"/>
                </a:lnTo>
                <a:lnTo>
                  <a:pt x="7502245" y="1830209"/>
                </a:lnTo>
                <a:lnTo>
                  <a:pt x="7490092" y="1830209"/>
                </a:lnTo>
                <a:lnTo>
                  <a:pt x="7488974" y="1830679"/>
                </a:lnTo>
                <a:lnTo>
                  <a:pt x="7487107" y="1832533"/>
                </a:lnTo>
                <a:lnTo>
                  <a:pt x="7486637" y="1833664"/>
                </a:lnTo>
                <a:lnTo>
                  <a:pt x="7486637" y="1836293"/>
                </a:lnTo>
                <a:lnTo>
                  <a:pt x="7487107" y="1837410"/>
                </a:lnTo>
                <a:lnTo>
                  <a:pt x="7488974" y="1839277"/>
                </a:lnTo>
                <a:lnTo>
                  <a:pt x="7490092" y="1839734"/>
                </a:lnTo>
                <a:lnTo>
                  <a:pt x="7502245" y="1839734"/>
                </a:lnTo>
                <a:lnTo>
                  <a:pt x="7503363" y="1839277"/>
                </a:lnTo>
                <a:lnTo>
                  <a:pt x="7505230" y="1837410"/>
                </a:lnTo>
                <a:lnTo>
                  <a:pt x="7505687" y="1836293"/>
                </a:lnTo>
                <a:lnTo>
                  <a:pt x="7505687" y="1833664"/>
                </a:lnTo>
                <a:close/>
              </a:path>
              <a:path w="8277225" h="3670300">
                <a:moveTo>
                  <a:pt x="7505687" y="918552"/>
                </a:moveTo>
                <a:lnTo>
                  <a:pt x="7505230" y="917435"/>
                </a:lnTo>
                <a:lnTo>
                  <a:pt x="7503363" y="915568"/>
                </a:lnTo>
                <a:lnTo>
                  <a:pt x="7502245" y="915111"/>
                </a:lnTo>
                <a:lnTo>
                  <a:pt x="7490092" y="915111"/>
                </a:lnTo>
                <a:lnTo>
                  <a:pt x="7488974" y="915568"/>
                </a:lnTo>
                <a:lnTo>
                  <a:pt x="7487107" y="917435"/>
                </a:lnTo>
                <a:lnTo>
                  <a:pt x="7486637" y="918552"/>
                </a:lnTo>
                <a:lnTo>
                  <a:pt x="7486637" y="921181"/>
                </a:lnTo>
                <a:lnTo>
                  <a:pt x="7487107" y="922312"/>
                </a:lnTo>
                <a:lnTo>
                  <a:pt x="7488974" y="924166"/>
                </a:lnTo>
                <a:lnTo>
                  <a:pt x="7490092" y="924636"/>
                </a:lnTo>
                <a:lnTo>
                  <a:pt x="7502245" y="924636"/>
                </a:lnTo>
                <a:lnTo>
                  <a:pt x="7503363" y="924166"/>
                </a:lnTo>
                <a:lnTo>
                  <a:pt x="7505230" y="922312"/>
                </a:lnTo>
                <a:lnTo>
                  <a:pt x="7505687" y="921181"/>
                </a:lnTo>
                <a:lnTo>
                  <a:pt x="7505687" y="918552"/>
                </a:lnTo>
                <a:close/>
              </a:path>
              <a:path w="8277225" h="3670300">
                <a:moveTo>
                  <a:pt x="7505687" y="3454"/>
                </a:moveTo>
                <a:lnTo>
                  <a:pt x="7505230" y="2324"/>
                </a:lnTo>
                <a:lnTo>
                  <a:pt x="7503363" y="469"/>
                </a:lnTo>
                <a:lnTo>
                  <a:pt x="7502245" y="0"/>
                </a:lnTo>
                <a:lnTo>
                  <a:pt x="7490092" y="0"/>
                </a:lnTo>
                <a:lnTo>
                  <a:pt x="7488974" y="469"/>
                </a:lnTo>
                <a:lnTo>
                  <a:pt x="7487107" y="2324"/>
                </a:lnTo>
                <a:lnTo>
                  <a:pt x="7486637" y="3454"/>
                </a:lnTo>
                <a:lnTo>
                  <a:pt x="7486637" y="6083"/>
                </a:lnTo>
                <a:lnTo>
                  <a:pt x="7487107" y="7200"/>
                </a:lnTo>
                <a:lnTo>
                  <a:pt x="7488974" y="9067"/>
                </a:lnTo>
                <a:lnTo>
                  <a:pt x="7490092" y="9525"/>
                </a:lnTo>
                <a:lnTo>
                  <a:pt x="7502245" y="9525"/>
                </a:lnTo>
                <a:lnTo>
                  <a:pt x="7503363" y="9067"/>
                </a:lnTo>
                <a:lnTo>
                  <a:pt x="7505230" y="7200"/>
                </a:lnTo>
                <a:lnTo>
                  <a:pt x="7505687" y="6083"/>
                </a:lnTo>
                <a:lnTo>
                  <a:pt x="7505687" y="3454"/>
                </a:lnTo>
                <a:close/>
              </a:path>
              <a:path w="8277225" h="3670300">
                <a:moveTo>
                  <a:pt x="7562837" y="3663873"/>
                </a:moveTo>
                <a:lnTo>
                  <a:pt x="7562380" y="3662756"/>
                </a:lnTo>
                <a:lnTo>
                  <a:pt x="7560513" y="3660889"/>
                </a:lnTo>
                <a:lnTo>
                  <a:pt x="7559395" y="3660432"/>
                </a:lnTo>
                <a:lnTo>
                  <a:pt x="7547242" y="3660432"/>
                </a:lnTo>
                <a:lnTo>
                  <a:pt x="7546124" y="3660889"/>
                </a:lnTo>
                <a:lnTo>
                  <a:pt x="7544257" y="3662756"/>
                </a:lnTo>
                <a:lnTo>
                  <a:pt x="7543800" y="3663873"/>
                </a:lnTo>
                <a:lnTo>
                  <a:pt x="7543800" y="3666502"/>
                </a:lnTo>
                <a:lnTo>
                  <a:pt x="7544257" y="3667620"/>
                </a:lnTo>
                <a:lnTo>
                  <a:pt x="7546124" y="3669487"/>
                </a:lnTo>
                <a:lnTo>
                  <a:pt x="7547242" y="3669957"/>
                </a:lnTo>
                <a:lnTo>
                  <a:pt x="7559395" y="3669957"/>
                </a:lnTo>
                <a:lnTo>
                  <a:pt x="7560513" y="3669487"/>
                </a:lnTo>
                <a:lnTo>
                  <a:pt x="7562380" y="3667620"/>
                </a:lnTo>
                <a:lnTo>
                  <a:pt x="7562837" y="3666502"/>
                </a:lnTo>
                <a:lnTo>
                  <a:pt x="7562837" y="3663873"/>
                </a:lnTo>
                <a:close/>
              </a:path>
              <a:path w="8277225" h="3670300">
                <a:moveTo>
                  <a:pt x="7562837" y="2748762"/>
                </a:moveTo>
                <a:lnTo>
                  <a:pt x="7562380" y="2747645"/>
                </a:lnTo>
                <a:lnTo>
                  <a:pt x="7560513" y="2745790"/>
                </a:lnTo>
                <a:lnTo>
                  <a:pt x="7559395" y="2745321"/>
                </a:lnTo>
                <a:lnTo>
                  <a:pt x="7547242" y="2745321"/>
                </a:lnTo>
                <a:lnTo>
                  <a:pt x="7546124" y="2745790"/>
                </a:lnTo>
                <a:lnTo>
                  <a:pt x="7544257" y="2747645"/>
                </a:lnTo>
                <a:lnTo>
                  <a:pt x="7543800" y="2748762"/>
                </a:lnTo>
                <a:lnTo>
                  <a:pt x="7543800" y="2751391"/>
                </a:lnTo>
                <a:lnTo>
                  <a:pt x="7544257" y="2752521"/>
                </a:lnTo>
                <a:lnTo>
                  <a:pt x="7546124" y="2754376"/>
                </a:lnTo>
                <a:lnTo>
                  <a:pt x="7547242" y="2754846"/>
                </a:lnTo>
                <a:lnTo>
                  <a:pt x="7559395" y="2754846"/>
                </a:lnTo>
                <a:lnTo>
                  <a:pt x="7560513" y="2754376"/>
                </a:lnTo>
                <a:lnTo>
                  <a:pt x="7562380" y="2752521"/>
                </a:lnTo>
                <a:lnTo>
                  <a:pt x="7562837" y="2751391"/>
                </a:lnTo>
                <a:lnTo>
                  <a:pt x="7562837" y="2748762"/>
                </a:lnTo>
                <a:close/>
              </a:path>
              <a:path w="8277225" h="3670300">
                <a:moveTo>
                  <a:pt x="7562837" y="1833664"/>
                </a:moveTo>
                <a:lnTo>
                  <a:pt x="7562380" y="1832533"/>
                </a:lnTo>
                <a:lnTo>
                  <a:pt x="7560513" y="1830679"/>
                </a:lnTo>
                <a:lnTo>
                  <a:pt x="7559395" y="1830209"/>
                </a:lnTo>
                <a:lnTo>
                  <a:pt x="7547242" y="1830209"/>
                </a:lnTo>
                <a:lnTo>
                  <a:pt x="7546124" y="1830679"/>
                </a:lnTo>
                <a:lnTo>
                  <a:pt x="7544257" y="1832533"/>
                </a:lnTo>
                <a:lnTo>
                  <a:pt x="7543800" y="1833664"/>
                </a:lnTo>
                <a:lnTo>
                  <a:pt x="7543800" y="1836293"/>
                </a:lnTo>
                <a:lnTo>
                  <a:pt x="7544257" y="1837410"/>
                </a:lnTo>
                <a:lnTo>
                  <a:pt x="7546124" y="1839277"/>
                </a:lnTo>
                <a:lnTo>
                  <a:pt x="7547242" y="1839734"/>
                </a:lnTo>
                <a:lnTo>
                  <a:pt x="7559395" y="1839734"/>
                </a:lnTo>
                <a:lnTo>
                  <a:pt x="7560513" y="1839277"/>
                </a:lnTo>
                <a:lnTo>
                  <a:pt x="7562380" y="1837410"/>
                </a:lnTo>
                <a:lnTo>
                  <a:pt x="7562837" y="1836293"/>
                </a:lnTo>
                <a:lnTo>
                  <a:pt x="7562837" y="1833664"/>
                </a:lnTo>
                <a:close/>
              </a:path>
              <a:path w="8277225" h="3670300">
                <a:moveTo>
                  <a:pt x="7562837" y="918552"/>
                </a:moveTo>
                <a:lnTo>
                  <a:pt x="7562380" y="917435"/>
                </a:lnTo>
                <a:lnTo>
                  <a:pt x="7560513" y="915568"/>
                </a:lnTo>
                <a:lnTo>
                  <a:pt x="7559395" y="915111"/>
                </a:lnTo>
                <a:lnTo>
                  <a:pt x="7547242" y="915111"/>
                </a:lnTo>
                <a:lnTo>
                  <a:pt x="7546124" y="915568"/>
                </a:lnTo>
                <a:lnTo>
                  <a:pt x="7544257" y="917435"/>
                </a:lnTo>
                <a:lnTo>
                  <a:pt x="7543800" y="918552"/>
                </a:lnTo>
                <a:lnTo>
                  <a:pt x="7543800" y="921181"/>
                </a:lnTo>
                <a:lnTo>
                  <a:pt x="7544257" y="922312"/>
                </a:lnTo>
                <a:lnTo>
                  <a:pt x="7546124" y="924166"/>
                </a:lnTo>
                <a:lnTo>
                  <a:pt x="7547242" y="924636"/>
                </a:lnTo>
                <a:lnTo>
                  <a:pt x="7559395" y="924636"/>
                </a:lnTo>
                <a:lnTo>
                  <a:pt x="7560513" y="924166"/>
                </a:lnTo>
                <a:lnTo>
                  <a:pt x="7562380" y="922312"/>
                </a:lnTo>
                <a:lnTo>
                  <a:pt x="7562837" y="921181"/>
                </a:lnTo>
                <a:lnTo>
                  <a:pt x="7562837" y="918552"/>
                </a:lnTo>
                <a:close/>
              </a:path>
              <a:path w="8277225" h="3670300">
                <a:moveTo>
                  <a:pt x="7562837" y="3454"/>
                </a:moveTo>
                <a:lnTo>
                  <a:pt x="7562380" y="2324"/>
                </a:lnTo>
                <a:lnTo>
                  <a:pt x="7560513" y="469"/>
                </a:lnTo>
                <a:lnTo>
                  <a:pt x="7559395" y="0"/>
                </a:lnTo>
                <a:lnTo>
                  <a:pt x="7547242" y="0"/>
                </a:lnTo>
                <a:lnTo>
                  <a:pt x="7546124" y="469"/>
                </a:lnTo>
                <a:lnTo>
                  <a:pt x="7544257" y="2324"/>
                </a:lnTo>
                <a:lnTo>
                  <a:pt x="7543800" y="3454"/>
                </a:lnTo>
                <a:lnTo>
                  <a:pt x="7543800" y="6083"/>
                </a:lnTo>
                <a:lnTo>
                  <a:pt x="7544257" y="7200"/>
                </a:lnTo>
                <a:lnTo>
                  <a:pt x="7546124" y="9067"/>
                </a:lnTo>
                <a:lnTo>
                  <a:pt x="7547242" y="9525"/>
                </a:lnTo>
                <a:lnTo>
                  <a:pt x="7559395" y="9525"/>
                </a:lnTo>
                <a:lnTo>
                  <a:pt x="7560513" y="9067"/>
                </a:lnTo>
                <a:lnTo>
                  <a:pt x="7562380" y="7200"/>
                </a:lnTo>
                <a:lnTo>
                  <a:pt x="7562837" y="6083"/>
                </a:lnTo>
                <a:lnTo>
                  <a:pt x="7562837" y="3454"/>
                </a:lnTo>
                <a:close/>
              </a:path>
              <a:path w="8277225" h="3670300">
                <a:moveTo>
                  <a:pt x="7619987" y="3663873"/>
                </a:moveTo>
                <a:lnTo>
                  <a:pt x="7619530" y="3662756"/>
                </a:lnTo>
                <a:lnTo>
                  <a:pt x="7617663" y="3660889"/>
                </a:lnTo>
                <a:lnTo>
                  <a:pt x="7616545" y="3660432"/>
                </a:lnTo>
                <a:lnTo>
                  <a:pt x="7604392" y="3660432"/>
                </a:lnTo>
                <a:lnTo>
                  <a:pt x="7603274" y="3660889"/>
                </a:lnTo>
                <a:lnTo>
                  <a:pt x="7601407" y="3662756"/>
                </a:lnTo>
                <a:lnTo>
                  <a:pt x="7600950" y="3663873"/>
                </a:lnTo>
                <a:lnTo>
                  <a:pt x="7600950" y="3666502"/>
                </a:lnTo>
                <a:lnTo>
                  <a:pt x="7601407" y="3667620"/>
                </a:lnTo>
                <a:lnTo>
                  <a:pt x="7603274" y="3669487"/>
                </a:lnTo>
                <a:lnTo>
                  <a:pt x="7604392" y="3669957"/>
                </a:lnTo>
                <a:lnTo>
                  <a:pt x="7616545" y="3669957"/>
                </a:lnTo>
                <a:lnTo>
                  <a:pt x="7617663" y="3669487"/>
                </a:lnTo>
                <a:lnTo>
                  <a:pt x="7619530" y="3667620"/>
                </a:lnTo>
                <a:lnTo>
                  <a:pt x="7619987" y="3666502"/>
                </a:lnTo>
                <a:lnTo>
                  <a:pt x="7619987" y="3663873"/>
                </a:lnTo>
                <a:close/>
              </a:path>
              <a:path w="8277225" h="3670300">
                <a:moveTo>
                  <a:pt x="7619987" y="2748762"/>
                </a:moveTo>
                <a:lnTo>
                  <a:pt x="7619530" y="2747645"/>
                </a:lnTo>
                <a:lnTo>
                  <a:pt x="7617663" y="2745790"/>
                </a:lnTo>
                <a:lnTo>
                  <a:pt x="7616545" y="2745321"/>
                </a:lnTo>
                <a:lnTo>
                  <a:pt x="7604392" y="2745321"/>
                </a:lnTo>
                <a:lnTo>
                  <a:pt x="7603274" y="2745790"/>
                </a:lnTo>
                <a:lnTo>
                  <a:pt x="7601407" y="2747645"/>
                </a:lnTo>
                <a:lnTo>
                  <a:pt x="7600950" y="2748762"/>
                </a:lnTo>
                <a:lnTo>
                  <a:pt x="7600950" y="2751391"/>
                </a:lnTo>
                <a:lnTo>
                  <a:pt x="7601407" y="2752521"/>
                </a:lnTo>
                <a:lnTo>
                  <a:pt x="7603274" y="2754376"/>
                </a:lnTo>
                <a:lnTo>
                  <a:pt x="7604392" y="2754846"/>
                </a:lnTo>
                <a:lnTo>
                  <a:pt x="7616545" y="2754846"/>
                </a:lnTo>
                <a:lnTo>
                  <a:pt x="7617663" y="2754376"/>
                </a:lnTo>
                <a:lnTo>
                  <a:pt x="7619530" y="2752521"/>
                </a:lnTo>
                <a:lnTo>
                  <a:pt x="7619987" y="2751391"/>
                </a:lnTo>
                <a:lnTo>
                  <a:pt x="7619987" y="2748762"/>
                </a:lnTo>
                <a:close/>
              </a:path>
              <a:path w="8277225" h="3670300">
                <a:moveTo>
                  <a:pt x="7619987" y="1833664"/>
                </a:moveTo>
                <a:lnTo>
                  <a:pt x="7619530" y="1832533"/>
                </a:lnTo>
                <a:lnTo>
                  <a:pt x="7617663" y="1830679"/>
                </a:lnTo>
                <a:lnTo>
                  <a:pt x="7616545" y="1830209"/>
                </a:lnTo>
                <a:lnTo>
                  <a:pt x="7604392" y="1830209"/>
                </a:lnTo>
                <a:lnTo>
                  <a:pt x="7603274" y="1830679"/>
                </a:lnTo>
                <a:lnTo>
                  <a:pt x="7601407" y="1832533"/>
                </a:lnTo>
                <a:lnTo>
                  <a:pt x="7600950" y="1833664"/>
                </a:lnTo>
                <a:lnTo>
                  <a:pt x="7600950" y="1836293"/>
                </a:lnTo>
                <a:lnTo>
                  <a:pt x="7601407" y="1837410"/>
                </a:lnTo>
                <a:lnTo>
                  <a:pt x="7603274" y="1839277"/>
                </a:lnTo>
                <a:lnTo>
                  <a:pt x="7604392" y="1839734"/>
                </a:lnTo>
                <a:lnTo>
                  <a:pt x="7616545" y="1839734"/>
                </a:lnTo>
                <a:lnTo>
                  <a:pt x="7617663" y="1839277"/>
                </a:lnTo>
                <a:lnTo>
                  <a:pt x="7619530" y="1837410"/>
                </a:lnTo>
                <a:lnTo>
                  <a:pt x="7619987" y="1836293"/>
                </a:lnTo>
                <a:lnTo>
                  <a:pt x="7619987" y="1833664"/>
                </a:lnTo>
                <a:close/>
              </a:path>
              <a:path w="8277225" h="3670300">
                <a:moveTo>
                  <a:pt x="7619987" y="918552"/>
                </a:moveTo>
                <a:lnTo>
                  <a:pt x="7619530" y="917435"/>
                </a:lnTo>
                <a:lnTo>
                  <a:pt x="7617663" y="915568"/>
                </a:lnTo>
                <a:lnTo>
                  <a:pt x="7616545" y="915111"/>
                </a:lnTo>
                <a:lnTo>
                  <a:pt x="7604392" y="915111"/>
                </a:lnTo>
                <a:lnTo>
                  <a:pt x="7603274" y="915568"/>
                </a:lnTo>
                <a:lnTo>
                  <a:pt x="7601407" y="917435"/>
                </a:lnTo>
                <a:lnTo>
                  <a:pt x="7600950" y="918552"/>
                </a:lnTo>
                <a:lnTo>
                  <a:pt x="7600950" y="921181"/>
                </a:lnTo>
                <a:lnTo>
                  <a:pt x="7601407" y="922312"/>
                </a:lnTo>
                <a:lnTo>
                  <a:pt x="7603274" y="924166"/>
                </a:lnTo>
                <a:lnTo>
                  <a:pt x="7604392" y="924636"/>
                </a:lnTo>
                <a:lnTo>
                  <a:pt x="7616545" y="924636"/>
                </a:lnTo>
                <a:lnTo>
                  <a:pt x="7617663" y="924166"/>
                </a:lnTo>
                <a:lnTo>
                  <a:pt x="7619530" y="922312"/>
                </a:lnTo>
                <a:lnTo>
                  <a:pt x="7619987" y="921181"/>
                </a:lnTo>
                <a:lnTo>
                  <a:pt x="7619987" y="918552"/>
                </a:lnTo>
                <a:close/>
              </a:path>
              <a:path w="8277225" h="3670300">
                <a:moveTo>
                  <a:pt x="7619987" y="3454"/>
                </a:moveTo>
                <a:lnTo>
                  <a:pt x="7619530" y="2324"/>
                </a:lnTo>
                <a:lnTo>
                  <a:pt x="7617663" y="469"/>
                </a:lnTo>
                <a:lnTo>
                  <a:pt x="7616545" y="0"/>
                </a:lnTo>
                <a:lnTo>
                  <a:pt x="7604392" y="0"/>
                </a:lnTo>
                <a:lnTo>
                  <a:pt x="7603274" y="469"/>
                </a:lnTo>
                <a:lnTo>
                  <a:pt x="7601407" y="2324"/>
                </a:lnTo>
                <a:lnTo>
                  <a:pt x="7600950" y="3454"/>
                </a:lnTo>
                <a:lnTo>
                  <a:pt x="7600950" y="6083"/>
                </a:lnTo>
                <a:lnTo>
                  <a:pt x="7601407" y="7200"/>
                </a:lnTo>
                <a:lnTo>
                  <a:pt x="7603274" y="9067"/>
                </a:lnTo>
                <a:lnTo>
                  <a:pt x="7604392" y="9525"/>
                </a:lnTo>
                <a:lnTo>
                  <a:pt x="7616545" y="9525"/>
                </a:lnTo>
                <a:lnTo>
                  <a:pt x="7617663" y="9067"/>
                </a:lnTo>
                <a:lnTo>
                  <a:pt x="7619530" y="7200"/>
                </a:lnTo>
                <a:lnTo>
                  <a:pt x="7619987" y="6083"/>
                </a:lnTo>
                <a:lnTo>
                  <a:pt x="7619987" y="3454"/>
                </a:lnTo>
                <a:close/>
              </a:path>
              <a:path w="8277225" h="3670300">
                <a:moveTo>
                  <a:pt x="7677137" y="3663873"/>
                </a:moveTo>
                <a:lnTo>
                  <a:pt x="7676680" y="3662756"/>
                </a:lnTo>
                <a:lnTo>
                  <a:pt x="7674813" y="3660889"/>
                </a:lnTo>
                <a:lnTo>
                  <a:pt x="7673695" y="3660432"/>
                </a:lnTo>
                <a:lnTo>
                  <a:pt x="7661542" y="3660432"/>
                </a:lnTo>
                <a:lnTo>
                  <a:pt x="7660424" y="3660889"/>
                </a:lnTo>
                <a:lnTo>
                  <a:pt x="7658557" y="3662756"/>
                </a:lnTo>
                <a:lnTo>
                  <a:pt x="7658087" y="3663873"/>
                </a:lnTo>
                <a:lnTo>
                  <a:pt x="7658087" y="3666502"/>
                </a:lnTo>
                <a:lnTo>
                  <a:pt x="7658557" y="3667620"/>
                </a:lnTo>
                <a:lnTo>
                  <a:pt x="7660424" y="3669487"/>
                </a:lnTo>
                <a:lnTo>
                  <a:pt x="7661542" y="3669957"/>
                </a:lnTo>
                <a:lnTo>
                  <a:pt x="7673695" y="3669957"/>
                </a:lnTo>
                <a:lnTo>
                  <a:pt x="7674813" y="3669487"/>
                </a:lnTo>
                <a:lnTo>
                  <a:pt x="7676680" y="3667620"/>
                </a:lnTo>
                <a:lnTo>
                  <a:pt x="7677137" y="3666502"/>
                </a:lnTo>
                <a:lnTo>
                  <a:pt x="7677137" y="3663873"/>
                </a:lnTo>
                <a:close/>
              </a:path>
              <a:path w="8277225" h="3670300">
                <a:moveTo>
                  <a:pt x="7677137" y="2748762"/>
                </a:moveTo>
                <a:lnTo>
                  <a:pt x="7676680" y="2747645"/>
                </a:lnTo>
                <a:lnTo>
                  <a:pt x="7674813" y="2745790"/>
                </a:lnTo>
                <a:lnTo>
                  <a:pt x="7673695" y="2745321"/>
                </a:lnTo>
                <a:lnTo>
                  <a:pt x="7661542" y="2745321"/>
                </a:lnTo>
                <a:lnTo>
                  <a:pt x="7660424" y="2745790"/>
                </a:lnTo>
                <a:lnTo>
                  <a:pt x="7658557" y="2747645"/>
                </a:lnTo>
                <a:lnTo>
                  <a:pt x="7658087" y="2748762"/>
                </a:lnTo>
                <a:lnTo>
                  <a:pt x="7658087" y="2751391"/>
                </a:lnTo>
                <a:lnTo>
                  <a:pt x="7658557" y="2752521"/>
                </a:lnTo>
                <a:lnTo>
                  <a:pt x="7660424" y="2754376"/>
                </a:lnTo>
                <a:lnTo>
                  <a:pt x="7661542" y="2754846"/>
                </a:lnTo>
                <a:lnTo>
                  <a:pt x="7673695" y="2754846"/>
                </a:lnTo>
                <a:lnTo>
                  <a:pt x="7674813" y="2754376"/>
                </a:lnTo>
                <a:lnTo>
                  <a:pt x="7676680" y="2752521"/>
                </a:lnTo>
                <a:lnTo>
                  <a:pt x="7677137" y="2751391"/>
                </a:lnTo>
                <a:lnTo>
                  <a:pt x="7677137" y="2748762"/>
                </a:lnTo>
                <a:close/>
              </a:path>
              <a:path w="8277225" h="3670300">
                <a:moveTo>
                  <a:pt x="7677137" y="1833664"/>
                </a:moveTo>
                <a:lnTo>
                  <a:pt x="7676680" y="1832533"/>
                </a:lnTo>
                <a:lnTo>
                  <a:pt x="7674813" y="1830679"/>
                </a:lnTo>
                <a:lnTo>
                  <a:pt x="7673695" y="1830209"/>
                </a:lnTo>
                <a:lnTo>
                  <a:pt x="7661542" y="1830209"/>
                </a:lnTo>
                <a:lnTo>
                  <a:pt x="7660424" y="1830679"/>
                </a:lnTo>
                <a:lnTo>
                  <a:pt x="7658557" y="1832533"/>
                </a:lnTo>
                <a:lnTo>
                  <a:pt x="7658087" y="1833664"/>
                </a:lnTo>
                <a:lnTo>
                  <a:pt x="7658087" y="1836293"/>
                </a:lnTo>
                <a:lnTo>
                  <a:pt x="7658557" y="1837410"/>
                </a:lnTo>
                <a:lnTo>
                  <a:pt x="7660424" y="1839277"/>
                </a:lnTo>
                <a:lnTo>
                  <a:pt x="7661542" y="1839734"/>
                </a:lnTo>
                <a:lnTo>
                  <a:pt x="7673695" y="1839734"/>
                </a:lnTo>
                <a:lnTo>
                  <a:pt x="7674813" y="1839277"/>
                </a:lnTo>
                <a:lnTo>
                  <a:pt x="7676680" y="1837410"/>
                </a:lnTo>
                <a:lnTo>
                  <a:pt x="7677137" y="1836293"/>
                </a:lnTo>
                <a:lnTo>
                  <a:pt x="7677137" y="1833664"/>
                </a:lnTo>
                <a:close/>
              </a:path>
              <a:path w="8277225" h="3670300">
                <a:moveTo>
                  <a:pt x="7677137" y="918552"/>
                </a:moveTo>
                <a:lnTo>
                  <a:pt x="7676680" y="917435"/>
                </a:lnTo>
                <a:lnTo>
                  <a:pt x="7674813" y="915568"/>
                </a:lnTo>
                <a:lnTo>
                  <a:pt x="7673695" y="915111"/>
                </a:lnTo>
                <a:lnTo>
                  <a:pt x="7661542" y="915111"/>
                </a:lnTo>
                <a:lnTo>
                  <a:pt x="7660424" y="915568"/>
                </a:lnTo>
                <a:lnTo>
                  <a:pt x="7658557" y="917435"/>
                </a:lnTo>
                <a:lnTo>
                  <a:pt x="7658087" y="918552"/>
                </a:lnTo>
                <a:lnTo>
                  <a:pt x="7658087" y="921181"/>
                </a:lnTo>
                <a:lnTo>
                  <a:pt x="7658557" y="922312"/>
                </a:lnTo>
                <a:lnTo>
                  <a:pt x="7660424" y="924166"/>
                </a:lnTo>
                <a:lnTo>
                  <a:pt x="7661542" y="924636"/>
                </a:lnTo>
                <a:lnTo>
                  <a:pt x="7673695" y="924636"/>
                </a:lnTo>
                <a:lnTo>
                  <a:pt x="7674813" y="924166"/>
                </a:lnTo>
                <a:lnTo>
                  <a:pt x="7676680" y="922312"/>
                </a:lnTo>
                <a:lnTo>
                  <a:pt x="7677137" y="921181"/>
                </a:lnTo>
                <a:lnTo>
                  <a:pt x="7677137" y="918552"/>
                </a:lnTo>
                <a:close/>
              </a:path>
              <a:path w="8277225" h="3670300">
                <a:moveTo>
                  <a:pt x="7677137" y="3454"/>
                </a:moveTo>
                <a:lnTo>
                  <a:pt x="7676680" y="2324"/>
                </a:lnTo>
                <a:lnTo>
                  <a:pt x="7674813" y="469"/>
                </a:lnTo>
                <a:lnTo>
                  <a:pt x="7673695" y="0"/>
                </a:lnTo>
                <a:lnTo>
                  <a:pt x="7661542" y="0"/>
                </a:lnTo>
                <a:lnTo>
                  <a:pt x="7660424" y="469"/>
                </a:lnTo>
                <a:lnTo>
                  <a:pt x="7658557" y="2324"/>
                </a:lnTo>
                <a:lnTo>
                  <a:pt x="7658087" y="3454"/>
                </a:lnTo>
                <a:lnTo>
                  <a:pt x="7658087" y="6083"/>
                </a:lnTo>
                <a:lnTo>
                  <a:pt x="7658557" y="7200"/>
                </a:lnTo>
                <a:lnTo>
                  <a:pt x="7660424" y="9067"/>
                </a:lnTo>
                <a:lnTo>
                  <a:pt x="7661542" y="9525"/>
                </a:lnTo>
                <a:lnTo>
                  <a:pt x="7673695" y="9525"/>
                </a:lnTo>
                <a:lnTo>
                  <a:pt x="7674813" y="9067"/>
                </a:lnTo>
                <a:lnTo>
                  <a:pt x="7676680" y="7200"/>
                </a:lnTo>
                <a:lnTo>
                  <a:pt x="7677137" y="6083"/>
                </a:lnTo>
                <a:lnTo>
                  <a:pt x="7677137" y="3454"/>
                </a:lnTo>
                <a:close/>
              </a:path>
              <a:path w="8277225" h="3670300">
                <a:moveTo>
                  <a:pt x="7734287" y="3663873"/>
                </a:moveTo>
                <a:lnTo>
                  <a:pt x="7733830" y="3662756"/>
                </a:lnTo>
                <a:lnTo>
                  <a:pt x="7731963" y="3660889"/>
                </a:lnTo>
                <a:lnTo>
                  <a:pt x="7730845" y="3660432"/>
                </a:lnTo>
                <a:lnTo>
                  <a:pt x="7718692" y="3660432"/>
                </a:lnTo>
                <a:lnTo>
                  <a:pt x="7717574" y="3660889"/>
                </a:lnTo>
                <a:lnTo>
                  <a:pt x="7715707" y="3662756"/>
                </a:lnTo>
                <a:lnTo>
                  <a:pt x="7715237" y="3663873"/>
                </a:lnTo>
                <a:lnTo>
                  <a:pt x="7715237" y="3666502"/>
                </a:lnTo>
                <a:lnTo>
                  <a:pt x="7715707" y="3667620"/>
                </a:lnTo>
                <a:lnTo>
                  <a:pt x="7717574" y="3669487"/>
                </a:lnTo>
                <a:lnTo>
                  <a:pt x="7718692" y="3669957"/>
                </a:lnTo>
                <a:lnTo>
                  <a:pt x="7730845" y="3669957"/>
                </a:lnTo>
                <a:lnTo>
                  <a:pt x="7731963" y="3669487"/>
                </a:lnTo>
                <a:lnTo>
                  <a:pt x="7733830" y="3667620"/>
                </a:lnTo>
                <a:lnTo>
                  <a:pt x="7734287" y="3666502"/>
                </a:lnTo>
                <a:lnTo>
                  <a:pt x="7734287" y="3663873"/>
                </a:lnTo>
                <a:close/>
              </a:path>
              <a:path w="8277225" h="3670300">
                <a:moveTo>
                  <a:pt x="7734287" y="2748762"/>
                </a:moveTo>
                <a:lnTo>
                  <a:pt x="7733830" y="2747645"/>
                </a:lnTo>
                <a:lnTo>
                  <a:pt x="7731963" y="2745790"/>
                </a:lnTo>
                <a:lnTo>
                  <a:pt x="7730845" y="2745321"/>
                </a:lnTo>
                <a:lnTo>
                  <a:pt x="7718692" y="2745321"/>
                </a:lnTo>
                <a:lnTo>
                  <a:pt x="7717574" y="2745790"/>
                </a:lnTo>
                <a:lnTo>
                  <a:pt x="7715707" y="2747645"/>
                </a:lnTo>
                <a:lnTo>
                  <a:pt x="7715237" y="2748762"/>
                </a:lnTo>
                <a:lnTo>
                  <a:pt x="7715237" y="2751391"/>
                </a:lnTo>
                <a:lnTo>
                  <a:pt x="7715707" y="2752521"/>
                </a:lnTo>
                <a:lnTo>
                  <a:pt x="7717574" y="2754376"/>
                </a:lnTo>
                <a:lnTo>
                  <a:pt x="7718692" y="2754846"/>
                </a:lnTo>
                <a:lnTo>
                  <a:pt x="7730845" y="2754846"/>
                </a:lnTo>
                <a:lnTo>
                  <a:pt x="7731963" y="2754376"/>
                </a:lnTo>
                <a:lnTo>
                  <a:pt x="7733830" y="2752521"/>
                </a:lnTo>
                <a:lnTo>
                  <a:pt x="7734287" y="2751391"/>
                </a:lnTo>
                <a:lnTo>
                  <a:pt x="7734287" y="2748762"/>
                </a:lnTo>
                <a:close/>
              </a:path>
              <a:path w="8277225" h="3670300">
                <a:moveTo>
                  <a:pt x="7734287" y="1833664"/>
                </a:moveTo>
                <a:lnTo>
                  <a:pt x="7733830" y="1832533"/>
                </a:lnTo>
                <a:lnTo>
                  <a:pt x="7731963" y="1830679"/>
                </a:lnTo>
                <a:lnTo>
                  <a:pt x="7730845" y="1830209"/>
                </a:lnTo>
                <a:lnTo>
                  <a:pt x="7718692" y="1830209"/>
                </a:lnTo>
                <a:lnTo>
                  <a:pt x="7717574" y="1830679"/>
                </a:lnTo>
                <a:lnTo>
                  <a:pt x="7715707" y="1832533"/>
                </a:lnTo>
                <a:lnTo>
                  <a:pt x="7715237" y="1833664"/>
                </a:lnTo>
                <a:lnTo>
                  <a:pt x="7715237" y="1836293"/>
                </a:lnTo>
                <a:lnTo>
                  <a:pt x="7715707" y="1837410"/>
                </a:lnTo>
                <a:lnTo>
                  <a:pt x="7717574" y="1839277"/>
                </a:lnTo>
                <a:lnTo>
                  <a:pt x="7718692" y="1839734"/>
                </a:lnTo>
                <a:lnTo>
                  <a:pt x="7730845" y="1839734"/>
                </a:lnTo>
                <a:lnTo>
                  <a:pt x="7731963" y="1839277"/>
                </a:lnTo>
                <a:lnTo>
                  <a:pt x="7733830" y="1837410"/>
                </a:lnTo>
                <a:lnTo>
                  <a:pt x="7734287" y="1836293"/>
                </a:lnTo>
                <a:lnTo>
                  <a:pt x="7734287" y="1833664"/>
                </a:lnTo>
                <a:close/>
              </a:path>
              <a:path w="8277225" h="3670300">
                <a:moveTo>
                  <a:pt x="7734287" y="918552"/>
                </a:moveTo>
                <a:lnTo>
                  <a:pt x="7733830" y="917435"/>
                </a:lnTo>
                <a:lnTo>
                  <a:pt x="7731963" y="915568"/>
                </a:lnTo>
                <a:lnTo>
                  <a:pt x="7730845" y="915111"/>
                </a:lnTo>
                <a:lnTo>
                  <a:pt x="7718692" y="915111"/>
                </a:lnTo>
                <a:lnTo>
                  <a:pt x="7717574" y="915568"/>
                </a:lnTo>
                <a:lnTo>
                  <a:pt x="7715707" y="917435"/>
                </a:lnTo>
                <a:lnTo>
                  <a:pt x="7715237" y="918552"/>
                </a:lnTo>
                <a:lnTo>
                  <a:pt x="7715237" y="921181"/>
                </a:lnTo>
                <a:lnTo>
                  <a:pt x="7715707" y="922312"/>
                </a:lnTo>
                <a:lnTo>
                  <a:pt x="7717574" y="924166"/>
                </a:lnTo>
                <a:lnTo>
                  <a:pt x="7718692" y="924636"/>
                </a:lnTo>
                <a:lnTo>
                  <a:pt x="7730845" y="924636"/>
                </a:lnTo>
                <a:lnTo>
                  <a:pt x="7731963" y="924166"/>
                </a:lnTo>
                <a:lnTo>
                  <a:pt x="7733830" y="922312"/>
                </a:lnTo>
                <a:lnTo>
                  <a:pt x="7734287" y="921181"/>
                </a:lnTo>
                <a:lnTo>
                  <a:pt x="7734287" y="918552"/>
                </a:lnTo>
                <a:close/>
              </a:path>
              <a:path w="8277225" h="3670300">
                <a:moveTo>
                  <a:pt x="7734287" y="3454"/>
                </a:moveTo>
                <a:lnTo>
                  <a:pt x="7733830" y="2324"/>
                </a:lnTo>
                <a:lnTo>
                  <a:pt x="7731963" y="469"/>
                </a:lnTo>
                <a:lnTo>
                  <a:pt x="7730845" y="0"/>
                </a:lnTo>
                <a:lnTo>
                  <a:pt x="7718692" y="0"/>
                </a:lnTo>
                <a:lnTo>
                  <a:pt x="7717574" y="469"/>
                </a:lnTo>
                <a:lnTo>
                  <a:pt x="7715707" y="2324"/>
                </a:lnTo>
                <a:lnTo>
                  <a:pt x="7715237" y="3454"/>
                </a:lnTo>
                <a:lnTo>
                  <a:pt x="7715237" y="6083"/>
                </a:lnTo>
                <a:lnTo>
                  <a:pt x="7715707" y="7200"/>
                </a:lnTo>
                <a:lnTo>
                  <a:pt x="7717574" y="9067"/>
                </a:lnTo>
                <a:lnTo>
                  <a:pt x="7718692" y="9525"/>
                </a:lnTo>
                <a:lnTo>
                  <a:pt x="7730845" y="9525"/>
                </a:lnTo>
                <a:lnTo>
                  <a:pt x="7731963" y="9067"/>
                </a:lnTo>
                <a:lnTo>
                  <a:pt x="7733830" y="7200"/>
                </a:lnTo>
                <a:lnTo>
                  <a:pt x="7734287" y="6083"/>
                </a:lnTo>
                <a:lnTo>
                  <a:pt x="7734287" y="3454"/>
                </a:lnTo>
                <a:close/>
              </a:path>
              <a:path w="8277225" h="3670300">
                <a:moveTo>
                  <a:pt x="7791437" y="3663873"/>
                </a:moveTo>
                <a:lnTo>
                  <a:pt x="7790980" y="3662756"/>
                </a:lnTo>
                <a:lnTo>
                  <a:pt x="7789113" y="3660889"/>
                </a:lnTo>
                <a:lnTo>
                  <a:pt x="7787995" y="3660432"/>
                </a:lnTo>
                <a:lnTo>
                  <a:pt x="7775842" y="3660432"/>
                </a:lnTo>
                <a:lnTo>
                  <a:pt x="7774711" y="3660889"/>
                </a:lnTo>
                <a:lnTo>
                  <a:pt x="7772857" y="3662756"/>
                </a:lnTo>
                <a:lnTo>
                  <a:pt x="7772387" y="3663873"/>
                </a:lnTo>
                <a:lnTo>
                  <a:pt x="7772387" y="3666502"/>
                </a:lnTo>
                <a:lnTo>
                  <a:pt x="7772857" y="3667620"/>
                </a:lnTo>
                <a:lnTo>
                  <a:pt x="7774711" y="3669487"/>
                </a:lnTo>
                <a:lnTo>
                  <a:pt x="7775842" y="3669957"/>
                </a:lnTo>
                <a:lnTo>
                  <a:pt x="7787995" y="3669957"/>
                </a:lnTo>
                <a:lnTo>
                  <a:pt x="7789113" y="3669487"/>
                </a:lnTo>
                <a:lnTo>
                  <a:pt x="7790980" y="3667620"/>
                </a:lnTo>
                <a:lnTo>
                  <a:pt x="7791437" y="3666502"/>
                </a:lnTo>
                <a:lnTo>
                  <a:pt x="7791437" y="3663873"/>
                </a:lnTo>
                <a:close/>
              </a:path>
              <a:path w="8277225" h="3670300">
                <a:moveTo>
                  <a:pt x="7791437" y="2748762"/>
                </a:moveTo>
                <a:lnTo>
                  <a:pt x="7790980" y="2747645"/>
                </a:lnTo>
                <a:lnTo>
                  <a:pt x="7789113" y="2745790"/>
                </a:lnTo>
                <a:lnTo>
                  <a:pt x="7787995" y="2745321"/>
                </a:lnTo>
                <a:lnTo>
                  <a:pt x="7775842" y="2745321"/>
                </a:lnTo>
                <a:lnTo>
                  <a:pt x="7774711" y="2745790"/>
                </a:lnTo>
                <a:lnTo>
                  <a:pt x="7772857" y="2747645"/>
                </a:lnTo>
                <a:lnTo>
                  <a:pt x="7772387" y="2748762"/>
                </a:lnTo>
                <a:lnTo>
                  <a:pt x="7772387" y="2751391"/>
                </a:lnTo>
                <a:lnTo>
                  <a:pt x="7772857" y="2752521"/>
                </a:lnTo>
                <a:lnTo>
                  <a:pt x="7774711" y="2754376"/>
                </a:lnTo>
                <a:lnTo>
                  <a:pt x="7775842" y="2754846"/>
                </a:lnTo>
                <a:lnTo>
                  <a:pt x="7787995" y="2754846"/>
                </a:lnTo>
                <a:lnTo>
                  <a:pt x="7789113" y="2754376"/>
                </a:lnTo>
                <a:lnTo>
                  <a:pt x="7790980" y="2752521"/>
                </a:lnTo>
                <a:lnTo>
                  <a:pt x="7791437" y="2751391"/>
                </a:lnTo>
                <a:lnTo>
                  <a:pt x="7791437" y="2748762"/>
                </a:lnTo>
                <a:close/>
              </a:path>
              <a:path w="8277225" h="3670300">
                <a:moveTo>
                  <a:pt x="7791437" y="1833664"/>
                </a:moveTo>
                <a:lnTo>
                  <a:pt x="7790980" y="1832533"/>
                </a:lnTo>
                <a:lnTo>
                  <a:pt x="7789113" y="1830679"/>
                </a:lnTo>
                <a:lnTo>
                  <a:pt x="7787995" y="1830209"/>
                </a:lnTo>
                <a:lnTo>
                  <a:pt x="7775842" y="1830209"/>
                </a:lnTo>
                <a:lnTo>
                  <a:pt x="7774711" y="1830679"/>
                </a:lnTo>
                <a:lnTo>
                  <a:pt x="7772857" y="1832533"/>
                </a:lnTo>
                <a:lnTo>
                  <a:pt x="7772387" y="1833664"/>
                </a:lnTo>
                <a:lnTo>
                  <a:pt x="7772387" y="1836293"/>
                </a:lnTo>
                <a:lnTo>
                  <a:pt x="7772857" y="1837410"/>
                </a:lnTo>
                <a:lnTo>
                  <a:pt x="7774711" y="1839277"/>
                </a:lnTo>
                <a:lnTo>
                  <a:pt x="7775842" y="1839734"/>
                </a:lnTo>
                <a:lnTo>
                  <a:pt x="7787995" y="1839734"/>
                </a:lnTo>
                <a:lnTo>
                  <a:pt x="7789113" y="1839277"/>
                </a:lnTo>
                <a:lnTo>
                  <a:pt x="7790980" y="1837410"/>
                </a:lnTo>
                <a:lnTo>
                  <a:pt x="7791437" y="1836293"/>
                </a:lnTo>
                <a:lnTo>
                  <a:pt x="7791437" y="1833664"/>
                </a:lnTo>
                <a:close/>
              </a:path>
              <a:path w="8277225" h="3670300">
                <a:moveTo>
                  <a:pt x="7791437" y="918552"/>
                </a:moveTo>
                <a:lnTo>
                  <a:pt x="7790980" y="917435"/>
                </a:lnTo>
                <a:lnTo>
                  <a:pt x="7789113" y="915568"/>
                </a:lnTo>
                <a:lnTo>
                  <a:pt x="7787995" y="915111"/>
                </a:lnTo>
                <a:lnTo>
                  <a:pt x="7775842" y="915111"/>
                </a:lnTo>
                <a:lnTo>
                  <a:pt x="7774711" y="915568"/>
                </a:lnTo>
                <a:lnTo>
                  <a:pt x="7772857" y="917435"/>
                </a:lnTo>
                <a:lnTo>
                  <a:pt x="7772387" y="918552"/>
                </a:lnTo>
                <a:lnTo>
                  <a:pt x="7772387" y="921181"/>
                </a:lnTo>
                <a:lnTo>
                  <a:pt x="7772857" y="922312"/>
                </a:lnTo>
                <a:lnTo>
                  <a:pt x="7774711" y="924166"/>
                </a:lnTo>
                <a:lnTo>
                  <a:pt x="7775842" y="924636"/>
                </a:lnTo>
                <a:lnTo>
                  <a:pt x="7787995" y="924636"/>
                </a:lnTo>
                <a:lnTo>
                  <a:pt x="7789113" y="924166"/>
                </a:lnTo>
                <a:lnTo>
                  <a:pt x="7790980" y="922312"/>
                </a:lnTo>
                <a:lnTo>
                  <a:pt x="7791437" y="921181"/>
                </a:lnTo>
                <a:lnTo>
                  <a:pt x="7791437" y="918552"/>
                </a:lnTo>
                <a:close/>
              </a:path>
              <a:path w="8277225" h="3670300">
                <a:moveTo>
                  <a:pt x="7791437" y="3454"/>
                </a:moveTo>
                <a:lnTo>
                  <a:pt x="7790980" y="2324"/>
                </a:lnTo>
                <a:lnTo>
                  <a:pt x="7789113" y="469"/>
                </a:lnTo>
                <a:lnTo>
                  <a:pt x="7787995" y="0"/>
                </a:lnTo>
                <a:lnTo>
                  <a:pt x="7775842" y="0"/>
                </a:lnTo>
                <a:lnTo>
                  <a:pt x="7774711" y="469"/>
                </a:lnTo>
                <a:lnTo>
                  <a:pt x="7772857" y="2324"/>
                </a:lnTo>
                <a:lnTo>
                  <a:pt x="7772387" y="3454"/>
                </a:lnTo>
                <a:lnTo>
                  <a:pt x="7772387" y="6083"/>
                </a:lnTo>
                <a:lnTo>
                  <a:pt x="7772857" y="7200"/>
                </a:lnTo>
                <a:lnTo>
                  <a:pt x="7774711" y="9067"/>
                </a:lnTo>
                <a:lnTo>
                  <a:pt x="7775842" y="9525"/>
                </a:lnTo>
                <a:lnTo>
                  <a:pt x="7787995" y="9525"/>
                </a:lnTo>
                <a:lnTo>
                  <a:pt x="7789113" y="9067"/>
                </a:lnTo>
                <a:lnTo>
                  <a:pt x="7790980" y="7200"/>
                </a:lnTo>
                <a:lnTo>
                  <a:pt x="7791437" y="6083"/>
                </a:lnTo>
                <a:lnTo>
                  <a:pt x="7791437" y="3454"/>
                </a:lnTo>
                <a:close/>
              </a:path>
              <a:path w="8277225" h="3670300">
                <a:moveTo>
                  <a:pt x="7848600" y="3663873"/>
                </a:moveTo>
                <a:lnTo>
                  <a:pt x="7848130" y="3662756"/>
                </a:lnTo>
                <a:lnTo>
                  <a:pt x="7846263" y="3660889"/>
                </a:lnTo>
                <a:lnTo>
                  <a:pt x="7845145" y="3660432"/>
                </a:lnTo>
                <a:lnTo>
                  <a:pt x="7832992" y="3660432"/>
                </a:lnTo>
                <a:lnTo>
                  <a:pt x="7831874" y="3660889"/>
                </a:lnTo>
                <a:lnTo>
                  <a:pt x="7830007" y="3662756"/>
                </a:lnTo>
                <a:lnTo>
                  <a:pt x="7829537" y="3663873"/>
                </a:lnTo>
                <a:lnTo>
                  <a:pt x="7829537" y="3666502"/>
                </a:lnTo>
                <a:lnTo>
                  <a:pt x="7830007" y="3667620"/>
                </a:lnTo>
                <a:lnTo>
                  <a:pt x="7831874" y="3669487"/>
                </a:lnTo>
                <a:lnTo>
                  <a:pt x="7832992" y="3669957"/>
                </a:lnTo>
                <a:lnTo>
                  <a:pt x="7845145" y="3669957"/>
                </a:lnTo>
                <a:lnTo>
                  <a:pt x="7846263" y="3669487"/>
                </a:lnTo>
                <a:lnTo>
                  <a:pt x="7848130" y="3667620"/>
                </a:lnTo>
                <a:lnTo>
                  <a:pt x="7848600" y="3666502"/>
                </a:lnTo>
                <a:lnTo>
                  <a:pt x="7848600" y="3663873"/>
                </a:lnTo>
                <a:close/>
              </a:path>
              <a:path w="8277225" h="3670300">
                <a:moveTo>
                  <a:pt x="7848600" y="2748762"/>
                </a:moveTo>
                <a:lnTo>
                  <a:pt x="7848130" y="2747645"/>
                </a:lnTo>
                <a:lnTo>
                  <a:pt x="7846263" y="2745790"/>
                </a:lnTo>
                <a:lnTo>
                  <a:pt x="7845145" y="2745321"/>
                </a:lnTo>
                <a:lnTo>
                  <a:pt x="7832992" y="2745321"/>
                </a:lnTo>
                <a:lnTo>
                  <a:pt x="7831874" y="2745790"/>
                </a:lnTo>
                <a:lnTo>
                  <a:pt x="7830007" y="2747645"/>
                </a:lnTo>
                <a:lnTo>
                  <a:pt x="7829537" y="2748762"/>
                </a:lnTo>
                <a:lnTo>
                  <a:pt x="7829537" y="2751391"/>
                </a:lnTo>
                <a:lnTo>
                  <a:pt x="7830007" y="2752521"/>
                </a:lnTo>
                <a:lnTo>
                  <a:pt x="7831874" y="2754376"/>
                </a:lnTo>
                <a:lnTo>
                  <a:pt x="7832992" y="2754846"/>
                </a:lnTo>
                <a:lnTo>
                  <a:pt x="7845145" y="2754846"/>
                </a:lnTo>
                <a:lnTo>
                  <a:pt x="7846263" y="2754376"/>
                </a:lnTo>
                <a:lnTo>
                  <a:pt x="7848130" y="2752521"/>
                </a:lnTo>
                <a:lnTo>
                  <a:pt x="7848600" y="2751391"/>
                </a:lnTo>
                <a:lnTo>
                  <a:pt x="7848600" y="2748762"/>
                </a:lnTo>
                <a:close/>
              </a:path>
              <a:path w="8277225" h="3670300">
                <a:moveTo>
                  <a:pt x="7848600" y="1833664"/>
                </a:moveTo>
                <a:lnTo>
                  <a:pt x="7848130" y="1832533"/>
                </a:lnTo>
                <a:lnTo>
                  <a:pt x="7846263" y="1830679"/>
                </a:lnTo>
                <a:lnTo>
                  <a:pt x="7845145" y="1830209"/>
                </a:lnTo>
                <a:lnTo>
                  <a:pt x="7832992" y="1830209"/>
                </a:lnTo>
                <a:lnTo>
                  <a:pt x="7831874" y="1830679"/>
                </a:lnTo>
                <a:lnTo>
                  <a:pt x="7830007" y="1832533"/>
                </a:lnTo>
                <a:lnTo>
                  <a:pt x="7829537" y="1833664"/>
                </a:lnTo>
                <a:lnTo>
                  <a:pt x="7829537" y="1836293"/>
                </a:lnTo>
                <a:lnTo>
                  <a:pt x="7830007" y="1837410"/>
                </a:lnTo>
                <a:lnTo>
                  <a:pt x="7831874" y="1839277"/>
                </a:lnTo>
                <a:lnTo>
                  <a:pt x="7832992" y="1839734"/>
                </a:lnTo>
                <a:lnTo>
                  <a:pt x="7845145" y="1839734"/>
                </a:lnTo>
                <a:lnTo>
                  <a:pt x="7846263" y="1839277"/>
                </a:lnTo>
                <a:lnTo>
                  <a:pt x="7848130" y="1837410"/>
                </a:lnTo>
                <a:lnTo>
                  <a:pt x="7848600" y="1836293"/>
                </a:lnTo>
                <a:lnTo>
                  <a:pt x="7848600" y="1833664"/>
                </a:lnTo>
                <a:close/>
              </a:path>
              <a:path w="8277225" h="3670300">
                <a:moveTo>
                  <a:pt x="7848600" y="918552"/>
                </a:moveTo>
                <a:lnTo>
                  <a:pt x="7848130" y="917435"/>
                </a:lnTo>
                <a:lnTo>
                  <a:pt x="7846263" y="915568"/>
                </a:lnTo>
                <a:lnTo>
                  <a:pt x="7845145" y="915111"/>
                </a:lnTo>
                <a:lnTo>
                  <a:pt x="7832992" y="915111"/>
                </a:lnTo>
                <a:lnTo>
                  <a:pt x="7831874" y="915568"/>
                </a:lnTo>
                <a:lnTo>
                  <a:pt x="7830007" y="917435"/>
                </a:lnTo>
                <a:lnTo>
                  <a:pt x="7829537" y="918552"/>
                </a:lnTo>
                <a:lnTo>
                  <a:pt x="7829537" y="921181"/>
                </a:lnTo>
                <a:lnTo>
                  <a:pt x="7830007" y="922312"/>
                </a:lnTo>
                <a:lnTo>
                  <a:pt x="7831874" y="924166"/>
                </a:lnTo>
                <a:lnTo>
                  <a:pt x="7832992" y="924636"/>
                </a:lnTo>
                <a:lnTo>
                  <a:pt x="7845145" y="924636"/>
                </a:lnTo>
                <a:lnTo>
                  <a:pt x="7846263" y="924166"/>
                </a:lnTo>
                <a:lnTo>
                  <a:pt x="7848130" y="922312"/>
                </a:lnTo>
                <a:lnTo>
                  <a:pt x="7848600" y="921181"/>
                </a:lnTo>
                <a:lnTo>
                  <a:pt x="7848600" y="918552"/>
                </a:lnTo>
                <a:close/>
              </a:path>
              <a:path w="8277225" h="3670300">
                <a:moveTo>
                  <a:pt x="7848600" y="3454"/>
                </a:moveTo>
                <a:lnTo>
                  <a:pt x="7848130" y="2324"/>
                </a:lnTo>
                <a:lnTo>
                  <a:pt x="7846263" y="469"/>
                </a:lnTo>
                <a:lnTo>
                  <a:pt x="7845145" y="0"/>
                </a:lnTo>
                <a:lnTo>
                  <a:pt x="7832992" y="0"/>
                </a:lnTo>
                <a:lnTo>
                  <a:pt x="7831874" y="469"/>
                </a:lnTo>
                <a:lnTo>
                  <a:pt x="7830007" y="2324"/>
                </a:lnTo>
                <a:lnTo>
                  <a:pt x="7829537" y="3454"/>
                </a:lnTo>
                <a:lnTo>
                  <a:pt x="7829537" y="6083"/>
                </a:lnTo>
                <a:lnTo>
                  <a:pt x="7830007" y="7200"/>
                </a:lnTo>
                <a:lnTo>
                  <a:pt x="7831874" y="9067"/>
                </a:lnTo>
                <a:lnTo>
                  <a:pt x="7832992" y="9525"/>
                </a:lnTo>
                <a:lnTo>
                  <a:pt x="7845145" y="9525"/>
                </a:lnTo>
                <a:lnTo>
                  <a:pt x="7846263" y="9067"/>
                </a:lnTo>
                <a:lnTo>
                  <a:pt x="7848130" y="7200"/>
                </a:lnTo>
                <a:lnTo>
                  <a:pt x="7848600" y="6083"/>
                </a:lnTo>
                <a:lnTo>
                  <a:pt x="7848600" y="3454"/>
                </a:lnTo>
                <a:close/>
              </a:path>
              <a:path w="8277225" h="3670300">
                <a:moveTo>
                  <a:pt x="7905737" y="3663873"/>
                </a:moveTo>
                <a:lnTo>
                  <a:pt x="7905280" y="3662756"/>
                </a:lnTo>
                <a:lnTo>
                  <a:pt x="7903413" y="3660889"/>
                </a:lnTo>
                <a:lnTo>
                  <a:pt x="7902295" y="3660432"/>
                </a:lnTo>
                <a:lnTo>
                  <a:pt x="7890142" y="3660432"/>
                </a:lnTo>
                <a:lnTo>
                  <a:pt x="7889024" y="3660889"/>
                </a:lnTo>
                <a:lnTo>
                  <a:pt x="7887157" y="3662756"/>
                </a:lnTo>
                <a:lnTo>
                  <a:pt x="7886687" y="3663873"/>
                </a:lnTo>
                <a:lnTo>
                  <a:pt x="7886687" y="3666502"/>
                </a:lnTo>
                <a:lnTo>
                  <a:pt x="7887157" y="3667620"/>
                </a:lnTo>
                <a:lnTo>
                  <a:pt x="7889024" y="3669487"/>
                </a:lnTo>
                <a:lnTo>
                  <a:pt x="7890142" y="3669957"/>
                </a:lnTo>
                <a:lnTo>
                  <a:pt x="7902295" y="3669957"/>
                </a:lnTo>
                <a:lnTo>
                  <a:pt x="7903413" y="3669487"/>
                </a:lnTo>
                <a:lnTo>
                  <a:pt x="7905280" y="3667620"/>
                </a:lnTo>
                <a:lnTo>
                  <a:pt x="7905737" y="3666502"/>
                </a:lnTo>
                <a:lnTo>
                  <a:pt x="7905737" y="3663873"/>
                </a:lnTo>
                <a:close/>
              </a:path>
              <a:path w="8277225" h="3670300">
                <a:moveTo>
                  <a:pt x="7905737" y="2748762"/>
                </a:moveTo>
                <a:lnTo>
                  <a:pt x="7905280" y="2747645"/>
                </a:lnTo>
                <a:lnTo>
                  <a:pt x="7903413" y="2745790"/>
                </a:lnTo>
                <a:lnTo>
                  <a:pt x="7902295" y="2745321"/>
                </a:lnTo>
                <a:lnTo>
                  <a:pt x="7890142" y="2745321"/>
                </a:lnTo>
                <a:lnTo>
                  <a:pt x="7889024" y="2745790"/>
                </a:lnTo>
                <a:lnTo>
                  <a:pt x="7887157" y="2747645"/>
                </a:lnTo>
                <a:lnTo>
                  <a:pt x="7886687" y="2748762"/>
                </a:lnTo>
                <a:lnTo>
                  <a:pt x="7886687" y="2751391"/>
                </a:lnTo>
                <a:lnTo>
                  <a:pt x="7887157" y="2752521"/>
                </a:lnTo>
                <a:lnTo>
                  <a:pt x="7889024" y="2754376"/>
                </a:lnTo>
                <a:lnTo>
                  <a:pt x="7890142" y="2754846"/>
                </a:lnTo>
                <a:lnTo>
                  <a:pt x="7902295" y="2754846"/>
                </a:lnTo>
                <a:lnTo>
                  <a:pt x="7903413" y="2754376"/>
                </a:lnTo>
                <a:lnTo>
                  <a:pt x="7905280" y="2752521"/>
                </a:lnTo>
                <a:lnTo>
                  <a:pt x="7905737" y="2751391"/>
                </a:lnTo>
                <a:lnTo>
                  <a:pt x="7905737" y="2748762"/>
                </a:lnTo>
                <a:close/>
              </a:path>
              <a:path w="8277225" h="3670300">
                <a:moveTo>
                  <a:pt x="7905737" y="1833664"/>
                </a:moveTo>
                <a:lnTo>
                  <a:pt x="7905280" y="1832533"/>
                </a:lnTo>
                <a:lnTo>
                  <a:pt x="7903413" y="1830679"/>
                </a:lnTo>
                <a:lnTo>
                  <a:pt x="7902295" y="1830209"/>
                </a:lnTo>
                <a:lnTo>
                  <a:pt x="7890142" y="1830209"/>
                </a:lnTo>
                <a:lnTo>
                  <a:pt x="7889024" y="1830679"/>
                </a:lnTo>
                <a:lnTo>
                  <a:pt x="7887157" y="1832533"/>
                </a:lnTo>
                <a:lnTo>
                  <a:pt x="7886687" y="1833664"/>
                </a:lnTo>
                <a:lnTo>
                  <a:pt x="7886687" y="1836293"/>
                </a:lnTo>
                <a:lnTo>
                  <a:pt x="7887157" y="1837410"/>
                </a:lnTo>
                <a:lnTo>
                  <a:pt x="7889024" y="1839277"/>
                </a:lnTo>
                <a:lnTo>
                  <a:pt x="7890142" y="1839734"/>
                </a:lnTo>
                <a:lnTo>
                  <a:pt x="7902295" y="1839734"/>
                </a:lnTo>
                <a:lnTo>
                  <a:pt x="7903413" y="1839277"/>
                </a:lnTo>
                <a:lnTo>
                  <a:pt x="7905280" y="1837410"/>
                </a:lnTo>
                <a:lnTo>
                  <a:pt x="7905737" y="1836293"/>
                </a:lnTo>
                <a:lnTo>
                  <a:pt x="7905737" y="1833664"/>
                </a:lnTo>
                <a:close/>
              </a:path>
              <a:path w="8277225" h="3670300">
                <a:moveTo>
                  <a:pt x="7905737" y="918552"/>
                </a:moveTo>
                <a:lnTo>
                  <a:pt x="7905280" y="917435"/>
                </a:lnTo>
                <a:lnTo>
                  <a:pt x="7903413" y="915568"/>
                </a:lnTo>
                <a:lnTo>
                  <a:pt x="7902295" y="915111"/>
                </a:lnTo>
                <a:lnTo>
                  <a:pt x="7890142" y="915111"/>
                </a:lnTo>
                <a:lnTo>
                  <a:pt x="7889024" y="915568"/>
                </a:lnTo>
                <a:lnTo>
                  <a:pt x="7887157" y="917435"/>
                </a:lnTo>
                <a:lnTo>
                  <a:pt x="7886687" y="918552"/>
                </a:lnTo>
                <a:lnTo>
                  <a:pt x="7886687" y="921181"/>
                </a:lnTo>
                <a:lnTo>
                  <a:pt x="7887157" y="922312"/>
                </a:lnTo>
                <a:lnTo>
                  <a:pt x="7889024" y="924166"/>
                </a:lnTo>
                <a:lnTo>
                  <a:pt x="7890142" y="924636"/>
                </a:lnTo>
                <a:lnTo>
                  <a:pt x="7902295" y="924636"/>
                </a:lnTo>
                <a:lnTo>
                  <a:pt x="7903413" y="924166"/>
                </a:lnTo>
                <a:lnTo>
                  <a:pt x="7905280" y="922312"/>
                </a:lnTo>
                <a:lnTo>
                  <a:pt x="7905737" y="921181"/>
                </a:lnTo>
                <a:lnTo>
                  <a:pt x="7905737" y="918552"/>
                </a:lnTo>
                <a:close/>
              </a:path>
              <a:path w="8277225" h="3670300">
                <a:moveTo>
                  <a:pt x="7905737" y="3454"/>
                </a:moveTo>
                <a:lnTo>
                  <a:pt x="7905280" y="2324"/>
                </a:lnTo>
                <a:lnTo>
                  <a:pt x="7903413" y="469"/>
                </a:lnTo>
                <a:lnTo>
                  <a:pt x="7902295" y="0"/>
                </a:lnTo>
                <a:lnTo>
                  <a:pt x="7890142" y="0"/>
                </a:lnTo>
                <a:lnTo>
                  <a:pt x="7889024" y="469"/>
                </a:lnTo>
                <a:lnTo>
                  <a:pt x="7887157" y="2324"/>
                </a:lnTo>
                <a:lnTo>
                  <a:pt x="7886687" y="3454"/>
                </a:lnTo>
                <a:lnTo>
                  <a:pt x="7886687" y="6083"/>
                </a:lnTo>
                <a:lnTo>
                  <a:pt x="7887157" y="7200"/>
                </a:lnTo>
                <a:lnTo>
                  <a:pt x="7889024" y="9067"/>
                </a:lnTo>
                <a:lnTo>
                  <a:pt x="7890142" y="9525"/>
                </a:lnTo>
                <a:lnTo>
                  <a:pt x="7902295" y="9525"/>
                </a:lnTo>
                <a:lnTo>
                  <a:pt x="7903413" y="9067"/>
                </a:lnTo>
                <a:lnTo>
                  <a:pt x="7905280" y="7200"/>
                </a:lnTo>
                <a:lnTo>
                  <a:pt x="7905737" y="6083"/>
                </a:lnTo>
                <a:lnTo>
                  <a:pt x="7905737" y="3454"/>
                </a:lnTo>
                <a:close/>
              </a:path>
              <a:path w="8277225" h="3670300">
                <a:moveTo>
                  <a:pt x="7962887" y="3663873"/>
                </a:moveTo>
                <a:lnTo>
                  <a:pt x="7962430" y="3662756"/>
                </a:lnTo>
                <a:lnTo>
                  <a:pt x="7960563" y="3660889"/>
                </a:lnTo>
                <a:lnTo>
                  <a:pt x="7959445" y="3660432"/>
                </a:lnTo>
                <a:lnTo>
                  <a:pt x="7947292" y="3660432"/>
                </a:lnTo>
                <a:lnTo>
                  <a:pt x="7946174" y="3660889"/>
                </a:lnTo>
                <a:lnTo>
                  <a:pt x="7944307" y="3662756"/>
                </a:lnTo>
                <a:lnTo>
                  <a:pt x="7943837" y="3663873"/>
                </a:lnTo>
                <a:lnTo>
                  <a:pt x="7943837" y="3666502"/>
                </a:lnTo>
                <a:lnTo>
                  <a:pt x="7944307" y="3667620"/>
                </a:lnTo>
                <a:lnTo>
                  <a:pt x="7946174" y="3669487"/>
                </a:lnTo>
                <a:lnTo>
                  <a:pt x="7947292" y="3669957"/>
                </a:lnTo>
                <a:lnTo>
                  <a:pt x="7959445" y="3669957"/>
                </a:lnTo>
                <a:lnTo>
                  <a:pt x="7960563" y="3669487"/>
                </a:lnTo>
                <a:lnTo>
                  <a:pt x="7962430" y="3667620"/>
                </a:lnTo>
                <a:lnTo>
                  <a:pt x="7962887" y="3666502"/>
                </a:lnTo>
                <a:lnTo>
                  <a:pt x="7962887" y="3663873"/>
                </a:lnTo>
                <a:close/>
              </a:path>
              <a:path w="8277225" h="3670300">
                <a:moveTo>
                  <a:pt x="7962887" y="2748762"/>
                </a:moveTo>
                <a:lnTo>
                  <a:pt x="7962430" y="2747645"/>
                </a:lnTo>
                <a:lnTo>
                  <a:pt x="7960563" y="2745790"/>
                </a:lnTo>
                <a:lnTo>
                  <a:pt x="7959445" y="2745321"/>
                </a:lnTo>
                <a:lnTo>
                  <a:pt x="7947292" y="2745321"/>
                </a:lnTo>
                <a:lnTo>
                  <a:pt x="7946174" y="2745790"/>
                </a:lnTo>
                <a:lnTo>
                  <a:pt x="7944307" y="2747645"/>
                </a:lnTo>
                <a:lnTo>
                  <a:pt x="7943837" y="2748762"/>
                </a:lnTo>
                <a:lnTo>
                  <a:pt x="7943837" y="2751391"/>
                </a:lnTo>
                <a:lnTo>
                  <a:pt x="7944307" y="2752521"/>
                </a:lnTo>
                <a:lnTo>
                  <a:pt x="7946174" y="2754376"/>
                </a:lnTo>
                <a:lnTo>
                  <a:pt x="7947292" y="2754846"/>
                </a:lnTo>
                <a:lnTo>
                  <a:pt x="7959445" y="2754846"/>
                </a:lnTo>
                <a:lnTo>
                  <a:pt x="7960563" y="2754376"/>
                </a:lnTo>
                <a:lnTo>
                  <a:pt x="7962430" y="2752521"/>
                </a:lnTo>
                <a:lnTo>
                  <a:pt x="7962887" y="2751391"/>
                </a:lnTo>
                <a:lnTo>
                  <a:pt x="7962887" y="2748762"/>
                </a:lnTo>
                <a:close/>
              </a:path>
              <a:path w="8277225" h="3670300">
                <a:moveTo>
                  <a:pt x="7962887" y="1833664"/>
                </a:moveTo>
                <a:lnTo>
                  <a:pt x="7962430" y="1832533"/>
                </a:lnTo>
                <a:lnTo>
                  <a:pt x="7960563" y="1830679"/>
                </a:lnTo>
                <a:lnTo>
                  <a:pt x="7959445" y="1830209"/>
                </a:lnTo>
                <a:lnTo>
                  <a:pt x="7947292" y="1830209"/>
                </a:lnTo>
                <a:lnTo>
                  <a:pt x="7946174" y="1830679"/>
                </a:lnTo>
                <a:lnTo>
                  <a:pt x="7944307" y="1832533"/>
                </a:lnTo>
                <a:lnTo>
                  <a:pt x="7943837" y="1833664"/>
                </a:lnTo>
                <a:lnTo>
                  <a:pt x="7943837" y="1836293"/>
                </a:lnTo>
                <a:lnTo>
                  <a:pt x="7944307" y="1837410"/>
                </a:lnTo>
                <a:lnTo>
                  <a:pt x="7946174" y="1839277"/>
                </a:lnTo>
                <a:lnTo>
                  <a:pt x="7947292" y="1839734"/>
                </a:lnTo>
                <a:lnTo>
                  <a:pt x="7959445" y="1839734"/>
                </a:lnTo>
                <a:lnTo>
                  <a:pt x="7960563" y="1839277"/>
                </a:lnTo>
                <a:lnTo>
                  <a:pt x="7962430" y="1837410"/>
                </a:lnTo>
                <a:lnTo>
                  <a:pt x="7962887" y="1836293"/>
                </a:lnTo>
                <a:lnTo>
                  <a:pt x="7962887" y="1833664"/>
                </a:lnTo>
                <a:close/>
              </a:path>
              <a:path w="8277225" h="3670300">
                <a:moveTo>
                  <a:pt x="7962887" y="918552"/>
                </a:moveTo>
                <a:lnTo>
                  <a:pt x="7962430" y="917435"/>
                </a:lnTo>
                <a:lnTo>
                  <a:pt x="7960563" y="915568"/>
                </a:lnTo>
                <a:lnTo>
                  <a:pt x="7959445" y="915111"/>
                </a:lnTo>
                <a:lnTo>
                  <a:pt x="7947292" y="915111"/>
                </a:lnTo>
                <a:lnTo>
                  <a:pt x="7946174" y="915568"/>
                </a:lnTo>
                <a:lnTo>
                  <a:pt x="7944307" y="917435"/>
                </a:lnTo>
                <a:lnTo>
                  <a:pt x="7943837" y="918552"/>
                </a:lnTo>
                <a:lnTo>
                  <a:pt x="7943837" y="921181"/>
                </a:lnTo>
                <a:lnTo>
                  <a:pt x="7944307" y="922312"/>
                </a:lnTo>
                <a:lnTo>
                  <a:pt x="7946174" y="924166"/>
                </a:lnTo>
                <a:lnTo>
                  <a:pt x="7947292" y="924636"/>
                </a:lnTo>
                <a:lnTo>
                  <a:pt x="7959445" y="924636"/>
                </a:lnTo>
                <a:lnTo>
                  <a:pt x="7960563" y="924166"/>
                </a:lnTo>
                <a:lnTo>
                  <a:pt x="7962430" y="922312"/>
                </a:lnTo>
                <a:lnTo>
                  <a:pt x="7962887" y="921181"/>
                </a:lnTo>
                <a:lnTo>
                  <a:pt x="7962887" y="918552"/>
                </a:lnTo>
                <a:close/>
              </a:path>
              <a:path w="8277225" h="3670300">
                <a:moveTo>
                  <a:pt x="7962887" y="3454"/>
                </a:moveTo>
                <a:lnTo>
                  <a:pt x="7962430" y="2324"/>
                </a:lnTo>
                <a:lnTo>
                  <a:pt x="7960563" y="469"/>
                </a:lnTo>
                <a:lnTo>
                  <a:pt x="7959445" y="0"/>
                </a:lnTo>
                <a:lnTo>
                  <a:pt x="7947292" y="0"/>
                </a:lnTo>
                <a:lnTo>
                  <a:pt x="7946174" y="469"/>
                </a:lnTo>
                <a:lnTo>
                  <a:pt x="7944307" y="2324"/>
                </a:lnTo>
                <a:lnTo>
                  <a:pt x="7943837" y="3454"/>
                </a:lnTo>
                <a:lnTo>
                  <a:pt x="7943837" y="6083"/>
                </a:lnTo>
                <a:lnTo>
                  <a:pt x="7944307" y="7200"/>
                </a:lnTo>
                <a:lnTo>
                  <a:pt x="7946174" y="9067"/>
                </a:lnTo>
                <a:lnTo>
                  <a:pt x="7947292" y="9525"/>
                </a:lnTo>
                <a:lnTo>
                  <a:pt x="7959445" y="9525"/>
                </a:lnTo>
                <a:lnTo>
                  <a:pt x="7960563" y="9067"/>
                </a:lnTo>
                <a:lnTo>
                  <a:pt x="7962430" y="7200"/>
                </a:lnTo>
                <a:lnTo>
                  <a:pt x="7962887" y="6083"/>
                </a:lnTo>
                <a:lnTo>
                  <a:pt x="7962887" y="3454"/>
                </a:lnTo>
                <a:close/>
              </a:path>
              <a:path w="8277225" h="3670300">
                <a:moveTo>
                  <a:pt x="8020037" y="3663873"/>
                </a:moveTo>
                <a:lnTo>
                  <a:pt x="8019580" y="3662756"/>
                </a:lnTo>
                <a:lnTo>
                  <a:pt x="8017713" y="3660889"/>
                </a:lnTo>
                <a:lnTo>
                  <a:pt x="8016595" y="3660432"/>
                </a:lnTo>
                <a:lnTo>
                  <a:pt x="8004442" y="3660432"/>
                </a:lnTo>
                <a:lnTo>
                  <a:pt x="8003324" y="3660889"/>
                </a:lnTo>
                <a:lnTo>
                  <a:pt x="8001457" y="3662756"/>
                </a:lnTo>
                <a:lnTo>
                  <a:pt x="8001000" y="3663873"/>
                </a:lnTo>
                <a:lnTo>
                  <a:pt x="8001000" y="3666502"/>
                </a:lnTo>
                <a:lnTo>
                  <a:pt x="8001457" y="3667620"/>
                </a:lnTo>
                <a:lnTo>
                  <a:pt x="8003324" y="3669487"/>
                </a:lnTo>
                <a:lnTo>
                  <a:pt x="8004442" y="3669957"/>
                </a:lnTo>
                <a:lnTo>
                  <a:pt x="8016595" y="3669957"/>
                </a:lnTo>
                <a:lnTo>
                  <a:pt x="8017713" y="3669487"/>
                </a:lnTo>
                <a:lnTo>
                  <a:pt x="8019580" y="3667620"/>
                </a:lnTo>
                <a:lnTo>
                  <a:pt x="8020037" y="3666502"/>
                </a:lnTo>
                <a:lnTo>
                  <a:pt x="8020037" y="3663873"/>
                </a:lnTo>
                <a:close/>
              </a:path>
              <a:path w="8277225" h="3670300">
                <a:moveTo>
                  <a:pt x="8020037" y="2748762"/>
                </a:moveTo>
                <a:lnTo>
                  <a:pt x="8019580" y="2747645"/>
                </a:lnTo>
                <a:lnTo>
                  <a:pt x="8017713" y="2745790"/>
                </a:lnTo>
                <a:lnTo>
                  <a:pt x="8016595" y="2745321"/>
                </a:lnTo>
                <a:lnTo>
                  <a:pt x="8004442" y="2745321"/>
                </a:lnTo>
                <a:lnTo>
                  <a:pt x="8003324" y="2745790"/>
                </a:lnTo>
                <a:lnTo>
                  <a:pt x="8001457" y="2747645"/>
                </a:lnTo>
                <a:lnTo>
                  <a:pt x="8001000" y="2748762"/>
                </a:lnTo>
                <a:lnTo>
                  <a:pt x="8001000" y="2751391"/>
                </a:lnTo>
                <a:lnTo>
                  <a:pt x="8001457" y="2752521"/>
                </a:lnTo>
                <a:lnTo>
                  <a:pt x="8003324" y="2754376"/>
                </a:lnTo>
                <a:lnTo>
                  <a:pt x="8004442" y="2754846"/>
                </a:lnTo>
                <a:lnTo>
                  <a:pt x="8016595" y="2754846"/>
                </a:lnTo>
                <a:lnTo>
                  <a:pt x="8017713" y="2754376"/>
                </a:lnTo>
                <a:lnTo>
                  <a:pt x="8019580" y="2752521"/>
                </a:lnTo>
                <a:lnTo>
                  <a:pt x="8020037" y="2751391"/>
                </a:lnTo>
                <a:lnTo>
                  <a:pt x="8020037" y="2748762"/>
                </a:lnTo>
                <a:close/>
              </a:path>
              <a:path w="8277225" h="3670300">
                <a:moveTo>
                  <a:pt x="8020037" y="1833664"/>
                </a:moveTo>
                <a:lnTo>
                  <a:pt x="8019580" y="1832533"/>
                </a:lnTo>
                <a:lnTo>
                  <a:pt x="8017713" y="1830679"/>
                </a:lnTo>
                <a:lnTo>
                  <a:pt x="8016595" y="1830209"/>
                </a:lnTo>
                <a:lnTo>
                  <a:pt x="8004442" y="1830209"/>
                </a:lnTo>
                <a:lnTo>
                  <a:pt x="8003324" y="1830679"/>
                </a:lnTo>
                <a:lnTo>
                  <a:pt x="8001457" y="1832533"/>
                </a:lnTo>
                <a:lnTo>
                  <a:pt x="8001000" y="1833664"/>
                </a:lnTo>
                <a:lnTo>
                  <a:pt x="8001000" y="1836293"/>
                </a:lnTo>
                <a:lnTo>
                  <a:pt x="8001457" y="1837410"/>
                </a:lnTo>
                <a:lnTo>
                  <a:pt x="8003324" y="1839277"/>
                </a:lnTo>
                <a:lnTo>
                  <a:pt x="8004442" y="1839734"/>
                </a:lnTo>
                <a:lnTo>
                  <a:pt x="8016595" y="1839734"/>
                </a:lnTo>
                <a:lnTo>
                  <a:pt x="8017713" y="1839277"/>
                </a:lnTo>
                <a:lnTo>
                  <a:pt x="8019580" y="1837410"/>
                </a:lnTo>
                <a:lnTo>
                  <a:pt x="8020037" y="1836293"/>
                </a:lnTo>
                <a:lnTo>
                  <a:pt x="8020037" y="1833664"/>
                </a:lnTo>
                <a:close/>
              </a:path>
              <a:path w="8277225" h="3670300">
                <a:moveTo>
                  <a:pt x="8020037" y="918552"/>
                </a:moveTo>
                <a:lnTo>
                  <a:pt x="8019580" y="917435"/>
                </a:lnTo>
                <a:lnTo>
                  <a:pt x="8017713" y="915568"/>
                </a:lnTo>
                <a:lnTo>
                  <a:pt x="8016595" y="915111"/>
                </a:lnTo>
                <a:lnTo>
                  <a:pt x="8004442" y="915111"/>
                </a:lnTo>
                <a:lnTo>
                  <a:pt x="8003324" y="915568"/>
                </a:lnTo>
                <a:lnTo>
                  <a:pt x="8001457" y="917435"/>
                </a:lnTo>
                <a:lnTo>
                  <a:pt x="8001000" y="918552"/>
                </a:lnTo>
                <a:lnTo>
                  <a:pt x="8001000" y="921181"/>
                </a:lnTo>
                <a:lnTo>
                  <a:pt x="8001457" y="922312"/>
                </a:lnTo>
                <a:lnTo>
                  <a:pt x="8003324" y="924166"/>
                </a:lnTo>
                <a:lnTo>
                  <a:pt x="8004442" y="924636"/>
                </a:lnTo>
                <a:lnTo>
                  <a:pt x="8016595" y="924636"/>
                </a:lnTo>
                <a:lnTo>
                  <a:pt x="8017713" y="924166"/>
                </a:lnTo>
                <a:lnTo>
                  <a:pt x="8019580" y="922312"/>
                </a:lnTo>
                <a:lnTo>
                  <a:pt x="8020037" y="921181"/>
                </a:lnTo>
                <a:lnTo>
                  <a:pt x="8020037" y="918552"/>
                </a:lnTo>
                <a:close/>
              </a:path>
              <a:path w="8277225" h="3670300">
                <a:moveTo>
                  <a:pt x="8020037" y="3454"/>
                </a:moveTo>
                <a:lnTo>
                  <a:pt x="8019580" y="2324"/>
                </a:lnTo>
                <a:lnTo>
                  <a:pt x="8017713" y="469"/>
                </a:lnTo>
                <a:lnTo>
                  <a:pt x="8016595" y="0"/>
                </a:lnTo>
                <a:lnTo>
                  <a:pt x="8004442" y="0"/>
                </a:lnTo>
                <a:lnTo>
                  <a:pt x="8003324" y="469"/>
                </a:lnTo>
                <a:lnTo>
                  <a:pt x="8001457" y="2324"/>
                </a:lnTo>
                <a:lnTo>
                  <a:pt x="8001000" y="3454"/>
                </a:lnTo>
                <a:lnTo>
                  <a:pt x="8001000" y="6083"/>
                </a:lnTo>
                <a:lnTo>
                  <a:pt x="8001457" y="7200"/>
                </a:lnTo>
                <a:lnTo>
                  <a:pt x="8003324" y="9067"/>
                </a:lnTo>
                <a:lnTo>
                  <a:pt x="8004442" y="9525"/>
                </a:lnTo>
                <a:lnTo>
                  <a:pt x="8016595" y="9525"/>
                </a:lnTo>
                <a:lnTo>
                  <a:pt x="8017713" y="9067"/>
                </a:lnTo>
                <a:lnTo>
                  <a:pt x="8019580" y="7200"/>
                </a:lnTo>
                <a:lnTo>
                  <a:pt x="8020037" y="6083"/>
                </a:lnTo>
                <a:lnTo>
                  <a:pt x="8020037" y="3454"/>
                </a:lnTo>
                <a:close/>
              </a:path>
              <a:path w="8277225" h="3670300">
                <a:moveTo>
                  <a:pt x="8077187" y="3663873"/>
                </a:moveTo>
                <a:lnTo>
                  <a:pt x="8076730" y="3662756"/>
                </a:lnTo>
                <a:lnTo>
                  <a:pt x="8074863" y="3660889"/>
                </a:lnTo>
                <a:lnTo>
                  <a:pt x="8073745" y="3660432"/>
                </a:lnTo>
                <a:lnTo>
                  <a:pt x="8061592" y="3660432"/>
                </a:lnTo>
                <a:lnTo>
                  <a:pt x="8060474" y="3660889"/>
                </a:lnTo>
                <a:lnTo>
                  <a:pt x="8058607" y="3662756"/>
                </a:lnTo>
                <a:lnTo>
                  <a:pt x="8058137" y="3663873"/>
                </a:lnTo>
                <a:lnTo>
                  <a:pt x="8058137" y="3666502"/>
                </a:lnTo>
                <a:lnTo>
                  <a:pt x="8058607" y="3667620"/>
                </a:lnTo>
                <a:lnTo>
                  <a:pt x="8060474" y="3669487"/>
                </a:lnTo>
                <a:lnTo>
                  <a:pt x="8061592" y="3669957"/>
                </a:lnTo>
                <a:lnTo>
                  <a:pt x="8073745" y="3669957"/>
                </a:lnTo>
                <a:lnTo>
                  <a:pt x="8074863" y="3669487"/>
                </a:lnTo>
                <a:lnTo>
                  <a:pt x="8076730" y="3667620"/>
                </a:lnTo>
                <a:lnTo>
                  <a:pt x="8077187" y="3666502"/>
                </a:lnTo>
                <a:lnTo>
                  <a:pt x="8077187" y="3663873"/>
                </a:lnTo>
                <a:close/>
              </a:path>
              <a:path w="8277225" h="3670300">
                <a:moveTo>
                  <a:pt x="8077187" y="2748762"/>
                </a:moveTo>
                <a:lnTo>
                  <a:pt x="8076730" y="2747645"/>
                </a:lnTo>
                <a:lnTo>
                  <a:pt x="8074863" y="2745790"/>
                </a:lnTo>
                <a:lnTo>
                  <a:pt x="8073745" y="2745321"/>
                </a:lnTo>
                <a:lnTo>
                  <a:pt x="8061592" y="2745321"/>
                </a:lnTo>
                <a:lnTo>
                  <a:pt x="8060474" y="2745790"/>
                </a:lnTo>
                <a:lnTo>
                  <a:pt x="8058607" y="2747645"/>
                </a:lnTo>
                <a:lnTo>
                  <a:pt x="8058137" y="2748762"/>
                </a:lnTo>
                <a:lnTo>
                  <a:pt x="8058137" y="2751391"/>
                </a:lnTo>
                <a:lnTo>
                  <a:pt x="8058607" y="2752521"/>
                </a:lnTo>
                <a:lnTo>
                  <a:pt x="8060474" y="2754376"/>
                </a:lnTo>
                <a:lnTo>
                  <a:pt x="8061592" y="2754846"/>
                </a:lnTo>
                <a:lnTo>
                  <a:pt x="8073745" y="2754846"/>
                </a:lnTo>
                <a:lnTo>
                  <a:pt x="8074863" y="2754376"/>
                </a:lnTo>
                <a:lnTo>
                  <a:pt x="8076730" y="2752521"/>
                </a:lnTo>
                <a:lnTo>
                  <a:pt x="8077187" y="2751391"/>
                </a:lnTo>
                <a:lnTo>
                  <a:pt x="8077187" y="2748762"/>
                </a:lnTo>
                <a:close/>
              </a:path>
              <a:path w="8277225" h="3670300">
                <a:moveTo>
                  <a:pt x="8077187" y="1833664"/>
                </a:moveTo>
                <a:lnTo>
                  <a:pt x="8076730" y="1832533"/>
                </a:lnTo>
                <a:lnTo>
                  <a:pt x="8074863" y="1830679"/>
                </a:lnTo>
                <a:lnTo>
                  <a:pt x="8073745" y="1830209"/>
                </a:lnTo>
                <a:lnTo>
                  <a:pt x="8061592" y="1830209"/>
                </a:lnTo>
                <a:lnTo>
                  <a:pt x="8060474" y="1830679"/>
                </a:lnTo>
                <a:lnTo>
                  <a:pt x="8058607" y="1832533"/>
                </a:lnTo>
                <a:lnTo>
                  <a:pt x="8058137" y="1833664"/>
                </a:lnTo>
                <a:lnTo>
                  <a:pt x="8058137" y="1836293"/>
                </a:lnTo>
                <a:lnTo>
                  <a:pt x="8058607" y="1837410"/>
                </a:lnTo>
                <a:lnTo>
                  <a:pt x="8060474" y="1839277"/>
                </a:lnTo>
                <a:lnTo>
                  <a:pt x="8061592" y="1839734"/>
                </a:lnTo>
                <a:lnTo>
                  <a:pt x="8073745" y="1839734"/>
                </a:lnTo>
                <a:lnTo>
                  <a:pt x="8074863" y="1839277"/>
                </a:lnTo>
                <a:lnTo>
                  <a:pt x="8076730" y="1837410"/>
                </a:lnTo>
                <a:lnTo>
                  <a:pt x="8077187" y="1836293"/>
                </a:lnTo>
                <a:lnTo>
                  <a:pt x="8077187" y="1833664"/>
                </a:lnTo>
                <a:close/>
              </a:path>
              <a:path w="8277225" h="3670300">
                <a:moveTo>
                  <a:pt x="8077187" y="918552"/>
                </a:moveTo>
                <a:lnTo>
                  <a:pt x="8076730" y="917435"/>
                </a:lnTo>
                <a:lnTo>
                  <a:pt x="8074863" y="915568"/>
                </a:lnTo>
                <a:lnTo>
                  <a:pt x="8073745" y="915111"/>
                </a:lnTo>
                <a:lnTo>
                  <a:pt x="8061592" y="915111"/>
                </a:lnTo>
                <a:lnTo>
                  <a:pt x="8060474" y="915568"/>
                </a:lnTo>
                <a:lnTo>
                  <a:pt x="8058607" y="917435"/>
                </a:lnTo>
                <a:lnTo>
                  <a:pt x="8058137" y="918552"/>
                </a:lnTo>
                <a:lnTo>
                  <a:pt x="8058137" y="921181"/>
                </a:lnTo>
                <a:lnTo>
                  <a:pt x="8058607" y="922312"/>
                </a:lnTo>
                <a:lnTo>
                  <a:pt x="8060474" y="924166"/>
                </a:lnTo>
                <a:lnTo>
                  <a:pt x="8061592" y="924636"/>
                </a:lnTo>
                <a:lnTo>
                  <a:pt x="8073745" y="924636"/>
                </a:lnTo>
                <a:lnTo>
                  <a:pt x="8074863" y="924166"/>
                </a:lnTo>
                <a:lnTo>
                  <a:pt x="8076730" y="922312"/>
                </a:lnTo>
                <a:lnTo>
                  <a:pt x="8077187" y="921181"/>
                </a:lnTo>
                <a:lnTo>
                  <a:pt x="8077187" y="918552"/>
                </a:lnTo>
                <a:close/>
              </a:path>
              <a:path w="8277225" h="3670300">
                <a:moveTo>
                  <a:pt x="8077187" y="3454"/>
                </a:moveTo>
                <a:lnTo>
                  <a:pt x="8076730" y="2324"/>
                </a:lnTo>
                <a:lnTo>
                  <a:pt x="8074863" y="469"/>
                </a:lnTo>
                <a:lnTo>
                  <a:pt x="8073745" y="0"/>
                </a:lnTo>
                <a:lnTo>
                  <a:pt x="8061592" y="0"/>
                </a:lnTo>
                <a:lnTo>
                  <a:pt x="8060474" y="469"/>
                </a:lnTo>
                <a:lnTo>
                  <a:pt x="8058607" y="2324"/>
                </a:lnTo>
                <a:lnTo>
                  <a:pt x="8058137" y="3454"/>
                </a:lnTo>
                <a:lnTo>
                  <a:pt x="8058137" y="6083"/>
                </a:lnTo>
                <a:lnTo>
                  <a:pt x="8058607" y="7200"/>
                </a:lnTo>
                <a:lnTo>
                  <a:pt x="8060474" y="9067"/>
                </a:lnTo>
                <a:lnTo>
                  <a:pt x="8061592" y="9525"/>
                </a:lnTo>
                <a:lnTo>
                  <a:pt x="8073745" y="9525"/>
                </a:lnTo>
                <a:lnTo>
                  <a:pt x="8074863" y="9067"/>
                </a:lnTo>
                <a:lnTo>
                  <a:pt x="8076730" y="7200"/>
                </a:lnTo>
                <a:lnTo>
                  <a:pt x="8077187" y="6083"/>
                </a:lnTo>
                <a:lnTo>
                  <a:pt x="8077187" y="3454"/>
                </a:lnTo>
                <a:close/>
              </a:path>
              <a:path w="8277225" h="3670300">
                <a:moveTo>
                  <a:pt x="8134337" y="3663873"/>
                </a:moveTo>
                <a:lnTo>
                  <a:pt x="8133880" y="3662756"/>
                </a:lnTo>
                <a:lnTo>
                  <a:pt x="8132013" y="3660889"/>
                </a:lnTo>
                <a:lnTo>
                  <a:pt x="8130895" y="3660432"/>
                </a:lnTo>
                <a:lnTo>
                  <a:pt x="8118742" y="3660432"/>
                </a:lnTo>
                <a:lnTo>
                  <a:pt x="8117624" y="3660889"/>
                </a:lnTo>
                <a:lnTo>
                  <a:pt x="8115757" y="3662756"/>
                </a:lnTo>
                <a:lnTo>
                  <a:pt x="8115287" y="3663873"/>
                </a:lnTo>
                <a:lnTo>
                  <a:pt x="8115287" y="3666502"/>
                </a:lnTo>
                <a:lnTo>
                  <a:pt x="8115757" y="3667620"/>
                </a:lnTo>
                <a:lnTo>
                  <a:pt x="8117624" y="3669487"/>
                </a:lnTo>
                <a:lnTo>
                  <a:pt x="8118742" y="3669957"/>
                </a:lnTo>
                <a:lnTo>
                  <a:pt x="8130895" y="3669957"/>
                </a:lnTo>
                <a:lnTo>
                  <a:pt x="8132013" y="3669487"/>
                </a:lnTo>
                <a:lnTo>
                  <a:pt x="8133880" y="3667620"/>
                </a:lnTo>
                <a:lnTo>
                  <a:pt x="8134337" y="3666502"/>
                </a:lnTo>
                <a:lnTo>
                  <a:pt x="8134337" y="3663873"/>
                </a:lnTo>
                <a:close/>
              </a:path>
              <a:path w="8277225" h="3670300">
                <a:moveTo>
                  <a:pt x="8134337" y="2748762"/>
                </a:moveTo>
                <a:lnTo>
                  <a:pt x="8133880" y="2747645"/>
                </a:lnTo>
                <a:lnTo>
                  <a:pt x="8132013" y="2745790"/>
                </a:lnTo>
                <a:lnTo>
                  <a:pt x="8130895" y="2745321"/>
                </a:lnTo>
                <a:lnTo>
                  <a:pt x="8118742" y="2745321"/>
                </a:lnTo>
                <a:lnTo>
                  <a:pt x="8117624" y="2745790"/>
                </a:lnTo>
                <a:lnTo>
                  <a:pt x="8115757" y="2747645"/>
                </a:lnTo>
                <a:lnTo>
                  <a:pt x="8115287" y="2748762"/>
                </a:lnTo>
                <a:lnTo>
                  <a:pt x="8115287" y="2751391"/>
                </a:lnTo>
                <a:lnTo>
                  <a:pt x="8115757" y="2752521"/>
                </a:lnTo>
                <a:lnTo>
                  <a:pt x="8117624" y="2754376"/>
                </a:lnTo>
                <a:lnTo>
                  <a:pt x="8118742" y="2754846"/>
                </a:lnTo>
                <a:lnTo>
                  <a:pt x="8130895" y="2754846"/>
                </a:lnTo>
                <a:lnTo>
                  <a:pt x="8132013" y="2754376"/>
                </a:lnTo>
                <a:lnTo>
                  <a:pt x="8133880" y="2752521"/>
                </a:lnTo>
                <a:lnTo>
                  <a:pt x="8134337" y="2751391"/>
                </a:lnTo>
                <a:lnTo>
                  <a:pt x="8134337" y="2748762"/>
                </a:lnTo>
                <a:close/>
              </a:path>
              <a:path w="8277225" h="3670300">
                <a:moveTo>
                  <a:pt x="8134337" y="1833664"/>
                </a:moveTo>
                <a:lnTo>
                  <a:pt x="8133880" y="1832533"/>
                </a:lnTo>
                <a:lnTo>
                  <a:pt x="8132013" y="1830679"/>
                </a:lnTo>
                <a:lnTo>
                  <a:pt x="8130895" y="1830209"/>
                </a:lnTo>
                <a:lnTo>
                  <a:pt x="8118742" y="1830209"/>
                </a:lnTo>
                <a:lnTo>
                  <a:pt x="8117624" y="1830679"/>
                </a:lnTo>
                <a:lnTo>
                  <a:pt x="8115757" y="1832533"/>
                </a:lnTo>
                <a:lnTo>
                  <a:pt x="8115287" y="1833664"/>
                </a:lnTo>
                <a:lnTo>
                  <a:pt x="8115287" y="1836293"/>
                </a:lnTo>
                <a:lnTo>
                  <a:pt x="8115757" y="1837410"/>
                </a:lnTo>
                <a:lnTo>
                  <a:pt x="8117624" y="1839277"/>
                </a:lnTo>
                <a:lnTo>
                  <a:pt x="8118742" y="1839734"/>
                </a:lnTo>
                <a:lnTo>
                  <a:pt x="8130895" y="1839734"/>
                </a:lnTo>
                <a:lnTo>
                  <a:pt x="8132013" y="1839277"/>
                </a:lnTo>
                <a:lnTo>
                  <a:pt x="8133880" y="1837410"/>
                </a:lnTo>
                <a:lnTo>
                  <a:pt x="8134337" y="1836293"/>
                </a:lnTo>
                <a:lnTo>
                  <a:pt x="8134337" y="1833664"/>
                </a:lnTo>
                <a:close/>
              </a:path>
              <a:path w="8277225" h="3670300">
                <a:moveTo>
                  <a:pt x="8134337" y="918552"/>
                </a:moveTo>
                <a:lnTo>
                  <a:pt x="8133880" y="917435"/>
                </a:lnTo>
                <a:lnTo>
                  <a:pt x="8132013" y="915568"/>
                </a:lnTo>
                <a:lnTo>
                  <a:pt x="8130895" y="915111"/>
                </a:lnTo>
                <a:lnTo>
                  <a:pt x="8118742" y="915111"/>
                </a:lnTo>
                <a:lnTo>
                  <a:pt x="8117624" y="915568"/>
                </a:lnTo>
                <a:lnTo>
                  <a:pt x="8115757" y="917435"/>
                </a:lnTo>
                <a:lnTo>
                  <a:pt x="8115287" y="918552"/>
                </a:lnTo>
                <a:lnTo>
                  <a:pt x="8115287" y="921181"/>
                </a:lnTo>
                <a:lnTo>
                  <a:pt x="8115757" y="922312"/>
                </a:lnTo>
                <a:lnTo>
                  <a:pt x="8117624" y="924166"/>
                </a:lnTo>
                <a:lnTo>
                  <a:pt x="8118742" y="924636"/>
                </a:lnTo>
                <a:lnTo>
                  <a:pt x="8130895" y="924636"/>
                </a:lnTo>
                <a:lnTo>
                  <a:pt x="8132013" y="924166"/>
                </a:lnTo>
                <a:lnTo>
                  <a:pt x="8133880" y="922312"/>
                </a:lnTo>
                <a:lnTo>
                  <a:pt x="8134337" y="921181"/>
                </a:lnTo>
                <a:lnTo>
                  <a:pt x="8134337" y="918552"/>
                </a:lnTo>
                <a:close/>
              </a:path>
              <a:path w="8277225" h="3670300">
                <a:moveTo>
                  <a:pt x="8134337" y="3454"/>
                </a:moveTo>
                <a:lnTo>
                  <a:pt x="8133880" y="2324"/>
                </a:lnTo>
                <a:lnTo>
                  <a:pt x="8132013" y="469"/>
                </a:lnTo>
                <a:lnTo>
                  <a:pt x="8130895" y="0"/>
                </a:lnTo>
                <a:lnTo>
                  <a:pt x="8118742" y="0"/>
                </a:lnTo>
                <a:lnTo>
                  <a:pt x="8117624" y="469"/>
                </a:lnTo>
                <a:lnTo>
                  <a:pt x="8115757" y="2324"/>
                </a:lnTo>
                <a:lnTo>
                  <a:pt x="8115287" y="3454"/>
                </a:lnTo>
                <a:lnTo>
                  <a:pt x="8115287" y="6083"/>
                </a:lnTo>
                <a:lnTo>
                  <a:pt x="8115757" y="7200"/>
                </a:lnTo>
                <a:lnTo>
                  <a:pt x="8117624" y="9067"/>
                </a:lnTo>
                <a:lnTo>
                  <a:pt x="8118742" y="9525"/>
                </a:lnTo>
                <a:lnTo>
                  <a:pt x="8130895" y="9525"/>
                </a:lnTo>
                <a:lnTo>
                  <a:pt x="8132013" y="9067"/>
                </a:lnTo>
                <a:lnTo>
                  <a:pt x="8133880" y="7200"/>
                </a:lnTo>
                <a:lnTo>
                  <a:pt x="8134337" y="6083"/>
                </a:lnTo>
                <a:lnTo>
                  <a:pt x="8134337" y="3454"/>
                </a:lnTo>
                <a:close/>
              </a:path>
              <a:path w="8277225" h="3670300">
                <a:moveTo>
                  <a:pt x="8191487" y="3663873"/>
                </a:moveTo>
                <a:lnTo>
                  <a:pt x="8191030" y="3662756"/>
                </a:lnTo>
                <a:lnTo>
                  <a:pt x="8189163" y="3660889"/>
                </a:lnTo>
                <a:lnTo>
                  <a:pt x="8188045" y="3660432"/>
                </a:lnTo>
                <a:lnTo>
                  <a:pt x="8175892" y="3660432"/>
                </a:lnTo>
                <a:lnTo>
                  <a:pt x="8174761" y="3660889"/>
                </a:lnTo>
                <a:lnTo>
                  <a:pt x="8172907" y="3662756"/>
                </a:lnTo>
                <a:lnTo>
                  <a:pt x="8172437" y="3663873"/>
                </a:lnTo>
                <a:lnTo>
                  <a:pt x="8172437" y="3666502"/>
                </a:lnTo>
                <a:lnTo>
                  <a:pt x="8172907" y="3667620"/>
                </a:lnTo>
                <a:lnTo>
                  <a:pt x="8174761" y="3669487"/>
                </a:lnTo>
                <a:lnTo>
                  <a:pt x="8175892" y="3669957"/>
                </a:lnTo>
                <a:lnTo>
                  <a:pt x="8188045" y="3669957"/>
                </a:lnTo>
                <a:lnTo>
                  <a:pt x="8189163" y="3669487"/>
                </a:lnTo>
                <a:lnTo>
                  <a:pt x="8191030" y="3667620"/>
                </a:lnTo>
                <a:lnTo>
                  <a:pt x="8191487" y="3666502"/>
                </a:lnTo>
                <a:lnTo>
                  <a:pt x="8191487" y="3663873"/>
                </a:lnTo>
                <a:close/>
              </a:path>
              <a:path w="8277225" h="3670300">
                <a:moveTo>
                  <a:pt x="8191487" y="2748762"/>
                </a:moveTo>
                <a:lnTo>
                  <a:pt x="8191030" y="2747645"/>
                </a:lnTo>
                <a:lnTo>
                  <a:pt x="8189163" y="2745790"/>
                </a:lnTo>
                <a:lnTo>
                  <a:pt x="8188045" y="2745321"/>
                </a:lnTo>
                <a:lnTo>
                  <a:pt x="8175892" y="2745321"/>
                </a:lnTo>
                <a:lnTo>
                  <a:pt x="8174761" y="2745790"/>
                </a:lnTo>
                <a:lnTo>
                  <a:pt x="8172907" y="2747645"/>
                </a:lnTo>
                <a:lnTo>
                  <a:pt x="8172437" y="2748762"/>
                </a:lnTo>
                <a:lnTo>
                  <a:pt x="8172437" y="2751391"/>
                </a:lnTo>
                <a:lnTo>
                  <a:pt x="8172907" y="2752521"/>
                </a:lnTo>
                <a:lnTo>
                  <a:pt x="8174761" y="2754376"/>
                </a:lnTo>
                <a:lnTo>
                  <a:pt x="8175892" y="2754846"/>
                </a:lnTo>
                <a:lnTo>
                  <a:pt x="8188045" y="2754846"/>
                </a:lnTo>
                <a:lnTo>
                  <a:pt x="8189163" y="2754376"/>
                </a:lnTo>
                <a:lnTo>
                  <a:pt x="8191030" y="2752521"/>
                </a:lnTo>
                <a:lnTo>
                  <a:pt x="8191487" y="2751391"/>
                </a:lnTo>
                <a:lnTo>
                  <a:pt x="8191487" y="2748762"/>
                </a:lnTo>
                <a:close/>
              </a:path>
              <a:path w="8277225" h="3670300">
                <a:moveTo>
                  <a:pt x="8191487" y="1833664"/>
                </a:moveTo>
                <a:lnTo>
                  <a:pt x="8191030" y="1832533"/>
                </a:lnTo>
                <a:lnTo>
                  <a:pt x="8189163" y="1830679"/>
                </a:lnTo>
                <a:lnTo>
                  <a:pt x="8188045" y="1830209"/>
                </a:lnTo>
                <a:lnTo>
                  <a:pt x="8175892" y="1830209"/>
                </a:lnTo>
                <a:lnTo>
                  <a:pt x="8174761" y="1830679"/>
                </a:lnTo>
                <a:lnTo>
                  <a:pt x="8172907" y="1832533"/>
                </a:lnTo>
                <a:lnTo>
                  <a:pt x="8172437" y="1833664"/>
                </a:lnTo>
                <a:lnTo>
                  <a:pt x="8172437" y="1836293"/>
                </a:lnTo>
                <a:lnTo>
                  <a:pt x="8172907" y="1837410"/>
                </a:lnTo>
                <a:lnTo>
                  <a:pt x="8174761" y="1839277"/>
                </a:lnTo>
                <a:lnTo>
                  <a:pt x="8175892" y="1839734"/>
                </a:lnTo>
                <a:lnTo>
                  <a:pt x="8188045" y="1839734"/>
                </a:lnTo>
                <a:lnTo>
                  <a:pt x="8189163" y="1839277"/>
                </a:lnTo>
                <a:lnTo>
                  <a:pt x="8191030" y="1837410"/>
                </a:lnTo>
                <a:lnTo>
                  <a:pt x="8191487" y="1836293"/>
                </a:lnTo>
                <a:lnTo>
                  <a:pt x="8191487" y="1833664"/>
                </a:lnTo>
                <a:close/>
              </a:path>
              <a:path w="8277225" h="3670300">
                <a:moveTo>
                  <a:pt x="8191487" y="918552"/>
                </a:moveTo>
                <a:lnTo>
                  <a:pt x="8191030" y="917435"/>
                </a:lnTo>
                <a:lnTo>
                  <a:pt x="8189163" y="915568"/>
                </a:lnTo>
                <a:lnTo>
                  <a:pt x="8188045" y="915111"/>
                </a:lnTo>
                <a:lnTo>
                  <a:pt x="8175892" y="915111"/>
                </a:lnTo>
                <a:lnTo>
                  <a:pt x="8174761" y="915568"/>
                </a:lnTo>
                <a:lnTo>
                  <a:pt x="8172907" y="917435"/>
                </a:lnTo>
                <a:lnTo>
                  <a:pt x="8172437" y="918552"/>
                </a:lnTo>
                <a:lnTo>
                  <a:pt x="8172437" y="921181"/>
                </a:lnTo>
                <a:lnTo>
                  <a:pt x="8172907" y="922312"/>
                </a:lnTo>
                <a:lnTo>
                  <a:pt x="8174761" y="924166"/>
                </a:lnTo>
                <a:lnTo>
                  <a:pt x="8175892" y="924636"/>
                </a:lnTo>
                <a:lnTo>
                  <a:pt x="8188045" y="924636"/>
                </a:lnTo>
                <a:lnTo>
                  <a:pt x="8189163" y="924166"/>
                </a:lnTo>
                <a:lnTo>
                  <a:pt x="8191030" y="922312"/>
                </a:lnTo>
                <a:lnTo>
                  <a:pt x="8191487" y="921181"/>
                </a:lnTo>
                <a:lnTo>
                  <a:pt x="8191487" y="918552"/>
                </a:lnTo>
                <a:close/>
              </a:path>
              <a:path w="8277225" h="3670300">
                <a:moveTo>
                  <a:pt x="8191487" y="3454"/>
                </a:moveTo>
                <a:lnTo>
                  <a:pt x="8191030" y="2324"/>
                </a:lnTo>
                <a:lnTo>
                  <a:pt x="8189163" y="469"/>
                </a:lnTo>
                <a:lnTo>
                  <a:pt x="8188045" y="0"/>
                </a:lnTo>
                <a:lnTo>
                  <a:pt x="8175892" y="0"/>
                </a:lnTo>
                <a:lnTo>
                  <a:pt x="8174761" y="469"/>
                </a:lnTo>
                <a:lnTo>
                  <a:pt x="8172907" y="2324"/>
                </a:lnTo>
                <a:lnTo>
                  <a:pt x="8172437" y="3454"/>
                </a:lnTo>
                <a:lnTo>
                  <a:pt x="8172437" y="6083"/>
                </a:lnTo>
                <a:lnTo>
                  <a:pt x="8172907" y="7200"/>
                </a:lnTo>
                <a:lnTo>
                  <a:pt x="8174761" y="9067"/>
                </a:lnTo>
                <a:lnTo>
                  <a:pt x="8175892" y="9525"/>
                </a:lnTo>
                <a:lnTo>
                  <a:pt x="8188045" y="9525"/>
                </a:lnTo>
                <a:lnTo>
                  <a:pt x="8189163" y="9067"/>
                </a:lnTo>
                <a:lnTo>
                  <a:pt x="8191030" y="7200"/>
                </a:lnTo>
                <a:lnTo>
                  <a:pt x="8191487" y="6083"/>
                </a:lnTo>
                <a:lnTo>
                  <a:pt x="8191487" y="3454"/>
                </a:lnTo>
                <a:close/>
              </a:path>
              <a:path w="8277225" h="3670300">
                <a:moveTo>
                  <a:pt x="8248650" y="3663873"/>
                </a:moveTo>
                <a:lnTo>
                  <a:pt x="8248180" y="3662756"/>
                </a:lnTo>
                <a:lnTo>
                  <a:pt x="8246313" y="3660889"/>
                </a:lnTo>
                <a:lnTo>
                  <a:pt x="8245195" y="3660432"/>
                </a:lnTo>
                <a:lnTo>
                  <a:pt x="8233042" y="3660432"/>
                </a:lnTo>
                <a:lnTo>
                  <a:pt x="8231924" y="3660889"/>
                </a:lnTo>
                <a:lnTo>
                  <a:pt x="8230057" y="3662756"/>
                </a:lnTo>
                <a:lnTo>
                  <a:pt x="8229587" y="3663873"/>
                </a:lnTo>
                <a:lnTo>
                  <a:pt x="8229587" y="3666502"/>
                </a:lnTo>
                <a:lnTo>
                  <a:pt x="8230057" y="3667620"/>
                </a:lnTo>
                <a:lnTo>
                  <a:pt x="8231924" y="3669487"/>
                </a:lnTo>
                <a:lnTo>
                  <a:pt x="8233042" y="3669957"/>
                </a:lnTo>
                <a:lnTo>
                  <a:pt x="8245195" y="3669957"/>
                </a:lnTo>
                <a:lnTo>
                  <a:pt x="8246313" y="3669487"/>
                </a:lnTo>
                <a:lnTo>
                  <a:pt x="8248180" y="3667620"/>
                </a:lnTo>
                <a:lnTo>
                  <a:pt x="8248650" y="3666502"/>
                </a:lnTo>
                <a:lnTo>
                  <a:pt x="8248650" y="3663873"/>
                </a:lnTo>
                <a:close/>
              </a:path>
              <a:path w="8277225" h="3670300">
                <a:moveTo>
                  <a:pt x="8248650" y="2748762"/>
                </a:moveTo>
                <a:lnTo>
                  <a:pt x="8248180" y="2747645"/>
                </a:lnTo>
                <a:lnTo>
                  <a:pt x="8246313" y="2745790"/>
                </a:lnTo>
                <a:lnTo>
                  <a:pt x="8245195" y="2745321"/>
                </a:lnTo>
                <a:lnTo>
                  <a:pt x="8233042" y="2745321"/>
                </a:lnTo>
                <a:lnTo>
                  <a:pt x="8231924" y="2745790"/>
                </a:lnTo>
                <a:lnTo>
                  <a:pt x="8230057" y="2747645"/>
                </a:lnTo>
                <a:lnTo>
                  <a:pt x="8229587" y="2748762"/>
                </a:lnTo>
                <a:lnTo>
                  <a:pt x="8229587" y="2751391"/>
                </a:lnTo>
                <a:lnTo>
                  <a:pt x="8230057" y="2752521"/>
                </a:lnTo>
                <a:lnTo>
                  <a:pt x="8231924" y="2754376"/>
                </a:lnTo>
                <a:lnTo>
                  <a:pt x="8233042" y="2754846"/>
                </a:lnTo>
                <a:lnTo>
                  <a:pt x="8245195" y="2754846"/>
                </a:lnTo>
                <a:lnTo>
                  <a:pt x="8246313" y="2754376"/>
                </a:lnTo>
                <a:lnTo>
                  <a:pt x="8248180" y="2752521"/>
                </a:lnTo>
                <a:lnTo>
                  <a:pt x="8248650" y="2751391"/>
                </a:lnTo>
                <a:lnTo>
                  <a:pt x="8248650" y="2748762"/>
                </a:lnTo>
                <a:close/>
              </a:path>
              <a:path w="8277225" h="3670300">
                <a:moveTo>
                  <a:pt x="8248650" y="1833664"/>
                </a:moveTo>
                <a:lnTo>
                  <a:pt x="8248180" y="1832533"/>
                </a:lnTo>
                <a:lnTo>
                  <a:pt x="8246313" y="1830679"/>
                </a:lnTo>
                <a:lnTo>
                  <a:pt x="8245195" y="1830209"/>
                </a:lnTo>
                <a:lnTo>
                  <a:pt x="8233042" y="1830209"/>
                </a:lnTo>
                <a:lnTo>
                  <a:pt x="8231924" y="1830679"/>
                </a:lnTo>
                <a:lnTo>
                  <a:pt x="8230057" y="1832533"/>
                </a:lnTo>
                <a:lnTo>
                  <a:pt x="8229587" y="1833664"/>
                </a:lnTo>
                <a:lnTo>
                  <a:pt x="8229587" y="1836293"/>
                </a:lnTo>
                <a:lnTo>
                  <a:pt x="8230057" y="1837410"/>
                </a:lnTo>
                <a:lnTo>
                  <a:pt x="8231924" y="1839277"/>
                </a:lnTo>
                <a:lnTo>
                  <a:pt x="8233042" y="1839734"/>
                </a:lnTo>
                <a:lnTo>
                  <a:pt x="8245195" y="1839734"/>
                </a:lnTo>
                <a:lnTo>
                  <a:pt x="8246313" y="1839277"/>
                </a:lnTo>
                <a:lnTo>
                  <a:pt x="8248180" y="1837410"/>
                </a:lnTo>
                <a:lnTo>
                  <a:pt x="8248650" y="1836293"/>
                </a:lnTo>
                <a:lnTo>
                  <a:pt x="8248650" y="1833664"/>
                </a:lnTo>
                <a:close/>
              </a:path>
              <a:path w="8277225" h="3670300">
                <a:moveTo>
                  <a:pt x="8248650" y="918552"/>
                </a:moveTo>
                <a:lnTo>
                  <a:pt x="8248180" y="917435"/>
                </a:lnTo>
                <a:lnTo>
                  <a:pt x="8246313" y="915568"/>
                </a:lnTo>
                <a:lnTo>
                  <a:pt x="8245195" y="915111"/>
                </a:lnTo>
                <a:lnTo>
                  <a:pt x="8233042" y="915111"/>
                </a:lnTo>
                <a:lnTo>
                  <a:pt x="8231924" y="915568"/>
                </a:lnTo>
                <a:lnTo>
                  <a:pt x="8230057" y="917435"/>
                </a:lnTo>
                <a:lnTo>
                  <a:pt x="8229587" y="918552"/>
                </a:lnTo>
                <a:lnTo>
                  <a:pt x="8229587" y="921181"/>
                </a:lnTo>
                <a:lnTo>
                  <a:pt x="8230057" y="922312"/>
                </a:lnTo>
                <a:lnTo>
                  <a:pt x="8231924" y="924166"/>
                </a:lnTo>
                <a:lnTo>
                  <a:pt x="8233042" y="924636"/>
                </a:lnTo>
                <a:lnTo>
                  <a:pt x="8245195" y="924636"/>
                </a:lnTo>
                <a:lnTo>
                  <a:pt x="8246313" y="924166"/>
                </a:lnTo>
                <a:lnTo>
                  <a:pt x="8248180" y="922312"/>
                </a:lnTo>
                <a:lnTo>
                  <a:pt x="8248650" y="921181"/>
                </a:lnTo>
                <a:lnTo>
                  <a:pt x="8248650" y="918552"/>
                </a:lnTo>
                <a:close/>
              </a:path>
              <a:path w="8277225" h="3670300">
                <a:moveTo>
                  <a:pt x="8248650" y="3454"/>
                </a:moveTo>
                <a:lnTo>
                  <a:pt x="8248180" y="2324"/>
                </a:lnTo>
                <a:lnTo>
                  <a:pt x="8246313" y="469"/>
                </a:lnTo>
                <a:lnTo>
                  <a:pt x="8245195" y="0"/>
                </a:lnTo>
                <a:lnTo>
                  <a:pt x="8233042" y="0"/>
                </a:lnTo>
                <a:lnTo>
                  <a:pt x="8231924" y="469"/>
                </a:lnTo>
                <a:lnTo>
                  <a:pt x="8230057" y="2324"/>
                </a:lnTo>
                <a:lnTo>
                  <a:pt x="8229587" y="3454"/>
                </a:lnTo>
                <a:lnTo>
                  <a:pt x="8229587" y="6083"/>
                </a:lnTo>
                <a:lnTo>
                  <a:pt x="8230057" y="7200"/>
                </a:lnTo>
                <a:lnTo>
                  <a:pt x="8231924" y="9067"/>
                </a:lnTo>
                <a:lnTo>
                  <a:pt x="8233042" y="9525"/>
                </a:lnTo>
                <a:lnTo>
                  <a:pt x="8245195" y="9525"/>
                </a:lnTo>
                <a:lnTo>
                  <a:pt x="8246313" y="9067"/>
                </a:lnTo>
                <a:lnTo>
                  <a:pt x="8248180" y="7200"/>
                </a:lnTo>
                <a:lnTo>
                  <a:pt x="8248650" y="6083"/>
                </a:lnTo>
                <a:lnTo>
                  <a:pt x="8248650" y="3454"/>
                </a:lnTo>
                <a:close/>
              </a:path>
              <a:path w="8277225" h="3670300">
                <a:moveTo>
                  <a:pt x="8277225" y="3663873"/>
                </a:moveTo>
                <a:lnTo>
                  <a:pt x="8276755" y="3662756"/>
                </a:lnTo>
                <a:lnTo>
                  <a:pt x="8274888" y="3660889"/>
                </a:lnTo>
                <a:lnTo>
                  <a:pt x="8273770" y="3660432"/>
                </a:lnTo>
                <a:lnTo>
                  <a:pt x="8261617" y="3660432"/>
                </a:lnTo>
                <a:lnTo>
                  <a:pt x="8260499" y="3660889"/>
                </a:lnTo>
                <a:lnTo>
                  <a:pt x="8258632" y="3662756"/>
                </a:lnTo>
                <a:lnTo>
                  <a:pt x="8258175" y="3663873"/>
                </a:lnTo>
                <a:lnTo>
                  <a:pt x="8258175" y="3666502"/>
                </a:lnTo>
                <a:lnTo>
                  <a:pt x="8258632" y="3667620"/>
                </a:lnTo>
                <a:lnTo>
                  <a:pt x="8260499" y="3669487"/>
                </a:lnTo>
                <a:lnTo>
                  <a:pt x="8261617" y="3669957"/>
                </a:lnTo>
                <a:lnTo>
                  <a:pt x="8272462" y="3669957"/>
                </a:lnTo>
                <a:lnTo>
                  <a:pt x="8273770" y="3669957"/>
                </a:lnTo>
                <a:lnTo>
                  <a:pt x="8274888" y="3669487"/>
                </a:lnTo>
                <a:lnTo>
                  <a:pt x="8276755" y="3667620"/>
                </a:lnTo>
                <a:lnTo>
                  <a:pt x="8277225" y="3666502"/>
                </a:lnTo>
                <a:lnTo>
                  <a:pt x="8277225" y="366387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1010" y="4861024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9395" y="3945918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9395" y="3030813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9395" y="2115707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9395" y="1200601"/>
            <a:ext cx="149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40825" y="486102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043987" y="43583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140825" y="4272742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043987" y="377008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140825" y="368445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043987" y="318180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140825" y="3096178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043987" y="2593521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140825" y="2507895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9043987" y="2005239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140825" y="1919613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043987" y="1416957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140825" y="133133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043987" y="8286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5602" y="9524"/>
                </a:moveTo>
                <a:lnTo>
                  <a:pt x="14287" y="9524"/>
                </a:ln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140825" y="74304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05870" y="6527800"/>
            <a:ext cx="837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ahoma"/>
                <a:cs typeface="Tahoma"/>
              </a:rPr>
              <a:t>host_location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3845" y="914202"/>
            <a:ext cx="177800" cy="3947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host_acceptance_rate</a:t>
            </a:r>
            <a:r>
              <a:rPr dirty="0" sz="1200" spc="-5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dirty="0" sz="1200" spc="-5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52423"/>
                </a:solidFill>
                <a:latin typeface="Tahoma"/>
                <a:cs typeface="Tahoma"/>
              </a:rPr>
              <a:t>host_response_rate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336396" y="2043880"/>
            <a:ext cx="177800" cy="1687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dirty="0" sz="1200" spc="-50">
                <a:solidFill>
                  <a:srgbClr val="252423"/>
                </a:solidFill>
                <a:latin typeface="Tahoma"/>
                <a:cs typeface="Tahoma"/>
              </a:rPr>
              <a:t>host_is_superhost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43907" y="4994225"/>
            <a:ext cx="7940675" cy="140144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Melbourne,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Victoria,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520700" marR="5080" indent="429895">
              <a:lnSpc>
                <a:spcPct val="1415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St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Kilda,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52425" marR="5080" indent="-3365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Yarra,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Southbank,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Elwood,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just" marL="381000" marR="5080" indent="17780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Fitzroy,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Northcote,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Brunswick,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84175" marR="5080" indent="-27876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Port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Melbourne,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Richmond,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Sydney,</a:t>
            </a:r>
            <a:r>
              <a:rPr dirty="0" sz="900" spc="-6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14604" marR="5080" indent="38290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Hawthorn,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Melbourne,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Williamstown,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62585" marR="5080" indent="16573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Carlton,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Healesville,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Preston,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72110" marR="5080" indent="8763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Brighton,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Docklands,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175895" marR="5080" indent="5588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Fitzroy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North,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Glen</a:t>
            </a:r>
            <a:r>
              <a:rPr dirty="0" sz="900" spc="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Waverley,</a:t>
            </a:r>
            <a:r>
              <a:rPr dirty="0" sz="900" spc="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just" marL="258445" marR="5080" indent="30480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Olinda,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Abbotsford,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Collingwood,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12700" marR="5080" indent="10858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London,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Kingdom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New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Wales,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Point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Cook,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42265" marR="5080" indent="90805">
              <a:lnSpc>
                <a:spcPct val="1415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Reservoir,</a:t>
            </a:r>
            <a:r>
              <a:rPr dirty="0" sz="900" spc="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Saint Kilda,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Albert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Park,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Brisbane,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518159" marR="5080" indent="-15113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Clifton Hill,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Coburg,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327025" marR="5080" indent="-22034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East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Melbourne,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Kensington,</a:t>
            </a:r>
            <a:r>
              <a:rPr dirty="0" sz="900" spc="-6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448309" marR="5080" indent="-225425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Sandringham,</a:t>
            </a:r>
            <a:r>
              <a:rPr dirty="0" sz="900" spc="-5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 Yarraville,</a:t>
            </a:r>
            <a:r>
              <a:rPr dirty="0" sz="900" spc="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algn="r" marL="157480" marR="5080" indent="67310">
              <a:lnSpc>
                <a:spcPct val="1415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Brighton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East,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Australia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Brunswick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East,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68206" y="949692"/>
            <a:ext cx="8109584" cy="4003040"/>
            <a:chOff x="868206" y="949692"/>
            <a:chExt cx="8109584" cy="4003040"/>
          </a:xfrm>
        </p:grpSpPr>
        <p:sp>
          <p:nvSpPr>
            <p:cNvPr id="30" name="object 30" descr=""/>
            <p:cNvSpPr/>
            <p:nvPr/>
          </p:nvSpPr>
          <p:spPr>
            <a:xfrm>
              <a:off x="868197" y="965948"/>
              <a:ext cx="8033384" cy="3980815"/>
            </a:xfrm>
            <a:custGeom>
              <a:avLst/>
              <a:gdLst/>
              <a:ahLst/>
              <a:cxnLst/>
              <a:rect l="l" t="t" r="r" b="b"/>
              <a:pathLst>
                <a:path w="8033384" h="3980815">
                  <a:moveTo>
                    <a:pt x="76200" y="0"/>
                  </a:moveTo>
                  <a:lnTo>
                    <a:pt x="0" y="0"/>
                  </a:lnTo>
                  <a:lnTo>
                    <a:pt x="0" y="3980700"/>
                  </a:lnTo>
                  <a:lnTo>
                    <a:pt x="76200" y="3980700"/>
                  </a:lnTo>
                  <a:lnTo>
                    <a:pt x="76200" y="0"/>
                  </a:lnTo>
                  <a:close/>
                </a:path>
                <a:path w="8033384" h="3980815">
                  <a:moveTo>
                    <a:pt x="270281" y="228777"/>
                  </a:moveTo>
                  <a:lnTo>
                    <a:pt x="194081" y="228777"/>
                  </a:lnTo>
                  <a:lnTo>
                    <a:pt x="194081" y="3980713"/>
                  </a:lnTo>
                  <a:lnTo>
                    <a:pt x="270281" y="3980713"/>
                  </a:lnTo>
                  <a:lnTo>
                    <a:pt x="270281" y="228777"/>
                  </a:lnTo>
                  <a:close/>
                </a:path>
                <a:path w="8033384" h="3980815">
                  <a:moveTo>
                    <a:pt x="464362" y="1372654"/>
                  </a:moveTo>
                  <a:lnTo>
                    <a:pt x="388162" y="1372654"/>
                  </a:lnTo>
                  <a:lnTo>
                    <a:pt x="388162" y="3980700"/>
                  </a:lnTo>
                  <a:lnTo>
                    <a:pt x="464362" y="3980700"/>
                  </a:lnTo>
                  <a:lnTo>
                    <a:pt x="464362" y="1372654"/>
                  </a:lnTo>
                  <a:close/>
                </a:path>
                <a:path w="8033384" h="3980815">
                  <a:moveTo>
                    <a:pt x="658431" y="2470785"/>
                  </a:moveTo>
                  <a:lnTo>
                    <a:pt x="582231" y="2470785"/>
                  </a:lnTo>
                  <a:lnTo>
                    <a:pt x="582231" y="3980700"/>
                  </a:lnTo>
                  <a:lnTo>
                    <a:pt x="658431" y="3980700"/>
                  </a:lnTo>
                  <a:lnTo>
                    <a:pt x="658431" y="2470785"/>
                  </a:lnTo>
                  <a:close/>
                </a:path>
                <a:path w="8033384" h="3980815">
                  <a:moveTo>
                    <a:pt x="852512" y="2562288"/>
                  </a:moveTo>
                  <a:lnTo>
                    <a:pt x="776312" y="2562288"/>
                  </a:lnTo>
                  <a:lnTo>
                    <a:pt x="776312" y="3980700"/>
                  </a:lnTo>
                  <a:lnTo>
                    <a:pt x="852512" y="3980700"/>
                  </a:lnTo>
                  <a:lnTo>
                    <a:pt x="852512" y="2562288"/>
                  </a:lnTo>
                  <a:close/>
                </a:path>
                <a:path w="8033384" h="3980815">
                  <a:moveTo>
                    <a:pt x="1046594" y="2653804"/>
                  </a:moveTo>
                  <a:lnTo>
                    <a:pt x="970394" y="2653804"/>
                  </a:lnTo>
                  <a:lnTo>
                    <a:pt x="970394" y="3980713"/>
                  </a:lnTo>
                  <a:lnTo>
                    <a:pt x="1046594" y="3980713"/>
                  </a:lnTo>
                  <a:lnTo>
                    <a:pt x="1046594" y="2653804"/>
                  </a:lnTo>
                  <a:close/>
                </a:path>
                <a:path w="8033384" h="3980815">
                  <a:moveTo>
                    <a:pt x="1240663" y="2745321"/>
                  </a:moveTo>
                  <a:lnTo>
                    <a:pt x="1164463" y="2745321"/>
                  </a:lnTo>
                  <a:lnTo>
                    <a:pt x="1164463" y="3980700"/>
                  </a:lnTo>
                  <a:lnTo>
                    <a:pt x="1240663" y="3980700"/>
                  </a:lnTo>
                  <a:lnTo>
                    <a:pt x="1240663" y="2745321"/>
                  </a:lnTo>
                  <a:close/>
                </a:path>
                <a:path w="8033384" h="3980815">
                  <a:moveTo>
                    <a:pt x="1434744" y="2791066"/>
                  </a:moveTo>
                  <a:lnTo>
                    <a:pt x="1358544" y="2791066"/>
                  </a:lnTo>
                  <a:lnTo>
                    <a:pt x="1358544" y="3980713"/>
                  </a:lnTo>
                  <a:lnTo>
                    <a:pt x="1434744" y="3980713"/>
                  </a:lnTo>
                  <a:lnTo>
                    <a:pt x="1434744" y="2791066"/>
                  </a:lnTo>
                  <a:close/>
                </a:path>
                <a:path w="8033384" h="3980815">
                  <a:moveTo>
                    <a:pt x="1628825" y="2974086"/>
                  </a:moveTo>
                  <a:lnTo>
                    <a:pt x="1552625" y="2974086"/>
                  </a:lnTo>
                  <a:lnTo>
                    <a:pt x="1552625" y="3980713"/>
                  </a:lnTo>
                  <a:lnTo>
                    <a:pt x="1628825" y="3980713"/>
                  </a:lnTo>
                  <a:lnTo>
                    <a:pt x="1628825" y="2974086"/>
                  </a:lnTo>
                  <a:close/>
                </a:path>
                <a:path w="8033384" h="3980815">
                  <a:moveTo>
                    <a:pt x="1822894" y="2974086"/>
                  </a:moveTo>
                  <a:lnTo>
                    <a:pt x="1746694" y="2974086"/>
                  </a:lnTo>
                  <a:lnTo>
                    <a:pt x="1746694" y="3980713"/>
                  </a:lnTo>
                  <a:lnTo>
                    <a:pt x="1822894" y="3980713"/>
                  </a:lnTo>
                  <a:lnTo>
                    <a:pt x="1822894" y="2974086"/>
                  </a:lnTo>
                  <a:close/>
                </a:path>
                <a:path w="8033384" h="3980815">
                  <a:moveTo>
                    <a:pt x="2016975" y="3111360"/>
                  </a:moveTo>
                  <a:lnTo>
                    <a:pt x="1940775" y="3111360"/>
                  </a:lnTo>
                  <a:lnTo>
                    <a:pt x="1940775" y="3980700"/>
                  </a:lnTo>
                  <a:lnTo>
                    <a:pt x="2016975" y="3980700"/>
                  </a:lnTo>
                  <a:lnTo>
                    <a:pt x="2016975" y="3111360"/>
                  </a:lnTo>
                  <a:close/>
                </a:path>
                <a:path w="8033384" h="3980815">
                  <a:moveTo>
                    <a:pt x="2211057" y="3157118"/>
                  </a:moveTo>
                  <a:lnTo>
                    <a:pt x="2134857" y="3157118"/>
                  </a:lnTo>
                  <a:lnTo>
                    <a:pt x="2134857" y="3980713"/>
                  </a:lnTo>
                  <a:lnTo>
                    <a:pt x="2211057" y="3980713"/>
                  </a:lnTo>
                  <a:lnTo>
                    <a:pt x="2211057" y="3157118"/>
                  </a:lnTo>
                  <a:close/>
                </a:path>
                <a:path w="8033384" h="3980815">
                  <a:moveTo>
                    <a:pt x="2405126" y="3157118"/>
                  </a:moveTo>
                  <a:lnTo>
                    <a:pt x="2328926" y="3157118"/>
                  </a:lnTo>
                  <a:lnTo>
                    <a:pt x="2328926" y="3980713"/>
                  </a:lnTo>
                  <a:lnTo>
                    <a:pt x="2405126" y="3980713"/>
                  </a:lnTo>
                  <a:lnTo>
                    <a:pt x="2405126" y="3157118"/>
                  </a:lnTo>
                  <a:close/>
                </a:path>
                <a:path w="8033384" h="3980815">
                  <a:moveTo>
                    <a:pt x="2599207" y="3202863"/>
                  </a:moveTo>
                  <a:lnTo>
                    <a:pt x="2523007" y="3202863"/>
                  </a:lnTo>
                  <a:lnTo>
                    <a:pt x="2523007" y="3980713"/>
                  </a:lnTo>
                  <a:lnTo>
                    <a:pt x="2599207" y="3980713"/>
                  </a:lnTo>
                  <a:lnTo>
                    <a:pt x="2599207" y="3202863"/>
                  </a:lnTo>
                  <a:close/>
                </a:path>
                <a:path w="8033384" h="3980815">
                  <a:moveTo>
                    <a:pt x="2793288" y="3248622"/>
                  </a:moveTo>
                  <a:lnTo>
                    <a:pt x="2717088" y="3248622"/>
                  </a:lnTo>
                  <a:lnTo>
                    <a:pt x="2717088" y="3980700"/>
                  </a:lnTo>
                  <a:lnTo>
                    <a:pt x="2793288" y="3980700"/>
                  </a:lnTo>
                  <a:lnTo>
                    <a:pt x="2793288" y="3248622"/>
                  </a:lnTo>
                  <a:close/>
                </a:path>
                <a:path w="8033384" h="3980815">
                  <a:moveTo>
                    <a:pt x="2987370" y="3248622"/>
                  </a:moveTo>
                  <a:lnTo>
                    <a:pt x="2911170" y="3248622"/>
                  </a:lnTo>
                  <a:lnTo>
                    <a:pt x="2911170" y="3980700"/>
                  </a:lnTo>
                  <a:lnTo>
                    <a:pt x="2987370" y="3980700"/>
                  </a:lnTo>
                  <a:lnTo>
                    <a:pt x="2987370" y="3248622"/>
                  </a:lnTo>
                  <a:close/>
                </a:path>
                <a:path w="8033384" h="3980815">
                  <a:moveTo>
                    <a:pt x="3181439" y="3294380"/>
                  </a:moveTo>
                  <a:lnTo>
                    <a:pt x="3105239" y="3294380"/>
                  </a:lnTo>
                  <a:lnTo>
                    <a:pt x="3105239" y="3980700"/>
                  </a:lnTo>
                  <a:lnTo>
                    <a:pt x="3181439" y="3980700"/>
                  </a:lnTo>
                  <a:lnTo>
                    <a:pt x="3181439" y="3294380"/>
                  </a:lnTo>
                  <a:close/>
                </a:path>
                <a:path w="8033384" h="3980815">
                  <a:moveTo>
                    <a:pt x="3375520" y="3340138"/>
                  </a:moveTo>
                  <a:lnTo>
                    <a:pt x="3299320" y="3340138"/>
                  </a:lnTo>
                  <a:lnTo>
                    <a:pt x="3299320" y="3980713"/>
                  </a:lnTo>
                  <a:lnTo>
                    <a:pt x="3375520" y="3980713"/>
                  </a:lnTo>
                  <a:lnTo>
                    <a:pt x="3375520" y="3340138"/>
                  </a:lnTo>
                  <a:close/>
                </a:path>
                <a:path w="8033384" h="3980815">
                  <a:moveTo>
                    <a:pt x="3569601" y="3340138"/>
                  </a:moveTo>
                  <a:lnTo>
                    <a:pt x="3493401" y="3340138"/>
                  </a:lnTo>
                  <a:lnTo>
                    <a:pt x="3493401" y="3980713"/>
                  </a:lnTo>
                  <a:lnTo>
                    <a:pt x="3569601" y="3980713"/>
                  </a:lnTo>
                  <a:lnTo>
                    <a:pt x="3569601" y="3340138"/>
                  </a:lnTo>
                  <a:close/>
                </a:path>
                <a:path w="8033384" h="3980815">
                  <a:moveTo>
                    <a:pt x="3763670" y="3340138"/>
                  </a:moveTo>
                  <a:lnTo>
                    <a:pt x="3687470" y="3340138"/>
                  </a:lnTo>
                  <a:lnTo>
                    <a:pt x="3687470" y="3980713"/>
                  </a:lnTo>
                  <a:lnTo>
                    <a:pt x="3763670" y="3980713"/>
                  </a:lnTo>
                  <a:lnTo>
                    <a:pt x="3763670" y="3340138"/>
                  </a:lnTo>
                  <a:close/>
                </a:path>
                <a:path w="8033384" h="3980815">
                  <a:moveTo>
                    <a:pt x="3957751" y="3385883"/>
                  </a:moveTo>
                  <a:lnTo>
                    <a:pt x="3881551" y="3385883"/>
                  </a:lnTo>
                  <a:lnTo>
                    <a:pt x="3881551" y="3980713"/>
                  </a:lnTo>
                  <a:lnTo>
                    <a:pt x="3957751" y="3980713"/>
                  </a:lnTo>
                  <a:lnTo>
                    <a:pt x="3957751" y="3385883"/>
                  </a:lnTo>
                  <a:close/>
                </a:path>
                <a:path w="8033384" h="3980815">
                  <a:moveTo>
                    <a:pt x="4151833" y="3385883"/>
                  </a:moveTo>
                  <a:lnTo>
                    <a:pt x="4075633" y="3385883"/>
                  </a:lnTo>
                  <a:lnTo>
                    <a:pt x="4075633" y="3980713"/>
                  </a:lnTo>
                  <a:lnTo>
                    <a:pt x="4151833" y="3980713"/>
                  </a:lnTo>
                  <a:lnTo>
                    <a:pt x="4151833" y="3385883"/>
                  </a:lnTo>
                  <a:close/>
                </a:path>
                <a:path w="8033384" h="3980815">
                  <a:moveTo>
                    <a:pt x="4345902" y="3385883"/>
                  </a:moveTo>
                  <a:lnTo>
                    <a:pt x="4269702" y="3385883"/>
                  </a:lnTo>
                  <a:lnTo>
                    <a:pt x="4269702" y="3980713"/>
                  </a:lnTo>
                  <a:lnTo>
                    <a:pt x="4345902" y="3980713"/>
                  </a:lnTo>
                  <a:lnTo>
                    <a:pt x="4345902" y="3385883"/>
                  </a:lnTo>
                  <a:close/>
                </a:path>
                <a:path w="8033384" h="3980815">
                  <a:moveTo>
                    <a:pt x="4539983" y="3385883"/>
                  </a:moveTo>
                  <a:lnTo>
                    <a:pt x="4463783" y="3385883"/>
                  </a:lnTo>
                  <a:lnTo>
                    <a:pt x="4463783" y="3980713"/>
                  </a:lnTo>
                  <a:lnTo>
                    <a:pt x="4539983" y="3980713"/>
                  </a:lnTo>
                  <a:lnTo>
                    <a:pt x="4539983" y="3385883"/>
                  </a:lnTo>
                  <a:close/>
                </a:path>
                <a:path w="8033384" h="3980815">
                  <a:moveTo>
                    <a:pt x="4734064" y="3385883"/>
                  </a:moveTo>
                  <a:lnTo>
                    <a:pt x="4657864" y="3385883"/>
                  </a:lnTo>
                  <a:lnTo>
                    <a:pt x="4657864" y="3980713"/>
                  </a:lnTo>
                  <a:lnTo>
                    <a:pt x="4734064" y="3980713"/>
                  </a:lnTo>
                  <a:lnTo>
                    <a:pt x="4734064" y="3385883"/>
                  </a:lnTo>
                  <a:close/>
                </a:path>
                <a:path w="8033384" h="3980815">
                  <a:moveTo>
                    <a:pt x="4928133" y="3431641"/>
                  </a:moveTo>
                  <a:lnTo>
                    <a:pt x="4851933" y="3431641"/>
                  </a:lnTo>
                  <a:lnTo>
                    <a:pt x="4851933" y="3980700"/>
                  </a:lnTo>
                  <a:lnTo>
                    <a:pt x="4928133" y="3980700"/>
                  </a:lnTo>
                  <a:lnTo>
                    <a:pt x="4928133" y="3431641"/>
                  </a:lnTo>
                  <a:close/>
                </a:path>
                <a:path w="8033384" h="3980815">
                  <a:moveTo>
                    <a:pt x="5122215" y="3431641"/>
                  </a:moveTo>
                  <a:lnTo>
                    <a:pt x="5046015" y="3431641"/>
                  </a:lnTo>
                  <a:lnTo>
                    <a:pt x="5046015" y="3980700"/>
                  </a:lnTo>
                  <a:lnTo>
                    <a:pt x="5122215" y="3980700"/>
                  </a:lnTo>
                  <a:lnTo>
                    <a:pt x="5122215" y="3431641"/>
                  </a:lnTo>
                  <a:close/>
                </a:path>
                <a:path w="8033384" h="3980815">
                  <a:moveTo>
                    <a:pt x="5316296" y="3431641"/>
                  </a:moveTo>
                  <a:lnTo>
                    <a:pt x="5240096" y="3431641"/>
                  </a:lnTo>
                  <a:lnTo>
                    <a:pt x="5240096" y="3980700"/>
                  </a:lnTo>
                  <a:lnTo>
                    <a:pt x="5316296" y="3980700"/>
                  </a:lnTo>
                  <a:lnTo>
                    <a:pt x="5316296" y="3431641"/>
                  </a:lnTo>
                  <a:close/>
                </a:path>
                <a:path w="8033384" h="3980815">
                  <a:moveTo>
                    <a:pt x="5510377" y="3431641"/>
                  </a:moveTo>
                  <a:lnTo>
                    <a:pt x="5434177" y="3431641"/>
                  </a:lnTo>
                  <a:lnTo>
                    <a:pt x="5434177" y="3980700"/>
                  </a:lnTo>
                  <a:lnTo>
                    <a:pt x="5510377" y="3980700"/>
                  </a:lnTo>
                  <a:lnTo>
                    <a:pt x="5510377" y="3431641"/>
                  </a:lnTo>
                  <a:close/>
                </a:path>
                <a:path w="8033384" h="3980815">
                  <a:moveTo>
                    <a:pt x="5704446" y="3431641"/>
                  </a:moveTo>
                  <a:lnTo>
                    <a:pt x="5628246" y="3431641"/>
                  </a:lnTo>
                  <a:lnTo>
                    <a:pt x="5628246" y="3980700"/>
                  </a:lnTo>
                  <a:lnTo>
                    <a:pt x="5704446" y="3980700"/>
                  </a:lnTo>
                  <a:lnTo>
                    <a:pt x="5704446" y="3431641"/>
                  </a:lnTo>
                  <a:close/>
                </a:path>
                <a:path w="8033384" h="3980815">
                  <a:moveTo>
                    <a:pt x="5898527" y="3431641"/>
                  </a:moveTo>
                  <a:lnTo>
                    <a:pt x="5822327" y="3431641"/>
                  </a:lnTo>
                  <a:lnTo>
                    <a:pt x="5822327" y="3980700"/>
                  </a:lnTo>
                  <a:lnTo>
                    <a:pt x="5898527" y="3980700"/>
                  </a:lnTo>
                  <a:lnTo>
                    <a:pt x="5898527" y="3431641"/>
                  </a:lnTo>
                  <a:close/>
                </a:path>
                <a:path w="8033384" h="3980815">
                  <a:moveTo>
                    <a:pt x="6092609" y="3431641"/>
                  </a:moveTo>
                  <a:lnTo>
                    <a:pt x="6016409" y="3431641"/>
                  </a:lnTo>
                  <a:lnTo>
                    <a:pt x="6016409" y="3980700"/>
                  </a:lnTo>
                  <a:lnTo>
                    <a:pt x="6092609" y="3980700"/>
                  </a:lnTo>
                  <a:lnTo>
                    <a:pt x="6092609" y="3431641"/>
                  </a:lnTo>
                  <a:close/>
                </a:path>
                <a:path w="8033384" h="3980815">
                  <a:moveTo>
                    <a:pt x="6286678" y="3477399"/>
                  </a:moveTo>
                  <a:lnTo>
                    <a:pt x="6210478" y="3477399"/>
                  </a:lnTo>
                  <a:lnTo>
                    <a:pt x="6210478" y="3980700"/>
                  </a:lnTo>
                  <a:lnTo>
                    <a:pt x="6286678" y="3980700"/>
                  </a:lnTo>
                  <a:lnTo>
                    <a:pt x="6286678" y="3477399"/>
                  </a:lnTo>
                  <a:close/>
                </a:path>
                <a:path w="8033384" h="3980815">
                  <a:moveTo>
                    <a:pt x="6480759" y="3477399"/>
                  </a:moveTo>
                  <a:lnTo>
                    <a:pt x="6404559" y="3477399"/>
                  </a:lnTo>
                  <a:lnTo>
                    <a:pt x="6404559" y="3980700"/>
                  </a:lnTo>
                  <a:lnTo>
                    <a:pt x="6480759" y="3980700"/>
                  </a:lnTo>
                  <a:lnTo>
                    <a:pt x="6480759" y="3477399"/>
                  </a:lnTo>
                  <a:close/>
                </a:path>
                <a:path w="8033384" h="3980815">
                  <a:moveTo>
                    <a:pt x="6674840" y="3477399"/>
                  </a:moveTo>
                  <a:lnTo>
                    <a:pt x="6598640" y="3477399"/>
                  </a:lnTo>
                  <a:lnTo>
                    <a:pt x="6598640" y="3980700"/>
                  </a:lnTo>
                  <a:lnTo>
                    <a:pt x="6674840" y="3980700"/>
                  </a:lnTo>
                  <a:lnTo>
                    <a:pt x="6674840" y="3477399"/>
                  </a:lnTo>
                  <a:close/>
                </a:path>
                <a:path w="8033384" h="3980815">
                  <a:moveTo>
                    <a:pt x="6868909" y="3477399"/>
                  </a:moveTo>
                  <a:lnTo>
                    <a:pt x="6792709" y="3477399"/>
                  </a:lnTo>
                  <a:lnTo>
                    <a:pt x="6792709" y="3980700"/>
                  </a:lnTo>
                  <a:lnTo>
                    <a:pt x="6868909" y="3980700"/>
                  </a:lnTo>
                  <a:lnTo>
                    <a:pt x="6868909" y="3477399"/>
                  </a:lnTo>
                  <a:close/>
                </a:path>
                <a:path w="8033384" h="3980815">
                  <a:moveTo>
                    <a:pt x="7062991" y="3477399"/>
                  </a:moveTo>
                  <a:lnTo>
                    <a:pt x="6986791" y="3477399"/>
                  </a:lnTo>
                  <a:lnTo>
                    <a:pt x="6986791" y="3980700"/>
                  </a:lnTo>
                  <a:lnTo>
                    <a:pt x="7062991" y="3980700"/>
                  </a:lnTo>
                  <a:lnTo>
                    <a:pt x="7062991" y="3477399"/>
                  </a:lnTo>
                  <a:close/>
                </a:path>
                <a:path w="8033384" h="3980815">
                  <a:moveTo>
                    <a:pt x="7257072" y="3477399"/>
                  </a:moveTo>
                  <a:lnTo>
                    <a:pt x="7180872" y="3477399"/>
                  </a:lnTo>
                  <a:lnTo>
                    <a:pt x="7180872" y="3980700"/>
                  </a:lnTo>
                  <a:lnTo>
                    <a:pt x="7257072" y="3980700"/>
                  </a:lnTo>
                  <a:lnTo>
                    <a:pt x="7257072" y="3477399"/>
                  </a:lnTo>
                  <a:close/>
                </a:path>
                <a:path w="8033384" h="3980815">
                  <a:moveTo>
                    <a:pt x="7451141" y="3477399"/>
                  </a:moveTo>
                  <a:lnTo>
                    <a:pt x="7374941" y="3477399"/>
                  </a:lnTo>
                  <a:lnTo>
                    <a:pt x="7374941" y="3980700"/>
                  </a:lnTo>
                  <a:lnTo>
                    <a:pt x="7451141" y="3980700"/>
                  </a:lnTo>
                  <a:lnTo>
                    <a:pt x="7451141" y="3477399"/>
                  </a:lnTo>
                  <a:close/>
                </a:path>
                <a:path w="8033384" h="3980815">
                  <a:moveTo>
                    <a:pt x="7645222" y="3477399"/>
                  </a:moveTo>
                  <a:lnTo>
                    <a:pt x="7569022" y="3477399"/>
                  </a:lnTo>
                  <a:lnTo>
                    <a:pt x="7569022" y="3980700"/>
                  </a:lnTo>
                  <a:lnTo>
                    <a:pt x="7645222" y="3980700"/>
                  </a:lnTo>
                  <a:lnTo>
                    <a:pt x="7645222" y="3477399"/>
                  </a:lnTo>
                  <a:close/>
                </a:path>
                <a:path w="8033384" h="3980815">
                  <a:moveTo>
                    <a:pt x="7839303" y="3523157"/>
                  </a:moveTo>
                  <a:lnTo>
                    <a:pt x="7763103" y="3523157"/>
                  </a:lnTo>
                  <a:lnTo>
                    <a:pt x="7763103" y="3980713"/>
                  </a:lnTo>
                  <a:lnTo>
                    <a:pt x="7839303" y="3980713"/>
                  </a:lnTo>
                  <a:lnTo>
                    <a:pt x="7839303" y="3523157"/>
                  </a:lnTo>
                  <a:close/>
                </a:path>
                <a:path w="8033384" h="3980815">
                  <a:moveTo>
                    <a:pt x="8033372" y="3523157"/>
                  </a:moveTo>
                  <a:lnTo>
                    <a:pt x="7957172" y="3523157"/>
                  </a:lnTo>
                  <a:lnTo>
                    <a:pt x="7957172" y="3980713"/>
                  </a:lnTo>
                  <a:lnTo>
                    <a:pt x="8033372" y="3980713"/>
                  </a:lnTo>
                  <a:lnTo>
                    <a:pt x="8033372" y="35231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44397" y="2841916"/>
              <a:ext cx="8033384" cy="2105025"/>
            </a:xfrm>
            <a:custGeom>
              <a:avLst/>
              <a:gdLst/>
              <a:ahLst/>
              <a:cxnLst/>
              <a:rect l="l" t="t" r="r" b="b"/>
              <a:pathLst>
                <a:path w="8033384" h="2105025">
                  <a:moveTo>
                    <a:pt x="76200" y="0"/>
                  </a:moveTo>
                  <a:lnTo>
                    <a:pt x="0" y="0"/>
                  </a:lnTo>
                  <a:lnTo>
                    <a:pt x="0" y="2104732"/>
                  </a:lnTo>
                  <a:lnTo>
                    <a:pt x="76200" y="2104732"/>
                  </a:lnTo>
                  <a:lnTo>
                    <a:pt x="76200" y="0"/>
                  </a:lnTo>
                  <a:close/>
                </a:path>
                <a:path w="8033384" h="2105025">
                  <a:moveTo>
                    <a:pt x="270281" y="228777"/>
                  </a:moveTo>
                  <a:lnTo>
                    <a:pt x="194081" y="228777"/>
                  </a:lnTo>
                  <a:lnTo>
                    <a:pt x="194081" y="2104745"/>
                  </a:lnTo>
                  <a:lnTo>
                    <a:pt x="270281" y="2104745"/>
                  </a:lnTo>
                  <a:lnTo>
                    <a:pt x="270281" y="228777"/>
                  </a:lnTo>
                  <a:close/>
                </a:path>
                <a:path w="8033384" h="2105025">
                  <a:moveTo>
                    <a:pt x="464362" y="915098"/>
                  </a:moveTo>
                  <a:lnTo>
                    <a:pt x="388162" y="915098"/>
                  </a:lnTo>
                  <a:lnTo>
                    <a:pt x="388162" y="2104745"/>
                  </a:lnTo>
                  <a:lnTo>
                    <a:pt x="464362" y="2104745"/>
                  </a:lnTo>
                  <a:lnTo>
                    <a:pt x="464362" y="915098"/>
                  </a:lnTo>
                  <a:close/>
                </a:path>
                <a:path w="8033384" h="2105025">
                  <a:moveTo>
                    <a:pt x="658431" y="1555673"/>
                  </a:moveTo>
                  <a:lnTo>
                    <a:pt x="582231" y="1555673"/>
                  </a:lnTo>
                  <a:lnTo>
                    <a:pt x="582231" y="2104732"/>
                  </a:lnTo>
                  <a:lnTo>
                    <a:pt x="658431" y="2104732"/>
                  </a:lnTo>
                  <a:lnTo>
                    <a:pt x="658431" y="1555673"/>
                  </a:lnTo>
                  <a:close/>
                </a:path>
                <a:path w="8033384" h="2105025">
                  <a:moveTo>
                    <a:pt x="852512" y="1601431"/>
                  </a:moveTo>
                  <a:lnTo>
                    <a:pt x="776312" y="1601431"/>
                  </a:lnTo>
                  <a:lnTo>
                    <a:pt x="776312" y="2104732"/>
                  </a:lnTo>
                  <a:lnTo>
                    <a:pt x="852512" y="2104732"/>
                  </a:lnTo>
                  <a:lnTo>
                    <a:pt x="852512" y="1601431"/>
                  </a:lnTo>
                  <a:close/>
                </a:path>
                <a:path w="8033384" h="2105025">
                  <a:moveTo>
                    <a:pt x="1046594" y="1692948"/>
                  </a:moveTo>
                  <a:lnTo>
                    <a:pt x="970394" y="1692948"/>
                  </a:lnTo>
                  <a:lnTo>
                    <a:pt x="970394" y="2104745"/>
                  </a:lnTo>
                  <a:lnTo>
                    <a:pt x="1046594" y="2104745"/>
                  </a:lnTo>
                  <a:lnTo>
                    <a:pt x="1046594" y="1692948"/>
                  </a:lnTo>
                  <a:close/>
                </a:path>
                <a:path w="8033384" h="2105025">
                  <a:moveTo>
                    <a:pt x="1240663" y="1601431"/>
                  </a:moveTo>
                  <a:lnTo>
                    <a:pt x="1164463" y="1601431"/>
                  </a:lnTo>
                  <a:lnTo>
                    <a:pt x="1164463" y="2104732"/>
                  </a:lnTo>
                  <a:lnTo>
                    <a:pt x="1240663" y="2104732"/>
                  </a:lnTo>
                  <a:lnTo>
                    <a:pt x="1240663" y="1601431"/>
                  </a:lnTo>
                  <a:close/>
                </a:path>
                <a:path w="8033384" h="2105025">
                  <a:moveTo>
                    <a:pt x="1434744" y="1738693"/>
                  </a:moveTo>
                  <a:lnTo>
                    <a:pt x="1358544" y="1738693"/>
                  </a:lnTo>
                  <a:lnTo>
                    <a:pt x="1358544" y="2104745"/>
                  </a:lnTo>
                  <a:lnTo>
                    <a:pt x="1434744" y="2104745"/>
                  </a:lnTo>
                  <a:lnTo>
                    <a:pt x="1434744" y="1738693"/>
                  </a:lnTo>
                  <a:close/>
                </a:path>
                <a:path w="8033384" h="2105025">
                  <a:moveTo>
                    <a:pt x="1628825" y="1875967"/>
                  </a:moveTo>
                  <a:lnTo>
                    <a:pt x="1552625" y="1875967"/>
                  </a:lnTo>
                  <a:lnTo>
                    <a:pt x="1552625" y="2104745"/>
                  </a:lnTo>
                  <a:lnTo>
                    <a:pt x="1628825" y="2104745"/>
                  </a:lnTo>
                  <a:lnTo>
                    <a:pt x="1628825" y="1875967"/>
                  </a:lnTo>
                  <a:close/>
                </a:path>
                <a:path w="8033384" h="2105025">
                  <a:moveTo>
                    <a:pt x="1822894" y="1830209"/>
                  </a:moveTo>
                  <a:lnTo>
                    <a:pt x="1746694" y="1830209"/>
                  </a:lnTo>
                  <a:lnTo>
                    <a:pt x="1746694" y="2104745"/>
                  </a:lnTo>
                  <a:lnTo>
                    <a:pt x="1822894" y="2104745"/>
                  </a:lnTo>
                  <a:lnTo>
                    <a:pt x="1822894" y="1830209"/>
                  </a:lnTo>
                  <a:close/>
                </a:path>
                <a:path w="8033384" h="2105025">
                  <a:moveTo>
                    <a:pt x="2016975" y="1830209"/>
                  </a:moveTo>
                  <a:lnTo>
                    <a:pt x="1940775" y="1830209"/>
                  </a:lnTo>
                  <a:lnTo>
                    <a:pt x="1940775" y="2104745"/>
                  </a:lnTo>
                  <a:lnTo>
                    <a:pt x="2016975" y="2104745"/>
                  </a:lnTo>
                  <a:lnTo>
                    <a:pt x="2016975" y="1830209"/>
                  </a:lnTo>
                  <a:close/>
                </a:path>
                <a:path w="8033384" h="2105025">
                  <a:moveTo>
                    <a:pt x="2211057" y="1692948"/>
                  </a:moveTo>
                  <a:lnTo>
                    <a:pt x="2134857" y="1692948"/>
                  </a:lnTo>
                  <a:lnTo>
                    <a:pt x="2134857" y="2104745"/>
                  </a:lnTo>
                  <a:lnTo>
                    <a:pt x="2211057" y="2104745"/>
                  </a:lnTo>
                  <a:lnTo>
                    <a:pt x="2211057" y="1692948"/>
                  </a:lnTo>
                  <a:close/>
                </a:path>
                <a:path w="8033384" h="2105025">
                  <a:moveTo>
                    <a:pt x="2405126" y="1921713"/>
                  </a:moveTo>
                  <a:lnTo>
                    <a:pt x="2328926" y="1921713"/>
                  </a:lnTo>
                  <a:lnTo>
                    <a:pt x="2328926" y="2104745"/>
                  </a:lnTo>
                  <a:lnTo>
                    <a:pt x="2405126" y="2104745"/>
                  </a:lnTo>
                  <a:lnTo>
                    <a:pt x="2405126" y="1921713"/>
                  </a:lnTo>
                  <a:close/>
                </a:path>
                <a:path w="8033384" h="2105025">
                  <a:moveTo>
                    <a:pt x="2599207" y="1692948"/>
                  </a:moveTo>
                  <a:lnTo>
                    <a:pt x="2523007" y="1692948"/>
                  </a:lnTo>
                  <a:lnTo>
                    <a:pt x="2523007" y="2104745"/>
                  </a:lnTo>
                  <a:lnTo>
                    <a:pt x="2599207" y="2104745"/>
                  </a:lnTo>
                  <a:lnTo>
                    <a:pt x="2599207" y="1692948"/>
                  </a:lnTo>
                  <a:close/>
                </a:path>
                <a:path w="8033384" h="2105025">
                  <a:moveTo>
                    <a:pt x="2793288" y="1921713"/>
                  </a:moveTo>
                  <a:lnTo>
                    <a:pt x="2717088" y="1921713"/>
                  </a:lnTo>
                  <a:lnTo>
                    <a:pt x="2717088" y="2104745"/>
                  </a:lnTo>
                  <a:lnTo>
                    <a:pt x="2793288" y="2104745"/>
                  </a:lnTo>
                  <a:lnTo>
                    <a:pt x="2793288" y="1921713"/>
                  </a:lnTo>
                  <a:close/>
                </a:path>
                <a:path w="8033384" h="2105025">
                  <a:moveTo>
                    <a:pt x="2987370" y="1921713"/>
                  </a:moveTo>
                  <a:lnTo>
                    <a:pt x="2911170" y="1921713"/>
                  </a:lnTo>
                  <a:lnTo>
                    <a:pt x="2911170" y="2104745"/>
                  </a:lnTo>
                  <a:lnTo>
                    <a:pt x="2987370" y="2104745"/>
                  </a:lnTo>
                  <a:lnTo>
                    <a:pt x="2987370" y="1921713"/>
                  </a:lnTo>
                  <a:close/>
                </a:path>
                <a:path w="8033384" h="2105025">
                  <a:moveTo>
                    <a:pt x="3181439" y="1967471"/>
                  </a:moveTo>
                  <a:lnTo>
                    <a:pt x="3105239" y="1967471"/>
                  </a:lnTo>
                  <a:lnTo>
                    <a:pt x="3105239" y="2104732"/>
                  </a:lnTo>
                  <a:lnTo>
                    <a:pt x="3181439" y="2104732"/>
                  </a:lnTo>
                  <a:lnTo>
                    <a:pt x="3181439" y="1967471"/>
                  </a:lnTo>
                  <a:close/>
                </a:path>
                <a:path w="8033384" h="2105025">
                  <a:moveTo>
                    <a:pt x="3375520" y="1830209"/>
                  </a:moveTo>
                  <a:lnTo>
                    <a:pt x="3299320" y="1830209"/>
                  </a:lnTo>
                  <a:lnTo>
                    <a:pt x="3299320" y="2104745"/>
                  </a:lnTo>
                  <a:lnTo>
                    <a:pt x="3375520" y="2104745"/>
                  </a:lnTo>
                  <a:lnTo>
                    <a:pt x="3375520" y="1830209"/>
                  </a:lnTo>
                  <a:close/>
                </a:path>
                <a:path w="8033384" h="2105025">
                  <a:moveTo>
                    <a:pt x="3569601" y="1921713"/>
                  </a:moveTo>
                  <a:lnTo>
                    <a:pt x="3493401" y="1921713"/>
                  </a:lnTo>
                  <a:lnTo>
                    <a:pt x="3493401" y="2104745"/>
                  </a:lnTo>
                  <a:lnTo>
                    <a:pt x="3569601" y="2104745"/>
                  </a:lnTo>
                  <a:lnTo>
                    <a:pt x="3569601" y="1921713"/>
                  </a:lnTo>
                  <a:close/>
                </a:path>
                <a:path w="8033384" h="2105025">
                  <a:moveTo>
                    <a:pt x="3763670" y="1875967"/>
                  </a:moveTo>
                  <a:lnTo>
                    <a:pt x="3687470" y="1875967"/>
                  </a:lnTo>
                  <a:lnTo>
                    <a:pt x="3687470" y="2104745"/>
                  </a:lnTo>
                  <a:lnTo>
                    <a:pt x="3763670" y="2104745"/>
                  </a:lnTo>
                  <a:lnTo>
                    <a:pt x="3763670" y="1875967"/>
                  </a:lnTo>
                  <a:close/>
                </a:path>
                <a:path w="8033384" h="2105025">
                  <a:moveTo>
                    <a:pt x="3957751" y="1738693"/>
                  </a:moveTo>
                  <a:lnTo>
                    <a:pt x="3881551" y="1738693"/>
                  </a:lnTo>
                  <a:lnTo>
                    <a:pt x="3881551" y="2104745"/>
                  </a:lnTo>
                  <a:lnTo>
                    <a:pt x="3957751" y="2104745"/>
                  </a:lnTo>
                  <a:lnTo>
                    <a:pt x="3957751" y="1738693"/>
                  </a:lnTo>
                  <a:close/>
                </a:path>
                <a:path w="8033384" h="2105025">
                  <a:moveTo>
                    <a:pt x="4151833" y="1738693"/>
                  </a:moveTo>
                  <a:lnTo>
                    <a:pt x="4075633" y="1738693"/>
                  </a:lnTo>
                  <a:lnTo>
                    <a:pt x="4075633" y="2104745"/>
                  </a:lnTo>
                  <a:lnTo>
                    <a:pt x="4151833" y="2104745"/>
                  </a:lnTo>
                  <a:lnTo>
                    <a:pt x="4151833" y="1738693"/>
                  </a:lnTo>
                  <a:close/>
                </a:path>
                <a:path w="8033384" h="2105025">
                  <a:moveTo>
                    <a:pt x="4345902" y="2013229"/>
                  </a:moveTo>
                  <a:lnTo>
                    <a:pt x="4269702" y="2013229"/>
                  </a:lnTo>
                  <a:lnTo>
                    <a:pt x="4269702" y="2104745"/>
                  </a:lnTo>
                  <a:lnTo>
                    <a:pt x="4345902" y="2104745"/>
                  </a:lnTo>
                  <a:lnTo>
                    <a:pt x="4345902" y="2013229"/>
                  </a:lnTo>
                  <a:close/>
                </a:path>
                <a:path w="8033384" h="2105025">
                  <a:moveTo>
                    <a:pt x="4539983" y="1921713"/>
                  </a:moveTo>
                  <a:lnTo>
                    <a:pt x="4463783" y="1921713"/>
                  </a:lnTo>
                  <a:lnTo>
                    <a:pt x="4463783" y="2104745"/>
                  </a:lnTo>
                  <a:lnTo>
                    <a:pt x="4539983" y="2104745"/>
                  </a:lnTo>
                  <a:lnTo>
                    <a:pt x="4539983" y="1921713"/>
                  </a:lnTo>
                  <a:close/>
                </a:path>
                <a:path w="8033384" h="2105025">
                  <a:moveTo>
                    <a:pt x="4734064" y="1875967"/>
                  </a:moveTo>
                  <a:lnTo>
                    <a:pt x="4657864" y="1875967"/>
                  </a:lnTo>
                  <a:lnTo>
                    <a:pt x="4657864" y="2104745"/>
                  </a:lnTo>
                  <a:lnTo>
                    <a:pt x="4734064" y="2104745"/>
                  </a:lnTo>
                  <a:lnTo>
                    <a:pt x="4734064" y="1875967"/>
                  </a:lnTo>
                  <a:close/>
                </a:path>
                <a:path w="8033384" h="2105025">
                  <a:moveTo>
                    <a:pt x="4928133" y="1967471"/>
                  </a:moveTo>
                  <a:lnTo>
                    <a:pt x="4851933" y="1967471"/>
                  </a:lnTo>
                  <a:lnTo>
                    <a:pt x="4851933" y="2104732"/>
                  </a:lnTo>
                  <a:lnTo>
                    <a:pt x="4928133" y="2104732"/>
                  </a:lnTo>
                  <a:lnTo>
                    <a:pt x="4928133" y="1967471"/>
                  </a:lnTo>
                  <a:close/>
                </a:path>
                <a:path w="8033384" h="2105025">
                  <a:moveTo>
                    <a:pt x="5122215" y="1967471"/>
                  </a:moveTo>
                  <a:lnTo>
                    <a:pt x="5046015" y="1967471"/>
                  </a:lnTo>
                  <a:lnTo>
                    <a:pt x="5046015" y="2104732"/>
                  </a:lnTo>
                  <a:lnTo>
                    <a:pt x="5122215" y="2104732"/>
                  </a:lnTo>
                  <a:lnTo>
                    <a:pt x="5122215" y="1967471"/>
                  </a:lnTo>
                  <a:close/>
                </a:path>
                <a:path w="8033384" h="2105025">
                  <a:moveTo>
                    <a:pt x="5316296" y="1875967"/>
                  </a:moveTo>
                  <a:lnTo>
                    <a:pt x="5240096" y="1875967"/>
                  </a:lnTo>
                  <a:lnTo>
                    <a:pt x="5240096" y="2104745"/>
                  </a:lnTo>
                  <a:lnTo>
                    <a:pt x="5316296" y="2104745"/>
                  </a:lnTo>
                  <a:lnTo>
                    <a:pt x="5316296" y="1875967"/>
                  </a:lnTo>
                  <a:close/>
                </a:path>
                <a:path w="8033384" h="2105025">
                  <a:moveTo>
                    <a:pt x="5510377" y="1784451"/>
                  </a:moveTo>
                  <a:lnTo>
                    <a:pt x="5434177" y="1784451"/>
                  </a:lnTo>
                  <a:lnTo>
                    <a:pt x="5434177" y="2104732"/>
                  </a:lnTo>
                  <a:lnTo>
                    <a:pt x="5510377" y="2104732"/>
                  </a:lnTo>
                  <a:lnTo>
                    <a:pt x="5510377" y="1784451"/>
                  </a:lnTo>
                  <a:close/>
                </a:path>
                <a:path w="8033384" h="2105025">
                  <a:moveTo>
                    <a:pt x="5704446" y="1967471"/>
                  </a:moveTo>
                  <a:lnTo>
                    <a:pt x="5628246" y="1967471"/>
                  </a:lnTo>
                  <a:lnTo>
                    <a:pt x="5628246" y="2104732"/>
                  </a:lnTo>
                  <a:lnTo>
                    <a:pt x="5704446" y="2104732"/>
                  </a:lnTo>
                  <a:lnTo>
                    <a:pt x="5704446" y="1967471"/>
                  </a:lnTo>
                  <a:close/>
                </a:path>
                <a:path w="8033384" h="2105025">
                  <a:moveTo>
                    <a:pt x="5898527" y="1967471"/>
                  </a:moveTo>
                  <a:lnTo>
                    <a:pt x="5822327" y="1967471"/>
                  </a:lnTo>
                  <a:lnTo>
                    <a:pt x="5822327" y="2104732"/>
                  </a:lnTo>
                  <a:lnTo>
                    <a:pt x="5898527" y="2104732"/>
                  </a:lnTo>
                  <a:lnTo>
                    <a:pt x="5898527" y="1967471"/>
                  </a:lnTo>
                  <a:close/>
                </a:path>
                <a:path w="8033384" h="2105025">
                  <a:moveTo>
                    <a:pt x="6092609" y="1830209"/>
                  </a:moveTo>
                  <a:lnTo>
                    <a:pt x="6016409" y="1830209"/>
                  </a:lnTo>
                  <a:lnTo>
                    <a:pt x="6016409" y="2104745"/>
                  </a:lnTo>
                  <a:lnTo>
                    <a:pt x="6092609" y="2104745"/>
                  </a:lnTo>
                  <a:lnTo>
                    <a:pt x="6092609" y="1830209"/>
                  </a:lnTo>
                  <a:close/>
                </a:path>
                <a:path w="8033384" h="2105025">
                  <a:moveTo>
                    <a:pt x="6286678" y="1875967"/>
                  </a:moveTo>
                  <a:lnTo>
                    <a:pt x="6210478" y="1875967"/>
                  </a:lnTo>
                  <a:lnTo>
                    <a:pt x="6210478" y="2104745"/>
                  </a:lnTo>
                  <a:lnTo>
                    <a:pt x="6286678" y="2104745"/>
                  </a:lnTo>
                  <a:lnTo>
                    <a:pt x="6286678" y="1875967"/>
                  </a:lnTo>
                  <a:close/>
                </a:path>
                <a:path w="8033384" h="2105025">
                  <a:moveTo>
                    <a:pt x="6480759" y="1921713"/>
                  </a:moveTo>
                  <a:lnTo>
                    <a:pt x="6404559" y="1921713"/>
                  </a:lnTo>
                  <a:lnTo>
                    <a:pt x="6404559" y="2104745"/>
                  </a:lnTo>
                  <a:lnTo>
                    <a:pt x="6480759" y="2104745"/>
                  </a:lnTo>
                  <a:lnTo>
                    <a:pt x="6480759" y="1921713"/>
                  </a:lnTo>
                  <a:close/>
                </a:path>
                <a:path w="8033384" h="2105025">
                  <a:moveTo>
                    <a:pt x="6674840" y="2013229"/>
                  </a:moveTo>
                  <a:lnTo>
                    <a:pt x="6598640" y="2013229"/>
                  </a:lnTo>
                  <a:lnTo>
                    <a:pt x="6598640" y="2104745"/>
                  </a:lnTo>
                  <a:lnTo>
                    <a:pt x="6674840" y="2104745"/>
                  </a:lnTo>
                  <a:lnTo>
                    <a:pt x="6674840" y="2013229"/>
                  </a:lnTo>
                  <a:close/>
                </a:path>
                <a:path w="8033384" h="2105025">
                  <a:moveTo>
                    <a:pt x="6868909" y="1967471"/>
                  </a:moveTo>
                  <a:lnTo>
                    <a:pt x="6792709" y="1967471"/>
                  </a:lnTo>
                  <a:lnTo>
                    <a:pt x="6792709" y="2104732"/>
                  </a:lnTo>
                  <a:lnTo>
                    <a:pt x="6868909" y="2104732"/>
                  </a:lnTo>
                  <a:lnTo>
                    <a:pt x="6868909" y="1967471"/>
                  </a:lnTo>
                  <a:close/>
                </a:path>
                <a:path w="8033384" h="2105025">
                  <a:moveTo>
                    <a:pt x="7062991" y="1921713"/>
                  </a:moveTo>
                  <a:lnTo>
                    <a:pt x="6986791" y="1921713"/>
                  </a:lnTo>
                  <a:lnTo>
                    <a:pt x="6986791" y="2104745"/>
                  </a:lnTo>
                  <a:lnTo>
                    <a:pt x="7062991" y="2104745"/>
                  </a:lnTo>
                  <a:lnTo>
                    <a:pt x="7062991" y="1921713"/>
                  </a:lnTo>
                  <a:close/>
                </a:path>
                <a:path w="8033384" h="2105025">
                  <a:moveTo>
                    <a:pt x="7257072" y="2013229"/>
                  </a:moveTo>
                  <a:lnTo>
                    <a:pt x="7180872" y="2013229"/>
                  </a:lnTo>
                  <a:lnTo>
                    <a:pt x="7180872" y="2104745"/>
                  </a:lnTo>
                  <a:lnTo>
                    <a:pt x="7257072" y="2104745"/>
                  </a:lnTo>
                  <a:lnTo>
                    <a:pt x="7257072" y="2013229"/>
                  </a:lnTo>
                  <a:close/>
                </a:path>
                <a:path w="8033384" h="2105025">
                  <a:moveTo>
                    <a:pt x="7451141" y="1921713"/>
                  </a:moveTo>
                  <a:lnTo>
                    <a:pt x="7374941" y="1921713"/>
                  </a:lnTo>
                  <a:lnTo>
                    <a:pt x="7374941" y="2104745"/>
                  </a:lnTo>
                  <a:lnTo>
                    <a:pt x="7451141" y="2104745"/>
                  </a:lnTo>
                  <a:lnTo>
                    <a:pt x="7451141" y="1921713"/>
                  </a:lnTo>
                  <a:close/>
                </a:path>
                <a:path w="8033384" h="2105025">
                  <a:moveTo>
                    <a:pt x="7645222" y="1967471"/>
                  </a:moveTo>
                  <a:lnTo>
                    <a:pt x="7569022" y="1967471"/>
                  </a:lnTo>
                  <a:lnTo>
                    <a:pt x="7569022" y="2104732"/>
                  </a:lnTo>
                  <a:lnTo>
                    <a:pt x="7645222" y="2104732"/>
                  </a:lnTo>
                  <a:lnTo>
                    <a:pt x="7645222" y="1967471"/>
                  </a:lnTo>
                  <a:close/>
                </a:path>
                <a:path w="8033384" h="2105025">
                  <a:moveTo>
                    <a:pt x="7839303" y="1967471"/>
                  </a:moveTo>
                  <a:lnTo>
                    <a:pt x="7763103" y="1967471"/>
                  </a:lnTo>
                  <a:lnTo>
                    <a:pt x="7763103" y="2104732"/>
                  </a:lnTo>
                  <a:lnTo>
                    <a:pt x="7839303" y="2104732"/>
                  </a:lnTo>
                  <a:lnTo>
                    <a:pt x="7839303" y="1967471"/>
                  </a:lnTo>
                  <a:close/>
                </a:path>
                <a:path w="8033384" h="2105025">
                  <a:moveTo>
                    <a:pt x="8033372" y="2013229"/>
                  </a:moveTo>
                  <a:lnTo>
                    <a:pt x="7957172" y="2013229"/>
                  </a:lnTo>
                  <a:lnTo>
                    <a:pt x="7957172" y="2104745"/>
                  </a:lnTo>
                  <a:lnTo>
                    <a:pt x="8033372" y="2104745"/>
                  </a:lnTo>
                  <a:lnTo>
                    <a:pt x="8033372" y="201322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45837" y="963979"/>
              <a:ext cx="7957184" cy="3974465"/>
            </a:xfrm>
            <a:custGeom>
              <a:avLst/>
              <a:gdLst/>
              <a:ahLst/>
              <a:cxnLst/>
              <a:rect l="l" t="t" r="r" b="b"/>
              <a:pathLst>
                <a:path w="7957184" h="3974465">
                  <a:moveTo>
                    <a:pt x="0" y="512393"/>
                  </a:moveTo>
                  <a:lnTo>
                    <a:pt x="194077" y="0"/>
                  </a:lnTo>
                  <a:lnTo>
                    <a:pt x="388154" y="2726099"/>
                  </a:lnTo>
                  <a:lnTo>
                    <a:pt x="582232" y="3750298"/>
                  </a:lnTo>
                  <a:lnTo>
                    <a:pt x="776309" y="3869719"/>
                  </a:lnTo>
                  <a:lnTo>
                    <a:pt x="970387" y="3846188"/>
                  </a:lnTo>
                  <a:lnTo>
                    <a:pt x="1164464" y="3897957"/>
                  </a:lnTo>
                  <a:lnTo>
                    <a:pt x="1358542" y="3907369"/>
                  </a:lnTo>
                  <a:lnTo>
                    <a:pt x="1552619" y="3907369"/>
                  </a:lnTo>
                  <a:lnTo>
                    <a:pt x="1746697" y="3940313"/>
                  </a:lnTo>
                  <a:lnTo>
                    <a:pt x="1940774" y="3931489"/>
                  </a:lnTo>
                  <a:lnTo>
                    <a:pt x="2134852" y="3936195"/>
                  </a:lnTo>
                  <a:lnTo>
                    <a:pt x="2328929" y="3917959"/>
                  </a:lnTo>
                  <a:lnTo>
                    <a:pt x="2523007" y="3753240"/>
                  </a:lnTo>
                  <a:lnTo>
                    <a:pt x="2717084" y="3947961"/>
                  </a:lnTo>
                  <a:lnTo>
                    <a:pt x="2911161" y="3944431"/>
                  </a:lnTo>
                  <a:lnTo>
                    <a:pt x="3105239" y="3947373"/>
                  </a:lnTo>
                  <a:lnTo>
                    <a:pt x="3299317" y="3886780"/>
                  </a:lnTo>
                  <a:lnTo>
                    <a:pt x="3493394" y="3940313"/>
                  </a:lnTo>
                  <a:lnTo>
                    <a:pt x="3687471" y="3964433"/>
                  </a:lnTo>
                  <a:lnTo>
                    <a:pt x="3881549" y="3944431"/>
                  </a:lnTo>
                  <a:lnTo>
                    <a:pt x="4075626" y="3912664"/>
                  </a:lnTo>
                  <a:lnTo>
                    <a:pt x="4269704" y="3959138"/>
                  </a:lnTo>
                  <a:lnTo>
                    <a:pt x="4463781" y="3939725"/>
                  </a:lnTo>
                  <a:lnTo>
                    <a:pt x="4657859" y="3947961"/>
                  </a:lnTo>
                  <a:lnTo>
                    <a:pt x="4851936" y="3955609"/>
                  </a:lnTo>
                  <a:lnTo>
                    <a:pt x="5046014" y="3918547"/>
                  </a:lnTo>
                  <a:lnTo>
                    <a:pt x="5240091" y="3951491"/>
                  </a:lnTo>
                  <a:lnTo>
                    <a:pt x="5434168" y="3960315"/>
                  </a:lnTo>
                  <a:lnTo>
                    <a:pt x="5628246" y="3943255"/>
                  </a:lnTo>
                  <a:lnTo>
                    <a:pt x="5822323" y="3969727"/>
                  </a:lnTo>
                  <a:lnTo>
                    <a:pt x="6016401" y="3946196"/>
                  </a:lnTo>
                  <a:lnTo>
                    <a:pt x="6210479" y="3955609"/>
                  </a:lnTo>
                  <a:lnTo>
                    <a:pt x="6404556" y="3926194"/>
                  </a:lnTo>
                  <a:lnTo>
                    <a:pt x="6598633" y="3966198"/>
                  </a:lnTo>
                  <a:lnTo>
                    <a:pt x="6792710" y="3964433"/>
                  </a:lnTo>
                  <a:lnTo>
                    <a:pt x="6986788" y="3960903"/>
                  </a:lnTo>
                  <a:lnTo>
                    <a:pt x="7180866" y="3973845"/>
                  </a:lnTo>
                  <a:lnTo>
                    <a:pt x="7374943" y="3967962"/>
                  </a:lnTo>
                  <a:lnTo>
                    <a:pt x="7569021" y="3964433"/>
                  </a:lnTo>
                  <a:lnTo>
                    <a:pt x="7763098" y="3966198"/>
                  </a:lnTo>
                  <a:lnTo>
                    <a:pt x="7957175" y="3963845"/>
                  </a:lnTo>
                </a:path>
              </a:pathLst>
            </a:custGeom>
            <a:ln w="28575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785812" y="6713537"/>
            <a:ext cx="8272780" cy="82550"/>
            <a:chOff x="785812" y="6713537"/>
            <a:chExt cx="8272780" cy="82550"/>
          </a:xfrm>
        </p:grpSpPr>
        <p:sp>
          <p:nvSpPr>
            <p:cNvPr id="34" name="object 34" descr=""/>
            <p:cNvSpPr/>
            <p:nvPr/>
          </p:nvSpPr>
          <p:spPr>
            <a:xfrm>
              <a:off x="790575" y="6718300"/>
              <a:ext cx="8267700" cy="73025"/>
            </a:xfrm>
            <a:custGeom>
              <a:avLst/>
              <a:gdLst/>
              <a:ahLst/>
              <a:cxnLst/>
              <a:rect l="l" t="t" r="r" b="b"/>
              <a:pathLst>
                <a:path w="8267700" h="73025">
                  <a:moveTo>
                    <a:pt x="0" y="0"/>
                  </a:moveTo>
                  <a:lnTo>
                    <a:pt x="8267700" y="0"/>
                  </a:lnTo>
                  <a:lnTo>
                    <a:pt x="8267700" y="73025"/>
                  </a:lnTo>
                  <a:lnTo>
                    <a:pt x="0" y="7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0575" y="6718300"/>
              <a:ext cx="361950" cy="73025"/>
            </a:xfrm>
            <a:custGeom>
              <a:avLst/>
              <a:gdLst/>
              <a:ahLst/>
              <a:cxnLst/>
              <a:rect l="l" t="t" r="r" b="b"/>
              <a:pathLst>
                <a:path w="361950" h="73025">
                  <a:moveTo>
                    <a:pt x="0" y="0"/>
                  </a:moveTo>
                  <a:lnTo>
                    <a:pt x="361641" y="0"/>
                  </a:lnTo>
                  <a:lnTo>
                    <a:pt x="361641" y="73025"/>
                  </a:lnTo>
                  <a:lnTo>
                    <a:pt x="0" y="7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90575" y="6718300"/>
              <a:ext cx="361950" cy="73025"/>
            </a:xfrm>
            <a:custGeom>
              <a:avLst/>
              <a:gdLst/>
              <a:ahLst/>
              <a:cxnLst/>
              <a:rect l="l" t="t" r="r" b="b"/>
              <a:pathLst>
                <a:path w="361950" h="73025">
                  <a:moveTo>
                    <a:pt x="0" y="0"/>
                  </a:moveTo>
                  <a:lnTo>
                    <a:pt x="361641" y="0"/>
                  </a:lnTo>
                  <a:lnTo>
                    <a:pt x="361641" y="73025"/>
                  </a:lnTo>
                </a:path>
                <a:path w="361950" h="73025">
                  <a:moveTo>
                    <a:pt x="0" y="730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35" y="554863"/>
            <a:ext cx="95249" cy="9524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110" y="554863"/>
            <a:ext cx="95249" cy="9524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9235" y="554863"/>
            <a:ext cx="95249" cy="95249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358775" y="190563"/>
            <a:ext cx="532130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Host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Location</a:t>
            </a:r>
            <a:r>
              <a:rPr dirty="0" sz="1400" spc="-7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7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host</a:t>
            </a:r>
            <a:r>
              <a:rPr dirty="0" sz="1400" spc="-7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rating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ahoma"/>
                <a:cs typeface="Tahoma"/>
              </a:rPr>
              <a:t>,resopnse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2028189" algn="l"/>
                <a:tab pos="3797300" algn="l"/>
              </a:tabLst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Count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host_acceptance_rate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Count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host_response_rate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Count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host_is_superhost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1636" y="300707"/>
            <a:ext cx="795635" cy="123825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12169775" y="26352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715500" y="417830"/>
            <a:ext cx="1821180" cy="29876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1200" spc="595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endParaRPr sz="1200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Abbotsford,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Abbotsford,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Canada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Aberfeldie,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52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Adelaide,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52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Agnes</a:t>
            </a:r>
            <a:r>
              <a:rPr dirty="0" sz="12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Water, </a:t>
            </a:r>
            <a:r>
              <a:rPr dirty="0" sz="1200" spc="-45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Aintree,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75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Aireys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Inlet,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3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Airport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West,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35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Aix-en-Othe,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France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baseline="-6944" sz="1800" spc="967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dirty="0" baseline="-6944" sz="1800" spc="397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Albanvale</a:t>
            </a:r>
            <a:r>
              <a:rPr dirty="0" sz="1200" spc="254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2296775" y="447675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76200" y="295275"/>
                </a:moveTo>
                <a:lnTo>
                  <a:pt x="0" y="295275"/>
                </a:lnTo>
                <a:lnTo>
                  <a:pt x="0" y="0"/>
                </a:lnTo>
                <a:lnTo>
                  <a:pt x="76200" y="0"/>
                </a:lnTo>
                <a:lnTo>
                  <a:pt x="76200" y="295275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833562" y="1303812"/>
            <a:ext cx="495300" cy="4530725"/>
            <a:chOff x="1833562" y="1303812"/>
            <a:chExt cx="495300" cy="4530725"/>
          </a:xfrm>
        </p:grpSpPr>
        <p:sp>
          <p:nvSpPr>
            <p:cNvPr id="5" name="object 5" descr=""/>
            <p:cNvSpPr/>
            <p:nvPr/>
          </p:nvSpPr>
          <p:spPr>
            <a:xfrm>
              <a:off x="1838325" y="1308574"/>
              <a:ext cx="485775" cy="2260600"/>
            </a:xfrm>
            <a:custGeom>
              <a:avLst/>
              <a:gdLst/>
              <a:ahLst/>
              <a:cxnLst/>
              <a:rect l="l" t="t" r="r" b="b"/>
              <a:pathLst>
                <a:path w="485775" h="2260600">
                  <a:moveTo>
                    <a:pt x="0" y="2260599"/>
                  </a:moveTo>
                  <a:lnTo>
                    <a:pt x="38315" y="2240443"/>
                  </a:lnTo>
                  <a:lnTo>
                    <a:pt x="61607" y="2206045"/>
                  </a:lnTo>
                  <a:lnTo>
                    <a:pt x="83270" y="2156488"/>
                  </a:lnTo>
                  <a:lnTo>
                    <a:pt x="103452" y="2093148"/>
                  </a:lnTo>
                  <a:lnTo>
                    <a:pt x="122301" y="2017404"/>
                  </a:lnTo>
                  <a:lnTo>
                    <a:pt x="131272" y="1975311"/>
                  </a:lnTo>
                  <a:lnTo>
                    <a:pt x="139966" y="1930634"/>
                  </a:lnTo>
                  <a:lnTo>
                    <a:pt x="148400" y="1883546"/>
                  </a:lnTo>
                  <a:lnTo>
                    <a:pt x="156594" y="1834217"/>
                  </a:lnTo>
                  <a:lnTo>
                    <a:pt x="164565" y="1782822"/>
                  </a:lnTo>
                  <a:lnTo>
                    <a:pt x="172333" y="1729531"/>
                  </a:lnTo>
                  <a:lnTo>
                    <a:pt x="179916" y="1674518"/>
                  </a:lnTo>
                  <a:lnTo>
                    <a:pt x="187332" y="1617954"/>
                  </a:lnTo>
                  <a:lnTo>
                    <a:pt x="194601" y="1560012"/>
                  </a:lnTo>
                  <a:lnTo>
                    <a:pt x="201739" y="1500864"/>
                  </a:lnTo>
                  <a:lnTo>
                    <a:pt x="208767" y="1440683"/>
                  </a:lnTo>
                  <a:lnTo>
                    <a:pt x="215702" y="1379640"/>
                  </a:lnTo>
                  <a:lnTo>
                    <a:pt x="222563" y="1317908"/>
                  </a:lnTo>
                  <a:lnTo>
                    <a:pt x="229369" y="1255659"/>
                  </a:lnTo>
                  <a:lnTo>
                    <a:pt x="236137" y="1193065"/>
                  </a:lnTo>
                  <a:lnTo>
                    <a:pt x="242887" y="1130299"/>
                  </a:lnTo>
                  <a:lnTo>
                    <a:pt x="249637" y="1067534"/>
                  </a:lnTo>
                  <a:lnTo>
                    <a:pt x="256405" y="1004940"/>
                  </a:lnTo>
                  <a:lnTo>
                    <a:pt x="263211" y="942691"/>
                  </a:lnTo>
                  <a:lnTo>
                    <a:pt x="270072" y="880959"/>
                  </a:lnTo>
                  <a:lnTo>
                    <a:pt x="277007" y="819916"/>
                  </a:lnTo>
                  <a:lnTo>
                    <a:pt x="284035" y="759735"/>
                  </a:lnTo>
                  <a:lnTo>
                    <a:pt x="291173" y="700587"/>
                  </a:lnTo>
                  <a:lnTo>
                    <a:pt x="298442" y="642645"/>
                  </a:lnTo>
                  <a:lnTo>
                    <a:pt x="305858" y="586081"/>
                  </a:lnTo>
                  <a:lnTo>
                    <a:pt x="313441" y="531068"/>
                  </a:lnTo>
                  <a:lnTo>
                    <a:pt x="321209" y="477777"/>
                  </a:lnTo>
                  <a:lnTo>
                    <a:pt x="329180" y="426382"/>
                  </a:lnTo>
                  <a:lnTo>
                    <a:pt x="337374" y="377053"/>
                  </a:lnTo>
                  <a:lnTo>
                    <a:pt x="345808" y="329965"/>
                  </a:lnTo>
                  <a:lnTo>
                    <a:pt x="354502" y="285288"/>
                  </a:lnTo>
                  <a:lnTo>
                    <a:pt x="363473" y="243195"/>
                  </a:lnTo>
                  <a:lnTo>
                    <a:pt x="372740" y="203859"/>
                  </a:lnTo>
                  <a:lnTo>
                    <a:pt x="392238" y="134145"/>
                  </a:lnTo>
                  <a:lnTo>
                    <a:pt x="413141" y="77524"/>
                  </a:lnTo>
                  <a:lnTo>
                    <a:pt x="435600" y="35373"/>
                  </a:lnTo>
                  <a:lnTo>
                    <a:pt x="472528" y="2297"/>
                  </a:lnTo>
                  <a:lnTo>
                    <a:pt x="485775" y="0"/>
                  </a:lnTo>
                </a:path>
                <a:path w="485775" h="2260600">
                  <a:moveTo>
                    <a:pt x="0" y="2260599"/>
                  </a:moveTo>
                  <a:lnTo>
                    <a:pt x="47455" y="2236993"/>
                  </a:lnTo>
                  <a:lnTo>
                    <a:pt x="75639" y="2197159"/>
                  </a:lnTo>
                  <a:lnTo>
                    <a:pt x="101405" y="2140436"/>
                  </a:lnTo>
                  <a:lnTo>
                    <a:pt x="125043" y="2068870"/>
                  </a:lnTo>
                  <a:lnTo>
                    <a:pt x="136157" y="2028162"/>
                  </a:lnTo>
                  <a:lnTo>
                    <a:pt x="146849" y="1984511"/>
                  </a:lnTo>
                  <a:lnTo>
                    <a:pt x="157157" y="1938172"/>
                  </a:lnTo>
                  <a:lnTo>
                    <a:pt x="167116" y="1889403"/>
                  </a:lnTo>
                  <a:lnTo>
                    <a:pt x="176763" y="1838459"/>
                  </a:lnTo>
                  <a:lnTo>
                    <a:pt x="186136" y="1785595"/>
                  </a:lnTo>
                  <a:lnTo>
                    <a:pt x="195270" y="1731068"/>
                  </a:lnTo>
                  <a:lnTo>
                    <a:pt x="204203" y="1675134"/>
                  </a:lnTo>
                  <a:lnTo>
                    <a:pt x="212970" y="1618048"/>
                  </a:lnTo>
                  <a:lnTo>
                    <a:pt x="221609" y="1560067"/>
                  </a:lnTo>
                  <a:lnTo>
                    <a:pt x="230157" y="1501446"/>
                  </a:lnTo>
                  <a:lnTo>
                    <a:pt x="238650" y="1442441"/>
                  </a:lnTo>
                  <a:lnTo>
                    <a:pt x="247124" y="1383308"/>
                  </a:lnTo>
                  <a:lnTo>
                    <a:pt x="255617" y="1324303"/>
                  </a:lnTo>
                  <a:lnTo>
                    <a:pt x="264165" y="1265682"/>
                  </a:lnTo>
                  <a:lnTo>
                    <a:pt x="272804" y="1207700"/>
                  </a:lnTo>
                  <a:lnTo>
                    <a:pt x="281571" y="1150615"/>
                  </a:lnTo>
                  <a:lnTo>
                    <a:pt x="290504" y="1094680"/>
                  </a:lnTo>
                  <a:lnTo>
                    <a:pt x="299638" y="1040154"/>
                  </a:lnTo>
                  <a:lnTo>
                    <a:pt x="309011" y="987290"/>
                  </a:lnTo>
                  <a:lnTo>
                    <a:pt x="318658" y="936346"/>
                  </a:lnTo>
                  <a:lnTo>
                    <a:pt x="328617" y="887577"/>
                  </a:lnTo>
                  <a:lnTo>
                    <a:pt x="338925" y="841238"/>
                  </a:lnTo>
                  <a:lnTo>
                    <a:pt x="349617" y="797587"/>
                  </a:lnTo>
                  <a:lnTo>
                    <a:pt x="360731" y="756878"/>
                  </a:lnTo>
                  <a:lnTo>
                    <a:pt x="372303" y="719369"/>
                  </a:lnTo>
                  <a:lnTo>
                    <a:pt x="396968" y="654968"/>
                  </a:lnTo>
                  <a:lnTo>
                    <a:pt x="423906" y="606434"/>
                  </a:lnTo>
                  <a:lnTo>
                    <a:pt x="453411" y="575812"/>
                  </a:lnTo>
                  <a:lnTo>
                    <a:pt x="469217" y="567858"/>
                  </a:lnTo>
                  <a:lnTo>
                    <a:pt x="485775" y="565150"/>
                  </a:lnTo>
                </a:path>
                <a:path w="485775" h="2260600">
                  <a:moveTo>
                    <a:pt x="0" y="2260599"/>
                  </a:moveTo>
                  <a:lnTo>
                    <a:pt x="42813" y="2247906"/>
                  </a:lnTo>
                  <a:lnTo>
                    <a:pt x="80646" y="2212032"/>
                  </a:lnTo>
                  <a:lnTo>
                    <a:pt x="114209" y="2156289"/>
                  </a:lnTo>
                  <a:lnTo>
                    <a:pt x="144214" y="2083990"/>
                  </a:lnTo>
                  <a:lnTo>
                    <a:pt x="158105" y="2042666"/>
                  </a:lnTo>
                  <a:lnTo>
                    <a:pt x="171373" y="1998445"/>
                  </a:lnTo>
                  <a:lnTo>
                    <a:pt x="184107" y="1951740"/>
                  </a:lnTo>
                  <a:lnTo>
                    <a:pt x="196397" y="1902965"/>
                  </a:lnTo>
                  <a:lnTo>
                    <a:pt x="208331" y="1852535"/>
                  </a:lnTo>
                  <a:lnTo>
                    <a:pt x="219998" y="1800863"/>
                  </a:lnTo>
                  <a:lnTo>
                    <a:pt x="231487" y="1748363"/>
                  </a:lnTo>
                  <a:lnTo>
                    <a:pt x="242887" y="1695449"/>
                  </a:lnTo>
                  <a:lnTo>
                    <a:pt x="254287" y="1642536"/>
                  </a:lnTo>
                  <a:lnTo>
                    <a:pt x="265776" y="1590036"/>
                  </a:lnTo>
                  <a:lnTo>
                    <a:pt x="277443" y="1538364"/>
                  </a:lnTo>
                  <a:lnTo>
                    <a:pt x="289377" y="1487933"/>
                  </a:lnTo>
                  <a:lnTo>
                    <a:pt x="301667" y="1439159"/>
                  </a:lnTo>
                  <a:lnTo>
                    <a:pt x="314401" y="1392454"/>
                  </a:lnTo>
                  <a:lnTo>
                    <a:pt x="327669" y="1348233"/>
                  </a:lnTo>
                  <a:lnTo>
                    <a:pt x="341560" y="1306909"/>
                  </a:lnTo>
                  <a:lnTo>
                    <a:pt x="356162" y="1268896"/>
                  </a:lnTo>
                  <a:lnTo>
                    <a:pt x="387858" y="1204462"/>
                  </a:lnTo>
                  <a:lnTo>
                    <a:pt x="423466" y="1158240"/>
                  </a:lnTo>
                  <a:lnTo>
                    <a:pt x="463701" y="1133542"/>
                  </a:lnTo>
                  <a:lnTo>
                    <a:pt x="485775" y="1130300"/>
                  </a:lnTo>
                </a:path>
                <a:path w="485775" h="2260600">
                  <a:moveTo>
                    <a:pt x="0" y="2260599"/>
                  </a:moveTo>
                  <a:lnTo>
                    <a:pt x="63206" y="2246198"/>
                  </a:lnTo>
                  <a:lnTo>
                    <a:pt x="115713" y="2206898"/>
                  </a:lnTo>
                  <a:lnTo>
                    <a:pt x="160036" y="2148558"/>
                  </a:lnTo>
                  <a:lnTo>
                    <a:pt x="179916" y="2114079"/>
                  </a:lnTo>
                  <a:lnTo>
                    <a:pt x="198695" y="2077037"/>
                  </a:lnTo>
                  <a:lnTo>
                    <a:pt x="216686" y="2038164"/>
                  </a:lnTo>
                  <a:lnTo>
                    <a:pt x="234206" y="1998193"/>
                  </a:lnTo>
                  <a:lnTo>
                    <a:pt x="251568" y="1957856"/>
                  </a:lnTo>
                  <a:lnTo>
                    <a:pt x="269088" y="1917885"/>
                  </a:lnTo>
                  <a:lnTo>
                    <a:pt x="287079" y="1879012"/>
                  </a:lnTo>
                  <a:lnTo>
                    <a:pt x="305858" y="1841970"/>
                  </a:lnTo>
                  <a:lnTo>
                    <a:pt x="325738" y="1807491"/>
                  </a:lnTo>
                  <a:lnTo>
                    <a:pt x="370061" y="1749151"/>
                  </a:lnTo>
                  <a:lnTo>
                    <a:pt x="422568" y="1709851"/>
                  </a:lnTo>
                  <a:lnTo>
                    <a:pt x="452676" y="1699172"/>
                  </a:lnTo>
                  <a:lnTo>
                    <a:pt x="485775" y="1695450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47850" y="3569174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 h="0">
                  <a:moveTo>
                    <a:pt x="0" y="0"/>
                  </a:moveTo>
                  <a:lnTo>
                    <a:pt x="476250" y="0"/>
                  </a:lnTo>
                </a:path>
              </a:pathLst>
            </a:custGeom>
            <a:ln w="1428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38325" y="3569174"/>
              <a:ext cx="485775" cy="2260600"/>
            </a:xfrm>
            <a:custGeom>
              <a:avLst/>
              <a:gdLst/>
              <a:ahLst/>
              <a:cxnLst/>
              <a:rect l="l" t="t" r="r" b="b"/>
              <a:pathLst>
                <a:path w="485775" h="2260600">
                  <a:moveTo>
                    <a:pt x="0" y="0"/>
                  </a:moveTo>
                  <a:lnTo>
                    <a:pt x="63206" y="14401"/>
                  </a:lnTo>
                  <a:lnTo>
                    <a:pt x="115713" y="53701"/>
                  </a:lnTo>
                  <a:lnTo>
                    <a:pt x="160036" y="112041"/>
                  </a:lnTo>
                  <a:lnTo>
                    <a:pt x="179916" y="146520"/>
                  </a:lnTo>
                  <a:lnTo>
                    <a:pt x="198695" y="183562"/>
                  </a:lnTo>
                  <a:lnTo>
                    <a:pt x="216686" y="222435"/>
                  </a:lnTo>
                  <a:lnTo>
                    <a:pt x="234206" y="262406"/>
                  </a:lnTo>
                  <a:lnTo>
                    <a:pt x="251568" y="302743"/>
                  </a:lnTo>
                  <a:lnTo>
                    <a:pt x="269088" y="342714"/>
                  </a:lnTo>
                  <a:lnTo>
                    <a:pt x="287079" y="381587"/>
                  </a:lnTo>
                  <a:lnTo>
                    <a:pt x="305858" y="418629"/>
                  </a:lnTo>
                  <a:lnTo>
                    <a:pt x="325738" y="453108"/>
                  </a:lnTo>
                  <a:lnTo>
                    <a:pt x="370061" y="511448"/>
                  </a:lnTo>
                  <a:lnTo>
                    <a:pt x="422568" y="550748"/>
                  </a:lnTo>
                  <a:lnTo>
                    <a:pt x="452676" y="561427"/>
                  </a:lnTo>
                  <a:lnTo>
                    <a:pt x="485775" y="565150"/>
                  </a:lnTo>
                </a:path>
                <a:path w="485775" h="2260600">
                  <a:moveTo>
                    <a:pt x="0" y="0"/>
                  </a:moveTo>
                  <a:lnTo>
                    <a:pt x="42813" y="12693"/>
                  </a:lnTo>
                  <a:lnTo>
                    <a:pt x="80646" y="48567"/>
                  </a:lnTo>
                  <a:lnTo>
                    <a:pt x="114209" y="104309"/>
                  </a:lnTo>
                  <a:lnTo>
                    <a:pt x="144214" y="176609"/>
                  </a:lnTo>
                  <a:lnTo>
                    <a:pt x="158105" y="217933"/>
                  </a:lnTo>
                  <a:lnTo>
                    <a:pt x="171373" y="262154"/>
                  </a:lnTo>
                  <a:lnTo>
                    <a:pt x="184107" y="308859"/>
                  </a:lnTo>
                  <a:lnTo>
                    <a:pt x="196397" y="357634"/>
                  </a:lnTo>
                  <a:lnTo>
                    <a:pt x="208331" y="408064"/>
                  </a:lnTo>
                  <a:lnTo>
                    <a:pt x="219998" y="459736"/>
                  </a:lnTo>
                  <a:lnTo>
                    <a:pt x="231487" y="512236"/>
                  </a:lnTo>
                  <a:lnTo>
                    <a:pt x="242887" y="565150"/>
                  </a:lnTo>
                  <a:lnTo>
                    <a:pt x="254287" y="618063"/>
                  </a:lnTo>
                  <a:lnTo>
                    <a:pt x="265776" y="670563"/>
                  </a:lnTo>
                  <a:lnTo>
                    <a:pt x="277443" y="722235"/>
                  </a:lnTo>
                  <a:lnTo>
                    <a:pt x="289377" y="772666"/>
                  </a:lnTo>
                  <a:lnTo>
                    <a:pt x="301667" y="821440"/>
                  </a:lnTo>
                  <a:lnTo>
                    <a:pt x="314401" y="868145"/>
                  </a:lnTo>
                  <a:lnTo>
                    <a:pt x="327669" y="912366"/>
                  </a:lnTo>
                  <a:lnTo>
                    <a:pt x="341560" y="953690"/>
                  </a:lnTo>
                  <a:lnTo>
                    <a:pt x="356162" y="991703"/>
                  </a:lnTo>
                  <a:lnTo>
                    <a:pt x="387858" y="1056138"/>
                  </a:lnTo>
                  <a:lnTo>
                    <a:pt x="423466" y="1102360"/>
                  </a:lnTo>
                  <a:lnTo>
                    <a:pt x="463701" y="1127057"/>
                  </a:lnTo>
                  <a:lnTo>
                    <a:pt x="485775" y="1130300"/>
                  </a:lnTo>
                </a:path>
                <a:path w="485775" h="2260600">
                  <a:moveTo>
                    <a:pt x="0" y="0"/>
                  </a:moveTo>
                  <a:lnTo>
                    <a:pt x="47455" y="23606"/>
                  </a:lnTo>
                  <a:lnTo>
                    <a:pt x="75639" y="63440"/>
                  </a:lnTo>
                  <a:lnTo>
                    <a:pt x="101405" y="120163"/>
                  </a:lnTo>
                  <a:lnTo>
                    <a:pt x="125043" y="191728"/>
                  </a:lnTo>
                  <a:lnTo>
                    <a:pt x="136157" y="232437"/>
                  </a:lnTo>
                  <a:lnTo>
                    <a:pt x="146849" y="276088"/>
                  </a:lnTo>
                  <a:lnTo>
                    <a:pt x="157157" y="322427"/>
                  </a:lnTo>
                  <a:lnTo>
                    <a:pt x="167116" y="371196"/>
                  </a:lnTo>
                  <a:lnTo>
                    <a:pt x="176763" y="422140"/>
                  </a:lnTo>
                  <a:lnTo>
                    <a:pt x="186136" y="475004"/>
                  </a:lnTo>
                  <a:lnTo>
                    <a:pt x="195270" y="529530"/>
                  </a:lnTo>
                  <a:lnTo>
                    <a:pt x="204203" y="585465"/>
                  </a:lnTo>
                  <a:lnTo>
                    <a:pt x="212970" y="642550"/>
                  </a:lnTo>
                  <a:lnTo>
                    <a:pt x="221609" y="700532"/>
                  </a:lnTo>
                  <a:lnTo>
                    <a:pt x="230157" y="759153"/>
                  </a:lnTo>
                  <a:lnTo>
                    <a:pt x="238650" y="818158"/>
                  </a:lnTo>
                  <a:lnTo>
                    <a:pt x="247124" y="877291"/>
                  </a:lnTo>
                  <a:lnTo>
                    <a:pt x="255617" y="936296"/>
                  </a:lnTo>
                  <a:lnTo>
                    <a:pt x="264165" y="994917"/>
                  </a:lnTo>
                  <a:lnTo>
                    <a:pt x="272804" y="1052899"/>
                  </a:lnTo>
                  <a:lnTo>
                    <a:pt x="281571" y="1109984"/>
                  </a:lnTo>
                  <a:lnTo>
                    <a:pt x="290504" y="1165919"/>
                  </a:lnTo>
                  <a:lnTo>
                    <a:pt x="299638" y="1220445"/>
                  </a:lnTo>
                  <a:lnTo>
                    <a:pt x="309011" y="1273309"/>
                  </a:lnTo>
                  <a:lnTo>
                    <a:pt x="318658" y="1324253"/>
                  </a:lnTo>
                  <a:lnTo>
                    <a:pt x="328617" y="1373022"/>
                  </a:lnTo>
                  <a:lnTo>
                    <a:pt x="338925" y="1419361"/>
                  </a:lnTo>
                  <a:lnTo>
                    <a:pt x="349617" y="1463012"/>
                  </a:lnTo>
                  <a:lnTo>
                    <a:pt x="360731" y="1503721"/>
                  </a:lnTo>
                  <a:lnTo>
                    <a:pt x="372303" y="1541230"/>
                  </a:lnTo>
                  <a:lnTo>
                    <a:pt x="396968" y="1605631"/>
                  </a:lnTo>
                  <a:lnTo>
                    <a:pt x="423906" y="1654165"/>
                  </a:lnTo>
                  <a:lnTo>
                    <a:pt x="453411" y="1684787"/>
                  </a:lnTo>
                  <a:lnTo>
                    <a:pt x="469217" y="1692741"/>
                  </a:lnTo>
                  <a:lnTo>
                    <a:pt x="485775" y="1695450"/>
                  </a:lnTo>
                </a:path>
                <a:path w="485775" h="2260600">
                  <a:moveTo>
                    <a:pt x="0" y="0"/>
                  </a:moveTo>
                  <a:lnTo>
                    <a:pt x="38315" y="20156"/>
                  </a:lnTo>
                  <a:lnTo>
                    <a:pt x="61607" y="54553"/>
                  </a:lnTo>
                  <a:lnTo>
                    <a:pt x="83270" y="104111"/>
                  </a:lnTo>
                  <a:lnTo>
                    <a:pt x="103452" y="167451"/>
                  </a:lnTo>
                  <a:lnTo>
                    <a:pt x="122301" y="243195"/>
                  </a:lnTo>
                  <a:lnTo>
                    <a:pt x="131272" y="285288"/>
                  </a:lnTo>
                  <a:lnTo>
                    <a:pt x="139966" y="329965"/>
                  </a:lnTo>
                  <a:lnTo>
                    <a:pt x="148400" y="377053"/>
                  </a:lnTo>
                  <a:lnTo>
                    <a:pt x="156594" y="426382"/>
                  </a:lnTo>
                  <a:lnTo>
                    <a:pt x="164565" y="477777"/>
                  </a:lnTo>
                  <a:lnTo>
                    <a:pt x="172333" y="531068"/>
                  </a:lnTo>
                  <a:lnTo>
                    <a:pt x="179916" y="586081"/>
                  </a:lnTo>
                  <a:lnTo>
                    <a:pt x="187332" y="642645"/>
                  </a:lnTo>
                  <a:lnTo>
                    <a:pt x="194601" y="700587"/>
                  </a:lnTo>
                  <a:lnTo>
                    <a:pt x="201739" y="759735"/>
                  </a:lnTo>
                  <a:lnTo>
                    <a:pt x="208767" y="819917"/>
                  </a:lnTo>
                  <a:lnTo>
                    <a:pt x="215702" y="880960"/>
                  </a:lnTo>
                  <a:lnTo>
                    <a:pt x="222563" y="942692"/>
                  </a:lnTo>
                  <a:lnTo>
                    <a:pt x="229369" y="1004941"/>
                  </a:lnTo>
                  <a:lnTo>
                    <a:pt x="236137" y="1067534"/>
                  </a:lnTo>
                  <a:lnTo>
                    <a:pt x="242887" y="1130300"/>
                  </a:lnTo>
                  <a:lnTo>
                    <a:pt x="249637" y="1193065"/>
                  </a:lnTo>
                  <a:lnTo>
                    <a:pt x="256405" y="1255659"/>
                  </a:lnTo>
                  <a:lnTo>
                    <a:pt x="263211" y="1317908"/>
                  </a:lnTo>
                  <a:lnTo>
                    <a:pt x="270072" y="1379640"/>
                  </a:lnTo>
                  <a:lnTo>
                    <a:pt x="277007" y="1440683"/>
                  </a:lnTo>
                  <a:lnTo>
                    <a:pt x="284035" y="1500865"/>
                  </a:lnTo>
                  <a:lnTo>
                    <a:pt x="291173" y="1560012"/>
                  </a:lnTo>
                  <a:lnTo>
                    <a:pt x="298442" y="1617955"/>
                  </a:lnTo>
                  <a:lnTo>
                    <a:pt x="305858" y="1674518"/>
                  </a:lnTo>
                  <a:lnTo>
                    <a:pt x="313441" y="1729532"/>
                  </a:lnTo>
                  <a:lnTo>
                    <a:pt x="321209" y="1782822"/>
                  </a:lnTo>
                  <a:lnTo>
                    <a:pt x="329180" y="1834218"/>
                  </a:lnTo>
                  <a:lnTo>
                    <a:pt x="337374" y="1883546"/>
                  </a:lnTo>
                  <a:lnTo>
                    <a:pt x="345808" y="1930635"/>
                  </a:lnTo>
                  <a:lnTo>
                    <a:pt x="354502" y="1975312"/>
                  </a:lnTo>
                  <a:lnTo>
                    <a:pt x="363473" y="2017404"/>
                  </a:lnTo>
                  <a:lnTo>
                    <a:pt x="372740" y="2056740"/>
                  </a:lnTo>
                  <a:lnTo>
                    <a:pt x="392238" y="2126455"/>
                  </a:lnTo>
                  <a:lnTo>
                    <a:pt x="413141" y="2183076"/>
                  </a:lnTo>
                  <a:lnTo>
                    <a:pt x="435600" y="2225226"/>
                  </a:lnTo>
                  <a:lnTo>
                    <a:pt x="472528" y="2258303"/>
                  </a:lnTo>
                  <a:lnTo>
                    <a:pt x="485775" y="2260600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545681" y="1303812"/>
            <a:ext cx="500380" cy="4530725"/>
            <a:chOff x="3545681" y="1303812"/>
            <a:chExt cx="500380" cy="4530725"/>
          </a:xfrm>
        </p:grpSpPr>
        <p:sp>
          <p:nvSpPr>
            <p:cNvPr id="9" name="object 9" descr=""/>
            <p:cNvSpPr/>
            <p:nvPr/>
          </p:nvSpPr>
          <p:spPr>
            <a:xfrm>
              <a:off x="3552825" y="1308574"/>
              <a:ext cx="485775" cy="2260600"/>
            </a:xfrm>
            <a:custGeom>
              <a:avLst/>
              <a:gdLst/>
              <a:ahLst/>
              <a:cxnLst/>
              <a:rect l="l" t="t" r="r" b="b"/>
              <a:pathLst>
                <a:path w="485775" h="2260600">
                  <a:moveTo>
                    <a:pt x="0" y="2260599"/>
                  </a:moveTo>
                  <a:lnTo>
                    <a:pt x="38315" y="2240443"/>
                  </a:lnTo>
                  <a:lnTo>
                    <a:pt x="61607" y="2206045"/>
                  </a:lnTo>
                  <a:lnTo>
                    <a:pt x="83270" y="2156488"/>
                  </a:lnTo>
                  <a:lnTo>
                    <a:pt x="103452" y="2093148"/>
                  </a:lnTo>
                  <a:lnTo>
                    <a:pt x="122301" y="2017404"/>
                  </a:lnTo>
                  <a:lnTo>
                    <a:pt x="131272" y="1975311"/>
                  </a:lnTo>
                  <a:lnTo>
                    <a:pt x="139966" y="1930634"/>
                  </a:lnTo>
                  <a:lnTo>
                    <a:pt x="148400" y="1883546"/>
                  </a:lnTo>
                  <a:lnTo>
                    <a:pt x="156594" y="1834217"/>
                  </a:lnTo>
                  <a:lnTo>
                    <a:pt x="164565" y="1782822"/>
                  </a:lnTo>
                  <a:lnTo>
                    <a:pt x="172333" y="1729531"/>
                  </a:lnTo>
                  <a:lnTo>
                    <a:pt x="179916" y="1674518"/>
                  </a:lnTo>
                  <a:lnTo>
                    <a:pt x="187332" y="1617954"/>
                  </a:lnTo>
                  <a:lnTo>
                    <a:pt x="194601" y="1560012"/>
                  </a:lnTo>
                  <a:lnTo>
                    <a:pt x="201739" y="1500864"/>
                  </a:lnTo>
                  <a:lnTo>
                    <a:pt x="208767" y="1440683"/>
                  </a:lnTo>
                  <a:lnTo>
                    <a:pt x="215702" y="1379640"/>
                  </a:lnTo>
                  <a:lnTo>
                    <a:pt x="222563" y="1317908"/>
                  </a:lnTo>
                  <a:lnTo>
                    <a:pt x="229369" y="1255659"/>
                  </a:lnTo>
                  <a:lnTo>
                    <a:pt x="236137" y="1193065"/>
                  </a:lnTo>
                  <a:lnTo>
                    <a:pt x="242887" y="1130299"/>
                  </a:lnTo>
                  <a:lnTo>
                    <a:pt x="249637" y="1067534"/>
                  </a:lnTo>
                  <a:lnTo>
                    <a:pt x="256405" y="1004940"/>
                  </a:lnTo>
                  <a:lnTo>
                    <a:pt x="263211" y="942691"/>
                  </a:lnTo>
                  <a:lnTo>
                    <a:pt x="270072" y="880959"/>
                  </a:lnTo>
                  <a:lnTo>
                    <a:pt x="277007" y="819916"/>
                  </a:lnTo>
                  <a:lnTo>
                    <a:pt x="284035" y="759735"/>
                  </a:lnTo>
                  <a:lnTo>
                    <a:pt x="291173" y="700587"/>
                  </a:lnTo>
                  <a:lnTo>
                    <a:pt x="298442" y="642645"/>
                  </a:lnTo>
                  <a:lnTo>
                    <a:pt x="305858" y="586081"/>
                  </a:lnTo>
                  <a:lnTo>
                    <a:pt x="313441" y="531068"/>
                  </a:lnTo>
                  <a:lnTo>
                    <a:pt x="321209" y="477777"/>
                  </a:lnTo>
                  <a:lnTo>
                    <a:pt x="329180" y="426382"/>
                  </a:lnTo>
                  <a:lnTo>
                    <a:pt x="337374" y="377053"/>
                  </a:lnTo>
                  <a:lnTo>
                    <a:pt x="345808" y="329965"/>
                  </a:lnTo>
                  <a:lnTo>
                    <a:pt x="354502" y="285288"/>
                  </a:lnTo>
                  <a:lnTo>
                    <a:pt x="363473" y="243195"/>
                  </a:lnTo>
                  <a:lnTo>
                    <a:pt x="372740" y="203859"/>
                  </a:lnTo>
                  <a:lnTo>
                    <a:pt x="392238" y="134145"/>
                  </a:lnTo>
                  <a:lnTo>
                    <a:pt x="413141" y="77524"/>
                  </a:lnTo>
                  <a:lnTo>
                    <a:pt x="435600" y="35373"/>
                  </a:lnTo>
                  <a:lnTo>
                    <a:pt x="472528" y="2297"/>
                  </a:lnTo>
                  <a:lnTo>
                    <a:pt x="485775" y="0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52825" y="1873724"/>
              <a:ext cx="485775" cy="1695450"/>
            </a:xfrm>
            <a:custGeom>
              <a:avLst/>
              <a:gdLst/>
              <a:ahLst/>
              <a:cxnLst/>
              <a:rect l="l" t="t" r="r" b="b"/>
              <a:pathLst>
                <a:path w="485775" h="1695450">
                  <a:moveTo>
                    <a:pt x="0" y="1695449"/>
                  </a:moveTo>
                  <a:lnTo>
                    <a:pt x="47455" y="1671843"/>
                  </a:lnTo>
                  <a:lnTo>
                    <a:pt x="75639" y="1632009"/>
                  </a:lnTo>
                  <a:lnTo>
                    <a:pt x="101405" y="1575286"/>
                  </a:lnTo>
                  <a:lnTo>
                    <a:pt x="125043" y="1503720"/>
                  </a:lnTo>
                  <a:lnTo>
                    <a:pt x="136157" y="1463012"/>
                  </a:lnTo>
                  <a:lnTo>
                    <a:pt x="146849" y="1419361"/>
                  </a:lnTo>
                  <a:lnTo>
                    <a:pt x="157157" y="1373022"/>
                  </a:lnTo>
                  <a:lnTo>
                    <a:pt x="167116" y="1324253"/>
                  </a:lnTo>
                  <a:lnTo>
                    <a:pt x="176763" y="1273309"/>
                  </a:lnTo>
                  <a:lnTo>
                    <a:pt x="186136" y="1220445"/>
                  </a:lnTo>
                  <a:lnTo>
                    <a:pt x="195270" y="1165918"/>
                  </a:lnTo>
                  <a:lnTo>
                    <a:pt x="204203" y="1109984"/>
                  </a:lnTo>
                  <a:lnTo>
                    <a:pt x="212970" y="1052898"/>
                  </a:lnTo>
                  <a:lnTo>
                    <a:pt x="221609" y="994917"/>
                  </a:lnTo>
                  <a:lnTo>
                    <a:pt x="230157" y="936296"/>
                  </a:lnTo>
                  <a:lnTo>
                    <a:pt x="238650" y="877291"/>
                  </a:lnTo>
                  <a:lnTo>
                    <a:pt x="247124" y="818158"/>
                  </a:lnTo>
                  <a:lnTo>
                    <a:pt x="255617" y="759153"/>
                  </a:lnTo>
                  <a:lnTo>
                    <a:pt x="264165" y="700532"/>
                  </a:lnTo>
                  <a:lnTo>
                    <a:pt x="272804" y="642550"/>
                  </a:lnTo>
                  <a:lnTo>
                    <a:pt x="281571" y="585465"/>
                  </a:lnTo>
                  <a:lnTo>
                    <a:pt x="290504" y="529530"/>
                  </a:lnTo>
                  <a:lnTo>
                    <a:pt x="299638" y="475004"/>
                  </a:lnTo>
                  <a:lnTo>
                    <a:pt x="309011" y="422140"/>
                  </a:lnTo>
                  <a:lnTo>
                    <a:pt x="318658" y="371196"/>
                  </a:lnTo>
                  <a:lnTo>
                    <a:pt x="328617" y="322426"/>
                  </a:lnTo>
                  <a:lnTo>
                    <a:pt x="338925" y="276088"/>
                  </a:lnTo>
                  <a:lnTo>
                    <a:pt x="349617" y="232437"/>
                  </a:lnTo>
                  <a:lnTo>
                    <a:pt x="360731" y="191728"/>
                  </a:lnTo>
                  <a:lnTo>
                    <a:pt x="372303" y="154219"/>
                  </a:lnTo>
                  <a:lnTo>
                    <a:pt x="396968" y="89818"/>
                  </a:lnTo>
                  <a:lnTo>
                    <a:pt x="423906" y="41284"/>
                  </a:lnTo>
                  <a:lnTo>
                    <a:pt x="453411" y="10662"/>
                  </a:lnTo>
                  <a:lnTo>
                    <a:pt x="469217" y="2708"/>
                  </a:lnTo>
                  <a:lnTo>
                    <a:pt x="485775" y="0"/>
                  </a:lnTo>
                </a:path>
              </a:pathLst>
            </a:custGeom>
            <a:ln w="1428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52825" y="2438874"/>
              <a:ext cx="485775" cy="3390900"/>
            </a:xfrm>
            <a:custGeom>
              <a:avLst/>
              <a:gdLst/>
              <a:ahLst/>
              <a:cxnLst/>
              <a:rect l="l" t="t" r="r" b="b"/>
              <a:pathLst>
                <a:path w="485775" h="3390900">
                  <a:moveTo>
                    <a:pt x="0" y="1130299"/>
                  </a:moveTo>
                  <a:lnTo>
                    <a:pt x="42813" y="1117606"/>
                  </a:lnTo>
                  <a:lnTo>
                    <a:pt x="80646" y="1081732"/>
                  </a:lnTo>
                  <a:lnTo>
                    <a:pt x="114209" y="1025989"/>
                  </a:lnTo>
                  <a:lnTo>
                    <a:pt x="144214" y="953690"/>
                  </a:lnTo>
                  <a:lnTo>
                    <a:pt x="158105" y="912366"/>
                  </a:lnTo>
                  <a:lnTo>
                    <a:pt x="171373" y="868145"/>
                  </a:lnTo>
                  <a:lnTo>
                    <a:pt x="184107" y="821440"/>
                  </a:lnTo>
                  <a:lnTo>
                    <a:pt x="196397" y="772665"/>
                  </a:lnTo>
                  <a:lnTo>
                    <a:pt x="208331" y="722235"/>
                  </a:lnTo>
                  <a:lnTo>
                    <a:pt x="219998" y="670563"/>
                  </a:lnTo>
                  <a:lnTo>
                    <a:pt x="231487" y="618063"/>
                  </a:lnTo>
                  <a:lnTo>
                    <a:pt x="242887" y="565149"/>
                  </a:lnTo>
                  <a:lnTo>
                    <a:pt x="254287" y="512236"/>
                  </a:lnTo>
                  <a:lnTo>
                    <a:pt x="265776" y="459736"/>
                  </a:lnTo>
                  <a:lnTo>
                    <a:pt x="277443" y="408064"/>
                  </a:lnTo>
                  <a:lnTo>
                    <a:pt x="289377" y="357633"/>
                  </a:lnTo>
                  <a:lnTo>
                    <a:pt x="301667" y="308859"/>
                  </a:lnTo>
                  <a:lnTo>
                    <a:pt x="314401" y="262154"/>
                  </a:lnTo>
                  <a:lnTo>
                    <a:pt x="327669" y="217933"/>
                  </a:lnTo>
                  <a:lnTo>
                    <a:pt x="341560" y="176609"/>
                  </a:lnTo>
                  <a:lnTo>
                    <a:pt x="356162" y="138596"/>
                  </a:lnTo>
                  <a:lnTo>
                    <a:pt x="387858" y="74162"/>
                  </a:lnTo>
                  <a:lnTo>
                    <a:pt x="423466" y="27940"/>
                  </a:lnTo>
                  <a:lnTo>
                    <a:pt x="463701" y="3242"/>
                  </a:lnTo>
                  <a:lnTo>
                    <a:pt x="485775" y="0"/>
                  </a:lnTo>
                </a:path>
                <a:path w="485775" h="3390900">
                  <a:moveTo>
                    <a:pt x="0" y="1130299"/>
                  </a:moveTo>
                  <a:lnTo>
                    <a:pt x="63206" y="1115898"/>
                  </a:lnTo>
                  <a:lnTo>
                    <a:pt x="115713" y="1076598"/>
                  </a:lnTo>
                  <a:lnTo>
                    <a:pt x="160036" y="1018258"/>
                  </a:lnTo>
                  <a:lnTo>
                    <a:pt x="179916" y="983779"/>
                  </a:lnTo>
                  <a:lnTo>
                    <a:pt x="198695" y="946737"/>
                  </a:lnTo>
                  <a:lnTo>
                    <a:pt x="216686" y="907864"/>
                  </a:lnTo>
                  <a:lnTo>
                    <a:pt x="234206" y="867893"/>
                  </a:lnTo>
                  <a:lnTo>
                    <a:pt x="251568" y="827556"/>
                  </a:lnTo>
                  <a:lnTo>
                    <a:pt x="269088" y="787585"/>
                  </a:lnTo>
                  <a:lnTo>
                    <a:pt x="287079" y="748712"/>
                  </a:lnTo>
                  <a:lnTo>
                    <a:pt x="305858" y="711670"/>
                  </a:lnTo>
                  <a:lnTo>
                    <a:pt x="325738" y="677191"/>
                  </a:lnTo>
                  <a:lnTo>
                    <a:pt x="370061" y="618851"/>
                  </a:lnTo>
                  <a:lnTo>
                    <a:pt x="422568" y="579551"/>
                  </a:lnTo>
                  <a:lnTo>
                    <a:pt x="452676" y="568872"/>
                  </a:lnTo>
                  <a:lnTo>
                    <a:pt x="485775" y="565150"/>
                  </a:lnTo>
                </a:path>
                <a:path w="485775" h="3390900">
                  <a:moveTo>
                    <a:pt x="0" y="1130299"/>
                  </a:moveTo>
                  <a:lnTo>
                    <a:pt x="144214" y="1130299"/>
                  </a:lnTo>
                  <a:lnTo>
                    <a:pt x="242887" y="1130299"/>
                  </a:lnTo>
                  <a:lnTo>
                    <a:pt x="341560" y="1130299"/>
                  </a:lnTo>
                  <a:lnTo>
                    <a:pt x="485775" y="1130299"/>
                  </a:lnTo>
                </a:path>
                <a:path w="485775" h="3390900">
                  <a:moveTo>
                    <a:pt x="0" y="1130299"/>
                  </a:moveTo>
                  <a:lnTo>
                    <a:pt x="63206" y="1144701"/>
                  </a:lnTo>
                  <a:lnTo>
                    <a:pt x="115713" y="1184001"/>
                  </a:lnTo>
                  <a:lnTo>
                    <a:pt x="160036" y="1242341"/>
                  </a:lnTo>
                  <a:lnTo>
                    <a:pt x="179916" y="1276820"/>
                  </a:lnTo>
                  <a:lnTo>
                    <a:pt x="198695" y="1313862"/>
                  </a:lnTo>
                  <a:lnTo>
                    <a:pt x="216686" y="1352735"/>
                  </a:lnTo>
                  <a:lnTo>
                    <a:pt x="234206" y="1392706"/>
                  </a:lnTo>
                  <a:lnTo>
                    <a:pt x="251568" y="1433043"/>
                  </a:lnTo>
                  <a:lnTo>
                    <a:pt x="269088" y="1473014"/>
                  </a:lnTo>
                  <a:lnTo>
                    <a:pt x="287079" y="1511887"/>
                  </a:lnTo>
                  <a:lnTo>
                    <a:pt x="305858" y="1548929"/>
                  </a:lnTo>
                  <a:lnTo>
                    <a:pt x="325738" y="1583408"/>
                  </a:lnTo>
                  <a:lnTo>
                    <a:pt x="370061" y="1641748"/>
                  </a:lnTo>
                  <a:lnTo>
                    <a:pt x="422568" y="1681048"/>
                  </a:lnTo>
                  <a:lnTo>
                    <a:pt x="452676" y="1691727"/>
                  </a:lnTo>
                  <a:lnTo>
                    <a:pt x="485775" y="1695450"/>
                  </a:lnTo>
                </a:path>
                <a:path w="485775" h="3390900">
                  <a:moveTo>
                    <a:pt x="0" y="1130299"/>
                  </a:moveTo>
                  <a:lnTo>
                    <a:pt x="42813" y="1142993"/>
                  </a:lnTo>
                  <a:lnTo>
                    <a:pt x="80646" y="1178867"/>
                  </a:lnTo>
                  <a:lnTo>
                    <a:pt x="114209" y="1234609"/>
                  </a:lnTo>
                  <a:lnTo>
                    <a:pt x="144214" y="1306909"/>
                  </a:lnTo>
                  <a:lnTo>
                    <a:pt x="158105" y="1348233"/>
                  </a:lnTo>
                  <a:lnTo>
                    <a:pt x="171373" y="1392454"/>
                  </a:lnTo>
                  <a:lnTo>
                    <a:pt x="184107" y="1439159"/>
                  </a:lnTo>
                  <a:lnTo>
                    <a:pt x="196397" y="1487933"/>
                  </a:lnTo>
                  <a:lnTo>
                    <a:pt x="208331" y="1538364"/>
                  </a:lnTo>
                  <a:lnTo>
                    <a:pt x="219998" y="1590036"/>
                  </a:lnTo>
                  <a:lnTo>
                    <a:pt x="231487" y="1642536"/>
                  </a:lnTo>
                  <a:lnTo>
                    <a:pt x="242887" y="1695449"/>
                  </a:lnTo>
                  <a:lnTo>
                    <a:pt x="254287" y="1748363"/>
                  </a:lnTo>
                  <a:lnTo>
                    <a:pt x="265776" y="1800863"/>
                  </a:lnTo>
                  <a:lnTo>
                    <a:pt x="277443" y="1852535"/>
                  </a:lnTo>
                  <a:lnTo>
                    <a:pt x="289377" y="1902966"/>
                  </a:lnTo>
                  <a:lnTo>
                    <a:pt x="301667" y="1951740"/>
                  </a:lnTo>
                  <a:lnTo>
                    <a:pt x="314401" y="1998445"/>
                  </a:lnTo>
                  <a:lnTo>
                    <a:pt x="327669" y="2042666"/>
                  </a:lnTo>
                  <a:lnTo>
                    <a:pt x="341560" y="2083990"/>
                  </a:lnTo>
                  <a:lnTo>
                    <a:pt x="356162" y="2122003"/>
                  </a:lnTo>
                  <a:lnTo>
                    <a:pt x="387858" y="2186437"/>
                  </a:lnTo>
                  <a:lnTo>
                    <a:pt x="423466" y="2232659"/>
                  </a:lnTo>
                  <a:lnTo>
                    <a:pt x="463701" y="2257357"/>
                  </a:lnTo>
                  <a:lnTo>
                    <a:pt x="485775" y="2260600"/>
                  </a:lnTo>
                </a:path>
                <a:path w="485775" h="3390900">
                  <a:moveTo>
                    <a:pt x="0" y="1130299"/>
                  </a:moveTo>
                  <a:lnTo>
                    <a:pt x="47455" y="1153906"/>
                  </a:lnTo>
                  <a:lnTo>
                    <a:pt x="75639" y="1193740"/>
                  </a:lnTo>
                  <a:lnTo>
                    <a:pt x="101405" y="1250463"/>
                  </a:lnTo>
                  <a:lnTo>
                    <a:pt x="125043" y="1322028"/>
                  </a:lnTo>
                  <a:lnTo>
                    <a:pt x="136157" y="1362737"/>
                  </a:lnTo>
                  <a:lnTo>
                    <a:pt x="146849" y="1406388"/>
                  </a:lnTo>
                  <a:lnTo>
                    <a:pt x="157157" y="1452726"/>
                  </a:lnTo>
                  <a:lnTo>
                    <a:pt x="167116" y="1501496"/>
                  </a:lnTo>
                  <a:lnTo>
                    <a:pt x="176763" y="1552440"/>
                  </a:lnTo>
                  <a:lnTo>
                    <a:pt x="186136" y="1605303"/>
                  </a:lnTo>
                  <a:lnTo>
                    <a:pt x="195270" y="1659830"/>
                  </a:lnTo>
                  <a:lnTo>
                    <a:pt x="204203" y="1715765"/>
                  </a:lnTo>
                  <a:lnTo>
                    <a:pt x="212970" y="1772850"/>
                  </a:lnTo>
                  <a:lnTo>
                    <a:pt x="221609" y="1830832"/>
                  </a:lnTo>
                  <a:lnTo>
                    <a:pt x="230157" y="1889453"/>
                  </a:lnTo>
                  <a:lnTo>
                    <a:pt x="238650" y="1948458"/>
                  </a:lnTo>
                  <a:lnTo>
                    <a:pt x="247124" y="2007591"/>
                  </a:lnTo>
                  <a:lnTo>
                    <a:pt x="255617" y="2066596"/>
                  </a:lnTo>
                  <a:lnTo>
                    <a:pt x="264165" y="2125217"/>
                  </a:lnTo>
                  <a:lnTo>
                    <a:pt x="272804" y="2183198"/>
                  </a:lnTo>
                  <a:lnTo>
                    <a:pt x="281571" y="2240284"/>
                  </a:lnTo>
                  <a:lnTo>
                    <a:pt x="290504" y="2296218"/>
                  </a:lnTo>
                  <a:lnTo>
                    <a:pt x="299638" y="2350745"/>
                  </a:lnTo>
                  <a:lnTo>
                    <a:pt x="309011" y="2403609"/>
                  </a:lnTo>
                  <a:lnTo>
                    <a:pt x="318658" y="2454553"/>
                  </a:lnTo>
                  <a:lnTo>
                    <a:pt x="328617" y="2503322"/>
                  </a:lnTo>
                  <a:lnTo>
                    <a:pt x="338925" y="2549661"/>
                  </a:lnTo>
                  <a:lnTo>
                    <a:pt x="349617" y="2593312"/>
                  </a:lnTo>
                  <a:lnTo>
                    <a:pt x="360731" y="2634020"/>
                  </a:lnTo>
                  <a:lnTo>
                    <a:pt x="372303" y="2671530"/>
                  </a:lnTo>
                  <a:lnTo>
                    <a:pt x="396968" y="2735930"/>
                  </a:lnTo>
                  <a:lnTo>
                    <a:pt x="423906" y="2784465"/>
                  </a:lnTo>
                  <a:lnTo>
                    <a:pt x="453411" y="2815087"/>
                  </a:lnTo>
                  <a:lnTo>
                    <a:pt x="469217" y="2823041"/>
                  </a:lnTo>
                  <a:lnTo>
                    <a:pt x="485775" y="2825749"/>
                  </a:lnTo>
                </a:path>
                <a:path w="485775" h="3390900">
                  <a:moveTo>
                    <a:pt x="0" y="1130299"/>
                  </a:moveTo>
                  <a:lnTo>
                    <a:pt x="38315" y="1150456"/>
                  </a:lnTo>
                  <a:lnTo>
                    <a:pt x="61607" y="1184853"/>
                  </a:lnTo>
                  <a:lnTo>
                    <a:pt x="83270" y="1234411"/>
                  </a:lnTo>
                  <a:lnTo>
                    <a:pt x="103452" y="1297751"/>
                  </a:lnTo>
                  <a:lnTo>
                    <a:pt x="122301" y="1373495"/>
                  </a:lnTo>
                  <a:lnTo>
                    <a:pt x="131272" y="1415588"/>
                  </a:lnTo>
                  <a:lnTo>
                    <a:pt x="139966" y="1460265"/>
                  </a:lnTo>
                  <a:lnTo>
                    <a:pt x="148400" y="1507353"/>
                  </a:lnTo>
                  <a:lnTo>
                    <a:pt x="156594" y="1556681"/>
                  </a:lnTo>
                  <a:lnTo>
                    <a:pt x="164565" y="1608077"/>
                  </a:lnTo>
                  <a:lnTo>
                    <a:pt x="172333" y="1661368"/>
                  </a:lnTo>
                  <a:lnTo>
                    <a:pt x="179916" y="1716381"/>
                  </a:lnTo>
                  <a:lnTo>
                    <a:pt x="187332" y="1772945"/>
                  </a:lnTo>
                  <a:lnTo>
                    <a:pt x="194601" y="1830887"/>
                  </a:lnTo>
                  <a:lnTo>
                    <a:pt x="201739" y="1890035"/>
                  </a:lnTo>
                  <a:lnTo>
                    <a:pt x="208767" y="1950216"/>
                  </a:lnTo>
                  <a:lnTo>
                    <a:pt x="215702" y="2011259"/>
                  </a:lnTo>
                  <a:lnTo>
                    <a:pt x="222563" y="2072991"/>
                  </a:lnTo>
                  <a:lnTo>
                    <a:pt x="229369" y="2135240"/>
                  </a:lnTo>
                  <a:lnTo>
                    <a:pt x="236137" y="2197834"/>
                  </a:lnTo>
                  <a:lnTo>
                    <a:pt x="242887" y="2260600"/>
                  </a:lnTo>
                  <a:lnTo>
                    <a:pt x="249637" y="2323365"/>
                  </a:lnTo>
                  <a:lnTo>
                    <a:pt x="256405" y="2385959"/>
                  </a:lnTo>
                  <a:lnTo>
                    <a:pt x="263211" y="2448208"/>
                  </a:lnTo>
                  <a:lnTo>
                    <a:pt x="270072" y="2509940"/>
                  </a:lnTo>
                  <a:lnTo>
                    <a:pt x="277007" y="2570983"/>
                  </a:lnTo>
                  <a:lnTo>
                    <a:pt x="284035" y="2631164"/>
                  </a:lnTo>
                  <a:lnTo>
                    <a:pt x="291173" y="2690312"/>
                  </a:lnTo>
                  <a:lnTo>
                    <a:pt x="298442" y="2748254"/>
                  </a:lnTo>
                  <a:lnTo>
                    <a:pt x="305858" y="2804818"/>
                  </a:lnTo>
                  <a:lnTo>
                    <a:pt x="313441" y="2859832"/>
                  </a:lnTo>
                  <a:lnTo>
                    <a:pt x="321209" y="2913122"/>
                  </a:lnTo>
                  <a:lnTo>
                    <a:pt x="329180" y="2964518"/>
                  </a:lnTo>
                  <a:lnTo>
                    <a:pt x="337374" y="3013846"/>
                  </a:lnTo>
                  <a:lnTo>
                    <a:pt x="345808" y="3060935"/>
                  </a:lnTo>
                  <a:lnTo>
                    <a:pt x="354502" y="3105611"/>
                  </a:lnTo>
                  <a:lnTo>
                    <a:pt x="363473" y="3147704"/>
                  </a:lnTo>
                  <a:lnTo>
                    <a:pt x="372740" y="3187040"/>
                  </a:lnTo>
                  <a:lnTo>
                    <a:pt x="392238" y="3256755"/>
                  </a:lnTo>
                  <a:lnTo>
                    <a:pt x="413141" y="3313376"/>
                  </a:lnTo>
                  <a:lnTo>
                    <a:pt x="435600" y="3355526"/>
                  </a:lnTo>
                  <a:lnTo>
                    <a:pt x="472528" y="3388603"/>
                  </a:lnTo>
                  <a:lnTo>
                    <a:pt x="485775" y="3390900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5260181" y="1584005"/>
            <a:ext cx="500380" cy="577215"/>
            <a:chOff x="5260181" y="1584005"/>
            <a:chExt cx="500380" cy="577215"/>
          </a:xfrm>
        </p:grpSpPr>
        <p:sp>
          <p:nvSpPr>
            <p:cNvPr id="13" name="object 13" descr=""/>
            <p:cNvSpPr/>
            <p:nvPr/>
          </p:nvSpPr>
          <p:spPr>
            <a:xfrm>
              <a:off x="5267325" y="1591149"/>
              <a:ext cx="485775" cy="282575"/>
            </a:xfrm>
            <a:custGeom>
              <a:avLst/>
              <a:gdLst/>
              <a:ahLst/>
              <a:cxnLst/>
              <a:rect l="l" t="t" r="r" b="b"/>
              <a:pathLst>
                <a:path w="485775" h="282575">
                  <a:moveTo>
                    <a:pt x="0" y="282575"/>
                  </a:moveTo>
                  <a:lnTo>
                    <a:pt x="45482" y="278974"/>
                  </a:lnTo>
                  <a:lnTo>
                    <a:pt x="85352" y="268843"/>
                  </a:lnTo>
                  <a:lnTo>
                    <a:pt x="120472" y="253187"/>
                  </a:lnTo>
                  <a:lnTo>
                    <a:pt x="179916" y="209314"/>
                  </a:lnTo>
                  <a:lnTo>
                    <a:pt x="230725" y="155395"/>
                  </a:lnTo>
                  <a:lnTo>
                    <a:pt x="255049" y="127179"/>
                  </a:lnTo>
                  <a:lnTo>
                    <a:pt x="279806" y="99466"/>
                  </a:lnTo>
                  <a:lnTo>
                    <a:pt x="334069" y="49565"/>
                  </a:lnTo>
                  <a:lnTo>
                    <a:pt x="400422" y="13731"/>
                  </a:lnTo>
                  <a:lnTo>
                    <a:pt x="440292" y="3600"/>
                  </a:lnTo>
                  <a:lnTo>
                    <a:pt x="485775" y="0"/>
                  </a:lnTo>
                </a:path>
              </a:pathLst>
            </a:custGeom>
            <a:ln w="1428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67325" y="1873724"/>
              <a:ext cx="485775" cy="282575"/>
            </a:xfrm>
            <a:custGeom>
              <a:avLst/>
              <a:gdLst/>
              <a:ahLst/>
              <a:cxnLst/>
              <a:rect l="l" t="t" r="r" b="b"/>
              <a:pathLst>
                <a:path w="485775" h="282575">
                  <a:moveTo>
                    <a:pt x="0" y="0"/>
                  </a:moveTo>
                  <a:lnTo>
                    <a:pt x="45482" y="3600"/>
                  </a:lnTo>
                  <a:lnTo>
                    <a:pt x="85352" y="13731"/>
                  </a:lnTo>
                  <a:lnTo>
                    <a:pt x="120472" y="29387"/>
                  </a:lnTo>
                  <a:lnTo>
                    <a:pt x="179916" y="73260"/>
                  </a:lnTo>
                  <a:lnTo>
                    <a:pt x="230725" y="127179"/>
                  </a:lnTo>
                  <a:lnTo>
                    <a:pt x="255049" y="155395"/>
                  </a:lnTo>
                  <a:lnTo>
                    <a:pt x="279806" y="183108"/>
                  </a:lnTo>
                  <a:lnTo>
                    <a:pt x="334069" y="233009"/>
                  </a:lnTo>
                  <a:lnTo>
                    <a:pt x="400422" y="268843"/>
                  </a:lnTo>
                  <a:lnTo>
                    <a:pt x="440292" y="278974"/>
                  </a:lnTo>
                  <a:lnTo>
                    <a:pt x="485775" y="282574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974681" y="1301430"/>
            <a:ext cx="500380" cy="2272665"/>
            <a:chOff x="6974681" y="1301430"/>
            <a:chExt cx="500380" cy="2272665"/>
          </a:xfrm>
        </p:grpSpPr>
        <p:sp>
          <p:nvSpPr>
            <p:cNvPr id="16" name="object 16" descr=""/>
            <p:cNvSpPr/>
            <p:nvPr/>
          </p:nvSpPr>
          <p:spPr>
            <a:xfrm>
              <a:off x="6981825" y="1308574"/>
              <a:ext cx="485775" cy="282575"/>
            </a:xfrm>
            <a:custGeom>
              <a:avLst/>
              <a:gdLst/>
              <a:ahLst/>
              <a:cxnLst/>
              <a:rect l="l" t="t" r="r" b="b"/>
              <a:pathLst>
                <a:path w="485775" h="282575">
                  <a:moveTo>
                    <a:pt x="0" y="282574"/>
                  </a:moveTo>
                  <a:lnTo>
                    <a:pt x="45482" y="278974"/>
                  </a:lnTo>
                  <a:lnTo>
                    <a:pt x="85352" y="268843"/>
                  </a:lnTo>
                  <a:lnTo>
                    <a:pt x="120472" y="253187"/>
                  </a:lnTo>
                  <a:lnTo>
                    <a:pt x="179916" y="209314"/>
                  </a:lnTo>
                  <a:lnTo>
                    <a:pt x="230725" y="155395"/>
                  </a:lnTo>
                  <a:lnTo>
                    <a:pt x="255049" y="127179"/>
                  </a:lnTo>
                  <a:lnTo>
                    <a:pt x="279806" y="99466"/>
                  </a:lnTo>
                  <a:lnTo>
                    <a:pt x="334069" y="49565"/>
                  </a:lnTo>
                  <a:lnTo>
                    <a:pt x="400422" y="13731"/>
                  </a:lnTo>
                  <a:lnTo>
                    <a:pt x="440292" y="3600"/>
                  </a:lnTo>
                  <a:lnTo>
                    <a:pt x="485774" y="0"/>
                  </a:lnTo>
                </a:path>
              </a:pathLst>
            </a:custGeom>
            <a:ln w="1428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81825" y="1591149"/>
              <a:ext cx="485775" cy="1978025"/>
            </a:xfrm>
            <a:custGeom>
              <a:avLst/>
              <a:gdLst/>
              <a:ahLst/>
              <a:cxnLst/>
              <a:rect l="l" t="t" r="r" b="b"/>
              <a:pathLst>
                <a:path w="485775" h="1978025">
                  <a:moveTo>
                    <a:pt x="0" y="0"/>
                  </a:moveTo>
                  <a:lnTo>
                    <a:pt x="45482" y="3600"/>
                  </a:lnTo>
                  <a:lnTo>
                    <a:pt x="85352" y="13731"/>
                  </a:lnTo>
                  <a:lnTo>
                    <a:pt x="120472" y="29387"/>
                  </a:lnTo>
                  <a:lnTo>
                    <a:pt x="179916" y="73260"/>
                  </a:lnTo>
                  <a:lnTo>
                    <a:pt x="230725" y="127179"/>
                  </a:lnTo>
                  <a:lnTo>
                    <a:pt x="255049" y="155395"/>
                  </a:lnTo>
                  <a:lnTo>
                    <a:pt x="279806" y="183108"/>
                  </a:lnTo>
                  <a:lnTo>
                    <a:pt x="334069" y="233009"/>
                  </a:lnTo>
                  <a:lnTo>
                    <a:pt x="400422" y="268843"/>
                  </a:lnTo>
                  <a:lnTo>
                    <a:pt x="440292" y="278974"/>
                  </a:lnTo>
                  <a:lnTo>
                    <a:pt x="485774" y="282575"/>
                  </a:lnTo>
                </a:path>
                <a:path w="485775" h="1978025">
                  <a:moveTo>
                    <a:pt x="0" y="0"/>
                  </a:moveTo>
                  <a:lnTo>
                    <a:pt x="51960" y="14276"/>
                  </a:lnTo>
                  <a:lnTo>
                    <a:pt x="96624" y="54019"/>
                  </a:lnTo>
                  <a:lnTo>
                    <a:pt x="135318" y="114599"/>
                  </a:lnTo>
                  <a:lnTo>
                    <a:pt x="152841" y="151255"/>
                  </a:lnTo>
                  <a:lnTo>
                    <a:pt x="169368" y="191384"/>
                  </a:lnTo>
                  <a:lnTo>
                    <a:pt x="185067" y="234407"/>
                  </a:lnTo>
                  <a:lnTo>
                    <a:pt x="200103" y="279745"/>
                  </a:lnTo>
                  <a:lnTo>
                    <a:pt x="214640" y="326819"/>
                  </a:lnTo>
                  <a:lnTo>
                    <a:pt x="228847" y="375051"/>
                  </a:lnTo>
                  <a:lnTo>
                    <a:pt x="242887" y="423862"/>
                  </a:lnTo>
                  <a:lnTo>
                    <a:pt x="256927" y="472673"/>
                  </a:lnTo>
                  <a:lnTo>
                    <a:pt x="271134" y="520905"/>
                  </a:lnTo>
                  <a:lnTo>
                    <a:pt x="285671" y="567979"/>
                  </a:lnTo>
                  <a:lnTo>
                    <a:pt x="300707" y="613317"/>
                  </a:lnTo>
                  <a:lnTo>
                    <a:pt x="316406" y="656340"/>
                  </a:lnTo>
                  <a:lnTo>
                    <a:pt x="332933" y="696469"/>
                  </a:lnTo>
                  <a:lnTo>
                    <a:pt x="350456" y="733125"/>
                  </a:lnTo>
                  <a:lnTo>
                    <a:pt x="389150" y="793705"/>
                  </a:lnTo>
                  <a:lnTo>
                    <a:pt x="433814" y="833448"/>
                  </a:lnTo>
                  <a:lnTo>
                    <a:pt x="458799" y="844059"/>
                  </a:lnTo>
                  <a:lnTo>
                    <a:pt x="485774" y="847725"/>
                  </a:lnTo>
                </a:path>
                <a:path w="485775" h="1978025">
                  <a:moveTo>
                    <a:pt x="0" y="0"/>
                  </a:moveTo>
                  <a:lnTo>
                    <a:pt x="37334" y="11938"/>
                  </a:lnTo>
                  <a:lnTo>
                    <a:pt x="70871" y="45968"/>
                  </a:lnTo>
                  <a:lnTo>
                    <a:pt x="101071" y="99411"/>
                  </a:lnTo>
                  <a:lnTo>
                    <a:pt x="128394" y="169590"/>
                  </a:lnTo>
                  <a:lnTo>
                    <a:pt x="141120" y="210119"/>
                  </a:lnTo>
                  <a:lnTo>
                    <a:pt x="153300" y="253828"/>
                  </a:lnTo>
                  <a:lnTo>
                    <a:pt x="164990" y="300382"/>
                  </a:lnTo>
                  <a:lnTo>
                    <a:pt x="176249" y="349446"/>
                  </a:lnTo>
                  <a:lnTo>
                    <a:pt x="187134" y="400686"/>
                  </a:lnTo>
                  <a:lnTo>
                    <a:pt x="197703" y="453766"/>
                  </a:lnTo>
                  <a:lnTo>
                    <a:pt x="208012" y="508353"/>
                  </a:lnTo>
                  <a:lnTo>
                    <a:pt x="218120" y="564112"/>
                  </a:lnTo>
                  <a:lnTo>
                    <a:pt x="228084" y="620707"/>
                  </a:lnTo>
                  <a:lnTo>
                    <a:pt x="237962" y="677805"/>
                  </a:lnTo>
                  <a:lnTo>
                    <a:pt x="247812" y="735069"/>
                  </a:lnTo>
                  <a:lnTo>
                    <a:pt x="257690" y="792167"/>
                  </a:lnTo>
                  <a:lnTo>
                    <a:pt x="267654" y="848762"/>
                  </a:lnTo>
                  <a:lnTo>
                    <a:pt x="277762" y="904521"/>
                  </a:lnTo>
                  <a:lnTo>
                    <a:pt x="288071" y="959108"/>
                  </a:lnTo>
                  <a:lnTo>
                    <a:pt x="298640" y="1012189"/>
                  </a:lnTo>
                  <a:lnTo>
                    <a:pt x="309525" y="1063428"/>
                  </a:lnTo>
                  <a:lnTo>
                    <a:pt x="320784" y="1112493"/>
                  </a:lnTo>
                  <a:lnTo>
                    <a:pt x="332474" y="1159046"/>
                  </a:lnTo>
                  <a:lnTo>
                    <a:pt x="344654" y="1202755"/>
                  </a:lnTo>
                  <a:lnTo>
                    <a:pt x="357380" y="1243284"/>
                  </a:lnTo>
                  <a:lnTo>
                    <a:pt x="370711" y="1280298"/>
                  </a:lnTo>
                  <a:lnTo>
                    <a:pt x="399414" y="1342444"/>
                  </a:lnTo>
                  <a:lnTo>
                    <a:pt x="431225" y="1386516"/>
                  </a:lnTo>
                  <a:lnTo>
                    <a:pt x="466604" y="1409834"/>
                  </a:lnTo>
                  <a:lnTo>
                    <a:pt x="485774" y="1412875"/>
                  </a:lnTo>
                </a:path>
                <a:path w="485775" h="1978025">
                  <a:moveTo>
                    <a:pt x="0" y="0"/>
                  </a:moveTo>
                  <a:lnTo>
                    <a:pt x="42813" y="22214"/>
                  </a:lnTo>
                  <a:lnTo>
                    <a:pt x="68544" y="59917"/>
                  </a:lnTo>
                  <a:lnTo>
                    <a:pt x="92273" y="113932"/>
                  </a:lnTo>
                  <a:lnTo>
                    <a:pt x="114209" y="182542"/>
                  </a:lnTo>
                  <a:lnTo>
                    <a:pt x="124571" y="221783"/>
                  </a:lnTo>
                  <a:lnTo>
                    <a:pt x="134564" y="264029"/>
                  </a:lnTo>
                  <a:lnTo>
                    <a:pt x="144214" y="309066"/>
                  </a:lnTo>
                  <a:lnTo>
                    <a:pt x="153548" y="356678"/>
                  </a:lnTo>
                  <a:lnTo>
                    <a:pt x="162592" y="406651"/>
                  </a:lnTo>
                  <a:lnTo>
                    <a:pt x="171373" y="458770"/>
                  </a:lnTo>
                  <a:lnTo>
                    <a:pt x="179916" y="512821"/>
                  </a:lnTo>
                  <a:lnTo>
                    <a:pt x="188249" y="568589"/>
                  </a:lnTo>
                  <a:lnTo>
                    <a:pt x="196397" y="625859"/>
                  </a:lnTo>
                  <a:lnTo>
                    <a:pt x="204387" y="684417"/>
                  </a:lnTo>
                  <a:lnTo>
                    <a:pt x="212245" y="744048"/>
                  </a:lnTo>
                  <a:lnTo>
                    <a:pt x="219998" y="804538"/>
                  </a:lnTo>
                  <a:lnTo>
                    <a:pt x="227671" y="865672"/>
                  </a:lnTo>
                  <a:lnTo>
                    <a:pt x="235292" y="927234"/>
                  </a:lnTo>
                  <a:lnTo>
                    <a:pt x="242887" y="989012"/>
                  </a:lnTo>
                  <a:lnTo>
                    <a:pt x="250482" y="1050789"/>
                  </a:lnTo>
                  <a:lnTo>
                    <a:pt x="258103" y="1112352"/>
                  </a:lnTo>
                  <a:lnTo>
                    <a:pt x="265776" y="1173486"/>
                  </a:lnTo>
                  <a:lnTo>
                    <a:pt x="273529" y="1233976"/>
                  </a:lnTo>
                  <a:lnTo>
                    <a:pt x="281387" y="1293607"/>
                  </a:lnTo>
                  <a:lnTo>
                    <a:pt x="289377" y="1352165"/>
                  </a:lnTo>
                  <a:lnTo>
                    <a:pt x="297525" y="1409435"/>
                  </a:lnTo>
                  <a:lnTo>
                    <a:pt x="305858" y="1465203"/>
                  </a:lnTo>
                  <a:lnTo>
                    <a:pt x="314401" y="1519254"/>
                  </a:lnTo>
                  <a:lnTo>
                    <a:pt x="323182" y="1571373"/>
                  </a:lnTo>
                  <a:lnTo>
                    <a:pt x="332226" y="1621346"/>
                  </a:lnTo>
                  <a:lnTo>
                    <a:pt x="341560" y="1668958"/>
                  </a:lnTo>
                  <a:lnTo>
                    <a:pt x="351210" y="1713994"/>
                  </a:lnTo>
                  <a:lnTo>
                    <a:pt x="361203" y="1756241"/>
                  </a:lnTo>
                  <a:lnTo>
                    <a:pt x="371565" y="1795482"/>
                  </a:lnTo>
                  <a:lnTo>
                    <a:pt x="393501" y="1864092"/>
                  </a:lnTo>
                  <a:lnTo>
                    <a:pt x="417230" y="1918107"/>
                  </a:lnTo>
                  <a:lnTo>
                    <a:pt x="442961" y="1955810"/>
                  </a:lnTo>
                  <a:lnTo>
                    <a:pt x="470906" y="1975485"/>
                  </a:lnTo>
                  <a:lnTo>
                    <a:pt x="485774" y="1978024"/>
                  </a:lnTo>
                </a:path>
              </a:pathLst>
            </a:custGeom>
            <a:ln w="9525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8696325" y="1308574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 h="0">
                <a:moveTo>
                  <a:pt x="0" y="0"/>
                </a:moveTo>
                <a:lnTo>
                  <a:pt x="475174" y="0"/>
                </a:lnTo>
              </a:path>
            </a:pathLst>
          </a:custGeom>
          <a:ln w="14287">
            <a:solidFill>
              <a:srgbClr val="118C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604837" y="3516787"/>
            <a:ext cx="1247775" cy="104775"/>
            <a:chOff x="604837" y="3516787"/>
            <a:chExt cx="1247775" cy="104775"/>
          </a:xfrm>
        </p:grpSpPr>
        <p:sp>
          <p:nvSpPr>
            <p:cNvPr id="20" name="object 20" descr=""/>
            <p:cNvSpPr/>
            <p:nvPr/>
          </p:nvSpPr>
          <p:spPr>
            <a:xfrm>
              <a:off x="609600" y="35215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600" y="35215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44525" y="3619875"/>
            <a:ext cx="125031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Count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property_ty…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324100" y="1260949"/>
            <a:ext cx="1238250" cy="95250"/>
            <a:chOff x="2324100" y="1260949"/>
            <a:chExt cx="1238250" cy="95250"/>
          </a:xfrm>
        </p:grpSpPr>
        <p:sp>
          <p:nvSpPr>
            <p:cNvPr id="24" name="object 24" descr=""/>
            <p:cNvSpPr/>
            <p:nvPr/>
          </p:nvSpPr>
          <p:spPr>
            <a:xfrm>
              <a:off x="2478881" y="1260949"/>
              <a:ext cx="1083945" cy="95250"/>
            </a:xfrm>
            <a:custGeom>
              <a:avLst/>
              <a:gdLst/>
              <a:ahLst/>
              <a:cxnLst/>
              <a:rect l="l" t="t" r="r" b="b"/>
              <a:pathLst>
                <a:path w="1083945" h="95250">
                  <a:moveTo>
                    <a:pt x="0" y="95250"/>
                  </a:moveTo>
                  <a:lnTo>
                    <a:pt x="1083468" y="95250"/>
                  </a:lnTo>
                  <a:lnTo>
                    <a:pt x="1083468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24100" y="1260949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54781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54781" y="0"/>
                  </a:lnTo>
                  <a:lnTo>
                    <a:pt x="154781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359025" y="1359275"/>
            <a:ext cx="110490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Pascoe</a:t>
            </a:r>
            <a:r>
              <a:rPr dirty="0" sz="9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Vale,</a:t>
            </a:r>
            <a:r>
              <a:rPr dirty="0" sz="9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324100" y="1826099"/>
            <a:ext cx="1238250" cy="95250"/>
            <a:chOff x="2324100" y="1826099"/>
            <a:chExt cx="1238250" cy="95250"/>
          </a:xfrm>
        </p:grpSpPr>
        <p:sp>
          <p:nvSpPr>
            <p:cNvPr id="28" name="object 28" descr=""/>
            <p:cNvSpPr/>
            <p:nvPr/>
          </p:nvSpPr>
          <p:spPr>
            <a:xfrm>
              <a:off x="2478881" y="1826099"/>
              <a:ext cx="1083945" cy="95250"/>
            </a:xfrm>
            <a:custGeom>
              <a:avLst/>
              <a:gdLst/>
              <a:ahLst/>
              <a:cxnLst/>
              <a:rect l="l" t="t" r="r" b="b"/>
              <a:pathLst>
                <a:path w="1083945" h="95250">
                  <a:moveTo>
                    <a:pt x="0" y="95250"/>
                  </a:moveTo>
                  <a:lnTo>
                    <a:pt x="1083468" y="95250"/>
                  </a:lnTo>
                  <a:lnTo>
                    <a:pt x="1083468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324100" y="1826099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54781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54781" y="0"/>
                  </a:lnTo>
                  <a:lnTo>
                    <a:pt x="154781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359025" y="1924425"/>
            <a:ext cx="90805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Prahran,</a:t>
            </a:r>
            <a:r>
              <a:rPr dirty="0" sz="9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324100" y="2391249"/>
            <a:ext cx="1238250" cy="95250"/>
            <a:chOff x="2324100" y="2391249"/>
            <a:chExt cx="1238250" cy="95250"/>
          </a:xfrm>
        </p:grpSpPr>
        <p:sp>
          <p:nvSpPr>
            <p:cNvPr id="32" name="object 32" descr=""/>
            <p:cNvSpPr/>
            <p:nvPr/>
          </p:nvSpPr>
          <p:spPr>
            <a:xfrm>
              <a:off x="2478881" y="2391249"/>
              <a:ext cx="1083945" cy="95250"/>
            </a:xfrm>
            <a:custGeom>
              <a:avLst/>
              <a:gdLst/>
              <a:ahLst/>
              <a:cxnLst/>
              <a:rect l="l" t="t" r="r" b="b"/>
              <a:pathLst>
                <a:path w="1083945" h="95250">
                  <a:moveTo>
                    <a:pt x="0" y="95250"/>
                  </a:moveTo>
                  <a:lnTo>
                    <a:pt x="1083468" y="95250"/>
                  </a:lnTo>
                  <a:lnTo>
                    <a:pt x="1083468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324100" y="2391249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54781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54781" y="0"/>
                  </a:lnTo>
                  <a:lnTo>
                    <a:pt x="154781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359025" y="2489575"/>
            <a:ext cx="124015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Saint</a:t>
            </a: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Kilda</a:t>
            </a: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West,</a:t>
            </a:r>
            <a:r>
              <a:rPr dirty="0" sz="9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Austr…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324100" y="2956399"/>
            <a:ext cx="1238250" cy="95250"/>
            <a:chOff x="2324100" y="2956399"/>
            <a:chExt cx="1238250" cy="95250"/>
          </a:xfrm>
        </p:grpSpPr>
        <p:sp>
          <p:nvSpPr>
            <p:cNvPr id="36" name="object 36" descr=""/>
            <p:cNvSpPr/>
            <p:nvPr/>
          </p:nvSpPr>
          <p:spPr>
            <a:xfrm>
              <a:off x="2478881" y="2956399"/>
              <a:ext cx="1083945" cy="95250"/>
            </a:xfrm>
            <a:custGeom>
              <a:avLst/>
              <a:gdLst/>
              <a:ahLst/>
              <a:cxnLst/>
              <a:rect l="l" t="t" r="r" b="b"/>
              <a:pathLst>
                <a:path w="1083945" h="95250">
                  <a:moveTo>
                    <a:pt x="0" y="95250"/>
                  </a:moveTo>
                  <a:lnTo>
                    <a:pt x="1083468" y="95250"/>
                  </a:lnTo>
                  <a:lnTo>
                    <a:pt x="1083468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324100" y="2956399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54781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54781" y="0"/>
                  </a:lnTo>
                  <a:lnTo>
                    <a:pt x="154781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2359025" y="3054725"/>
            <a:ext cx="90741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Seaford,</a:t>
            </a:r>
            <a:r>
              <a:rPr dirty="0" sz="9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319337" y="3516787"/>
            <a:ext cx="1247775" cy="104775"/>
            <a:chOff x="2319337" y="3516787"/>
            <a:chExt cx="1247775" cy="104775"/>
          </a:xfrm>
        </p:grpSpPr>
        <p:sp>
          <p:nvSpPr>
            <p:cNvPr id="40" name="object 40" descr=""/>
            <p:cNvSpPr/>
            <p:nvPr/>
          </p:nvSpPr>
          <p:spPr>
            <a:xfrm>
              <a:off x="2478881" y="3521549"/>
              <a:ext cx="1083945" cy="95250"/>
            </a:xfrm>
            <a:custGeom>
              <a:avLst/>
              <a:gdLst/>
              <a:ahLst/>
              <a:cxnLst/>
              <a:rect l="l" t="t" r="r" b="b"/>
              <a:pathLst>
                <a:path w="1083945" h="95250">
                  <a:moveTo>
                    <a:pt x="0" y="95250"/>
                  </a:moveTo>
                  <a:lnTo>
                    <a:pt x="1083468" y="95250"/>
                  </a:lnTo>
                  <a:lnTo>
                    <a:pt x="1083468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324100" y="35215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324100" y="3521549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54781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54781" y="0"/>
                  </a:lnTo>
                  <a:lnTo>
                    <a:pt x="154781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2359025" y="3619875"/>
            <a:ext cx="100965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Windsor,</a:t>
            </a:r>
            <a:r>
              <a:rPr dirty="0" sz="9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2324100" y="4086699"/>
            <a:ext cx="1238250" cy="95250"/>
            <a:chOff x="2324100" y="4086699"/>
            <a:chExt cx="1238250" cy="95250"/>
          </a:xfrm>
        </p:grpSpPr>
        <p:sp>
          <p:nvSpPr>
            <p:cNvPr id="45" name="object 45" descr=""/>
            <p:cNvSpPr/>
            <p:nvPr/>
          </p:nvSpPr>
          <p:spPr>
            <a:xfrm>
              <a:off x="2459533" y="4086699"/>
              <a:ext cx="1102995" cy="95250"/>
            </a:xfrm>
            <a:custGeom>
              <a:avLst/>
              <a:gdLst/>
              <a:ahLst/>
              <a:cxnLst/>
              <a:rect l="l" t="t" r="r" b="b"/>
              <a:pathLst>
                <a:path w="1102995" h="95250">
                  <a:moveTo>
                    <a:pt x="0" y="95250"/>
                  </a:moveTo>
                  <a:lnTo>
                    <a:pt x="1102816" y="95250"/>
                  </a:lnTo>
                  <a:lnTo>
                    <a:pt x="1102816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324100" y="4086699"/>
              <a:ext cx="135890" cy="95250"/>
            </a:xfrm>
            <a:custGeom>
              <a:avLst/>
              <a:gdLst/>
              <a:ahLst/>
              <a:cxnLst/>
              <a:rect l="l" t="t" r="r" b="b"/>
              <a:pathLst>
                <a:path w="135889" h="95250">
                  <a:moveTo>
                    <a:pt x="13543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35433" y="0"/>
                  </a:lnTo>
                  <a:lnTo>
                    <a:pt x="135433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2359025" y="4185025"/>
            <a:ext cx="960119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Adelaide,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324100" y="4651849"/>
            <a:ext cx="1238250" cy="95250"/>
            <a:chOff x="2324100" y="4651849"/>
            <a:chExt cx="1238250" cy="95250"/>
          </a:xfrm>
        </p:grpSpPr>
        <p:sp>
          <p:nvSpPr>
            <p:cNvPr id="49" name="object 49" descr=""/>
            <p:cNvSpPr/>
            <p:nvPr/>
          </p:nvSpPr>
          <p:spPr>
            <a:xfrm>
              <a:off x="2459533" y="4651849"/>
              <a:ext cx="1102995" cy="95250"/>
            </a:xfrm>
            <a:custGeom>
              <a:avLst/>
              <a:gdLst/>
              <a:ahLst/>
              <a:cxnLst/>
              <a:rect l="l" t="t" r="r" b="b"/>
              <a:pathLst>
                <a:path w="1102995" h="95250">
                  <a:moveTo>
                    <a:pt x="0" y="95250"/>
                  </a:moveTo>
                  <a:lnTo>
                    <a:pt x="1102816" y="95250"/>
                  </a:lnTo>
                  <a:lnTo>
                    <a:pt x="1102816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324100" y="4651849"/>
              <a:ext cx="135890" cy="95250"/>
            </a:xfrm>
            <a:custGeom>
              <a:avLst/>
              <a:gdLst/>
              <a:ahLst/>
              <a:cxnLst/>
              <a:rect l="l" t="t" r="r" b="b"/>
              <a:pathLst>
                <a:path w="135889" h="95250">
                  <a:moveTo>
                    <a:pt x="13543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35433" y="0"/>
                  </a:lnTo>
                  <a:lnTo>
                    <a:pt x="135433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2359025" y="4750175"/>
            <a:ext cx="107188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Albert</a:t>
            </a: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Park,</a:t>
            </a: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2324100" y="5216999"/>
            <a:ext cx="1238250" cy="95250"/>
            <a:chOff x="2324100" y="5216999"/>
            <a:chExt cx="1238250" cy="95250"/>
          </a:xfrm>
        </p:grpSpPr>
        <p:sp>
          <p:nvSpPr>
            <p:cNvPr id="53" name="object 53" descr=""/>
            <p:cNvSpPr/>
            <p:nvPr/>
          </p:nvSpPr>
          <p:spPr>
            <a:xfrm>
              <a:off x="2459533" y="5216999"/>
              <a:ext cx="1102995" cy="95250"/>
            </a:xfrm>
            <a:custGeom>
              <a:avLst/>
              <a:gdLst/>
              <a:ahLst/>
              <a:cxnLst/>
              <a:rect l="l" t="t" r="r" b="b"/>
              <a:pathLst>
                <a:path w="1102995" h="95250">
                  <a:moveTo>
                    <a:pt x="0" y="95250"/>
                  </a:moveTo>
                  <a:lnTo>
                    <a:pt x="1102816" y="95250"/>
                  </a:lnTo>
                  <a:lnTo>
                    <a:pt x="1102816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324100" y="5216999"/>
              <a:ext cx="135890" cy="95250"/>
            </a:xfrm>
            <a:custGeom>
              <a:avLst/>
              <a:gdLst/>
              <a:ahLst/>
              <a:cxnLst/>
              <a:rect l="l" t="t" r="r" b="b"/>
              <a:pathLst>
                <a:path w="135889" h="95250">
                  <a:moveTo>
                    <a:pt x="13543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35433" y="0"/>
                  </a:lnTo>
                  <a:lnTo>
                    <a:pt x="135433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2359025" y="5315325"/>
            <a:ext cx="97980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Balaclava,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324100" y="5782150"/>
            <a:ext cx="1238250" cy="95250"/>
            <a:chOff x="2324100" y="5782150"/>
            <a:chExt cx="1238250" cy="95250"/>
          </a:xfrm>
        </p:grpSpPr>
        <p:sp>
          <p:nvSpPr>
            <p:cNvPr id="57" name="object 57" descr=""/>
            <p:cNvSpPr/>
            <p:nvPr/>
          </p:nvSpPr>
          <p:spPr>
            <a:xfrm>
              <a:off x="2459533" y="5782150"/>
              <a:ext cx="1102995" cy="95250"/>
            </a:xfrm>
            <a:custGeom>
              <a:avLst/>
              <a:gdLst/>
              <a:ahLst/>
              <a:cxnLst/>
              <a:rect l="l" t="t" r="r" b="b"/>
              <a:pathLst>
                <a:path w="1102995" h="95250">
                  <a:moveTo>
                    <a:pt x="0" y="95250"/>
                  </a:moveTo>
                  <a:lnTo>
                    <a:pt x="1102816" y="95250"/>
                  </a:lnTo>
                  <a:lnTo>
                    <a:pt x="1102816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324100" y="5782150"/>
              <a:ext cx="135890" cy="95250"/>
            </a:xfrm>
            <a:custGeom>
              <a:avLst/>
              <a:gdLst/>
              <a:ahLst/>
              <a:cxnLst/>
              <a:rect l="l" t="t" r="r" b="b"/>
              <a:pathLst>
                <a:path w="135889" h="95250">
                  <a:moveTo>
                    <a:pt x="13543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35433" y="0"/>
                  </a:lnTo>
                  <a:lnTo>
                    <a:pt x="135433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2359025" y="5880475"/>
            <a:ext cx="119951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Balwyn</a:t>
            </a:r>
            <a:r>
              <a:rPr dirty="0" sz="9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North,</a:t>
            </a: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Australia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4038600" y="126094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4073525" y="1359275"/>
            <a:ext cx="36766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(Blank)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4033837" y="1821337"/>
            <a:ext cx="1247775" cy="104775"/>
            <a:chOff x="4033837" y="1821337"/>
            <a:chExt cx="1247775" cy="104775"/>
          </a:xfrm>
        </p:grpSpPr>
        <p:sp>
          <p:nvSpPr>
            <p:cNvPr id="63" name="object 63" descr=""/>
            <p:cNvSpPr/>
            <p:nvPr/>
          </p:nvSpPr>
          <p:spPr>
            <a:xfrm>
              <a:off x="5070475" y="1826099"/>
              <a:ext cx="206375" cy="95250"/>
            </a:xfrm>
            <a:custGeom>
              <a:avLst/>
              <a:gdLst/>
              <a:ahLst/>
              <a:cxnLst/>
              <a:rect l="l" t="t" r="r" b="b"/>
              <a:pathLst>
                <a:path w="206375" h="95250">
                  <a:moveTo>
                    <a:pt x="0" y="95250"/>
                  </a:moveTo>
                  <a:lnTo>
                    <a:pt x="206374" y="95250"/>
                  </a:lnTo>
                  <a:lnTo>
                    <a:pt x="206374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038600" y="182609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038600" y="1826099"/>
              <a:ext cx="1031875" cy="95250"/>
            </a:xfrm>
            <a:custGeom>
              <a:avLst/>
              <a:gdLst/>
              <a:ahLst/>
              <a:cxnLst/>
              <a:rect l="l" t="t" r="r" b="b"/>
              <a:pathLst>
                <a:path w="1031875" h="95250">
                  <a:moveTo>
                    <a:pt x="1031875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031875" y="0"/>
                  </a:lnTo>
                  <a:lnTo>
                    <a:pt x="1031875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4073525" y="1924425"/>
            <a:ext cx="9144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4038600" y="2391249"/>
            <a:ext cx="1238250" cy="95250"/>
            <a:chOff x="4038600" y="2391249"/>
            <a:chExt cx="1238250" cy="95250"/>
          </a:xfrm>
        </p:grpSpPr>
        <p:sp>
          <p:nvSpPr>
            <p:cNvPr id="68" name="object 68" descr=""/>
            <p:cNvSpPr/>
            <p:nvPr/>
          </p:nvSpPr>
          <p:spPr>
            <a:xfrm>
              <a:off x="4451350" y="2391249"/>
              <a:ext cx="825500" cy="95250"/>
            </a:xfrm>
            <a:custGeom>
              <a:avLst/>
              <a:gdLst/>
              <a:ahLst/>
              <a:cxnLst/>
              <a:rect l="l" t="t" r="r" b="b"/>
              <a:pathLst>
                <a:path w="825500" h="95250">
                  <a:moveTo>
                    <a:pt x="0" y="95250"/>
                  </a:moveTo>
                  <a:lnTo>
                    <a:pt x="825500" y="9525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038600" y="2391249"/>
              <a:ext cx="412750" cy="95250"/>
            </a:xfrm>
            <a:custGeom>
              <a:avLst/>
              <a:gdLst/>
              <a:ahLst/>
              <a:cxnLst/>
              <a:rect l="l" t="t" r="r" b="b"/>
              <a:pathLst>
                <a:path w="412750" h="95250">
                  <a:moveTo>
                    <a:pt x="412749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412749" y="0"/>
                  </a:lnTo>
                  <a:lnTo>
                    <a:pt x="412749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4073525" y="2489575"/>
            <a:ext cx="17399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4.5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4038600" y="2956399"/>
            <a:ext cx="1238250" cy="95250"/>
            <a:chOff x="4038600" y="2956399"/>
            <a:chExt cx="1238250" cy="95250"/>
          </a:xfrm>
        </p:grpSpPr>
        <p:sp>
          <p:nvSpPr>
            <p:cNvPr id="72" name="object 72" descr=""/>
            <p:cNvSpPr/>
            <p:nvPr/>
          </p:nvSpPr>
          <p:spPr>
            <a:xfrm>
              <a:off x="4451350" y="2956399"/>
              <a:ext cx="825500" cy="95250"/>
            </a:xfrm>
            <a:custGeom>
              <a:avLst/>
              <a:gdLst/>
              <a:ahLst/>
              <a:cxnLst/>
              <a:rect l="l" t="t" r="r" b="b"/>
              <a:pathLst>
                <a:path w="825500" h="95250">
                  <a:moveTo>
                    <a:pt x="0" y="95250"/>
                  </a:moveTo>
                  <a:lnTo>
                    <a:pt x="825500" y="9525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038600" y="2956399"/>
              <a:ext cx="412750" cy="95250"/>
            </a:xfrm>
            <a:custGeom>
              <a:avLst/>
              <a:gdLst/>
              <a:ahLst/>
              <a:cxnLst/>
              <a:rect l="l" t="t" r="r" b="b"/>
              <a:pathLst>
                <a:path w="412750" h="95250">
                  <a:moveTo>
                    <a:pt x="412749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412749" y="0"/>
                  </a:lnTo>
                  <a:lnTo>
                    <a:pt x="412749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4073525" y="3054725"/>
            <a:ext cx="17399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4.6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4038600" y="3521549"/>
            <a:ext cx="1238250" cy="95250"/>
            <a:chOff x="4038600" y="3521549"/>
            <a:chExt cx="1238250" cy="95250"/>
          </a:xfrm>
        </p:grpSpPr>
        <p:sp>
          <p:nvSpPr>
            <p:cNvPr id="76" name="object 76" descr=""/>
            <p:cNvSpPr/>
            <p:nvPr/>
          </p:nvSpPr>
          <p:spPr>
            <a:xfrm>
              <a:off x="4451350" y="3521549"/>
              <a:ext cx="825500" cy="95250"/>
            </a:xfrm>
            <a:custGeom>
              <a:avLst/>
              <a:gdLst/>
              <a:ahLst/>
              <a:cxnLst/>
              <a:rect l="l" t="t" r="r" b="b"/>
              <a:pathLst>
                <a:path w="825500" h="95250">
                  <a:moveTo>
                    <a:pt x="0" y="95250"/>
                  </a:moveTo>
                  <a:lnTo>
                    <a:pt x="825500" y="9525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038600" y="3521549"/>
              <a:ext cx="412750" cy="95250"/>
            </a:xfrm>
            <a:custGeom>
              <a:avLst/>
              <a:gdLst/>
              <a:ahLst/>
              <a:cxnLst/>
              <a:rect l="l" t="t" r="r" b="b"/>
              <a:pathLst>
                <a:path w="412750" h="95250">
                  <a:moveTo>
                    <a:pt x="412749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412749" y="0"/>
                  </a:lnTo>
                  <a:lnTo>
                    <a:pt x="412749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4073525" y="3619875"/>
            <a:ext cx="23558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4.71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4038600" y="4086699"/>
            <a:ext cx="1238250" cy="95250"/>
            <a:chOff x="4038600" y="4086699"/>
            <a:chExt cx="1238250" cy="95250"/>
          </a:xfrm>
        </p:grpSpPr>
        <p:sp>
          <p:nvSpPr>
            <p:cNvPr id="80" name="object 80" descr=""/>
            <p:cNvSpPr/>
            <p:nvPr/>
          </p:nvSpPr>
          <p:spPr>
            <a:xfrm>
              <a:off x="4451350" y="4086699"/>
              <a:ext cx="825500" cy="95250"/>
            </a:xfrm>
            <a:custGeom>
              <a:avLst/>
              <a:gdLst/>
              <a:ahLst/>
              <a:cxnLst/>
              <a:rect l="l" t="t" r="r" b="b"/>
              <a:pathLst>
                <a:path w="825500" h="95250">
                  <a:moveTo>
                    <a:pt x="0" y="95250"/>
                  </a:moveTo>
                  <a:lnTo>
                    <a:pt x="825500" y="9525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038600" y="4086699"/>
              <a:ext cx="412750" cy="95250"/>
            </a:xfrm>
            <a:custGeom>
              <a:avLst/>
              <a:gdLst/>
              <a:ahLst/>
              <a:cxnLst/>
              <a:rect l="l" t="t" r="r" b="b"/>
              <a:pathLst>
                <a:path w="412750" h="95250">
                  <a:moveTo>
                    <a:pt x="412749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412749" y="0"/>
                  </a:lnTo>
                  <a:lnTo>
                    <a:pt x="412749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4073525" y="4185025"/>
            <a:ext cx="23558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4.87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4038600" y="4651849"/>
            <a:ext cx="1238250" cy="95250"/>
            <a:chOff x="4038600" y="4651849"/>
            <a:chExt cx="1238250" cy="95250"/>
          </a:xfrm>
        </p:grpSpPr>
        <p:sp>
          <p:nvSpPr>
            <p:cNvPr id="84" name="object 84" descr=""/>
            <p:cNvSpPr/>
            <p:nvPr/>
          </p:nvSpPr>
          <p:spPr>
            <a:xfrm>
              <a:off x="4244975" y="4651849"/>
              <a:ext cx="1031875" cy="95250"/>
            </a:xfrm>
            <a:custGeom>
              <a:avLst/>
              <a:gdLst/>
              <a:ahLst/>
              <a:cxnLst/>
              <a:rect l="l" t="t" r="r" b="b"/>
              <a:pathLst>
                <a:path w="1031875" h="95250">
                  <a:moveTo>
                    <a:pt x="0" y="95250"/>
                  </a:moveTo>
                  <a:lnTo>
                    <a:pt x="1031875" y="95250"/>
                  </a:lnTo>
                  <a:lnTo>
                    <a:pt x="1031875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38600" y="4651849"/>
              <a:ext cx="206375" cy="95250"/>
            </a:xfrm>
            <a:custGeom>
              <a:avLst/>
              <a:gdLst/>
              <a:ahLst/>
              <a:cxnLst/>
              <a:rect l="l" t="t" r="r" b="b"/>
              <a:pathLst>
                <a:path w="206375" h="95250">
                  <a:moveTo>
                    <a:pt x="206374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206374" y="0"/>
                  </a:lnTo>
                  <a:lnTo>
                    <a:pt x="206374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4073525" y="4750175"/>
            <a:ext cx="8763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50">
                <a:solidFill>
                  <a:srgbClr val="252423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4038600" y="5216999"/>
            <a:ext cx="1238250" cy="95250"/>
            <a:chOff x="4038600" y="5216999"/>
            <a:chExt cx="1238250" cy="95250"/>
          </a:xfrm>
        </p:grpSpPr>
        <p:sp>
          <p:nvSpPr>
            <p:cNvPr id="88" name="object 88" descr=""/>
            <p:cNvSpPr/>
            <p:nvPr/>
          </p:nvSpPr>
          <p:spPr>
            <a:xfrm>
              <a:off x="4244975" y="5216999"/>
              <a:ext cx="1031875" cy="95250"/>
            </a:xfrm>
            <a:custGeom>
              <a:avLst/>
              <a:gdLst/>
              <a:ahLst/>
              <a:cxnLst/>
              <a:rect l="l" t="t" r="r" b="b"/>
              <a:pathLst>
                <a:path w="1031875" h="95250">
                  <a:moveTo>
                    <a:pt x="0" y="95250"/>
                  </a:moveTo>
                  <a:lnTo>
                    <a:pt x="1031875" y="95250"/>
                  </a:lnTo>
                  <a:lnTo>
                    <a:pt x="1031875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38600" y="5216999"/>
              <a:ext cx="206375" cy="95250"/>
            </a:xfrm>
            <a:custGeom>
              <a:avLst/>
              <a:gdLst/>
              <a:ahLst/>
              <a:cxnLst/>
              <a:rect l="l" t="t" r="r" b="b"/>
              <a:pathLst>
                <a:path w="206375" h="95250">
                  <a:moveTo>
                    <a:pt x="206374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206374" y="0"/>
                  </a:lnTo>
                  <a:lnTo>
                    <a:pt x="206374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4073525" y="5315325"/>
            <a:ext cx="8763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5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4038600" y="5782150"/>
            <a:ext cx="1238250" cy="95250"/>
            <a:chOff x="4038600" y="5782150"/>
            <a:chExt cx="1238250" cy="95250"/>
          </a:xfrm>
        </p:grpSpPr>
        <p:sp>
          <p:nvSpPr>
            <p:cNvPr id="92" name="object 92" descr=""/>
            <p:cNvSpPr/>
            <p:nvPr/>
          </p:nvSpPr>
          <p:spPr>
            <a:xfrm>
              <a:off x="4244975" y="5782150"/>
              <a:ext cx="1031875" cy="95250"/>
            </a:xfrm>
            <a:custGeom>
              <a:avLst/>
              <a:gdLst/>
              <a:ahLst/>
              <a:cxnLst/>
              <a:rect l="l" t="t" r="r" b="b"/>
              <a:pathLst>
                <a:path w="1031875" h="95250">
                  <a:moveTo>
                    <a:pt x="0" y="95250"/>
                  </a:moveTo>
                  <a:lnTo>
                    <a:pt x="1031875" y="95250"/>
                  </a:lnTo>
                  <a:lnTo>
                    <a:pt x="1031875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38600" y="5782150"/>
              <a:ext cx="206375" cy="95250"/>
            </a:xfrm>
            <a:custGeom>
              <a:avLst/>
              <a:gdLst/>
              <a:ahLst/>
              <a:cxnLst/>
              <a:rect l="l" t="t" r="r" b="b"/>
              <a:pathLst>
                <a:path w="206375" h="95250">
                  <a:moveTo>
                    <a:pt x="206374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206374" y="0"/>
                  </a:lnTo>
                  <a:lnTo>
                    <a:pt x="206374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4073525" y="5880475"/>
            <a:ext cx="23558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4.64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5748337" y="1538762"/>
            <a:ext cx="1247775" cy="104775"/>
            <a:chOff x="5748337" y="1538762"/>
            <a:chExt cx="1247775" cy="104775"/>
          </a:xfrm>
        </p:grpSpPr>
        <p:sp>
          <p:nvSpPr>
            <p:cNvPr id="96" name="object 96" descr=""/>
            <p:cNvSpPr/>
            <p:nvPr/>
          </p:nvSpPr>
          <p:spPr>
            <a:xfrm>
              <a:off x="5753100" y="1543524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753100" y="1543524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5788025" y="1641850"/>
            <a:ext cx="72326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Private</a:t>
            </a:r>
            <a:r>
              <a:rPr dirty="0" sz="900" spc="-4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room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5753100" y="2108674"/>
            <a:ext cx="1238250" cy="95250"/>
            <a:chOff x="5753100" y="2108674"/>
            <a:chExt cx="1238250" cy="95250"/>
          </a:xfrm>
        </p:grpSpPr>
        <p:sp>
          <p:nvSpPr>
            <p:cNvPr id="100" name="object 100" descr=""/>
            <p:cNvSpPr/>
            <p:nvPr/>
          </p:nvSpPr>
          <p:spPr>
            <a:xfrm>
              <a:off x="6578600" y="2108674"/>
              <a:ext cx="412750" cy="95250"/>
            </a:xfrm>
            <a:custGeom>
              <a:avLst/>
              <a:gdLst/>
              <a:ahLst/>
              <a:cxnLst/>
              <a:rect l="l" t="t" r="r" b="b"/>
              <a:pathLst>
                <a:path w="412750" h="95250">
                  <a:moveTo>
                    <a:pt x="0" y="95250"/>
                  </a:moveTo>
                  <a:lnTo>
                    <a:pt x="412750" y="95250"/>
                  </a:lnTo>
                  <a:lnTo>
                    <a:pt x="412750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753100" y="2108674"/>
              <a:ext cx="825500" cy="95250"/>
            </a:xfrm>
            <a:custGeom>
              <a:avLst/>
              <a:gdLst/>
              <a:ahLst/>
              <a:cxnLst/>
              <a:rect l="l" t="t" r="r" b="b"/>
              <a:pathLst>
                <a:path w="825500" h="95250">
                  <a:moveTo>
                    <a:pt x="825499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825499" y="0"/>
                  </a:lnTo>
                  <a:lnTo>
                    <a:pt x="825499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5788025" y="2207000"/>
            <a:ext cx="84391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Entire </a:t>
            </a: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home/apt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7462837" y="1256187"/>
            <a:ext cx="1247775" cy="104775"/>
            <a:chOff x="7462837" y="1256187"/>
            <a:chExt cx="1247775" cy="104775"/>
          </a:xfrm>
        </p:grpSpPr>
        <p:sp>
          <p:nvSpPr>
            <p:cNvPr id="104" name="object 104" descr=""/>
            <p:cNvSpPr/>
            <p:nvPr/>
          </p:nvSpPr>
          <p:spPr>
            <a:xfrm>
              <a:off x="7467600" y="12609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467600" y="12609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7502525" y="1359275"/>
            <a:ext cx="351790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Aaron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 descr=""/>
          <p:cNvSpPr/>
          <p:nvPr/>
        </p:nvSpPr>
        <p:spPr>
          <a:xfrm>
            <a:off x="7467600" y="182609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 txBox="1"/>
          <p:nvPr/>
        </p:nvSpPr>
        <p:spPr>
          <a:xfrm>
            <a:off x="7502525" y="1924425"/>
            <a:ext cx="21590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25">
                <a:solidFill>
                  <a:srgbClr val="252423"/>
                </a:solidFill>
                <a:latin typeface="Segoe UI"/>
                <a:cs typeface="Segoe UI"/>
              </a:rPr>
              <a:t>Ben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7467600" y="239124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7502525" y="2489575"/>
            <a:ext cx="36195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Jessica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7467600" y="295639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7502525" y="3054725"/>
            <a:ext cx="504825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Raymond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7467600" y="352154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7502525" y="3619875"/>
            <a:ext cx="332740" cy="2933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dirty="0" sz="900" spc="-10">
                <a:solidFill>
                  <a:srgbClr val="252423"/>
                </a:solidFill>
                <a:latin typeface="Segoe UI"/>
                <a:cs typeface="Segoe UI"/>
              </a:rPr>
              <a:t>Sankit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9177337" y="1256187"/>
            <a:ext cx="1247775" cy="104775"/>
            <a:chOff x="9177337" y="1256187"/>
            <a:chExt cx="1247775" cy="104775"/>
          </a:xfrm>
        </p:grpSpPr>
        <p:sp>
          <p:nvSpPr>
            <p:cNvPr id="116" name="object 116" descr=""/>
            <p:cNvSpPr/>
            <p:nvPr/>
          </p:nvSpPr>
          <p:spPr>
            <a:xfrm>
              <a:off x="9182100" y="12609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9182100" y="12609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9217025" y="1359275"/>
            <a:ext cx="22288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$60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9" name="object 1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5225" y="1008714"/>
            <a:ext cx="138849" cy="78298"/>
          </a:xfrm>
          <a:prstGeom prst="rect">
            <a:avLst/>
          </a:prstGeom>
        </p:spPr>
      </p:pic>
      <p:pic>
        <p:nvPicPr>
          <p:cNvPr id="120" name="object 1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6265" y="6336185"/>
            <a:ext cx="136769" cy="77191"/>
          </a:xfrm>
          <a:prstGeom prst="rect">
            <a:avLst/>
          </a:prstGeom>
        </p:spPr>
      </p:pic>
      <p:pic>
        <p:nvPicPr>
          <p:cNvPr id="121" name="object 1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0765" y="6336185"/>
            <a:ext cx="136769" cy="77191"/>
          </a:xfrm>
          <a:prstGeom prst="rect">
            <a:avLst/>
          </a:prstGeom>
        </p:spPr>
      </p:pic>
      <p:sp>
        <p:nvSpPr>
          <p:cNvPr id="122" name="object 122" descr=""/>
          <p:cNvSpPr txBox="1"/>
          <p:nvPr/>
        </p:nvSpPr>
        <p:spPr>
          <a:xfrm>
            <a:off x="2311400" y="221357"/>
            <a:ext cx="1289685" cy="535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1145540" algn="l"/>
              </a:tabLst>
            </a:pPr>
            <a:r>
              <a:rPr dirty="0" u="heavy" sz="1200" spc="-1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host_location</a:t>
            </a:r>
            <a:r>
              <a:rPr dirty="0" u="heavy" sz="120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dirty="0" u="heavy" baseline="-5555" sz="2250" spc="-75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Windsor,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4025900" y="221357"/>
            <a:ext cx="1289685" cy="535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u="heavy" sz="1200" spc="-65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review_scores_r…</a:t>
            </a:r>
            <a:r>
              <a:rPr dirty="0" u="heavy" sz="1200" spc="25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baseline="-5555" sz="2250" spc="-75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5543550" y="221357"/>
            <a:ext cx="1511935" cy="535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  <a:tabLst>
                <a:tab pos="1342390" algn="l"/>
              </a:tabLst>
            </a:pPr>
            <a:r>
              <a:rPr dirty="0" baseline="-13227" sz="1575" spc="862">
                <a:solidFill>
                  <a:srgbClr val="878787"/>
                </a:solidFill>
                <a:latin typeface="Segoe UI Symbol"/>
                <a:cs typeface="Segoe UI Symbol"/>
              </a:rPr>
              <a:t></a:t>
            </a:r>
            <a:r>
              <a:rPr dirty="0" baseline="-13227" sz="1575" spc="15">
                <a:solidFill>
                  <a:srgbClr val="878787"/>
                </a:solidFill>
                <a:latin typeface="Segoe UI Symbol"/>
                <a:cs typeface="Segoe UI Symbol"/>
              </a:rPr>
              <a:t> </a:t>
            </a:r>
            <a:r>
              <a:rPr dirty="0" u="heavy" sz="1200" spc="-1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room_type</a:t>
            </a:r>
            <a:r>
              <a:rPr dirty="0" u="heavy" sz="120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dirty="0" u="heavy" baseline="-5555" sz="2250" spc="-75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  <a:p>
            <a:pPr marL="20955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Private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7258050" y="221357"/>
            <a:ext cx="1511935" cy="535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  <a:tabLst>
                <a:tab pos="1342390" algn="l"/>
              </a:tabLst>
            </a:pPr>
            <a:r>
              <a:rPr dirty="0" baseline="-13227" sz="1575" spc="862">
                <a:solidFill>
                  <a:srgbClr val="878787"/>
                </a:solidFill>
                <a:latin typeface="Segoe UI Symbol"/>
                <a:cs typeface="Segoe UI Symbol"/>
              </a:rPr>
              <a:t></a:t>
            </a:r>
            <a:r>
              <a:rPr dirty="0" baseline="-13227" sz="1575" spc="15">
                <a:solidFill>
                  <a:srgbClr val="878787"/>
                </a:solidFill>
                <a:latin typeface="Segoe UI Symbol"/>
                <a:cs typeface="Segoe UI Symbol"/>
              </a:rPr>
              <a:t> </a:t>
            </a:r>
            <a:r>
              <a:rPr dirty="0" u="heavy" sz="1200" spc="-1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host_name</a:t>
            </a:r>
            <a:r>
              <a:rPr dirty="0" u="heavy" sz="120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dirty="0" u="heavy" baseline="-5555" sz="2250" spc="-75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  <a:p>
            <a:pPr marL="20955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Aaron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8972550" y="311150"/>
            <a:ext cx="1511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42390" algn="l"/>
              </a:tabLst>
            </a:pPr>
            <a:r>
              <a:rPr dirty="0" baseline="-13227" sz="1575" spc="862">
                <a:solidFill>
                  <a:srgbClr val="118CFF"/>
                </a:solidFill>
                <a:latin typeface="Segoe UI Symbol"/>
                <a:cs typeface="Segoe UI Symbol"/>
              </a:rPr>
              <a:t></a:t>
            </a:r>
            <a:r>
              <a:rPr dirty="0" baseline="-13227" sz="1575" spc="15">
                <a:solidFill>
                  <a:srgbClr val="118CFF"/>
                </a:solidFill>
                <a:latin typeface="Segoe UI Symbol"/>
                <a:cs typeface="Segoe UI Symbol"/>
              </a:rPr>
              <a:t> </a:t>
            </a:r>
            <a:r>
              <a:rPr dirty="0" u="heavy" sz="1200" spc="-1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price</a:t>
            </a:r>
            <a:r>
              <a:rPr dirty="0" u="heavy" sz="120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dirty="0" u="heavy" baseline="-5555" sz="2250" spc="-75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2024-04-30T17:25:11Z</dcterms:created>
  <dcterms:modified xsi:type="dcterms:W3CDTF">2024-04-30T17:25:11Z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2024-04-30T00:00:00Z</vt:filetime>
  </property>
  <property fmtid="{D5CDD505-2E9C-101B-9397-08002B2CF9AE}" pid="5" name="Producer">
    <vt:lpwstr>PDFium</vt:lpwstr>
  </property>
</Properties>
</file>