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7"/>
  </p:notesMasterIdLst>
  <p:sldIdLst>
    <p:sldId id="307" r:id="rId3"/>
    <p:sldId id="308" r:id="rId4"/>
    <p:sldId id="332" r:id="rId5"/>
    <p:sldId id="258" r:id="rId6"/>
    <p:sldId id="321" r:id="rId7"/>
    <p:sldId id="301" r:id="rId8"/>
    <p:sldId id="327" r:id="rId9"/>
    <p:sldId id="275" r:id="rId10"/>
    <p:sldId id="306" r:id="rId11"/>
    <p:sldId id="328" r:id="rId12"/>
    <p:sldId id="320" r:id="rId13"/>
    <p:sldId id="330" r:id="rId14"/>
    <p:sldId id="331" r:id="rId15"/>
    <p:sldId id="333" r:id="rId16"/>
    <p:sldId id="267" r:id="rId17"/>
    <p:sldId id="335" r:id="rId18"/>
    <p:sldId id="338" r:id="rId19"/>
    <p:sldId id="339" r:id="rId20"/>
    <p:sldId id="309" r:id="rId21"/>
    <p:sldId id="322" r:id="rId22"/>
    <p:sldId id="323" r:id="rId23"/>
    <p:sldId id="329" r:id="rId24"/>
    <p:sldId id="325" r:id="rId25"/>
    <p:sldId id="31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View Flight </a:t>
          </a:r>
          <a:r>
            <a:rPr lang="en-IN" dirty="0" err="1" smtClean="0"/>
            <a:t>Occupacy</a:t>
          </a:r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Login</a:t>
          </a:r>
          <a:endParaRPr lang="en-IN" dirty="0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Executive</a:t>
          </a:r>
          <a:endParaRPr lang="en-IN" dirty="0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ScaleX="86625" custScaleY="85194" custLinFactNeighborX="16737" custLinFactNeighborY="-55162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2" custLinFactNeighborX="-18409" custLinFactNeighborY="-70997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2" custRadScaleRad="36928" custRadScaleInc="484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2" custLinFactNeighborX="11648" custLinFactNeighborY="-61931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2" custRadScaleRad="88600" custRadScaleInc="1180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CA25F12-CF8D-4F50-8EF2-BA4DA19D12FE}" type="presOf" srcId="{BD9EE668-1606-4F7E-A7BD-8FEDCB65A7D4}" destId="{A7DF65F0-E58E-443E-9565-BE0026763C32}" srcOrd="0" destOrd="0" presId="urn:microsoft.com/office/officeart/2005/8/layout/radial4"/>
    <dgm:cxn modelId="{4FBE72A9-F605-42C4-961F-1DB19EC3BAD0}" type="presOf" srcId="{D0C8E95D-CA20-4230-90CD-01C12FD442EB}" destId="{3BC5D919-0D36-4BCD-8CBA-4FD7223A2EAB}" srcOrd="0" destOrd="0" presId="urn:microsoft.com/office/officeart/2005/8/layout/radial4"/>
    <dgm:cxn modelId="{8EC22962-EC8F-4928-B2AA-2734628AFE8D}" type="presOf" srcId="{05DB67F3-24D5-493F-B8D6-D9EFCA9C33FA}" destId="{BC821710-D8D6-44B3-AE70-1FB80AE0FF86}" srcOrd="0" destOrd="0" presId="urn:microsoft.com/office/officeart/2005/8/layout/radial4"/>
    <dgm:cxn modelId="{B9A49402-5DEF-4DEC-893D-298D171DDD76}" type="presOf" srcId="{27810326-169A-46D3-BDD9-A7895E48CE8E}" destId="{6C299B1E-FF91-4041-B597-AC7D7E336DDB}" srcOrd="0" destOrd="0" presId="urn:microsoft.com/office/officeart/2005/8/layout/radial4"/>
    <dgm:cxn modelId="{C8FE8C33-F053-4F72-A679-865A20ADC25A}" srcId="{A1BA4038-8694-4208-86E4-E637D37487CE}" destId="{1519598A-C7D9-41F3-AD4D-D2A98F8597F0}" srcOrd="1" destOrd="0" parTransId="{490C96F4-303B-442C-AFC2-3E90B07DFEFA}" sibTransId="{F8FB0056-87E2-4E3C-A2A0-79295F437154}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0048E817-F188-4456-A22D-C9FB59D3F8BD}" type="presOf" srcId="{A1BA4038-8694-4208-86E4-E637D37487CE}" destId="{F529A9FE-3A30-478D-8FB5-0EE20CF3B2CD}" srcOrd="0" destOrd="0" presId="urn:microsoft.com/office/officeart/2005/8/layout/radial4"/>
    <dgm:cxn modelId="{41F88A75-6E9E-4FDE-96F1-CBCB7D3029DF}" type="presOf" srcId="{5A7729A2-75B9-4FBC-8844-90F76B1D8C7E}" destId="{2A0F7F32-F42D-45CF-99FD-97CF4F1B69CF}" srcOrd="0" destOrd="0" presId="urn:microsoft.com/office/officeart/2005/8/layout/radial4"/>
    <dgm:cxn modelId="{DF99038D-AFC5-4BC8-8936-25587AE0C7F4}" type="presParOf" srcId="{F529A9FE-3A30-478D-8FB5-0EE20CF3B2CD}" destId="{2A0F7F32-F42D-45CF-99FD-97CF4F1B69CF}" srcOrd="0" destOrd="0" presId="urn:microsoft.com/office/officeart/2005/8/layout/radial4"/>
    <dgm:cxn modelId="{1BC62BC5-61DC-4AA2-8E02-E8E32C6C8CFD}" type="presParOf" srcId="{F529A9FE-3A30-478D-8FB5-0EE20CF3B2CD}" destId="{6C299B1E-FF91-4041-B597-AC7D7E336DDB}" srcOrd="1" destOrd="0" presId="urn:microsoft.com/office/officeart/2005/8/layout/radial4"/>
    <dgm:cxn modelId="{287A91C8-FDB0-4526-AE67-1A7792023EEB}" type="presParOf" srcId="{F529A9FE-3A30-478D-8FB5-0EE20CF3B2CD}" destId="{A7DF65F0-E58E-443E-9565-BE0026763C32}" srcOrd="2" destOrd="0" presId="urn:microsoft.com/office/officeart/2005/8/layout/radial4"/>
    <dgm:cxn modelId="{497FDD99-2DA6-48C4-BB00-6A4E84AE4860}" type="presParOf" srcId="{F529A9FE-3A30-478D-8FB5-0EE20CF3B2CD}" destId="{BC821710-D8D6-44B3-AE70-1FB80AE0FF86}" srcOrd="3" destOrd="0" presId="urn:microsoft.com/office/officeart/2005/8/layout/radial4"/>
    <dgm:cxn modelId="{D603F3DF-AFC1-4592-8D31-354EC6D1B5CD}" type="presParOf" srcId="{F529A9FE-3A30-478D-8FB5-0EE20CF3B2CD}" destId="{3BC5D919-0D36-4BCD-8CBA-4FD7223A2EA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5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93DE3352-3A78-4F94-B7CD-E5428B54C622}" type="presOf" srcId="{528F3EA0-FF05-41BA-8D3E-F7B5C76FE089}" destId="{1C2747ED-0D77-4E6D-821C-76CAEE910644}" srcOrd="0" destOrd="0" presId="urn:microsoft.com/office/officeart/2005/8/layout/vList2"/>
    <dgm:cxn modelId="{5D187D98-C299-4CFF-A327-98F7DEFF663F}" type="presOf" srcId="{0BD08EE0-BF9E-4795-9B77-0FBE4D9C3FAA}" destId="{E5C0A0C3-950D-4232-9872-9174C1E989AA}" srcOrd="0" destOrd="0" presId="urn:microsoft.com/office/officeart/2005/8/layout/vList2"/>
    <dgm:cxn modelId="{989FF4FB-799B-419D-8CA7-AE2BCA3EBC3D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C74F28F-429D-4DC9-994E-CA461B22EF4E}" type="presParOf" srcId="{B9ED2192-F917-4BE7-A6BE-813D7F382554}" destId="{1C2747ED-0D77-4E6D-821C-76CAEE910644}" srcOrd="0" destOrd="0" presId="urn:microsoft.com/office/officeart/2005/8/layout/vList2"/>
    <dgm:cxn modelId="{40841C3C-7DC5-46E1-AE9D-9AA2BD0FC5CA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For confidentiality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X="4000" custLinFactNeighborY="-397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X="4000" custLinFactNeighborY="7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D91ABFB9-D9AF-44F4-9935-7A81B3CC4E9C}" type="presOf" srcId="{528F3EA0-FF05-41BA-8D3E-F7B5C76FE089}" destId="{1C2747ED-0D77-4E6D-821C-76CAEE910644}" srcOrd="0" destOrd="0" presId="urn:microsoft.com/office/officeart/2005/8/layout/vList2"/>
    <dgm:cxn modelId="{8D05B5A3-A52C-49CB-AC47-34D28D202284}" type="presOf" srcId="{0BD08EE0-BF9E-4795-9B77-0FBE4D9C3FAA}" destId="{E5C0A0C3-950D-4232-9872-9174C1E989AA}" srcOrd="0" destOrd="0" presId="urn:microsoft.com/office/officeart/2005/8/layout/vList2"/>
    <dgm:cxn modelId="{EDE97C2A-6470-4F1C-8DD5-243907CC22C2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DD5C37A0-6566-4DA6-86DA-8A0BF9459D27}" type="presParOf" srcId="{B9ED2192-F917-4BE7-A6BE-813D7F382554}" destId="{1C2747ED-0D77-4E6D-821C-76CAEE910644}" srcOrd="0" destOrd="0" presId="urn:microsoft.com/office/officeart/2005/8/layout/vList2"/>
    <dgm:cxn modelId="{8D7F3F70-13CF-4027-87B8-81E9C4D3BC5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smtClean="0"/>
            <a:t>Admin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4A65D6FC-49F2-40E3-A195-40F2060B3133}">
      <dgm:prSet phldrT="[Text]"/>
      <dgm:spPr/>
      <dgm:t>
        <a:bodyPr/>
        <a:lstStyle/>
        <a:p>
          <a:r>
            <a:rPr lang="en-IN" dirty="0" smtClean="0"/>
            <a:t>View Booking Info</a:t>
          </a:r>
          <a:endParaRPr lang="en-IN" dirty="0"/>
        </a:p>
      </dgm:t>
    </dgm:pt>
    <dgm:pt modelId="{DEE236A8-22D3-46B7-85E3-1D55737D7EAC}" type="parTrans" cxnId="{00FB2451-8D6D-4C08-8E49-8A9DD2AD8075}">
      <dgm:prSet/>
      <dgm:spPr/>
      <dgm:t>
        <a:bodyPr/>
        <a:lstStyle/>
        <a:p>
          <a:endParaRPr lang="en-US"/>
        </a:p>
      </dgm:t>
    </dgm:pt>
    <dgm:pt modelId="{9260490D-36EF-4883-9844-B2A57268B27C}" type="sibTrans" cxnId="{00FB2451-8D6D-4C08-8E49-8A9DD2AD8075}">
      <dgm:prSet/>
      <dgm:spPr/>
      <dgm:t>
        <a:bodyPr/>
        <a:lstStyle/>
        <a:p>
          <a:endParaRPr lang="en-US"/>
        </a:p>
      </dgm:t>
    </dgm:pt>
    <dgm:pt modelId="{BD9EE668-1606-4F7E-A7BD-8FEDCB65A7D4}">
      <dgm:prSet phldrT="[Text]" custT="1"/>
      <dgm:spPr/>
      <dgm:t>
        <a:bodyPr/>
        <a:lstStyle/>
        <a:p>
          <a:r>
            <a:rPr lang="en-IN" sz="1600" dirty="0" smtClean="0"/>
            <a:t>Login</a:t>
          </a:r>
          <a:endParaRPr lang="en-IN" sz="1600" dirty="0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Update Flight Info</a:t>
          </a:r>
          <a:endParaRPr lang="en-IN" dirty="0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Ang="0" custScaleY="117443" custLinFactNeighborX="-18354" custLinFactNeighborY="-31182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3" custLinFactY="-12250" custLinFactNeighborX="-27972" custLinFactNeighborY="-100000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3" custRadScaleRad="104263" custRadScaleInc="-50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3" custLinFactNeighborX="28565" custLinFactNeighborY="-96618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3" custAng="0" custScaleX="102489" custScaleY="125956" custRadScaleRad="30579" custRadScaleInc="10864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F28934-C9BE-4F77-95DB-7A66C3E1E6C5}" type="pres">
      <dgm:prSet presAssocID="{DEE236A8-22D3-46B7-85E3-1D55737D7EAC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E2D2430-8F1E-4B44-8B5F-D8073D60BC15}" type="pres">
      <dgm:prSet presAssocID="{4A65D6FC-49F2-40E3-A195-40F2060B3133}" presName="node" presStyleLbl="node1" presStyleIdx="2" presStyleCnt="3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C997D2-0AE4-4BF3-BE1A-2F85633313DB}" type="presOf" srcId="{D0C8E95D-CA20-4230-90CD-01C12FD442EB}" destId="{3BC5D919-0D36-4BCD-8CBA-4FD7223A2EAB}" srcOrd="0" destOrd="0" presId="urn:microsoft.com/office/officeart/2005/8/layout/radial4"/>
    <dgm:cxn modelId="{C8FE8C33-F053-4F72-A679-865A20ADC25A}" srcId="{C84695D3-AE9A-4501-A621-669274CEC8DD}" destId="{1519598A-C7D9-41F3-AD4D-D2A98F8597F0}" srcOrd="1" destOrd="0" parTransId="{490C96F4-303B-442C-AFC2-3E90B07DFEFA}" sibTransId="{F8FB0056-87E2-4E3C-A2A0-79295F437154}"/>
    <dgm:cxn modelId="{7D7BFA6D-DDDE-4DC6-B450-BD1EF9D01C09}" type="presOf" srcId="{27810326-169A-46D3-BDD9-A7895E48CE8E}" destId="{6C299B1E-FF91-4041-B597-AC7D7E336DDB}" srcOrd="0" destOrd="0" presId="urn:microsoft.com/office/officeart/2005/8/layout/radial4"/>
    <dgm:cxn modelId="{E03982C5-3BDB-497A-BCA3-2DC08723031D}" srcId="{C84695D3-AE9A-4501-A621-669274CEC8DD}" destId="{5EE888C5-C142-4F81-927B-B90721C1F3E4}" srcOrd="0" destOrd="0" parTransId="{D363C5A8-91EB-4D75-8DC9-29E46A5D4A7F}" sibTransId="{0DA8AB2B-BB27-4A16-BCAC-A04684A9C39F}"/>
    <dgm:cxn modelId="{C4B3E21E-5FEE-43E4-902D-553A911BC2F9}" type="presOf" srcId="{BD9EE668-1606-4F7E-A7BD-8FEDCB65A7D4}" destId="{A7DF65F0-E58E-443E-9565-BE0026763C32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00FB2451-8D6D-4C08-8E49-8A9DD2AD8075}" srcId="{5A7729A2-75B9-4FBC-8844-90F76B1D8C7E}" destId="{4A65D6FC-49F2-40E3-A195-40F2060B3133}" srcOrd="2" destOrd="0" parTransId="{DEE236A8-22D3-46B7-85E3-1D55737D7EAC}" sibTransId="{9260490D-36EF-4883-9844-B2A57268B27C}"/>
    <dgm:cxn modelId="{B03959B4-D221-48EC-8135-B181ADEA8E24}" type="presOf" srcId="{05DB67F3-24D5-493F-B8D6-D9EFCA9C33FA}" destId="{BC821710-D8D6-44B3-AE70-1FB80AE0FF86}" srcOrd="0" destOrd="0" presId="urn:microsoft.com/office/officeart/2005/8/layout/radial4"/>
    <dgm:cxn modelId="{F20DC8F8-4347-4F32-8E95-3321100F6BE5}" type="presOf" srcId="{DEE236A8-22D3-46B7-85E3-1D55737D7EAC}" destId="{BEF28934-C9BE-4F77-95DB-7A66C3E1E6C5}" srcOrd="0" destOrd="0" presId="urn:microsoft.com/office/officeart/2005/8/layout/radial4"/>
    <dgm:cxn modelId="{D7A00227-9B3F-49AC-81DD-29A29C404456}" type="presOf" srcId="{4A65D6FC-49F2-40E3-A195-40F2060B3133}" destId="{2E2D2430-8F1E-4B44-8B5F-D8073D60BC15}" srcOrd="0" destOrd="0" presId="urn:microsoft.com/office/officeart/2005/8/layout/radial4"/>
    <dgm:cxn modelId="{56CB5D0A-DDF0-43C7-B907-75348E15C33F}" type="presOf" srcId="{A1BA4038-8694-4208-86E4-E637D37487CE}" destId="{F529A9FE-3A30-478D-8FB5-0EE20CF3B2CD}" srcOrd="0" destOrd="0" presId="urn:microsoft.com/office/officeart/2005/8/layout/radial4"/>
    <dgm:cxn modelId="{72E41019-23BD-42FC-BD37-03E9662C2428}" srcId="{A1BA4038-8694-4208-86E4-E637D37487CE}" destId="{C84695D3-AE9A-4501-A621-669274CEC8DD}" srcOrd="1" destOrd="0" parTransId="{D9E2EB92-0DA5-4648-A69C-26B82C1D0905}" sibTransId="{75687ADF-CBCC-429E-B8E9-43F016C33414}"/>
    <dgm:cxn modelId="{A20CEBA4-47ED-4952-996B-8BBB7A8F557D}" type="presOf" srcId="{5A7729A2-75B9-4FBC-8844-90F76B1D8C7E}" destId="{2A0F7F32-F42D-45CF-99FD-97CF4F1B69CF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BDFD953B-F1F8-402C-BC56-F5A463F85F4C}" type="presParOf" srcId="{F529A9FE-3A30-478D-8FB5-0EE20CF3B2CD}" destId="{2A0F7F32-F42D-45CF-99FD-97CF4F1B69CF}" srcOrd="0" destOrd="0" presId="urn:microsoft.com/office/officeart/2005/8/layout/radial4"/>
    <dgm:cxn modelId="{29270453-7B26-4D26-BBD6-4F5D36552D66}" type="presParOf" srcId="{F529A9FE-3A30-478D-8FB5-0EE20CF3B2CD}" destId="{6C299B1E-FF91-4041-B597-AC7D7E336DDB}" srcOrd="1" destOrd="0" presId="urn:microsoft.com/office/officeart/2005/8/layout/radial4"/>
    <dgm:cxn modelId="{124E0C94-5A10-4FCB-85DC-6BE67E465D47}" type="presParOf" srcId="{F529A9FE-3A30-478D-8FB5-0EE20CF3B2CD}" destId="{A7DF65F0-E58E-443E-9565-BE0026763C32}" srcOrd="2" destOrd="0" presId="urn:microsoft.com/office/officeart/2005/8/layout/radial4"/>
    <dgm:cxn modelId="{EC02CC26-1EF0-4CE5-B96A-22527EA49E88}" type="presParOf" srcId="{F529A9FE-3A30-478D-8FB5-0EE20CF3B2CD}" destId="{BC821710-D8D6-44B3-AE70-1FB80AE0FF86}" srcOrd="3" destOrd="0" presId="urn:microsoft.com/office/officeart/2005/8/layout/radial4"/>
    <dgm:cxn modelId="{2E6B6192-DA31-4917-91B7-1654151A662C}" type="presParOf" srcId="{F529A9FE-3A30-478D-8FB5-0EE20CF3B2CD}" destId="{3BC5D919-0D36-4BCD-8CBA-4FD7223A2EAB}" srcOrd="4" destOrd="0" presId="urn:microsoft.com/office/officeart/2005/8/layout/radial4"/>
    <dgm:cxn modelId="{C4F6B3D9-12DF-4A39-93A4-F9B726F353E6}" type="presParOf" srcId="{F529A9FE-3A30-478D-8FB5-0EE20CF3B2CD}" destId="{BEF28934-C9BE-4F77-95DB-7A66C3E1E6C5}" srcOrd="5" destOrd="0" presId="urn:microsoft.com/office/officeart/2005/8/layout/radial4"/>
    <dgm:cxn modelId="{328089E2-03CD-4117-AB82-1A6D19D1414A}" type="presParOf" srcId="{F529A9FE-3A30-478D-8FB5-0EE20CF3B2CD}" destId="{2E2D2430-8F1E-4B44-8B5F-D8073D60BC1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Storage of information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B8432A1A-823A-425F-8772-7205F288A978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4E4910E4-E4C4-4FBB-8292-909BEB45174B}" type="presOf" srcId="{528F3EA0-FF05-41BA-8D3E-F7B5C76FE089}" destId="{1C2747ED-0D77-4E6D-821C-76CAEE910644}" srcOrd="0" destOrd="0" presId="urn:microsoft.com/office/officeart/2005/8/layout/vList2"/>
    <dgm:cxn modelId="{B5830F3E-BC9E-4115-966C-5BF894773023}" type="presOf" srcId="{0BD08EE0-BF9E-4795-9B77-0FBE4D9C3FAA}" destId="{E5C0A0C3-950D-4232-9872-9174C1E989AA}" srcOrd="0" destOrd="0" presId="urn:microsoft.com/office/officeart/2005/8/layout/vList2"/>
    <dgm:cxn modelId="{0B4E18BF-9764-4F1D-8E6D-CFBF87DC49E1}" type="presParOf" srcId="{B9ED2192-F917-4BE7-A6BE-813D7F382554}" destId="{1C2747ED-0D77-4E6D-821C-76CAEE910644}" srcOrd="0" destOrd="0" presId="urn:microsoft.com/office/officeart/2005/8/layout/vList2"/>
    <dgm:cxn modelId="{89BB07B3-BC0A-43D5-A358-2370E51CB9C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improvements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NeighborY="-1380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AD8AE850-DE88-47D4-8A3E-CDFEE2141164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09F4A44D-A880-4E47-AE17-530D40517CCB}" type="presOf" srcId="{528F3EA0-FF05-41BA-8D3E-F7B5C76FE089}" destId="{1C2747ED-0D77-4E6D-821C-76CAEE910644}" srcOrd="0" destOrd="0" presId="urn:microsoft.com/office/officeart/2005/8/layout/vList2"/>
    <dgm:cxn modelId="{A806F339-42D6-488F-B73B-C32784387D9E}" type="presOf" srcId="{0BD08EE0-BF9E-4795-9B77-0FBE4D9C3FAA}" destId="{E5C0A0C3-950D-4232-9872-9174C1E989AA}" srcOrd="0" destOrd="0" presId="urn:microsoft.com/office/officeart/2005/8/layout/vList2"/>
    <dgm:cxn modelId="{09639F89-33C6-4CEE-B618-8F4A6C926E34}" type="presParOf" srcId="{B9ED2192-F917-4BE7-A6BE-813D7F382554}" destId="{1C2747ED-0D77-4E6D-821C-76CAEE910644}" srcOrd="0" destOrd="0" presId="urn:microsoft.com/office/officeart/2005/8/layout/vList2"/>
    <dgm:cxn modelId="{9D48C332-60F8-498A-A8D0-A83B0DEB43AD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NeighborY="-1196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4C39FBC-6033-4124-8AB4-5C59E650AB66}" type="presOf" srcId="{528F3EA0-FF05-41BA-8D3E-F7B5C76FE089}" destId="{1C2747ED-0D77-4E6D-821C-76CAEE910644}" srcOrd="0" destOrd="0" presId="urn:microsoft.com/office/officeart/2005/8/layout/vList2"/>
    <dgm:cxn modelId="{BC561092-4E2B-4670-86CE-E71839A297AE}" type="presOf" srcId="{66487DD0-4D79-4180-AB81-B361B4FACE09}" destId="{B9ED2192-F917-4BE7-A6BE-813D7F382554}" srcOrd="0" destOrd="0" presId="urn:microsoft.com/office/officeart/2005/8/layout/vList2"/>
    <dgm:cxn modelId="{765B1C9F-2A09-401B-AC9F-443E4FF6A5CA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5BFDB75-162C-4FC0-BFC8-D4999C51CAC6}" type="presParOf" srcId="{B9ED2192-F917-4BE7-A6BE-813D7F382554}" destId="{1C2747ED-0D77-4E6D-821C-76CAEE910644}" srcOrd="0" destOrd="0" presId="urn:microsoft.com/office/officeart/2005/8/layout/vList2"/>
    <dgm:cxn modelId="{57488682-8DA0-403F-80E4-D1E2CAB4071E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216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89B27D9D-F90A-4C43-9602-2BB5FC002FA2}" type="presOf" srcId="{0BD08EE0-BF9E-4795-9B77-0FBE4D9C3FAA}" destId="{E5C0A0C3-950D-4232-9872-9174C1E989AA}" srcOrd="0" destOrd="0" presId="urn:microsoft.com/office/officeart/2005/8/layout/vList2"/>
    <dgm:cxn modelId="{6A5A7997-60E3-4B19-9B45-2F5D0B4C8CA1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96583044-F721-428D-8BB8-611BE716F13D}" type="presOf" srcId="{528F3EA0-FF05-41BA-8D3E-F7B5C76FE089}" destId="{1C2747ED-0D77-4E6D-821C-76CAEE910644}" srcOrd="0" destOrd="0" presId="urn:microsoft.com/office/officeart/2005/8/layout/vList2"/>
    <dgm:cxn modelId="{4D6538F3-4DC1-4DF7-B0FF-24A29F3DEBD0}" type="presParOf" srcId="{B9ED2192-F917-4BE7-A6BE-813D7F382554}" destId="{1C2747ED-0D77-4E6D-821C-76CAEE910644}" srcOrd="0" destOrd="0" presId="urn:microsoft.com/office/officeart/2005/8/layout/vList2"/>
    <dgm:cxn modelId="{666B91FE-00DA-4E8B-BD69-42572398D3C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14A97BF4-84E4-470B-AB37-71905FC3E903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0592EC2-C7C2-473F-ABC4-22128D02E5EE}" type="presOf" srcId="{66487DD0-4D79-4180-AB81-B361B4FACE09}" destId="{B9ED2192-F917-4BE7-A6BE-813D7F382554}" srcOrd="0" destOrd="0" presId="urn:microsoft.com/office/officeart/2005/8/layout/vList2"/>
    <dgm:cxn modelId="{AD35A513-EB19-40C3-8B90-685FFA0E814E}" type="presOf" srcId="{0BD08EE0-BF9E-4795-9B77-0FBE4D9C3FAA}" destId="{E5C0A0C3-950D-4232-9872-9174C1E989AA}" srcOrd="0" destOrd="0" presId="urn:microsoft.com/office/officeart/2005/8/layout/vList2"/>
    <dgm:cxn modelId="{9FF28AB8-C731-4A85-A7FC-873C72BFF9DB}" type="presParOf" srcId="{B9ED2192-F917-4BE7-A6BE-813D7F382554}" destId="{1C2747ED-0D77-4E6D-821C-76CAEE910644}" srcOrd="0" destOrd="0" presId="urn:microsoft.com/office/officeart/2005/8/layout/vList2"/>
    <dgm:cxn modelId="{59F0DB47-D8AC-4F91-8650-35383D0FEA54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3D68D77-E432-4550-AC3B-5D08BCB7BD5F}" type="presOf" srcId="{66487DD0-4D79-4180-AB81-B361B4FACE09}" destId="{B9ED2192-F917-4BE7-A6BE-813D7F382554}" srcOrd="0" destOrd="0" presId="urn:microsoft.com/office/officeart/2005/8/layout/vList2"/>
    <dgm:cxn modelId="{3549CD3E-7C22-4C2E-A013-CF328024B98E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FDBDD394-AEE1-463E-ABF8-EAB288E3678C}" type="presOf" srcId="{528F3EA0-FF05-41BA-8D3E-F7B5C76FE089}" destId="{1C2747ED-0D77-4E6D-821C-76CAEE910644}" srcOrd="0" destOrd="0" presId="urn:microsoft.com/office/officeart/2005/8/layout/vList2"/>
    <dgm:cxn modelId="{78E808DC-54EE-4086-96B9-9988F69BD1BE}" type="presParOf" srcId="{B9ED2192-F917-4BE7-A6BE-813D7F382554}" destId="{1C2747ED-0D77-4E6D-821C-76CAEE910644}" srcOrd="0" destOrd="0" presId="urn:microsoft.com/office/officeart/2005/8/layout/vList2"/>
    <dgm:cxn modelId="{C82ED0AB-B79C-402D-89DA-1C005FB88C5B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9043" custLinFactNeighborY="-1503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77827008-6AA6-419E-9AC9-4029061E8D33}" type="presOf" srcId="{66487DD0-4D79-4180-AB81-B361B4FACE09}" destId="{B9ED2192-F917-4BE7-A6BE-813D7F382554}" srcOrd="0" destOrd="0" presId="urn:microsoft.com/office/officeart/2005/8/layout/vList2"/>
    <dgm:cxn modelId="{E9560A93-B640-4895-B3CD-468A15897000}" type="presOf" srcId="{528F3EA0-FF05-41BA-8D3E-F7B5C76FE089}" destId="{1C2747ED-0D77-4E6D-821C-76CAEE910644}" srcOrd="0" destOrd="0" presId="urn:microsoft.com/office/officeart/2005/8/layout/vList2"/>
    <dgm:cxn modelId="{843F4E2B-AC1D-41F2-B93A-EA449ABD71BC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89EBEEC7-6062-41D5-988B-9CCE651E068D}" type="presParOf" srcId="{B9ED2192-F917-4BE7-A6BE-813D7F382554}" destId="{1C2747ED-0D77-4E6D-821C-76CAEE910644}" srcOrd="0" destOrd="0" presId="urn:microsoft.com/office/officeart/2005/8/layout/vList2"/>
    <dgm:cxn modelId="{C9B4C065-A621-46ED-96E9-C2737931297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863491" y="28627"/>
          <a:ext cx="1006535" cy="989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Executive</a:t>
          </a:r>
          <a:endParaRPr lang="en-IN" sz="1400" kern="1200" dirty="0"/>
        </a:p>
      </dsp:txBody>
      <dsp:txXfrm>
        <a:off x="2010895" y="173596"/>
        <a:ext cx="711727" cy="699970"/>
      </dsp:txXfrm>
    </dsp:sp>
    <dsp:sp modelId="{6C299B1E-FF91-4041-B597-AC7D7E336DDB}">
      <dsp:nvSpPr>
        <dsp:cNvPr id="0" name=""/>
        <dsp:cNvSpPr/>
      </dsp:nvSpPr>
      <dsp:spPr>
        <a:xfrm rot="7129089">
          <a:off x="1377193" y="943073"/>
          <a:ext cx="786928" cy="33115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1173937" y="1246956"/>
          <a:ext cx="1103848" cy="88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Login</a:t>
          </a:r>
          <a:endParaRPr lang="en-IN" sz="1800" kern="1200" dirty="0"/>
        </a:p>
      </dsp:txBody>
      <dsp:txXfrm>
        <a:off x="1199801" y="1272820"/>
        <a:ext cx="1052120" cy="831350"/>
      </dsp:txXfrm>
    </dsp:sp>
    <dsp:sp modelId="{BC821710-D8D6-44B3-AE70-1FB80AE0FF86}">
      <dsp:nvSpPr>
        <dsp:cNvPr id="0" name=""/>
        <dsp:cNvSpPr/>
      </dsp:nvSpPr>
      <dsp:spPr>
        <a:xfrm rot="3442039">
          <a:off x="2566410" y="962203"/>
          <a:ext cx="830620" cy="33115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2557002" y="1241079"/>
          <a:ext cx="1103848" cy="88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View Flight </a:t>
          </a:r>
          <a:r>
            <a:rPr lang="en-IN" sz="1800" kern="1200" dirty="0" err="1" smtClean="0"/>
            <a:t>Occupacy</a:t>
          </a:r>
          <a:endParaRPr lang="en-IN" sz="1800" kern="1200" dirty="0"/>
        </a:p>
      </dsp:txBody>
      <dsp:txXfrm>
        <a:off x="2582866" y="1266943"/>
        <a:ext cx="1052120" cy="8313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3307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Explicit</a:t>
          </a:r>
          <a:endParaRPr lang="en-US" sz="2600" kern="1200" dirty="0"/>
        </a:p>
      </dsp:txBody>
      <dsp:txXfrm>
        <a:off x="30442" y="53749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User specified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4550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</a:t>
          </a:r>
          <a:endParaRPr lang="en-US" sz="1900" kern="1200" dirty="0"/>
        </a:p>
      </dsp:txBody>
      <dsp:txXfrm>
        <a:off x="22215" y="22215"/>
        <a:ext cx="1860570" cy="410642"/>
      </dsp:txXfrm>
    </dsp:sp>
    <dsp:sp modelId="{E5C0A0C3-950D-4232-9872-9174C1E989AA}">
      <dsp:nvSpPr>
        <dsp:cNvPr id="0" name=""/>
        <dsp:cNvSpPr/>
      </dsp:nvSpPr>
      <dsp:spPr>
        <a:xfrm>
          <a:off x="0" y="581738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For confidentiality</a:t>
          </a:r>
          <a:endParaRPr lang="en-US" sz="1500" kern="1200" dirty="0"/>
        </a:p>
      </dsp:txBody>
      <dsp:txXfrm>
        <a:off x="0" y="581738"/>
        <a:ext cx="1905000" cy="596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627402" y="317862"/>
          <a:ext cx="925961" cy="1087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Admin</a:t>
          </a:r>
          <a:endParaRPr lang="en-IN" sz="1800" kern="1200" dirty="0"/>
        </a:p>
      </dsp:txBody>
      <dsp:txXfrm>
        <a:off x="763006" y="477119"/>
        <a:ext cx="654753" cy="768963"/>
      </dsp:txXfrm>
    </dsp:sp>
    <dsp:sp modelId="{6C299B1E-FF91-4041-B597-AC7D7E336DDB}">
      <dsp:nvSpPr>
        <dsp:cNvPr id="0" name=""/>
        <dsp:cNvSpPr/>
      </dsp:nvSpPr>
      <dsp:spPr>
        <a:xfrm rot="7922065">
          <a:off x="242673" y="990501"/>
          <a:ext cx="443119" cy="26389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0" y="1231374"/>
          <a:ext cx="879663" cy="7037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Login</a:t>
          </a:r>
          <a:endParaRPr lang="en-IN" sz="1600" kern="1200" dirty="0"/>
        </a:p>
      </dsp:txBody>
      <dsp:txXfrm>
        <a:off x="20612" y="1251986"/>
        <a:ext cx="838439" cy="662506"/>
      </dsp:txXfrm>
    </dsp:sp>
    <dsp:sp modelId="{BC821710-D8D6-44B3-AE70-1FB80AE0FF86}">
      <dsp:nvSpPr>
        <dsp:cNvPr id="0" name=""/>
        <dsp:cNvSpPr/>
      </dsp:nvSpPr>
      <dsp:spPr>
        <a:xfrm rot="2252212">
          <a:off x="1606881" y="964644"/>
          <a:ext cx="565378" cy="26389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1501452" y="1080606"/>
          <a:ext cx="901558" cy="8863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Update Flight Info</a:t>
          </a:r>
          <a:endParaRPr lang="en-IN" sz="1400" kern="1200" dirty="0"/>
        </a:p>
      </dsp:txBody>
      <dsp:txXfrm>
        <a:off x="1527414" y="1106568"/>
        <a:ext cx="849634" cy="834467"/>
      </dsp:txXfrm>
    </dsp:sp>
    <dsp:sp modelId="{BEF28934-C9BE-4F77-95DB-7A66C3E1E6C5}">
      <dsp:nvSpPr>
        <dsp:cNvPr id="0" name=""/>
        <dsp:cNvSpPr/>
      </dsp:nvSpPr>
      <dsp:spPr>
        <a:xfrm rot="145000">
          <a:off x="1614371" y="774185"/>
          <a:ext cx="1062417" cy="26389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2D2430-8F1E-4B44-8B5F-D8073D60BC15}">
      <dsp:nvSpPr>
        <dsp:cNvPr id="0" name=""/>
        <dsp:cNvSpPr/>
      </dsp:nvSpPr>
      <dsp:spPr>
        <a:xfrm>
          <a:off x="2236484" y="576668"/>
          <a:ext cx="879663" cy="7037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View Booking Info</a:t>
          </a:r>
          <a:endParaRPr lang="en-IN" sz="1400" kern="1200" dirty="0"/>
        </a:p>
      </dsp:txBody>
      <dsp:txXfrm>
        <a:off x="2257096" y="597280"/>
        <a:ext cx="838439" cy="6625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1819"/>
          <a:ext cx="1905000" cy="62604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 Handling</a:t>
          </a:r>
          <a:endParaRPr lang="en-US" sz="2400" kern="1200" dirty="0"/>
        </a:p>
      </dsp:txBody>
      <dsp:txXfrm>
        <a:off x="30561" y="42380"/>
        <a:ext cx="1843878" cy="564921"/>
      </dsp:txXfrm>
    </dsp:sp>
    <dsp:sp modelId="{E5C0A0C3-950D-4232-9872-9174C1E989AA}">
      <dsp:nvSpPr>
        <dsp:cNvPr id="0" name=""/>
        <dsp:cNvSpPr/>
      </dsp:nvSpPr>
      <dsp:spPr>
        <a:xfrm>
          <a:off x="0" y="637863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Storage of information</a:t>
          </a:r>
          <a:endParaRPr lang="en-US" sz="1900" kern="1200" dirty="0"/>
        </a:p>
      </dsp:txBody>
      <dsp:txXfrm>
        <a:off x="0" y="637863"/>
        <a:ext cx="1905000" cy="596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55272"/>
          <a:ext cx="2209800" cy="4217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Query</a:t>
          </a:r>
          <a:endParaRPr lang="en-US" sz="1700" kern="1200" dirty="0"/>
        </a:p>
      </dsp:txBody>
      <dsp:txXfrm>
        <a:off x="20589" y="275861"/>
        <a:ext cx="2168622" cy="380594"/>
      </dsp:txXfrm>
    </dsp:sp>
    <dsp:sp modelId="{E5C0A0C3-950D-4232-9872-9174C1E989AA}">
      <dsp:nvSpPr>
        <dsp:cNvPr id="0" name=""/>
        <dsp:cNvSpPr/>
      </dsp:nvSpPr>
      <dsp:spPr>
        <a:xfrm>
          <a:off x="0" y="741046"/>
          <a:ext cx="2209800" cy="4636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improvements</a:t>
          </a:r>
          <a:endParaRPr lang="en-US" sz="1300" kern="1200" dirty="0"/>
        </a:p>
      </dsp:txBody>
      <dsp:txXfrm>
        <a:off x="0" y="741046"/>
        <a:ext cx="2209800" cy="463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76200"/>
          <a:ext cx="1905000" cy="691527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Error Handling</a:t>
          </a:r>
          <a:endParaRPr lang="en-US" sz="2200" kern="1200" dirty="0"/>
        </a:p>
      </dsp:txBody>
      <dsp:txXfrm>
        <a:off x="33758" y="109958"/>
        <a:ext cx="1837484" cy="624011"/>
      </dsp:txXfrm>
    </dsp:sp>
    <dsp:sp modelId="{E5C0A0C3-950D-4232-9872-9174C1E989AA}">
      <dsp:nvSpPr>
        <dsp:cNvPr id="0" name=""/>
        <dsp:cNvSpPr/>
      </dsp:nvSpPr>
      <dsp:spPr>
        <a:xfrm>
          <a:off x="0" y="811303"/>
          <a:ext cx="1905000" cy="3643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consistency</a:t>
          </a:r>
          <a:endParaRPr lang="en-US" sz="1700" kern="1200" dirty="0"/>
        </a:p>
      </dsp:txBody>
      <dsp:txXfrm>
        <a:off x="0" y="811303"/>
        <a:ext cx="1905000" cy="364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</a:t>
          </a:r>
          <a:endParaRPr lang="en-US" sz="2600" kern="1200" dirty="0"/>
        </a:p>
      </dsp:txBody>
      <dsp:txXfrm>
        <a:off x="30442" y="30442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Minimum specifications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00342"/>
          <a:ext cx="1905000" cy="64759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Invocation</a:t>
          </a:r>
          <a:endParaRPr lang="en-US" sz="2700" kern="1200" dirty="0"/>
        </a:p>
      </dsp:txBody>
      <dsp:txXfrm>
        <a:off x="31613" y="131955"/>
        <a:ext cx="1841774" cy="584369"/>
      </dsp:txXfrm>
    </dsp:sp>
    <dsp:sp modelId="{E5C0A0C3-950D-4232-9872-9174C1E989AA}">
      <dsp:nvSpPr>
        <dsp:cNvPr id="0" name=""/>
        <dsp:cNvSpPr/>
      </dsp:nvSpPr>
      <dsp:spPr>
        <a:xfrm>
          <a:off x="0" y="747937"/>
          <a:ext cx="1905000" cy="4471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Start process</a:t>
          </a:r>
          <a:endParaRPr lang="en-US" sz="2100" kern="1200" dirty="0"/>
        </a:p>
      </dsp:txBody>
      <dsp:txXfrm>
        <a:off x="0" y="747937"/>
        <a:ext cx="1905000" cy="447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5099"/>
          <a:ext cx="1905000" cy="6426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Termination</a:t>
          </a:r>
          <a:endParaRPr lang="en-US" sz="2500" kern="1200" dirty="0"/>
        </a:p>
      </dsp:txBody>
      <dsp:txXfrm>
        <a:off x="31369" y="36468"/>
        <a:ext cx="1842262" cy="579862"/>
      </dsp:txXfrm>
    </dsp:sp>
    <dsp:sp modelId="{E5C0A0C3-950D-4232-9872-9174C1E989AA}">
      <dsp:nvSpPr>
        <dsp:cNvPr id="0" name=""/>
        <dsp:cNvSpPr/>
      </dsp:nvSpPr>
      <dsp:spPr>
        <a:xfrm>
          <a:off x="0" y="647700"/>
          <a:ext cx="1905000" cy="414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End process</a:t>
          </a:r>
          <a:endParaRPr lang="en-US" sz="2000" kern="1200" dirty="0"/>
        </a:p>
      </dsp:txBody>
      <dsp:txXfrm>
        <a:off x="0" y="647700"/>
        <a:ext cx="1905000" cy="41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579598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Implicit</a:t>
          </a:r>
          <a:endParaRPr lang="en-US" sz="2400" kern="1200" dirty="0"/>
        </a:p>
      </dsp:txBody>
      <dsp:txXfrm>
        <a:off x="28294" y="28294"/>
        <a:ext cx="1848412" cy="523010"/>
      </dsp:txXfrm>
    </dsp:sp>
    <dsp:sp modelId="{E5C0A0C3-950D-4232-9872-9174C1E989AA}">
      <dsp:nvSpPr>
        <dsp:cNvPr id="0" name=""/>
        <dsp:cNvSpPr/>
      </dsp:nvSpPr>
      <dsp:spPr>
        <a:xfrm>
          <a:off x="0" y="647699"/>
          <a:ext cx="1905000" cy="579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Efficiency </a:t>
          </a:r>
          <a:endParaRPr lang="en-US" sz="1900" kern="1200" dirty="0"/>
        </a:p>
      </dsp:txBody>
      <dsp:txXfrm>
        <a:off x="0" y="647699"/>
        <a:ext cx="1905000" cy="57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7/21/2018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16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July 21,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ndafile:8081/AirlineReservationSystem/contact.jsp" TargetMode="External"/><Relationship Id="rId3" Type="http://schemas.openxmlformats.org/officeDocument/2006/relationships/hyperlink" Target="http://ndafile:8081/AirlineReservationSystem/" TargetMode="External"/><Relationship Id="rId7" Type="http://schemas.openxmlformats.org/officeDocument/2006/relationships/hyperlink" Target="http://ndafile:8081/AirlineReservationSystem/loginValidate.obj" TargetMode="External"/><Relationship Id="rId2" Type="http://schemas.openxmlformats.org/officeDocument/2006/relationships/hyperlink" Target="AMS_ManagerLogin.docx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ndafile:8081/AirlineReservationSystem/bookTicket.obj" TargetMode="External"/><Relationship Id="rId5" Type="http://schemas.openxmlformats.org/officeDocument/2006/relationships/hyperlink" Target="http://ndafile:8081/AirlineReservationSystem/View.obj" TargetMode="External"/><Relationship Id="rId4" Type="http://schemas.openxmlformats.org/officeDocument/2006/relationships/hyperlink" Target="http://ndafile:8081/AirlineReservationSystem/loginForm.obj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TechnoTM.pptx" TargetMode="Externa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ndafile:8081/AirlineReservationSyste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hyperlink" Target="file:///C:\Users\ikrithik\Desktop\project\TESTCASE.xlsx" TargetMode="Externa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ikrithik\Desktop\project\RVFD.xlsx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26" Type="http://schemas.openxmlformats.org/officeDocument/2006/relationships/diagramColors" Target="../diagrams/colors7.xml"/><Relationship Id="rId39" Type="http://schemas.openxmlformats.org/officeDocument/2006/relationships/diagramLayout" Target="../diagrams/layout10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34" Type="http://schemas.openxmlformats.org/officeDocument/2006/relationships/diagramLayout" Target="../diagrams/layout9.xml"/><Relationship Id="rId42" Type="http://schemas.microsoft.com/office/2007/relationships/diagramDrawing" Target="../diagrams/drawing10.xml"/><Relationship Id="rId47" Type="http://schemas.microsoft.com/office/2007/relationships/diagramDrawing" Target="../diagrams/drawing11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5" Type="http://schemas.openxmlformats.org/officeDocument/2006/relationships/diagramQuickStyle" Target="../diagrams/quickStyle7.xml"/><Relationship Id="rId33" Type="http://schemas.openxmlformats.org/officeDocument/2006/relationships/diagramData" Target="../diagrams/data9.xml"/><Relationship Id="rId38" Type="http://schemas.openxmlformats.org/officeDocument/2006/relationships/diagramData" Target="../diagrams/data10.xml"/><Relationship Id="rId46" Type="http://schemas.openxmlformats.org/officeDocument/2006/relationships/diagramColors" Target="../diagrams/colors11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29" Type="http://schemas.openxmlformats.org/officeDocument/2006/relationships/diagramLayout" Target="../diagrams/layout8.xml"/><Relationship Id="rId41" Type="http://schemas.openxmlformats.org/officeDocument/2006/relationships/diagramColors" Target="../diagrams/colors10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24" Type="http://schemas.openxmlformats.org/officeDocument/2006/relationships/diagramLayout" Target="../diagrams/layout7.xml"/><Relationship Id="rId32" Type="http://schemas.microsoft.com/office/2007/relationships/diagramDrawing" Target="../diagrams/drawing8.xml"/><Relationship Id="rId37" Type="http://schemas.microsoft.com/office/2007/relationships/diagramDrawing" Target="../diagrams/drawing9.xml"/><Relationship Id="rId40" Type="http://schemas.openxmlformats.org/officeDocument/2006/relationships/diagramQuickStyle" Target="../diagrams/quickStyle10.xml"/><Relationship Id="rId45" Type="http://schemas.openxmlformats.org/officeDocument/2006/relationships/diagramQuickStyle" Target="../diagrams/quickStyle11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23" Type="http://schemas.openxmlformats.org/officeDocument/2006/relationships/diagramData" Target="../diagrams/data7.xml"/><Relationship Id="rId28" Type="http://schemas.openxmlformats.org/officeDocument/2006/relationships/diagramData" Target="../diagrams/data8.xml"/><Relationship Id="rId36" Type="http://schemas.openxmlformats.org/officeDocument/2006/relationships/diagramColors" Target="../diagrams/colors9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31" Type="http://schemas.openxmlformats.org/officeDocument/2006/relationships/diagramColors" Target="../diagrams/colors8.xml"/><Relationship Id="rId44" Type="http://schemas.openxmlformats.org/officeDocument/2006/relationships/diagramLayout" Target="../diagrams/layout11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Relationship Id="rId27" Type="http://schemas.microsoft.com/office/2007/relationships/diagramDrawing" Target="../diagrams/drawing7.xml"/><Relationship Id="rId30" Type="http://schemas.openxmlformats.org/officeDocument/2006/relationships/diagramQuickStyle" Target="../diagrams/quickStyle8.xml"/><Relationship Id="rId35" Type="http://schemas.openxmlformats.org/officeDocument/2006/relationships/diagramQuickStyle" Target="../diagrams/quickStyle9.xml"/><Relationship Id="rId43" Type="http://schemas.openxmlformats.org/officeDocument/2006/relationships/diagramData" Target="../diagrams/data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Airline Reservation System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A use case is a methodology used in system analysis to identify, clarify, and organize system requirements.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r>
              <a:rPr lang="en-US" sz="2400" b="0" dirty="0">
                <a:solidFill>
                  <a:schemeClr val="tx1"/>
                </a:solidFill>
              </a:rPr>
              <a:t>The use case is made up of a set of possible sequences of interactions between systems and users in a particular environment and related to a particular goal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A use case can be thought of as a collection of possible scenarios related to a particular goal, indeed, the use case and goal are sometimes considered to be synonymous.</a:t>
            </a:r>
          </a:p>
        </p:txBody>
      </p:sp>
    </p:spTree>
    <p:extLst>
      <p:ext uri="{BB962C8B-B14F-4D97-AF65-F5344CB8AC3E}">
        <p14:creationId xmlns:p14="http://schemas.microsoft.com/office/powerpoint/2010/main" val="304999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56" y="89316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5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Login:</a:t>
            </a:r>
            <a:endParaRPr lang="en-US" dirty="0" smtClean="0">
              <a:solidFill>
                <a:schemeClr val="tx1"/>
              </a:solidFill>
              <a:hlinkClick r:id="rId2" action="ppaction://hlinkfile"/>
            </a:endParaRPr>
          </a:p>
          <a:p>
            <a:r>
              <a:rPr lang="en-US" b="0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b="0" dirty="0" smtClean="0">
                <a:solidFill>
                  <a:schemeClr val="tx1"/>
                </a:solidFill>
                <a:hlinkClick r:id="rId3"/>
              </a:rPr>
              <a:t>ndafile:8081/AirlineReservationSystem/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  <a:hlinkClick r:id="rId4"/>
              </a:rPr>
              <a:t>http://</a:t>
            </a:r>
            <a:r>
              <a:rPr lang="en-US" b="0" dirty="0" smtClean="0">
                <a:solidFill>
                  <a:schemeClr val="tx1"/>
                </a:solidFill>
                <a:hlinkClick r:id="rId4"/>
              </a:rPr>
              <a:t>ndafile:8081/AirlineReservationSystem/loginForm.obj</a:t>
            </a:r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Functionalities:</a:t>
            </a:r>
          </a:p>
          <a:p>
            <a:r>
              <a:rPr lang="en-US" b="0" dirty="0">
                <a:solidFill>
                  <a:schemeClr val="tx1"/>
                </a:solidFill>
                <a:hlinkClick r:id="rId5"/>
              </a:rPr>
              <a:t>http://</a:t>
            </a:r>
            <a:r>
              <a:rPr lang="en-US" b="0" dirty="0" smtClean="0">
                <a:solidFill>
                  <a:schemeClr val="tx1"/>
                </a:solidFill>
                <a:hlinkClick r:id="rId5"/>
              </a:rPr>
              <a:t>ndafile:8081/AirlineReservationSystem/View.obj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  <a:hlinkClick r:id="rId6"/>
              </a:rPr>
              <a:t>http://</a:t>
            </a:r>
            <a:r>
              <a:rPr lang="en-US" b="0" dirty="0" smtClean="0">
                <a:solidFill>
                  <a:schemeClr val="tx1"/>
                </a:solidFill>
                <a:hlinkClick r:id="rId6"/>
              </a:rPr>
              <a:t>ndafile:8081/AirlineReservationSystem/bookTicket.obj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  <a:hlinkClick r:id="rId7"/>
              </a:rPr>
              <a:t>http://</a:t>
            </a:r>
            <a:r>
              <a:rPr lang="en-US" b="0" dirty="0" smtClean="0">
                <a:solidFill>
                  <a:schemeClr val="tx1"/>
                </a:solidFill>
                <a:hlinkClick r:id="rId7"/>
              </a:rPr>
              <a:t>ndafile:8081/AirlineReservationSystem/loginValidate.obj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  <a:hlinkClick r:id="rId8"/>
              </a:rPr>
              <a:t>http</a:t>
            </a:r>
            <a:r>
              <a:rPr lang="en-US" b="0" dirty="0">
                <a:solidFill>
                  <a:schemeClr val="tx1"/>
                </a:solidFill>
                <a:hlinkClick r:id="rId8"/>
              </a:rPr>
              <a:t>://</a:t>
            </a:r>
            <a:r>
              <a:rPr lang="en-US" b="0" dirty="0" smtClean="0">
                <a:solidFill>
                  <a:schemeClr val="tx1"/>
                </a:solidFill>
                <a:hlinkClick r:id="rId8"/>
              </a:rPr>
              <a:t>ndafile:8081/AirlineReservationSystem/contact.jsp</a:t>
            </a:r>
            <a:endParaRPr lang="en-US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2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</a:rPr>
              <a:t>A defect is an error or a bug, in the application that causes it to produce an incorrect or unexpected </a:t>
            </a:r>
            <a:r>
              <a:rPr lang="en-US" sz="2000" b="0" dirty="0" smtClean="0">
                <a:solidFill>
                  <a:schemeClr val="tx1"/>
                </a:solidFill>
              </a:rPr>
              <a:t>results.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 </a:t>
            </a:r>
            <a:r>
              <a:rPr lang="en-US" sz="2000" b="0" dirty="0">
                <a:solidFill>
                  <a:schemeClr val="tx1"/>
                </a:solidFill>
              </a:rPr>
              <a:t>programmer while </a:t>
            </a:r>
            <a:r>
              <a:rPr lang="en-US" sz="2000" b="0" dirty="0" smtClean="0">
                <a:solidFill>
                  <a:schemeClr val="tx1"/>
                </a:solidFill>
              </a:rPr>
              <a:t>designing and </a:t>
            </a:r>
            <a:r>
              <a:rPr lang="en-US" sz="2000" b="0" dirty="0">
                <a:solidFill>
                  <a:schemeClr val="tx1"/>
                </a:solidFill>
              </a:rPr>
              <a:t>building the software can make mistake or error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These mistakes or errors mean that there are flaws in the software, these are called defects and the report written for logging these defects is called a defect report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LINK:	</a:t>
            </a:r>
            <a:r>
              <a:rPr lang="en-US" sz="2400" dirty="0" smtClean="0">
                <a:solidFill>
                  <a:schemeClr val="tx1"/>
                </a:solidFill>
                <a:hlinkClick r:id="rId3" action="ppaction://hlinkpres?slideindex=1&amp;slidetitle="/>
              </a:rPr>
              <a:t>TechnoTM.pptx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 FOUND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Admin cannot be able to login in to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</a:t>
            </a:r>
            <a:r>
              <a:rPr lang="en-US" b="0" dirty="0" smtClean="0">
                <a:solidFill>
                  <a:schemeClr val="tx1"/>
                </a:solidFill>
              </a:rPr>
              <a:t>display appropriate error </a:t>
            </a:r>
            <a:r>
              <a:rPr lang="en-US" b="0" dirty="0">
                <a:solidFill>
                  <a:schemeClr val="tx1"/>
                </a:solidFill>
              </a:rPr>
              <a:t>message on entering invalid username and </a:t>
            </a:r>
            <a:r>
              <a:rPr lang="en-US" b="0" dirty="0" smtClean="0">
                <a:solidFill>
                  <a:schemeClr val="tx1"/>
                </a:solidFill>
              </a:rPr>
              <a:t>invalid password.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Admin cannot be able to view the flight schedule.</a:t>
            </a: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smtClean="0">
                <a:solidFill>
                  <a:schemeClr val="tx1"/>
                </a:solidFill>
              </a:rPr>
              <a:t>Admin cannot be able to update the Flight schedule.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chemeClr val="tx1"/>
                </a:solidFill>
              </a:rPr>
              <a:t>Admin cannot be able to </a:t>
            </a:r>
            <a:r>
              <a:rPr lang="en-IN" b="0" dirty="0" smtClean="0">
                <a:solidFill>
                  <a:schemeClr val="tx1"/>
                </a:solidFill>
              </a:rPr>
              <a:t>view the passenger list of specific Flight.</a:t>
            </a: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47800"/>
            <a:ext cx="7620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Admin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4118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DEFECTS FOUND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Airline-Executive cannot be able to view the flight occupancy details.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219200"/>
            <a:ext cx="76962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Airline-Executive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0613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 FOUND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User cannot be able to view the reservation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User cannot be able to update the booking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User cannot be able to </a:t>
            </a:r>
            <a:r>
              <a:rPr lang="en-US" b="0" dirty="0" smtClean="0">
                <a:solidFill>
                  <a:schemeClr val="tx1"/>
                </a:solidFill>
              </a:rPr>
              <a:t>cancel </a:t>
            </a:r>
            <a:r>
              <a:rPr lang="en-US" b="0" dirty="0">
                <a:solidFill>
                  <a:schemeClr val="tx1"/>
                </a:solidFill>
              </a:rPr>
              <a:t>the booking </a:t>
            </a:r>
            <a:r>
              <a:rPr lang="en-US" b="0" dirty="0" smtClean="0">
                <a:solidFill>
                  <a:schemeClr val="tx1"/>
                </a:solidFill>
              </a:rPr>
              <a:t>details.</a:t>
            </a: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User cannot be able </a:t>
            </a:r>
            <a:r>
              <a:rPr lang="en-US" b="0" dirty="0" smtClean="0">
                <a:solidFill>
                  <a:schemeClr val="tx1"/>
                </a:solidFill>
              </a:rPr>
              <a:t>to make payment through Net-Banking/Debit card.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Users are allowed to enter the numeric data in the name field.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Users are allowed to enter invalid mail Id.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5397" y="1524000"/>
            <a:ext cx="7620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User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88116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828799"/>
            <a:ext cx="8382001" cy="41148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1108747"/>
            <a:ext cx="76200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u="sng" spc="1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http://ndafile:8081/AirlineReservationSystem/</a:t>
            </a:r>
            <a:endParaRPr lang="en-US" spc="1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122755"/>
              </p:ext>
            </p:extLst>
          </p:nvPr>
        </p:nvGraphicFramePr>
        <p:xfrm>
          <a:off x="1066800" y="1600200"/>
          <a:ext cx="7391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Employee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Employee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B. Sri Vani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150701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Anudeep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150702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Ch.</a:t>
                      </a:r>
                      <a:r>
                        <a:rPr lang="en-US" baseline="0" dirty="0" smtClean="0"/>
                        <a:t> Lakshmi </a:t>
                      </a:r>
                      <a:r>
                        <a:rPr lang="en-US" baseline="0" dirty="0" err="1" smtClean="0"/>
                        <a:t>Kalyani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150683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SreeLekha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Adequacy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</a:rPr>
              <a:t>This defines the number of actual test cases created vs estimated test cases at the end of test case preparation phase. It is calculated </a:t>
            </a:r>
            <a:r>
              <a:rPr lang="en-US" sz="2400" b="0" dirty="0" smtClean="0">
                <a:solidFill>
                  <a:schemeClr val="tx1"/>
                </a:solidFill>
              </a:rPr>
              <a:t>as</a:t>
            </a:r>
            <a:endParaRPr lang="en-US" sz="2400" dirty="0"/>
          </a:p>
          <a:p>
            <a:pPr marL="0" indent="0">
              <a:buNone/>
            </a:pP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Adequacy = No. of  actual Test cases*100/No.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estimated Test cases estimated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=(79*100)/89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=88.76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This metrics defines the effectiveness of the test cases which is measured in terms of the number of defects found in testing with using the test cases.</a:t>
            </a:r>
          </a:p>
          <a:p>
            <a:pPr algn="l"/>
            <a:endParaRPr lang="en-US" sz="2400" b="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 Effectiveness =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No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. of defects detected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using 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cases*100)/total no of defects detected in testing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=(15*100)/</a:t>
            </a:r>
            <a:r>
              <a:rPr lang="en-US" sz="1800" dirty="0">
                <a:solidFill>
                  <a:schemeClr val="tx1"/>
                </a:solidFill>
              </a:rPr>
              <a:t>1</a:t>
            </a:r>
            <a:r>
              <a:rPr lang="en-US" sz="1800" dirty="0" smtClean="0">
                <a:solidFill>
                  <a:schemeClr val="tx1"/>
                </a:solidFill>
              </a:rPr>
              <a:t>8</a:t>
            </a:r>
          </a:p>
          <a:p>
            <a:pPr lvl="2" algn="l"/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=83.33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Statistics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2" y="18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			= 79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Passed		= 51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Failed		= 28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efects Logged		= 15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Use Cases			= 1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0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Matrix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43000"/>
            <a:ext cx="8077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3878" y="2514600"/>
            <a:ext cx="4776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OVERVIEW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ACTORS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REQUIREMENT ITEMIZATION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USECASE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DEFECTS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APPLICATION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ADEQUACY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EFFECTIVENESS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PROJECT STATISTICS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TRACEABALITY MATRIX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6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51" y="68264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18" y="1447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7526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Airline-Executive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Customer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A test case is a set of conditions or variables under which a tester will determine whether a system under test satisfies requirements or works correctly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The process of developing test cases can also help find problems in the requirements or design of an application.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4" y="152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93" y="17677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830" y="5382961"/>
            <a:ext cx="7772400" cy="84097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Link : </a:t>
            </a:r>
            <a:r>
              <a:rPr lang="en-US" sz="2800" dirty="0" smtClean="0">
                <a:hlinkClick r:id="rId3" action="ppaction://hlinkfile"/>
              </a:rPr>
              <a:t>C:\Users\ikrithik\Desktop\project\TESTCASE.xlsx</a:t>
            </a:r>
            <a:endParaRPr lang="en-US" sz="2800" b="0" dirty="0"/>
          </a:p>
        </p:txBody>
      </p:sp>
      <p:sp>
        <p:nvSpPr>
          <p:cNvPr id="10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521994120"/>
              </p:ext>
            </p:extLst>
          </p:nvPr>
        </p:nvGraphicFramePr>
        <p:xfrm>
          <a:off x="5005386" y="2276872"/>
          <a:ext cx="3681413" cy="366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86212" y="1326759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286000" y="1696091"/>
            <a:ext cx="2614612" cy="113748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11" idx="0"/>
          </p:cNvCxnSpPr>
          <p:nvPr/>
        </p:nvCxnSpPr>
        <p:spPr>
          <a:xfrm>
            <a:off x="4900612" y="1696091"/>
            <a:ext cx="1945480" cy="5807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625097381"/>
              </p:ext>
            </p:extLst>
          </p:nvPr>
        </p:nvGraphicFramePr>
        <p:xfrm>
          <a:off x="977651" y="2445189"/>
          <a:ext cx="3162302" cy="2154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16" name="Straight Arrow Connector 15"/>
          <p:cNvCxnSpPr>
            <a:stCxn id="12" idx="2"/>
            <a:endCxn id="31" idx="0"/>
          </p:cNvCxnSpPr>
          <p:nvPr/>
        </p:nvCxnSpPr>
        <p:spPr>
          <a:xfrm flipH="1">
            <a:off x="4854545" y="1696091"/>
            <a:ext cx="46067" cy="59913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157097" y="2295223"/>
            <a:ext cx="1397624" cy="989908"/>
            <a:chOff x="1173408" y="-35931"/>
            <a:chExt cx="1397624" cy="989908"/>
          </a:xfrm>
        </p:grpSpPr>
        <p:sp>
          <p:nvSpPr>
            <p:cNvPr id="31" name="Oval 30"/>
            <p:cNvSpPr/>
            <p:nvPr/>
          </p:nvSpPr>
          <p:spPr>
            <a:xfrm>
              <a:off x="1367588" y="-35931"/>
              <a:ext cx="1006535" cy="989908"/>
            </a:xfrm>
            <a:prstGeom prst="ellipse">
              <a:avLst/>
            </a:prstGeom>
          </p:spPr>
          <p:style>
            <a:lnRef idx="3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Oval 4"/>
            <p:cNvSpPr/>
            <p:nvPr/>
          </p:nvSpPr>
          <p:spPr>
            <a:xfrm>
              <a:off x="1173408" y="70155"/>
              <a:ext cx="1397624" cy="774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kern="1200" dirty="0" smtClean="0"/>
                <a:t>Customer</a:t>
              </a:r>
              <a:endParaRPr lang="en-IN" sz="1400" kern="1200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442436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dirty="0"/>
          </a:p>
        </p:txBody>
      </p:sp>
      <p:sp>
        <p:nvSpPr>
          <p:cNvPr id="35" name="Left Arrow 34"/>
          <p:cNvSpPr/>
          <p:nvPr/>
        </p:nvSpPr>
        <p:spPr>
          <a:xfrm rot="3538054">
            <a:off x="4952673" y="3410881"/>
            <a:ext cx="874081" cy="331154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Left Arrow 35"/>
          <p:cNvSpPr/>
          <p:nvPr/>
        </p:nvSpPr>
        <p:spPr>
          <a:xfrm rot="7376980">
            <a:off x="3912221" y="3397574"/>
            <a:ext cx="874081" cy="331154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" name="Group 39"/>
          <p:cNvGrpSpPr/>
          <p:nvPr/>
        </p:nvGrpSpPr>
        <p:grpSpPr>
          <a:xfrm>
            <a:off x="4946889" y="3730640"/>
            <a:ext cx="1162121" cy="935836"/>
            <a:chOff x="2076797" y="2172098"/>
            <a:chExt cx="1162121" cy="935836"/>
          </a:xfrm>
        </p:grpSpPr>
        <p:sp>
          <p:nvSpPr>
            <p:cNvPr id="41" name="Rounded Rectangle 40"/>
            <p:cNvSpPr/>
            <p:nvPr/>
          </p:nvSpPr>
          <p:spPr>
            <a:xfrm>
              <a:off x="2076797" y="2224856"/>
              <a:ext cx="1103848" cy="883078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ounded Rectangle 4"/>
            <p:cNvSpPr/>
            <p:nvPr/>
          </p:nvSpPr>
          <p:spPr>
            <a:xfrm>
              <a:off x="2186798" y="2172098"/>
              <a:ext cx="1052120" cy="868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600" kern="1200" dirty="0" smtClean="0"/>
                <a:t>Book flight</a:t>
              </a:r>
              <a:endParaRPr lang="en-IN" sz="16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55440" y="3794665"/>
            <a:ext cx="1132985" cy="883078"/>
            <a:chOff x="556901" y="1901760"/>
            <a:chExt cx="1132985" cy="883078"/>
          </a:xfrm>
        </p:grpSpPr>
        <p:sp>
          <p:nvSpPr>
            <p:cNvPr id="44" name="Rounded Rectangle 43"/>
            <p:cNvSpPr/>
            <p:nvPr/>
          </p:nvSpPr>
          <p:spPr>
            <a:xfrm>
              <a:off x="556901" y="1901760"/>
              <a:ext cx="1103848" cy="883078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Rounded Rectangle 4"/>
            <p:cNvSpPr/>
            <p:nvPr/>
          </p:nvSpPr>
          <p:spPr>
            <a:xfrm>
              <a:off x="637766" y="1913029"/>
              <a:ext cx="1052120" cy="8313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600" kern="1200" dirty="0" smtClean="0"/>
                <a:t>View  flights</a:t>
              </a:r>
              <a:endParaRPr lang="en-IN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6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 ITEMIZATION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Requirements </a:t>
            </a:r>
            <a:r>
              <a:rPr lang="en-US" sz="2400" b="0" dirty="0">
                <a:solidFill>
                  <a:schemeClr val="tx1"/>
                </a:solidFill>
              </a:rPr>
              <a:t>validation is an iterative process which takes place throughout the lifecycle of the project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During elicitation, analysis and specification you should constantly be questioning and clarifying the data given to you in order to check its validity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This will ensure that the SRS that you produce is complete, consistent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ready for the formal validation process.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2400" b="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LINK: </a:t>
            </a: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  <a:hlinkClick r:id="rId2" action="ppaction://hlinkfile"/>
              </a:rPr>
              <a:t>C:\Users\ikrithik\Desktop\project\RVFD.xlsx</a:t>
            </a:r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8948" y="362977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 And Functional Decomposition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9207828"/>
              </p:ext>
            </p:extLst>
          </p:nvPr>
        </p:nvGraphicFramePr>
        <p:xfrm>
          <a:off x="4648200" y="1066799"/>
          <a:ext cx="1905000" cy="124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31537518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2712535"/>
              </p:ext>
            </p:extLst>
          </p:nvPr>
        </p:nvGraphicFramePr>
        <p:xfrm>
          <a:off x="3581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6433548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49288730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4857622"/>
              </p:ext>
            </p:extLst>
          </p:nvPr>
        </p:nvGraphicFramePr>
        <p:xfrm>
          <a:off x="24003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84257087"/>
              </p:ext>
            </p:extLst>
          </p:nvPr>
        </p:nvGraphicFramePr>
        <p:xfrm>
          <a:off x="68580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19113940"/>
              </p:ext>
            </p:extLst>
          </p:nvPr>
        </p:nvGraphicFramePr>
        <p:xfrm>
          <a:off x="6858000" y="3439235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64186853"/>
              </p:ext>
            </p:extLst>
          </p:nvPr>
        </p:nvGraphicFramePr>
        <p:xfrm>
          <a:off x="6248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14" name="Oval 13"/>
          <p:cNvSpPr/>
          <p:nvPr/>
        </p:nvSpPr>
        <p:spPr>
          <a:xfrm>
            <a:off x="3599597" y="2655058"/>
            <a:ext cx="1447800" cy="15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RVFD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18334" y="2017594"/>
            <a:ext cx="240469" cy="74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33097" y="2523220"/>
            <a:ext cx="1313597" cy="49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</p:cNvCxnSpPr>
          <p:nvPr/>
        </p:nvCxnSpPr>
        <p:spPr>
          <a:xfrm>
            <a:off x="5047397" y="3417058"/>
            <a:ext cx="1714500" cy="10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38073" y="3796442"/>
            <a:ext cx="1310327" cy="10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4"/>
          </p:cNvCxnSpPr>
          <p:nvPr/>
        </p:nvCxnSpPr>
        <p:spPr>
          <a:xfrm>
            <a:off x="4323497" y="4179058"/>
            <a:ext cx="0" cy="92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84380" y="4023815"/>
            <a:ext cx="1184441" cy="101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271109" y="3521122"/>
            <a:ext cx="1310291" cy="27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00301" y="2655059"/>
            <a:ext cx="1266398" cy="43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647650" y="2178808"/>
            <a:ext cx="372753" cy="53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2975</TotalTime>
  <Words>671</Words>
  <Application>Microsoft Office PowerPoint</Application>
  <PresentationFormat>On-screen Show (4:3)</PresentationFormat>
  <Paragraphs>148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ＭＳ Ｐゴシック</vt:lpstr>
      <vt:lpstr>Arial</vt:lpstr>
      <vt:lpstr>Bookman Old Style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CONTENTS</vt:lpstr>
      <vt:lpstr>OVERVIEW OF THE PROJECT</vt:lpstr>
      <vt:lpstr>ACTORS</vt:lpstr>
      <vt:lpstr>PowerPoint Presentation</vt:lpstr>
      <vt:lpstr>Link : C:\Users\ikrithik\Desktop\project\TESTCASE.xlsx</vt:lpstr>
      <vt:lpstr>REQUIREMENT  ITEMIZATION</vt:lpstr>
      <vt:lpstr>PowerPoint Presentation</vt:lpstr>
      <vt:lpstr>USE CASES</vt:lpstr>
      <vt:lpstr>USE CASES</vt:lpstr>
      <vt:lpstr>USE CASE DIAGRAM</vt:lpstr>
      <vt:lpstr>USE CASE DIAGRAM</vt:lpstr>
      <vt:lpstr>USE CASE HYPERLINKS</vt:lpstr>
      <vt:lpstr>DFDR</vt:lpstr>
      <vt:lpstr>DEFECTS FOUND</vt:lpstr>
      <vt:lpstr>DEFECTS FOUND</vt:lpstr>
      <vt:lpstr>DEFECTS FOUND</vt:lpstr>
      <vt:lpstr>PowerPoint Presentation</vt:lpstr>
      <vt:lpstr>Test Case Adequacy </vt:lpstr>
      <vt:lpstr>Test Case Effectiveness</vt:lpstr>
      <vt:lpstr>Project Statistics</vt:lpstr>
      <vt:lpstr>Traceability Matrix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Bobbili, Sri Vani</cp:lastModifiedBy>
  <cp:revision>175</cp:revision>
  <dcterms:created xsi:type="dcterms:W3CDTF">2015-08-27T08:52:20Z</dcterms:created>
  <dcterms:modified xsi:type="dcterms:W3CDTF">2018-07-21T11:54:45Z</dcterms:modified>
</cp:coreProperties>
</file>