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7"/>
  </p:notesMasterIdLst>
  <p:sldIdLst>
    <p:sldId id="307" r:id="rId3"/>
    <p:sldId id="308" r:id="rId4"/>
    <p:sldId id="332" r:id="rId5"/>
    <p:sldId id="258" r:id="rId6"/>
    <p:sldId id="306" r:id="rId7"/>
    <p:sldId id="275" r:id="rId8"/>
    <p:sldId id="320" r:id="rId9"/>
    <p:sldId id="337" r:id="rId10"/>
    <p:sldId id="328" r:id="rId11"/>
    <p:sldId id="330" r:id="rId12"/>
    <p:sldId id="331" r:id="rId13"/>
    <p:sldId id="338" r:id="rId14"/>
    <p:sldId id="301" r:id="rId15"/>
    <p:sldId id="327" r:id="rId16"/>
    <p:sldId id="309" r:id="rId17"/>
    <p:sldId id="267" r:id="rId18"/>
    <p:sldId id="336" r:id="rId19"/>
    <p:sldId id="335" r:id="rId20"/>
    <p:sldId id="322" r:id="rId21"/>
    <p:sldId id="323" r:id="rId22"/>
    <p:sldId id="329" r:id="rId23"/>
    <p:sldId id="325" r:id="rId24"/>
    <p:sldId id="318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/>
      <dgm:spPr/>
      <dgm:t>
        <a:bodyPr/>
        <a:lstStyle/>
        <a:p>
          <a:endParaRPr lang="en-IN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5" custRadScaleRad="83866" custRadScaleInc="67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5" custRadScaleRad="141521" custRadScaleInc="1267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5" custRadScaleRad="20351" custRadScaleInc="-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A354-717E-4289-9885-C2E2F256F905}" type="pres">
      <dgm:prSet presAssocID="{D363C5A8-91EB-4D75-8DC9-29E46A5D4A7F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306ED78B-8318-45B9-BA8A-B7670E799923}" type="pres">
      <dgm:prSet presAssocID="{5EE888C5-C142-4F81-927B-B90721C1F3E4}" presName="node" presStyleLbl="node1" presStyleIdx="3" presStyleCnt="5" custRadScaleRad="141940" custRadScaleInc="-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4" presStyleCnt="5" custRadScaleRad="74622" custRadScaleInc="-76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A70C9-E938-482F-9FD4-AB714F773723}" srcId="{5A7729A2-75B9-4FBC-8844-90F76B1D8C7E}" destId="{374760DF-DB23-4CA2-8759-86847150A20D}" srcOrd="4" destOrd="0" parTransId="{82F82485-D9D4-4AC9-A44B-051857860A87}" sibTransId="{B3AB6E22-FF71-41B9-8C91-C9A7C776B80E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2BE7AA80-146F-428B-A055-15AEF94311AE}" type="presOf" srcId="{D363C5A8-91EB-4D75-8DC9-29E46A5D4A7F}" destId="{4F41A354-717E-4289-9885-C2E2F256F905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AA674CAA-4A77-4B0A-89CC-62F4264C0214}" type="presOf" srcId="{5EE888C5-C142-4F81-927B-B90721C1F3E4}" destId="{306ED78B-8318-45B9-BA8A-B7670E799923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E03982C5-3BDB-497A-BCA3-2DC08723031D}" srcId="{5A7729A2-75B9-4FBC-8844-90F76B1D8C7E}" destId="{5EE888C5-C142-4F81-927B-B90721C1F3E4}" srcOrd="3" destOrd="0" parTransId="{D363C5A8-91EB-4D75-8DC9-29E46A5D4A7F}" sibTransId="{0DA8AB2B-BB27-4A16-BCAC-A04684A9C39F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7F61768B-294E-41AA-98C2-C1B4D5228731}" type="presParOf" srcId="{F529A9FE-3A30-478D-8FB5-0EE20CF3B2CD}" destId="{4F41A354-717E-4289-9885-C2E2F256F905}" srcOrd="7" destOrd="0" presId="urn:microsoft.com/office/officeart/2005/8/layout/radial4"/>
    <dgm:cxn modelId="{824F50B3-39CB-4250-AF74-CAE22F0AC409}" type="presParOf" srcId="{F529A9FE-3A30-478D-8FB5-0EE20CF3B2CD}" destId="{306ED78B-8318-45B9-BA8A-B7670E799923}" srcOrd="8" destOrd="0" presId="urn:microsoft.com/office/officeart/2005/8/layout/radial4"/>
    <dgm:cxn modelId="{5A542D42-2172-4052-A4F1-4D23130D9D37}" type="presParOf" srcId="{F529A9FE-3A30-478D-8FB5-0EE20CF3B2CD}" destId="{C2828057-5F65-4707-A76C-46A6588FAB93}" srcOrd="9" destOrd="0" presId="urn:microsoft.com/office/officeart/2005/8/layout/radial4"/>
    <dgm:cxn modelId="{CF8B61D2-9FE0-40E2-8EB0-4DF83CAE5FC6}" type="presParOf" srcId="{F529A9FE-3A30-478D-8FB5-0EE20CF3B2CD}" destId="{36349CBE-CB7C-48FD-83C3-D60F2DB8658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75917" custRadScaleInc="459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440843" y="9128"/>
          <a:ext cx="947388" cy="947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 dirty="0"/>
        </a:p>
      </dsp:txBody>
      <dsp:txXfrm>
        <a:off x="1579585" y="147870"/>
        <a:ext cx="669904" cy="669904"/>
      </dsp:txXfrm>
    </dsp:sp>
    <dsp:sp modelId="{6C299B1E-FF91-4041-B597-AC7D7E336DDB}">
      <dsp:nvSpPr>
        <dsp:cNvPr id="0" name=""/>
        <dsp:cNvSpPr/>
      </dsp:nvSpPr>
      <dsp:spPr>
        <a:xfrm rot="7619885">
          <a:off x="512601" y="1321786"/>
          <a:ext cx="1336101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328617" y="1630324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349706" y="1651413"/>
        <a:ext cx="857841" cy="677837"/>
      </dsp:txXfrm>
    </dsp:sp>
    <dsp:sp modelId="{BC821710-D8D6-44B3-AE70-1FB80AE0FF86}">
      <dsp:nvSpPr>
        <dsp:cNvPr id="0" name=""/>
        <dsp:cNvSpPr/>
      </dsp:nvSpPr>
      <dsp:spPr>
        <a:xfrm rot="9600387">
          <a:off x="536980" y="683474"/>
          <a:ext cx="910061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114395" y="614051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135484" y="635140"/>
        <a:ext cx="857841" cy="677837"/>
      </dsp:txXfrm>
    </dsp:sp>
    <dsp:sp modelId="{8351C695-285C-48C7-B152-A664EB02542B}">
      <dsp:nvSpPr>
        <dsp:cNvPr id="0" name=""/>
        <dsp:cNvSpPr/>
      </dsp:nvSpPr>
      <dsp:spPr>
        <a:xfrm rot="5690568">
          <a:off x="1229512" y="1475567"/>
          <a:ext cx="1178953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0E8865-E939-402B-ACC1-7E492C9F957C}">
      <dsp:nvSpPr>
        <dsp:cNvPr id="0" name=""/>
        <dsp:cNvSpPr/>
      </dsp:nvSpPr>
      <dsp:spPr>
        <a:xfrm>
          <a:off x="1319214" y="1837934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1340303" y="1859023"/>
        <a:ext cx="857841" cy="677837"/>
      </dsp:txXfrm>
    </dsp:sp>
    <dsp:sp modelId="{4F41A354-717E-4289-9885-C2E2F256F905}">
      <dsp:nvSpPr>
        <dsp:cNvPr id="0" name=""/>
        <dsp:cNvSpPr/>
      </dsp:nvSpPr>
      <dsp:spPr>
        <a:xfrm rot="1330352">
          <a:off x="2366641" y="693882"/>
          <a:ext cx="794120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ED78B-8318-45B9-BA8A-B7670E799923}">
      <dsp:nvSpPr>
        <dsp:cNvPr id="0" name=""/>
        <dsp:cNvSpPr/>
      </dsp:nvSpPr>
      <dsp:spPr>
        <a:xfrm>
          <a:off x="2681390" y="618727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2702479" y="639816"/>
        <a:ext cx="857841" cy="677837"/>
      </dsp:txXfrm>
    </dsp:sp>
    <dsp:sp modelId="{C2828057-5F65-4707-A76C-46A6588FAB93}">
      <dsp:nvSpPr>
        <dsp:cNvPr id="0" name=""/>
        <dsp:cNvSpPr/>
      </dsp:nvSpPr>
      <dsp:spPr>
        <a:xfrm rot="3643191">
          <a:off x="1877083" y="1338253"/>
          <a:ext cx="1185616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49CBE-CB7C-48FD-83C3-D60F2DB8658D}">
      <dsp:nvSpPr>
        <dsp:cNvPr id="0" name=""/>
        <dsp:cNvSpPr/>
      </dsp:nvSpPr>
      <dsp:spPr>
        <a:xfrm>
          <a:off x="2309812" y="1630318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2330901" y="1651407"/>
        <a:ext cx="857841" cy="6778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62937" y="0"/>
          <a:ext cx="977283" cy="977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500" kern="1200" dirty="0"/>
        </a:p>
      </dsp:txBody>
      <dsp:txXfrm>
        <a:off x="1206057" y="143120"/>
        <a:ext cx="691043" cy="691043"/>
      </dsp:txXfrm>
    </dsp:sp>
    <dsp:sp modelId="{6C299B1E-FF91-4041-B597-AC7D7E336DDB}">
      <dsp:nvSpPr>
        <dsp:cNvPr id="0" name=""/>
        <dsp:cNvSpPr/>
      </dsp:nvSpPr>
      <dsp:spPr>
        <a:xfrm rot="8476842">
          <a:off x="396510" y="943835"/>
          <a:ext cx="827157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3196" y="970426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900" kern="1200" dirty="0"/>
        </a:p>
      </dsp:txBody>
      <dsp:txXfrm>
        <a:off x="44950" y="992180"/>
        <a:ext cx="884911" cy="699227"/>
      </dsp:txXfrm>
    </dsp:sp>
    <dsp:sp modelId="{BC821710-D8D6-44B3-AE70-1FB80AE0FF86}">
      <dsp:nvSpPr>
        <dsp:cNvPr id="0" name=""/>
        <dsp:cNvSpPr/>
      </dsp:nvSpPr>
      <dsp:spPr>
        <a:xfrm rot="2439696">
          <a:off x="1862869" y="949854"/>
          <a:ext cx="775550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080589" y="970420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900" kern="1200" dirty="0"/>
        </a:p>
      </dsp:txBody>
      <dsp:txXfrm>
        <a:off x="2102343" y="992174"/>
        <a:ext cx="884911" cy="699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21,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3" Type="http://schemas.openxmlformats.org/officeDocument/2006/relationships/hyperlink" Target="AMS_TestCase.xlsx" TargetMode="External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ndafile:8081/AssetManagementSystem_Spring/index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AMS_Defects.xl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AMS_Admin_DeleteAsset.docx" TargetMode="External"/><Relationship Id="rId3" Type="http://schemas.openxmlformats.org/officeDocument/2006/relationships/hyperlink" Target="AMS_Admin_Login.docx" TargetMode="External"/><Relationship Id="rId7" Type="http://schemas.openxmlformats.org/officeDocument/2006/relationships/hyperlink" Target="AMS_Admin_ModifyAsset.docx" TargetMode="External"/><Relationship Id="rId2" Type="http://schemas.openxmlformats.org/officeDocument/2006/relationships/hyperlink" Target="AMS_ManagerLogi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AMS_Admin_AddAsset.docx" TargetMode="External"/><Relationship Id="rId5" Type="http://schemas.openxmlformats.org/officeDocument/2006/relationships/hyperlink" Target="AMS_Manager_ViewRequest.docx" TargetMode="External"/><Relationship Id="rId10" Type="http://schemas.openxmlformats.org/officeDocument/2006/relationships/hyperlink" Target="AMS_Admin_Accept_Reject.docx" TargetMode="External"/><Relationship Id="rId4" Type="http://schemas.openxmlformats.org/officeDocument/2006/relationships/hyperlink" Target="AMS_Manager_RaiseRequest.docx" TargetMode="External"/><Relationship Id="rId9" Type="http://schemas.openxmlformats.org/officeDocument/2006/relationships/hyperlink" Target="AMS_Admin_ViewAsset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MS_RVFD.xl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Project name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C:\Users\prasatho\Documents\My Received Files\Executiv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590800"/>
            <a:ext cx="5867400" cy="26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09600" y="1313418"/>
            <a:ext cx="2768707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Bef>
                <a:spcPts val="1200"/>
              </a:spcBef>
            </a:pPr>
            <a:r>
              <a:rPr lang="en-GB" sz="2000" b="1" kern="0" cap="small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Airline Executive</a:t>
            </a:r>
            <a:endParaRPr lang="en-US" sz="3200" b="1" kern="0" dirty="0">
              <a:solidFill>
                <a:srgbClr val="00B0F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3" name="Picture 2" descr="C:\Users\prasatho\Documents\My Received Files\Admi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94840"/>
            <a:ext cx="7086600" cy="366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62000" y="1188219"/>
            <a:ext cx="1782860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Bef>
                <a:spcPts val="1200"/>
              </a:spcBef>
            </a:pPr>
            <a:r>
              <a:rPr lang="en-GB" sz="3200" b="1" kern="0" cap="small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4400" b="1" kern="0" dirty="0">
              <a:solidFill>
                <a:srgbClr val="00B0F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Content Placeholder 4" descr="C:\Users\prasatho\Documents\My Received Files\Custom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905000"/>
            <a:ext cx="6791325" cy="33488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176336" y="1164866"/>
            <a:ext cx="2176463" cy="46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cap="small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0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0738" y="5877742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AMS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495828051"/>
              </p:ext>
            </p:extLst>
          </p:nvPr>
        </p:nvGraphicFramePr>
        <p:xfrm>
          <a:off x="5304649" y="1774790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75849" y="1009846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05000" y="1379178"/>
            <a:ext cx="1711163" cy="9813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5304649" y="1194512"/>
            <a:ext cx="1746118" cy="63067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11326466"/>
              </p:ext>
            </p:extLst>
          </p:nvPr>
        </p:nvGraphicFramePr>
        <p:xfrm>
          <a:off x="139871" y="2343056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1041" y="3564297"/>
            <a:ext cx="3682303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http://ndafile:8081/AssetManagementSystem_Spring/index.html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28799"/>
            <a:ext cx="830580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AMS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invalid 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Some of the links present in all the pages is not navigating the user to proper web </a:t>
            </a:r>
            <a:r>
              <a:rPr lang="en-US" b="0" dirty="0" smtClean="0">
                <a:solidFill>
                  <a:schemeClr val="tx1"/>
                </a:solidFill>
              </a:rPr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</a:rPr>
              <a:t>There are some common spelling mistakes in all the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</a:t>
            </a:r>
            <a:r>
              <a:rPr lang="en-US" b="0" dirty="0" smtClean="0">
                <a:solidFill>
                  <a:schemeClr val="tx1"/>
                </a:solidFill>
              </a:rPr>
              <a:t>entering invalid values in the Asset details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entering </a:t>
            </a:r>
            <a:r>
              <a:rPr lang="en-US" b="0" dirty="0" smtClean="0">
                <a:solidFill>
                  <a:schemeClr val="tx1"/>
                </a:solidFill>
              </a:rPr>
              <a:t>null </a:t>
            </a:r>
            <a:r>
              <a:rPr lang="en-US" b="0" dirty="0">
                <a:solidFill>
                  <a:schemeClr val="tx1"/>
                </a:solidFill>
              </a:rPr>
              <a:t>values in the Asset details </a:t>
            </a:r>
            <a:r>
              <a:rPr lang="en-US" b="0" dirty="0" smtClean="0">
                <a:solidFill>
                  <a:schemeClr val="tx1"/>
                </a:solidFill>
              </a:rPr>
              <a:t>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user </a:t>
            </a:r>
            <a:r>
              <a:rPr lang="en-US" b="0" dirty="0" smtClean="0">
                <a:solidFill>
                  <a:schemeClr val="tx1"/>
                </a:solidFill>
              </a:rPr>
              <a:t>is able to view status of raised request even with entering invalid Emp No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Manager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both the username and password fields as </a:t>
            </a:r>
            <a:r>
              <a:rPr lang="en-US" b="0" dirty="0" smtClean="0">
                <a:solidFill>
                  <a:schemeClr val="tx1"/>
                </a:solidFill>
              </a:rPr>
              <a:t>blank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</a:t>
            </a:r>
            <a:r>
              <a:rPr lang="en-US" b="0" dirty="0" smtClean="0">
                <a:solidFill>
                  <a:schemeClr val="tx1"/>
                </a:solidFill>
              </a:rPr>
              <a:t>invalid </a:t>
            </a:r>
            <a:r>
              <a:rPr lang="en-US" b="0" dirty="0">
                <a:solidFill>
                  <a:schemeClr val="tx1"/>
                </a:solidFill>
              </a:rPr>
              <a:t>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Some of the links present in all the pages is not navigating the user to proper web page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There are some common spelling mistakes in all the pages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asset details </a:t>
            </a:r>
            <a:r>
              <a:rPr lang="en-US" b="0" dirty="0" smtClean="0">
                <a:solidFill>
                  <a:schemeClr val="tx1"/>
                </a:solidFill>
              </a:rPr>
              <a:t>fields </a:t>
            </a:r>
            <a:r>
              <a:rPr lang="en-US" b="0" dirty="0">
                <a:solidFill>
                  <a:schemeClr val="tx1"/>
                </a:solidFill>
              </a:rPr>
              <a:t>as </a:t>
            </a:r>
            <a:r>
              <a:rPr lang="en-US" b="0" dirty="0" smtClean="0">
                <a:solidFill>
                  <a:schemeClr val="tx1"/>
                </a:solidFill>
              </a:rPr>
              <a:t>blank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</a:t>
            </a:r>
            <a:r>
              <a:rPr lang="en-US" b="0" dirty="0" smtClean="0">
                <a:solidFill>
                  <a:schemeClr val="tx1"/>
                </a:solidFill>
              </a:rPr>
              <a:t>values in asset details fields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Prasanthi Thota</a:t>
            </a:r>
            <a:r>
              <a:rPr lang="en-IN" dirty="0">
                <a:solidFill>
                  <a:srgbClr val="00B0F0"/>
                </a:solidFill>
              </a:rPr>
              <a:t>	</a:t>
            </a:r>
            <a:r>
              <a:rPr lang="en-IN" dirty="0" smtClean="0">
                <a:solidFill>
                  <a:srgbClr val="00B0F0"/>
                </a:solidFill>
              </a:rPr>
              <a:t>150736</a:t>
            </a:r>
          </a:p>
          <a:p>
            <a:pPr>
              <a:buFont typeface="+mj-lt"/>
              <a:buAutoNum type="arabicPeriod"/>
            </a:pPr>
            <a:r>
              <a:rPr lang="en-IN" dirty="0" err="1" smtClean="0">
                <a:solidFill>
                  <a:srgbClr val="00B0F0"/>
                </a:solidFill>
              </a:rPr>
              <a:t>R</a:t>
            </a:r>
            <a:r>
              <a:rPr lang="en-IN" dirty="0" err="1" smtClean="0">
                <a:solidFill>
                  <a:srgbClr val="00B0F0"/>
                </a:solidFill>
              </a:rPr>
              <a:t>epaka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err="1" smtClean="0">
                <a:solidFill>
                  <a:srgbClr val="00B0F0"/>
                </a:solidFill>
              </a:rPr>
              <a:t>Sruja</a:t>
            </a:r>
            <a:r>
              <a:rPr lang="en-IN" dirty="0" err="1" smtClean="0">
                <a:solidFill>
                  <a:srgbClr val="00B0F0"/>
                </a:solidFill>
              </a:rPr>
              <a:t>la</a:t>
            </a:r>
            <a:r>
              <a:rPr lang="en-IN" dirty="0" smtClean="0">
                <a:solidFill>
                  <a:srgbClr val="00B0F0"/>
                </a:solidFill>
              </a:rPr>
              <a:t>		150735</a:t>
            </a:r>
          </a:p>
          <a:p>
            <a:pPr>
              <a:buFont typeface="+mj-lt"/>
              <a:buAutoNum type="arabicPeriod"/>
            </a:pPr>
            <a:r>
              <a:rPr lang="en-IN" dirty="0" err="1" smtClean="0">
                <a:solidFill>
                  <a:srgbClr val="00B0F0"/>
                </a:solidFill>
              </a:rPr>
              <a:t>Kamidi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err="1" smtClean="0">
                <a:solidFill>
                  <a:srgbClr val="00B0F0"/>
                </a:solidFill>
              </a:rPr>
              <a:t>Mahender</a:t>
            </a:r>
            <a:r>
              <a:rPr lang="en-IN" dirty="0" smtClean="0">
                <a:solidFill>
                  <a:srgbClr val="00B0F0"/>
                </a:solidFill>
              </a:rPr>
              <a:t>	150935</a:t>
            </a:r>
            <a:endParaRPr lang="en-IN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B, </a:t>
            </a:r>
            <a:r>
              <a:rPr lang="en-IN" dirty="0" err="1" smtClean="0">
                <a:solidFill>
                  <a:srgbClr val="00B0F0"/>
                </a:solidFill>
              </a:rPr>
              <a:t>Sabareeshwari</a:t>
            </a:r>
            <a:r>
              <a:rPr lang="en-IN" dirty="0" smtClean="0">
                <a:solidFill>
                  <a:srgbClr val="00B0F0"/>
                </a:solidFill>
              </a:rPr>
              <a:t>	150737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159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106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53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44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9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05800" cy="5181600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AMS Manager Login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3" action="ppaction://hlinkfile"/>
              </a:rPr>
              <a:t>AMS Admin Login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AMS Manager Raise Request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AMS Manager View Request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AMS Admin Add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AMS Admin Modify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AMS Admin Delete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9" action="ppaction://hlinkfile"/>
              </a:rPr>
              <a:t>AMS Admin View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10" action="ppaction://hlinkfile"/>
              </a:rPr>
              <a:t>AMS Admin Accept/Reject Asset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AMS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</TotalTime>
  <Words>703</Words>
  <Application>Microsoft Office PowerPoint</Application>
  <PresentationFormat>On-screen Show (4:3)</PresentationFormat>
  <Paragraphs>130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ＭＳ Ｐゴシック</vt:lpstr>
      <vt:lpstr>Arial</vt:lpstr>
      <vt:lpstr>Bookman Old Style</vt:lpstr>
      <vt:lpstr>Calibri</vt:lpstr>
      <vt:lpstr>Calibri Light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PowerPoint Presentation</vt:lpstr>
      <vt:lpstr>REQUIREMENT  ITEMIZATION</vt:lpstr>
      <vt:lpstr>USE CASES</vt:lpstr>
      <vt:lpstr>ACTORS</vt:lpstr>
      <vt:lpstr>USE CASES</vt:lpstr>
      <vt:lpstr>USE CASE DIAGRAM</vt:lpstr>
      <vt:lpstr>USE CASE DIAGRAM</vt:lpstr>
      <vt:lpstr>USE CASE DIAGRAM</vt:lpstr>
      <vt:lpstr>PowerPoint Presentation</vt:lpstr>
      <vt:lpstr>Link : AMS TEST cASE</vt:lpstr>
      <vt:lpstr>PowerPoint Presentation</vt:lpstr>
      <vt:lpstr>DFDR</vt:lpstr>
      <vt:lpstr>DEFECTS FOUND</vt:lpstr>
      <vt:lpstr>DEFECTS FOUND</vt:lpstr>
      <vt:lpstr>Test Case Adequacy </vt:lpstr>
      <vt:lpstr>Test Case Effectiveness</vt:lpstr>
      <vt:lpstr>Project Statistics</vt:lpstr>
      <vt:lpstr>Traceability Matrix</vt:lpstr>
      <vt:lpstr>PowerPoint Presentation</vt:lpstr>
      <vt:lpstr>USE CASE HYPERLINKS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Thota, Prasanthi</cp:lastModifiedBy>
  <cp:revision>154</cp:revision>
  <dcterms:created xsi:type="dcterms:W3CDTF">2015-08-27T08:52:20Z</dcterms:created>
  <dcterms:modified xsi:type="dcterms:W3CDTF">2018-07-21T12:06:09Z</dcterms:modified>
</cp:coreProperties>
</file>