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lvl="0">
      <a:defRPr lang="en-US"/>
    </a:defPPr>
    <a:lvl1pPr algn="l" defTabSz="914400" eaLnBrk="1" hangingPunct="1" latinLnBrk="0" lvl="0" marL="0" rtl="0">
      <a:defRPr sz="1800" kern="1200">
        <a:solidFill>
          <a:schemeClr val="tx1"/>
        </a:solidFill>
        <a:latin typeface="+mn-lt"/>
        <a:ea typeface="+mn-ea"/>
        <a:cs typeface="+mn-cs"/>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Documents\employee_data1.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1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1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type="body" idx="1"/>
          </p:nvPr>
        </p:nvSpPr>
        <p:spPr/>
        <p:txBody>
          <a:bodyPr bIns="0" lIns="0" rIns="0" tIns="0"/>
          <a:p/>
        </p:txBody>
      </p:sp>
      <p:sp>
        <p:nvSpPr>
          <p:cNvPr id="104869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70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70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1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27"/>
        <p:cNvGrpSpPr/>
        <p:nvPr/>
      </p:nvGrpSpPr>
      <p:grpSpPr>
        <a:xfrm>
          <a:off x="0" y="0"/>
          <a:ext cx="0" cy="0"/>
          <a:chOff x="0" y="0"/>
          <a:chExt cx="0" cy="0"/>
        </a:xfrm>
      </p:grpSpPr>
      <p:grpSp>
        <p:nvGrpSpPr>
          <p:cNvPr id="20" name="Google Shape;28;p1"/>
          <p:cNvGrpSpPr/>
          <p:nvPr/>
        </p:nvGrpSpPr>
        <p:grpSpPr>
          <a:xfrm>
            <a:off x="876299" y="990600"/>
            <a:ext cx="1743075" cy="1333500"/>
            <a:chOff x="742950" y="1104900"/>
            <a:chExt cx="1743075" cy="1333500"/>
          </a:xfrm>
        </p:grpSpPr>
        <p:sp>
          <p:nvSpPr>
            <p:cNvPr id="1048596" name="Google Shape;29;p1"/>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30;p1"/>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31;p1"/>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32;p1"/>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33;p1"/>
          <p:cNvSpPr txBox="1"/>
          <p:nvPr>
            <p:ph type="ctrTitle"/>
          </p:nvPr>
        </p:nvSpPr>
        <p:spPr>
          <a:xfrm>
            <a:off x="-828675" y="19665"/>
            <a:ext cx="9982200" cy="1001700"/>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34;p1"/>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35;p1"/>
          <p:cNvSpPr txBox="1"/>
          <p:nvPr>
            <p:ph type="sldNum" idx="7"/>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36;p1"/>
          <p:cNvSpPr txBox="1"/>
          <p:nvPr/>
        </p:nvSpPr>
        <p:spPr>
          <a:xfrm>
            <a:off x="1207056" y="3241636"/>
            <a:ext cx="8610600" cy="1920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STUDENT NAME: </a:t>
            </a:r>
            <a:r>
              <a:rPr altLang="zh-CN" sz="2000" lang="en-US">
                <a:solidFill>
                  <a:schemeClr val="dk1"/>
                </a:solidFill>
                <a:latin typeface="Calibri"/>
                <a:ea typeface="Calibri"/>
                <a:cs typeface="Calibri"/>
                <a:sym typeface="Calibri"/>
              </a:rPr>
              <a:t>J</a:t>
            </a:r>
            <a:r>
              <a:rPr altLang="zh-CN" sz="2000" lang="en-US">
                <a:solidFill>
                  <a:schemeClr val="dk1"/>
                </a:solidFill>
                <a:latin typeface="Calibri"/>
                <a:ea typeface="Calibri"/>
                <a:cs typeface="Calibri"/>
                <a:sym typeface="Calibri"/>
              </a:rPr>
              <a:t> </a:t>
            </a:r>
            <a:r>
              <a:rPr altLang="zh-CN" sz="2000" lang="en-US">
                <a:solidFill>
                  <a:schemeClr val="dk1"/>
                </a:solidFill>
                <a:latin typeface="Calibri"/>
                <a:ea typeface="Calibri"/>
                <a:cs typeface="Calibri"/>
                <a:sym typeface="Calibri"/>
              </a:rPr>
              <a:t>.</a:t>
            </a:r>
            <a:r>
              <a:rPr altLang="zh-CN" sz="2000" lang="en-US">
                <a:solidFill>
                  <a:schemeClr val="dk1"/>
                </a:solidFill>
                <a:latin typeface="Calibri"/>
                <a:ea typeface="Calibri"/>
                <a:cs typeface="Calibri"/>
                <a:sym typeface="Calibri"/>
              </a:rPr>
              <a:t>P</a:t>
            </a:r>
            <a:r>
              <a:rPr altLang="zh-CN" sz="2000" lang="en-US">
                <a:solidFill>
                  <a:schemeClr val="dk1"/>
                </a:solidFill>
                <a:latin typeface="Calibri"/>
                <a:ea typeface="Calibri"/>
                <a:cs typeface="Calibri"/>
                <a:sym typeface="Calibri"/>
              </a:rPr>
              <a:t>R</a:t>
            </a:r>
            <a:r>
              <a:rPr altLang="zh-CN" sz="2000" lang="en-US">
                <a:solidFill>
                  <a:schemeClr val="dk1"/>
                </a:solidFill>
                <a:latin typeface="Calibri"/>
                <a:ea typeface="Calibri"/>
                <a:cs typeface="Calibri"/>
                <a:sym typeface="Calibri"/>
              </a:rPr>
              <a:t>A</a:t>
            </a:r>
            <a:r>
              <a:rPr altLang="zh-CN" sz="2000" lang="en-US">
                <a:solidFill>
                  <a:schemeClr val="dk1"/>
                </a:solidFill>
                <a:latin typeface="Calibri"/>
                <a:ea typeface="Calibri"/>
                <a:cs typeface="Calibri"/>
                <a:sym typeface="Calibri"/>
              </a:rPr>
              <a:t>S</a:t>
            </a:r>
            <a:r>
              <a:rPr altLang="zh-CN" sz="2000" lang="en-US">
                <a:solidFill>
                  <a:schemeClr val="dk1"/>
                </a:solidFill>
                <a:latin typeface="Calibri"/>
                <a:ea typeface="Calibri"/>
                <a:cs typeface="Calibri"/>
                <a:sym typeface="Calibri"/>
              </a:rPr>
              <a:t>A</a:t>
            </a:r>
            <a:r>
              <a:rPr altLang="zh-CN" sz="2000" lang="en-US">
                <a:solidFill>
                  <a:schemeClr val="dk1"/>
                </a:solidFill>
                <a:latin typeface="Calibri"/>
                <a:ea typeface="Calibri"/>
                <a:cs typeface="Calibri"/>
                <a:sym typeface="Calibri"/>
              </a:rPr>
              <a:t>N</a:t>
            </a:r>
            <a:r>
              <a:rPr altLang="zh-CN" sz="2000" lang="en-US">
                <a:solidFill>
                  <a:schemeClr val="dk1"/>
                </a:solidFill>
                <a:latin typeface="Calibri"/>
                <a:ea typeface="Calibri"/>
                <a:cs typeface="Calibri"/>
                <a:sym typeface="Calibri"/>
              </a:rPr>
              <a:t>T</a:t>
            </a:r>
            <a:r>
              <a:rPr altLang="zh-CN" sz="2000" lang="en-US">
                <a:solidFill>
                  <a:schemeClr val="dk1"/>
                </a:solidFill>
                <a:latin typeface="Calibri"/>
                <a:ea typeface="Calibri"/>
                <a:cs typeface="Calibri"/>
                <a:sym typeface="Calibri"/>
              </a:rPr>
              <a:t>H</a:t>
            </a:r>
            <a:endParaRPr sz="18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REGISTER NO: </a:t>
            </a:r>
            <a:r>
              <a:rPr altLang="zh-CN" sz="2000" lang="en-US">
                <a:solidFill>
                  <a:schemeClr val="dk1"/>
                </a:solidFill>
                <a:latin typeface="Calibri"/>
                <a:ea typeface="Calibri"/>
                <a:cs typeface="Calibri"/>
                <a:sym typeface="Calibri"/>
              </a:rPr>
              <a:t>3</a:t>
            </a:r>
            <a:r>
              <a:rPr altLang="zh-CN" sz="2000" lang="en-US">
                <a:solidFill>
                  <a:schemeClr val="dk1"/>
                </a:solidFill>
                <a:latin typeface="Calibri"/>
                <a:ea typeface="Calibri"/>
                <a:cs typeface="Calibri"/>
                <a:sym typeface="Calibri"/>
              </a:rPr>
              <a:t>1</a:t>
            </a:r>
            <a:r>
              <a:rPr altLang="zh-CN" sz="2000" lang="en-US">
                <a:solidFill>
                  <a:schemeClr val="dk1"/>
                </a:solidFill>
                <a:latin typeface="Calibri"/>
                <a:ea typeface="Calibri"/>
                <a:cs typeface="Calibri"/>
                <a:sym typeface="Calibri"/>
              </a:rPr>
              <a:t>2</a:t>
            </a:r>
            <a:r>
              <a:rPr altLang="zh-CN" sz="2000" lang="en-US">
                <a:solidFill>
                  <a:schemeClr val="dk1"/>
                </a:solidFill>
                <a:latin typeface="Calibri"/>
                <a:ea typeface="Calibri"/>
                <a:cs typeface="Calibri"/>
                <a:sym typeface="Calibri"/>
              </a:rPr>
              <a:t>2</a:t>
            </a:r>
            <a:r>
              <a:rPr altLang="zh-CN" sz="2000" lang="en-US">
                <a:solidFill>
                  <a:schemeClr val="dk1"/>
                </a:solidFill>
                <a:latin typeface="Calibri"/>
                <a:ea typeface="Calibri"/>
                <a:cs typeface="Calibri"/>
                <a:sym typeface="Calibri"/>
              </a:rPr>
              <a:t>0</a:t>
            </a:r>
            <a:r>
              <a:rPr altLang="zh-CN" sz="2000" lang="en-US">
                <a:solidFill>
                  <a:schemeClr val="dk1"/>
                </a:solidFill>
                <a:latin typeface="Calibri"/>
                <a:ea typeface="Calibri"/>
                <a:cs typeface="Calibri"/>
                <a:sym typeface="Calibri"/>
              </a:rPr>
              <a:t>8</a:t>
            </a:r>
            <a:r>
              <a:rPr altLang="zh-CN" sz="2000" lang="en-US">
                <a:solidFill>
                  <a:schemeClr val="dk1"/>
                </a:solidFill>
                <a:latin typeface="Calibri"/>
                <a:ea typeface="Calibri"/>
                <a:cs typeface="Calibri"/>
                <a:sym typeface="Calibri"/>
              </a:rPr>
              <a:t>0</a:t>
            </a:r>
            <a:r>
              <a:rPr altLang="zh-CN" sz="2000" lang="en-US">
                <a:solidFill>
                  <a:schemeClr val="dk1"/>
                </a:solidFill>
                <a:latin typeface="Calibri"/>
                <a:ea typeface="Calibri"/>
                <a:cs typeface="Calibri"/>
                <a:sym typeface="Calibri"/>
              </a:rPr>
              <a:t>0</a:t>
            </a:r>
            <a:r>
              <a:rPr altLang="zh-CN" sz="2000" lang="en-US">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NAAN MUDHALVAN ID:</a:t>
            </a:r>
            <a:r>
              <a:rPr altLang="zh-CN" sz="2000" lang="en-US">
                <a:solidFill>
                  <a:schemeClr val="dk1"/>
                </a:solidFill>
                <a:latin typeface="Calibri"/>
                <a:ea typeface="Calibri"/>
                <a:cs typeface="Calibri"/>
                <a:sym typeface="Calibri"/>
              </a:rPr>
              <a:t>A</a:t>
            </a:r>
            <a:r>
              <a:rPr altLang="zh-CN" sz="2000" lang="en-US">
                <a:solidFill>
                  <a:schemeClr val="dk1"/>
                </a:solidFill>
                <a:latin typeface="Calibri"/>
                <a:ea typeface="Calibri"/>
                <a:cs typeface="Calibri"/>
                <a:sym typeface="Calibri"/>
              </a:rPr>
              <a:t>S</a:t>
            </a:r>
            <a:r>
              <a:rPr altLang="zh-CN" sz="2000" lang="en-US">
                <a:solidFill>
                  <a:schemeClr val="dk1"/>
                </a:solidFill>
                <a:latin typeface="Calibri"/>
                <a:ea typeface="Calibri"/>
                <a:cs typeface="Calibri"/>
                <a:sym typeface="Calibri"/>
              </a:rPr>
              <a:t>U</a:t>
            </a:r>
            <a:r>
              <a:rPr altLang="zh-CN" sz="2000" lang="en-US">
                <a:solidFill>
                  <a:schemeClr val="dk1"/>
                </a:solidFill>
                <a:latin typeface="Calibri"/>
                <a:ea typeface="Calibri"/>
                <a:cs typeface="Calibri"/>
                <a:sym typeface="Calibri"/>
              </a:rPr>
              <a:t>N</a:t>
            </a:r>
            <a:r>
              <a:rPr altLang="zh-CN" sz="2000" lang="en-US">
                <a:solidFill>
                  <a:schemeClr val="dk1"/>
                </a:solidFill>
                <a:latin typeface="Calibri"/>
                <a:ea typeface="Calibri"/>
                <a:cs typeface="Calibri"/>
                <a:sym typeface="Calibri"/>
              </a:rPr>
              <a:t>M</a:t>
            </a:r>
            <a:r>
              <a:rPr altLang="zh-CN" sz="2000" lang="en-US">
                <a:solidFill>
                  <a:schemeClr val="dk1"/>
                </a:solidFill>
                <a:latin typeface="Calibri"/>
                <a:ea typeface="Calibri"/>
                <a:cs typeface="Calibri"/>
                <a:sym typeface="Calibri"/>
              </a:rPr>
              <a:t>1</a:t>
            </a:r>
            <a:r>
              <a:rPr altLang="zh-CN" sz="2000" lang="en-US">
                <a:solidFill>
                  <a:schemeClr val="dk1"/>
                </a:solidFill>
                <a:latin typeface="Calibri"/>
                <a:ea typeface="Calibri"/>
                <a:cs typeface="Calibri"/>
                <a:sym typeface="Calibri"/>
              </a:rPr>
              <a:t>3</a:t>
            </a:r>
            <a:r>
              <a:rPr altLang="zh-CN" sz="2000" lang="en-US">
                <a:solidFill>
                  <a:schemeClr val="dk1"/>
                </a:solidFill>
                <a:latin typeface="Calibri"/>
                <a:ea typeface="Calibri"/>
                <a:cs typeface="Calibri"/>
                <a:sym typeface="Calibri"/>
              </a:rPr>
              <a:t>2</a:t>
            </a:r>
            <a:r>
              <a:rPr altLang="zh-CN" sz="2000" lang="en-US">
                <a:solidFill>
                  <a:schemeClr val="dk1"/>
                </a:solidFill>
                <a:latin typeface="Calibri"/>
                <a:ea typeface="Calibri"/>
                <a:cs typeface="Calibri"/>
                <a:sym typeface="Calibri"/>
              </a:rPr>
              <a:t>5</a:t>
            </a:r>
            <a:r>
              <a:rPr altLang="zh-CN" sz="2000" lang="en-US">
                <a:solidFill>
                  <a:schemeClr val="dk1"/>
                </a:solidFill>
                <a:latin typeface="Calibri"/>
                <a:ea typeface="Calibri"/>
                <a:cs typeface="Calibri"/>
                <a:sym typeface="Calibri"/>
              </a:rPr>
              <a:t>3</a:t>
            </a:r>
            <a:r>
              <a:rPr altLang="zh-CN" sz="2000" lang="en-US">
                <a:solidFill>
                  <a:schemeClr val="dk1"/>
                </a:solidFill>
                <a:latin typeface="Calibri"/>
                <a:ea typeface="Calibri"/>
                <a:cs typeface="Calibri"/>
                <a:sym typeface="Calibri"/>
              </a:rPr>
              <a:t>1</a:t>
            </a:r>
            <a:r>
              <a:rPr altLang="zh-CN" sz="2000" lang="en-US">
                <a:solidFill>
                  <a:schemeClr val="dk1"/>
                </a:solidFill>
                <a:latin typeface="Calibri"/>
                <a:ea typeface="Calibri"/>
                <a:cs typeface="Calibri"/>
                <a:sym typeface="Calibri"/>
              </a:rPr>
              <a:t>2</a:t>
            </a:r>
            <a:r>
              <a:rPr altLang="zh-CN" sz="2000" lang="en-US">
                <a:solidFill>
                  <a:schemeClr val="dk1"/>
                </a:solidFill>
                <a:latin typeface="Calibri"/>
                <a:ea typeface="Calibri"/>
                <a:cs typeface="Calibri"/>
                <a:sym typeface="Calibri"/>
              </a:rPr>
              <a:t>2</a:t>
            </a:r>
            <a:r>
              <a:rPr altLang="zh-CN" sz="2000" lang="en-US">
                <a:solidFill>
                  <a:schemeClr val="dk1"/>
                </a:solidFill>
                <a:latin typeface="Calibri"/>
                <a:ea typeface="Calibri"/>
                <a:cs typeface="Calibri"/>
                <a:sym typeface="Calibri"/>
              </a:rPr>
              <a:t>0</a:t>
            </a:r>
            <a:r>
              <a:rPr altLang="zh-CN" sz="2000" lang="en-US">
                <a:solidFill>
                  <a:schemeClr val="dk1"/>
                </a:solidFill>
                <a:latin typeface="Calibri"/>
                <a:ea typeface="Calibri"/>
                <a:cs typeface="Calibri"/>
                <a:sym typeface="Calibri"/>
              </a:rPr>
              <a:t>8</a:t>
            </a:r>
            <a:r>
              <a:rPr altLang="zh-CN" sz="2000" lang="en-US">
                <a:solidFill>
                  <a:schemeClr val="dk1"/>
                </a:solidFill>
                <a:latin typeface="Calibri"/>
                <a:ea typeface="Calibri"/>
                <a:cs typeface="Calibri"/>
                <a:sym typeface="Calibri"/>
              </a:rPr>
              <a:t>0</a:t>
            </a:r>
            <a:r>
              <a:rPr altLang="zh-CN" sz="2000" lang="en-US">
                <a:solidFill>
                  <a:schemeClr val="dk1"/>
                </a:solidFill>
                <a:latin typeface="Calibri"/>
                <a:ea typeface="Calibri"/>
                <a:cs typeface="Calibri"/>
                <a:sym typeface="Calibri"/>
              </a:rPr>
              <a:t>0</a:t>
            </a:r>
            <a:r>
              <a:rPr altLang="zh-CN" sz="2000" lang="en-US">
                <a:solidFill>
                  <a:schemeClr val="dk1"/>
                </a:solidFill>
                <a:latin typeface="Calibri"/>
                <a:ea typeface="Calibri"/>
                <a:cs typeface="Calibri"/>
                <a:sym typeface="Calibri"/>
              </a:rPr>
              <a:t>3</a:t>
            </a:r>
            <a:endParaRPr sz="18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DEPARTMENT: </a:t>
            </a:r>
            <a:r>
              <a:rPr altLang="zh-CN" sz="2000" lang="en-US">
                <a:solidFill>
                  <a:schemeClr val="dk1"/>
                </a:solidFill>
                <a:latin typeface="Calibri"/>
                <a:ea typeface="Calibri"/>
                <a:cs typeface="Calibri"/>
                <a:sym typeface="Calibri"/>
              </a:rPr>
              <a:t>B</a:t>
            </a:r>
            <a:r>
              <a:rPr altLang="zh-CN" sz="2000" lang="en-US">
                <a:solidFill>
                  <a:schemeClr val="dk1"/>
                </a:solidFill>
                <a:latin typeface="Calibri"/>
                <a:ea typeface="Calibri"/>
                <a:cs typeface="Calibri"/>
                <a:sym typeface="Calibri"/>
              </a:rPr>
              <a:t>.</a:t>
            </a:r>
            <a:r>
              <a:rPr altLang="zh-CN" sz="2000" lang="en-US">
                <a:solidFill>
                  <a:schemeClr val="dk1"/>
                </a:solidFill>
                <a:latin typeface="Calibri"/>
                <a:ea typeface="Calibri"/>
                <a:cs typeface="Calibri"/>
                <a:sym typeface="Calibri"/>
              </a:rPr>
              <a:t>C</a:t>
            </a:r>
            <a:r>
              <a:rPr altLang="zh-CN" sz="2000" lang="en-US">
                <a:solidFill>
                  <a:schemeClr val="dk1"/>
                </a:solidFill>
                <a:latin typeface="Calibri"/>
                <a:ea typeface="Calibri"/>
                <a:cs typeface="Calibri"/>
                <a:sym typeface="Calibri"/>
              </a:rPr>
              <a:t>O</a:t>
            </a:r>
            <a:r>
              <a:rPr altLang="zh-CN" sz="2000" lang="en-US">
                <a:solidFill>
                  <a:schemeClr val="dk1"/>
                </a:solidFill>
                <a:latin typeface="Calibri"/>
                <a:ea typeface="Calibri"/>
                <a:cs typeface="Calibri"/>
                <a:sym typeface="Calibri"/>
              </a:rPr>
              <a:t>M</a:t>
            </a:r>
            <a:r>
              <a:rPr altLang="zh-CN" sz="2000" lang="en-US">
                <a:solidFill>
                  <a:schemeClr val="dk1"/>
                </a:solidFill>
                <a:latin typeface="Calibri"/>
                <a:ea typeface="Calibri"/>
                <a:cs typeface="Calibri"/>
                <a:sym typeface="Calibri"/>
              </a:rPr>
              <a:t> </a:t>
            </a:r>
            <a:r>
              <a:rPr altLang="zh-CN" sz="2000" lang="en-US">
                <a:solidFill>
                  <a:schemeClr val="dk1"/>
                </a:solidFill>
                <a:latin typeface="Calibri"/>
                <a:ea typeface="Calibri"/>
                <a:cs typeface="Calibri"/>
                <a:sym typeface="Calibri"/>
              </a:rPr>
              <a:t>G</a:t>
            </a:r>
            <a:r>
              <a:rPr altLang="zh-CN" sz="2000" lang="en-US">
                <a:solidFill>
                  <a:schemeClr val="dk1"/>
                </a:solidFill>
                <a:latin typeface="Calibri"/>
                <a:ea typeface="Calibri"/>
                <a:cs typeface="Calibri"/>
                <a:sym typeface="Calibri"/>
              </a:rPr>
              <a:t>E</a:t>
            </a:r>
            <a:r>
              <a:rPr altLang="zh-CN" sz="2000" lang="en-US">
                <a:solidFill>
                  <a:schemeClr val="dk1"/>
                </a:solidFill>
                <a:latin typeface="Calibri"/>
                <a:ea typeface="Calibri"/>
                <a:cs typeface="Calibri"/>
                <a:sym typeface="Calibri"/>
              </a:rPr>
              <a:t>N</a:t>
            </a:r>
            <a:r>
              <a:rPr altLang="zh-CN" sz="2000" lang="en-US">
                <a:solidFill>
                  <a:schemeClr val="dk1"/>
                </a:solidFill>
                <a:latin typeface="Calibri"/>
                <a:ea typeface="Calibri"/>
                <a:cs typeface="Calibri"/>
                <a:sym typeface="Calibri"/>
              </a:rPr>
              <a:t>E</a:t>
            </a:r>
            <a:r>
              <a:rPr altLang="zh-CN" sz="2000" lang="en-US">
                <a:solidFill>
                  <a:schemeClr val="dk1"/>
                </a:solidFill>
                <a:latin typeface="Calibri"/>
                <a:ea typeface="Calibri"/>
                <a:cs typeface="Calibri"/>
                <a:sym typeface="Calibri"/>
              </a:rPr>
              <a:t>R</a:t>
            </a:r>
            <a:r>
              <a:rPr altLang="zh-CN" sz="2000" lang="en-US">
                <a:solidFill>
                  <a:schemeClr val="dk1"/>
                </a:solidFill>
                <a:latin typeface="Calibri"/>
                <a:ea typeface="Calibri"/>
                <a:cs typeface="Calibri"/>
                <a:sym typeface="Calibri"/>
              </a:rPr>
              <a:t>A</a:t>
            </a:r>
            <a:r>
              <a:rPr altLang="zh-CN" sz="2000" lang="en-US">
                <a:solidFill>
                  <a:schemeClr val="dk1"/>
                </a:solidFill>
                <a:latin typeface="Calibri"/>
                <a:ea typeface="Calibri"/>
                <a:cs typeface="Calibri"/>
                <a:sym typeface="Calibri"/>
              </a:rPr>
              <a:t>L</a:t>
            </a:r>
            <a:r>
              <a:rPr altLang="zh-CN" sz="2000" lang="en-US">
                <a:solidFill>
                  <a:schemeClr val="dk1"/>
                </a:solidFill>
                <a:latin typeface="Calibri"/>
                <a:ea typeface="Calibri"/>
                <a:cs typeface="Calibri"/>
                <a:sym typeface="Calibri"/>
              </a:rPr>
              <a:t> </a:t>
            </a:r>
            <a:r>
              <a:rPr sz="2000" lang="en-US">
                <a:solidFill>
                  <a:schemeClr val="dk1"/>
                </a:solidFill>
                <a:latin typeface="Calibri"/>
                <a:ea typeface="Calibri"/>
                <a:cs typeface="Calibri"/>
                <a:sym typeface="Calibri"/>
              </a:rPr>
              <a:t>COMMERCE</a:t>
            </a:r>
            <a:endParaRPr sz="18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COLLEGE: SIR THEAGARAYA COLLEGE</a:t>
            </a:r>
            <a:endParaRPr sz="18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TextBox 9"/>
          <p:cNvSpPr txBox="1"/>
          <p:nvPr/>
        </p:nvSpPr>
        <p:spPr>
          <a:xfrm>
            <a:off x="1143000" y="2217372"/>
            <a:ext cx="7848600" cy="929640"/>
          </a:xfrm>
          <a:prstGeom prst="rect"/>
          <a:noFill/>
        </p:spPr>
        <p:txBody>
          <a:bodyPr rtlCol="0" wrap="square">
            <a:spAutoFit/>
          </a:bodyPr>
          <a:p>
            <a:pPr indent="-342900" marL="342900">
              <a:buFont typeface="Wingdings" panose="05000000000000000000" pitchFamily="2" charset="2"/>
              <a:buChar char="v"/>
            </a:pPr>
            <a:r>
              <a:rPr dirty="0" sz="2400" lang="en-US" smtClean="0"/>
              <a:t>PERFOEMANCE LEVEL =</a:t>
            </a:r>
            <a:r>
              <a:rPr dirty="0" sz="2800" lang="en-US" smtClean="0">
                <a:latin typeface="Bodoni MT" panose="02070603080606020203" pitchFamily="18" charset="0"/>
              </a:rPr>
              <a:t>IFS(Z8&gt;=5,”VER HIGH”,Z8&gt;=4,”HIGH”,Z8&gt;=3,”MED”,TRUE,”LOW”)</a:t>
            </a:r>
            <a:endParaRPr dirty="0" sz="2800" lang="en-US">
              <a:latin typeface="Bodoni MT" panose="020706030806060202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2"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TextBox 1"/>
          <p:cNvSpPr txBox="1"/>
          <p:nvPr/>
        </p:nvSpPr>
        <p:spPr>
          <a:xfrm>
            <a:off x="637309" y="1066800"/>
            <a:ext cx="7868879" cy="5577840"/>
          </a:xfrm>
          <a:prstGeom prst="rect"/>
          <a:noFill/>
        </p:spPr>
        <p:txBody>
          <a:bodyPr rtlCol="0" wrap="square">
            <a:spAutoFit/>
          </a:bodyPr>
          <a:p>
            <a:r>
              <a:rPr dirty="0" sz="2000" lang="en-US" u="sng" smtClean="0"/>
              <a:t>DATA COLLECTION</a:t>
            </a:r>
            <a:r>
              <a:rPr dirty="0" sz="2000" lang="en-US" u="sng" smtClean="0"/>
              <a:t>:</a:t>
            </a:r>
          </a:p>
          <a:p>
            <a:endParaRPr dirty="0" sz="2000" lang="en-US" u="sng" smtClean="0"/>
          </a:p>
          <a:p>
            <a:pPr indent="-342900" marL="342900">
              <a:buAutoNum type="arabicParenR"/>
            </a:pPr>
            <a:r>
              <a:rPr dirty="0" sz="2000" lang="en-US" smtClean="0"/>
              <a:t>OPEN THE PAGE OF KAGGLE WEB</a:t>
            </a:r>
          </a:p>
          <a:p>
            <a:pPr indent="-342900" marL="342900">
              <a:buAutoNum type="arabicParenR"/>
            </a:pPr>
            <a:r>
              <a:rPr dirty="0" sz="2000" lang="en-US" smtClean="0"/>
              <a:t>SEARCH “EMPLOYEE PERFORMANCE DATASET”</a:t>
            </a:r>
          </a:p>
          <a:p>
            <a:pPr indent="-342900" marL="342900">
              <a:buAutoNum type="arabicParenR"/>
            </a:pPr>
            <a:r>
              <a:rPr dirty="0" sz="2000" lang="en-US" smtClean="0"/>
              <a:t>DOWNLOAD “EMPLOYEE DATA SET (ALL IN ONE)”.</a:t>
            </a:r>
          </a:p>
          <a:p>
            <a:endParaRPr dirty="0" sz="2000" lang="en-US" smtClean="0"/>
          </a:p>
          <a:p>
            <a:r>
              <a:rPr dirty="0" sz="2000" lang="en-US" u="sng" smtClean="0"/>
              <a:t>FEATURE COLLECTION</a:t>
            </a:r>
            <a:r>
              <a:rPr dirty="0" sz="2000" lang="en-US" u="sng" smtClean="0"/>
              <a:t>:</a:t>
            </a:r>
          </a:p>
          <a:p>
            <a:endParaRPr dirty="0" sz="2000" lang="en-US" u="sng" smtClean="0"/>
          </a:p>
          <a:p>
            <a:r>
              <a:rPr dirty="0" sz="2000" lang="en-US" smtClean="0"/>
              <a:t>EMPLOYEE ID, FIRST NAME, LAST NAME, BUSINESS UNIT, EMPLOYEE STATUS, EMPLOYEE TYPE, EMPLOYEE CLASSIFICATION TYPE, GENDER, PERFORMANCE SCORE, CURRENT EMPLOYEE RATING.</a:t>
            </a:r>
          </a:p>
          <a:p>
            <a:endParaRPr dirty="0" sz="2000" lang="en-US" smtClean="0"/>
          </a:p>
          <a:p>
            <a:r>
              <a:rPr dirty="0" sz="2000" lang="en-US" u="sng" smtClean="0"/>
              <a:t>DATA CLEANING</a:t>
            </a:r>
            <a:r>
              <a:rPr dirty="0" sz="2000" lang="en-US" u="sng" smtClean="0"/>
              <a:t>:</a:t>
            </a:r>
          </a:p>
          <a:p>
            <a:endParaRPr dirty="0" sz="2000" lang="en-US" u="sng" smtClean="0"/>
          </a:p>
          <a:p>
            <a:pPr indent="-342900" marL="342900">
              <a:buAutoNum type="arabicParenR"/>
            </a:pPr>
            <a:r>
              <a:rPr dirty="0" sz="2000" lang="en-US" smtClean="0"/>
              <a:t>CONTITIONAL FORMATTING</a:t>
            </a:r>
          </a:p>
          <a:p>
            <a:pPr indent="-342900" marL="342900">
              <a:buAutoNum type="arabicParenR"/>
            </a:pPr>
            <a:r>
              <a:rPr dirty="0" sz="2000" lang="en-US" smtClean="0"/>
              <a:t>FILTER</a:t>
            </a:r>
          </a:p>
          <a:p>
            <a:endParaRPr dirty="0" sz="20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87"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TextBox 3"/>
          <p:cNvSpPr txBox="1"/>
          <p:nvPr/>
        </p:nvSpPr>
        <p:spPr>
          <a:xfrm>
            <a:off x="739775" y="1676400"/>
            <a:ext cx="7947024" cy="2834640"/>
          </a:xfrm>
          <a:prstGeom prst="rect"/>
          <a:noFill/>
        </p:spPr>
        <p:txBody>
          <a:bodyPr rtlCol="0" wrap="square">
            <a:spAutoFit/>
          </a:bodyPr>
          <a:p>
            <a:r>
              <a:rPr dirty="0" sz="2000" lang="en-US" u="sng"/>
              <a:t>PERFORMANCE LEVEL:</a:t>
            </a:r>
          </a:p>
          <a:p>
            <a:endParaRPr dirty="0" sz="2000" lang="en-US"/>
          </a:p>
          <a:p>
            <a:r>
              <a:rPr dirty="0" sz="2000" lang="en-US"/>
              <a:t>1) GRADING THE EMPLOYEE RATING USING EXCEL FORMULA</a:t>
            </a:r>
          </a:p>
          <a:p>
            <a:pPr fontAlgn="base"/>
            <a:endParaRPr dirty="0" sz="2000" lang="en-US"/>
          </a:p>
          <a:p>
            <a:r>
              <a:rPr dirty="0" sz="2000" lang="en-US" u="sng" smtClean="0"/>
              <a:t>SUMMARY</a:t>
            </a:r>
            <a:r>
              <a:rPr dirty="0" sz="2000" lang="en-US" smtClean="0"/>
              <a:t>:</a:t>
            </a:r>
          </a:p>
          <a:p>
            <a:r>
              <a:rPr dirty="0" sz="2000" lang="en-US" smtClean="0"/>
              <a:t>1</a:t>
            </a:r>
            <a:r>
              <a:rPr dirty="0" sz="2000" lang="en-US" smtClean="0"/>
              <a:t>)  CREATING A PIVOT TABLE</a:t>
            </a:r>
            <a:endParaRPr dirty="0" sz="2000" lang="en-US" smtClean="0"/>
          </a:p>
          <a:p>
            <a:r>
              <a:rPr dirty="0" sz="2000" lang="en-US" smtClean="0"/>
              <a:t>2</a:t>
            </a:r>
            <a:r>
              <a:rPr dirty="0" sz="2000" lang="en-US" smtClean="0"/>
              <a:t>)  FILTER T</a:t>
            </a:r>
            <a:r>
              <a:rPr dirty="0" lang="en-US" smtClean="0">
                <a:latin typeface="Arial" panose="020B0604020202020204" pitchFamily="34" charset="0"/>
              </a:rPr>
              <a:t>HE DATA</a:t>
            </a:r>
            <a:endParaRPr dirty="0" sz="2000" lang="en-US" smtClean="0"/>
          </a:p>
          <a:p>
            <a:r>
              <a:rPr dirty="0" sz="2000" lang="en-US" smtClean="0"/>
              <a:t>3</a:t>
            </a:r>
            <a:r>
              <a:rPr dirty="0" sz="2000" lang="en-US" smtClean="0"/>
              <a:t>)  USING THE SLICER</a:t>
            </a:r>
          </a:p>
          <a:p>
            <a:r>
              <a:rPr dirty="0" sz="2000" lang="en-US" smtClean="0"/>
              <a:t>4)  INSERT RECOMMENDED C</a:t>
            </a:r>
            <a:r>
              <a:rPr dirty="0" lang="en-US" smtClean="0">
                <a:latin typeface="Arial" panose="020B0604020202020204" pitchFamily="34" charset="0"/>
              </a:rPr>
              <a:t>HART</a:t>
            </a:r>
            <a:endParaRPr dirty="0" sz="2000" lang="en-US"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3"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graphicFrame>
        <p:nvGraphicFramePr>
          <p:cNvPr id="4194304" name="Chart 7"/>
          <p:cNvGraphicFramePr>
            <a:graphicFrameLocks/>
          </p:cNvGraphicFramePr>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5" name="Title 1"/>
          <p:cNvSpPr>
            <a:spLocks noGrp="1"/>
          </p:cNvSpPr>
          <p:nvPr>
            <p:ph type="title"/>
          </p:nvPr>
        </p:nvSpPr>
        <p:spPr>
          <a:xfrm>
            <a:off x="685800" y="332919"/>
            <a:ext cx="10681335" cy="75819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6" name="Rectangle 4"/>
          <p:cNvSpPr>
            <a:spLocks noChangeArrowheads="1"/>
          </p:cNvSpPr>
          <p:nvPr/>
        </p:nvSpPr>
        <p:spPr bwMode="auto">
          <a:xfrm>
            <a:off x="457200" y="1588532"/>
            <a:ext cx="9296400" cy="4524315"/>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dirty="0" sz="2400" i="0" kumimoji="0" lang="en-US" normalizeH="0" strike="noStrike" u="none" smtClean="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2400" i="0" kumimoji="0" lang="en-US" normalizeH="0" strike="noStrike" u="none" smtClean="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2"/>
          <p:cNvSpPr>
            <a:spLocks noChangeArrowheads="1"/>
          </p:cNvSpPr>
          <p:nvPr/>
        </p:nvSpPr>
        <p:spPr bwMode="auto">
          <a:xfrm>
            <a:off x="533400" y="1851452"/>
            <a:ext cx="7248525" cy="3444239"/>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baseline="0" b="0" cap="none" dirty="0" sz="2800" i="0" kumimoji="0" lang="en-US" normalizeH="0" strike="noStrike" u="none" smtClean="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algn="l" defTabSz="914400" eaLnBrk="0" fontAlgn="base" hangingPunct="0" indent="0" latinLnBrk="0" lvl="0" marL="0" marR="0" rtl="0">
              <a:lnSpc>
                <a:spcPct val="100000"/>
              </a:lnSpc>
              <a:spcBef>
                <a:spcPct val="0"/>
              </a:spcBef>
              <a:spcAft>
                <a:spcPct val="0"/>
              </a:spcAft>
              <a:buClrTx/>
              <a:buSzTx/>
              <a:buFontTx/>
              <a:buNone/>
            </a:pPr>
            <a:endParaRPr baseline="0" b="0" cap="none" dirty="0" sz="2800" i="0" kumimoji="0" lang="en-US" normalizeH="0" strike="noStrike" u="none" smtClean="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457200" y="1930319"/>
            <a:ext cx="7542568" cy="4003040"/>
          </a:xfrm>
          <a:prstGeom prst="rect"/>
          <a:noFill/>
        </p:spPr>
        <p:txBody>
          <a:bodyPr rtlCol="0" wrap="square">
            <a:spAutoFit/>
          </a:bodyPr>
          <a:p>
            <a:r>
              <a:rPr dirty="0" sz="2400" lang="en-US"/>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dirty="0" lang="en-US"/>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9"/>
          <p:cNvPicPr>
            <a:picLocks noChangeAspect="1"/>
          </p:cNvPicPr>
          <p:nvPr/>
        </p:nvPicPr>
        <p:blipFill>
          <a:blip xmlns:r="http://schemas.openxmlformats.org/officeDocument/2006/relationships" r:embed="rId2"/>
          <a:stretch>
            <a:fillRect/>
          </a:stretch>
        </p:blipFill>
        <p:spPr>
          <a:xfrm>
            <a:off x="304800" y="1695450"/>
            <a:ext cx="8000999" cy="420052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3048000" y="2361723"/>
            <a:ext cx="5105400" cy="2225040"/>
          </a:xfrm>
          <a:prstGeom prst="rect"/>
          <a:noFill/>
        </p:spPr>
        <p:txBody>
          <a:bodyPr rtlCol="0" wrap="square">
            <a:spAutoFit/>
          </a:bodyPr>
          <a:p>
            <a:r>
              <a:rPr dirty="0" sz="2400" lang="en-US" smtClean="0"/>
              <a:t>CONDITIONAL FORMATING - MISSING</a:t>
            </a:r>
          </a:p>
          <a:p>
            <a:r>
              <a:rPr dirty="0" sz="2400" lang="en-US" smtClean="0"/>
              <a:t>FILTER - REMOVE</a:t>
            </a:r>
          </a:p>
          <a:p>
            <a:r>
              <a:rPr dirty="0" sz="2400" lang="en-US" smtClean="0"/>
              <a:t>FORMULA – PERFORMANCE</a:t>
            </a:r>
          </a:p>
          <a:p>
            <a:r>
              <a:rPr dirty="0" sz="2400" lang="en-US" smtClean="0"/>
              <a:t>PIVOT – SUMMARY</a:t>
            </a:r>
          </a:p>
          <a:p>
            <a:r>
              <a:rPr dirty="0" sz="2400" lang="en-US" smtClean="0"/>
              <a:t>GRAPH – DATA VISUALISATION</a:t>
            </a:r>
            <a:endParaRPr dirty="0"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457200" y="1447800"/>
            <a:ext cx="8382000" cy="4714240"/>
          </a:xfrm>
          <a:prstGeom prst="rect"/>
          <a:noFill/>
        </p:spPr>
        <p:txBody>
          <a:bodyPr rtlCol="0" wrap="square">
            <a:spAutoFit/>
          </a:bodyPr>
          <a:p>
            <a:r>
              <a:rPr dirty="0" sz="2400" lang="en-US" smtClean="0"/>
              <a:t>Downloaded the employee dataset from </a:t>
            </a:r>
            <a:r>
              <a:rPr dirty="0" sz="2400" lang="en-US" err="1" smtClean="0"/>
              <a:t>kaggle</a:t>
            </a:r>
            <a:r>
              <a:rPr dirty="0" sz="2400" lang="en-US" smtClean="0"/>
              <a:t>. They have totally 26 features in it.</a:t>
            </a:r>
          </a:p>
          <a:p>
            <a:r>
              <a:rPr dirty="0" sz="2400" lang="en-US" smtClean="0"/>
              <a:t>I get only 9 specified features</a:t>
            </a:r>
          </a:p>
          <a:p>
            <a:pPr fontAlgn="base" indent="-285750" marL="285750">
              <a:buFont typeface="Wingdings" panose="05000000000000000000" pitchFamily="2" charset="2"/>
              <a:buChar char="Ø"/>
            </a:pPr>
            <a:r>
              <a:rPr b="1" dirty="0" sz="2400" lang="en-US"/>
              <a:t>Employee ID:</a:t>
            </a:r>
            <a:r>
              <a:rPr dirty="0" sz="2400" lang="en-US"/>
              <a:t> Unique identifier for each employee in the organization.</a:t>
            </a:r>
          </a:p>
          <a:p>
            <a:pPr fontAlgn="base" indent="-285750" marL="285750">
              <a:buFont typeface="Wingdings" panose="05000000000000000000" pitchFamily="2" charset="2"/>
              <a:buChar char="Ø"/>
            </a:pPr>
            <a:r>
              <a:rPr b="1" dirty="0" sz="2400" lang="en-US"/>
              <a:t>First Name:</a:t>
            </a:r>
            <a:r>
              <a:rPr dirty="0" sz="2400" lang="en-US"/>
              <a:t> The first name of the employee.</a:t>
            </a:r>
          </a:p>
          <a:p>
            <a:pPr fontAlgn="base" indent="-285750" marL="285750">
              <a:buFont typeface="Wingdings" panose="05000000000000000000" pitchFamily="2" charset="2"/>
              <a:buChar char="Ø"/>
            </a:pPr>
            <a:r>
              <a:rPr b="1" dirty="0" sz="2400" lang="en-US"/>
              <a:t>Last Name:</a:t>
            </a:r>
            <a:r>
              <a:rPr dirty="0" sz="2400" lang="en-US"/>
              <a:t> The last name of the employee.</a:t>
            </a:r>
          </a:p>
          <a:p>
            <a:pPr fontAlgn="base" indent="-285750" marL="285750">
              <a:buFont typeface="Wingdings" panose="05000000000000000000" pitchFamily="2" charset="2"/>
              <a:buChar char="Ø"/>
            </a:pPr>
            <a:r>
              <a:rPr b="1" dirty="0" sz="2400" lang="en-US"/>
              <a:t>Business Unit:</a:t>
            </a:r>
            <a:r>
              <a:rPr dirty="0" sz="2400" lang="en-US"/>
              <a:t> The specific business unit or department to which the employee belongs.</a:t>
            </a:r>
          </a:p>
          <a:p>
            <a:pPr fontAlgn="base" indent="-285750" marL="285750">
              <a:buFont typeface="Wingdings" panose="05000000000000000000" pitchFamily="2" charset="2"/>
              <a:buChar char="Ø"/>
            </a:pPr>
            <a:r>
              <a:rPr b="1" dirty="0" sz="2400" lang="en-US"/>
              <a:t>Employee Status:</a:t>
            </a:r>
            <a:r>
              <a:rPr dirty="0" sz="2400" lang="en-US"/>
              <a:t> The current employment status of the employee (e.g., Active, On Leave, Terminated).</a:t>
            </a:r>
          </a:p>
          <a:p>
            <a:pPr fontAlgn="base" indent="-285750" marL="285750">
              <a:buFont typeface="Wingdings" panose="05000000000000000000" pitchFamily="2" charset="2"/>
              <a:buChar char="Ø"/>
            </a:pPr>
            <a:r>
              <a:rPr b="1" dirty="0" sz="2400" lang="en-US"/>
              <a:t>Employee Type:</a:t>
            </a:r>
            <a:r>
              <a:rPr dirty="0" sz="2400" lang="en-US"/>
              <a:t> The type of employment the employee has (e.g., Full-time, Part-time, Contract</a:t>
            </a:r>
            <a:r>
              <a:rPr dirty="0" sz="2400" lang="en-US" smtClean="0"/>
              <a:t>).</a:t>
            </a:r>
            <a:endParaRPr dirty="0" sz="24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0" name="Title 1"/>
          <p:cNvSpPr>
            <a:spLocks noGrp="1"/>
          </p:cNvSpPr>
          <p:nvPr>
            <p:ph type="title"/>
          </p:nvPr>
        </p:nvSpPr>
        <p:spPr>
          <a:xfrm>
            <a:off x="755332" y="385444"/>
            <a:ext cx="10681335" cy="723901"/>
          </a:xfrm>
        </p:spPr>
        <p:txBody>
          <a:bodyPr/>
          <a:p>
            <a:r>
              <a:rPr dirty="0" lang="en-IN"/>
              <a:t>Dataset Description</a:t>
            </a:r>
          </a:p>
        </p:txBody>
      </p:sp>
      <p:sp>
        <p:nvSpPr>
          <p:cNvPr id="1048671" name="TextBox 3"/>
          <p:cNvSpPr txBox="1"/>
          <p:nvPr/>
        </p:nvSpPr>
        <p:spPr>
          <a:xfrm>
            <a:off x="755332" y="1600200"/>
            <a:ext cx="7017068" cy="5069840"/>
          </a:xfrm>
          <a:prstGeom prst="rect"/>
          <a:noFill/>
        </p:spPr>
        <p:txBody>
          <a:bodyPr rtlCol="0" wrap="square">
            <a:spAutoFit/>
          </a:bodyPr>
          <a:p>
            <a:pPr indent="-285750" marL="285750">
              <a:buFont typeface="Wingdings" panose="05000000000000000000" pitchFamily="2" charset="2"/>
              <a:buChar char="Ø"/>
            </a:pPr>
            <a:r>
              <a:rPr b="1" dirty="0" sz="2400" lang="en-US"/>
              <a:t>Employee Classification Type:</a:t>
            </a:r>
            <a:r>
              <a:rPr dirty="0" sz="2400" lang="en-US"/>
              <a:t> The classification type of the employee (e.g., Exempt, Non-exempt).</a:t>
            </a:r>
          </a:p>
          <a:p>
            <a:pPr indent="-285750" marL="285750">
              <a:buFont typeface="Wingdings" panose="05000000000000000000" pitchFamily="2" charset="2"/>
              <a:buChar char="Ø"/>
            </a:pPr>
            <a:r>
              <a:rPr b="1" dirty="0" sz="2400" lang="en-US"/>
              <a:t>Gender:</a:t>
            </a:r>
            <a:r>
              <a:rPr dirty="0" sz="2400" lang="en-US"/>
              <a:t> A code representing the gender of the employee (e.g., M for Male, F for Female, N for Non-binary).</a:t>
            </a:r>
          </a:p>
          <a:p>
            <a:pPr fontAlgn="base" indent="-285750" marL="285750">
              <a:buFont typeface="Wingdings" panose="05000000000000000000" pitchFamily="2" charset="2"/>
              <a:buChar char="Ø"/>
            </a:pPr>
            <a:r>
              <a:rPr b="1" dirty="0" sz="2400" lang="en-US"/>
              <a:t>Performance Score:</a:t>
            </a:r>
            <a:r>
              <a:rPr dirty="0" sz="2400" lang="en-US"/>
              <a:t> A score indicating the employee's performance level (e.g., Excellent, Satisfactory, Needs Improvement).</a:t>
            </a:r>
          </a:p>
          <a:p>
            <a:pPr fontAlgn="base" indent="-285750" marL="285750">
              <a:buFont typeface="Wingdings" panose="05000000000000000000" pitchFamily="2" charset="2"/>
              <a:buChar char="Ø"/>
            </a:pPr>
            <a:r>
              <a:rPr b="1" dirty="0" sz="2400" lang="en-US"/>
              <a:t>Current Employee Rating:</a:t>
            </a:r>
            <a:r>
              <a:rPr dirty="0" sz="2400" lang="en-US"/>
              <a:t> The current rating or evaluation of the employee's overall performance.</a:t>
            </a:r>
          </a:p>
          <a:p>
            <a:endParaRPr dirty="0" sz="2400" lang="en-US"/>
          </a:p>
          <a:p>
            <a:endParaRPr dirty="0" sz="24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vivo 1716</dc:creator>
  <dcterms:created xsi:type="dcterms:W3CDTF">2024-08-29T16:46:58Z</dcterms:created>
  <dcterms:modified xsi:type="dcterms:W3CDTF">2024-09-04T05:21:13Z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a906f9b659864ea598f15c14f129f804</vt:lpwstr>
  </property>
</Properties>
</file>