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Ao/fHz5XwQZx3luTT4sDXQ==" hashData="7yWNRnRiuixgxxgHh6x0wRSWSr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58" autoAdjust="0"/>
  </p:normalViewPr>
  <p:slideViewPr>
    <p:cSldViewPr>
      <p:cViewPr varScale="1">
        <p:scale>
          <a:sx n="48" d="100"/>
          <a:sy n="48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Bash </a:t>
            </a:r>
            <a:r>
              <a:rPr lang="en-US" dirty="0" smtClean="0"/>
              <a:t>arrays have numbered indexes only, but they are sparse, </a:t>
            </a:r>
            <a:r>
              <a:rPr lang="en-US" dirty="0" err="1" smtClean="0"/>
              <a:t>ie</a:t>
            </a:r>
            <a:r>
              <a:rPr lang="en-US" dirty="0" smtClean="0"/>
              <a:t> you don't have to define all the indexes. An entire array can be assigned by enclosing the array items in parenthesis: 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=(Hello World) Individual items can be assigned with the familiar array syntax</a:t>
            </a:r>
          </a:p>
          <a:p>
            <a:endParaRPr lang="en-US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[0]=Hello </a:t>
            </a:r>
            <a:r>
              <a:rPr lang="en-US" dirty="0" err="1" smtClean="0"/>
              <a:t>arr</a:t>
            </a:r>
            <a:r>
              <a:rPr lang="en-US" dirty="0" smtClean="0"/>
              <a:t>[1]=World </a:t>
            </a:r>
          </a:p>
          <a:p>
            <a:endParaRPr lang="en-US" dirty="0" smtClean="0"/>
          </a:p>
          <a:p>
            <a:r>
              <a:rPr lang="en-US" dirty="0" smtClean="0"/>
              <a:t>2. ${</a:t>
            </a:r>
            <a:r>
              <a:rPr lang="en-US" dirty="0" err="1" smtClean="0"/>
              <a:t>arr</a:t>
            </a:r>
            <a:r>
              <a:rPr lang="en-US" dirty="0" smtClean="0"/>
              <a:t>[*]} # All of the items in the array</a:t>
            </a:r>
          </a:p>
          <a:p>
            <a:r>
              <a:rPr lang="en-US" dirty="0" smtClean="0"/>
              <a:t>${!</a:t>
            </a:r>
            <a:r>
              <a:rPr lang="en-US" dirty="0" err="1" smtClean="0"/>
              <a:t>arr</a:t>
            </a:r>
            <a:r>
              <a:rPr lang="en-US" dirty="0" smtClean="0"/>
              <a:t>[*]} # All of the indexes in the array </a:t>
            </a:r>
          </a:p>
          <a:p>
            <a:r>
              <a:rPr lang="en-US" dirty="0" smtClean="0"/>
              <a:t>${#</a:t>
            </a:r>
            <a:r>
              <a:rPr lang="en-US" dirty="0" err="1" smtClean="0"/>
              <a:t>arr</a:t>
            </a:r>
            <a:r>
              <a:rPr lang="en-US" dirty="0" smtClean="0"/>
              <a:t>[*]} # Number of items in the array </a:t>
            </a:r>
          </a:p>
          <a:p>
            <a:r>
              <a:rPr lang="en-US" dirty="0" smtClean="0"/>
              <a:t>${#</a:t>
            </a:r>
            <a:r>
              <a:rPr lang="en-US" dirty="0" err="1" smtClean="0"/>
              <a:t>arr</a:t>
            </a:r>
            <a:r>
              <a:rPr lang="en-US" dirty="0" smtClean="0"/>
              <a:t>[0]} # Length of item zero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</a:rPr>
              <a:t>3. ${</a:t>
            </a:r>
            <a:r>
              <a:rPr lang="en-US" sz="1200" dirty="0" smtClean="0">
                <a:latin typeface="Courier New" pitchFamily="49" charset="0"/>
              </a:rPr>
              <a:t>Array[*]}</a:t>
            </a:r>
            <a:r>
              <a:rPr lang="en-US" sz="1200" dirty="0" smtClean="0"/>
              <a:t> contains all elements concatenated as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7620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Unix Shell scripting 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Arrays</a:t>
            </a: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953735"/>
                </a:solidFill>
                <a:latin typeface="+mj-lt"/>
                <a:cs typeface="Arial" pitchFamily="34" charset="0"/>
              </a:rPr>
              <a:t>LEARNER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953735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# print all indexes and associated values</a:t>
            </a:r>
          </a:p>
          <a:p>
            <a:pPr marL="0" indent="0">
              <a:buNone/>
            </a:pPr>
            <a:r>
              <a:rPr lang="en-US" sz="1800" dirty="0" smtClean="0"/>
              <a:t>      for </a:t>
            </a:r>
            <a:r>
              <a:rPr lang="en-US" sz="1800" dirty="0"/>
              <a:t>index in ${!Array[*]}; do</a:t>
            </a:r>
          </a:p>
          <a:p>
            <a:pPr marL="0" indent="0">
              <a:buNone/>
            </a:pPr>
            <a:r>
              <a:rPr lang="en-US" sz="1800" dirty="0" smtClean="0"/>
              <a:t>            echo </a:t>
            </a:r>
            <a:r>
              <a:rPr lang="en-US" sz="1800" dirty="0"/>
              <a:t>“$index: ${Array[$index]}"</a:t>
            </a:r>
          </a:p>
          <a:p>
            <a:pPr marL="0" indent="0">
              <a:buNone/>
            </a:pPr>
            <a:r>
              <a:rPr lang="en-US" sz="1800" dirty="0" smtClean="0"/>
              <a:t>      done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${#Array[*]} OR ${#Array[@]}  contains no. of initialized </a:t>
            </a:r>
            <a:r>
              <a:rPr lang="en-US" sz="2000" dirty="0" smtClean="0"/>
              <a:t>elements</a:t>
            </a:r>
          </a:p>
          <a:p>
            <a:endParaRPr lang="en-US" sz="2000" dirty="0"/>
          </a:p>
          <a:p>
            <a:r>
              <a:rPr lang="en-US" sz="2000" dirty="0"/>
              <a:t>${Array[*]}  OR ${Array[@]}  contains all elements concatenated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9718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7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salient features of arrays in BASH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meant by sparse arrays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use an array as a string variable?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 smtClean="0"/>
              <a:t>Execute the following commands from your shell: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declare -a array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array[0]=zero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array[49]=</a:t>
            </a:r>
            <a:r>
              <a:rPr lang="en-US" sz="1800" dirty="0" err="1" smtClean="0">
                <a:latin typeface="Courier New" pitchFamily="49" charset="0"/>
              </a:rPr>
              <a:t>fortynine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array[99]=</a:t>
            </a:r>
            <a:r>
              <a:rPr lang="en-US" sz="1800" dirty="0" err="1" smtClean="0">
                <a:latin typeface="Courier New" pitchFamily="49" charset="0"/>
              </a:rPr>
              <a:t>ninetynine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${#array[*]}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${#array}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${array[0]}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${#array[0]}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$((${array[0]}+${array[49]}))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echo ${array[0]}${array[49]}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BASH supports one-dimensional array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BASH arrays indices may not be contiguous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latin typeface="Courier New" pitchFamily="49" charset="0"/>
              </a:rPr>
              <a:t>${</a:t>
            </a:r>
            <a:r>
              <a:rPr lang="en-US" sz="2000">
                <a:latin typeface="Courier New" pitchFamily="49" charset="0"/>
              </a:rPr>
              <a:t>Array</a:t>
            </a:r>
            <a:r>
              <a:rPr lang="en-US" sz="2000" smtClean="0">
                <a:latin typeface="Courier New" pitchFamily="49" charset="0"/>
              </a:rPr>
              <a:t>[*]} -</a:t>
            </a:r>
            <a:r>
              <a:rPr lang="en-US" sz="2000" smtClean="0"/>
              <a:t> </a:t>
            </a:r>
            <a:r>
              <a:rPr lang="en-US" sz="2000" dirty="0"/>
              <a:t>contains all elements concatenated as a string.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90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9725"/>
            <a:ext cx="8763000" cy="448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The Linux Documentation Project (www.tldp.org)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Arrays</a:t>
            </a: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Unix Shell Scripting 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2286000"/>
          <a:ext cx="6477000" cy="18288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Anirban De 122739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Architect – Technology, member of Data Architecture Center of Excellence, 12yrs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Unix Shell Scripting/PPT/0508/1.0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85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807192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448673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/>
              <a:t>A Welcome Break</a:t>
            </a:r>
            <a:endParaRPr lang="en-US" sz="16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41217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88770" y="3733800"/>
            <a:ext cx="114563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Reference</a:t>
            </a:r>
            <a:endParaRPr lang="en-US" sz="1600" dirty="0">
              <a:latin typeface="+mn-lt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84896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234562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9" name="Picture 27" descr="Contac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5029200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424738" y="5605462"/>
            <a:ext cx="12954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Contacts</a:t>
            </a:r>
          </a:p>
        </p:txBody>
      </p:sp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3288" y="5029200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96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chapter introduces you to using arrays in BASH Shell.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After </a:t>
            </a:r>
            <a:r>
              <a:rPr lang="en-US" sz="2000" dirty="0" smtClean="0"/>
              <a:t>completing this chapter, </a:t>
            </a:r>
            <a:r>
              <a:rPr lang="en-US" sz="2000" dirty="0"/>
              <a:t>you will be able to:</a:t>
            </a:r>
          </a:p>
          <a:p>
            <a:pPr lvl="1"/>
            <a:r>
              <a:rPr lang="en-US" sz="1800" dirty="0"/>
              <a:t>Create arrays in BASH</a:t>
            </a:r>
          </a:p>
          <a:p>
            <a:pPr lvl="1"/>
            <a:r>
              <a:rPr lang="en-US" sz="1800" dirty="0"/>
              <a:t>Perform operations on arrays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 dimensional arrays </a:t>
            </a:r>
            <a:r>
              <a:rPr lang="en-US" sz="2000" dirty="0" smtClean="0"/>
              <a:t>only: </a:t>
            </a:r>
            <a:endParaRPr lang="en-US" sz="2000" dirty="0"/>
          </a:p>
          <a:p>
            <a:pPr lvl="1"/>
            <a:r>
              <a:rPr lang="en-US" sz="1800" dirty="0"/>
              <a:t>Array members need not be consecutive or contiguous.</a:t>
            </a:r>
          </a:p>
          <a:p>
            <a:pPr lvl="1"/>
            <a:r>
              <a:rPr lang="en-US" sz="1800" dirty="0"/>
              <a:t>Some members of the array can be left un-initialized.</a:t>
            </a:r>
          </a:p>
          <a:p>
            <a:pPr lvl="1"/>
            <a:r>
              <a:rPr lang="en-US" sz="1800" dirty="0"/>
              <a:t>Gaps in the array are okay.</a:t>
            </a:r>
          </a:p>
          <a:p>
            <a:pPr lvl="1"/>
            <a:r>
              <a:rPr lang="en-US" sz="1800" dirty="0"/>
              <a:t>Index starts at 0.</a:t>
            </a:r>
          </a:p>
          <a:p>
            <a:pPr lvl="1"/>
            <a:r>
              <a:rPr lang="en-US" sz="1800" dirty="0"/>
              <a:t>Declare an array.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Direct assignment :</a:t>
            </a:r>
          </a:p>
          <a:p>
            <a:pPr marL="457200" lvl="1" indent="0">
              <a:buNone/>
            </a:pPr>
            <a:r>
              <a:rPr lang="en-US" sz="1800" dirty="0"/>
              <a:t>Array[10]=‘tenth element</a:t>
            </a:r>
            <a:r>
              <a:rPr lang="en-US" sz="1800" dirty="0" smtClean="0"/>
              <a:t>’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List assignment :</a:t>
            </a:r>
          </a:p>
          <a:p>
            <a:pPr marL="457200" lvl="1" indent="0">
              <a:buNone/>
            </a:pPr>
            <a:r>
              <a:rPr lang="en-US" sz="1800" dirty="0"/>
              <a:t>Array=( ‘first element’ ‘second element’ ‘third element</a:t>
            </a:r>
            <a:r>
              <a:rPr lang="en-US" sz="1800" dirty="0" smtClean="0"/>
              <a:t>’)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Subscript assignment:</a:t>
            </a:r>
          </a:p>
          <a:p>
            <a:pPr marL="457200" lvl="1" indent="0">
              <a:buNone/>
            </a:pPr>
            <a:r>
              <a:rPr lang="en-US" sz="1800" dirty="0"/>
              <a:t>Array=([3]=‘fourth element’ [4]=‘fifth element</a:t>
            </a:r>
            <a:r>
              <a:rPr lang="en-US" sz="1800" dirty="0" smtClean="0"/>
              <a:t>’)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Command substitution:</a:t>
            </a:r>
          </a:p>
          <a:p>
            <a:pPr marL="457200" lvl="1" indent="0">
              <a:buNone/>
            </a:pPr>
            <a:r>
              <a:rPr lang="en-US" sz="1800" dirty="0"/>
              <a:t>Array=( `cut -d: -f1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passwd</a:t>
            </a:r>
            <a:r>
              <a:rPr lang="en-US" sz="1800" dirty="0"/>
              <a:t> | </a:t>
            </a:r>
            <a:r>
              <a:rPr lang="en-US" sz="1800" dirty="0" err="1"/>
              <a:t>tr</a:t>
            </a:r>
            <a:r>
              <a:rPr lang="en-US" sz="1800" dirty="0"/>
              <a:t> '\n' ' '` 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 (Cntd)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Array is refreshed for multiple value list and subscript assignment. Not so with direct assignment.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${Array[0]} – Access element at 0th </a:t>
            </a:r>
            <a:r>
              <a:rPr lang="en-US" sz="2000" dirty="0" smtClean="0"/>
              <a:t>index</a:t>
            </a:r>
          </a:p>
          <a:p>
            <a:endParaRPr lang="en-US" sz="2000" dirty="0"/>
          </a:p>
          <a:p>
            <a:r>
              <a:rPr lang="en-US" sz="2000" dirty="0"/>
              <a:t>${Array[@]:0} Displays all </a:t>
            </a:r>
            <a:r>
              <a:rPr lang="en-US" sz="2000" dirty="0" smtClean="0"/>
              <a:t>elements</a:t>
            </a:r>
          </a:p>
          <a:p>
            <a:endParaRPr lang="en-US" sz="2000" dirty="0"/>
          </a:p>
          <a:p>
            <a:r>
              <a:rPr lang="en-US" sz="2000" dirty="0"/>
              <a:t>${Array[@]:1} Displays all elements from 1st </a:t>
            </a:r>
            <a:r>
              <a:rPr lang="en-US" sz="2000" dirty="0" smtClean="0"/>
              <a:t>index</a:t>
            </a:r>
          </a:p>
          <a:p>
            <a:endParaRPr lang="en-US" sz="2000" dirty="0"/>
          </a:p>
          <a:p>
            <a:r>
              <a:rPr lang="en-US" sz="2000" dirty="0"/>
              <a:t>${#Array} – Size of the element at 0th index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 ${Array} – Value of the element at 0th index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27F5EE5F3FE41B77781D40F891BE3" ma:contentTypeVersion="0" ma:contentTypeDescription="Create a new document." ma:contentTypeScope="" ma:versionID="6973576a7b060037eae6b9acbb574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30DC12-141C-48E5-A920-30CC30DB6DF1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1135</TotalTime>
  <Words>571</Words>
  <Application>Microsoft Office PowerPoint</Application>
  <PresentationFormat>On-screen Show (4:3)</PresentationFormat>
  <Paragraphs>118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Theme_3</vt:lpstr>
      <vt:lpstr>PowerPoint Presentation</vt:lpstr>
      <vt:lpstr>PowerPoint Presentation</vt:lpstr>
      <vt:lpstr>PowerPoint Presentation</vt:lpstr>
      <vt:lpstr>Arrays: Overview</vt:lpstr>
      <vt:lpstr>Objectives</vt:lpstr>
      <vt:lpstr>Arrays</vt:lpstr>
      <vt:lpstr>Array Assignment</vt:lpstr>
      <vt:lpstr>Array Assignment (Cntd)</vt:lpstr>
      <vt:lpstr>Array Operations</vt:lpstr>
      <vt:lpstr>Array Operations (Contd.)</vt:lpstr>
      <vt:lpstr>Questions</vt:lpstr>
      <vt:lpstr>Test Your Understanding</vt:lpstr>
      <vt:lpstr>Hands-on Exercise</vt:lpstr>
      <vt:lpstr>Summary</vt:lpstr>
      <vt:lpstr>Source</vt:lpstr>
      <vt:lpstr>PowerPoint Presentation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306411</cp:lastModifiedBy>
  <cp:revision>116</cp:revision>
  <dcterms:created xsi:type="dcterms:W3CDTF">2011-06-15T11:24:59Z</dcterms:created>
  <dcterms:modified xsi:type="dcterms:W3CDTF">2013-06-21T08:30:05Z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0x01010053127F5EE5F3FE41B77781D40F891BE3</vt:lpwstr>
  </property>
</Properties>
</file>