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3"/>
    <p:sldId id="257" r:id="rId4"/>
    <p:sldId id="258" r:id="rId5"/>
  </p:sldIdLst>
  <p:sldSz cx="13193395" cy="749871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04212004212"/>
          <c:y val="0.133126717046663"/>
          <c:w val="0.399957269522487"/>
          <c:h val="0.98370993168681"/>
        </c:manualLayout>
      </c:layout>
      <c:doughnutChart>
        <c:varyColors val="1"/>
        <c:ser>
          <c:idx val="0"/>
          <c:order val="0"/>
          <c:tx>
            <c:strRef>
              <c:f>Sheet1!$B$1</c:f>
              <c:strCache>
                <c:ptCount val="1"/>
                <c:pt idx="0">
                  <c:v>Sales</c:v>
                </c:pt>
              </c:strCache>
            </c:strRef>
          </c:tx>
          <c:spPr>
            <a:noFill/>
          </c:spPr>
          <c:explosion val="0"/>
          <c:dPt>
            <c:idx val="0"/>
            <c:bubble3D val="0"/>
            <c:spPr>
              <a:gradFill>
                <a:gsLst>
                  <a:gs pos="0">
                    <a:srgbClr val="FE4444"/>
                  </a:gs>
                  <a:gs pos="100000">
                    <a:srgbClr val="832B2B"/>
                  </a:gs>
                </a:gsLst>
                <a:lin ang="5400000" scaled="0"/>
              </a:gradFill>
              <a:ln w="19050">
                <a:solidFill>
                  <a:schemeClr val="lt1"/>
                </a:solidFill>
              </a:ln>
              <a:effectLst/>
            </c:spPr>
          </c:dPt>
          <c:dPt>
            <c:idx val="1"/>
            <c:bubble3D val="0"/>
            <c:spPr>
              <a:noFill/>
              <a:ln w="19050">
                <a:solidFill>
                  <a:schemeClr val="lt1"/>
                </a:solidFill>
              </a:ln>
              <a:effectLst/>
            </c:spPr>
          </c:dPt>
          <c:dPt>
            <c:idx val="2"/>
            <c:bubble3D val="0"/>
            <c:spPr>
              <a:noFill/>
              <a:ln w="19050">
                <a:solidFill>
                  <a:schemeClr val="lt1"/>
                </a:solidFill>
              </a:ln>
              <a:effectLst/>
            </c:spPr>
          </c:dPt>
          <c:dPt>
            <c:idx val="3"/>
            <c:bubble3D val="0"/>
            <c:spPr>
              <a:noFill/>
              <a:ln w="19050">
                <a:solidFill>
                  <a:schemeClr val="lt1"/>
                </a:solidFill>
              </a:ln>
              <a:effectLst/>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ser>
          <c:idx val="1"/>
          <c:order val="1"/>
          <c:tx>
            <c:strRef>
              <c:f>Sheet1!$A$2</c:f>
              <c:strCache>
                <c:ptCount val="1"/>
                <c:pt idx="0">
                  <c:v>1st Qtr</c:v>
                </c:pt>
              </c:strCache>
            </c:strRef>
          </c:tx>
          <c:spPr/>
          <c:explosion val="0"/>
          <c:dPt>
            <c:idx val="0"/>
            <c:bubble3D val="0"/>
            <c:spPr>
              <a:solidFill>
                <a:schemeClr val="accent1"/>
              </a:solidFill>
              <a:ln w="19050">
                <a:solidFill>
                  <a:schemeClr val="lt1"/>
                </a:solidFill>
              </a:ln>
              <a:effectLst/>
            </c:spPr>
          </c:dPt>
          <c:dLbls>
            <c:delete val="1"/>
          </c:dLbls>
          <c:cat>
            <c:strRef>
              <c:f>Sheet1!$A$2:$A$5</c:f>
              <c:strCache>
                <c:ptCount val="4"/>
                <c:pt idx="0">
                  <c:v>1st Qtr</c:v>
                </c:pt>
                <c:pt idx="1">
                  <c:v>2nd Qtr</c:v>
                </c:pt>
                <c:pt idx="2">
                  <c:v>3rd Qtr</c:v>
                </c:pt>
                <c:pt idx="3">
                  <c:v>4th Qtr</c:v>
                </c:pt>
              </c:strCache>
            </c:strRef>
          </c:cat>
          <c:val>
            <c:numRef>
              <c:f>Sheet1!$A$2</c:f>
              <c:numCache>
                <c:formatCode>General</c:formatCode>
                <c:ptCount val="1"/>
                <c:pt idx="0">
                  <c:v>0</c:v>
                </c:pt>
              </c:numCache>
            </c:numRef>
          </c:val>
        </c:ser>
        <c:ser>
          <c:idx val="2"/>
          <c:order val="2"/>
          <c:tx>
            <c:strRef>
              <c:f>Sheet1!$A$3</c:f>
              <c:strCache>
                <c:ptCount val="1"/>
                <c:pt idx="0">
                  <c:v>2nd Qtr</c:v>
                </c:pt>
              </c:strCache>
            </c:strRef>
          </c:tx>
          <c:spPr/>
          <c:explosion val="0"/>
          <c:dPt>
            <c:idx val="0"/>
            <c:bubble3D val="0"/>
            <c:spPr>
              <a:solidFill>
                <a:schemeClr val="accent1"/>
              </a:solidFill>
              <a:ln w="19050">
                <a:solidFill>
                  <a:schemeClr val="lt1"/>
                </a:solidFill>
              </a:ln>
              <a:effectLst/>
            </c:spPr>
          </c:dPt>
          <c:dLbls>
            <c:delete val="1"/>
          </c:dLbls>
          <c:cat>
            <c:strRef>
              <c:f>Sheet1!$A$2:$A$5</c:f>
              <c:strCache>
                <c:ptCount val="4"/>
                <c:pt idx="0">
                  <c:v>1st Qtr</c:v>
                </c:pt>
                <c:pt idx="1">
                  <c:v>2nd Qtr</c:v>
                </c:pt>
                <c:pt idx="2">
                  <c:v>3rd Qtr</c:v>
                </c:pt>
                <c:pt idx="3">
                  <c:v>4th Qtr</c:v>
                </c:pt>
              </c:strCache>
            </c:strRef>
          </c:cat>
          <c:val>
            <c:numRef>
              <c:f>Sheet1!$A$3</c:f>
              <c:numCache>
                <c:formatCode>General</c:formatCode>
                <c:ptCount val="1"/>
                <c:pt idx="0">
                  <c:v>0</c:v>
                </c:pt>
              </c:numCache>
            </c:numRef>
          </c:val>
        </c:ser>
        <c:ser>
          <c:idx val="3"/>
          <c:order val="3"/>
          <c:tx>
            <c:strRef>
              <c:f>Sheet1!$A$4</c:f>
              <c:strCache>
                <c:ptCount val="1"/>
                <c:pt idx="0">
                  <c:v>3rd Qtr</c:v>
                </c:pt>
              </c:strCache>
            </c:strRef>
          </c:tx>
          <c:spPr/>
          <c:explosion val="0"/>
          <c:dPt>
            <c:idx val="0"/>
            <c:bubble3D val="0"/>
            <c:spPr>
              <a:solidFill>
                <a:schemeClr val="accent1"/>
              </a:solidFill>
              <a:ln w="19050">
                <a:solidFill>
                  <a:schemeClr val="lt1"/>
                </a:solidFill>
              </a:ln>
              <a:effectLst/>
            </c:spPr>
          </c:dPt>
          <c:dLbls>
            <c:delete val="1"/>
          </c:dLbls>
          <c:cat>
            <c:strRef>
              <c:f>Sheet1!$A$2:$A$5</c:f>
              <c:strCache>
                <c:ptCount val="4"/>
                <c:pt idx="0">
                  <c:v>1st Qtr</c:v>
                </c:pt>
                <c:pt idx="1">
                  <c:v>2nd Qtr</c:v>
                </c:pt>
                <c:pt idx="2">
                  <c:v>3rd Qtr</c:v>
                </c:pt>
                <c:pt idx="3">
                  <c:v>4th Qtr</c:v>
                </c:pt>
              </c:strCache>
            </c:strRef>
          </c:cat>
          <c:val>
            <c:numRef>
              <c:f>Sheet1!$A$4</c:f>
              <c:numCache>
                <c:formatCode>General</c:formatCode>
                <c:ptCount val="1"/>
                <c:pt idx="0">
                  <c:v>0</c:v>
                </c:pt>
              </c:numCache>
            </c:numRef>
          </c:val>
        </c:ser>
        <c:dLbls>
          <c:showLegendKey val="0"/>
          <c:showVal val="0"/>
          <c:showCatName val="0"/>
          <c:showSerName val="0"/>
          <c:showPercent val="0"/>
          <c:showBubbleSize val="0"/>
          <c:showLeaderLines val="1"/>
        </c:dLbls>
        <c:firstSliceAng val="253"/>
        <c:holeSize val="51"/>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85658307210031"/>
          <c:y val="0.0894933964123793"/>
          <c:w val="0.781543887147335"/>
          <c:h val="0.786319731914055"/>
        </c:manualLayout>
      </c:layout>
      <c:doughnutChart>
        <c:varyColors val="1"/>
        <c:ser>
          <c:idx val="0"/>
          <c:order val="0"/>
          <c:tx>
            <c:strRef>
              <c:f>Sheet1!$B$1</c:f>
              <c:strCache>
                <c:ptCount val="1"/>
                <c:pt idx="0">
                  <c:v>Sales</c:v>
                </c:pt>
              </c:strCache>
            </c:strRef>
          </c:tx>
          <c:spPr>
            <a:noFill/>
          </c:spPr>
          <c:explosion val="0"/>
          <c:dPt>
            <c:idx val="0"/>
            <c:bubble3D val="0"/>
            <c:spPr>
              <a:solidFill>
                <a:schemeClr val="tx2"/>
              </a:solidFill>
              <a:ln w="19050">
                <a:solidFill>
                  <a:schemeClr val="lt1"/>
                </a:solidFill>
              </a:ln>
              <a:effectLst/>
            </c:spPr>
          </c:dPt>
          <c:dPt>
            <c:idx val="1"/>
            <c:bubble3D val="0"/>
            <c:spPr>
              <a:solidFill>
                <a:schemeClr val="bg2"/>
              </a:solidFill>
              <a:ln w="19050">
                <a:solidFill>
                  <a:schemeClr val="lt1"/>
                </a:solidFill>
              </a:ln>
              <a:effectLst/>
            </c:spPr>
          </c:dPt>
          <c:dPt>
            <c:idx val="2"/>
            <c:bubble3D val="0"/>
            <c:spPr>
              <a:solidFill>
                <a:schemeClr val="tx2"/>
              </a:solidFill>
              <a:ln w="19050">
                <a:solidFill>
                  <a:schemeClr val="lt1"/>
                </a:solidFill>
              </a:ln>
              <a:effectLst/>
            </c:spPr>
          </c:dPt>
          <c:dPt>
            <c:idx val="3"/>
            <c:bubble3D val="0"/>
            <c:spPr>
              <a:solidFill>
                <a:schemeClr val="tx2"/>
              </a:solidFill>
              <a:ln w="19050">
                <a:solidFill>
                  <a:schemeClr val="lt1"/>
                </a:solidFill>
              </a:ln>
              <a:effectLst/>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77"/>
        <c:holeSize val="70"/>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56504702194357"/>
          <c:y val="0.0894933964123793"/>
          <c:w val="0.794670846394984"/>
          <c:h val="0.799526907155529"/>
        </c:manualLayout>
      </c:layout>
      <c:doughnutChart>
        <c:varyColors val="1"/>
        <c:ser>
          <c:idx val="0"/>
          <c:order val="0"/>
          <c:tx>
            <c:strRef>
              <c:f>Sheet1!$B$1</c:f>
              <c:strCache>
                <c:ptCount val="1"/>
                <c:pt idx="0">
                  <c:v>Sales</c:v>
                </c:pt>
              </c:strCache>
            </c:strRef>
          </c:tx>
          <c:spPr>
            <a:solidFill>
              <a:schemeClr val="accent1"/>
            </a:solidFill>
            <a:ln w="19050">
              <a:noFill/>
            </a:ln>
          </c:spPr>
          <c:explosion val="0"/>
          <c:dPt>
            <c:idx val="0"/>
            <c:bubble3D val="0"/>
            <c:spPr>
              <a:gradFill>
                <a:gsLst>
                  <a:gs pos="0">
                    <a:srgbClr val="FE4444"/>
                  </a:gs>
                  <a:gs pos="100000">
                    <a:srgbClr val="832B2B"/>
                  </a:gs>
                </a:gsLst>
                <a:lin ang="5400000" scaled="0"/>
              </a:gradFill>
              <a:ln w="19050">
                <a:noFill/>
              </a:ln>
              <a:effectLst/>
            </c:spPr>
          </c:dPt>
          <c:dPt>
            <c:idx val="1"/>
            <c:bubble3D val="0"/>
            <c:spPr>
              <a:solidFill>
                <a:schemeClr val="bg2"/>
              </a:solidFill>
              <a:ln w="19050">
                <a:noFill/>
              </a:ln>
              <a:effectLst/>
            </c:spPr>
          </c:dPt>
          <c:dPt>
            <c:idx val="2"/>
            <c:bubble3D val="0"/>
            <c:spPr>
              <a:solidFill>
                <a:schemeClr val="bg2"/>
              </a:solidFill>
              <a:ln w="19050">
                <a:noFill/>
              </a:ln>
              <a:effectLst/>
            </c:spPr>
          </c:dPt>
          <c:dPt>
            <c:idx val="3"/>
            <c:bubble3D val="0"/>
            <c:spPr>
              <a:gradFill>
                <a:gsLst>
                  <a:gs pos="0">
                    <a:srgbClr val="FE4444"/>
                  </a:gs>
                  <a:gs pos="100000">
                    <a:srgbClr val="832B2B"/>
                  </a:gs>
                </a:gsLst>
                <a:lin ang="5400000" scaled="0"/>
              </a:gradFill>
              <a:ln w="19050">
                <a:noFill/>
              </a:ln>
              <a:effectLst/>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198167503862"/>
          <c:y val="0.0595362894192144"/>
          <c:w val="0.871473354231975"/>
          <c:h val="0.876798738419081"/>
        </c:manualLayout>
      </c:layout>
      <c:doughnutChart>
        <c:varyColors val="1"/>
        <c:ser>
          <c:idx val="0"/>
          <c:order val="0"/>
          <c:tx>
            <c:strRef>
              <c:f>Sheet1!$B$1</c:f>
              <c:strCache>
                <c:ptCount val="1"/>
                <c:pt idx="0">
                  <c:v>Sales</c:v>
                </c:pt>
              </c:strCache>
            </c:strRef>
          </c:tx>
          <c:spPr>
            <a:solidFill>
              <a:schemeClr val="accent1"/>
            </a:solidFill>
          </c:spPr>
          <c:explosion val="0"/>
          <c:dPt>
            <c:idx val="0"/>
            <c:bubble3D val="0"/>
            <c:spPr>
              <a:gradFill>
                <a:gsLst>
                  <a:gs pos="0">
                    <a:srgbClr val="FBFB11"/>
                  </a:gs>
                  <a:gs pos="100000">
                    <a:srgbClr val="838309"/>
                  </a:gs>
                </a:gsLst>
                <a:lin ang="5400000" scaled="0"/>
              </a:gradFill>
              <a:ln w="19050">
                <a:solidFill>
                  <a:schemeClr val="lt1"/>
                </a:solidFill>
              </a:ln>
              <a:effectLst/>
            </c:spPr>
          </c:dPt>
          <c:dPt>
            <c:idx val="1"/>
            <c:bubble3D val="0"/>
            <c:spPr>
              <a:solidFill>
                <a:schemeClr val="bg2"/>
              </a:solidFill>
              <a:ln w="19050">
                <a:solidFill>
                  <a:schemeClr val="lt1"/>
                </a:solidFill>
              </a:ln>
              <a:effectLst/>
            </c:spPr>
          </c:dPt>
          <c:dPt>
            <c:idx val="2"/>
            <c:bubble3D val="0"/>
            <c:spPr>
              <a:solidFill>
                <a:schemeClr val="bg2"/>
              </a:solidFill>
              <a:ln w="19050">
                <a:solidFill>
                  <a:schemeClr val="lt1"/>
                </a:solidFill>
              </a:ln>
              <a:effectLst/>
            </c:spPr>
          </c:dPt>
          <c:dPt>
            <c:idx val="3"/>
            <c:bubble3D val="0"/>
            <c:spPr>
              <a:solidFill>
                <a:schemeClr val="bg2"/>
              </a:solidFill>
              <a:ln w="19050">
                <a:solidFill>
                  <a:schemeClr val="lt1"/>
                </a:solidFill>
              </a:ln>
              <a:effectLst/>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338"/>
        <c:holeSize val="70"/>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21265294508205"/>
          <c:y val="0.0656455142231947"/>
          <c:w val="0.891586834866736"/>
          <c:h val="0.878993435448578"/>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tx2"/>
              </a:solidFill>
              <a:ln>
                <a:noFill/>
              </a:ln>
              <a:effectLst/>
            </c:spPr>
          </c:dPt>
          <c:dPt>
            <c:idx val="1"/>
            <c:invertIfNegative val="0"/>
            <c:bubble3D val="0"/>
            <c:spPr>
              <a:noFill/>
              <a:ln>
                <a:noFill/>
              </a:ln>
              <a:effectLst/>
            </c:spPr>
          </c:dPt>
          <c:dPt>
            <c:idx val="2"/>
            <c:invertIfNegative val="0"/>
            <c:bubble3D val="0"/>
            <c:spPr>
              <a:gradFill>
                <a:gsLst>
                  <a:gs pos="0">
                    <a:srgbClr val="FE4444"/>
                  </a:gs>
                  <a:gs pos="100000">
                    <a:srgbClr val="832B2B"/>
                  </a:gs>
                </a:gsLst>
                <a:lin ang="5400000" scaled="0"/>
              </a:gradFill>
              <a:ln>
                <a:noFill/>
              </a:ln>
              <a:effectLst/>
            </c:spPr>
          </c:dPt>
          <c:dPt>
            <c:idx val="3"/>
            <c:invertIfNegative val="0"/>
            <c:bubble3D val="0"/>
            <c:spPr>
              <a:gradFill>
                <a:gsLst>
                  <a:gs pos="0">
                    <a:srgbClr val="FBFB11"/>
                  </a:gs>
                  <a:gs pos="100000">
                    <a:srgbClr val="838309"/>
                  </a:gs>
                </a:gsLst>
                <a:lin ang="5400000" scaled="0"/>
              </a:gradFill>
              <a:ln>
                <a:noFill/>
              </a:ln>
              <a:effectLst/>
            </c:spPr>
          </c:dPt>
          <c:dLbls>
            <c:delete val="1"/>
          </c:dLbls>
          <c:cat>
            <c:numRef>
              <c:f>Sheet1!$A$2:$A$5</c:f>
              <c:numCache>
                <c:ptCount val="0"/>
              </c:numCache>
            </c:num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219"/>
        <c:overlap val="-27"/>
        <c:axId val="943434128"/>
        <c:axId val="412008880"/>
      </c:barChart>
      <c:catAx>
        <c:axId val="943434128"/>
        <c:scaling>
          <c:orientation val="minMax"/>
        </c:scaling>
        <c:delete val="1"/>
        <c:axPos val="b"/>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2008880"/>
        <c:crosses val="autoZero"/>
        <c:auto val="1"/>
        <c:lblAlgn val="ctr"/>
        <c:lblOffset val="100"/>
        <c:noMultiLvlLbl val="0"/>
      </c:catAx>
      <c:valAx>
        <c:axId val="4120088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4343412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11284891930053"/>
          <c:y val="0.0934604904632153"/>
          <c:w val="0.937373737373737"/>
          <c:h val="0.879200726612171"/>
        </c:manualLayout>
      </c:layout>
      <c:lineChart>
        <c:grouping val="standard"/>
        <c:varyColors val="0"/>
        <c:ser>
          <c:idx val="0"/>
          <c:order val="0"/>
          <c:tx>
            <c:strRef>
              <c:f>Sheet1!$B$1</c:f>
              <c:strCache>
                <c:ptCount val="1"/>
                <c:pt idx="0">
                  <c:v>Series 1</c:v>
                </c:pt>
              </c:strCache>
            </c:strRef>
          </c:tx>
          <c:spPr>
            <a:ln w="28575" cap="rnd">
              <a:solidFill>
                <a:srgbClr val="FFFF00"/>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dPt>
            <c:idx val="2"/>
            <c:marker>
              <c:symbol val="none"/>
            </c:marker>
            <c:bubble3D val="0"/>
          </c:dPt>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tx1"/>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132593859"/>
        <c:axId val="712162930"/>
      </c:lineChart>
      <c:catAx>
        <c:axId val="132593859"/>
        <c:scaling>
          <c:orientation val="minMax"/>
        </c:scaling>
        <c:delete val="1"/>
        <c:axPos val="b"/>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12162930"/>
        <c:crosses val="autoZero"/>
        <c:auto val="1"/>
        <c:lblAlgn val="ctr"/>
        <c:lblOffset val="100"/>
        <c:noMultiLvlLbl val="0"/>
      </c:catAx>
      <c:valAx>
        <c:axId val="71216293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2593859"/>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714126" y="1143000"/>
            <a:ext cx="5429748"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9250" y="1227235"/>
            <a:ext cx="9895500" cy="2610693"/>
          </a:xfrm>
        </p:spPr>
        <p:txBody>
          <a:bodyPr anchor="b"/>
          <a:lstStyle>
            <a:lvl1pPr algn="ctr">
              <a:defRPr sz="6560"/>
            </a:lvl1pPr>
          </a:lstStyle>
          <a:p>
            <a:r>
              <a:rPr lang="en-US" smtClean="0"/>
              <a:t>Click to edit Master title style</a:t>
            </a:r>
            <a:endParaRPr lang="en-US"/>
          </a:p>
        </p:txBody>
      </p:sp>
      <p:sp>
        <p:nvSpPr>
          <p:cNvPr id="3" name="Subtitle 2"/>
          <p:cNvSpPr>
            <a:spLocks noGrp="1"/>
          </p:cNvSpPr>
          <p:nvPr>
            <p:ph type="subTitle" idx="1"/>
          </p:nvPr>
        </p:nvSpPr>
        <p:spPr>
          <a:xfrm>
            <a:off x="1649250" y="3938606"/>
            <a:ext cx="9895500" cy="1810473"/>
          </a:xfrm>
        </p:spPr>
        <p:txBody>
          <a:bodyPr/>
          <a:lstStyle>
            <a:lvl1pPr marL="0" indent="0" algn="ctr">
              <a:buNone/>
              <a:defRPr sz="2625"/>
            </a:lvl1pPr>
            <a:lvl2pPr marL="499745" indent="0" algn="ctr">
              <a:buNone/>
              <a:defRPr sz="2185"/>
            </a:lvl2pPr>
            <a:lvl3pPr marL="1000125" indent="0" algn="ctr">
              <a:buNone/>
              <a:defRPr sz="1970"/>
            </a:lvl3pPr>
            <a:lvl4pPr marL="1499870" indent="0" algn="ctr">
              <a:buNone/>
              <a:defRPr sz="1750"/>
            </a:lvl4pPr>
            <a:lvl5pPr marL="1999615" indent="0" algn="ctr">
              <a:buNone/>
              <a:defRPr sz="1750"/>
            </a:lvl5pPr>
            <a:lvl6pPr marL="2499360" indent="0" algn="ctr">
              <a:buNone/>
              <a:defRPr sz="1750"/>
            </a:lvl6pPr>
            <a:lvl7pPr marL="2999740" indent="0" algn="ctr">
              <a:buNone/>
              <a:defRPr sz="1750"/>
            </a:lvl7pPr>
            <a:lvl8pPr marL="3499485" indent="0" algn="ctr">
              <a:buNone/>
              <a:defRPr sz="1750"/>
            </a:lvl8pPr>
            <a:lvl9pPr marL="3999230" indent="0" algn="ctr">
              <a:buNone/>
              <a:defRPr sz="175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1956" y="399242"/>
            <a:ext cx="2844956" cy="63548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07088" y="399242"/>
            <a:ext cx="8369944" cy="6354886"/>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0216" y="1869493"/>
            <a:ext cx="11379825" cy="3119292"/>
          </a:xfrm>
        </p:spPr>
        <p:txBody>
          <a:bodyPr anchor="b"/>
          <a:lstStyle>
            <a:lvl1pPr>
              <a:defRPr sz="6560"/>
            </a:lvl1pPr>
          </a:lstStyle>
          <a:p>
            <a:r>
              <a:rPr lang="en-US" smtClean="0"/>
              <a:t>Click to edit Master title style</a:t>
            </a:r>
            <a:endParaRPr lang="en-US"/>
          </a:p>
        </p:txBody>
      </p:sp>
      <p:sp>
        <p:nvSpPr>
          <p:cNvPr id="3" name="Text Placeholder 2"/>
          <p:cNvSpPr>
            <a:spLocks noGrp="1"/>
          </p:cNvSpPr>
          <p:nvPr>
            <p:ph type="body" idx="1"/>
          </p:nvPr>
        </p:nvSpPr>
        <p:spPr>
          <a:xfrm>
            <a:off x="900216" y="5018294"/>
            <a:ext cx="11379825" cy="1640362"/>
          </a:xfrm>
        </p:spPr>
        <p:txBody>
          <a:bodyPr/>
          <a:lstStyle>
            <a:lvl1pPr marL="0" indent="0">
              <a:buNone/>
              <a:defRPr sz="2625">
                <a:solidFill>
                  <a:schemeClr val="tx1">
                    <a:tint val="75000"/>
                  </a:schemeClr>
                </a:solidFill>
              </a:defRPr>
            </a:lvl1pPr>
            <a:lvl2pPr marL="499745" indent="0">
              <a:buNone/>
              <a:defRPr sz="2185">
                <a:solidFill>
                  <a:schemeClr val="tx1">
                    <a:tint val="75000"/>
                  </a:schemeClr>
                </a:solidFill>
              </a:defRPr>
            </a:lvl2pPr>
            <a:lvl3pPr marL="1000125" indent="0">
              <a:buNone/>
              <a:defRPr sz="1970">
                <a:solidFill>
                  <a:schemeClr val="tx1">
                    <a:tint val="75000"/>
                  </a:schemeClr>
                </a:solidFill>
              </a:defRPr>
            </a:lvl3pPr>
            <a:lvl4pPr marL="1499870" indent="0">
              <a:buNone/>
              <a:defRPr sz="1750">
                <a:solidFill>
                  <a:schemeClr val="tx1">
                    <a:tint val="75000"/>
                  </a:schemeClr>
                </a:solidFill>
              </a:defRPr>
            </a:lvl4pPr>
            <a:lvl5pPr marL="1999615" indent="0">
              <a:buNone/>
              <a:defRPr sz="1750">
                <a:solidFill>
                  <a:schemeClr val="tx1">
                    <a:tint val="75000"/>
                  </a:schemeClr>
                </a:solidFill>
              </a:defRPr>
            </a:lvl5pPr>
            <a:lvl6pPr marL="2499360" indent="0">
              <a:buNone/>
              <a:defRPr sz="1750">
                <a:solidFill>
                  <a:schemeClr val="tx1">
                    <a:tint val="75000"/>
                  </a:schemeClr>
                </a:solidFill>
              </a:defRPr>
            </a:lvl6pPr>
            <a:lvl7pPr marL="2999740" indent="0">
              <a:buNone/>
              <a:defRPr sz="1750">
                <a:solidFill>
                  <a:schemeClr val="tx1">
                    <a:tint val="75000"/>
                  </a:schemeClr>
                </a:solidFill>
              </a:defRPr>
            </a:lvl7pPr>
            <a:lvl8pPr marL="3499485" indent="0">
              <a:buNone/>
              <a:defRPr sz="1750">
                <a:solidFill>
                  <a:schemeClr val="tx1">
                    <a:tint val="75000"/>
                  </a:schemeClr>
                </a:solidFill>
              </a:defRPr>
            </a:lvl8pPr>
            <a:lvl9pPr marL="3999230" indent="0">
              <a:buNone/>
              <a:defRPr sz="175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7088" y="1996208"/>
            <a:ext cx="5607450" cy="475791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679463" y="1996208"/>
            <a:ext cx="5607450" cy="475791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8806" y="399242"/>
            <a:ext cx="11379825" cy="1449421"/>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08806" y="1838248"/>
            <a:ext cx="5581680" cy="900897"/>
          </a:xfrm>
        </p:spPr>
        <p:txBody>
          <a:bodyPr anchor="b"/>
          <a:lstStyle>
            <a:lvl1pPr marL="0" indent="0">
              <a:buNone/>
              <a:defRPr sz="2625" b="1"/>
            </a:lvl1pPr>
            <a:lvl2pPr marL="499745" indent="0">
              <a:buNone/>
              <a:defRPr sz="2185" b="1"/>
            </a:lvl2pPr>
            <a:lvl3pPr marL="1000125" indent="0">
              <a:buNone/>
              <a:defRPr sz="1970" b="1"/>
            </a:lvl3pPr>
            <a:lvl4pPr marL="1499870" indent="0">
              <a:buNone/>
              <a:defRPr sz="1750" b="1"/>
            </a:lvl4pPr>
            <a:lvl5pPr marL="1999615" indent="0">
              <a:buNone/>
              <a:defRPr sz="1750" b="1"/>
            </a:lvl5pPr>
            <a:lvl6pPr marL="2499360" indent="0">
              <a:buNone/>
              <a:defRPr sz="1750" b="1"/>
            </a:lvl6pPr>
            <a:lvl7pPr marL="2999740" indent="0">
              <a:buNone/>
              <a:defRPr sz="1750" b="1"/>
            </a:lvl7pPr>
            <a:lvl8pPr marL="3499485" indent="0">
              <a:buNone/>
              <a:defRPr sz="1750" b="1"/>
            </a:lvl8pPr>
            <a:lvl9pPr marL="3999230" indent="0">
              <a:buNone/>
              <a:defRPr sz="175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908806" y="2739145"/>
            <a:ext cx="5581680" cy="402886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679463" y="1838248"/>
            <a:ext cx="5609169" cy="900897"/>
          </a:xfrm>
        </p:spPr>
        <p:txBody>
          <a:bodyPr anchor="b"/>
          <a:lstStyle>
            <a:lvl1pPr marL="0" indent="0">
              <a:buNone/>
              <a:defRPr sz="2625" b="1"/>
            </a:lvl1pPr>
            <a:lvl2pPr marL="499745" indent="0">
              <a:buNone/>
              <a:defRPr sz="2185" b="1"/>
            </a:lvl2pPr>
            <a:lvl3pPr marL="1000125" indent="0">
              <a:buNone/>
              <a:defRPr sz="1970" b="1"/>
            </a:lvl3pPr>
            <a:lvl4pPr marL="1499870" indent="0">
              <a:buNone/>
              <a:defRPr sz="1750" b="1"/>
            </a:lvl4pPr>
            <a:lvl5pPr marL="1999615" indent="0">
              <a:buNone/>
              <a:defRPr sz="1750" b="1"/>
            </a:lvl5pPr>
            <a:lvl6pPr marL="2499360" indent="0">
              <a:buNone/>
              <a:defRPr sz="1750" b="1"/>
            </a:lvl6pPr>
            <a:lvl7pPr marL="2999740" indent="0">
              <a:buNone/>
              <a:defRPr sz="1750" b="1"/>
            </a:lvl7pPr>
            <a:lvl8pPr marL="3499485" indent="0">
              <a:buNone/>
              <a:defRPr sz="1750" b="1"/>
            </a:lvl8pPr>
            <a:lvl9pPr marL="3999230" indent="0">
              <a:buNone/>
              <a:defRPr sz="175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679463" y="2739145"/>
            <a:ext cx="5609169" cy="402886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8806" y="499920"/>
            <a:ext cx="4255408" cy="1749720"/>
          </a:xfrm>
        </p:spPr>
        <p:txBody>
          <a:bodyPr anchor="b"/>
          <a:lstStyle>
            <a:lvl1pPr>
              <a:defRPr sz="3500"/>
            </a:lvl1pPr>
          </a:lstStyle>
          <a:p>
            <a:r>
              <a:rPr lang="en-US" smtClean="0"/>
              <a:t>Click to edit Master title style</a:t>
            </a:r>
            <a:endParaRPr lang="en-US"/>
          </a:p>
        </p:txBody>
      </p:sp>
      <p:sp>
        <p:nvSpPr>
          <p:cNvPr id="3" name="Content Placeholder 2"/>
          <p:cNvSpPr>
            <a:spLocks noGrp="1"/>
          </p:cNvSpPr>
          <p:nvPr>
            <p:ph idx="1"/>
          </p:nvPr>
        </p:nvSpPr>
        <p:spPr>
          <a:xfrm>
            <a:off x="5609169" y="1079688"/>
            <a:ext cx="6679463" cy="5329008"/>
          </a:xfrm>
        </p:spPr>
        <p:txBody>
          <a:bodyPr/>
          <a:lstStyle>
            <a:lvl1pPr>
              <a:defRPr sz="3500"/>
            </a:lvl1pPr>
            <a:lvl2pPr>
              <a:defRPr sz="3060"/>
            </a:lvl2pPr>
            <a:lvl3pPr>
              <a:defRPr sz="2625"/>
            </a:lvl3pPr>
            <a:lvl4pPr>
              <a:defRPr sz="2185"/>
            </a:lvl4pPr>
            <a:lvl5pPr>
              <a:defRPr sz="2185"/>
            </a:lvl5pPr>
            <a:lvl6pPr>
              <a:defRPr sz="2185"/>
            </a:lvl6pPr>
            <a:lvl7pPr>
              <a:defRPr sz="2185"/>
            </a:lvl7pPr>
            <a:lvl8pPr>
              <a:defRPr sz="2185"/>
            </a:lvl8pPr>
            <a:lvl9pPr>
              <a:defRPr sz="218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908806" y="2249640"/>
            <a:ext cx="4255408" cy="4167736"/>
          </a:xfrm>
        </p:spPr>
        <p:txBody>
          <a:bodyPr/>
          <a:lstStyle>
            <a:lvl1pPr marL="0" indent="0">
              <a:buNone/>
              <a:defRPr sz="1750"/>
            </a:lvl1pPr>
            <a:lvl2pPr marL="499745" indent="0">
              <a:buNone/>
              <a:defRPr sz="1530"/>
            </a:lvl2pPr>
            <a:lvl3pPr marL="1000125" indent="0">
              <a:buNone/>
              <a:defRPr sz="1310"/>
            </a:lvl3pPr>
            <a:lvl4pPr marL="1499870" indent="0">
              <a:buNone/>
              <a:defRPr sz="1095"/>
            </a:lvl4pPr>
            <a:lvl5pPr marL="1999615" indent="0">
              <a:buNone/>
              <a:defRPr sz="1095"/>
            </a:lvl5pPr>
            <a:lvl6pPr marL="2499360" indent="0">
              <a:buNone/>
              <a:defRPr sz="1095"/>
            </a:lvl6pPr>
            <a:lvl7pPr marL="2999740" indent="0">
              <a:buNone/>
              <a:defRPr sz="1095"/>
            </a:lvl7pPr>
            <a:lvl8pPr marL="3499485" indent="0">
              <a:buNone/>
              <a:defRPr sz="1095"/>
            </a:lvl8pPr>
            <a:lvl9pPr marL="3999230" indent="0">
              <a:buNone/>
              <a:defRPr sz="109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8806" y="499920"/>
            <a:ext cx="4255408" cy="1749720"/>
          </a:xfrm>
        </p:spPr>
        <p:txBody>
          <a:bodyPr anchor="b"/>
          <a:lstStyle>
            <a:lvl1pPr>
              <a:defRPr sz="3500"/>
            </a:lvl1pPr>
          </a:lstStyle>
          <a:p>
            <a:r>
              <a:rPr lang="en-US" smtClean="0"/>
              <a:t>Click to edit Master title style</a:t>
            </a:r>
            <a:endParaRPr lang="en-US"/>
          </a:p>
        </p:txBody>
      </p:sp>
      <p:sp>
        <p:nvSpPr>
          <p:cNvPr id="3" name="Picture Placeholder 2"/>
          <p:cNvSpPr>
            <a:spLocks noGrp="1"/>
          </p:cNvSpPr>
          <p:nvPr>
            <p:ph type="pic" idx="1"/>
          </p:nvPr>
        </p:nvSpPr>
        <p:spPr>
          <a:xfrm>
            <a:off x="5609169" y="1079688"/>
            <a:ext cx="6679463" cy="5329008"/>
          </a:xfrm>
        </p:spPr>
        <p:txBody>
          <a:bodyPr/>
          <a:lstStyle>
            <a:lvl1pPr marL="0" indent="0">
              <a:buNone/>
              <a:defRPr sz="3500"/>
            </a:lvl1pPr>
            <a:lvl2pPr marL="499745" indent="0">
              <a:buNone/>
              <a:defRPr sz="3060"/>
            </a:lvl2pPr>
            <a:lvl3pPr marL="1000125" indent="0">
              <a:buNone/>
              <a:defRPr sz="2625"/>
            </a:lvl3pPr>
            <a:lvl4pPr marL="1499870" indent="0">
              <a:buNone/>
              <a:defRPr sz="2185"/>
            </a:lvl4pPr>
            <a:lvl5pPr marL="1999615" indent="0">
              <a:buNone/>
              <a:defRPr sz="2185"/>
            </a:lvl5pPr>
            <a:lvl6pPr marL="2499360" indent="0">
              <a:buNone/>
              <a:defRPr sz="2185"/>
            </a:lvl6pPr>
            <a:lvl7pPr marL="2999740" indent="0">
              <a:buNone/>
              <a:defRPr sz="2185"/>
            </a:lvl7pPr>
            <a:lvl8pPr marL="3499485" indent="0">
              <a:buNone/>
              <a:defRPr sz="2185"/>
            </a:lvl8pPr>
            <a:lvl9pPr marL="3999230" indent="0">
              <a:buNone/>
              <a:defRPr sz="2185"/>
            </a:lvl9pPr>
          </a:lstStyle>
          <a:p>
            <a:endParaRPr lang="en-US"/>
          </a:p>
        </p:txBody>
      </p:sp>
      <p:sp>
        <p:nvSpPr>
          <p:cNvPr id="4" name="Text Placeholder 3"/>
          <p:cNvSpPr>
            <a:spLocks noGrp="1"/>
          </p:cNvSpPr>
          <p:nvPr>
            <p:ph type="body" sz="half" idx="2"/>
          </p:nvPr>
        </p:nvSpPr>
        <p:spPr>
          <a:xfrm>
            <a:off x="908806" y="2249640"/>
            <a:ext cx="4255408" cy="4167736"/>
          </a:xfrm>
        </p:spPr>
        <p:txBody>
          <a:bodyPr/>
          <a:lstStyle>
            <a:lvl1pPr marL="0" indent="0">
              <a:buNone/>
              <a:defRPr sz="1750"/>
            </a:lvl1pPr>
            <a:lvl2pPr marL="499745" indent="0">
              <a:buNone/>
              <a:defRPr sz="1530"/>
            </a:lvl2pPr>
            <a:lvl3pPr marL="1000125" indent="0">
              <a:buNone/>
              <a:defRPr sz="1310"/>
            </a:lvl3pPr>
            <a:lvl4pPr marL="1499870" indent="0">
              <a:buNone/>
              <a:defRPr sz="1095"/>
            </a:lvl4pPr>
            <a:lvl5pPr marL="1999615" indent="0">
              <a:buNone/>
              <a:defRPr sz="1095"/>
            </a:lvl5pPr>
            <a:lvl6pPr marL="2499360" indent="0">
              <a:buNone/>
              <a:defRPr sz="1095"/>
            </a:lvl6pPr>
            <a:lvl7pPr marL="2999740" indent="0">
              <a:buNone/>
              <a:defRPr sz="1095"/>
            </a:lvl7pPr>
            <a:lvl8pPr marL="3499485" indent="0">
              <a:buNone/>
              <a:defRPr sz="1095"/>
            </a:lvl8pPr>
            <a:lvl9pPr marL="3999230" indent="0">
              <a:buNone/>
              <a:defRPr sz="109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7088" y="399242"/>
            <a:ext cx="11379825" cy="144942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07088" y="1996208"/>
            <a:ext cx="11379825" cy="4757919"/>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907088" y="6950276"/>
            <a:ext cx="2968650" cy="399242"/>
          </a:xfrm>
          <a:prstGeom prst="rect">
            <a:avLst/>
          </a:prstGeom>
        </p:spPr>
        <p:txBody>
          <a:bodyPr vert="horz" lIns="91440" tIns="45720" rIns="91440" bIns="45720" rtlCol="0" anchor="ctr"/>
          <a:lstStyle>
            <a:lvl1pPr algn="l">
              <a:defRPr sz="131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370513" y="6950276"/>
            <a:ext cx="4452975" cy="399242"/>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18263" y="6950276"/>
            <a:ext cx="2968650" cy="399242"/>
          </a:xfrm>
          <a:prstGeom prst="rect">
            <a:avLst/>
          </a:prstGeom>
        </p:spPr>
        <p:txBody>
          <a:bodyPr vert="horz" lIns="91440" tIns="45720" rIns="91440" bIns="45720" rtlCol="0" anchor="ctr"/>
          <a:lstStyle>
            <a:lvl1pPr algn="r">
              <a:defRPr sz="131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00125" rtl="0" eaLnBrk="1" latinLnBrk="0" hangingPunct="1">
        <a:lnSpc>
          <a:spcPct val="90000"/>
        </a:lnSpc>
        <a:spcBef>
          <a:spcPct val="0"/>
        </a:spcBef>
        <a:buNone/>
        <a:defRPr sz="4810" kern="1200">
          <a:solidFill>
            <a:schemeClr val="tx1"/>
          </a:solidFill>
          <a:latin typeface="+mj-lt"/>
          <a:ea typeface="+mj-ea"/>
          <a:cs typeface="+mj-cs"/>
        </a:defRPr>
      </a:lvl1pPr>
    </p:titleStyle>
    <p:bodyStyle>
      <a:lvl1pPr marL="250190" indent="-250190" algn="l" defTabSz="1000125" rtl="0" eaLnBrk="1" latinLnBrk="0" hangingPunct="1">
        <a:lnSpc>
          <a:spcPct val="90000"/>
        </a:lnSpc>
        <a:spcBef>
          <a:spcPct val="219000"/>
        </a:spcBef>
        <a:buFont typeface="Arial" panose="020B0604020202020204" pitchFamily="34" charset="0"/>
        <a:buChar char="•"/>
        <a:defRPr sz="3060" kern="1200">
          <a:solidFill>
            <a:schemeClr val="tx1"/>
          </a:solidFill>
          <a:latin typeface="+mn-lt"/>
          <a:ea typeface="+mn-ea"/>
          <a:cs typeface="+mn-cs"/>
        </a:defRPr>
      </a:lvl1pPr>
      <a:lvl2pPr marL="749935" indent="-250190" algn="l" defTabSz="1000125" rtl="0" eaLnBrk="1" latinLnBrk="0" hangingPunct="1">
        <a:lnSpc>
          <a:spcPct val="90000"/>
        </a:lnSpc>
        <a:spcBef>
          <a:spcPct val="110000"/>
        </a:spcBef>
        <a:buFont typeface="Arial" panose="020B0604020202020204" pitchFamily="34" charset="0"/>
        <a:buChar char="•"/>
        <a:defRPr sz="2625" kern="1200">
          <a:solidFill>
            <a:schemeClr val="tx1"/>
          </a:solidFill>
          <a:latin typeface="+mn-lt"/>
          <a:ea typeface="+mn-ea"/>
          <a:cs typeface="+mn-cs"/>
        </a:defRPr>
      </a:lvl2pPr>
      <a:lvl3pPr marL="1249680" indent="-250190" algn="l" defTabSz="1000125" rtl="0" eaLnBrk="1" latinLnBrk="0" hangingPunct="1">
        <a:lnSpc>
          <a:spcPct val="90000"/>
        </a:lnSpc>
        <a:spcBef>
          <a:spcPct val="110000"/>
        </a:spcBef>
        <a:buFont typeface="Arial" panose="020B0604020202020204" pitchFamily="34" charset="0"/>
        <a:buChar char="•"/>
        <a:defRPr sz="2185" kern="1200">
          <a:solidFill>
            <a:schemeClr val="tx1"/>
          </a:solidFill>
          <a:latin typeface="+mn-lt"/>
          <a:ea typeface="+mn-ea"/>
          <a:cs typeface="+mn-cs"/>
        </a:defRPr>
      </a:lvl3pPr>
      <a:lvl4pPr marL="1749425" indent="-250190" algn="l" defTabSz="1000125" rtl="0" eaLnBrk="1" latinLnBrk="0" hangingPunct="1">
        <a:lnSpc>
          <a:spcPct val="90000"/>
        </a:lnSpc>
        <a:spcBef>
          <a:spcPct val="110000"/>
        </a:spcBef>
        <a:buFont typeface="Arial" panose="020B0604020202020204" pitchFamily="34" charset="0"/>
        <a:buChar char="•"/>
        <a:defRPr sz="1970" kern="1200">
          <a:solidFill>
            <a:schemeClr val="tx1"/>
          </a:solidFill>
          <a:latin typeface="+mn-lt"/>
          <a:ea typeface="+mn-ea"/>
          <a:cs typeface="+mn-cs"/>
        </a:defRPr>
      </a:lvl4pPr>
      <a:lvl5pPr marL="2249805" indent="-250190" algn="l" defTabSz="1000125" rtl="0" eaLnBrk="1" latinLnBrk="0" hangingPunct="1">
        <a:lnSpc>
          <a:spcPct val="90000"/>
        </a:lnSpc>
        <a:spcBef>
          <a:spcPct val="110000"/>
        </a:spcBef>
        <a:buFont typeface="Arial" panose="020B0604020202020204" pitchFamily="34" charset="0"/>
        <a:buChar char="•"/>
        <a:defRPr sz="1970" kern="1200">
          <a:solidFill>
            <a:schemeClr val="tx1"/>
          </a:solidFill>
          <a:latin typeface="+mn-lt"/>
          <a:ea typeface="+mn-ea"/>
          <a:cs typeface="+mn-cs"/>
        </a:defRPr>
      </a:lvl5pPr>
      <a:lvl6pPr marL="2749550" indent="-250190" algn="l" defTabSz="1000125" rtl="0" eaLnBrk="1" latinLnBrk="0" hangingPunct="1">
        <a:lnSpc>
          <a:spcPct val="90000"/>
        </a:lnSpc>
        <a:spcBef>
          <a:spcPct val="110000"/>
        </a:spcBef>
        <a:buFont typeface="Arial" panose="020B0604020202020204" pitchFamily="34" charset="0"/>
        <a:buChar char="•"/>
        <a:defRPr sz="1970" kern="1200">
          <a:solidFill>
            <a:schemeClr val="tx1"/>
          </a:solidFill>
          <a:latin typeface="+mn-lt"/>
          <a:ea typeface="+mn-ea"/>
          <a:cs typeface="+mn-cs"/>
        </a:defRPr>
      </a:lvl6pPr>
      <a:lvl7pPr marL="3249295" indent="-250190" algn="l" defTabSz="1000125" rtl="0" eaLnBrk="1" latinLnBrk="0" hangingPunct="1">
        <a:lnSpc>
          <a:spcPct val="90000"/>
        </a:lnSpc>
        <a:spcBef>
          <a:spcPct val="110000"/>
        </a:spcBef>
        <a:buFont typeface="Arial" panose="020B0604020202020204" pitchFamily="34" charset="0"/>
        <a:buChar char="•"/>
        <a:defRPr sz="1970" kern="1200">
          <a:solidFill>
            <a:schemeClr val="tx1"/>
          </a:solidFill>
          <a:latin typeface="+mn-lt"/>
          <a:ea typeface="+mn-ea"/>
          <a:cs typeface="+mn-cs"/>
        </a:defRPr>
      </a:lvl7pPr>
      <a:lvl8pPr marL="3749675" indent="-250190" algn="l" defTabSz="1000125" rtl="0" eaLnBrk="1" latinLnBrk="0" hangingPunct="1">
        <a:lnSpc>
          <a:spcPct val="90000"/>
        </a:lnSpc>
        <a:spcBef>
          <a:spcPct val="110000"/>
        </a:spcBef>
        <a:buFont typeface="Arial" panose="020B0604020202020204" pitchFamily="34" charset="0"/>
        <a:buChar char="•"/>
        <a:defRPr sz="1970" kern="1200">
          <a:solidFill>
            <a:schemeClr val="tx1"/>
          </a:solidFill>
          <a:latin typeface="+mn-lt"/>
          <a:ea typeface="+mn-ea"/>
          <a:cs typeface="+mn-cs"/>
        </a:defRPr>
      </a:lvl8pPr>
      <a:lvl9pPr marL="4249420" indent="-250190" algn="l" defTabSz="1000125" rtl="0" eaLnBrk="1" latinLnBrk="0" hangingPunct="1">
        <a:lnSpc>
          <a:spcPct val="90000"/>
        </a:lnSpc>
        <a:spcBef>
          <a:spcPct val="110000"/>
        </a:spcBef>
        <a:buFont typeface="Arial" panose="020B0604020202020204" pitchFamily="34" charset="0"/>
        <a:buChar char="•"/>
        <a:defRPr sz="1970" kern="1200">
          <a:solidFill>
            <a:schemeClr val="tx1"/>
          </a:solidFill>
          <a:latin typeface="+mn-lt"/>
          <a:ea typeface="+mn-ea"/>
          <a:cs typeface="+mn-cs"/>
        </a:defRPr>
      </a:lvl9pPr>
    </p:bodyStyle>
    <p:otherStyle>
      <a:defPPr>
        <a:defRPr lang="en-US"/>
      </a:defPPr>
      <a:lvl1pPr marL="0" algn="l" defTabSz="1000125" rtl="0" eaLnBrk="1" latinLnBrk="0" hangingPunct="1">
        <a:defRPr sz="1970" kern="1200">
          <a:solidFill>
            <a:schemeClr val="tx1"/>
          </a:solidFill>
          <a:latin typeface="+mn-lt"/>
          <a:ea typeface="+mn-ea"/>
          <a:cs typeface="+mn-cs"/>
        </a:defRPr>
      </a:lvl1pPr>
      <a:lvl2pPr marL="499745" algn="l" defTabSz="1000125" rtl="0" eaLnBrk="1" latinLnBrk="0" hangingPunct="1">
        <a:defRPr sz="1970" kern="1200">
          <a:solidFill>
            <a:schemeClr val="tx1"/>
          </a:solidFill>
          <a:latin typeface="+mn-lt"/>
          <a:ea typeface="+mn-ea"/>
          <a:cs typeface="+mn-cs"/>
        </a:defRPr>
      </a:lvl2pPr>
      <a:lvl3pPr marL="1000125" algn="l" defTabSz="1000125" rtl="0" eaLnBrk="1" latinLnBrk="0" hangingPunct="1">
        <a:defRPr sz="1970" kern="1200">
          <a:solidFill>
            <a:schemeClr val="tx1"/>
          </a:solidFill>
          <a:latin typeface="+mn-lt"/>
          <a:ea typeface="+mn-ea"/>
          <a:cs typeface="+mn-cs"/>
        </a:defRPr>
      </a:lvl3pPr>
      <a:lvl4pPr marL="1499870" algn="l" defTabSz="1000125" rtl="0" eaLnBrk="1" latinLnBrk="0" hangingPunct="1">
        <a:defRPr sz="1970" kern="1200">
          <a:solidFill>
            <a:schemeClr val="tx1"/>
          </a:solidFill>
          <a:latin typeface="+mn-lt"/>
          <a:ea typeface="+mn-ea"/>
          <a:cs typeface="+mn-cs"/>
        </a:defRPr>
      </a:lvl4pPr>
      <a:lvl5pPr marL="1999615" algn="l" defTabSz="1000125" rtl="0" eaLnBrk="1" latinLnBrk="0" hangingPunct="1">
        <a:defRPr sz="1970" kern="1200">
          <a:solidFill>
            <a:schemeClr val="tx1"/>
          </a:solidFill>
          <a:latin typeface="+mn-lt"/>
          <a:ea typeface="+mn-ea"/>
          <a:cs typeface="+mn-cs"/>
        </a:defRPr>
      </a:lvl5pPr>
      <a:lvl6pPr marL="2499360" algn="l" defTabSz="1000125" rtl="0" eaLnBrk="1" latinLnBrk="0" hangingPunct="1">
        <a:defRPr sz="1970" kern="1200">
          <a:solidFill>
            <a:schemeClr val="tx1"/>
          </a:solidFill>
          <a:latin typeface="+mn-lt"/>
          <a:ea typeface="+mn-ea"/>
          <a:cs typeface="+mn-cs"/>
        </a:defRPr>
      </a:lvl6pPr>
      <a:lvl7pPr marL="2999740" algn="l" defTabSz="1000125" rtl="0" eaLnBrk="1" latinLnBrk="0" hangingPunct="1">
        <a:defRPr sz="1970" kern="1200">
          <a:solidFill>
            <a:schemeClr val="tx1"/>
          </a:solidFill>
          <a:latin typeface="+mn-lt"/>
          <a:ea typeface="+mn-ea"/>
          <a:cs typeface="+mn-cs"/>
        </a:defRPr>
      </a:lvl7pPr>
      <a:lvl8pPr marL="3499485" algn="l" defTabSz="1000125" rtl="0" eaLnBrk="1" latinLnBrk="0" hangingPunct="1">
        <a:defRPr sz="1970" kern="1200">
          <a:solidFill>
            <a:schemeClr val="tx1"/>
          </a:solidFill>
          <a:latin typeface="+mn-lt"/>
          <a:ea typeface="+mn-ea"/>
          <a:cs typeface="+mn-cs"/>
        </a:defRPr>
      </a:lvl8pPr>
      <a:lvl9pPr marL="3999230" algn="l" defTabSz="1000125" rtl="0" eaLnBrk="1" latinLnBrk="0" hangingPunct="1">
        <a:defRPr sz="1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jpeg"/><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 name="Picture 80" descr="2161328[1]"/>
          <p:cNvPicPr>
            <a:picLocks noChangeAspect="1"/>
          </p:cNvPicPr>
          <p:nvPr/>
        </p:nvPicPr>
        <p:blipFill>
          <a:blip r:embed="rId7"/>
          <a:stretch>
            <a:fillRect/>
          </a:stretch>
        </p:blipFill>
        <p:spPr>
          <a:xfrm>
            <a:off x="-710565" y="-1849755"/>
            <a:ext cx="18521045" cy="12023725"/>
          </a:xfrm>
          <a:prstGeom prst="rect">
            <a:avLst/>
          </a:prstGeom>
        </p:spPr>
      </p:pic>
      <p:sp>
        <p:nvSpPr>
          <p:cNvPr id="43" name="Title 42"/>
          <p:cNvSpPr>
            <a:spLocks noGrp="1"/>
          </p:cNvSpPr>
          <p:nvPr>
            <p:ph type="title"/>
          </p:nvPr>
        </p:nvSpPr>
        <p:spPr>
          <a:xfrm>
            <a:off x="907088" y="441152"/>
            <a:ext cx="11379825" cy="1449421"/>
          </a:xfrm>
        </p:spPr>
        <p:txBody>
          <a:bodyPr/>
          <a:p>
            <a:endParaRPr lang="en-US"/>
          </a:p>
        </p:txBody>
      </p:sp>
      <p:pic>
        <p:nvPicPr>
          <p:cNvPr id="6" name="Content Placeholder 5" descr="2161328[1]"/>
          <p:cNvPicPr>
            <a:picLocks noChangeAspect="1"/>
          </p:cNvPicPr>
          <p:nvPr>
            <p:ph sz="half" idx="1"/>
          </p:nvPr>
        </p:nvPicPr>
        <p:blipFill>
          <a:blip r:embed="rId7"/>
          <a:stretch>
            <a:fillRect/>
          </a:stretch>
        </p:blipFill>
        <p:spPr>
          <a:xfrm>
            <a:off x="1331595" y="2038350"/>
            <a:ext cx="4757420" cy="4757420"/>
          </a:xfrm>
          <a:prstGeom prst="rect">
            <a:avLst/>
          </a:prstGeom>
        </p:spPr>
      </p:pic>
      <p:sp>
        <p:nvSpPr>
          <p:cNvPr id="13" name="Rectangles 12"/>
          <p:cNvSpPr/>
          <p:nvPr/>
        </p:nvSpPr>
        <p:spPr>
          <a:xfrm>
            <a:off x="-414020" y="-1143635"/>
            <a:ext cx="17949545" cy="10657205"/>
          </a:xfrm>
          <a:prstGeom prst="rect">
            <a:avLst/>
          </a:prstGeom>
          <a:solidFill>
            <a:schemeClr val="tx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fdg</a:t>
            </a:r>
            <a:endParaRPr lang="en-US"/>
          </a:p>
        </p:txBody>
      </p:sp>
      <p:sp>
        <p:nvSpPr>
          <p:cNvPr id="14" name="Rectangles 13"/>
          <p:cNvSpPr/>
          <p:nvPr/>
        </p:nvSpPr>
        <p:spPr>
          <a:xfrm>
            <a:off x="-128270" y="-428625"/>
            <a:ext cx="17293590" cy="95250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ectangles 14"/>
          <p:cNvSpPr/>
          <p:nvPr/>
        </p:nvSpPr>
        <p:spPr>
          <a:xfrm>
            <a:off x="-128270" y="-837565"/>
            <a:ext cx="17293590" cy="4089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l"/>
            <a:r>
              <a:rPr lang="en-US">
                <a:latin typeface="Microsoft JhengHei" panose="020B0604030504040204" charset="-120"/>
                <a:ea typeface="Microsoft JhengHei" panose="020B0604030504040204" charset="-120"/>
                <a:cs typeface="+mn-ea"/>
              </a:rPr>
              <a:t>Dashboard</a:t>
            </a:r>
            <a:endParaRPr lang="en-US">
              <a:latin typeface="Microsoft JhengHei" panose="020B0604030504040204" charset="-120"/>
              <a:ea typeface="Microsoft JhengHei" panose="020B0604030504040204" charset="-120"/>
              <a:cs typeface="+mn-ea"/>
            </a:endParaRPr>
          </a:p>
        </p:txBody>
      </p:sp>
      <p:sp>
        <p:nvSpPr>
          <p:cNvPr id="16" name="Rounded Rectangle 15"/>
          <p:cNvSpPr/>
          <p:nvPr/>
        </p:nvSpPr>
        <p:spPr>
          <a:xfrm>
            <a:off x="12049760" y="-784225"/>
            <a:ext cx="3693795" cy="3016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600"/>
              <a:t>Search</a:t>
            </a:r>
            <a:endParaRPr lang="en-US" sz="1600"/>
          </a:p>
        </p:txBody>
      </p:sp>
      <p:sp>
        <p:nvSpPr>
          <p:cNvPr id="20" name="Text Box 19"/>
          <p:cNvSpPr txBox="1"/>
          <p:nvPr/>
        </p:nvSpPr>
        <p:spPr>
          <a:xfrm>
            <a:off x="15284450" y="-796925"/>
            <a:ext cx="296545" cy="368300"/>
          </a:xfrm>
          <a:prstGeom prst="rect">
            <a:avLst/>
          </a:prstGeom>
          <a:noFill/>
        </p:spPr>
        <p:txBody>
          <a:bodyPr wrap="none" rtlCol="0" anchor="t">
            <a:spAutoFit/>
          </a:bodyPr>
          <a:p>
            <a:r>
              <a:rPr lang="en-US">
                <a:latin typeface="Arial" panose="020B0604020202020204" pitchFamily="34" charset="0"/>
              </a:rPr>
              <a:t>×</a:t>
            </a:r>
            <a:endParaRPr lang="en-US">
              <a:latin typeface="Arial" panose="020B0604020202020204" pitchFamily="34" charset="0"/>
            </a:endParaRPr>
          </a:p>
        </p:txBody>
      </p:sp>
      <p:sp>
        <p:nvSpPr>
          <p:cNvPr id="21" name="Rounded Rectangle 20"/>
          <p:cNvSpPr/>
          <p:nvPr/>
        </p:nvSpPr>
        <p:spPr>
          <a:xfrm>
            <a:off x="16309340" y="-529590"/>
            <a:ext cx="354965" cy="81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endParaRPr lang="en-US" sz="1600"/>
          </a:p>
        </p:txBody>
      </p:sp>
      <p:sp>
        <p:nvSpPr>
          <p:cNvPr id="22" name="Rounded Rectangle 21"/>
          <p:cNvSpPr/>
          <p:nvPr/>
        </p:nvSpPr>
        <p:spPr>
          <a:xfrm>
            <a:off x="16309340" y="-610870"/>
            <a:ext cx="354965" cy="81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endParaRPr lang="en-US" sz="1600"/>
          </a:p>
        </p:txBody>
      </p:sp>
      <p:sp>
        <p:nvSpPr>
          <p:cNvPr id="23" name="Rounded Rectangle 22"/>
          <p:cNvSpPr/>
          <p:nvPr/>
        </p:nvSpPr>
        <p:spPr>
          <a:xfrm>
            <a:off x="16309340" y="-730250"/>
            <a:ext cx="354965" cy="76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endParaRPr lang="en-US" sz="1600"/>
          </a:p>
        </p:txBody>
      </p:sp>
      <p:sp>
        <p:nvSpPr>
          <p:cNvPr id="24" name="Rectangles 23"/>
          <p:cNvSpPr/>
          <p:nvPr/>
        </p:nvSpPr>
        <p:spPr>
          <a:xfrm>
            <a:off x="114935" y="-266065"/>
            <a:ext cx="15168880" cy="15322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Rectangles 24"/>
          <p:cNvSpPr/>
          <p:nvPr/>
        </p:nvSpPr>
        <p:spPr>
          <a:xfrm>
            <a:off x="114300" y="1504315"/>
            <a:ext cx="4061460" cy="7066915"/>
          </a:xfrm>
          <a:prstGeom prst="rect">
            <a:avLst/>
          </a:prstGeom>
        </p:spPr>
        <p:style>
          <a:lnRef idx="2">
            <a:schemeClr val="dk1"/>
          </a:lnRef>
          <a:fillRef idx="1">
            <a:schemeClr val="lt1"/>
          </a:fillRef>
          <a:effectRef idx="0">
            <a:schemeClr val="dk1"/>
          </a:effectRef>
          <a:fontRef idx="minor">
            <a:schemeClr val="dk1"/>
          </a:fontRef>
        </p:style>
        <p:txBody>
          <a:bodyPr rtlCol="0" anchor="ctr"/>
          <a:p>
            <a:pPr algn="l"/>
            <a:endParaRPr lang="en-US">
              <a:solidFill>
                <a:schemeClr val="tx1"/>
              </a:solidFill>
              <a:effectLst>
                <a:outerShdw blurRad="38100" dist="38100" dir="2700000" algn="tl">
                  <a:srgbClr val="000000">
                    <a:alpha val="43137"/>
                  </a:srgbClr>
                </a:outerShdw>
              </a:effectLst>
            </a:endParaRPr>
          </a:p>
        </p:txBody>
      </p:sp>
      <p:sp>
        <p:nvSpPr>
          <p:cNvPr id="26" name="Rectangles 25"/>
          <p:cNvSpPr/>
          <p:nvPr/>
        </p:nvSpPr>
        <p:spPr>
          <a:xfrm>
            <a:off x="4347210" y="1503045"/>
            <a:ext cx="6695440" cy="7067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atin typeface="Arial" panose="020B0604020202020204" pitchFamily="34" charset="0"/>
                <a:cs typeface="Arial" panose="020B0604020202020204" pitchFamily="34" charset="0"/>
              </a:rPr>
              <a:t>««→</a:t>
            </a:r>
            <a:r>
              <a:rPr lang="en-US">
                <a:sym typeface="+mn-ea"/>
              </a:rPr>
              <a:t>Queue</a:t>
            </a:r>
            <a:endParaRPr lang="en-US"/>
          </a:p>
          <a:p>
            <a:pPr algn="ctr"/>
            <a:endParaRPr lang="en-US">
              <a:latin typeface="Arial" panose="020B0604020202020204" pitchFamily="34" charset="0"/>
              <a:cs typeface="Arial" panose="020B0604020202020204" pitchFamily="34" charset="0"/>
            </a:endParaRPr>
          </a:p>
        </p:txBody>
      </p:sp>
      <p:sp>
        <p:nvSpPr>
          <p:cNvPr id="27" name="Rectangles 26"/>
          <p:cNvSpPr/>
          <p:nvPr/>
        </p:nvSpPr>
        <p:spPr>
          <a:xfrm>
            <a:off x="11203940" y="1503045"/>
            <a:ext cx="5820410" cy="7067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s 3"/>
          <p:cNvSpPr/>
          <p:nvPr/>
        </p:nvSpPr>
        <p:spPr>
          <a:xfrm>
            <a:off x="114935" y="-266065"/>
            <a:ext cx="5958840" cy="15328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4800" b="1"/>
              <a:t>$2,500,000</a:t>
            </a:r>
            <a:r>
              <a:rPr lang="en-US" sz="2800" b="1"/>
              <a:t>                </a:t>
            </a:r>
            <a:endParaRPr lang="en-US" sz="2800" b="1"/>
          </a:p>
          <a:p>
            <a:pPr algn="l"/>
            <a:r>
              <a:rPr lang="en-US" sz="3200" b="1"/>
              <a:t>Total Sale</a:t>
            </a:r>
            <a:endParaRPr lang="en-US" sz="3200" b="1"/>
          </a:p>
        </p:txBody>
      </p:sp>
      <p:sp>
        <p:nvSpPr>
          <p:cNvPr id="5" name="Rectangles 4"/>
          <p:cNvSpPr/>
          <p:nvPr/>
        </p:nvSpPr>
        <p:spPr>
          <a:xfrm>
            <a:off x="4347845" y="-267335"/>
            <a:ext cx="7243445" cy="15341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4400" b="1"/>
              <a:t>$33,500</a:t>
            </a:r>
            <a:endParaRPr lang="en-US" sz="4400" b="1"/>
          </a:p>
          <a:p>
            <a:pPr algn="l"/>
            <a:r>
              <a:rPr lang="en-US" sz="3200" b="1"/>
              <a:t>AVG.Deal Size</a:t>
            </a:r>
            <a:endParaRPr lang="en-US" sz="3200" b="1"/>
          </a:p>
        </p:txBody>
      </p:sp>
      <p:sp>
        <p:nvSpPr>
          <p:cNvPr id="7" name="Rectangles 6"/>
          <p:cNvSpPr/>
          <p:nvPr/>
        </p:nvSpPr>
        <p:spPr>
          <a:xfrm>
            <a:off x="11042015" y="-285750"/>
            <a:ext cx="5981700" cy="15525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5400" b="1"/>
              <a:t>70% </a:t>
            </a:r>
            <a:r>
              <a:rPr lang="en-US" sz="2800" b="1"/>
              <a:t>                        </a:t>
            </a:r>
            <a:endParaRPr lang="en-US" sz="2800" b="1"/>
          </a:p>
          <a:p>
            <a:pPr algn="l"/>
            <a:r>
              <a:rPr lang="en-US" sz="2400" b="1"/>
              <a:t>Yearly sale Target</a:t>
            </a:r>
            <a:r>
              <a:rPr lang="en-US" b="1"/>
              <a:t> </a:t>
            </a:r>
            <a:r>
              <a:rPr lang="en-US" sz="2000" b="1"/>
              <a:t>30 </a:t>
            </a:r>
            <a:r>
              <a:rPr lang="en-US" b="1"/>
              <a:t>        </a:t>
            </a:r>
            <a:r>
              <a:rPr lang="en-US" sz="2400" b="1"/>
              <a:t> $3.5M</a:t>
            </a:r>
            <a:r>
              <a:rPr lang="en-US" b="1"/>
              <a:t>          </a:t>
            </a:r>
            <a:r>
              <a:rPr lang="en-US" sz="2000" b="1"/>
              <a:t>100</a:t>
            </a:r>
            <a:endParaRPr lang="en-US" sz="2000" b="1"/>
          </a:p>
        </p:txBody>
      </p:sp>
      <p:sp>
        <p:nvSpPr>
          <p:cNvPr id="9" name="Striped Right Arrow 8"/>
          <p:cNvSpPr/>
          <p:nvPr/>
        </p:nvSpPr>
        <p:spPr>
          <a:xfrm>
            <a:off x="2788920" y="490220"/>
            <a:ext cx="1558290" cy="720725"/>
          </a:xfrm>
          <a:prstGeom prst="stripedRightArrow">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12" name="Straight Connector 11"/>
          <p:cNvCxnSpPr/>
          <p:nvPr/>
        </p:nvCxnSpPr>
        <p:spPr>
          <a:xfrm>
            <a:off x="6877685" y="537845"/>
            <a:ext cx="2735580" cy="0"/>
          </a:xfrm>
          <a:prstGeom prst="line">
            <a:avLst/>
          </a:prstGeom>
          <a:ln w="107950" cap="rnd" cmpd="sng">
            <a:round/>
          </a:ln>
        </p:spPr>
        <p:style>
          <a:lnRef idx="3">
            <a:schemeClr val="dk1"/>
          </a:lnRef>
          <a:fillRef idx="0">
            <a:schemeClr val="dk1"/>
          </a:fillRef>
          <a:effectRef idx="2">
            <a:schemeClr val="dk1"/>
          </a:effectRef>
          <a:fontRef idx="minor">
            <a:schemeClr val="tx1"/>
          </a:fontRef>
        </p:style>
      </p:cxnSp>
      <p:sp>
        <p:nvSpPr>
          <p:cNvPr id="17" name="Rectangles 16"/>
          <p:cNvSpPr/>
          <p:nvPr/>
        </p:nvSpPr>
        <p:spPr>
          <a:xfrm>
            <a:off x="6877685" y="731520"/>
            <a:ext cx="1481455" cy="2381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r>
              <a:rPr lang="en-US" b="1"/>
              <a:t>Status Queue</a:t>
            </a:r>
            <a:endParaRPr lang="en-US" b="1"/>
          </a:p>
        </p:txBody>
      </p:sp>
      <p:sp>
        <p:nvSpPr>
          <p:cNvPr id="18" name="Rectangles 17"/>
          <p:cNvSpPr/>
          <p:nvPr/>
        </p:nvSpPr>
        <p:spPr>
          <a:xfrm>
            <a:off x="8369300" y="731520"/>
            <a:ext cx="1116330" cy="2381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r>
              <a:rPr lang="en-US" b="1"/>
              <a:t>Goal</a:t>
            </a:r>
            <a:r>
              <a:rPr lang="en-US"/>
              <a:t> </a:t>
            </a:r>
            <a:endParaRPr lang="en-US"/>
          </a:p>
        </p:txBody>
      </p:sp>
      <p:sp>
        <p:nvSpPr>
          <p:cNvPr id="19" name="Rounded Rectangle 18"/>
          <p:cNvSpPr/>
          <p:nvPr/>
        </p:nvSpPr>
        <p:spPr>
          <a:xfrm rot="16200000">
            <a:off x="7191375" y="438785"/>
            <a:ext cx="481965" cy="101600"/>
          </a:xfrm>
          <a:prstGeom prst="roundRect">
            <a:avLst/>
          </a:prstGeom>
          <a:solidFill>
            <a:srgbClr val="FF0000"/>
          </a:solidFill>
          <a:ln w="15875" cap="rnd">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endParaRPr lang="en-US" sz="1600">
              <a:solidFill>
                <a:srgbClr val="FF0000"/>
              </a:solidFill>
            </a:endParaRPr>
          </a:p>
        </p:txBody>
      </p:sp>
      <p:sp>
        <p:nvSpPr>
          <p:cNvPr id="28" name="Oval 27"/>
          <p:cNvSpPr/>
          <p:nvPr/>
        </p:nvSpPr>
        <p:spPr>
          <a:xfrm>
            <a:off x="8369300" y="236855"/>
            <a:ext cx="527050" cy="506730"/>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Rectangles 29"/>
          <p:cNvSpPr/>
          <p:nvPr/>
        </p:nvSpPr>
        <p:spPr>
          <a:xfrm>
            <a:off x="8623935" y="41910"/>
            <a:ext cx="1986280" cy="49593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r>
              <a:rPr lang="en-US" b="1"/>
              <a:t>     $40,000</a:t>
            </a:r>
            <a:endParaRPr lang="en-US" b="1"/>
          </a:p>
        </p:txBody>
      </p:sp>
      <p:graphicFrame>
        <p:nvGraphicFramePr>
          <p:cNvPr id="42" name="Content Placeholder 41"/>
          <p:cNvGraphicFramePr/>
          <p:nvPr>
            <p:ph sz="half" idx="2"/>
          </p:nvPr>
        </p:nvGraphicFramePr>
        <p:xfrm>
          <a:off x="11844020" y="-1071245"/>
          <a:ext cx="6747510" cy="3708400"/>
        </p:xfrm>
        <a:graphic>
          <a:graphicData uri="http://schemas.openxmlformats.org/drawingml/2006/chart">
            <c:chart xmlns:c="http://schemas.openxmlformats.org/drawingml/2006/chart" xmlns:r="http://schemas.openxmlformats.org/officeDocument/2006/relationships" r:id="rId1"/>
          </a:graphicData>
        </a:graphic>
      </p:graphicFrame>
      <p:sp>
        <p:nvSpPr>
          <p:cNvPr id="44" name="Oval 43"/>
          <p:cNvSpPr/>
          <p:nvPr/>
        </p:nvSpPr>
        <p:spPr>
          <a:xfrm>
            <a:off x="14726285" y="41910"/>
            <a:ext cx="815340" cy="344805"/>
          </a:xfrm>
          <a:prstGeom prst="ellipse">
            <a:avLst/>
          </a:prstGeom>
          <a:solidFill>
            <a:schemeClr val="bg2"/>
          </a:solidFill>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sz="1400"/>
              <a:t>70</a:t>
            </a:r>
            <a:endParaRPr lang="en-US" sz="1400"/>
          </a:p>
        </p:txBody>
      </p:sp>
      <p:sp>
        <p:nvSpPr>
          <p:cNvPr id="45" name="Rounded Rectangle 44"/>
          <p:cNvSpPr/>
          <p:nvPr/>
        </p:nvSpPr>
        <p:spPr>
          <a:xfrm>
            <a:off x="335280" y="2425700"/>
            <a:ext cx="3619500" cy="4445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Rounded Rectangle 46"/>
          <p:cNvSpPr/>
          <p:nvPr/>
        </p:nvSpPr>
        <p:spPr>
          <a:xfrm>
            <a:off x="335280" y="2404745"/>
            <a:ext cx="1613535" cy="465455"/>
          </a:xfrm>
          <a:prstGeom prst="round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tx1"/>
                </a:solidFill>
              </a:rPr>
              <a:t>35%</a:t>
            </a:r>
            <a:endParaRPr lang="en-US" sz="2000" b="1">
              <a:solidFill>
                <a:schemeClr val="tx1"/>
              </a:solidFill>
            </a:endParaRPr>
          </a:p>
        </p:txBody>
      </p:sp>
      <p:sp>
        <p:nvSpPr>
          <p:cNvPr id="48" name="Rounded Rectangle 47"/>
          <p:cNvSpPr/>
          <p:nvPr/>
        </p:nvSpPr>
        <p:spPr>
          <a:xfrm>
            <a:off x="335280" y="3697605"/>
            <a:ext cx="3619500" cy="4445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9" name="Rounded Rectangle 48"/>
          <p:cNvSpPr/>
          <p:nvPr/>
        </p:nvSpPr>
        <p:spPr>
          <a:xfrm>
            <a:off x="335280" y="3698240"/>
            <a:ext cx="2247900" cy="443865"/>
          </a:xfrm>
          <a:prstGeom prst="round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tx1"/>
                </a:solidFill>
              </a:rPr>
              <a:t>65%</a:t>
            </a:r>
            <a:endParaRPr lang="en-US" sz="2000" b="1">
              <a:solidFill>
                <a:schemeClr val="tx1"/>
              </a:solidFill>
            </a:endParaRPr>
          </a:p>
        </p:txBody>
      </p:sp>
      <p:sp>
        <p:nvSpPr>
          <p:cNvPr id="50" name="Rounded Rectangle 49"/>
          <p:cNvSpPr/>
          <p:nvPr/>
        </p:nvSpPr>
        <p:spPr>
          <a:xfrm>
            <a:off x="335280" y="4814570"/>
            <a:ext cx="3619500" cy="4445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Rounded Rectangle 50"/>
          <p:cNvSpPr/>
          <p:nvPr/>
        </p:nvSpPr>
        <p:spPr>
          <a:xfrm>
            <a:off x="334645" y="4815205"/>
            <a:ext cx="2344420" cy="444500"/>
          </a:xfrm>
          <a:prstGeom prst="round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tx1"/>
                </a:solidFill>
              </a:rPr>
              <a:t>70%</a:t>
            </a:r>
            <a:endParaRPr lang="en-US" sz="2000" b="1">
              <a:solidFill>
                <a:schemeClr val="tx1"/>
              </a:solidFill>
            </a:endParaRPr>
          </a:p>
        </p:txBody>
      </p:sp>
      <p:sp>
        <p:nvSpPr>
          <p:cNvPr id="52" name="Rounded Rectangle 51"/>
          <p:cNvSpPr/>
          <p:nvPr/>
        </p:nvSpPr>
        <p:spPr>
          <a:xfrm>
            <a:off x="335280" y="5745480"/>
            <a:ext cx="3619500" cy="4445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3" name="Rounded Rectangle 52"/>
          <p:cNvSpPr/>
          <p:nvPr/>
        </p:nvSpPr>
        <p:spPr>
          <a:xfrm>
            <a:off x="335280" y="5745480"/>
            <a:ext cx="3074035" cy="444500"/>
          </a:xfrm>
          <a:prstGeom prst="round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tx1"/>
                </a:solidFill>
              </a:rPr>
              <a:t>83%</a:t>
            </a:r>
            <a:endParaRPr lang="en-US" sz="2000" b="1">
              <a:solidFill>
                <a:schemeClr val="tx1"/>
              </a:solidFill>
            </a:endParaRPr>
          </a:p>
        </p:txBody>
      </p:sp>
      <p:sp>
        <p:nvSpPr>
          <p:cNvPr id="54" name="Rounded Rectangle 53"/>
          <p:cNvSpPr/>
          <p:nvPr/>
        </p:nvSpPr>
        <p:spPr>
          <a:xfrm>
            <a:off x="335280" y="6795770"/>
            <a:ext cx="3619500" cy="4445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5" name="Rounded Rectangle 54"/>
          <p:cNvSpPr/>
          <p:nvPr/>
        </p:nvSpPr>
        <p:spPr>
          <a:xfrm>
            <a:off x="335280" y="6795770"/>
            <a:ext cx="570865" cy="444500"/>
          </a:xfrm>
          <a:prstGeom prst="round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000" b="1">
                <a:solidFill>
                  <a:schemeClr val="tx1"/>
                </a:solidFill>
              </a:rPr>
              <a:t>6%</a:t>
            </a:r>
            <a:endParaRPr lang="en-US" sz="2000" b="1">
              <a:solidFill>
                <a:schemeClr val="tx1"/>
              </a:solidFill>
            </a:endParaRPr>
          </a:p>
        </p:txBody>
      </p:sp>
      <p:sp>
        <p:nvSpPr>
          <p:cNvPr id="56" name="Rectangles 55"/>
          <p:cNvSpPr/>
          <p:nvPr/>
        </p:nvSpPr>
        <p:spPr>
          <a:xfrm>
            <a:off x="114300" y="1503680"/>
            <a:ext cx="3691890" cy="9017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r>
              <a:rPr lang="en-US" sz="2800" b="1"/>
              <a:t>Sales by Region</a:t>
            </a:r>
            <a:endParaRPr lang="en-US" sz="2800" b="1"/>
          </a:p>
        </p:txBody>
      </p:sp>
      <p:sp>
        <p:nvSpPr>
          <p:cNvPr id="57" name="Rectangles 56"/>
          <p:cNvSpPr/>
          <p:nvPr/>
        </p:nvSpPr>
        <p:spPr>
          <a:xfrm>
            <a:off x="158115" y="3006090"/>
            <a:ext cx="3429000" cy="6921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r>
              <a:rPr lang="en-US" sz="2800" b="1"/>
              <a:t>Sales by Country</a:t>
            </a:r>
            <a:endParaRPr lang="en-US" sz="2800" b="1"/>
          </a:p>
        </p:txBody>
      </p:sp>
      <p:sp>
        <p:nvSpPr>
          <p:cNvPr id="58" name="Rectangles 57"/>
          <p:cNvSpPr/>
          <p:nvPr/>
        </p:nvSpPr>
        <p:spPr>
          <a:xfrm>
            <a:off x="114935" y="4142740"/>
            <a:ext cx="2836545" cy="6731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r>
              <a:rPr lang="en-US" sz="2800" b="1">
                <a:sym typeface="+mn-ea"/>
              </a:rPr>
              <a:t>Sales by State</a:t>
            </a:r>
            <a:endParaRPr lang="en-US" sz="2800" b="1"/>
          </a:p>
        </p:txBody>
      </p:sp>
      <p:sp>
        <p:nvSpPr>
          <p:cNvPr id="59" name="Rectangles 58"/>
          <p:cNvSpPr/>
          <p:nvPr/>
        </p:nvSpPr>
        <p:spPr>
          <a:xfrm>
            <a:off x="88265" y="4669155"/>
            <a:ext cx="2836545" cy="15995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r>
              <a:rPr lang="en-US" sz="2800" b="1"/>
              <a:t>Sales by Cities</a:t>
            </a:r>
            <a:endParaRPr lang="en-US" sz="2800" b="1"/>
          </a:p>
        </p:txBody>
      </p:sp>
      <p:sp>
        <p:nvSpPr>
          <p:cNvPr id="60" name="Rectangles 59"/>
          <p:cNvSpPr/>
          <p:nvPr/>
        </p:nvSpPr>
        <p:spPr>
          <a:xfrm>
            <a:off x="114935" y="6045200"/>
            <a:ext cx="3005455" cy="90678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r>
              <a:rPr lang="en-US" sz="2800" b="1"/>
              <a:t>Sales by Zones</a:t>
            </a:r>
            <a:endParaRPr lang="en-US" sz="2800" b="1"/>
          </a:p>
        </p:txBody>
      </p:sp>
      <p:graphicFrame>
        <p:nvGraphicFramePr>
          <p:cNvPr id="61" name="Chart 60"/>
          <p:cNvGraphicFramePr/>
          <p:nvPr/>
        </p:nvGraphicFramePr>
        <p:xfrm>
          <a:off x="4175760" y="2425700"/>
          <a:ext cx="2846705" cy="2411730"/>
        </p:xfrm>
        <a:graphic>
          <a:graphicData uri="http://schemas.openxmlformats.org/drawingml/2006/chart">
            <c:chart xmlns:c="http://schemas.openxmlformats.org/drawingml/2006/chart" xmlns:r="http://schemas.openxmlformats.org/officeDocument/2006/relationships" r:id="rId2"/>
          </a:graphicData>
        </a:graphic>
      </p:graphicFrame>
      <p:sp>
        <p:nvSpPr>
          <p:cNvPr id="62" name="Rectangles 61"/>
          <p:cNvSpPr/>
          <p:nvPr/>
        </p:nvSpPr>
        <p:spPr>
          <a:xfrm>
            <a:off x="4347210" y="1578610"/>
            <a:ext cx="3429000" cy="84709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r>
              <a:rPr lang="en-US" sz="2800" b="1"/>
              <a:t>Sales by product</a:t>
            </a:r>
            <a:endParaRPr lang="en-US" sz="2800" b="1"/>
          </a:p>
        </p:txBody>
      </p:sp>
      <p:graphicFrame>
        <p:nvGraphicFramePr>
          <p:cNvPr id="63" name="Chart 62"/>
          <p:cNvGraphicFramePr/>
          <p:nvPr/>
        </p:nvGraphicFramePr>
        <p:xfrm>
          <a:off x="6132830" y="2404745"/>
          <a:ext cx="3352800" cy="24098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4" name="Chart 63"/>
          <p:cNvGraphicFramePr/>
          <p:nvPr/>
        </p:nvGraphicFramePr>
        <p:xfrm>
          <a:off x="8408035" y="2404745"/>
          <a:ext cx="2418715" cy="2242820"/>
        </p:xfrm>
        <a:graphic>
          <a:graphicData uri="http://schemas.openxmlformats.org/drawingml/2006/chart">
            <c:chart xmlns:c="http://schemas.openxmlformats.org/drawingml/2006/chart" xmlns:r="http://schemas.openxmlformats.org/officeDocument/2006/relationships" r:id="rId4"/>
          </a:graphicData>
        </a:graphic>
      </p:graphicFrame>
      <p:sp>
        <p:nvSpPr>
          <p:cNvPr id="65" name="Rectangles 64"/>
          <p:cNvSpPr/>
          <p:nvPr/>
        </p:nvSpPr>
        <p:spPr>
          <a:xfrm>
            <a:off x="4907280" y="3256280"/>
            <a:ext cx="1384300" cy="7505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800" b="1"/>
              <a:t>80%</a:t>
            </a:r>
            <a:endParaRPr lang="en-US" sz="2800" b="1"/>
          </a:p>
        </p:txBody>
      </p:sp>
      <p:sp>
        <p:nvSpPr>
          <p:cNvPr id="66" name="Rectangles 65"/>
          <p:cNvSpPr/>
          <p:nvPr/>
        </p:nvSpPr>
        <p:spPr>
          <a:xfrm>
            <a:off x="6729095" y="3202305"/>
            <a:ext cx="1630045" cy="80454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800" b="1"/>
              <a:t>66%</a:t>
            </a:r>
            <a:endParaRPr lang="en-US" sz="2800" b="1"/>
          </a:p>
        </p:txBody>
      </p:sp>
      <p:sp>
        <p:nvSpPr>
          <p:cNvPr id="67" name="Rectangles 66"/>
          <p:cNvSpPr/>
          <p:nvPr/>
        </p:nvSpPr>
        <p:spPr>
          <a:xfrm>
            <a:off x="8896350" y="3077210"/>
            <a:ext cx="1586865" cy="89789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800" b="1"/>
              <a:t>43%</a:t>
            </a:r>
            <a:endParaRPr lang="en-US" sz="2800" b="1"/>
          </a:p>
        </p:txBody>
      </p:sp>
      <p:sp>
        <p:nvSpPr>
          <p:cNvPr id="68" name="Rectangles 67"/>
          <p:cNvSpPr/>
          <p:nvPr/>
        </p:nvSpPr>
        <p:spPr>
          <a:xfrm>
            <a:off x="4347210" y="4582795"/>
            <a:ext cx="1944370" cy="6756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800" b="1"/>
              <a:t>Product A</a:t>
            </a:r>
            <a:endParaRPr lang="en-US" sz="2800" b="1"/>
          </a:p>
        </p:txBody>
      </p:sp>
      <p:sp>
        <p:nvSpPr>
          <p:cNvPr id="69" name="Rectangles 68"/>
          <p:cNvSpPr/>
          <p:nvPr/>
        </p:nvSpPr>
        <p:spPr>
          <a:xfrm>
            <a:off x="6438265" y="4582795"/>
            <a:ext cx="2185670" cy="67500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800" b="1"/>
              <a:t>Product B</a:t>
            </a:r>
            <a:endParaRPr lang="en-US" sz="2800" b="1"/>
          </a:p>
        </p:txBody>
      </p:sp>
      <p:sp>
        <p:nvSpPr>
          <p:cNvPr id="70" name="Rectangles 69"/>
          <p:cNvSpPr/>
          <p:nvPr/>
        </p:nvSpPr>
        <p:spPr>
          <a:xfrm>
            <a:off x="8407400" y="4647565"/>
            <a:ext cx="2419985" cy="65595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800" b="1"/>
              <a:t>Product C</a:t>
            </a:r>
            <a:endParaRPr lang="en-US" sz="2800" b="1"/>
          </a:p>
        </p:txBody>
      </p:sp>
      <p:cxnSp>
        <p:nvCxnSpPr>
          <p:cNvPr id="72" name="Straight Connector 71"/>
          <p:cNvCxnSpPr/>
          <p:nvPr/>
        </p:nvCxnSpPr>
        <p:spPr>
          <a:xfrm flipV="1">
            <a:off x="4467860" y="5367655"/>
            <a:ext cx="6370955" cy="21590"/>
          </a:xfrm>
          <a:prstGeom prst="line">
            <a:avLst/>
          </a:prstGeom>
          <a:ln w="53975" cap="rnd"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73" name="Chart 72"/>
          <p:cNvGraphicFramePr/>
          <p:nvPr/>
        </p:nvGraphicFramePr>
        <p:xfrm>
          <a:off x="4347845" y="5389245"/>
          <a:ext cx="6694805" cy="2901950"/>
        </p:xfrm>
        <a:graphic>
          <a:graphicData uri="http://schemas.openxmlformats.org/drawingml/2006/chart">
            <c:chart xmlns:c="http://schemas.openxmlformats.org/drawingml/2006/chart" xmlns:r="http://schemas.openxmlformats.org/officeDocument/2006/relationships" r:id="rId5"/>
          </a:graphicData>
        </a:graphic>
      </p:graphicFrame>
      <p:sp>
        <p:nvSpPr>
          <p:cNvPr id="74" name="Rectangles 73"/>
          <p:cNvSpPr/>
          <p:nvPr/>
        </p:nvSpPr>
        <p:spPr>
          <a:xfrm>
            <a:off x="5121275" y="6951980"/>
            <a:ext cx="952500" cy="5289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2800" b="1"/>
              <a:t>80%</a:t>
            </a:r>
            <a:endParaRPr lang="en-US" sz="2800" b="1"/>
          </a:p>
        </p:txBody>
      </p:sp>
      <p:sp>
        <p:nvSpPr>
          <p:cNvPr id="75" name="Rectangles 74"/>
          <p:cNvSpPr/>
          <p:nvPr/>
        </p:nvSpPr>
        <p:spPr>
          <a:xfrm>
            <a:off x="7853045" y="6951980"/>
            <a:ext cx="1043305" cy="5295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2800" b="1"/>
              <a:t>66%</a:t>
            </a:r>
            <a:endParaRPr lang="en-US" sz="2800" b="1"/>
          </a:p>
        </p:txBody>
      </p:sp>
      <p:sp>
        <p:nvSpPr>
          <p:cNvPr id="76" name="Rectangles 75"/>
          <p:cNvSpPr/>
          <p:nvPr/>
        </p:nvSpPr>
        <p:spPr>
          <a:xfrm>
            <a:off x="9485630" y="6951980"/>
            <a:ext cx="1125220" cy="5283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2800" b="1"/>
              <a:t>43%</a:t>
            </a:r>
            <a:endParaRPr lang="en-US" sz="2800" b="1"/>
          </a:p>
        </p:txBody>
      </p:sp>
      <p:sp>
        <p:nvSpPr>
          <p:cNvPr id="77" name="Rectangles 76"/>
          <p:cNvSpPr/>
          <p:nvPr/>
        </p:nvSpPr>
        <p:spPr>
          <a:xfrm>
            <a:off x="5869305" y="5612765"/>
            <a:ext cx="3027045" cy="655955"/>
          </a:xfrm>
          <a:prstGeom prst="rect">
            <a:avLst/>
          </a:prstGeom>
          <a:noFill/>
          <a:ln w="28575"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sz="2800" b="1"/>
              <a:t>productwise sale</a:t>
            </a:r>
            <a:endParaRPr lang="en-US" sz="2800" b="1"/>
          </a:p>
        </p:txBody>
      </p:sp>
      <p:graphicFrame>
        <p:nvGraphicFramePr>
          <p:cNvPr id="79" name="Chart 78"/>
          <p:cNvGraphicFramePr/>
          <p:nvPr/>
        </p:nvGraphicFramePr>
        <p:xfrm>
          <a:off x="11177270" y="2637155"/>
          <a:ext cx="5846445" cy="5932805"/>
        </p:xfrm>
        <a:graphic>
          <a:graphicData uri="http://schemas.openxmlformats.org/drawingml/2006/chart">
            <c:chart xmlns:c="http://schemas.openxmlformats.org/drawingml/2006/chart" xmlns:r="http://schemas.openxmlformats.org/officeDocument/2006/relationships" r:id="rId6"/>
          </a:graphicData>
        </a:graphic>
      </p:graphicFrame>
      <p:sp>
        <p:nvSpPr>
          <p:cNvPr id="80" name="Rectangles 79"/>
          <p:cNvSpPr/>
          <p:nvPr/>
        </p:nvSpPr>
        <p:spPr>
          <a:xfrm>
            <a:off x="11203940" y="1705610"/>
            <a:ext cx="4572000" cy="72009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r>
              <a:rPr lang="en-US" sz="2800" b="1"/>
              <a:t>Sales on trendine</a:t>
            </a:r>
            <a:endParaRPr lang="en-US" sz="2800" b="1"/>
          </a:p>
        </p:txBody>
      </p:sp>
      <p:sp>
        <p:nvSpPr>
          <p:cNvPr id="83" name="5-Point Star 82"/>
          <p:cNvSpPr/>
          <p:nvPr/>
        </p:nvSpPr>
        <p:spPr>
          <a:xfrm>
            <a:off x="13343255" y="4417695"/>
            <a:ext cx="381000" cy="338455"/>
          </a:xfrm>
          <a:prstGeom prst="star5">
            <a:avLst/>
          </a:prstGeom>
          <a:gradFill>
            <a:gsLst>
              <a:gs pos="0">
                <a:srgbClr val="FE4444"/>
              </a:gs>
              <a:gs pos="100000">
                <a:srgbClr val="832B2B"/>
              </a:gs>
            </a:gsLst>
            <a:lin ang="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4" name="6-Point Star 83"/>
          <p:cNvSpPr/>
          <p:nvPr/>
        </p:nvSpPr>
        <p:spPr>
          <a:xfrm>
            <a:off x="13449300" y="6047740"/>
            <a:ext cx="296545" cy="317500"/>
          </a:xfrm>
          <a:prstGeom prst="star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5" name="6-Point Star 84"/>
          <p:cNvSpPr/>
          <p:nvPr/>
        </p:nvSpPr>
        <p:spPr>
          <a:xfrm>
            <a:off x="15862300" y="4057650"/>
            <a:ext cx="338455" cy="296545"/>
          </a:xfrm>
          <a:prstGeom prst="star6">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Content Placeholder 4" descr="2161328[1]"/>
          <p:cNvPicPr>
            <a:picLocks noChangeAspect="1"/>
          </p:cNvPicPr>
          <p:nvPr>
            <p:ph idx="1"/>
          </p:nvPr>
        </p:nvPicPr>
        <p:blipFill>
          <a:blip r:embed="rId1"/>
          <a:stretch>
            <a:fillRect/>
          </a:stretch>
        </p:blipFill>
        <p:spPr>
          <a:xfrm>
            <a:off x="0" y="0"/>
            <a:ext cx="14447520" cy="8339455"/>
          </a:xfrm>
          <a:prstGeom prst="rect">
            <a:avLst/>
          </a:prstGeom>
        </p:spPr>
      </p:pic>
      <p:sp>
        <p:nvSpPr>
          <p:cNvPr id="8" name="Rounded Rectangle 7"/>
          <p:cNvSpPr/>
          <p:nvPr/>
        </p:nvSpPr>
        <p:spPr>
          <a:xfrm>
            <a:off x="267335" y="330835"/>
            <a:ext cx="2730500" cy="5715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3200" b="1"/>
              <a:t>INSIGHTS</a:t>
            </a:r>
            <a:endParaRPr lang="en-US" sz="3200" b="1"/>
          </a:p>
        </p:txBody>
      </p:sp>
      <p:sp>
        <p:nvSpPr>
          <p:cNvPr id="9" name="Notched Right Arrow 8"/>
          <p:cNvSpPr/>
          <p:nvPr/>
        </p:nvSpPr>
        <p:spPr>
          <a:xfrm>
            <a:off x="470535" y="2486660"/>
            <a:ext cx="720090" cy="528955"/>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Rectangles 11"/>
          <p:cNvSpPr/>
          <p:nvPr/>
        </p:nvSpPr>
        <p:spPr>
          <a:xfrm>
            <a:off x="1317625" y="1491615"/>
            <a:ext cx="12975590" cy="7404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t>figuring out data from unstructured format file provided by client  and then structurised them and converted into source data,  Based on some </a:t>
            </a:r>
            <a:r>
              <a:rPr lang="en-US">
                <a:sym typeface="+mn-ea"/>
              </a:rPr>
              <a:t>research wil </a:t>
            </a:r>
            <a:r>
              <a:rPr lang="en-US"/>
              <a:t>removing unwanted, duplication and invailed information from source date that we prepared.   </a:t>
            </a:r>
            <a:endParaRPr lang="en-US"/>
          </a:p>
        </p:txBody>
      </p:sp>
      <p:sp>
        <p:nvSpPr>
          <p:cNvPr id="13" name="Rectangles 12"/>
          <p:cNvSpPr/>
          <p:nvPr/>
        </p:nvSpPr>
        <p:spPr>
          <a:xfrm>
            <a:off x="1317625" y="2486660"/>
            <a:ext cx="12975590" cy="8667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t>preparing well structured date fromat from source data and scruitnising inforamtion with help of some major analytical tool on various fields ,after sorting out all the required details and will show KPI’S (key performance idicator) on sheets to have better understanding on sales and other fields</a:t>
            </a:r>
            <a:endParaRPr lang="en-US"/>
          </a:p>
        </p:txBody>
      </p:sp>
      <p:sp>
        <p:nvSpPr>
          <p:cNvPr id="14" name="Notched Right Arrow 13"/>
          <p:cNvSpPr/>
          <p:nvPr/>
        </p:nvSpPr>
        <p:spPr>
          <a:xfrm>
            <a:off x="470535" y="1597025"/>
            <a:ext cx="720090" cy="528955"/>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Notched Right Arrow 19"/>
          <p:cNvSpPr/>
          <p:nvPr/>
        </p:nvSpPr>
        <p:spPr>
          <a:xfrm>
            <a:off x="470535" y="3484880"/>
            <a:ext cx="720090" cy="528955"/>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Rectangles 21"/>
          <p:cNvSpPr/>
          <p:nvPr/>
        </p:nvSpPr>
        <p:spPr>
          <a:xfrm>
            <a:off x="1381125" y="3587115"/>
            <a:ext cx="12890500" cy="8255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t>Wil figuer out on  charts and map to clearly showing  which is where to focusing on for increasing profit and sale on different region and cities, and wil save the loyal customers from other competitive business in the market and what are difficulties and suggestion repeatedly affecting customers on purchasing.</a:t>
            </a:r>
            <a:endParaRPr lang="en-US"/>
          </a:p>
        </p:txBody>
      </p:sp>
      <p:sp>
        <p:nvSpPr>
          <p:cNvPr id="23" name="Rectangles 22"/>
          <p:cNvSpPr/>
          <p:nvPr/>
        </p:nvSpPr>
        <p:spPr>
          <a:xfrm>
            <a:off x="1383665" y="4662170"/>
            <a:ext cx="12909550" cy="7188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t> through trendline and reference line to show up our business of profit &amp; loss and with help of forcasted we wil help you to understand How market and business growth in the future and it will help to avoid futurstic risk and save from other competitors in market </a:t>
            </a:r>
            <a:endParaRPr lang="en-US"/>
          </a:p>
        </p:txBody>
      </p:sp>
      <p:sp>
        <p:nvSpPr>
          <p:cNvPr id="24" name="Notched Right Arrow 23"/>
          <p:cNvSpPr/>
          <p:nvPr/>
        </p:nvSpPr>
        <p:spPr>
          <a:xfrm>
            <a:off x="470535" y="4412615"/>
            <a:ext cx="720090" cy="528955"/>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5" name="Rectangles 24"/>
          <p:cNvSpPr/>
          <p:nvPr/>
        </p:nvSpPr>
        <p:spPr>
          <a:xfrm>
            <a:off x="1383665" y="5647690"/>
            <a:ext cx="12960985" cy="7518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t>Level of Detailed expression wil help you to understand in depth of (fixed and excluded and included) business sales and new and existing cutomer on following years. and grouping it to show which region is high on sale and where purchases happened less. </a:t>
            </a:r>
            <a:endParaRPr lang="en-US"/>
          </a:p>
        </p:txBody>
      </p:sp>
      <p:sp>
        <p:nvSpPr>
          <p:cNvPr id="26" name="Notched Right Arrow 25"/>
          <p:cNvSpPr/>
          <p:nvPr/>
        </p:nvSpPr>
        <p:spPr>
          <a:xfrm>
            <a:off x="597535" y="5380990"/>
            <a:ext cx="720090" cy="528955"/>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7" name="Rectangles 26"/>
          <p:cNvSpPr/>
          <p:nvPr/>
        </p:nvSpPr>
        <p:spPr>
          <a:xfrm>
            <a:off x="1383665" y="6610350"/>
            <a:ext cx="12960985" cy="7518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t>Wil provided better toolkit to take your business on well and good trend and wil also guide you on market fluctuatons. </a:t>
            </a:r>
            <a:endParaRPr lang="en-US"/>
          </a:p>
        </p:txBody>
      </p:sp>
      <p:sp>
        <p:nvSpPr>
          <p:cNvPr id="28" name="Notched Right Arrow 27"/>
          <p:cNvSpPr/>
          <p:nvPr/>
        </p:nvSpPr>
        <p:spPr>
          <a:xfrm>
            <a:off x="470535" y="6510655"/>
            <a:ext cx="720090" cy="528955"/>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2161328[1]"/>
          <p:cNvPicPr>
            <a:picLocks noChangeAspect="1"/>
          </p:cNvPicPr>
          <p:nvPr>
            <p:ph idx="1"/>
          </p:nvPr>
        </p:nvPicPr>
        <p:blipFill>
          <a:blip r:embed="rId1"/>
          <a:stretch>
            <a:fillRect/>
          </a:stretch>
        </p:blipFill>
        <p:spPr>
          <a:xfrm>
            <a:off x="635" y="-190500"/>
            <a:ext cx="17498060" cy="8963660"/>
          </a:xfrm>
          <a:prstGeom prst="rect">
            <a:avLst/>
          </a:prstGeom>
        </p:spPr>
      </p:pic>
      <p:sp>
        <p:nvSpPr>
          <p:cNvPr id="7" name="Rounded Rectangle 6"/>
          <p:cNvSpPr/>
          <p:nvPr/>
        </p:nvSpPr>
        <p:spPr>
          <a:xfrm>
            <a:off x="296545" y="414655"/>
            <a:ext cx="2974340" cy="6515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3600" b="1"/>
              <a:t>Estimates</a:t>
            </a:r>
            <a:endParaRPr lang="en-US" sz="3600" b="1"/>
          </a:p>
        </p:txBody>
      </p:sp>
      <p:sp>
        <p:nvSpPr>
          <p:cNvPr id="8" name="Rectangles 7"/>
          <p:cNvSpPr/>
          <p:nvPr/>
        </p:nvSpPr>
        <p:spPr>
          <a:xfrm>
            <a:off x="1482090" y="1339215"/>
            <a:ext cx="7334250" cy="9525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s 8"/>
          <p:cNvSpPr/>
          <p:nvPr/>
        </p:nvSpPr>
        <p:spPr>
          <a:xfrm>
            <a:off x="1482090" y="1358265"/>
            <a:ext cx="5848350" cy="933450"/>
          </a:xfrm>
          <a:prstGeom prst="rect">
            <a:avLst/>
          </a:prstGeom>
          <a:gradFill>
            <a:gsLst>
              <a:gs pos="0">
                <a:srgbClr val="FBFB11"/>
              </a:gs>
              <a:gs pos="100000">
                <a:srgbClr val="838309"/>
              </a:gs>
            </a:gsLst>
            <a:lin ang="0" scaled="0"/>
          </a:gradFill>
        </p:spPr>
        <p:style>
          <a:lnRef idx="2">
            <a:schemeClr val="accent6"/>
          </a:lnRef>
          <a:fillRef idx="1">
            <a:schemeClr val="lt1"/>
          </a:fillRef>
          <a:effectRef idx="0">
            <a:schemeClr val="accent6"/>
          </a:effectRef>
          <a:fontRef idx="minor">
            <a:schemeClr val="dk1"/>
          </a:fontRef>
        </p:style>
        <p:txBody>
          <a:bodyPr rtlCol="0" anchor="ctr"/>
          <a:p>
            <a:pPr algn="l"/>
            <a:r>
              <a:rPr lang="en-US" sz="2000" b="1"/>
              <a:t>Data Collection from unstructured file format</a:t>
            </a:r>
            <a:endParaRPr lang="en-US" sz="2000" b="1"/>
          </a:p>
        </p:txBody>
      </p:sp>
      <p:sp>
        <p:nvSpPr>
          <p:cNvPr id="11" name="Rectangles 10"/>
          <p:cNvSpPr/>
          <p:nvPr/>
        </p:nvSpPr>
        <p:spPr>
          <a:xfrm>
            <a:off x="1482090" y="2533015"/>
            <a:ext cx="7334250" cy="9525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Rectangles 11"/>
          <p:cNvSpPr/>
          <p:nvPr/>
        </p:nvSpPr>
        <p:spPr>
          <a:xfrm>
            <a:off x="1482090" y="2533015"/>
            <a:ext cx="5086985" cy="933450"/>
          </a:xfrm>
          <a:prstGeom prst="rect">
            <a:avLst/>
          </a:prstGeom>
          <a:gradFill>
            <a:gsLst>
              <a:gs pos="0">
                <a:srgbClr val="FBFB11"/>
              </a:gs>
              <a:gs pos="100000">
                <a:srgbClr val="838309"/>
              </a:gs>
            </a:gsLst>
            <a:lin ang="0" scaled="0"/>
          </a:gradFill>
        </p:spPr>
        <p:style>
          <a:lnRef idx="2">
            <a:schemeClr val="accent6"/>
          </a:lnRef>
          <a:fillRef idx="1">
            <a:schemeClr val="lt1"/>
          </a:fillRef>
          <a:effectRef idx="0">
            <a:schemeClr val="accent6"/>
          </a:effectRef>
          <a:fontRef idx="minor">
            <a:schemeClr val="dk1"/>
          </a:fontRef>
        </p:style>
        <p:txBody>
          <a:bodyPr rtlCol="0" anchor="ctr"/>
          <a:p>
            <a:pPr algn="just"/>
            <a:r>
              <a:rPr lang="en-US" sz="2000"/>
              <a:t>Preprocessing techinques and cleaning for further analysis</a:t>
            </a:r>
            <a:endParaRPr lang="en-US" sz="2000"/>
          </a:p>
        </p:txBody>
      </p:sp>
      <p:sp>
        <p:nvSpPr>
          <p:cNvPr id="13" name="Rectangles 12"/>
          <p:cNvSpPr/>
          <p:nvPr/>
        </p:nvSpPr>
        <p:spPr>
          <a:xfrm>
            <a:off x="1482090" y="3688715"/>
            <a:ext cx="7334250" cy="9525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Rectangles 13"/>
          <p:cNvSpPr/>
          <p:nvPr/>
        </p:nvSpPr>
        <p:spPr>
          <a:xfrm>
            <a:off x="1482725" y="3688715"/>
            <a:ext cx="5847715" cy="933450"/>
          </a:xfrm>
          <a:prstGeom prst="rect">
            <a:avLst/>
          </a:prstGeom>
          <a:gradFill>
            <a:gsLst>
              <a:gs pos="0">
                <a:srgbClr val="FBFB11"/>
              </a:gs>
              <a:gs pos="100000">
                <a:srgbClr val="838309"/>
              </a:gs>
            </a:gsLst>
            <a:lin ang="0" scaled="0"/>
          </a:gradFill>
        </p:spPr>
        <p:style>
          <a:lnRef idx="2">
            <a:schemeClr val="accent6"/>
          </a:lnRef>
          <a:fillRef idx="1">
            <a:schemeClr val="lt1"/>
          </a:fillRef>
          <a:effectRef idx="0">
            <a:schemeClr val="accent6"/>
          </a:effectRef>
          <a:fontRef idx="minor">
            <a:schemeClr val="dk1"/>
          </a:fontRef>
        </p:style>
        <p:txBody>
          <a:bodyPr rtlCol="0" anchor="ctr"/>
          <a:p>
            <a:pPr algn="l"/>
            <a:r>
              <a:rPr lang="en-US" sz="2000" b="1"/>
              <a:t>Model Planning </a:t>
            </a:r>
            <a:endParaRPr lang="en-US" sz="2000" b="1"/>
          </a:p>
        </p:txBody>
      </p:sp>
      <p:sp>
        <p:nvSpPr>
          <p:cNvPr id="15" name="Rectangles 14"/>
          <p:cNvSpPr/>
          <p:nvPr/>
        </p:nvSpPr>
        <p:spPr>
          <a:xfrm>
            <a:off x="1482725" y="4920615"/>
            <a:ext cx="7334250" cy="9525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6" name="Rectangles 15"/>
          <p:cNvSpPr/>
          <p:nvPr/>
        </p:nvSpPr>
        <p:spPr>
          <a:xfrm>
            <a:off x="1482725" y="4920615"/>
            <a:ext cx="4418965" cy="933450"/>
          </a:xfrm>
          <a:prstGeom prst="rect">
            <a:avLst/>
          </a:prstGeom>
          <a:gradFill>
            <a:gsLst>
              <a:gs pos="0">
                <a:srgbClr val="FBFB11"/>
              </a:gs>
              <a:gs pos="100000">
                <a:srgbClr val="838309"/>
              </a:gs>
            </a:gsLst>
            <a:lin ang="0" scaled="0"/>
          </a:gradFill>
        </p:spPr>
        <p:style>
          <a:lnRef idx="2">
            <a:schemeClr val="accent6"/>
          </a:lnRef>
          <a:fillRef idx="1">
            <a:schemeClr val="lt1"/>
          </a:fillRef>
          <a:effectRef idx="0">
            <a:schemeClr val="accent6"/>
          </a:effectRef>
          <a:fontRef idx="minor">
            <a:schemeClr val="dk1"/>
          </a:fontRef>
        </p:style>
        <p:txBody>
          <a:bodyPr rtlCol="0" anchor="ctr"/>
          <a:p>
            <a:pPr algn="l"/>
            <a:r>
              <a:rPr lang="en-US" sz="2000" b="1"/>
              <a:t>Model Building</a:t>
            </a:r>
            <a:r>
              <a:rPr lang="en-US"/>
              <a:t> </a:t>
            </a:r>
            <a:endParaRPr lang="en-US"/>
          </a:p>
        </p:txBody>
      </p:sp>
      <p:sp>
        <p:nvSpPr>
          <p:cNvPr id="17" name="Rectangles 16"/>
          <p:cNvSpPr/>
          <p:nvPr/>
        </p:nvSpPr>
        <p:spPr>
          <a:xfrm>
            <a:off x="1482725" y="6076315"/>
            <a:ext cx="7334250" cy="9525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s 17"/>
          <p:cNvSpPr/>
          <p:nvPr/>
        </p:nvSpPr>
        <p:spPr>
          <a:xfrm>
            <a:off x="1482725" y="6076950"/>
            <a:ext cx="6037580" cy="951865"/>
          </a:xfrm>
          <a:prstGeom prst="rect">
            <a:avLst/>
          </a:prstGeom>
          <a:gradFill>
            <a:gsLst>
              <a:gs pos="0">
                <a:srgbClr val="FBFB11"/>
              </a:gs>
              <a:gs pos="100000">
                <a:srgbClr val="838309"/>
              </a:gs>
            </a:gsLst>
            <a:lin ang="0" scaled="0"/>
          </a:gradFill>
        </p:spPr>
        <p:style>
          <a:lnRef idx="2">
            <a:schemeClr val="accent6"/>
          </a:lnRef>
          <a:fillRef idx="1">
            <a:schemeClr val="lt1"/>
          </a:fillRef>
          <a:effectRef idx="0">
            <a:schemeClr val="accent6"/>
          </a:effectRef>
          <a:fontRef idx="minor">
            <a:schemeClr val="dk1"/>
          </a:fontRef>
        </p:style>
        <p:txBody>
          <a:bodyPr rtlCol="0" anchor="ctr"/>
          <a:p>
            <a:pPr algn="l"/>
            <a:r>
              <a:rPr lang="en-US" sz="2000" b="1"/>
              <a:t>Operationalize</a:t>
            </a:r>
            <a:endParaRPr lang="en-US" sz="2000" b="1"/>
          </a:p>
        </p:txBody>
      </p:sp>
      <p:sp>
        <p:nvSpPr>
          <p:cNvPr id="19" name="Rectangles 18"/>
          <p:cNvSpPr/>
          <p:nvPr/>
        </p:nvSpPr>
        <p:spPr>
          <a:xfrm>
            <a:off x="1482725" y="7270115"/>
            <a:ext cx="7334250" cy="9525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Rectangles 19"/>
          <p:cNvSpPr/>
          <p:nvPr/>
        </p:nvSpPr>
        <p:spPr>
          <a:xfrm>
            <a:off x="1482725" y="7270750"/>
            <a:ext cx="5600065" cy="951865"/>
          </a:xfrm>
          <a:prstGeom prst="rect">
            <a:avLst/>
          </a:prstGeom>
          <a:gradFill>
            <a:gsLst>
              <a:gs pos="0">
                <a:srgbClr val="FBFB11"/>
              </a:gs>
              <a:gs pos="100000">
                <a:srgbClr val="838309"/>
              </a:gs>
            </a:gsLst>
            <a:lin ang="0" scaled="0"/>
          </a:gradFill>
        </p:spPr>
        <p:style>
          <a:lnRef idx="2">
            <a:schemeClr val="accent6"/>
          </a:lnRef>
          <a:fillRef idx="1">
            <a:schemeClr val="lt1"/>
          </a:fillRef>
          <a:effectRef idx="0">
            <a:schemeClr val="accent6"/>
          </a:effectRef>
          <a:fontRef idx="minor">
            <a:schemeClr val="dk1"/>
          </a:fontRef>
        </p:style>
        <p:txBody>
          <a:bodyPr rtlCol="0" anchor="ctr"/>
          <a:p>
            <a:pPr algn="l"/>
            <a:r>
              <a:rPr lang="en-US" sz="2000" b="1"/>
              <a:t>Deployment</a:t>
            </a:r>
            <a:endParaRPr lang="en-US" sz="2000" b="1"/>
          </a:p>
        </p:txBody>
      </p:sp>
      <p:sp>
        <p:nvSpPr>
          <p:cNvPr id="25" name="Rectangles 24"/>
          <p:cNvSpPr/>
          <p:nvPr/>
        </p:nvSpPr>
        <p:spPr>
          <a:xfrm>
            <a:off x="8234045" y="1452245"/>
            <a:ext cx="1047750" cy="7651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sz="2000" b="1"/>
          </a:p>
        </p:txBody>
      </p:sp>
      <p:sp>
        <p:nvSpPr>
          <p:cNvPr id="28" name="Cross 27"/>
          <p:cNvSpPr/>
          <p:nvPr/>
        </p:nvSpPr>
        <p:spPr>
          <a:xfrm>
            <a:off x="9034780" y="3279775"/>
            <a:ext cx="1924050" cy="1809115"/>
          </a:xfrm>
          <a:prstGeom prst="plus">
            <a:avLst/>
          </a:prstGeom>
          <a:gradFill>
            <a:gsLst>
              <a:gs pos="0">
                <a:srgbClr val="FE4444"/>
              </a:gs>
              <a:gs pos="100000">
                <a:srgbClr val="832B2B"/>
              </a:gs>
            </a:gsLst>
            <a:lin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Rectangles 28"/>
          <p:cNvSpPr/>
          <p:nvPr/>
        </p:nvSpPr>
        <p:spPr>
          <a:xfrm>
            <a:off x="11396980" y="1995805"/>
            <a:ext cx="5924550" cy="485775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p>
            <a:pPr algn="ctr"/>
            <a:endParaRPr lang="en-US" sz="2800" b="1"/>
          </a:p>
        </p:txBody>
      </p:sp>
      <p:sp>
        <p:nvSpPr>
          <p:cNvPr id="30" name="Rectangles 29"/>
          <p:cNvSpPr/>
          <p:nvPr/>
        </p:nvSpPr>
        <p:spPr>
          <a:xfrm>
            <a:off x="14387830" y="5805805"/>
            <a:ext cx="2819400" cy="9715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b="1"/>
              <a:t>INR 15,000</a:t>
            </a:r>
            <a:endParaRPr lang="en-US" sz="3600" b="1"/>
          </a:p>
        </p:txBody>
      </p:sp>
      <p:sp>
        <p:nvSpPr>
          <p:cNvPr id="31" name="Rectangles 30"/>
          <p:cNvSpPr/>
          <p:nvPr/>
        </p:nvSpPr>
        <p:spPr>
          <a:xfrm>
            <a:off x="11396980" y="3140075"/>
            <a:ext cx="3582035" cy="747395"/>
          </a:xfrm>
          <a:prstGeom prst="rect">
            <a:avLst/>
          </a:prstGeom>
          <a:solidFill>
            <a:schemeClr val="tx1">
              <a:lumMod val="50000"/>
              <a:lumOff val="5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400" b="1">
                <a:latin typeface="Malgun Gothic" panose="020B0503020000020004" charset="-127"/>
                <a:ea typeface="Malgun Gothic" panose="020B0503020000020004" charset="-127"/>
              </a:rPr>
              <a:t>Total Hours of workin</a:t>
            </a:r>
            <a:r>
              <a:rPr lang="en-US" sz="2000" b="1">
                <a:latin typeface="Malgun Gothic" panose="020B0503020000020004" charset="-127"/>
                <a:ea typeface="Malgun Gothic" panose="020B0503020000020004" charset="-127"/>
              </a:rPr>
              <a:t>g</a:t>
            </a:r>
            <a:r>
              <a:rPr lang="en-US"/>
              <a:t> </a:t>
            </a:r>
            <a:endParaRPr lang="en-US"/>
          </a:p>
        </p:txBody>
      </p:sp>
      <p:sp>
        <p:nvSpPr>
          <p:cNvPr id="32" name="Rectangles 31"/>
          <p:cNvSpPr/>
          <p:nvPr/>
        </p:nvSpPr>
        <p:spPr>
          <a:xfrm>
            <a:off x="11396980" y="4050665"/>
            <a:ext cx="3582035" cy="747395"/>
          </a:xfrm>
          <a:prstGeom prst="rect">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400" b="1">
                <a:latin typeface="Malgun Gothic" panose="020B0503020000020004" charset="-127"/>
                <a:ea typeface="Malgun Gothic" panose="020B0503020000020004" charset="-127"/>
              </a:rPr>
              <a:t>Cost per Hour</a:t>
            </a:r>
            <a:r>
              <a:rPr lang="en-US" sz="2400">
                <a:latin typeface="Malgun Gothic" panose="020B0503020000020004" charset="-127"/>
                <a:ea typeface="Malgun Gothic" panose="020B0503020000020004" charset="-127"/>
              </a:rPr>
              <a:t> </a:t>
            </a:r>
            <a:endParaRPr lang="en-US" sz="2400">
              <a:latin typeface="Malgun Gothic" panose="020B0503020000020004" charset="-127"/>
              <a:ea typeface="Malgun Gothic" panose="020B0503020000020004" charset="-127"/>
            </a:endParaRPr>
          </a:p>
        </p:txBody>
      </p:sp>
      <p:sp>
        <p:nvSpPr>
          <p:cNvPr id="33" name="Rectangles 32"/>
          <p:cNvSpPr/>
          <p:nvPr/>
        </p:nvSpPr>
        <p:spPr>
          <a:xfrm>
            <a:off x="11396980" y="4920615"/>
            <a:ext cx="3582035" cy="747395"/>
          </a:xfrm>
          <a:prstGeom prst="rect">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just"/>
            <a:r>
              <a:rPr lang="en-US" sz="2000" b="1">
                <a:latin typeface="Malgun Gothic" panose="020B0503020000020004" charset="-127"/>
                <a:ea typeface="Malgun Gothic" panose="020B0503020000020004" charset="-127"/>
              </a:rPr>
              <a:t>Consulting </a:t>
            </a:r>
            <a:r>
              <a:rPr lang="en-US" sz="2000" b="1"/>
              <a:t>and </a:t>
            </a:r>
            <a:r>
              <a:rPr lang="en-US" sz="2000" b="1">
                <a:latin typeface="Malgun Gothic" panose="020B0503020000020004" charset="-127"/>
                <a:ea typeface="Malgun Gothic" panose="020B0503020000020004" charset="-127"/>
              </a:rPr>
              <a:t>presentation </a:t>
            </a:r>
            <a:r>
              <a:rPr lang="en-US" sz="2000" b="1"/>
              <a:t>of </a:t>
            </a:r>
            <a:r>
              <a:rPr lang="en-US" sz="2000" b="1">
                <a:latin typeface="Malgun Gothic" panose="020B0503020000020004" charset="-127"/>
                <a:ea typeface="Malgun Gothic" panose="020B0503020000020004" charset="-127"/>
              </a:rPr>
              <a:t>insights</a:t>
            </a:r>
            <a:r>
              <a:rPr lang="en-US"/>
              <a:t> </a:t>
            </a:r>
            <a:endParaRPr lang="en-US"/>
          </a:p>
        </p:txBody>
      </p:sp>
      <p:sp>
        <p:nvSpPr>
          <p:cNvPr id="34" name="Rectangles 33"/>
          <p:cNvSpPr/>
          <p:nvPr/>
        </p:nvSpPr>
        <p:spPr>
          <a:xfrm>
            <a:off x="15264130" y="3140075"/>
            <a:ext cx="1943100" cy="76073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400" b="1"/>
              <a:t>X8 Hours</a:t>
            </a:r>
            <a:endParaRPr lang="en-US" sz="2400" b="1"/>
          </a:p>
        </p:txBody>
      </p:sp>
      <p:sp>
        <p:nvSpPr>
          <p:cNvPr id="35" name="Rectangles 34"/>
          <p:cNvSpPr/>
          <p:nvPr/>
        </p:nvSpPr>
        <p:spPr>
          <a:xfrm>
            <a:off x="15264130" y="4037330"/>
            <a:ext cx="1943100" cy="76073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400" b="1"/>
              <a:t>RS.1500</a:t>
            </a:r>
            <a:endParaRPr lang="en-US" sz="2400" b="1"/>
          </a:p>
        </p:txBody>
      </p:sp>
      <p:sp>
        <p:nvSpPr>
          <p:cNvPr id="36" name="Rectangles 35"/>
          <p:cNvSpPr/>
          <p:nvPr/>
        </p:nvSpPr>
        <p:spPr>
          <a:xfrm>
            <a:off x="15264130" y="4907280"/>
            <a:ext cx="1943100" cy="76073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sz="2400" b="1"/>
              <a:t>RS.3000</a:t>
            </a:r>
            <a:endParaRPr lang="en-US" sz="2400" b="1"/>
          </a:p>
        </p:txBody>
      </p:sp>
      <p:sp>
        <p:nvSpPr>
          <p:cNvPr id="37" name="Rectangles 36"/>
          <p:cNvSpPr/>
          <p:nvPr/>
        </p:nvSpPr>
        <p:spPr>
          <a:xfrm>
            <a:off x="11616055" y="2217420"/>
            <a:ext cx="5486400" cy="7429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3600" b="1">
                <a:latin typeface="Malgun Gothic" panose="020B0503020000020004" charset="-127"/>
                <a:ea typeface="Malgun Gothic" panose="020B0503020000020004" charset="-127"/>
              </a:rPr>
              <a:t>Detailed of services</a:t>
            </a:r>
            <a:endParaRPr lang="en-US" sz="3600" b="1">
              <a:latin typeface="Malgun Gothic" panose="020B0503020000020004" charset="-127"/>
              <a:ea typeface="Malgun Gothic" panose="020B0503020000020004" charset="-127"/>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2170</Words>
  <Application>WPS Presentation</Application>
  <PresentationFormat>Widescreen</PresentationFormat>
  <Paragraphs>116</Paragraphs>
  <Slides>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vt:i4>
      </vt:variant>
    </vt:vector>
  </HeadingPairs>
  <TitlesOfParts>
    <vt:vector size="15" baseType="lpstr">
      <vt:lpstr>Arial</vt:lpstr>
      <vt:lpstr>SimSun</vt:lpstr>
      <vt:lpstr>Wingdings</vt:lpstr>
      <vt:lpstr>Microsoft JhengHei</vt:lpstr>
      <vt:lpstr>Showcard Gothic</vt:lpstr>
      <vt:lpstr>Calibri</vt:lpstr>
      <vt:lpstr>Microsoft YaHei</vt:lpstr>
      <vt:lpstr>Arial Unicode MS</vt:lpstr>
      <vt:lpstr>Calibri Light</vt:lpstr>
      <vt:lpstr>Malgun Gothic</vt:lpstr>
      <vt:lpstr>Malgun Gothic Semilight</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prasa</dc:creator>
  <cp:lastModifiedBy>prasa</cp:lastModifiedBy>
  <cp:revision>11</cp:revision>
  <dcterms:created xsi:type="dcterms:W3CDTF">2021-05-20T16:28:20Z</dcterms:created>
  <dcterms:modified xsi:type="dcterms:W3CDTF">2021-05-21T02:31:15Z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