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1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07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5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3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3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8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6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9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8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BFEC-85BA-4BEF-8810-DA1C3616DC6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E420-91C0-4B66-BAE0-3D533C5B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0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259A-35E5-4123-9312-827521D4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Coursera Capstone IBM Applied Data Science Capstone Opening a New Shopping Mall in Kuala Lumpur, Malaysia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0B53A-B52E-4E77-8E77-F8233E01B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Prasanth Loka</a:t>
            </a:r>
          </a:p>
        </p:txBody>
      </p:sp>
    </p:spTree>
    <p:extLst>
      <p:ext uri="{BB962C8B-B14F-4D97-AF65-F5344CB8AC3E}">
        <p14:creationId xmlns:p14="http://schemas.microsoft.com/office/powerpoint/2010/main" val="4292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CCC-2973-4215-9BF0-F6970345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0FBA-1BE5-49AE-BC7F-3A2DC53D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Location of the shopping mall is one of the most important decisions that will determine whether the mall will be a success or a failure </a:t>
            </a:r>
          </a:p>
          <a:p>
            <a:r>
              <a:rPr lang="en-IN" dirty="0"/>
              <a:t>• Objective: To analyse and select the best locations in the city of Kuala Lumpur, Malaysia to open a new shopping mall </a:t>
            </a:r>
          </a:p>
          <a:p>
            <a:r>
              <a:rPr lang="en-IN" dirty="0"/>
              <a:t>• This project is timely as the city is currently suffering from oversupply of shopping malls </a:t>
            </a:r>
          </a:p>
          <a:p>
            <a:r>
              <a:rPr lang="en-IN" dirty="0"/>
              <a:t>• Business question :In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9885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EE85-7AF1-4DB8-9139-5C2E2702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8A58-E6AC-4978-BAF8-BF72E092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Data required ➢List of neighbourhoods in Kuala Lumpur ➢Latitude and longitude coordinates of the neighbourhoods ➢Venue data, particularly data related to shopping malls </a:t>
            </a:r>
          </a:p>
          <a:p>
            <a:r>
              <a:rPr lang="en-IN" dirty="0"/>
              <a:t>• Sources of data :</a:t>
            </a:r>
          </a:p>
          <a:p>
            <a:pPr marL="0" indent="0">
              <a:buNone/>
            </a:pPr>
            <a:r>
              <a:rPr lang="en-IN" dirty="0"/>
              <a:t>-Wikipedia page for neighbourhoods (https://en.wikipedia.org/wiki/Category:Suburbs_in_Kuala_Lumpur)</a:t>
            </a:r>
          </a:p>
          <a:p>
            <a:pPr marL="0" indent="0">
              <a:buNone/>
            </a:pPr>
            <a:r>
              <a:rPr lang="en-IN" dirty="0"/>
              <a:t>-Geocoder package for latitude and longitude coordinates </a:t>
            </a:r>
          </a:p>
          <a:p>
            <a:r>
              <a:rPr lang="en-IN" dirty="0"/>
              <a:t>-Foursquare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360538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0C9E-5E3B-4990-96F9-B638A275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CF9F-628A-49AC-86EA-049D07EE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Web scraping Wikipedia page for neighbourhoods list</a:t>
            </a:r>
          </a:p>
          <a:p>
            <a:r>
              <a:rPr lang="en-IN" dirty="0"/>
              <a:t> • Get latitude and longitude coordinates using Geocoder </a:t>
            </a:r>
          </a:p>
          <a:p>
            <a:r>
              <a:rPr lang="en-IN" dirty="0"/>
              <a:t>• Use Foursquare API to get venue data </a:t>
            </a:r>
          </a:p>
          <a:p>
            <a:r>
              <a:rPr lang="en-IN" dirty="0"/>
              <a:t>• Group data by neighbourhood and taking the mean of the frequency of occurrence of each venue category </a:t>
            </a:r>
          </a:p>
          <a:p>
            <a:r>
              <a:rPr lang="en-IN" dirty="0"/>
              <a:t>• Filter venue category by Shopping Mall </a:t>
            </a:r>
          </a:p>
          <a:p>
            <a:r>
              <a:rPr lang="en-IN" dirty="0"/>
              <a:t>• Perform clustering on the data by using k-means clustering </a:t>
            </a:r>
          </a:p>
          <a:p>
            <a:r>
              <a:rPr lang="en-IN" dirty="0"/>
              <a:t>•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975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C75C-5992-4BF4-880A-0EFD528B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865"/>
            <a:ext cx="10515600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8C02-68A9-4B2B-BED7-C6A41594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928980"/>
            <a:ext cx="10515600" cy="4351338"/>
          </a:xfrm>
        </p:spPr>
        <p:txBody>
          <a:bodyPr/>
          <a:lstStyle/>
          <a:p>
            <a:r>
              <a:rPr lang="en-IN" dirty="0"/>
              <a:t>• Categorized the neighbourhoods into 3 clusters : -</a:t>
            </a:r>
          </a:p>
          <a:p>
            <a:pPr marL="0" indent="0">
              <a:buNone/>
            </a:pPr>
            <a:r>
              <a:rPr lang="en-IN" dirty="0"/>
              <a:t>-Cluster 0: Neighbourhoods with moderate number of shopping malls</a:t>
            </a:r>
          </a:p>
          <a:p>
            <a:pPr marL="0" indent="0">
              <a:buNone/>
            </a:pPr>
            <a:r>
              <a:rPr lang="en-IN" dirty="0"/>
              <a:t> -Cluster 1: Neighbourhoods with low number to no existence of shopping malls </a:t>
            </a:r>
          </a:p>
          <a:p>
            <a:pPr marL="0" indent="0">
              <a:buNone/>
            </a:pPr>
            <a:r>
              <a:rPr lang="en-IN" dirty="0"/>
              <a:t>-Cluster 2: Neighbourhoods with high concentration of shopping malls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45F1F-DD0E-41F9-B789-DBDE4F49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60" y="2982989"/>
            <a:ext cx="5848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4268-3BAE-4D5F-9218-FB26BF7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86B0-447A-4F46-BA0A-C1FA21C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shopping malls are concentrated in the central area of the city </a:t>
            </a:r>
          </a:p>
          <a:p>
            <a:r>
              <a:rPr lang="en-IN" dirty="0"/>
              <a:t>• Highest number in cluster 2 and moderate number in cluster 0 </a:t>
            </a:r>
          </a:p>
          <a:p>
            <a:r>
              <a:rPr lang="en-IN" dirty="0"/>
              <a:t>• Cluster 1 has very low number to no shopping mall in the neighbourhoods </a:t>
            </a:r>
          </a:p>
          <a:p>
            <a:r>
              <a:rPr lang="en-IN" dirty="0"/>
              <a:t>• 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16064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BD54-7670-4FD5-996E-7C53654A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17CC-BD22-4B47-9CFD-21384EE8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Open new shopping malls in neighbourhoods in cluster 1 with little to no competition </a:t>
            </a:r>
          </a:p>
          <a:p>
            <a:r>
              <a:rPr lang="en-IN" dirty="0"/>
              <a:t>• Can also open in neighbourhoods in cluster 0 with moderate competition if have unique selling propositions to stand out from the competition </a:t>
            </a:r>
          </a:p>
          <a:p>
            <a:r>
              <a:rPr lang="en-IN" dirty="0"/>
              <a:t>• Avoid neighbourhoods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213664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866-B027-4022-B3D4-22AFFF8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E66D-61F2-4B23-843B-B7141AFA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Answer to business question: The neighbourhoods in cluster 1 are the most preferred locations to open a new shopping mall </a:t>
            </a:r>
          </a:p>
          <a:p>
            <a:r>
              <a:rPr lang="en-IN" dirty="0"/>
              <a:t>•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38402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90F0-B43C-4095-9666-91FFB051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2402889"/>
            <a:ext cx="10353761" cy="1326321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555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490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Coursera Capstone IBM Applied Data Science Capstone Opening a New Shopping Mall in Kuala Lumpur, Malaysia </vt:lpstr>
      <vt:lpstr>Business Problem</vt:lpstr>
      <vt:lpstr>Data</vt:lpstr>
      <vt:lpstr>Methodology</vt:lpstr>
      <vt:lpstr>Results</vt:lpstr>
      <vt:lpstr>Discussion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 Opening a New Shopping Mall in Kuala Lumpur, Malaysia </dc:title>
  <dc:creator>Loka prasanth</dc:creator>
  <cp:lastModifiedBy>Loka prasanth</cp:lastModifiedBy>
  <cp:revision>1</cp:revision>
  <dcterms:created xsi:type="dcterms:W3CDTF">2019-12-20T12:40:54Z</dcterms:created>
  <dcterms:modified xsi:type="dcterms:W3CDTF">2019-12-20T12:47:41Z</dcterms:modified>
</cp:coreProperties>
</file>