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0" r:id="rId4"/>
    <p:sldId id="258" r:id="rId5"/>
    <p:sldId id="266" r:id="rId6"/>
    <p:sldId id="259" r:id="rId7"/>
    <p:sldId id="261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052D-019A-4CD5-B271-0CCE5251120C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D126-F686-4D44-AEA5-22503F5C8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052D-019A-4CD5-B271-0CCE5251120C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D126-F686-4D44-AEA5-22503F5C8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052D-019A-4CD5-B271-0CCE5251120C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D126-F686-4D44-AEA5-22503F5C8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052D-019A-4CD5-B271-0CCE5251120C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D126-F686-4D44-AEA5-22503F5C8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052D-019A-4CD5-B271-0CCE5251120C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D126-F686-4D44-AEA5-22503F5C8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052D-019A-4CD5-B271-0CCE5251120C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D126-F686-4D44-AEA5-22503F5C8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052D-019A-4CD5-B271-0CCE5251120C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D126-F686-4D44-AEA5-22503F5C8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052D-019A-4CD5-B271-0CCE5251120C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D126-F686-4D44-AEA5-22503F5C8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052D-019A-4CD5-B271-0CCE5251120C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D126-F686-4D44-AEA5-22503F5C8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052D-019A-4CD5-B271-0CCE5251120C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D126-F686-4D44-AEA5-22503F5C8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052D-019A-4CD5-B271-0CCE5251120C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756D126-F686-4D44-AEA5-22503F5C8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15052D-019A-4CD5-B271-0CCE5251120C}" type="datetimeFigureOut">
              <a:rPr lang="en-US" smtClean="0"/>
              <a:pPr/>
              <a:t>22-Jul-19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56D126-F686-4D44-AEA5-22503F5C84C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Machine Breakdown</a:t>
            </a:r>
            <a:endParaRPr lang="en-US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By</a:t>
            </a:r>
          </a:p>
          <a:p>
            <a:pPr algn="ctr"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Prasanth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Sabnaveesu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Either C5.0 and </a:t>
            </a:r>
            <a:r>
              <a:rPr lang="en-US" dirty="0" err="1" smtClean="0"/>
              <a:t>Ada</a:t>
            </a:r>
            <a:r>
              <a:rPr lang="en-US" dirty="0" smtClean="0"/>
              <a:t>-Boosting is predominant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4488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dirty="0" smtClean="0"/>
                        <a:t>C5.o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dirty="0" smtClean="0"/>
                        <a:t>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84.44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>
                <a:latin typeface="Bernard MT Condensed" pitchFamily="18" charset="0"/>
              </a:rPr>
              <a:t>Thank you</a:t>
            </a:r>
            <a:endParaRPr lang="en-US" sz="9600" dirty="0"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Dataset </a:t>
            </a:r>
            <a:r>
              <a:rPr lang="en-US" dirty="0"/>
              <a:t>consists of anonymized features of machines environment. </a:t>
            </a:r>
            <a:r>
              <a:rPr lang="en-US" dirty="0" smtClean="0"/>
              <a:t>predict </a:t>
            </a:r>
            <a:r>
              <a:rPr lang="en-US" dirty="0"/>
              <a:t>whether machine will breakdown. The data is collected from a fleet of machines of the same type. Each machine starts with different degrees of initial wear and manufacturing variation which is unknown to the user.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Breakdown is my Predicted variables</a:t>
            </a:r>
            <a:r>
              <a:rPr lang="en-US" dirty="0" smtClean="0"/>
              <a:t>.	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There are 136399 observations  and 24 attributes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There are only two numerical attributes v19, v20. Rest all attributes are converted into categorical because there are only levels less than 25 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Preprocess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Read data into R-file and converted all missing values into NA’s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Omitted missing values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Checked for duplicated observations.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Converted necessary  variables into categorical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Removed unique attribute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Splitted data into train and test using caret package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Dummification is also done.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229600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applied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C5.0</a:t>
            </a:r>
          </a:p>
          <a:p>
            <a:pPr marL="514350" indent="-514350">
              <a:buAutoNum type="arabicPeriod"/>
            </a:pPr>
            <a:r>
              <a:rPr lang="en-US" dirty="0" smtClean="0"/>
              <a:t>Random Forest</a:t>
            </a:r>
          </a:p>
          <a:p>
            <a:pPr marL="514350" indent="-514350">
              <a:buAutoNum type="arabicPeriod"/>
            </a:pPr>
            <a:r>
              <a:rPr lang="en-US" dirty="0" smtClean="0"/>
              <a:t>Ada Boosting</a:t>
            </a:r>
          </a:p>
          <a:p>
            <a:pPr marL="514350" indent="-514350">
              <a:buAutoNum type="arabicPeriod"/>
            </a:pPr>
            <a:r>
              <a:rPr lang="en-US" dirty="0" smtClean="0"/>
              <a:t>SVM using linear Kernel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Train:</a:t>
            </a:r>
          </a:p>
          <a:p>
            <a:pPr>
              <a:buNone/>
            </a:pPr>
            <a:r>
              <a:rPr lang="en-US" dirty="0" smtClean="0"/>
              <a:t>Accuracy:  100</a:t>
            </a:r>
          </a:p>
          <a:p>
            <a:pPr>
              <a:buNone/>
            </a:pPr>
            <a:r>
              <a:rPr lang="en-US" b="1" dirty="0" smtClean="0"/>
              <a:t>Test:</a:t>
            </a:r>
          </a:p>
          <a:p>
            <a:pPr>
              <a:buNone/>
            </a:pPr>
            <a:r>
              <a:rPr lang="en-US" dirty="0" smtClean="0"/>
              <a:t>Accuracy:  84.44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Train:</a:t>
            </a:r>
            <a:br>
              <a:rPr lang="en-US" dirty="0" smtClean="0"/>
            </a:br>
            <a:r>
              <a:rPr lang="en-US" dirty="0" smtClean="0"/>
              <a:t>Accuracy: 84.34</a:t>
            </a:r>
          </a:p>
          <a:p>
            <a:pPr>
              <a:buNone/>
            </a:pPr>
            <a:r>
              <a:rPr lang="en-US" dirty="0" smtClean="0"/>
              <a:t>Test:</a:t>
            </a:r>
          </a:p>
          <a:p>
            <a:pPr>
              <a:buNone/>
            </a:pPr>
            <a:r>
              <a:rPr lang="en-US" dirty="0" smtClean="0"/>
              <a:t>Accuracy: 84.63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</a:t>
            </a:r>
            <a:r>
              <a:rPr lang="en-US" smtClean="0"/>
              <a:t>-Boosting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Train:</a:t>
            </a:r>
            <a:br>
              <a:rPr lang="en-US" dirty="0" smtClean="0"/>
            </a:br>
            <a:r>
              <a:rPr lang="en-US" dirty="0" smtClean="0"/>
              <a:t>Accuracy: 84.34</a:t>
            </a:r>
          </a:p>
          <a:p>
            <a:pPr>
              <a:buNone/>
            </a:pPr>
            <a:r>
              <a:rPr lang="en-US" dirty="0" smtClean="0"/>
              <a:t>Test:</a:t>
            </a:r>
          </a:p>
          <a:p>
            <a:pPr>
              <a:buNone/>
            </a:pPr>
            <a:r>
              <a:rPr lang="en-US" dirty="0" smtClean="0"/>
              <a:t>Accuracy: 84.63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404</TotalTime>
  <Words>161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Machine Breakdown</vt:lpstr>
      <vt:lpstr>Problem Statement </vt:lpstr>
      <vt:lpstr>Analyzing Attributes </vt:lpstr>
      <vt:lpstr>Preprocess steps</vt:lpstr>
      <vt:lpstr>Plots</vt:lpstr>
      <vt:lpstr>Models applied </vt:lpstr>
      <vt:lpstr>Random Forest</vt:lpstr>
      <vt:lpstr>C50</vt:lpstr>
      <vt:lpstr>Ada-Boosting </vt:lpstr>
      <vt:lpstr>Either C5.0 and Ada-Boosting is predominant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Cute4 Presentation</dc:title>
  <dc:creator>Admin</dc:creator>
  <cp:lastModifiedBy>Admin</cp:lastModifiedBy>
  <cp:revision>29</cp:revision>
  <dcterms:created xsi:type="dcterms:W3CDTF">2019-05-06T12:42:34Z</dcterms:created>
  <dcterms:modified xsi:type="dcterms:W3CDTF">2019-07-22T11:54:31Z</dcterms:modified>
</cp:coreProperties>
</file>