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51435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7C8847-94BC-4E23-B889-5472814998C7}" v="35" dt="2024-07-27T07:23:37.7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2105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63077-C9F9-44C9-9F4B-5E8F3CCCA80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358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https://learn.g2.com/patch-management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https://www.conceptdraw.com/How-To-Guide/it-security-solutions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https://www.hostinger.in/tutorials/what-is-vpn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https://weberblog.net/types-of-vpn/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https://jayendrapatil.com/aws-vpc-vpn-cloudhub/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https://securitygladiators.com/security/ipsec/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https://home.ubalt.edu/abento/650/wan/sld034.htm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https://jayendrapatil.com/aws-vpc-vpn-cloudhub/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https://noise.getoto.net/2021/08/30/authenticate-aws-client-vpn-users-with-aws-single-sign-on/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https://www.securnite.com/index.php/onepress_service/security-logging-and-monitoring/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552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5991"/>
            <a:ext cx="7775673" cy="25348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74499" cy="51185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8004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3615"/>
            <a:ext cx="7765321" cy="119414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500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2010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3616"/>
            <a:ext cx="7765322" cy="11897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991074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87917"/>
            <a:ext cx="7765322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1031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3718"/>
            <a:ext cx="2474217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6240"/>
            <a:ext cx="2473919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3718"/>
            <a:ext cx="2474866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6240"/>
            <a:ext cx="2468408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3718"/>
            <a:ext cx="2468408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5476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79121"/>
            <a:ext cx="2474216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46924"/>
            <a:ext cx="247423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79120"/>
            <a:ext cx="2475252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46924"/>
            <a:ext cx="2467425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79121"/>
            <a:ext cx="2470694" cy="76427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1035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51840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06993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200"/>
            <a:ext cx="5744029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11276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120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6950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519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6240"/>
            <a:ext cx="3829503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6240"/>
            <a:ext cx="3820616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1816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4174"/>
            <a:ext cx="3830406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6240"/>
            <a:ext cx="3649166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4174"/>
            <a:ext cx="3821518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90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03590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C037-B719-49A6-A669-129F1E4FEA42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E68B5-3221-4A1E-AED2-4F9C6C102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23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200"/>
            <a:ext cx="4642119" cy="38862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28850"/>
            <a:ext cx="2949178" cy="211454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7478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4447330" cy="17716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161"/>
            <a:ext cx="2441517" cy="366227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28850"/>
            <a:ext cx="4451213" cy="211455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9012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120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  <p:sldLayoutId id="2147483998" r:id="rId17"/>
    <p:sldLayoutId id="2147483999" r:id="rId18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ACD892-4D81-CF5D-324C-A6206D8241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83" y="384677"/>
            <a:ext cx="720090" cy="7200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5D06EF-D4A7-5101-6692-538699FD6E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302" y="384677"/>
            <a:ext cx="725805" cy="725805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37F289-D78D-E2AD-A161-88538720F667}"/>
              </a:ext>
            </a:extLst>
          </p:cNvPr>
          <p:cNvSpPr txBox="1"/>
          <p:nvPr/>
        </p:nvSpPr>
        <p:spPr>
          <a:xfrm>
            <a:off x="1677761" y="510338"/>
            <a:ext cx="4573166" cy="870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en-IN" sz="135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SAVEETHA SCHOOL OF ENGINEERING</a:t>
            </a:r>
            <a:endParaRPr lang="en-IN" sz="825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en-IN" sz="135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SAVEETHA INSTITUTE OF MEDICAL AND TECHNICAL SCIENCES</a:t>
            </a:r>
            <a:endParaRPr lang="en-IN" sz="825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A33FF7-5224-A2F7-9341-BC356C17948B}"/>
              </a:ext>
            </a:extLst>
          </p:cNvPr>
          <p:cNvSpPr txBox="1"/>
          <p:nvPr/>
        </p:nvSpPr>
        <p:spPr>
          <a:xfrm>
            <a:off x="560819" y="1346953"/>
            <a:ext cx="695109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COURSE CODE:</a:t>
            </a:r>
            <a:r>
              <a:rPr lang="en-IN" sz="1350" dirty="0"/>
              <a:t> </a:t>
            </a:r>
          </a:p>
          <a:p>
            <a:pPr algn="ctr"/>
            <a:r>
              <a:rPr lang="en-I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CSA1590 CLOUD COMPUTING FOR BIG DATA ANLYTICS FOR VIRTUAL CLUSTERS</a:t>
            </a:r>
          </a:p>
          <a:p>
            <a:endParaRPr lang="en-US" sz="13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E2D2F3-2C78-9F77-E96A-910AD1C1CB8E}"/>
              </a:ext>
            </a:extLst>
          </p:cNvPr>
          <p:cNvSpPr txBox="1"/>
          <p:nvPr/>
        </p:nvSpPr>
        <p:spPr>
          <a:xfrm>
            <a:off x="263590" y="2065305"/>
            <a:ext cx="623742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TOPIC</a:t>
            </a:r>
            <a:r>
              <a:rPr lang="en-US" sz="2100" dirty="0"/>
              <a:t>: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on Designing and Implementing a Secure VPN Solution on AWS Cloud for a Distributed Workforce</a:t>
            </a: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7161B9-6A3C-7805-C433-1EA15808BE76}"/>
              </a:ext>
            </a:extLst>
          </p:cNvPr>
          <p:cNvSpPr txBox="1"/>
          <p:nvPr/>
        </p:nvSpPr>
        <p:spPr>
          <a:xfrm rot="10800000" flipH="1" flipV="1">
            <a:off x="257331" y="3548629"/>
            <a:ext cx="33534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NAME:Dr.Gnana Soundari</a:t>
            </a:r>
            <a:endParaRPr lang="en-IN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E8C2BB-31B2-753B-5F83-1A19C03234D3}"/>
              </a:ext>
            </a:extLst>
          </p:cNvPr>
          <p:cNvSpPr txBox="1"/>
          <p:nvPr/>
        </p:nvSpPr>
        <p:spPr>
          <a:xfrm>
            <a:off x="285046" y="3940665"/>
            <a:ext cx="237230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By,</a:t>
            </a:r>
          </a:p>
          <a:p>
            <a:r>
              <a:rPr lang="en-US" sz="1350" dirty="0"/>
              <a:t>NAME :M.PRASANTH</a:t>
            </a:r>
          </a:p>
          <a:p>
            <a:r>
              <a:rPr lang="en-IN" sz="1350" dirty="0"/>
              <a:t>REG.NO:192211249</a:t>
            </a:r>
          </a:p>
        </p:txBody>
      </p:sp>
      <p:pic>
        <p:nvPicPr>
          <p:cNvPr id="3074" name="Picture 2" descr="How to create on-demand backups and restore the backup for Amazon RDS using AWS  Backup(Part 1)? - The Workfall Blog">
            <a:extLst>
              <a:ext uri="{FF2B5EF4-FFF2-40B4-BE49-F238E27FC236}">
                <a16:creationId xmlns:a16="http://schemas.microsoft.com/office/drawing/2014/main" id="{4C1B439B-25D8-8FC7-4386-03A59559F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134" y="3048244"/>
            <a:ext cx="2812902" cy="16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62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E0B90C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EAE2D6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9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learn.g2.com/hs-fs/hubfs/Patch-Management-Process.png?width=18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857766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Best Practices for VPN Management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Implement regular updates and patches for VPN software and associated configurations.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Conduct periodic security reviews and penetration testing to identify vulnerabilities.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Educate users on security best practices to minimize risks associated with remote access.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E0B90C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EAE2D6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10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conceptdraw.com/How-To-Guide/picture/it-security-solutions/Computer-and-Networks-Network-Security-Diagrams-Access-Control-and-Encryp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857766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Conclusion and Next Steps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A secure VPN solution is critical for protecting data in a distributed workforce environment.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Following best practices in design, configuration, and management enhances overall security.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Organizations should continuously evaluate and improve their VPN solutions to adapt to evolving threats.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Slide 24 PowerPoint Template">
            <a:extLst>
              <a:ext uri="{FF2B5EF4-FFF2-40B4-BE49-F238E27FC236}">
                <a16:creationId xmlns:a16="http://schemas.microsoft.com/office/drawing/2014/main" id="{CB239320-573D-C85A-39EC-1F93F0156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0746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93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E0B90C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EAE2D6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1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hostinger.in/tutorials/wp-content/uploads/sites/2/2022/05/what-is-a-vpn-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857766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Introduction to Secure VPN Solutions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A Virtual Private Network (VPN) provides a secure connection between users and the cloud.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A secure VPN is essential for protecting sensitive data as a distributed workforce accesses resources.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This presentation outlines the design and implementation of a VPN solution on AWS Cloud.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E0B90C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EAE2D6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2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eberblog.net/wp-content/uploads/2020/04/Types-of-VP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857766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Understanding VPN Types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There are several types of VPNs, including Site-to-Site and Remote Access VPNs.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Each type serves different use cases depending on the organization's needs and workforce distribution.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Understanding these types helps in selecting the right solution for your specific environment.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E0B90C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EAE2D6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3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jayendrapatil.com/wp-content/uploads/2016/06/VPN-Connec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857766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AWS VPN Services Overview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AWS offers multiple VPN services, including AWS Site-to-Site VPN and AWS Client VPN.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These services enable secure connections from on-premises networks and individual users to AWS resources.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Leveraging AWS's robust infrastructure enhances security and scalability for remote access solutions.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E0B90C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EAE2D6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4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securitygladiators.com/wp-content/uploads/ipse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857766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Key Security Considerations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Securing VPN connections involves encryption protocols such as IPsec and OpenVPN.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Regular security assessments and compliance checks are crucial to maintaining a secure environment.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Implementing multi-factor authentication adds an extra layer of security for remote users.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E0B90C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EAE2D6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5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home.ubalt.edu/abento/650/wan/img034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857766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Designing the VPN Architecture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A well-architected VPN solution should consider high availability and redundancy.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The architecture should incorporate AWS services like Amazon VPC, Transit Gateway, and Route 53.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Proper design ensures optimal performance and security for a distributed workforce.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E0B90C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EAE2D6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6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jayendrapatil.com/wp-content/uploads/2016/06/VPN-Connec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857766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Configuring AWS Site-to-Site VPN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AWS Site-to-Site VPN connects your on-premises network securely to your AWS VPC.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Configuration involves setting up a Virtual Private Gateway and customer gateway on AWS.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Routing settings need to be defined to enable traffic flow between networks seamlessly.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E0B90C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EAE2D6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7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d2908q01vomqb2.cloudfront.net/22d200f8670dbdb3e253a90eee5098477c95c23d/2021/08/23/AWS-Client-VPN-AWS-SSO-1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857766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Setting Up AWS Client VPN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AWS Client VPN allows individual users to connect securely to AWS resources from anywhere.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Configuration includes creating a Client VPN endpoint and associating it with a VPC.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User authentication can be configured through Active Directory or SAML-based identity providers.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E0B90C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EAE2D6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8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securnite.com/wp-content/uploads/2018/10/Log-Management-ow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857766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Monitoring and Logging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Monitoring VPN connections is essential for identifying potential security threats.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AWS CloudWatch can be utilized for real-time monitoring and alerting on VPN metrics.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Enabling AWS CloudTrail allows logging of API calls, providing an audit trail of access events.</a:t>
            </a:r>
            <a:endParaRPr lang="en-US" sz="1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21</TotalTime>
  <Words>683</Words>
  <Application>Microsoft Office PowerPoint</Application>
  <PresentationFormat>On-screen Show (16:9)</PresentationFormat>
  <Paragraphs>101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Calibri</vt:lpstr>
      <vt:lpstr>Rockwell</vt:lpstr>
      <vt:lpstr>Times New Roman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Implementing A Secure VPN Solution On AWS Cloud For A Distributed Workforce</dc:title>
  <dc:subject>Designing And Implementing A Secure VPN Solution On AWS Cloud For A Distributed Workforce</dc:subject>
  <dc:creator>SlideMake.com</dc:creator>
  <cp:lastModifiedBy>PRASANTH SONY</cp:lastModifiedBy>
  <cp:revision>2</cp:revision>
  <dcterms:created xsi:type="dcterms:W3CDTF">2024-07-27T07:01:36Z</dcterms:created>
  <dcterms:modified xsi:type="dcterms:W3CDTF">2024-08-01T04:50:25Z</dcterms:modified>
</cp:coreProperties>
</file>