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handoutMaster" Target="handoutMasters/handoutMaster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58C32E-5589-40F9-B879-86891378D7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7EC6C-1FFB-47F5-A178-92582D8F65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9CE59-6421-47D3-AB03-4D806E11B2BA}" type="datetime1">
              <a:rPr lang="en-GB" smtClean="0"/>
              <a:t>18/11/2024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40725-CEE4-4CFC-A53A-3A48BBF5A0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6E10B-36A5-4ACE-AFD4-6C40668C86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3A711-026C-46C5-84E3-1DBF64D5D1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1750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8C002-8F7D-4A85-8505-43C93CACAE88}" type="datetime1">
              <a:rPr lang="en-GB" smtClean="0"/>
              <a:pPr/>
              <a:t>18/11/2024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65C22-0DF6-4B3A-84DA-56EA7DEAF930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50879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65C22-0DF6-4B3A-84DA-56EA7DEAF93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36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rtlCol="0"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rtlCol="0"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8363BB-E335-4457-A1D5-54470B8115D2}" type="datetime1">
              <a:rPr lang="en-GB" noProof="0" smtClean="0"/>
              <a:t>18/11/2024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299E73-3995-4EB1-8AFB-DFE74C6EE814}" type="datetime1">
              <a:rPr lang="en-GB" noProof="0" smtClean="0"/>
              <a:t>18/11/2024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F3828B-15A0-4EE1-924F-8EB7E760B69A}" type="datetime1">
              <a:rPr lang="en-GB" noProof="0" smtClean="0"/>
              <a:t>18/11/2024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GB" noProof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rtlCol="0" anchor="b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90157B-4278-4934-9CFE-8682E72A3622}" type="datetime1">
              <a:rPr lang="en-GB" noProof="0" smtClean="0"/>
              <a:t>18/11/2024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F31BA3-5A19-4D58-BDCD-31A8C49CE101}" type="datetime1">
              <a:rPr lang="en-GB" noProof="0" smtClean="0"/>
              <a:t>18/11/2024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92E557-CC1A-46CB-A4E4-E8F132DE35CA}" type="datetime1">
              <a:rPr lang="en-GB" noProof="0" smtClean="0"/>
              <a:t>18/11/2024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DFB725-621A-47E3-9F94-86000D02EC36}" type="datetime1">
              <a:rPr lang="en-GB" noProof="0" smtClean="0"/>
              <a:t>18/11/2024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9333C77-0158-454C-844F-B7AB9BD7DAD4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rtlCol="0" anchor="ctr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87BF6C-CBB8-46C2-BD2F-DD8B037C38E9}" type="datetime1">
              <a:rPr lang="en-GB" noProof="0" smtClean="0"/>
              <a:t>18/11/2024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636FD8-57EE-4BF6-93D0-CFE4927E6B6B}" type="datetime1">
              <a:rPr lang="en-GB" noProof="0" smtClean="0"/>
              <a:t>18/11/2024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1398DC-39A0-4D49-8116-967B5FF84C45}" type="datetime1">
              <a:rPr lang="en-GB" noProof="0" smtClean="0"/>
              <a:t>18/11/2024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F9F84F-7ECE-4C69-911D-0DE73FC435F8}" type="datetime1">
              <a:rPr lang="en-GB" noProof="0" smtClean="0"/>
              <a:t>18/11/2024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FF9F0C5-380F-41C2-899A-BAC0F0927E16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C0EA37-CD25-4310-BFA1-F37695ECC25E}" type="datetime1">
              <a:rPr lang="en-GB" noProof="0" smtClean="0"/>
              <a:t>18/11/2024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119FF7-A8C3-43E6-AAD2-57D5AC494C44}" type="datetime1">
              <a:rPr lang="en-GB" noProof="0" smtClean="0"/>
              <a:t>18/11/2024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026D02-296D-4888-85F3-7CF9F6F38CB4}" type="datetime1">
              <a:rPr lang="en-GB" noProof="0" smtClean="0"/>
              <a:t>18/11/2024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rtlCol="0" anchor="b">
            <a:normAutofit/>
          </a:bodyPr>
          <a:lstStyle>
            <a:lvl1pPr>
              <a:defRPr sz="20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7C72E5-9104-45E2-84E7-02AEA9071D56}" type="datetime1">
              <a:rPr lang="en-GB" noProof="0" smtClean="0"/>
              <a:t>18/11/2024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19954A3-9DFD-4C44-94BA-B95130A3BA1C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CE63E1-D066-4741-B9A7-6CD0E5635AAE}" type="datetime1">
              <a:rPr lang="en-GB" noProof="0" smtClean="0"/>
              <a:t>18/11/2024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C537A32-6DC9-4DCC-84EE-42C24D5DD25D}" type="datetime1">
              <a:rPr lang="en-GB" noProof="0" smtClean="0"/>
              <a:t>18/11/2024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Owl–a design study material app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664292"/>
          </a:xfrm>
        </p:spPr>
        <p:txBody>
          <a:bodyPr rtlCol="0">
            <a:normAutofit/>
          </a:bodyPr>
          <a:lstStyle/>
          <a:p>
            <a:pPr rtl="0"/>
            <a:endParaRPr lang="en-GB" b="1" dirty="0"/>
          </a:p>
          <a:p>
            <a:pPr rtl="0"/>
            <a:r>
              <a:rPr lang="en-GB" b="1" dirty="0"/>
              <a:t>Submitted by:</a:t>
            </a:r>
          </a:p>
          <a:p>
            <a:pPr rtl="0"/>
            <a:r>
              <a:rPr lang="en-GB" b="1" dirty="0" err="1"/>
              <a:t>Suriya.p.b</a:t>
            </a:r>
            <a:endParaRPr lang="en-GB" b="1" dirty="0"/>
          </a:p>
          <a:p>
            <a:pPr rtl="0"/>
            <a:r>
              <a:rPr lang="en-GB" b="1" dirty="0"/>
              <a:t>Mohamed </a:t>
            </a:r>
            <a:r>
              <a:rPr lang="en-GB" b="1" dirty="0" err="1"/>
              <a:t>Arsal.A</a:t>
            </a:r>
            <a:endParaRPr lang="en-GB" b="1" dirty="0"/>
          </a:p>
          <a:p>
            <a:pPr rtl="0"/>
            <a:r>
              <a:rPr lang="en-GB" b="1" dirty="0" err="1"/>
              <a:t>Prasanth.T</a:t>
            </a:r>
            <a:endParaRPr lang="en-GB" b="1" dirty="0"/>
          </a:p>
          <a:p>
            <a:pPr rtl="0"/>
            <a:r>
              <a:rPr lang="en-GB" b="1" dirty="0" err="1"/>
              <a:t>Sharan</a:t>
            </a:r>
            <a:r>
              <a:rPr lang="en-GB" dirty="0" err="1"/>
              <a:t>.S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7229-D6CE-E756-4BEA-11F76839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Description: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7330A-82CC-95A4-235D-D41256CF3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183" y="1393031"/>
            <a:ext cx="8907819" cy="45276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/>
              <a:t>
The Owl M app is to provide an engaging educational platform that allows users to explore and learn various skills in design, art, architecture, and fashion through a user-friendly interface that adheres to Material Design principles. This enhances the learning experience by ensuring intuitive navigation and visually appealing content. 
Key Objectives of Owl M – A Material Design Study App
User –Centric Learning Experience:
Create an intuitive interface that prioritizes user engagement and ease of navigation.
Incorporate interactive elements that facilitate active learning and retention of information.
Material Design Integration:
Utilize Material Design principles to ensure a visually appealing and cohesive aesthetic throughout the app.
Implement responsive layouts and animations that enhance user interaction and satisfaction.
Community and Collaboration
Foster a community where users can share their work, provide feedback, and collaborate on projects.
Integrate social features that allow users to connect and learn from each other.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059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96421-31AD-2951-63F1-67FE681BF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 code: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47172-5F8D-4BB8-5298-F29A71EE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303" y="2047875"/>
            <a:ext cx="8596668" cy="50839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Overall Directory Layout :
```
Owl/ assets/    # Static files (images, fonts, translations, e</a:t>
            </a:r>
          </a:p>
          <a:p>
            <a:pPr marL="0" indent="0">
              <a:buNone/>
            </a:pPr>
            <a:r>
              <a:rPr lang="en-GB" b="1" dirty="0"/>
              <a:t> lib/          # Source code (Flutter app logic and UI components)
─ components/        # Reusable UI components
 screens/      # Individual screen layouts
models/     # Data models services/          # API calls, authentication, and backend communication
providers/       # State management files (e.g., using Provider or </a:t>
            </a:r>
            <a:r>
              <a:rPr lang="en-GB" b="1" dirty="0" err="1"/>
              <a:t>Riverpod</a:t>
            </a:r>
            <a:r>
              <a:rPr lang="en-GB" b="1" dirty="0"/>
              <a:t>)
 </a:t>
            </a:r>
            <a:r>
              <a:rPr lang="en-GB" b="1" dirty="0" err="1"/>
              <a:t>utils</a:t>
            </a:r>
            <a:r>
              <a:rPr lang="en-GB" b="1" dirty="0"/>
              <a:t>/    # Utility functions and constants
</a:t>
            </a:r>
            <a:r>
              <a:rPr lang="en-GB" b="1" dirty="0" err="1"/>
              <a:t>main.dart</a:t>
            </a:r>
            <a:r>
              <a:rPr lang="en-GB" b="1" dirty="0"/>
              <a:t>          # App entry point test/                  # Unit and integration </a:t>
            </a:r>
            <a:r>
              <a:rPr lang="en-GB" b="1" dirty="0" err="1"/>
              <a:t>tests.docs</a:t>
            </a:r>
            <a:r>
              <a:rPr lang="en-GB" b="1" dirty="0"/>
              <a:t>/                  # Documentation for developers and contributors
 android/    # Android-specific files  </a:t>
            </a:r>
            <a:r>
              <a:rPr lang="en-GB" b="1" dirty="0" err="1"/>
              <a:t>ios</a:t>
            </a:r>
            <a:r>
              <a:rPr lang="en-GB" b="1" dirty="0"/>
              <a:t>/                   # iOS-specific files
─ web/    # Web-specific files (if applicable)
 </a:t>
            </a:r>
            <a:r>
              <a:rPr lang="en-GB" b="1" dirty="0" err="1"/>
              <a:t>pubspec.yaml</a:t>
            </a:r>
            <a:r>
              <a:rPr lang="en-GB" b="1" dirty="0"/>
              <a:t>   # Project dependencies and configuration
</a:t>
            </a:r>
            <a:r>
              <a:rPr lang="en-GB" b="1" dirty="0" err="1"/>
              <a:t>Readme.md</a:t>
            </a:r>
            <a:r>
              <a:rPr lang="en-GB" b="1" dirty="0"/>
              <a:t>       # Project overview and setup guide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902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50DE0-02DA-CCFC-0236-13C861326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88156"/>
            <a:ext cx="8596668" cy="55532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/>
              <a:t>The core source code of the application.
- Components: Reusable widgets for consistent design and functionality.
  lib/components/
  buttons/           # Button components (e.g., primary, secondary)
  cards/             # Card components (e.g., lesson cards, progress cards)
  modals/            # Modal or dialog components
- Screens: UI layouts for each app screen
  lib/screens/
  </a:t>
            </a:r>
            <a:r>
              <a:rPr lang="en-GB" b="1" dirty="0" err="1"/>
              <a:t>auth</a:t>
            </a:r>
            <a:r>
              <a:rPr lang="en-GB" b="1" dirty="0"/>
              <a:t>/              # Authentication screens (login, signup, forgot password)
  dashboard/         # Main dashboard for users
  learning/          # Learning modules and lesson screens</a:t>
            </a:r>
          </a:p>
          <a:p>
            <a:pPr marL="0" indent="0">
              <a:buNone/>
            </a:pPr>
            <a:r>
              <a:rPr lang="en-GB" b="1" dirty="0"/>
              <a:t>   tools/             # Creative tools (sketching, 3D viewer, etc.)
  community/         # Discussion forums and collaboration spaces
  settings/          # User settings and preferences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8864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F099E-0029-1DB0-D46E-D3FFFBA0E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479"/>
            <a:ext cx="8596668" cy="4486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Test/
unit/                # Tests for individual functions and logic</a:t>
            </a:r>
          </a:p>
          <a:p>
            <a:pPr marL="0" indent="0">
              <a:buNone/>
            </a:pPr>
            <a:r>
              <a:rPr lang="en-GB" b="1" dirty="0"/>
              <a:t> widget/              # Tests for individual components and UI
integration/         # End-to-end tests for user flows
# d. `docs/`
Documentation to support development and collaboration.
docs/
 </a:t>
            </a:r>
            <a:r>
              <a:rPr lang="en-GB" b="1" dirty="0" err="1"/>
              <a:t>API.md</a:t>
            </a:r>
            <a:r>
              <a:rPr lang="en-GB" b="1" dirty="0"/>
              <a:t>               # Details of API endpoints and usage
 </a:t>
            </a:r>
            <a:r>
              <a:rPr lang="en-GB" b="1" dirty="0" err="1"/>
              <a:t>CONTRIBUTING.md</a:t>
            </a:r>
            <a:r>
              <a:rPr lang="en-GB" b="1" dirty="0"/>
              <a:t>      # Guidelines for contributors
</a:t>
            </a:r>
            <a:r>
              <a:rPr lang="en-GB" b="1" dirty="0" err="1"/>
              <a:t>STYLEGUIDE.md</a:t>
            </a:r>
            <a:r>
              <a:rPr lang="en-GB" b="1" dirty="0"/>
              <a:t>        # Code styling and best practices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74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CCB3-E61A-A1D5-CF10-FF18ABD16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31BA9B-5991-6485-3BE7-564D8CB32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6181" y="2160588"/>
            <a:ext cx="6419663" cy="3881437"/>
          </a:xfrm>
        </p:spPr>
      </p:pic>
    </p:spTree>
    <p:extLst>
      <p:ext uri="{BB962C8B-B14F-4D97-AF65-F5344CB8AC3E}">
        <p14:creationId xmlns:p14="http://schemas.microsoft.com/office/powerpoint/2010/main" val="5761768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1</Words>
  <Application>Microsoft Office PowerPoint</Application>
  <PresentationFormat>Widescreen</PresentationFormat>
  <Paragraphs>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Facet</vt:lpstr>
      <vt:lpstr>Owl–a design study material app </vt:lpstr>
      <vt:lpstr>Description:</vt:lpstr>
      <vt:lpstr>Source code:</vt:lpstr>
      <vt:lpstr>PowerPoint Presentation</vt:lpstr>
      <vt:lpstr>PowerPoint Presentation</vt:lpstr>
      <vt:lpstr>Output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Owl–a design study material app </dc:title>
  <dc:creator>mohamed arsal</dc:creator>
  <cp:lastModifiedBy>mohamed arsal</cp:lastModifiedBy>
  <cp:revision>1</cp:revision>
  <dcterms:created xsi:type="dcterms:W3CDTF">2024-11-18T13:45:00Z</dcterms:created>
  <dcterms:modified xsi:type="dcterms:W3CDTF">2024-11-18T14:04:07Z</dcterms:modified>
</cp:coreProperties>
</file>