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37" r:id="rId2"/>
    <p:sldId id="4423" r:id="rId3"/>
    <p:sldId id="4434" r:id="rId4"/>
    <p:sldId id="4425" r:id="rId5"/>
    <p:sldId id="4426" r:id="rId6"/>
    <p:sldId id="4429" r:id="rId7"/>
    <p:sldId id="4427" r:id="rId8"/>
    <p:sldId id="4428" r:id="rId9"/>
    <p:sldId id="4430" r:id="rId10"/>
    <p:sldId id="4431" r:id="rId11"/>
    <p:sldId id="4424" r:id="rId12"/>
    <p:sldId id="4432" r:id="rId13"/>
    <p:sldId id="4433" r:id="rId14"/>
    <p:sldId id="4435" r:id="rId15"/>
    <p:sldId id="4436" r:id="rId16"/>
    <p:sldId id="4438" r:id="rId17"/>
    <p:sldId id="4439" r:id="rId18"/>
    <p:sldId id="4440" r:id="rId19"/>
    <p:sldId id="4441" r:id="rId20"/>
    <p:sldId id="444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FA6D6"/>
    <a:srgbClr val="F2881A"/>
    <a:srgbClr val="8CC53C"/>
    <a:srgbClr val="FFC211"/>
    <a:srgbClr val="E44096"/>
    <a:srgbClr val="A8449A"/>
    <a:srgbClr val="FFCD99"/>
    <a:srgbClr val="947154"/>
    <a:srgbClr val="FABB85"/>
    <a:srgbClr val="F5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 autoAdjust="0"/>
    <p:restoredTop sz="95986" autoAdjust="0"/>
  </p:normalViewPr>
  <p:slideViewPr>
    <p:cSldViewPr snapToGrid="0" snapToObjects="1">
      <p:cViewPr varScale="1">
        <p:scale>
          <a:sx n="59" d="100"/>
          <a:sy n="59" d="100"/>
        </p:scale>
        <p:origin x="864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14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25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2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29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63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87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33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07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0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57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4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6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3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62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52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36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1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52AC0AB2-3AAD-E14B-A747-F2D58BEC3A5F}"/>
              </a:ext>
            </a:extLst>
          </p:cNvPr>
          <p:cNvSpPr txBox="1"/>
          <p:nvPr/>
        </p:nvSpPr>
        <p:spPr>
          <a:xfrm flipH="1">
            <a:off x="4018299" y="1204911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886AD585-CCD7-EB49-9866-95BB1FCC359C}"/>
              </a:ext>
            </a:extLst>
          </p:cNvPr>
          <p:cNvSpPr txBox="1"/>
          <p:nvPr/>
        </p:nvSpPr>
        <p:spPr>
          <a:xfrm>
            <a:off x="16631886" y="21563662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03. Analysis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9A1E6AB3-4C1C-674E-BB46-FC276E795939}"/>
              </a:ext>
            </a:extLst>
          </p:cNvPr>
          <p:cNvSpPr txBox="1"/>
          <p:nvPr/>
        </p:nvSpPr>
        <p:spPr>
          <a:xfrm flipH="1">
            <a:off x="2798975" y="21560290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04. Implementation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F39196C1-2E58-164F-89B8-D89F856E70B2}"/>
              </a:ext>
            </a:extLst>
          </p:cNvPr>
          <p:cNvSpPr txBox="1"/>
          <p:nvPr/>
        </p:nvSpPr>
        <p:spPr>
          <a:xfrm>
            <a:off x="16631887" y="18820462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02. Planning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9B91BFA2-6E1E-2B4E-8275-C29E4A37189C}"/>
              </a:ext>
            </a:extLst>
          </p:cNvPr>
          <p:cNvSpPr txBox="1"/>
          <p:nvPr/>
        </p:nvSpPr>
        <p:spPr>
          <a:xfrm flipH="1">
            <a:off x="2798975" y="18816036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05. Testing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D37F6C-75D2-A744-8BBA-B00D9B2EF176}"/>
              </a:ext>
            </a:extLst>
          </p:cNvPr>
          <p:cNvGrpSpPr/>
          <p:nvPr/>
        </p:nvGrpSpPr>
        <p:grpSpPr>
          <a:xfrm>
            <a:off x="1671628" y="4303520"/>
            <a:ext cx="21116333" cy="7809557"/>
            <a:chOff x="1671628" y="4659131"/>
            <a:chExt cx="21116333" cy="7809557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FCEF433-EBFA-864E-9265-48B4BA3E37E2}"/>
                </a:ext>
              </a:extLst>
            </p:cNvPr>
            <p:cNvSpPr/>
            <p:nvPr/>
          </p:nvSpPr>
          <p:spPr>
            <a:xfrm>
              <a:off x="8709082" y="5059653"/>
              <a:ext cx="3247491" cy="5563313"/>
            </a:xfrm>
            <a:custGeom>
              <a:avLst/>
              <a:gdLst>
                <a:gd name="connsiteX0" fmla="*/ 3151419 w 3247491"/>
                <a:gd name="connsiteY0" fmla="*/ 1149693 h 5563313"/>
                <a:gd name="connsiteX1" fmla="*/ 2468240 w 3247491"/>
                <a:gd name="connsiteY1" fmla="*/ 612646 h 5563313"/>
                <a:gd name="connsiteX2" fmla="*/ 3247436 w 3247491"/>
                <a:gd name="connsiteY2" fmla="*/ -81 h 5563313"/>
                <a:gd name="connsiteX3" fmla="*/ -55 w 3247491"/>
                <a:gd name="connsiteY3" fmla="*/ 3351686 h 5563313"/>
                <a:gd name="connsiteX4" fmla="*/ -55 w 3247491"/>
                <a:gd name="connsiteY4" fmla="*/ 3600095 h 5563313"/>
                <a:gd name="connsiteX5" fmla="*/ 694687 w 3247491"/>
                <a:gd name="connsiteY5" fmla="*/ 5563234 h 5563313"/>
                <a:gd name="connsiteX6" fmla="*/ 2412942 w 3247491"/>
                <a:gd name="connsiteY6" fmla="*/ 5563234 h 5563313"/>
                <a:gd name="connsiteX7" fmla="*/ 1135310 w 3247491"/>
                <a:gd name="connsiteY7" fmla="*/ 3600095 h 5563313"/>
                <a:gd name="connsiteX8" fmla="*/ 1135310 w 3247491"/>
                <a:gd name="connsiteY8" fmla="*/ 3351686 h 5563313"/>
                <a:gd name="connsiteX9" fmla="*/ 3151419 w 3247491"/>
                <a:gd name="connsiteY9" fmla="*/ 1149693 h 556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7491" h="5563313">
                  <a:moveTo>
                    <a:pt x="3151419" y="1149693"/>
                  </a:moveTo>
                  <a:lnTo>
                    <a:pt x="2468240" y="612646"/>
                  </a:lnTo>
                  <a:lnTo>
                    <a:pt x="3247436" y="-81"/>
                  </a:lnTo>
                  <a:cubicBezTo>
                    <a:pt x="1465363" y="117838"/>
                    <a:pt x="61979" y="1566281"/>
                    <a:pt x="-55" y="3351686"/>
                  </a:cubicBezTo>
                  <a:lnTo>
                    <a:pt x="-55" y="3600095"/>
                  </a:lnTo>
                  <a:cubicBezTo>
                    <a:pt x="24603" y="4310300"/>
                    <a:pt x="267159" y="4995689"/>
                    <a:pt x="694687" y="5563234"/>
                  </a:cubicBezTo>
                  <a:lnTo>
                    <a:pt x="2412942" y="5563234"/>
                  </a:lnTo>
                  <a:cubicBezTo>
                    <a:pt x="1668080" y="5183002"/>
                    <a:pt x="1181459" y="4435309"/>
                    <a:pt x="1135310" y="3600095"/>
                  </a:cubicBezTo>
                  <a:lnTo>
                    <a:pt x="1135310" y="3351686"/>
                  </a:lnTo>
                  <a:cubicBezTo>
                    <a:pt x="1194554" y="2229897"/>
                    <a:pt x="2039480" y="1307086"/>
                    <a:pt x="3151419" y="1149693"/>
                  </a:cubicBezTo>
                  <a:close/>
                </a:path>
              </a:pathLst>
            </a:custGeom>
            <a:solidFill>
              <a:schemeClr val="accent3"/>
            </a:solidFill>
            <a:ln w="25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BDF0697-A101-E148-BEDF-E8539E3B215E}"/>
                </a:ext>
              </a:extLst>
            </p:cNvPr>
            <p:cNvSpPr/>
            <p:nvPr/>
          </p:nvSpPr>
          <p:spPr>
            <a:xfrm>
              <a:off x="13524519" y="10442191"/>
              <a:ext cx="4814430" cy="2026497"/>
            </a:xfrm>
            <a:custGeom>
              <a:avLst/>
              <a:gdLst>
                <a:gd name="connsiteX0" fmla="*/ 3524931 w 4814430"/>
                <a:gd name="connsiteY0" fmla="*/ 2026417 h 2026497"/>
                <a:gd name="connsiteX1" fmla="*/ 3524931 w 4814430"/>
                <a:gd name="connsiteY1" fmla="*/ 1567312 h 2026497"/>
                <a:gd name="connsiteX2" fmla="*/ -55 w 4814430"/>
                <a:gd name="connsiteY2" fmla="*/ 1567312 h 2026497"/>
                <a:gd name="connsiteX3" fmla="*/ 1349464 w 4814430"/>
                <a:gd name="connsiteY3" fmla="*/ 667457 h 2026497"/>
                <a:gd name="connsiteX4" fmla="*/ 1559093 w 4814430"/>
                <a:gd name="connsiteY4" fmla="*/ 429607 h 2026497"/>
                <a:gd name="connsiteX5" fmla="*/ 3525434 w 4814430"/>
                <a:gd name="connsiteY5" fmla="*/ 429607 h 2026497"/>
                <a:gd name="connsiteX6" fmla="*/ 3525434 w 4814430"/>
                <a:gd name="connsiteY6" fmla="*/ -81 h 2026497"/>
                <a:gd name="connsiteX7" fmla="*/ 4814376 w 4814430"/>
                <a:gd name="connsiteY7" fmla="*/ 1013169 h 20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4430" h="2026497">
                  <a:moveTo>
                    <a:pt x="3524931" y="2026417"/>
                  </a:moveTo>
                  <a:lnTo>
                    <a:pt x="3524931" y="1567312"/>
                  </a:lnTo>
                  <a:lnTo>
                    <a:pt x="-55" y="1567312"/>
                  </a:lnTo>
                  <a:cubicBezTo>
                    <a:pt x="510495" y="1370345"/>
                    <a:pt x="971301" y="1063077"/>
                    <a:pt x="1349464" y="667457"/>
                  </a:cubicBezTo>
                  <a:cubicBezTo>
                    <a:pt x="1423035" y="590697"/>
                    <a:pt x="1492911" y="511397"/>
                    <a:pt x="1559093" y="429607"/>
                  </a:cubicBezTo>
                  <a:lnTo>
                    <a:pt x="3525434" y="429607"/>
                  </a:lnTo>
                  <a:lnTo>
                    <a:pt x="3525434" y="-81"/>
                  </a:lnTo>
                  <a:lnTo>
                    <a:pt x="4814376" y="1013169"/>
                  </a:lnTo>
                  <a:close/>
                </a:path>
              </a:pathLst>
            </a:custGeom>
            <a:solidFill>
              <a:schemeClr val="accent4"/>
            </a:solidFill>
            <a:ln w="25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2A0F0DC-A12A-554E-874F-226DBB1F21C0}"/>
                </a:ext>
              </a:extLst>
            </p:cNvPr>
            <p:cNvSpPr/>
            <p:nvPr/>
          </p:nvSpPr>
          <p:spPr>
            <a:xfrm>
              <a:off x="9446806" y="4659131"/>
              <a:ext cx="6211707" cy="7346430"/>
            </a:xfrm>
            <a:custGeom>
              <a:avLst/>
              <a:gdLst>
                <a:gd name="connsiteX0" fmla="*/ 3420870 w 6211707"/>
                <a:gd name="connsiteY0" fmla="*/ 450476 h 7346430"/>
                <a:gd name="connsiteX1" fmla="*/ 3420870 w 6211707"/>
                <a:gd name="connsiteY1" fmla="*/ -81 h 7346430"/>
                <a:gd name="connsiteX2" fmla="*/ 2132180 w 6211707"/>
                <a:gd name="connsiteY2" fmla="*/ 1013168 h 7346430"/>
                <a:gd name="connsiteX3" fmla="*/ 3420870 w 6211707"/>
                <a:gd name="connsiteY3" fmla="*/ 2026166 h 7346430"/>
                <a:gd name="connsiteX4" fmla="*/ 3420870 w 6211707"/>
                <a:gd name="connsiteY4" fmla="*/ 1626900 h 7346430"/>
                <a:gd name="connsiteX5" fmla="*/ 5078046 w 6211707"/>
                <a:gd name="connsiteY5" fmla="*/ 3752209 h 7346430"/>
                <a:gd name="connsiteX6" fmla="*/ 5078046 w 6211707"/>
                <a:gd name="connsiteY6" fmla="*/ 4000618 h 7346430"/>
                <a:gd name="connsiteX7" fmla="*/ 3397997 w 6211707"/>
                <a:gd name="connsiteY7" fmla="*/ 6120143 h 7346430"/>
                <a:gd name="connsiteX8" fmla="*/ 2744477 w 6211707"/>
                <a:gd name="connsiteY8" fmla="*/ 6209903 h 7346430"/>
                <a:gd name="connsiteX9" fmla="*/ -55 w 6211707"/>
                <a:gd name="connsiteY9" fmla="*/ 6212166 h 7346430"/>
                <a:gd name="connsiteX10" fmla="*/ 742193 w 6211707"/>
                <a:gd name="connsiteY10" fmla="*/ 6795726 h 7346430"/>
                <a:gd name="connsiteX11" fmla="*/ -55 w 6211707"/>
                <a:gd name="connsiteY11" fmla="*/ 7346350 h 7346430"/>
                <a:gd name="connsiteX12" fmla="*/ 2893781 w 6211707"/>
                <a:gd name="connsiteY12" fmla="*/ 7346350 h 7346430"/>
                <a:gd name="connsiteX13" fmla="*/ 6211652 w 6211707"/>
                <a:gd name="connsiteY13" fmla="*/ 4000115 h 7346430"/>
                <a:gd name="connsiteX14" fmla="*/ 6211652 w 6211707"/>
                <a:gd name="connsiteY14" fmla="*/ 3751706 h 7346430"/>
                <a:gd name="connsiteX15" fmla="*/ 3420870 w 6211707"/>
                <a:gd name="connsiteY15" fmla="*/ 450476 h 734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11707" h="7346430">
                  <a:moveTo>
                    <a:pt x="3420870" y="450476"/>
                  </a:moveTo>
                  <a:lnTo>
                    <a:pt x="3420870" y="-81"/>
                  </a:lnTo>
                  <a:lnTo>
                    <a:pt x="2132180" y="1013168"/>
                  </a:lnTo>
                  <a:lnTo>
                    <a:pt x="3420870" y="2026166"/>
                  </a:lnTo>
                  <a:lnTo>
                    <a:pt x="3420870" y="1626900"/>
                  </a:lnTo>
                  <a:cubicBezTo>
                    <a:pt x="4364780" y="1916720"/>
                    <a:pt x="5026896" y="2765862"/>
                    <a:pt x="5078046" y="3752209"/>
                  </a:cubicBezTo>
                  <a:lnTo>
                    <a:pt x="5078046" y="4000618"/>
                  </a:lnTo>
                  <a:cubicBezTo>
                    <a:pt x="5021517" y="4991062"/>
                    <a:pt x="4349196" y="5839275"/>
                    <a:pt x="3397997" y="6120143"/>
                  </a:cubicBezTo>
                  <a:cubicBezTo>
                    <a:pt x="3185553" y="6181089"/>
                    <a:pt x="2965493" y="6211336"/>
                    <a:pt x="2744477" y="6209903"/>
                  </a:cubicBezTo>
                  <a:lnTo>
                    <a:pt x="-55" y="6212166"/>
                  </a:lnTo>
                  <a:lnTo>
                    <a:pt x="742193" y="6795726"/>
                  </a:lnTo>
                  <a:lnTo>
                    <a:pt x="-55" y="7346350"/>
                  </a:lnTo>
                  <a:lnTo>
                    <a:pt x="2893781" y="7346350"/>
                  </a:lnTo>
                  <a:cubicBezTo>
                    <a:pt x="4701468" y="7263908"/>
                    <a:pt x="6144114" y="5808952"/>
                    <a:pt x="6211652" y="4000115"/>
                  </a:cubicBezTo>
                  <a:lnTo>
                    <a:pt x="6211652" y="3751706"/>
                  </a:lnTo>
                  <a:cubicBezTo>
                    <a:pt x="6159873" y="2104108"/>
                    <a:pt x="4989318" y="745902"/>
                    <a:pt x="3420870" y="450476"/>
                  </a:cubicBezTo>
                  <a:close/>
                </a:path>
              </a:pathLst>
            </a:custGeom>
            <a:solidFill>
              <a:schemeClr val="accent2"/>
            </a:solidFill>
            <a:ln w="25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02B7138-DA84-274F-8105-2A5317BEB6B8}"/>
                </a:ext>
              </a:extLst>
            </p:cNvPr>
            <p:cNvSpPr/>
            <p:nvPr/>
          </p:nvSpPr>
          <p:spPr>
            <a:xfrm>
              <a:off x="6030656" y="10442191"/>
              <a:ext cx="3731096" cy="2026497"/>
            </a:xfrm>
            <a:custGeom>
              <a:avLst/>
              <a:gdLst>
                <a:gd name="connsiteX0" fmla="*/ 3731097 w 3731096"/>
                <a:gd name="connsiteY0" fmla="*/ 1013249 h 2026497"/>
                <a:gd name="connsiteX1" fmla="*/ 2442405 w 3731096"/>
                <a:gd name="connsiteY1" fmla="*/ 0 h 2026497"/>
                <a:gd name="connsiteX2" fmla="*/ 2442405 w 3731096"/>
                <a:gd name="connsiteY2" fmla="*/ 429688 h 2026497"/>
                <a:gd name="connsiteX3" fmla="*/ 0 w 3731096"/>
                <a:gd name="connsiteY3" fmla="*/ 429688 h 2026497"/>
                <a:gd name="connsiteX4" fmla="*/ 0 w 3731096"/>
                <a:gd name="connsiteY4" fmla="*/ 1567141 h 2026497"/>
                <a:gd name="connsiteX5" fmla="*/ 2440646 w 3731096"/>
                <a:gd name="connsiteY5" fmla="*/ 1567141 h 2026497"/>
                <a:gd name="connsiteX6" fmla="*/ 2442405 w 3731096"/>
                <a:gd name="connsiteY6" fmla="*/ 1567141 h 2026497"/>
                <a:gd name="connsiteX7" fmla="*/ 2442405 w 3731096"/>
                <a:gd name="connsiteY7" fmla="*/ 2026497 h 2026497"/>
                <a:gd name="connsiteX8" fmla="*/ 3731097 w 3731096"/>
                <a:gd name="connsiteY8" fmla="*/ 1013249 h 20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31096" h="2026497">
                  <a:moveTo>
                    <a:pt x="3731097" y="1013249"/>
                  </a:moveTo>
                  <a:lnTo>
                    <a:pt x="2442405" y="0"/>
                  </a:lnTo>
                  <a:lnTo>
                    <a:pt x="2442405" y="429688"/>
                  </a:lnTo>
                  <a:lnTo>
                    <a:pt x="0" y="429688"/>
                  </a:lnTo>
                  <a:lnTo>
                    <a:pt x="0" y="1567141"/>
                  </a:lnTo>
                  <a:lnTo>
                    <a:pt x="2440646" y="1567141"/>
                  </a:lnTo>
                  <a:lnTo>
                    <a:pt x="2442405" y="1567141"/>
                  </a:lnTo>
                  <a:lnTo>
                    <a:pt x="2442405" y="2026497"/>
                  </a:lnTo>
                  <a:lnTo>
                    <a:pt x="3731097" y="1013249"/>
                  </a:lnTo>
                  <a:close/>
                </a:path>
              </a:pathLst>
            </a:custGeom>
            <a:solidFill>
              <a:schemeClr val="accent1"/>
            </a:solidFill>
            <a:ln w="25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E4FC448-955C-CC42-BEAF-6B899B512BC0}"/>
                </a:ext>
              </a:extLst>
            </p:cNvPr>
            <p:cNvSpPr/>
            <p:nvPr/>
          </p:nvSpPr>
          <p:spPr>
            <a:xfrm>
              <a:off x="7623736" y="6223255"/>
              <a:ext cx="2293603" cy="598898"/>
            </a:xfrm>
            <a:custGeom>
              <a:avLst/>
              <a:gdLst>
                <a:gd name="connsiteX0" fmla="*/ 2243026 w 2293603"/>
                <a:gd name="connsiteY0" fmla="*/ 498247 h 598898"/>
                <a:gd name="connsiteX1" fmla="*/ 2213618 w 2293603"/>
                <a:gd name="connsiteY1" fmla="*/ 508053 h 598898"/>
                <a:gd name="connsiteX2" fmla="*/ 1656618 w 2293603"/>
                <a:gd name="connsiteY2" fmla="*/ 46182 h 598898"/>
                <a:gd name="connsiteX3" fmla="*/ 1528428 w 2293603"/>
                <a:gd name="connsiteY3" fmla="*/ -81 h 598898"/>
                <a:gd name="connsiteX4" fmla="*/ 12513 w 2293603"/>
                <a:gd name="connsiteY4" fmla="*/ -81 h 598898"/>
                <a:gd name="connsiteX5" fmla="*/ -55 w 2293603"/>
                <a:gd name="connsiteY5" fmla="*/ 12491 h 598898"/>
                <a:gd name="connsiteX6" fmla="*/ 12513 w 2293603"/>
                <a:gd name="connsiteY6" fmla="*/ 25062 h 598898"/>
                <a:gd name="connsiteX7" fmla="*/ 1520636 w 2293603"/>
                <a:gd name="connsiteY7" fmla="*/ 25062 h 598898"/>
                <a:gd name="connsiteX8" fmla="*/ 1648826 w 2293603"/>
                <a:gd name="connsiteY8" fmla="*/ 71325 h 598898"/>
                <a:gd name="connsiteX9" fmla="*/ 2198034 w 2293603"/>
                <a:gd name="connsiteY9" fmla="*/ 527413 h 598898"/>
                <a:gd name="connsiteX10" fmla="*/ 2193007 w 2293603"/>
                <a:gd name="connsiteY10" fmla="*/ 548532 h 598898"/>
                <a:gd name="connsiteX11" fmla="*/ 2243278 w 2293603"/>
                <a:gd name="connsiteY11" fmla="*/ 598818 h 598898"/>
                <a:gd name="connsiteX12" fmla="*/ 2293549 w 2293603"/>
                <a:gd name="connsiteY12" fmla="*/ 548532 h 598898"/>
                <a:gd name="connsiteX13" fmla="*/ 2243278 w 2293603"/>
                <a:gd name="connsiteY13" fmla="*/ 498247 h 59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3603" h="598898">
                  <a:moveTo>
                    <a:pt x="2243026" y="498247"/>
                  </a:moveTo>
                  <a:cubicBezTo>
                    <a:pt x="2232445" y="498347"/>
                    <a:pt x="2222139" y="501767"/>
                    <a:pt x="2213618" y="508053"/>
                  </a:cubicBezTo>
                  <a:lnTo>
                    <a:pt x="1656618" y="46182"/>
                  </a:lnTo>
                  <a:cubicBezTo>
                    <a:pt x="1620574" y="16313"/>
                    <a:pt x="1575230" y="-55"/>
                    <a:pt x="1528428" y="-81"/>
                  </a:cubicBezTo>
                  <a:lnTo>
                    <a:pt x="12513" y="-81"/>
                  </a:lnTo>
                  <a:cubicBezTo>
                    <a:pt x="5575" y="-81"/>
                    <a:pt x="-55" y="5552"/>
                    <a:pt x="-55" y="12491"/>
                  </a:cubicBezTo>
                  <a:cubicBezTo>
                    <a:pt x="-55" y="19430"/>
                    <a:pt x="5575" y="25062"/>
                    <a:pt x="12513" y="25062"/>
                  </a:cubicBezTo>
                  <a:lnTo>
                    <a:pt x="1520636" y="25062"/>
                  </a:lnTo>
                  <a:cubicBezTo>
                    <a:pt x="1567438" y="25087"/>
                    <a:pt x="1612782" y="41455"/>
                    <a:pt x="1648826" y="71325"/>
                  </a:cubicBezTo>
                  <a:lnTo>
                    <a:pt x="2198034" y="527413"/>
                  </a:lnTo>
                  <a:cubicBezTo>
                    <a:pt x="2194691" y="533949"/>
                    <a:pt x="2192982" y="541190"/>
                    <a:pt x="2193007" y="548532"/>
                  </a:cubicBezTo>
                  <a:cubicBezTo>
                    <a:pt x="2193007" y="576315"/>
                    <a:pt x="2215503" y="598818"/>
                    <a:pt x="2243278" y="598818"/>
                  </a:cubicBezTo>
                  <a:cubicBezTo>
                    <a:pt x="2271052" y="598818"/>
                    <a:pt x="2293549" y="576315"/>
                    <a:pt x="2293549" y="548532"/>
                  </a:cubicBezTo>
                  <a:cubicBezTo>
                    <a:pt x="2293549" y="520750"/>
                    <a:pt x="2271052" y="498247"/>
                    <a:pt x="2243278" y="498247"/>
                  </a:cubicBezTo>
                  <a:close/>
                </a:path>
              </a:pathLst>
            </a:custGeom>
            <a:solidFill>
              <a:schemeClr val="tx2"/>
            </a:solidFill>
            <a:ln w="25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96C27F6-29C2-9443-B835-E3A25875798F}"/>
                </a:ext>
              </a:extLst>
            </p:cNvPr>
            <p:cNvSpPr/>
            <p:nvPr/>
          </p:nvSpPr>
          <p:spPr>
            <a:xfrm>
              <a:off x="6857107" y="8573841"/>
              <a:ext cx="2589447" cy="779422"/>
            </a:xfrm>
            <a:custGeom>
              <a:avLst/>
              <a:gdLst>
                <a:gd name="connsiteX0" fmla="*/ 2539122 w 2589447"/>
                <a:gd name="connsiteY0" fmla="*/ 678771 h 779422"/>
                <a:gd name="connsiteX1" fmla="*/ 2509713 w 2589447"/>
                <a:gd name="connsiteY1" fmla="*/ 688325 h 779422"/>
                <a:gd name="connsiteX2" fmla="*/ 1735040 w 2589447"/>
                <a:gd name="connsiteY2" fmla="*/ 46182 h 779422"/>
                <a:gd name="connsiteX3" fmla="*/ 1606599 w 2589447"/>
                <a:gd name="connsiteY3" fmla="*/ -81 h 779422"/>
                <a:gd name="connsiteX4" fmla="*/ 12513 w 2589447"/>
                <a:gd name="connsiteY4" fmla="*/ -81 h 779422"/>
                <a:gd name="connsiteX5" fmla="*/ -55 w 2589447"/>
                <a:gd name="connsiteY5" fmla="*/ 12491 h 779422"/>
                <a:gd name="connsiteX6" fmla="*/ 12513 w 2589447"/>
                <a:gd name="connsiteY6" fmla="*/ 25062 h 779422"/>
                <a:gd name="connsiteX7" fmla="*/ 1597550 w 2589447"/>
                <a:gd name="connsiteY7" fmla="*/ 25062 h 779422"/>
                <a:gd name="connsiteX8" fmla="*/ 1725992 w 2589447"/>
                <a:gd name="connsiteY8" fmla="*/ 71324 h 779422"/>
                <a:gd name="connsiteX9" fmla="*/ 2493626 w 2589447"/>
                <a:gd name="connsiteY9" fmla="*/ 707685 h 779422"/>
                <a:gd name="connsiteX10" fmla="*/ 2488851 w 2589447"/>
                <a:gd name="connsiteY10" fmla="*/ 729056 h 779422"/>
                <a:gd name="connsiteX11" fmla="*/ 2539122 w 2589447"/>
                <a:gd name="connsiteY11" fmla="*/ 779342 h 779422"/>
                <a:gd name="connsiteX12" fmla="*/ 2589392 w 2589447"/>
                <a:gd name="connsiteY12" fmla="*/ 729056 h 779422"/>
                <a:gd name="connsiteX13" fmla="*/ 2539122 w 2589447"/>
                <a:gd name="connsiteY13" fmla="*/ 678771 h 77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9447" h="779422">
                  <a:moveTo>
                    <a:pt x="2539122" y="678771"/>
                  </a:moveTo>
                  <a:cubicBezTo>
                    <a:pt x="2528564" y="678796"/>
                    <a:pt x="2518259" y="682140"/>
                    <a:pt x="2509713" y="688325"/>
                  </a:cubicBezTo>
                  <a:lnTo>
                    <a:pt x="1735040" y="46182"/>
                  </a:lnTo>
                  <a:cubicBezTo>
                    <a:pt x="1698921" y="16262"/>
                    <a:pt x="1653501" y="-105"/>
                    <a:pt x="1606599" y="-81"/>
                  </a:cubicBezTo>
                  <a:lnTo>
                    <a:pt x="12513" y="-81"/>
                  </a:lnTo>
                  <a:cubicBezTo>
                    <a:pt x="5573" y="-81"/>
                    <a:pt x="-55" y="5551"/>
                    <a:pt x="-55" y="12491"/>
                  </a:cubicBezTo>
                  <a:cubicBezTo>
                    <a:pt x="-55" y="19430"/>
                    <a:pt x="5573" y="25062"/>
                    <a:pt x="12513" y="25062"/>
                  </a:cubicBezTo>
                  <a:lnTo>
                    <a:pt x="1597550" y="25062"/>
                  </a:lnTo>
                  <a:cubicBezTo>
                    <a:pt x="1644452" y="25037"/>
                    <a:pt x="1689872" y="41405"/>
                    <a:pt x="1725992" y="71324"/>
                  </a:cubicBezTo>
                  <a:lnTo>
                    <a:pt x="2493626" y="707685"/>
                  </a:lnTo>
                  <a:cubicBezTo>
                    <a:pt x="2490484" y="714373"/>
                    <a:pt x="2488851" y="721664"/>
                    <a:pt x="2488851" y="729056"/>
                  </a:cubicBezTo>
                  <a:cubicBezTo>
                    <a:pt x="2488851" y="756839"/>
                    <a:pt x="2511347" y="779342"/>
                    <a:pt x="2539122" y="779342"/>
                  </a:cubicBezTo>
                  <a:cubicBezTo>
                    <a:pt x="2566896" y="779342"/>
                    <a:pt x="2589392" y="756839"/>
                    <a:pt x="2589392" y="729056"/>
                  </a:cubicBezTo>
                  <a:cubicBezTo>
                    <a:pt x="2589392" y="701273"/>
                    <a:pt x="2566896" y="678771"/>
                    <a:pt x="2539122" y="678771"/>
                  </a:cubicBezTo>
                  <a:close/>
                </a:path>
              </a:pathLst>
            </a:custGeom>
            <a:solidFill>
              <a:schemeClr val="tx2"/>
            </a:solidFill>
            <a:ln w="25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843A13E-1458-7A4F-AC6D-039EDB76D88A}"/>
                </a:ext>
              </a:extLst>
            </p:cNvPr>
            <p:cNvSpPr/>
            <p:nvPr/>
          </p:nvSpPr>
          <p:spPr>
            <a:xfrm>
              <a:off x="14937630" y="8573841"/>
              <a:ext cx="2664853" cy="779422"/>
            </a:xfrm>
            <a:custGeom>
              <a:avLst/>
              <a:gdLst>
                <a:gd name="connsiteX0" fmla="*/ 2652230 w 2664853"/>
                <a:gd name="connsiteY0" fmla="*/ -81 h 779422"/>
                <a:gd name="connsiteX1" fmla="*/ 982739 w 2664853"/>
                <a:gd name="connsiteY1" fmla="*/ -81 h 779422"/>
                <a:gd name="connsiteX2" fmla="*/ 854296 w 2664853"/>
                <a:gd name="connsiteY2" fmla="*/ 46182 h 779422"/>
                <a:gd name="connsiteX3" fmla="*/ 79624 w 2664853"/>
                <a:gd name="connsiteY3" fmla="*/ 688325 h 779422"/>
                <a:gd name="connsiteX4" fmla="*/ 50216 w 2664853"/>
                <a:gd name="connsiteY4" fmla="*/ 678771 h 779422"/>
                <a:gd name="connsiteX5" fmla="*/ -55 w 2664853"/>
                <a:gd name="connsiteY5" fmla="*/ 729056 h 779422"/>
                <a:gd name="connsiteX6" fmla="*/ 50216 w 2664853"/>
                <a:gd name="connsiteY6" fmla="*/ 779342 h 779422"/>
                <a:gd name="connsiteX7" fmla="*/ 100486 w 2664853"/>
                <a:gd name="connsiteY7" fmla="*/ 729056 h 779422"/>
                <a:gd name="connsiteX8" fmla="*/ 95711 w 2664853"/>
                <a:gd name="connsiteY8" fmla="*/ 707685 h 779422"/>
                <a:gd name="connsiteX9" fmla="*/ 863345 w 2664853"/>
                <a:gd name="connsiteY9" fmla="*/ 71324 h 779422"/>
                <a:gd name="connsiteX10" fmla="*/ 991787 w 2664853"/>
                <a:gd name="connsiteY10" fmla="*/ 25062 h 779422"/>
                <a:gd name="connsiteX11" fmla="*/ 2652230 w 2664853"/>
                <a:gd name="connsiteY11" fmla="*/ 25062 h 779422"/>
                <a:gd name="connsiteX12" fmla="*/ 2664798 w 2664853"/>
                <a:gd name="connsiteY12" fmla="*/ 12491 h 779422"/>
                <a:gd name="connsiteX13" fmla="*/ 2652230 w 2664853"/>
                <a:gd name="connsiteY13" fmla="*/ -81 h 77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4853" h="779422">
                  <a:moveTo>
                    <a:pt x="2652230" y="-81"/>
                  </a:moveTo>
                  <a:lnTo>
                    <a:pt x="982739" y="-81"/>
                  </a:lnTo>
                  <a:cubicBezTo>
                    <a:pt x="935836" y="-105"/>
                    <a:pt x="890416" y="16262"/>
                    <a:pt x="854296" y="46182"/>
                  </a:cubicBezTo>
                  <a:lnTo>
                    <a:pt x="79624" y="688325"/>
                  </a:lnTo>
                  <a:cubicBezTo>
                    <a:pt x="71078" y="682140"/>
                    <a:pt x="60773" y="678796"/>
                    <a:pt x="50216" y="678771"/>
                  </a:cubicBezTo>
                  <a:cubicBezTo>
                    <a:pt x="22441" y="678771"/>
                    <a:pt x="-55" y="701273"/>
                    <a:pt x="-55" y="729056"/>
                  </a:cubicBezTo>
                  <a:cubicBezTo>
                    <a:pt x="-55" y="756839"/>
                    <a:pt x="22441" y="779342"/>
                    <a:pt x="50216" y="779342"/>
                  </a:cubicBezTo>
                  <a:cubicBezTo>
                    <a:pt x="77990" y="779342"/>
                    <a:pt x="100486" y="756839"/>
                    <a:pt x="100486" y="729056"/>
                  </a:cubicBezTo>
                  <a:cubicBezTo>
                    <a:pt x="100486" y="721664"/>
                    <a:pt x="98853" y="714373"/>
                    <a:pt x="95711" y="707685"/>
                  </a:cubicBezTo>
                  <a:lnTo>
                    <a:pt x="863345" y="71324"/>
                  </a:lnTo>
                  <a:cubicBezTo>
                    <a:pt x="899465" y="41405"/>
                    <a:pt x="944884" y="25037"/>
                    <a:pt x="991787" y="25062"/>
                  </a:cubicBezTo>
                  <a:lnTo>
                    <a:pt x="2652230" y="25062"/>
                  </a:lnTo>
                  <a:cubicBezTo>
                    <a:pt x="2659168" y="25062"/>
                    <a:pt x="2664798" y="19430"/>
                    <a:pt x="2664798" y="12491"/>
                  </a:cubicBezTo>
                  <a:cubicBezTo>
                    <a:pt x="2664798" y="5551"/>
                    <a:pt x="2659168" y="-81"/>
                    <a:pt x="2652230" y="-81"/>
                  </a:cubicBezTo>
                  <a:close/>
                </a:path>
              </a:pathLst>
            </a:custGeom>
            <a:solidFill>
              <a:schemeClr val="tx2"/>
            </a:solidFill>
            <a:ln w="25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52359CF-D5C1-3146-A657-AF035EFCC259}"/>
                </a:ext>
              </a:extLst>
            </p:cNvPr>
            <p:cNvSpPr/>
            <p:nvPr/>
          </p:nvSpPr>
          <p:spPr>
            <a:xfrm>
              <a:off x="14467597" y="6223255"/>
              <a:ext cx="1614698" cy="599201"/>
            </a:xfrm>
            <a:custGeom>
              <a:avLst/>
              <a:gdLst>
                <a:gd name="connsiteX0" fmla="*/ 1601573 w 1614698"/>
                <a:gd name="connsiteY0" fmla="*/ -81 h 599201"/>
                <a:gd name="connsiteX1" fmla="*/ 764313 w 1614698"/>
                <a:gd name="connsiteY1" fmla="*/ -81 h 599201"/>
                <a:gd name="connsiteX2" fmla="*/ 636123 w 1614698"/>
                <a:gd name="connsiteY2" fmla="*/ 46182 h 599201"/>
                <a:gd name="connsiteX3" fmla="*/ 79626 w 1614698"/>
                <a:gd name="connsiteY3" fmla="*/ 508053 h 599201"/>
                <a:gd name="connsiteX4" fmla="*/ 9448 w 1614698"/>
                <a:gd name="connsiteY4" fmla="*/ 519417 h 599201"/>
                <a:gd name="connsiteX5" fmla="*/ 20809 w 1614698"/>
                <a:gd name="connsiteY5" fmla="*/ 589615 h 599201"/>
                <a:gd name="connsiteX6" fmla="*/ 90987 w 1614698"/>
                <a:gd name="connsiteY6" fmla="*/ 578251 h 599201"/>
                <a:gd name="connsiteX7" fmla="*/ 100488 w 1614698"/>
                <a:gd name="connsiteY7" fmla="*/ 548532 h 599201"/>
                <a:gd name="connsiteX8" fmla="*/ 95461 w 1614698"/>
                <a:gd name="connsiteY8" fmla="*/ 527413 h 599201"/>
                <a:gd name="connsiteX9" fmla="*/ 645674 w 1614698"/>
                <a:gd name="connsiteY9" fmla="*/ 71325 h 599201"/>
                <a:gd name="connsiteX10" fmla="*/ 773865 w 1614698"/>
                <a:gd name="connsiteY10" fmla="*/ 25062 h 599201"/>
                <a:gd name="connsiteX11" fmla="*/ 1602076 w 1614698"/>
                <a:gd name="connsiteY11" fmla="*/ 25062 h 599201"/>
                <a:gd name="connsiteX12" fmla="*/ 1614644 w 1614698"/>
                <a:gd name="connsiteY12" fmla="*/ 12491 h 599201"/>
                <a:gd name="connsiteX13" fmla="*/ 1602076 w 1614698"/>
                <a:gd name="connsiteY13" fmla="*/ -81 h 59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4698" h="599201">
                  <a:moveTo>
                    <a:pt x="1601573" y="-81"/>
                  </a:moveTo>
                  <a:lnTo>
                    <a:pt x="764313" y="-81"/>
                  </a:lnTo>
                  <a:cubicBezTo>
                    <a:pt x="717511" y="-55"/>
                    <a:pt x="672167" y="16313"/>
                    <a:pt x="636123" y="46182"/>
                  </a:cubicBezTo>
                  <a:lnTo>
                    <a:pt x="79626" y="508053"/>
                  </a:lnTo>
                  <a:cubicBezTo>
                    <a:pt x="57104" y="491810"/>
                    <a:pt x="25685" y="496889"/>
                    <a:pt x="9448" y="519417"/>
                  </a:cubicBezTo>
                  <a:cubicBezTo>
                    <a:pt x="-6790" y="541945"/>
                    <a:pt x="-1712" y="573373"/>
                    <a:pt x="20809" y="589615"/>
                  </a:cubicBezTo>
                  <a:cubicBezTo>
                    <a:pt x="43330" y="605857"/>
                    <a:pt x="74749" y="600779"/>
                    <a:pt x="90987" y="578251"/>
                  </a:cubicBezTo>
                  <a:cubicBezTo>
                    <a:pt x="97221" y="569602"/>
                    <a:pt x="100564" y="559193"/>
                    <a:pt x="100488" y="548532"/>
                  </a:cubicBezTo>
                  <a:cubicBezTo>
                    <a:pt x="100513" y="541190"/>
                    <a:pt x="98804" y="533949"/>
                    <a:pt x="95461" y="527413"/>
                  </a:cubicBezTo>
                  <a:lnTo>
                    <a:pt x="645674" y="71325"/>
                  </a:lnTo>
                  <a:cubicBezTo>
                    <a:pt x="681719" y="41455"/>
                    <a:pt x="727063" y="25087"/>
                    <a:pt x="773865" y="25062"/>
                  </a:cubicBezTo>
                  <a:lnTo>
                    <a:pt x="1602076" y="25062"/>
                  </a:lnTo>
                  <a:cubicBezTo>
                    <a:pt x="1609013" y="25062"/>
                    <a:pt x="1614644" y="19430"/>
                    <a:pt x="1614644" y="12491"/>
                  </a:cubicBezTo>
                  <a:cubicBezTo>
                    <a:pt x="1614644" y="5552"/>
                    <a:pt x="1609013" y="-81"/>
                    <a:pt x="1602076" y="-81"/>
                  </a:cubicBezTo>
                  <a:close/>
                </a:path>
              </a:pathLst>
            </a:custGeom>
            <a:solidFill>
              <a:schemeClr val="tx2"/>
            </a:solidFill>
            <a:ln w="25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DED165C-7C22-EC47-84EC-1E799CFE28DC}"/>
                </a:ext>
              </a:extLst>
            </p:cNvPr>
            <p:cNvSpPr/>
            <p:nvPr/>
          </p:nvSpPr>
          <p:spPr>
            <a:xfrm>
              <a:off x="6838255" y="11430123"/>
              <a:ext cx="908148" cy="785882"/>
            </a:xfrm>
            <a:custGeom>
              <a:avLst/>
              <a:gdLst>
                <a:gd name="connsiteX0" fmla="*/ 12513 w 908148"/>
                <a:gd name="connsiteY0" fmla="*/ 785802 h 785882"/>
                <a:gd name="connsiteX1" fmla="*/ 782912 w 908148"/>
                <a:gd name="connsiteY1" fmla="*/ 785802 h 785882"/>
                <a:gd name="connsiteX2" fmla="*/ 870383 w 908148"/>
                <a:gd name="connsiteY2" fmla="*/ 698306 h 785882"/>
                <a:gd name="connsiteX3" fmla="*/ 870383 w 908148"/>
                <a:gd name="connsiteY3" fmla="*/ 98905 h 785882"/>
                <a:gd name="connsiteX4" fmla="*/ 906477 w 908148"/>
                <a:gd name="connsiteY4" fmla="*/ 37657 h 785882"/>
                <a:gd name="connsiteX5" fmla="*/ 845248 w 908148"/>
                <a:gd name="connsiteY5" fmla="*/ 1527 h 785882"/>
                <a:gd name="connsiteX6" fmla="*/ 809153 w 908148"/>
                <a:gd name="connsiteY6" fmla="*/ 62800 h 785882"/>
                <a:gd name="connsiteX7" fmla="*/ 845248 w 908148"/>
                <a:gd name="connsiteY7" fmla="*/ 98905 h 785882"/>
                <a:gd name="connsiteX8" fmla="*/ 845248 w 908148"/>
                <a:gd name="connsiteY8" fmla="*/ 693780 h 785882"/>
                <a:gd name="connsiteX9" fmla="*/ 778639 w 908148"/>
                <a:gd name="connsiteY9" fmla="*/ 760660 h 785882"/>
                <a:gd name="connsiteX10" fmla="*/ 12513 w 908148"/>
                <a:gd name="connsiteY10" fmla="*/ 760660 h 785882"/>
                <a:gd name="connsiteX11" fmla="*/ -55 w 908148"/>
                <a:gd name="connsiteY11" fmla="*/ 773231 h 785882"/>
                <a:gd name="connsiteX12" fmla="*/ 12513 w 908148"/>
                <a:gd name="connsiteY12" fmla="*/ 785802 h 78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8148" h="785882">
                  <a:moveTo>
                    <a:pt x="12513" y="785802"/>
                  </a:moveTo>
                  <a:lnTo>
                    <a:pt x="782912" y="785802"/>
                  </a:lnTo>
                  <a:cubicBezTo>
                    <a:pt x="831222" y="785802"/>
                    <a:pt x="870383" y="746630"/>
                    <a:pt x="870383" y="698306"/>
                  </a:cubicBezTo>
                  <a:lnTo>
                    <a:pt x="870383" y="98905"/>
                  </a:lnTo>
                  <a:cubicBezTo>
                    <a:pt x="897253" y="91966"/>
                    <a:pt x="913440" y="64535"/>
                    <a:pt x="906477" y="37657"/>
                  </a:cubicBezTo>
                  <a:cubicBezTo>
                    <a:pt x="899540" y="10755"/>
                    <a:pt x="872117" y="-5412"/>
                    <a:pt x="845248" y="1527"/>
                  </a:cubicBezTo>
                  <a:cubicBezTo>
                    <a:pt x="818378" y="8467"/>
                    <a:pt x="802191" y="35897"/>
                    <a:pt x="809153" y="62800"/>
                  </a:cubicBezTo>
                  <a:cubicBezTo>
                    <a:pt x="813703" y="80501"/>
                    <a:pt x="827552" y="94329"/>
                    <a:pt x="845248" y="98905"/>
                  </a:cubicBezTo>
                  <a:lnTo>
                    <a:pt x="845248" y="693780"/>
                  </a:lnTo>
                  <a:cubicBezTo>
                    <a:pt x="845248" y="730614"/>
                    <a:pt x="815462" y="760509"/>
                    <a:pt x="778639" y="760660"/>
                  </a:cubicBezTo>
                  <a:lnTo>
                    <a:pt x="12513" y="760660"/>
                  </a:lnTo>
                  <a:cubicBezTo>
                    <a:pt x="5573" y="760660"/>
                    <a:pt x="-55" y="766292"/>
                    <a:pt x="-55" y="773231"/>
                  </a:cubicBezTo>
                  <a:cubicBezTo>
                    <a:pt x="-55" y="780170"/>
                    <a:pt x="5573" y="785802"/>
                    <a:pt x="12513" y="785802"/>
                  </a:cubicBezTo>
                  <a:close/>
                </a:path>
              </a:pathLst>
            </a:custGeom>
            <a:solidFill>
              <a:schemeClr val="tx2"/>
            </a:solidFill>
            <a:ln w="25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C34C2A-E912-6646-83D8-3CB6286B6F82}"/>
                </a:ext>
              </a:extLst>
            </p:cNvPr>
            <p:cNvSpPr/>
            <p:nvPr/>
          </p:nvSpPr>
          <p:spPr>
            <a:xfrm>
              <a:off x="10828498" y="11430123"/>
              <a:ext cx="1369382" cy="785882"/>
            </a:xfrm>
            <a:custGeom>
              <a:avLst/>
              <a:gdLst>
                <a:gd name="connsiteX0" fmla="*/ 12513 w 1369382"/>
                <a:gd name="connsiteY0" fmla="*/ 785802 h 785882"/>
                <a:gd name="connsiteX1" fmla="*/ 1244146 w 1369382"/>
                <a:gd name="connsiteY1" fmla="*/ 785802 h 785882"/>
                <a:gd name="connsiteX2" fmla="*/ 1331617 w 1369382"/>
                <a:gd name="connsiteY2" fmla="*/ 698306 h 785882"/>
                <a:gd name="connsiteX3" fmla="*/ 1331617 w 1369382"/>
                <a:gd name="connsiteY3" fmla="*/ 98905 h 785882"/>
                <a:gd name="connsiteX4" fmla="*/ 1367712 w 1369382"/>
                <a:gd name="connsiteY4" fmla="*/ 37657 h 785882"/>
                <a:gd name="connsiteX5" fmla="*/ 1306482 w 1369382"/>
                <a:gd name="connsiteY5" fmla="*/ 1527 h 785882"/>
                <a:gd name="connsiteX6" fmla="*/ 1270388 w 1369382"/>
                <a:gd name="connsiteY6" fmla="*/ 62800 h 785882"/>
                <a:gd name="connsiteX7" fmla="*/ 1306482 w 1369382"/>
                <a:gd name="connsiteY7" fmla="*/ 98905 h 785882"/>
                <a:gd name="connsiteX8" fmla="*/ 1306482 w 1369382"/>
                <a:gd name="connsiteY8" fmla="*/ 693780 h 785882"/>
                <a:gd name="connsiteX9" fmla="*/ 1239622 w 1369382"/>
                <a:gd name="connsiteY9" fmla="*/ 760660 h 785882"/>
                <a:gd name="connsiteX10" fmla="*/ 12513 w 1369382"/>
                <a:gd name="connsiteY10" fmla="*/ 760660 h 785882"/>
                <a:gd name="connsiteX11" fmla="*/ -55 w 1369382"/>
                <a:gd name="connsiteY11" fmla="*/ 773231 h 785882"/>
                <a:gd name="connsiteX12" fmla="*/ 12513 w 1369382"/>
                <a:gd name="connsiteY12" fmla="*/ 785802 h 78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9382" h="785882">
                  <a:moveTo>
                    <a:pt x="12513" y="785802"/>
                  </a:moveTo>
                  <a:lnTo>
                    <a:pt x="1244146" y="785802"/>
                  </a:lnTo>
                  <a:cubicBezTo>
                    <a:pt x="1292456" y="785802"/>
                    <a:pt x="1331617" y="746630"/>
                    <a:pt x="1331617" y="698306"/>
                  </a:cubicBezTo>
                  <a:lnTo>
                    <a:pt x="1331617" y="98905"/>
                  </a:lnTo>
                  <a:cubicBezTo>
                    <a:pt x="1358487" y="91966"/>
                    <a:pt x="1374675" y="64535"/>
                    <a:pt x="1367712" y="37657"/>
                  </a:cubicBezTo>
                  <a:cubicBezTo>
                    <a:pt x="1360775" y="10755"/>
                    <a:pt x="1333352" y="-5412"/>
                    <a:pt x="1306482" y="1527"/>
                  </a:cubicBezTo>
                  <a:cubicBezTo>
                    <a:pt x="1279612" y="8467"/>
                    <a:pt x="1263425" y="35897"/>
                    <a:pt x="1270388" y="62800"/>
                  </a:cubicBezTo>
                  <a:cubicBezTo>
                    <a:pt x="1274937" y="80501"/>
                    <a:pt x="1288786" y="94329"/>
                    <a:pt x="1306482" y="98905"/>
                  </a:cubicBezTo>
                  <a:lnTo>
                    <a:pt x="1306482" y="693780"/>
                  </a:lnTo>
                  <a:cubicBezTo>
                    <a:pt x="1306482" y="730715"/>
                    <a:pt x="1276546" y="760660"/>
                    <a:pt x="1239622" y="760660"/>
                  </a:cubicBezTo>
                  <a:lnTo>
                    <a:pt x="12513" y="760660"/>
                  </a:lnTo>
                  <a:cubicBezTo>
                    <a:pt x="5575" y="760660"/>
                    <a:pt x="-55" y="766292"/>
                    <a:pt x="-55" y="773231"/>
                  </a:cubicBezTo>
                  <a:cubicBezTo>
                    <a:pt x="-55" y="780170"/>
                    <a:pt x="5575" y="785802"/>
                    <a:pt x="12513" y="785802"/>
                  </a:cubicBezTo>
                  <a:close/>
                </a:path>
              </a:pathLst>
            </a:custGeom>
            <a:solidFill>
              <a:schemeClr val="tx2"/>
            </a:solidFill>
            <a:ln w="25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23780CE-9C32-C04D-A435-B34C4C68387E}"/>
                </a:ext>
              </a:extLst>
            </p:cNvPr>
            <p:cNvSpPr/>
            <p:nvPr/>
          </p:nvSpPr>
          <p:spPr>
            <a:xfrm>
              <a:off x="15000971" y="11430123"/>
              <a:ext cx="1464143" cy="785882"/>
            </a:xfrm>
            <a:custGeom>
              <a:avLst/>
              <a:gdLst>
                <a:gd name="connsiteX0" fmla="*/ 12513 w 1464143"/>
                <a:gd name="connsiteY0" fmla="*/ 785802 h 785882"/>
                <a:gd name="connsiteX1" fmla="*/ 1338907 w 1464143"/>
                <a:gd name="connsiteY1" fmla="*/ 785802 h 785882"/>
                <a:gd name="connsiteX2" fmla="*/ 1426378 w 1464143"/>
                <a:gd name="connsiteY2" fmla="*/ 698306 h 785882"/>
                <a:gd name="connsiteX3" fmla="*/ 1426378 w 1464143"/>
                <a:gd name="connsiteY3" fmla="*/ 98905 h 785882"/>
                <a:gd name="connsiteX4" fmla="*/ 1462472 w 1464143"/>
                <a:gd name="connsiteY4" fmla="*/ 37657 h 785882"/>
                <a:gd name="connsiteX5" fmla="*/ 1401243 w 1464143"/>
                <a:gd name="connsiteY5" fmla="*/ 1527 h 785882"/>
                <a:gd name="connsiteX6" fmla="*/ 1365123 w 1464143"/>
                <a:gd name="connsiteY6" fmla="*/ 62800 h 785882"/>
                <a:gd name="connsiteX7" fmla="*/ 1401243 w 1464143"/>
                <a:gd name="connsiteY7" fmla="*/ 98905 h 785882"/>
                <a:gd name="connsiteX8" fmla="*/ 1401243 w 1464143"/>
                <a:gd name="connsiteY8" fmla="*/ 693780 h 785882"/>
                <a:gd name="connsiteX9" fmla="*/ 1334383 w 1464143"/>
                <a:gd name="connsiteY9" fmla="*/ 760660 h 785882"/>
                <a:gd name="connsiteX10" fmla="*/ 12513 w 1464143"/>
                <a:gd name="connsiteY10" fmla="*/ 760660 h 785882"/>
                <a:gd name="connsiteX11" fmla="*/ -55 w 1464143"/>
                <a:gd name="connsiteY11" fmla="*/ 773231 h 785882"/>
                <a:gd name="connsiteX12" fmla="*/ 12513 w 1464143"/>
                <a:gd name="connsiteY12" fmla="*/ 785802 h 78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4143" h="785882">
                  <a:moveTo>
                    <a:pt x="12513" y="785802"/>
                  </a:moveTo>
                  <a:lnTo>
                    <a:pt x="1338907" y="785802"/>
                  </a:lnTo>
                  <a:cubicBezTo>
                    <a:pt x="1387217" y="785802"/>
                    <a:pt x="1426378" y="746630"/>
                    <a:pt x="1426378" y="698306"/>
                  </a:cubicBezTo>
                  <a:lnTo>
                    <a:pt x="1426378" y="98905"/>
                  </a:lnTo>
                  <a:cubicBezTo>
                    <a:pt x="1453248" y="91966"/>
                    <a:pt x="1469435" y="64535"/>
                    <a:pt x="1462472" y="37657"/>
                  </a:cubicBezTo>
                  <a:cubicBezTo>
                    <a:pt x="1455535" y="10755"/>
                    <a:pt x="1428112" y="-5412"/>
                    <a:pt x="1401243" y="1527"/>
                  </a:cubicBezTo>
                  <a:cubicBezTo>
                    <a:pt x="1374348" y="8467"/>
                    <a:pt x="1358186" y="35897"/>
                    <a:pt x="1365123" y="62800"/>
                  </a:cubicBezTo>
                  <a:cubicBezTo>
                    <a:pt x="1369698" y="80501"/>
                    <a:pt x="1383548" y="94329"/>
                    <a:pt x="1401243" y="98905"/>
                  </a:cubicBezTo>
                  <a:lnTo>
                    <a:pt x="1401243" y="693780"/>
                  </a:lnTo>
                  <a:cubicBezTo>
                    <a:pt x="1401243" y="730715"/>
                    <a:pt x="1371307" y="760660"/>
                    <a:pt x="1334383" y="760660"/>
                  </a:cubicBezTo>
                  <a:lnTo>
                    <a:pt x="12513" y="760660"/>
                  </a:lnTo>
                  <a:cubicBezTo>
                    <a:pt x="5575" y="760660"/>
                    <a:pt x="-55" y="766292"/>
                    <a:pt x="-55" y="773231"/>
                  </a:cubicBezTo>
                  <a:cubicBezTo>
                    <a:pt x="-55" y="780170"/>
                    <a:pt x="5575" y="785802"/>
                    <a:pt x="12513" y="785802"/>
                  </a:cubicBezTo>
                  <a:close/>
                </a:path>
              </a:pathLst>
            </a:custGeom>
            <a:solidFill>
              <a:schemeClr val="tx2"/>
            </a:solidFill>
            <a:ln w="25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FDF638-81C9-7045-A1C9-A4BC5C7F38A3}"/>
                </a:ext>
              </a:extLst>
            </p:cNvPr>
            <p:cNvGrpSpPr/>
            <p:nvPr/>
          </p:nvGrpSpPr>
          <p:grpSpPr>
            <a:xfrm>
              <a:off x="16465114" y="5956622"/>
              <a:ext cx="4896383" cy="2009321"/>
              <a:chOff x="16631887" y="5188235"/>
              <a:chExt cx="4896383" cy="2009321"/>
            </a:xfrm>
          </p:grpSpPr>
          <p:sp>
            <p:nvSpPr>
              <p:cNvPr id="68" name="CuadroTexto 395">
                <a:extLst>
                  <a:ext uri="{FF2B5EF4-FFF2-40B4-BE49-F238E27FC236}">
                    <a16:creationId xmlns:a16="http://schemas.microsoft.com/office/drawing/2014/main" id="{46E0F489-B053-8744-B8F4-4CF7BF0F776C}"/>
                  </a:ext>
                </a:extLst>
              </p:cNvPr>
              <p:cNvSpPr txBox="1"/>
              <p:nvPr/>
            </p:nvSpPr>
            <p:spPr>
              <a:xfrm>
                <a:off x="16631887" y="5188235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69" name="Rectangle 56">
                <a:extLst>
                  <a:ext uri="{FF2B5EF4-FFF2-40B4-BE49-F238E27FC236}">
                    <a16:creationId xmlns:a16="http://schemas.microsoft.com/office/drawing/2014/main" id="{08361973-7AF0-0B44-A62D-C1BA4632D0A9}"/>
                  </a:ext>
                </a:extLst>
              </p:cNvPr>
              <p:cNvSpPr/>
              <p:nvPr/>
            </p:nvSpPr>
            <p:spPr>
              <a:xfrm>
                <a:off x="16631888" y="5812561"/>
                <a:ext cx="489638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7006E1D-EDF5-0644-B430-7FC1FD429E1A}"/>
                </a:ext>
              </a:extLst>
            </p:cNvPr>
            <p:cNvGrpSpPr/>
            <p:nvPr/>
          </p:nvGrpSpPr>
          <p:grpSpPr>
            <a:xfrm>
              <a:off x="17891578" y="8297486"/>
              <a:ext cx="4896383" cy="2009321"/>
              <a:chOff x="16631887" y="5188235"/>
              <a:chExt cx="4896383" cy="2009321"/>
            </a:xfrm>
          </p:grpSpPr>
          <p:sp>
            <p:nvSpPr>
              <p:cNvPr id="76" name="CuadroTexto 395">
                <a:extLst>
                  <a:ext uri="{FF2B5EF4-FFF2-40B4-BE49-F238E27FC236}">
                    <a16:creationId xmlns:a16="http://schemas.microsoft.com/office/drawing/2014/main" id="{E2411538-C73A-3849-AC61-BFDE1B2F6F96}"/>
                  </a:ext>
                </a:extLst>
              </p:cNvPr>
              <p:cNvSpPr txBox="1"/>
              <p:nvPr/>
            </p:nvSpPr>
            <p:spPr>
              <a:xfrm>
                <a:off x="16631887" y="5188235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77" name="Rectangle 56">
                <a:extLst>
                  <a:ext uri="{FF2B5EF4-FFF2-40B4-BE49-F238E27FC236}">
                    <a16:creationId xmlns:a16="http://schemas.microsoft.com/office/drawing/2014/main" id="{D9A40244-F4CD-F84D-8EBF-0AA1AE0BA2A3}"/>
                  </a:ext>
                </a:extLst>
              </p:cNvPr>
              <p:cNvSpPr/>
              <p:nvPr/>
            </p:nvSpPr>
            <p:spPr>
              <a:xfrm>
                <a:off x="16631888" y="5812561"/>
                <a:ext cx="489638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46BECC7-956E-154E-810A-87137D864D34}"/>
                </a:ext>
              </a:extLst>
            </p:cNvPr>
            <p:cNvGrpSpPr/>
            <p:nvPr/>
          </p:nvGrpSpPr>
          <p:grpSpPr>
            <a:xfrm flipH="1">
              <a:off x="2385983" y="5956622"/>
              <a:ext cx="4896383" cy="2009321"/>
              <a:chOff x="16631887" y="5188235"/>
              <a:chExt cx="4896383" cy="2009321"/>
            </a:xfrm>
          </p:grpSpPr>
          <p:sp>
            <p:nvSpPr>
              <p:cNvPr id="79" name="CuadroTexto 395">
                <a:extLst>
                  <a:ext uri="{FF2B5EF4-FFF2-40B4-BE49-F238E27FC236}">
                    <a16:creationId xmlns:a16="http://schemas.microsoft.com/office/drawing/2014/main" id="{3C6F6798-7628-D44C-86D3-E79A69FC9388}"/>
                  </a:ext>
                </a:extLst>
              </p:cNvPr>
              <p:cNvSpPr txBox="1"/>
              <p:nvPr/>
            </p:nvSpPr>
            <p:spPr>
              <a:xfrm>
                <a:off x="16631887" y="5188235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118" name="Rectangle 56">
                <a:extLst>
                  <a:ext uri="{FF2B5EF4-FFF2-40B4-BE49-F238E27FC236}">
                    <a16:creationId xmlns:a16="http://schemas.microsoft.com/office/drawing/2014/main" id="{DA68E73E-F48D-244D-A49E-9410EB5CF8D3}"/>
                  </a:ext>
                </a:extLst>
              </p:cNvPr>
              <p:cNvSpPr/>
              <p:nvPr/>
            </p:nvSpPr>
            <p:spPr>
              <a:xfrm>
                <a:off x="16631888" y="5812561"/>
                <a:ext cx="489638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D1EBDD4-6EE7-264F-A1FA-8F0A5C910FF7}"/>
                </a:ext>
              </a:extLst>
            </p:cNvPr>
            <p:cNvGrpSpPr/>
            <p:nvPr/>
          </p:nvGrpSpPr>
          <p:grpSpPr>
            <a:xfrm flipH="1">
              <a:off x="1671628" y="8297486"/>
              <a:ext cx="4896383" cy="2009321"/>
              <a:chOff x="16631887" y="5188235"/>
              <a:chExt cx="4896383" cy="2009321"/>
            </a:xfrm>
          </p:grpSpPr>
          <p:sp>
            <p:nvSpPr>
              <p:cNvPr id="120" name="CuadroTexto 395">
                <a:extLst>
                  <a:ext uri="{FF2B5EF4-FFF2-40B4-BE49-F238E27FC236}">
                    <a16:creationId xmlns:a16="http://schemas.microsoft.com/office/drawing/2014/main" id="{061E39CE-D52F-1047-92FF-2F8CFEBF09F1}"/>
                  </a:ext>
                </a:extLst>
              </p:cNvPr>
              <p:cNvSpPr txBox="1"/>
              <p:nvPr/>
            </p:nvSpPr>
            <p:spPr>
              <a:xfrm>
                <a:off x="16631887" y="5188235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121" name="Rectangle 56">
                <a:extLst>
                  <a:ext uri="{FF2B5EF4-FFF2-40B4-BE49-F238E27FC236}">
                    <a16:creationId xmlns:a16="http://schemas.microsoft.com/office/drawing/2014/main" id="{0EE6429B-7921-B54D-90F2-2C4AB1466F20}"/>
                  </a:ext>
                </a:extLst>
              </p:cNvPr>
              <p:cNvSpPr/>
              <p:nvPr/>
            </p:nvSpPr>
            <p:spPr>
              <a:xfrm>
                <a:off x="16631888" y="5812561"/>
                <a:ext cx="489638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</p:grpSp>
      <p:sp>
        <p:nvSpPr>
          <p:cNvPr id="122" name="CuadroTexto 395">
            <a:extLst>
              <a:ext uri="{FF2B5EF4-FFF2-40B4-BE49-F238E27FC236}">
                <a16:creationId xmlns:a16="http://schemas.microsoft.com/office/drawing/2014/main" id="{62CB0F4A-A4B9-2246-BDDC-41E7068D43B5}"/>
              </a:ext>
            </a:extLst>
          </p:cNvPr>
          <p:cNvSpPr txBox="1"/>
          <p:nvPr/>
        </p:nvSpPr>
        <p:spPr>
          <a:xfrm flipH="1">
            <a:off x="8380307" y="1204911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23" name="CuadroTexto 395">
            <a:extLst>
              <a:ext uri="{FF2B5EF4-FFF2-40B4-BE49-F238E27FC236}">
                <a16:creationId xmlns:a16="http://schemas.microsoft.com/office/drawing/2014/main" id="{7C0D2BBF-C2D0-9342-8414-7A7ACF1C038F}"/>
              </a:ext>
            </a:extLst>
          </p:cNvPr>
          <p:cNvSpPr txBox="1"/>
          <p:nvPr/>
        </p:nvSpPr>
        <p:spPr>
          <a:xfrm flipH="1">
            <a:off x="12659699" y="1204911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06240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F63907-02AB-344B-9892-C462B02A869C}"/>
              </a:ext>
            </a:extLst>
          </p:cNvPr>
          <p:cNvGrpSpPr/>
          <p:nvPr/>
        </p:nvGrpSpPr>
        <p:grpSpPr>
          <a:xfrm>
            <a:off x="4526707" y="5028521"/>
            <a:ext cx="4889960" cy="5103840"/>
            <a:chOff x="9151564" y="6296470"/>
            <a:chExt cx="4889960" cy="5103840"/>
          </a:xfrm>
        </p:grpSpPr>
        <p:sp>
          <p:nvSpPr>
            <p:cNvPr id="54" name="Freeform 532">
              <a:extLst>
                <a:ext uri="{FF2B5EF4-FFF2-40B4-BE49-F238E27FC236}">
                  <a16:creationId xmlns:a16="http://schemas.microsoft.com/office/drawing/2014/main" id="{352CE8B9-79C5-DF4B-A42F-31646BC38F43}"/>
                </a:ext>
              </a:extLst>
            </p:cNvPr>
            <p:cNvSpPr>
              <a:spLocks/>
            </p:cNvSpPr>
            <p:nvPr/>
          </p:nvSpPr>
          <p:spPr bwMode="auto">
            <a:xfrm rot="3436638">
              <a:off x="9930345" y="5961331"/>
              <a:ext cx="2601393" cy="3271672"/>
            </a:xfrm>
            <a:custGeom>
              <a:avLst/>
              <a:gdLst>
                <a:gd name="T0" fmla="*/ 1807 w 3522"/>
                <a:gd name="T1" fmla="*/ 3523 h 4429"/>
                <a:gd name="T2" fmla="*/ 1745 w 3522"/>
                <a:gd name="T3" fmla="*/ 3273 h 4429"/>
                <a:gd name="T4" fmla="*/ 1730 w 3522"/>
                <a:gd name="T5" fmla="*/ 3074 h 4429"/>
                <a:gd name="T6" fmla="*/ 1745 w 3522"/>
                <a:gd name="T7" fmla="*/ 2871 h 4429"/>
                <a:gd name="T8" fmla="*/ 1809 w 3522"/>
                <a:gd name="T9" fmla="*/ 2616 h 4429"/>
                <a:gd name="T10" fmla="*/ 1920 w 3522"/>
                <a:gd name="T11" fmla="*/ 2383 h 4429"/>
                <a:gd name="T12" fmla="*/ 2071 w 3522"/>
                <a:gd name="T13" fmla="*/ 2178 h 4429"/>
                <a:gd name="T14" fmla="*/ 2259 w 3522"/>
                <a:gd name="T15" fmla="*/ 2004 h 4429"/>
                <a:gd name="T16" fmla="*/ 2476 w 3522"/>
                <a:gd name="T17" fmla="*/ 1870 h 4429"/>
                <a:gd name="T18" fmla="*/ 2719 w 3522"/>
                <a:gd name="T19" fmla="*/ 1777 h 4429"/>
                <a:gd name="T20" fmla="*/ 2981 w 3522"/>
                <a:gd name="T21" fmla="*/ 1733 h 4429"/>
                <a:gd name="T22" fmla="*/ 3522 w 3522"/>
                <a:gd name="T23" fmla="*/ 860 h 4429"/>
                <a:gd name="T24" fmla="*/ 2972 w 3522"/>
                <a:gd name="T25" fmla="*/ 2 h 4429"/>
                <a:gd name="T26" fmla="*/ 2661 w 3522"/>
                <a:gd name="T27" fmla="*/ 28 h 4429"/>
                <a:gd name="T28" fmla="*/ 2360 w 3522"/>
                <a:gd name="T29" fmla="*/ 83 h 4429"/>
                <a:gd name="T30" fmla="*/ 2071 w 3522"/>
                <a:gd name="T31" fmla="*/ 168 h 4429"/>
                <a:gd name="T32" fmla="*/ 1794 w 3522"/>
                <a:gd name="T33" fmla="*/ 278 h 4429"/>
                <a:gd name="T34" fmla="*/ 1531 w 3522"/>
                <a:gd name="T35" fmla="*/ 414 h 4429"/>
                <a:gd name="T36" fmla="*/ 1283 w 3522"/>
                <a:gd name="T37" fmla="*/ 575 h 4429"/>
                <a:gd name="T38" fmla="*/ 1052 w 3522"/>
                <a:gd name="T39" fmla="*/ 757 h 4429"/>
                <a:gd name="T40" fmla="*/ 841 w 3522"/>
                <a:gd name="T41" fmla="*/ 961 h 4429"/>
                <a:gd name="T42" fmla="*/ 649 w 3522"/>
                <a:gd name="T43" fmla="*/ 1183 h 4429"/>
                <a:gd name="T44" fmla="*/ 480 w 3522"/>
                <a:gd name="T45" fmla="*/ 1424 h 4429"/>
                <a:gd name="T46" fmla="*/ 333 w 3522"/>
                <a:gd name="T47" fmla="*/ 1680 h 4429"/>
                <a:gd name="T48" fmla="*/ 211 w 3522"/>
                <a:gd name="T49" fmla="*/ 1951 h 4429"/>
                <a:gd name="T50" fmla="*/ 115 w 3522"/>
                <a:gd name="T51" fmla="*/ 2235 h 4429"/>
                <a:gd name="T52" fmla="*/ 47 w 3522"/>
                <a:gd name="T53" fmla="*/ 2532 h 4429"/>
                <a:gd name="T54" fmla="*/ 8 w 3522"/>
                <a:gd name="T55" fmla="*/ 2838 h 4429"/>
                <a:gd name="T56" fmla="*/ 0 w 3522"/>
                <a:gd name="T57" fmla="*/ 3074 h 4429"/>
                <a:gd name="T58" fmla="*/ 12 w 3522"/>
                <a:gd name="T59" fmla="*/ 3345 h 4429"/>
                <a:gd name="T60" fmla="*/ 62 w 3522"/>
                <a:gd name="T61" fmla="*/ 3694 h 4429"/>
                <a:gd name="T62" fmla="*/ 152 w 3522"/>
                <a:gd name="T63" fmla="*/ 4031 h 4429"/>
                <a:gd name="T64" fmla="*/ 277 w 3522"/>
                <a:gd name="T65" fmla="*/ 4352 h 4429"/>
                <a:gd name="T66" fmla="*/ 811 w 3522"/>
                <a:gd name="T67" fmla="*/ 3610 h 4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22" h="4429">
                  <a:moveTo>
                    <a:pt x="1830" y="3583"/>
                  </a:moveTo>
                  <a:lnTo>
                    <a:pt x="1807" y="3523"/>
                  </a:lnTo>
                  <a:lnTo>
                    <a:pt x="1769" y="3400"/>
                  </a:lnTo>
                  <a:lnTo>
                    <a:pt x="1745" y="3273"/>
                  </a:lnTo>
                  <a:lnTo>
                    <a:pt x="1730" y="3141"/>
                  </a:lnTo>
                  <a:lnTo>
                    <a:pt x="1730" y="3074"/>
                  </a:lnTo>
                  <a:lnTo>
                    <a:pt x="1730" y="3005"/>
                  </a:lnTo>
                  <a:lnTo>
                    <a:pt x="1745" y="2871"/>
                  </a:lnTo>
                  <a:lnTo>
                    <a:pt x="1770" y="2741"/>
                  </a:lnTo>
                  <a:lnTo>
                    <a:pt x="1809" y="2616"/>
                  </a:lnTo>
                  <a:lnTo>
                    <a:pt x="1859" y="2497"/>
                  </a:lnTo>
                  <a:lnTo>
                    <a:pt x="1920" y="2383"/>
                  </a:lnTo>
                  <a:lnTo>
                    <a:pt x="1991" y="2276"/>
                  </a:lnTo>
                  <a:lnTo>
                    <a:pt x="2071" y="2178"/>
                  </a:lnTo>
                  <a:lnTo>
                    <a:pt x="2161" y="2087"/>
                  </a:lnTo>
                  <a:lnTo>
                    <a:pt x="2259" y="2004"/>
                  </a:lnTo>
                  <a:lnTo>
                    <a:pt x="2364" y="1932"/>
                  </a:lnTo>
                  <a:lnTo>
                    <a:pt x="2476" y="1870"/>
                  </a:lnTo>
                  <a:lnTo>
                    <a:pt x="2595" y="1818"/>
                  </a:lnTo>
                  <a:lnTo>
                    <a:pt x="2719" y="1777"/>
                  </a:lnTo>
                  <a:lnTo>
                    <a:pt x="2848" y="1749"/>
                  </a:lnTo>
                  <a:lnTo>
                    <a:pt x="2981" y="1733"/>
                  </a:lnTo>
                  <a:lnTo>
                    <a:pt x="3050" y="1731"/>
                  </a:lnTo>
                  <a:lnTo>
                    <a:pt x="3522" y="860"/>
                  </a:lnTo>
                  <a:lnTo>
                    <a:pt x="3051" y="0"/>
                  </a:lnTo>
                  <a:lnTo>
                    <a:pt x="2972" y="2"/>
                  </a:lnTo>
                  <a:lnTo>
                    <a:pt x="2815" y="11"/>
                  </a:lnTo>
                  <a:lnTo>
                    <a:pt x="2661" y="28"/>
                  </a:lnTo>
                  <a:lnTo>
                    <a:pt x="2509" y="51"/>
                  </a:lnTo>
                  <a:lnTo>
                    <a:pt x="2360" y="83"/>
                  </a:lnTo>
                  <a:lnTo>
                    <a:pt x="2215" y="122"/>
                  </a:lnTo>
                  <a:lnTo>
                    <a:pt x="2071" y="168"/>
                  </a:lnTo>
                  <a:lnTo>
                    <a:pt x="1931" y="220"/>
                  </a:lnTo>
                  <a:lnTo>
                    <a:pt x="1794" y="278"/>
                  </a:lnTo>
                  <a:lnTo>
                    <a:pt x="1660" y="343"/>
                  </a:lnTo>
                  <a:lnTo>
                    <a:pt x="1531" y="414"/>
                  </a:lnTo>
                  <a:lnTo>
                    <a:pt x="1405" y="492"/>
                  </a:lnTo>
                  <a:lnTo>
                    <a:pt x="1283" y="575"/>
                  </a:lnTo>
                  <a:lnTo>
                    <a:pt x="1166" y="663"/>
                  </a:lnTo>
                  <a:lnTo>
                    <a:pt x="1052" y="757"/>
                  </a:lnTo>
                  <a:lnTo>
                    <a:pt x="945" y="856"/>
                  </a:lnTo>
                  <a:lnTo>
                    <a:pt x="841" y="961"/>
                  </a:lnTo>
                  <a:lnTo>
                    <a:pt x="743" y="1070"/>
                  </a:lnTo>
                  <a:lnTo>
                    <a:pt x="649" y="1183"/>
                  </a:lnTo>
                  <a:lnTo>
                    <a:pt x="561" y="1301"/>
                  </a:lnTo>
                  <a:lnTo>
                    <a:pt x="480" y="1424"/>
                  </a:lnTo>
                  <a:lnTo>
                    <a:pt x="403" y="1549"/>
                  </a:lnTo>
                  <a:lnTo>
                    <a:pt x="333" y="1680"/>
                  </a:lnTo>
                  <a:lnTo>
                    <a:pt x="268" y="1814"/>
                  </a:lnTo>
                  <a:lnTo>
                    <a:pt x="211" y="1951"/>
                  </a:lnTo>
                  <a:lnTo>
                    <a:pt x="159" y="2092"/>
                  </a:lnTo>
                  <a:lnTo>
                    <a:pt x="115" y="2235"/>
                  </a:lnTo>
                  <a:lnTo>
                    <a:pt x="78" y="2383"/>
                  </a:lnTo>
                  <a:lnTo>
                    <a:pt x="47" y="2532"/>
                  </a:lnTo>
                  <a:lnTo>
                    <a:pt x="23" y="2683"/>
                  </a:lnTo>
                  <a:lnTo>
                    <a:pt x="8" y="2838"/>
                  </a:lnTo>
                  <a:lnTo>
                    <a:pt x="0" y="2995"/>
                  </a:lnTo>
                  <a:lnTo>
                    <a:pt x="0" y="3074"/>
                  </a:lnTo>
                  <a:lnTo>
                    <a:pt x="0" y="3164"/>
                  </a:lnTo>
                  <a:lnTo>
                    <a:pt x="12" y="3345"/>
                  </a:lnTo>
                  <a:lnTo>
                    <a:pt x="31" y="3521"/>
                  </a:lnTo>
                  <a:lnTo>
                    <a:pt x="62" y="3694"/>
                  </a:lnTo>
                  <a:lnTo>
                    <a:pt x="102" y="3866"/>
                  </a:lnTo>
                  <a:lnTo>
                    <a:pt x="152" y="4031"/>
                  </a:lnTo>
                  <a:lnTo>
                    <a:pt x="210" y="4193"/>
                  </a:lnTo>
                  <a:lnTo>
                    <a:pt x="277" y="4352"/>
                  </a:lnTo>
                  <a:lnTo>
                    <a:pt x="314" y="4429"/>
                  </a:lnTo>
                  <a:lnTo>
                    <a:pt x="811" y="3610"/>
                  </a:lnTo>
                  <a:lnTo>
                    <a:pt x="1830" y="3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82296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Freeform 533">
              <a:extLst>
                <a:ext uri="{FF2B5EF4-FFF2-40B4-BE49-F238E27FC236}">
                  <a16:creationId xmlns:a16="http://schemas.microsoft.com/office/drawing/2014/main" id="{0C00C89F-624F-1746-9F0E-41B55519F32A}"/>
                </a:ext>
              </a:extLst>
            </p:cNvPr>
            <p:cNvSpPr>
              <a:spLocks/>
            </p:cNvSpPr>
            <p:nvPr/>
          </p:nvSpPr>
          <p:spPr bwMode="auto">
            <a:xfrm rot="3436638">
              <a:off x="11271823" y="7757600"/>
              <a:ext cx="2146666" cy="3392736"/>
            </a:xfrm>
            <a:custGeom>
              <a:avLst/>
              <a:gdLst>
                <a:gd name="T0" fmla="*/ 62 w 2908"/>
                <a:gd name="T1" fmla="*/ 1743 h 4598"/>
                <a:gd name="T2" fmla="*/ 299 w 2908"/>
                <a:gd name="T3" fmla="*/ 1806 h 4598"/>
                <a:gd name="T4" fmla="*/ 517 w 2908"/>
                <a:gd name="T5" fmla="*/ 1910 h 4598"/>
                <a:gd name="T6" fmla="*/ 711 w 2908"/>
                <a:gd name="T7" fmla="*/ 2049 h 4598"/>
                <a:gd name="T8" fmla="*/ 877 w 2908"/>
                <a:gd name="T9" fmla="*/ 2220 h 4598"/>
                <a:gd name="T10" fmla="*/ 1011 w 2908"/>
                <a:gd name="T11" fmla="*/ 2417 h 4598"/>
                <a:gd name="T12" fmla="*/ 1108 w 2908"/>
                <a:gd name="T13" fmla="*/ 2639 h 4598"/>
                <a:gd name="T14" fmla="*/ 1165 w 2908"/>
                <a:gd name="T15" fmla="*/ 2878 h 4598"/>
                <a:gd name="T16" fmla="*/ 1178 w 2908"/>
                <a:gd name="T17" fmla="*/ 3068 h 4598"/>
                <a:gd name="T18" fmla="*/ 1171 w 2908"/>
                <a:gd name="T19" fmla="*/ 3205 h 4598"/>
                <a:gd name="T20" fmla="*/ 1104 w 2908"/>
                <a:gd name="T21" fmla="*/ 3508 h 4598"/>
                <a:gd name="T22" fmla="*/ 995 w 2908"/>
                <a:gd name="T23" fmla="*/ 3744 h 4598"/>
                <a:gd name="T24" fmla="*/ 2500 w 2908"/>
                <a:gd name="T25" fmla="*/ 4598 h 4598"/>
                <a:gd name="T26" fmla="*/ 2635 w 2908"/>
                <a:gd name="T27" fmla="*/ 4338 h 4598"/>
                <a:gd name="T28" fmla="*/ 2775 w 2908"/>
                <a:gd name="T29" fmla="*/ 3968 h 4598"/>
                <a:gd name="T30" fmla="*/ 2867 w 2908"/>
                <a:gd name="T31" fmla="*/ 3578 h 4598"/>
                <a:gd name="T32" fmla="*/ 2907 w 2908"/>
                <a:gd name="T33" fmla="*/ 3171 h 4598"/>
                <a:gd name="T34" fmla="*/ 2907 w 2908"/>
                <a:gd name="T35" fmla="*/ 2991 h 4598"/>
                <a:gd name="T36" fmla="*/ 2885 w 2908"/>
                <a:gd name="T37" fmla="*/ 2689 h 4598"/>
                <a:gd name="T38" fmla="*/ 2834 w 2908"/>
                <a:gd name="T39" fmla="*/ 2396 h 4598"/>
                <a:gd name="T40" fmla="*/ 2758 w 2908"/>
                <a:gd name="T41" fmla="*/ 2114 h 4598"/>
                <a:gd name="T42" fmla="*/ 2654 w 2908"/>
                <a:gd name="T43" fmla="*/ 1843 h 4598"/>
                <a:gd name="T44" fmla="*/ 2527 w 2908"/>
                <a:gd name="T45" fmla="*/ 1585 h 4598"/>
                <a:gd name="T46" fmla="*/ 2378 w 2908"/>
                <a:gd name="T47" fmla="*/ 1341 h 4598"/>
                <a:gd name="T48" fmla="*/ 2207 w 2908"/>
                <a:gd name="T49" fmla="*/ 1113 h 4598"/>
                <a:gd name="T50" fmla="*/ 2015 w 2908"/>
                <a:gd name="T51" fmla="*/ 902 h 4598"/>
                <a:gd name="T52" fmla="*/ 1805 w 2908"/>
                <a:gd name="T53" fmla="*/ 709 h 4598"/>
                <a:gd name="T54" fmla="*/ 1578 w 2908"/>
                <a:gd name="T55" fmla="*/ 536 h 4598"/>
                <a:gd name="T56" fmla="*/ 1336 w 2908"/>
                <a:gd name="T57" fmla="*/ 385 h 4598"/>
                <a:gd name="T58" fmla="*/ 1079 w 2908"/>
                <a:gd name="T59" fmla="*/ 256 h 4598"/>
                <a:gd name="T60" fmla="*/ 808 w 2908"/>
                <a:gd name="T61" fmla="*/ 151 h 4598"/>
                <a:gd name="T62" fmla="*/ 527 w 2908"/>
                <a:gd name="T63" fmla="*/ 72 h 4598"/>
                <a:gd name="T64" fmla="*/ 234 w 2908"/>
                <a:gd name="T65" fmla="*/ 20 h 4598"/>
                <a:gd name="T66" fmla="*/ 10 w 2908"/>
                <a:gd name="T67" fmla="*/ 0 h 4598"/>
                <a:gd name="T68" fmla="*/ 0 w 2908"/>
                <a:gd name="T69" fmla="*/ 1735 h 4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8" h="4598">
                  <a:moveTo>
                    <a:pt x="0" y="1735"/>
                  </a:moveTo>
                  <a:lnTo>
                    <a:pt x="62" y="1743"/>
                  </a:lnTo>
                  <a:lnTo>
                    <a:pt x="182" y="1770"/>
                  </a:lnTo>
                  <a:lnTo>
                    <a:pt x="299" y="1806"/>
                  </a:lnTo>
                  <a:lnTo>
                    <a:pt x="411" y="1853"/>
                  </a:lnTo>
                  <a:lnTo>
                    <a:pt x="517" y="1910"/>
                  </a:lnTo>
                  <a:lnTo>
                    <a:pt x="617" y="1975"/>
                  </a:lnTo>
                  <a:lnTo>
                    <a:pt x="711" y="2049"/>
                  </a:lnTo>
                  <a:lnTo>
                    <a:pt x="798" y="2131"/>
                  </a:lnTo>
                  <a:lnTo>
                    <a:pt x="877" y="2220"/>
                  </a:lnTo>
                  <a:lnTo>
                    <a:pt x="948" y="2316"/>
                  </a:lnTo>
                  <a:lnTo>
                    <a:pt x="1011" y="2417"/>
                  </a:lnTo>
                  <a:lnTo>
                    <a:pt x="1064" y="2526"/>
                  </a:lnTo>
                  <a:lnTo>
                    <a:pt x="1108" y="2639"/>
                  </a:lnTo>
                  <a:lnTo>
                    <a:pt x="1142" y="2757"/>
                  </a:lnTo>
                  <a:lnTo>
                    <a:pt x="1165" y="2878"/>
                  </a:lnTo>
                  <a:lnTo>
                    <a:pt x="1177" y="3004"/>
                  </a:lnTo>
                  <a:lnTo>
                    <a:pt x="1178" y="3068"/>
                  </a:lnTo>
                  <a:lnTo>
                    <a:pt x="1178" y="3114"/>
                  </a:lnTo>
                  <a:lnTo>
                    <a:pt x="1171" y="3205"/>
                  </a:lnTo>
                  <a:lnTo>
                    <a:pt x="1152" y="3339"/>
                  </a:lnTo>
                  <a:lnTo>
                    <a:pt x="1104" y="3508"/>
                  </a:lnTo>
                  <a:lnTo>
                    <a:pt x="1037" y="3669"/>
                  </a:lnTo>
                  <a:lnTo>
                    <a:pt x="995" y="3744"/>
                  </a:lnTo>
                  <a:lnTo>
                    <a:pt x="1504" y="4576"/>
                  </a:lnTo>
                  <a:lnTo>
                    <a:pt x="2500" y="4598"/>
                  </a:lnTo>
                  <a:lnTo>
                    <a:pt x="2548" y="4513"/>
                  </a:lnTo>
                  <a:lnTo>
                    <a:pt x="2635" y="4338"/>
                  </a:lnTo>
                  <a:lnTo>
                    <a:pt x="2710" y="4156"/>
                  </a:lnTo>
                  <a:lnTo>
                    <a:pt x="2775" y="3968"/>
                  </a:lnTo>
                  <a:lnTo>
                    <a:pt x="2827" y="3777"/>
                  </a:lnTo>
                  <a:lnTo>
                    <a:pt x="2867" y="3578"/>
                  </a:lnTo>
                  <a:lnTo>
                    <a:pt x="2893" y="3377"/>
                  </a:lnTo>
                  <a:lnTo>
                    <a:pt x="2907" y="3171"/>
                  </a:lnTo>
                  <a:lnTo>
                    <a:pt x="2908" y="3068"/>
                  </a:lnTo>
                  <a:lnTo>
                    <a:pt x="2907" y="2991"/>
                  </a:lnTo>
                  <a:lnTo>
                    <a:pt x="2900" y="2839"/>
                  </a:lnTo>
                  <a:lnTo>
                    <a:pt x="2885" y="2689"/>
                  </a:lnTo>
                  <a:lnTo>
                    <a:pt x="2864" y="2541"/>
                  </a:lnTo>
                  <a:lnTo>
                    <a:pt x="2834" y="2396"/>
                  </a:lnTo>
                  <a:lnTo>
                    <a:pt x="2799" y="2254"/>
                  </a:lnTo>
                  <a:lnTo>
                    <a:pt x="2758" y="2114"/>
                  </a:lnTo>
                  <a:lnTo>
                    <a:pt x="2709" y="1976"/>
                  </a:lnTo>
                  <a:lnTo>
                    <a:pt x="2654" y="1843"/>
                  </a:lnTo>
                  <a:lnTo>
                    <a:pt x="2595" y="1712"/>
                  </a:lnTo>
                  <a:lnTo>
                    <a:pt x="2527" y="1585"/>
                  </a:lnTo>
                  <a:lnTo>
                    <a:pt x="2456" y="1460"/>
                  </a:lnTo>
                  <a:lnTo>
                    <a:pt x="2378" y="1341"/>
                  </a:lnTo>
                  <a:lnTo>
                    <a:pt x="2295" y="1225"/>
                  </a:lnTo>
                  <a:lnTo>
                    <a:pt x="2207" y="1113"/>
                  </a:lnTo>
                  <a:lnTo>
                    <a:pt x="2114" y="1005"/>
                  </a:lnTo>
                  <a:lnTo>
                    <a:pt x="2015" y="902"/>
                  </a:lnTo>
                  <a:lnTo>
                    <a:pt x="1913" y="803"/>
                  </a:lnTo>
                  <a:lnTo>
                    <a:pt x="1805" y="709"/>
                  </a:lnTo>
                  <a:lnTo>
                    <a:pt x="1694" y="621"/>
                  </a:lnTo>
                  <a:lnTo>
                    <a:pt x="1578" y="536"/>
                  </a:lnTo>
                  <a:lnTo>
                    <a:pt x="1459" y="459"/>
                  </a:lnTo>
                  <a:lnTo>
                    <a:pt x="1336" y="385"/>
                  </a:lnTo>
                  <a:lnTo>
                    <a:pt x="1209" y="319"/>
                  </a:lnTo>
                  <a:lnTo>
                    <a:pt x="1079" y="256"/>
                  </a:lnTo>
                  <a:lnTo>
                    <a:pt x="946" y="201"/>
                  </a:lnTo>
                  <a:lnTo>
                    <a:pt x="808" y="151"/>
                  </a:lnTo>
                  <a:lnTo>
                    <a:pt x="670" y="109"/>
                  </a:lnTo>
                  <a:lnTo>
                    <a:pt x="527" y="72"/>
                  </a:lnTo>
                  <a:lnTo>
                    <a:pt x="382" y="42"/>
                  </a:lnTo>
                  <a:lnTo>
                    <a:pt x="234" y="20"/>
                  </a:lnTo>
                  <a:lnTo>
                    <a:pt x="85" y="5"/>
                  </a:lnTo>
                  <a:lnTo>
                    <a:pt x="10" y="0"/>
                  </a:lnTo>
                  <a:lnTo>
                    <a:pt x="478" y="854"/>
                  </a:lnTo>
                  <a:lnTo>
                    <a:pt x="0" y="17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Freeform 534">
              <a:extLst>
                <a:ext uri="{FF2B5EF4-FFF2-40B4-BE49-F238E27FC236}">
                  <a16:creationId xmlns:a16="http://schemas.microsoft.com/office/drawing/2014/main" id="{209FC115-B20F-384B-B6EE-D33BFE8935D8}"/>
                </a:ext>
              </a:extLst>
            </p:cNvPr>
            <p:cNvSpPr>
              <a:spLocks/>
            </p:cNvSpPr>
            <p:nvPr/>
          </p:nvSpPr>
          <p:spPr bwMode="auto">
            <a:xfrm rot="3436638">
              <a:off x="8106283" y="8586317"/>
              <a:ext cx="3859274" cy="1768711"/>
            </a:xfrm>
            <a:custGeom>
              <a:avLst/>
              <a:gdLst>
                <a:gd name="T0" fmla="*/ 3720 w 5227"/>
                <a:gd name="T1" fmla="*/ 155 h 2396"/>
                <a:gd name="T2" fmla="*/ 3673 w 5227"/>
                <a:gd name="T3" fmla="*/ 212 h 2396"/>
                <a:gd name="T4" fmla="*/ 3568 w 5227"/>
                <a:gd name="T5" fmla="*/ 318 h 2396"/>
                <a:gd name="T6" fmla="*/ 3453 w 5227"/>
                <a:gd name="T7" fmla="*/ 411 h 2396"/>
                <a:gd name="T8" fmla="*/ 3327 w 5227"/>
                <a:gd name="T9" fmla="*/ 492 h 2396"/>
                <a:gd name="T10" fmla="*/ 3194 w 5227"/>
                <a:gd name="T11" fmla="*/ 559 h 2396"/>
                <a:gd name="T12" fmla="*/ 3051 w 5227"/>
                <a:gd name="T13" fmla="*/ 611 h 2396"/>
                <a:gd name="T14" fmla="*/ 2901 w 5227"/>
                <a:gd name="T15" fmla="*/ 646 h 2396"/>
                <a:gd name="T16" fmla="*/ 2745 w 5227"/>
                <a:gd name="T17" fmla="*/ 664 h 2396"/>
                <a:gd name="T18" fmla="*/ 2666 w 5227"/>
                <a:gd name="T19" fmla="*/ 665 h 2396"/>
                <a:gd name="T20" fmla="*/ 2619 w 5227"/>
                <a:gd name="T21" fmla="*/ 665 h 2396"/>
                <a:gd name="T22" fmla="*/ 2529 w 5227"/>
                <a:gd name="T23" fmla="*/ 659 h 2396"/>
                <a:gd name="T24" fmla="*/ 2395 w 5227"/>
                <a:gd name="T25" fmla="*/ 639 h 2396"/>
                <a:gd name="T26" fmla="*/ 2224 w 5227"/>
                <a:gd name="T27" fmla="*/ 593 h 2396"/>
                <a:gd name="T28" fmla="*/ 2063 w 5227"/>
                <a:gd name="T29" fmla="*/ 524 h 2396"/>
                <a:gd name="T30" fmla="*/ 1914 w 5227"/>
                <a:gd name="T31" fmla="*/ 437 h 2396"/>
                <a:gd name="T32" fmla="*/ 1778 w 5227"/>
                <a:gd name="T33" fmla="*/ 332 h 2396"/>
                <a:gd name="T34" fmla="*/ 1658 w 5227"/>
                <a:gd name="T35" fmla="*/ 210 h 2396"/>
                <a:gd name="T36" fmla="*/ 1551 w 5227"/>
                <a:gd name="T37" fmla="*/ 74 h 2396"/>
                <a:gd name="T38" fmla="*/ 1506 w 5227"/>
                <a:gd name="T39" fmla="*/ 0 h 2396"/>
                <a:gd name="T40" fmla="*/ 502 w 5227"/>
                <a:gd name="T41" fmla="*/ 28 h 2396"/>
                <a:gd name="T42" fmla="*/ 0 w 5227"/>
                <a:gd name="T43" fmla="*/ 853 h 2396"/>
                <a:gd name="T44" fmla="*/ 50 w 5227"/>
                <a:gd name="T45" fmla="*/ 939 h 2396"/>
                <a:gd name="T46" fmla="*/ 161 w 5227"/>
                <a:gd name="T47" fmla="*/ 1105 h 2396"/>
                <a:gd name="T48" fmla="*/ 281 w 5227"/>
                <a:gd name="T49" fmla="*/ 1263 h 2396"/>
                <a:gd name="T50" fmla="*/ 412 w 5227"/>
                <a:gd name="T51" fmla="*/ 1412 h 2396"/>
                <a:gd name="T52" fmla="*/ 551 w 5227"/>
                <a:gd name="T53" fmla="*/ 1553 h 2396"/>
                <a:gd name="T54" fmla="*/ 699 w 5227"/>
                <a:gd name="T55" fmla="*/ 1684 h 2396"/>
                <a:gd name="T56" fmla="*/ 855 w 5227"/>
                <a:gd name="T57" fmla="*/ 1806 h 2396"/>
                <a:gd name="T58" fmla="*/ 1020 w 5227"/>
                <a:gd name="T59" fmla="*/ 1919 h 2396"/>
                <a:gd name="T60" fmla="*/ 1191 w 5227"/>
                <a:gd name="T61" fmla="*/ 2020 h 2396"/>
                <a:gd name="T62" fmla="*/ 1370 w 5227"/>
                <a:gd name="T63" fmla="*/ 2111 h 2396"/>
                <a:gd name="T64" fmla="*/ 1554 w 5227"/>
                <a:gd name="T65" fmla="*/ 2190 h 2396"/>
                <a:gd name="T66" fmla="*/ 1746 w 5227"/>
                <a:gd name="T67" fmla="*/ 2256 h 2396"/>
                <a:gd name="T68" fmla="*/ 1942 w 5227"/>
                <a:gd name="T69" fmla="*/ 2310 h 2396"/>
                <a:gd name="T70" fmla="*/ 2144 w 5227"/>
                <a:gd name="T71" fmla="*/ 2352 h 2396"/>
                <a:gd name="T72" fmla="*/ 2349 w 5227"/>
                <a:gd name="T73" fmla="*/ 2380 h 2396"/>
                <a:gd name="T74" fmla="*/ 2560 w 5227"/>
                <a:gd name="T75" fmla="*/ 2394 h 2396"/>
                <a:gd name="T76" fmla="*/ 2666 w 5227"/>
                <a:gd name="T77" fmla="*/ 2396 h 2396"/>
                <a:gd name="T78" fmla="*/ 2766 w 5227"/>
                <a:gd name="T79" fmla="*/ 2394 h 2396"/>
                <a:gd name="T80" fmla="*/ 2963 w 5227"/>
                <a:gd name="T81" fmla="*/ 2381 h 2396"/>
                <a:gd name="T82" fmla="*/ 3157 w 5227"/>
                <a:gd name="T83" fmla="*/ 2357 h 2396"/>
                <a:gd name="T84" fmla="*/ 3347 w 5227"/>
                <a:gd name="T85" fmla="*/ 2321 h 2396"/>
                <a:gd name="T86" fmla="*/ 3532 w 5227"/>
                <a:gd name="T87" fmla="*/ 2273 h 2396"/>
                <a:gd name="T88" fmla="*/ 3712 w 5227"/>
                <a:gd name="T89" fmla="*/ 2213 h 2396"/>
                <a:gd name="T90" fmla="*/ 3888 w 5227"/>
                <a:gd name="T91" fmla="*/ 2143 h 2396"/>
                <a:gd name="T92" fmla="*/ 4058 w 5227"/>
                <a:gd name="T93" fmla="*/ 2064 h 2396"/>
                <a:gd name="T94" fmla="*/ 4223 w 5227"/>
                <a:gd name="T95" fmla="*/ 1973 h 2396"/>
                <a:gd name="T96" fmla="*/ 4381 w 5227"/>
                <a:gd name="T97" fmla="*/ 1873 h 2396"/>
                <a:gd name="T98" fmla="*/ 4531 w 5227"/>
                <a:gd name="T99" fmla="*/ 1766 h 2396"/>
                <a:gd name="T100" fmla="*/ 4675 w 5227"/>
                <a:gd name="T101" fmla="*/ 1648 h 2396"/>
                <a:gd name="T102" fmla="*/ 4812 w 5227"/>
                <a:gd name="T103" fmla="*/ 1522 h 2396"/>
                <a:gd name="T104" fmla="*/ 4942 w 5227"/>
                <a:gd name="T105" fmla="*/ 1389 h 2396"/>
                <a:gd name="T106" fmla="*/ 5063 w 5227"/>
                <a:gd name="T107" fmla="*/ 1247 h 2396"/>
                <a:gd name="T108" fmla="*/ 5174 w 5227"/>
                <a:gd name="T109" fmla="*/ 1098 h 2396"/>
                <a:gd name="T110" fmla="*/ 5227 w 5227"/>
                <a:gd name="T111" fmla="*/ 1022 h 2396"/>
                <a:gd name="T112" fmla="*/ 4238 w 5227"/>
                <a:gd name="T113" fmla="*/ 1000 h 2396"/>
                <a:gd name="T114" fmla="*/ 3720 w 5227"/>
                <a:gd name="T115" fmla="*/ 155 h 2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27" h="2396">
                  <a:moveTo>
                    <a:pt x="3720" y="155"/>
                  </a:moveTo>
                  <a:lnTo>
                    <a:pt x="3673" y="212"/>
                  </a:lnTo>
                  <a:lnTo>
                    <a:pt x="3568" y="318"/>
                  </a:lnTo>
                  <a:lnTo>
                    <a:pt x="3453" y="411"/>
                  </a:lnTo>
                  <a:lnTo>
                    <a:pt x="3327" y="492"/>
                  </a:lnTo>
                  <a:lnTo>
                    <a:pt x="3194" y="559"/>
                  </a:lnTo>
                  <a:lnTo>
                    <a:pt x="3051" y="611"/>
                  </a:lnTo>
                  <a:lnTo>
                    <a:pt x="2901" y="646"/>
                  </a:lnTo>
                  <a:lnTo>
                    <a:pt x="2745" y="664"/>
                  </a:lnTo>
                  <a:lnTo>
                    <a:pt x="2666" y="665"/>
                  </a:lnTo>
                  <a:lnTo>
                    <a:pt x="2619" y="665"/>
                  </a:lnTo>
                  <a:lnTo>
                    <a:pt x="2529" y="659"/>
                  </a:lnTo>
                  <a:lnTo>
                    <a:pt x="2395" y="639"/>
                  </a:lnTo>
                  <a:lnTo>
                    <a:pt x="2224" y="593"/>
                  </a:lnTo>
                  <a:lnTo>
                    <a:pt x="2063" y="524"/>
                  </a:lnTo>
                  <a:lnTo>
                    <a:pt x="1914" y="437"/>
                  </a:lnTo>
                  <a:lnTo>
                    <a:pt x="1778" y="332"/>
                  </a:lnTo>
                  <a:lnTo>
                    <a:pt x="1658" y="210"/>
                  </a:lnTo>
                  <a:lnTo>
                    <a:pt x="1551" y="74"/>
                  </a:lnTo>
                  <a:lnTo>
                    <a:pt x="1506" y="0"/>
                  </a:lnTo>
                  <a:lnTo>
                    <a:pt x="502" y="28"/>
                  </a:lnTo>
                  <a:lnTo>
                    <a:pt x="0" y="853"/>
                  </a:lnTo>
                  <a:lnTo>
                    <a:pt x="50" y="939"/>
                  </a:lnTo>
                  <a:lnTo>
                    <a:pt x="161" y="1105"/>
                  </a:lnTo>
                  <a:lnTo>
                    <a:pt x="281" y="1263"/>
                  </a:lnTo>
                  <a:lnTo>
                    <a:pt x="412" y="1412"/>
                  </a:lnTo>
                  <a:lnTo>
                    <a:pt x="551" y="1553"/>
                  </a:lnTo>
                  <a:lnTo>
                    <a:pt x="699" y="1684"/>
                  </a:lnTo>
                  <a:lnTo>
                    <a:pt x="855" y="1806"/>
                  </a:lnTo>
                  <a:lnTo>
                    <a:pt x="1020" y="1919"/>
                  </a:lnTo>
                  <a:lnTo>
                    <a:pt x="1191" y="2020"/>
                  </a:lnTo>
                  <a:lnTo>
                    <a:pt x="1370" y="2111"/>
                  </a:lnTo>
                  <a:lnTo>
                    <a:pt x="1554" y="2190"/>
                  </a:lnTo>
                  <a:lnTo>
                    <a:pt x="1746" y="2256"/>
                  </a:lnTo>
                  <a:lnTo>
                    <a:pt x="1942" y="2310"/>
                  </a:lnTo>
                  <a:lnTo>
                    <a:pt x="2144" y="2352"/>
                  </a:lnTo>
                  <a:lnTo>
                    <a:pt x="2349" y="2380"/>
                  </a:lnTo>
                  <a:lnTo>
                    <a:pt x="2560" y="2394"/>
                  </a:lnTo>
                  <a:lnTo>
                    <a:pt x="2666" y="2396"/>
                  </a:lnTo>
                  <a:lnTo>
                    <a:pt x="2766" y="2394"/>
                  </a:lnTo>
                  <a:lnTo>
                    <a:pt x="2963" y="2381"/>
                  </a:lnTo>
                  <a:lnTo>
                    <a:pt x="3157" y="2357"/>
                  </a:lnTo>
                  <a:lnTo>
                    <a:pt x="3347" y="2321"/>
                  </a:lnTo>
                  <a:lnTo>
                    <a:pt x="3532" y="2273"/>
                  </a:lnTo>
                  <a:lnTo>
                    <a:pt x="3712" y="2213"/>
                  </a:lnTo>
                  <a:lnTo>
                    <a:pt x="3888" y="2143"/>
                  </a:lnTo>
                  <a:lnTo>
                    <a:pt x="4058" y="2064"/>
                  </a:lnTo>
                  <a:lnTo>
                    <a:pt x="4223" y="1973"/>
                  </a:lnTo>
                  <a:lnTo>
                    <a:pt x="4381" y="1873"/>
                  </a:lnTo>
                  <a:lnTo>
                    <a:pt x="4531" y="1766"/>
                  </a:lnTo>
                  <a:lnTo>
                    <a:pt x="4675" y="1648"/>
                  </a:lnTo>
                  <a:lnTo>
                    <a:pt x="4812" y="1522"/>
                  </a:lnTo>
                  <a:lnTo>
                    <a:pt x="4942" y="1389"/>
                  </a:lnTo>
                  <a:lnTo>
                    <a:pt x="5063" y="1247"/>
                  </a:lnTo>
                  <a:lnTo>
                    <a:pt x="5174" y="1098"/>
                  </a:lnTo>
                  <a:lnTo>
                    <a:pt x="5227" y="1022"/>
                  </a:lnTo>
                  <a:lnTo>
                    <a:pt x="4238" y="1000"/>
                  </a:lnTo>
                  <a:lnTo>
                    <a:pt x="3720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36576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52AE5762-C4E1-4C42-A6D6-BC73E85DC5EE}"/>
                </a:ext>
              </a:extLst>
            </p:cNvPr>
            <p:cNvSpPr txBox="1"/>
            <p:nvPr/>
          </p:nvSpPr>
          <p:spPr>
            <a:xfrm>
              <a:off x="10426814" y="6882439"/>
              <a:ext cx="1608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Build</a:t>
              </a:r>
            </a:p>
          </p:txBody>
        </p: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637441B2-D8E7-7947-B996-460F7577306E}"/>
                </a:ext>
              </a:extLst>
            </p:cNvPr>
            <p:cNvSpPr txBox="1"/>
            <p:nvPr/>
          </p:nvSpPr>
          <p:spPr>
            <a:xfrm rot="3600000">
              <a:off x="8828359" y="8974527"/>
              <a:ext cx="18794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Test</a:t>
              </a:r>
            </a:p>
          </p:txBody>
        </p:sp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0438976C-A0F0-BE4A-853B-E2829394753C}"/>
                </a:ext>
              </a:extLst>
            </p:cNvPr>
            <p:cNvSpPr txBox="1"/>
            <p:nvPr/>
          </p:nvSpPr>
          <p:spPr>
            <a:xfrm rot="18666767" flipH="1">
              <a:off x="11527178" y="9345146"/>
              <a:ext cx="18794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Design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E8BA396-1321-C145-ABD9-AB30E3BB4628}"/>
              </a:ext>
            </a:extLst>
          </p:cNvPr>
          <p:cNvGrpSpPr/>
          <p:nvPr/>
        </p:nvGrpSpPr>
        <p:grpSpPr>
          <a:xfrm>
            <a:off x="9492201" y="5028521"/>
            <a:ext cx="4889960" cy="5103840"/>
            <a:chOff x="9151564" y="6296470"/>
            <a:chExt cx="4889960" cy="5103840"/>
          </a:xfrm>
        </p:grpSpPr>
        <p:sp>
          <p:nvSpPr>
            <p:cNvPr id="66" name="Freeform 532">
              <a:extLst>
                <a:ext uri="{FF2B5EF4-FFF2-40B4-BE49-F238E27FC236}">
                  <a16:creationId xmlns:a16="http://schemas.microsoft.com/office/drawing/2014/main" id="{552A1B4B-0321-9847-8739-D49984A388EA}"/>
                </a:ext>
              </a:extLst>
            </p:cNvPr>
            <p:cNvSpPr>
              <a:spLocks/>
            </p:cNvSpPr>
            <p:nvPr/>
          </p:nvSpPr>
          <p:spPr bwMode="auto">
            <a:xfrm rot="3436638">
              <a:off x="9930345" y="5961331"/>
              <a:ext cx="2601393" cy="3271672"/>
            </a:xfrm>
            <a:custGeom>
              <a:avLst/>
              <a:gdLst>
                <a:gd name="T0" fmla="*/ 1807 w 3522"/>
                <a:gd name="T1" fmla="*/ 3523 h 4429"/>
                <a:gd name="T2" fmla="*/ 1745 w 3522"/>
                <a:gd name="T3" fmla="*/ 3273 h 4429"/>
                <a:gd name="T4" fmla="*/ 1730 w 3522"/>
                <a:gd name="T5" fmla="*/ 3074 h 4429"/>
                <a:gd name="T6" fmla="*/ 1745 w 3522"/>
                <a:gd name="T7" fmla="*/ 2871 h 4429"/>
                <a:gd name="T8" fmla="*/ 1809 w 3522"/>
                <a:gd name="T9" fmla="*/ 2616 h 4429"/>
                <a:gd name="T10" fmla="*/ 1920 w 3522"/>
                <a:gd name="T11" fmla="*/ 2383 h 4429"/>
                <a:gd name="T12" fmla="*/ 2071 w 3522"/>
                <a:gd name="T13" fmla="*/ 2178 h 4429"/>
                <a:gd name="T14" fmla="*/ 2259 w 3522"/>
                <a:gd name="T15" fmla="*/ 2004 h 4429"/>
                <a:gd name="T16" fmla="*/ 2476 w 3522"/>
                <a:gd name="T17" fmla="*/ 1870 h 4429"/>
                <a:gd name="T18" fmla="*/ 2719 w 3522"/>
                <a:gd name="T19" fmla="*/ 1777 h 4429"/>
                <a:gd name="T20" fmla="*/ 2981 w 3522"/>
                <a:gd name="T21" fmla="*/ 1733 h 4429"/>
                <a:gd name="T22" fmla="*/ 3522 w 3522"/>
                <a:gd name="T23" fmla="*/ 860 h 4429"/>
                <a:gd name="T24" fmla="*/ 2972 w 3522"/>
                <a:gd name="T25" fmla="*/ 2 h 4429"/>
                <a:gd name="T26" fmla="*/ 2661 w 3522"/>
                <a:gd name="T27" fmla="*/ 28 h 4429"/>
                <a:gd name="T28" fmla="*/ 2360 w 3522"/>
                <a:gd name="T29" fmla="*/ 83 h 4429"/>
                <a:gd name="T30" fmla="*/ 2071 w 3522"/>
                <a:gd name="T31" fmla="*/ 168 h 4429"/>
                <a:gd name="T32" fmla="*/ 1794 w 3522"/>
                <a:gd name="T33" fmla="*/ 278 h 4429"/>
                <a:gd name="T34" fmla="*/ 1531 w 3522"/>
                <a:gd name="T35" fmla="*/ 414 h 4429"/>
                <a:gd name="T36" fmla="*/ 1283 w 3522"/>
                <a:gd name="T37" fmla="*/ 575 h 4429"/>
                <a:gd name="T38" fmla="*/ 1052 w 3522"/>
                <a:gd name="T39" fmla="*/ 757 h 4429"/>
                <a:gd name="T40" fmla="*/ 841 w 3522"/>
                <a:gd name="T41" fmla="*/ 961 h 4429"/>
                <a:gd name="T42" fmla="*/ 649 w 3522"/>
                <a:gd name="T43" fmla="*/ 1183 h 4429"/>
                <a:gd name="T44" fmla="*/ 480 w 3522"/>
                <a:gd name="T45" fmla="*/ 1424 h 4429"/>
                <a:gd name="T46" fmla="*/ 333 w 3522"/>
                <a:gd name="T47" fmla="*/ 1680 h 4429"/>
                <a:gd name="T48" fmla="*/ 211 w 3522"/>
                <a:gd name="T49" fmla="*/ 1951 h 4429"/>
                <a:gd name="T50" fmla="*/ 115 w 3522"/>
                <a:gd name="T51" fmla="*/ 2235 h 4429"/>
                <a:gd name="T52" fmla="*/ 47 w 3522"/>
                <a:gd name="T53" fmla="*/ 2532 h 4429"/>
                <a:gd name="T54" fmla="*/ 8 w 3522"/>
                <a:gd name="T55" fmla="*/ 2838 h 4429"/>
                <a:gd name="T56" fmla="*/ 0 w 3522"/>
                <a:gd name="T57" fmla="*/ 3074 h 4429"/>
                <a:gd name="T58" fmla="*/ 12 w 3522"/>
                <a:gd name="T59" fmla="*/ 3345 h 4429"/>
                <a:gd name="T60" fmla="*/ 62 w 3522"/>
                <a:gd name="T61" fmla="*/ 3694 h 4429"/>
                <a:gd name="T62" fmla="*/ 152 w 3522"/>
                <a:gd name="T63" fmla="*/ 4031 h 4429"/>
                <a:gd name="T64" fmla="*/ 277 w 3522"/>
                <a:gd name="T65" fmla="*/ 4352 h 4429"/>
                <a:gd name="T66" fmla="*/ 811 w 3522"/>
                <a:gd name="T67" fmla="*/ 3610 h 4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22" h="4429">
                  <a:moveTo>
                    <a:pt x="1830" y="3583"/>
                  </a:moveTo>
                  <a:lnTo>
                    <a:pt x="1807" y="3523"/>
                  </a:lnTo>
                  <a:lnTo>
                    <a:pt x="1769" y="3400"/>
                  </a:lnTo>
                  <a:lnTo>
                    <a:pt x="1745" y="3273"/>
                  </a:lnTo>
                  <a:lnTo>
                    <a:pt x="1730" y="3141"/>
                  </a:lnTo>
                  <a:lnTo>
                    <a:pt x="1730" y="3074"/>
                  </a:lnTo>
                  <a:lnTo>
                    <a:pt x="1730" y="3005"/>
                  </a:lnTo>
                  <a:lnTo>
                    <a:pt x="1745" y="2871"/>
                  </a:lnTo>
                  <a:lnTo>
                    <a:pt x="1770" y="2741"/>
                  </a:lnTo>
                  <a:lnTo>
                    <a:pt x="1809" y="2616"/>
                  </a:lnTo>
                  <a:lnTo>
                    <a:pt x="1859" y="2497"/>
                  </a:lnTo>
                  <a:lnTo>
                    <a:pt x="1920" y="2383"/>
                  </a:lnTo>
                  <a:lnTo>
                    <a:pt x="1991" y="2276"/>
                  </a:lnTo>
                  <a:lnTo>
                    <a:pt x="2071" y="2178"/>
                  </a:lnTo>
                  <a:lnTo>
                    <a:pt x="2161" y="2087"/>
                  </a:lnTo>
                  <a:lnTo>
                    <a:pt x="2259" y="2004"/>
                  </a:lnTo>
                  <a:lnTo>
                    <a:pt x="2364" y="1932"/>
                  </a:lnTo>
                  <a:lnTo>
                    <a:pt x="2476" y="1870"/>
                  </a:lnTo>
                  <a:lnTo>
                    <a:pt x="2595" y="1818"/>
                  </a:lnTo>
                  <a:lnTo>
                    <a:pt x="2719" y="1777"/>
                  </a:lnTo>
                  <a:lnTo>
                    <a:pt x="2848" y="1749"/>
                  </a:lnTo>
                  <a:lnTo>
                    <a:pt x="2981" y="1733"/>
                  </a:lnTo>
                  <a:lnTo>
                    <a:pt x="3050" y="1731"/>
                  </a:lnTo>
                  <a:lnTo>
                    <a:pt x="3522" y="860"/>
                  </a:lnTo>
                  <a:lnTo>
                    <a:pt x="3051" y="0"/>
                  </a:lnTo>
                  <a:lnTo>
                    <a:pt x="2972" y="2"/>
                  </a:lnTo>
                  <a:lnTo>
                    <a:pt x="2815" y="11"/>
                  </a:lnTo>
                  <a:lnTo>
                    <a:pt x="2661" y="28"/>
                  </a:lnTo>
                  <a:lnTo>
                    <a:pt x="2509" y="51"/>
                  </a:lnTo>
                  <a:lnTo>
                    <a:pt x="2360" y="83"/>
                  </a:lnTo>
                  <a:lnTo>
                    <a:pt x="2215" y="122"/>
                  </a:lnTo>
                  <a:lnTo>
                    <a:pt x="2071" y="168"/>
                  </a:lnTo>
                  <a:lnTo>
                    <a:pt x="1931" y="220"/>
                  </a:lnTo>
                  <a:lnTo>
                    <a:pt x="1794" y="278"/>
                  </a:lnTo>
                  <a:lnTo>
                    <a:pt x="1660" y="343"/>
                  </a:lnTo>
                  <a:lnTo>
                    <a:pt x="1531" y="414"/>
                  </a:lnTo>
                  <a:lnTo>
                    <a:pt x="1405" y="492"/>
                  </a:lnTo>
                  <a:lnTo>
                    <a:pt x="1283" y="575"/>
                  </a:lnTo>
                  <a:lnTo>
                    <a:pt x="1166" y="663"/>
                  </a:lnTo>
                  <a:lnTo>
                    <a:pt x="1052" y="757"/>
                  </a:lnTo>
                  <a:lnTo>
                    <a:pt x="945" y="856"/>
                  </a:lnTo>
                  <a:lnTo>
                    <a:pt x="841" y="961"/>
                  </a:lnTo>
                  <a:lnTo>
                    <a:pt x="743" y="1070"/>
                  </a:lnTo>
                  <a:lnTo>
                    <a:pt x="649" y="1183"/>
                  </a:lnTo>
                  <a:lnTo>
                    <a:pt x="561" y="1301"/>
                  </a:lnTo>
                  <a:lnTo>
                    <a:pt x="480" y="1424"/>
                  </a:lnTo>
                  <a:lnTo>
                    <a:pt x="403" y="1549"/>
                  </a:lnTo>
                  <a:lnTo>
                    <a:pt x="333" y="1680"/>
                  </a:lnTo>
                  <a:lnTo>
                    <a:pt x="268" y="1814"/>
                  </a:lnTo>
                  <a:lnTo>
                    <a:pt x="211" y="1951"/>
                  </a:lnTo>
                  <a:lnTo>
                    <a:pt x="159" y="2092"/>
                  </a:lnTo>
                  <a:lnTo>
                    <a:pt x="115" y="2235"/>
                  </a:lnTo>
                  <a:lnTo>
                    <a:pt x="78" y="2383"/>
                  </a:lnTo>
                  <a:lnTo>
                    <a:pt x="47" y="2532"/>
                  </a:lnTo>
                  <a:lnTo>
                    <a:pt x="23" y="2683"/>
                  </a:lnTo>
                  <a:lnTo>
                    <a:pt x="8" y="2838"/>
                  </a:lnTo>
                  <a:lnTo>
                    <a:pt x="0" y="2995"/>
                  </a:lnTo>
                  <a:lnTo>
                    <a:pt x="0" y="3074"/>
                  </a:lnTo>
                  <a:lnTo>
                    <a:pt x="0" y="3164"/>
                  </a:lnTo>
                  <a:lnTo>
                    <a:pt x="12" y="3345"/>
                  </a:lnTo>
                  <a:lnTo>
                    <a:pt x="31" y="3521"/>
                  </a:lnTo>
                  <a:lnTo>
                    <a:pt x="62" y="3694"/>
                  </a:lnTo>
                  <a:lnTo>
                    <a:pt x="102" y="3866"/>
                  </a:lnTo>
                  <a:lnTo>
                    <a:pt x="152" y="4031"/>
                  </a:lnTo>
                  <a:lnTo>
                    <a:pt x="210" y="4193"/>
                  </a:lnTo>
                  <a:lnTo>
                    <a:pt x="277" y="4352"/>
                  </a:lnTo>
                  <a:lnTo>
                    <a:pt x="314" y="4429"/>
                  </a:lnTo>
                  <a:lnTo>
                    <a:pt x="811" y="3610"/>
                  </a:lnTo>
                  <a:lnTo>
                    <a:pt x="1830" y="3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82296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Freeform 533">
              <a:extLst>
                <a:ext uri="{FF2B5EF4-FFF2-40B4-BE49-F238E27FC236}">
                  <a16:creationId xmlns:a16="http://schemas.microsoft.com/office/drawing/2014/main" id="{BF5DF5A0-33B6-7F48-908F-EE2D87DA9840}"/>
                </a:ext>
              </a:extLst>
            </p:cNvPr>
            <p:cNvSpPr>
              <a:spLocks/>
            </p:cNvSpPr>
            <p:nvPr/>
          </p:nvSpPr>
          <p:spPr bwMode="auto">
            <a:xfrm rot="3436638">
              <a:off x="11271823" y="7757600"/>
              <a:ext cx="2146666" cy="3392736"/>
            </a:xfrm>
            <a:custGeom>
              <a:avLst/>
              <a:gdLst>
                <a:gd name="T0" fmla="*/ 62 w 2908"/>
                <a:gd name="T1" fmla="*/ 1743 h 4598"/>
                <a:gd name="T2" fmla="*/ 299 w 2908"/>
                <a:gd name="T3" fmla="*/ 1806 h 4598"/>
                <a:gd name="T4" fmla="*/ 517 w 2908"/>
                <a:gd name="T5" fmla="*/ 1910 h 4598"/>
                <a:gd name="T6" fmla="*/ 711 w 2908"/>
                <a:gd name="T7" fmla="*/ 2049 h 4598"/>
                <a:gd name="T8" fmla="*/ 877 w 2908"/>
                <a:gd name="T9" fmla="*/ 2220 h 4598"/>
                <a:gd name="T10" fmla="*/ 1011 w 2908"/>
                <a:gd name="T11" fmla="*/ 2417 h 4598"/>
                <a:gd name="T12" fmla="*/ 1108 w 2908"/>
                <a:gd name="T13" fmla="*/ 2639 h 4598"/>
                <a:gd name="T14" fmla="*/ 1165 w 2908"/>
                <a:gd name="T15" fmla="*/ 2878 h 4598"/>
                <a:gd name="T16" fmla="*/ 1178 w 2908"/>
                <a:gd name="T17" fmla="*/ 3068 h 4598"/>
                <a:gd name="T18" fmla="*/ 1171 w 2908"/>
                <a:gd name="T19" fmla="*/ 3205 h 4598"/>
                <a:gd name="T20" fmla="*/ 1104 w 2908"/>
                <a:gd name="T21" fmla="*/ 3508 h 4598"/>
                <a:gd name="T22" fmla="*/ 995 w 2908"/>
                <a:gd name="T23" fmla="*/ 3744 h 4598"/>
                <a:gd name="T24" fmla="*/ 2500 w 2908"/>
                <a:gd name="T25" fmla="*/ 4598 h 4598"/>
                <a:gd name="T26" fmla="*/ 2635 w 2908"/>
                <a:gd name="T27" fmla="*/ 4338 h 4598"/>
                <a:gd name="T28" fmla="*/ 2775 w 2908"/>
                <a:gd name="T29" fmla="*/ 3968 h 4598"/>
                <a:gd name="T30" fmla="*/ 2867 w 2908"/>
                <a:gd name="T31" fmla="*/ 3578 h 4598"/>
                <a:gd name="T32" fmla="*/ 2907 w 2908"/>
                <a:gd name="T33" fmla="*/ 3171 h 4598"/>
                <a:gd name="T34" fmla="*/ 2907 w 2908"/>
                <a:gd name="T35" fmla="*/ 2991 h 4598"/>
                <a:gd name="T36" fmla="*/ 2885 w 2908"/>
                <a:gd name="T37" fmla="*/ 2689 h 4598"/>
                <a:gd name="T38" fmla="*/ 2834 w 2908"/>
                <a:gd name="T39" fmla="*/ 2396 h 4598"/>
                <a:gd name="T40" fmla="*/ 2758 w 2908"/>
                <a:gd name="T41" fmla="*/ 2114 h 4598"/>
                <a:gd name="T42" fmla="*/ 2654 w 2908"/>
                <a:gd name="T43" fmla="*/ 1843 h 4598"/>
                <a:gd name="T44" fmla="*/ 2527 w 2908"/>
                <a:gd name="T45" fmla="*/ 1585 h 4598"/>
                <a:gd name="T46" fmla="*/ 2378 w 2908"/>
                <a:gd name="T47" fmla="*/ 1341 h 4598"/>
                <a:gd name="T48" fmla="*/ 2207 w 2908"/>
                <a:gd name="T49" fmla="*/ 1113 h 4598"/>
                <a:gd name="T50" fmla="*/ 2015 w 2908"/>
                <a:gd name="T51" fmla="*/ 902 h 4598"/>
                <a:gd name="T52" fmla="*/ 1805 w 2908"/>
                <a:gd name="T53" fmla="*/ 709 h 4598"/>
                <a:gd name="T54" fmla="*/ 1578 w 2908"/>
                <a:gd name="T55" fmla="*/ 536 h 4598"/>
                <a:gd name="T56" fmla="*/ 1336 w 2908"/>
                <a:gd name="T57" fmla="*/ 385 h 4598"/>
                <a:gd name="T58" fmla="*/ 1079 w 2908"/>
                <a:gd name="T59" fmla="*/ 256 h 4598"/>
                <a:gd name="T60" fmla="*/ 808 w 2908"/>
                <a:gd name="T61" fmla="*/ 151 h 4598"/>
                <a:gd name="T62" fmla="*/ 527 w 2908"/>
                <a:gd name="T63" fmla="*/ 72 h 4598"/>
                <a:gd name="T64" fmla="*/ 234 w 2908"/>
                <a:gd name="T65" fmla="*/ 20 h 4598"/>
                <a:gd name="T66" fmla="*/ 10 w 2908"/>
                <a:gd name="T67" fmla="*/ 0 h 4598"/>
                <a:gd name="T68" fmla="*/ 0 w 2908"/>
                <a:gd name="T69" fmla="*/ 1735 h 4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8" h="4598">
                  <a:moveTo>
                    <a:pt x="0" y="1735"/>
                  </a:moveTo>
                  <a:lnTo>
                    <a:pt x="62" y="1743"/>
                  </a:lnTo>
                  <a:lnTo>
                    <a:pt x="182" y="1770"/>
                  </a:lnTo>
                  <a:lnTo>
                    <a:pt x="299" y="1806"/>
                  </a:lnTo>
                  <a:lnTo>
                    <a:pt x="411" y="1853"/>
                  </a:lnTo>
                  <a:lnTo>
                    <a:pt x="517" y="1910"/>
                  </a:lnTo>
                  <a:lnTo>
                    <a:pt x="617" y="1975"/>
                  </a:lnTo>
                  <a:lnTo>
                    <a:pt x="711" y="2049"/>
                  </a:lnTo>
                  <a:lnTo>
                    <a:pt x="798" y="2131"/>
                  </a:lnTo>
                  <a:lnTo>
                    <a:pt x="877" y="2220"/>
                  </a:lnTo>
                  <a:lnTo>
                    <a:pt x="948" y="2316"/>
                  </a:lnTo>
                  <a:lnTo>
                    <a:pt x="1011" y="2417"/>
                  </a:lnTo>
                  <a:lnTo>
                    <a:pt x="1064" y="2526"/>
                  </a:lnTo>
                  <a:lnTo>
                    <a:pt x="1108" y="2639"/>
                  </a:lnTo>
                  <a:lnTo>
                    <a:pt x="1142" y="2757"/>
                  </a:lnTo>
                  <a:lnTo>
                    <a:pt x="1165" y="2878"/>
                  </a:lnTo>
                  <a:lnTo>
                    <a:pt x="1177" y="3004"/>
                  </a:lnTo>
                  <a:lnTo>
                    <a:pt x="1178" y="3068"/>
                  </a:lnTo>
                  <a:lnTo>
                    <a:pt x="1178" y="3114"/>
                  </a:lnTo>
                  <a:lnTo>
                    <a:pt x="1171" y="3205"/>
                  </a:lnTo>
                  <a:lnTo>
                    <a:pt x="1152" y="3339"/>
                  </a:lnTo>
                  <a:lnTo>
                    <a:pt x="1104" y="3508"/>
                  </a:lnTo>
                  <a:lnTo>
                    <a:pt x="1037" y="3669"/>
                  </a:lnTo>
                  <a:lnTo>
                    <a:pt x="995" y="3744"/>
                  </a:lnTo>
                  <a:lnTo>
                    <a:pt x="1504" y="4576"/>
                  </a:lnTo>
                  <a:lnTo>
                    <a:pt x="2500" y="4598"/>
                  </a:lnTo>
                  <a:lnTo>
                    <a:pt x="2548" y="4513"/>
                  </a:lnTo>
                  <a:lnTo>
                    <a:pt x="2635" y="4338"/>
                  </a:lnTo>
                  <a:lnTo>
                    <a:pt x="2710" y="4156"/>
                  </a:lnTo>
                  <a:lnTo>
                    <a:pt x="2775" y="3968"/>
                  </a:lnTo>
                  <a:lnTo>
                    <a:pt x="2827" y="3777"/>
                  </a:lnTo>
                  <a:lnTo>
                    <a:pt x="2867" y="3578"/>
                  </a:lnTo>
                  <a:lnTo>
                    <a:pt x="2893" y="3377"/>
                  </a:lnTo>
                  <a:lnTo>
                    <a:pt x="2907" y="3171"/>
                  </a:lnTo>
                  <a:lnTo>
                    <a:pt x="2908" y="3068"/>
                  </a:lnTo>
                  <a:lnTo>
                    <a:pt x="2907" y="2991"/>
                  </a:lnTo>
                  <a:lnTo>
                    <a:pt x="2900" y="2839"/>
                  </a:lnTo>
                  <a:lnTo>
                    <a:pt x="2885" y="2689"/>
                  </a:lnTo>
                  <a:lnTo>
                    <a:pt x="2864" y="2541"/>
                  </a:lnTo>
                  <a:lnTo>
                    <a:pt x="2834" y="2396"/>
                  </a:lnTo>
                  <a:lnTo>
                    <a:pt x="2799" y="2254"/>
                  </a:lnTo>
                  <a:lnTo>
                    <a:pt x="2758" y="2114"/>
                  </a:lnTo>
                  <a:lnTo>
                    <a:pt x="2709" y="1976"/>
                  </a:lnTo>
                  <a:lnTo>
                    <a:pt x="2654" y="1843"/>
                  </a:lnTo>
                  <a:lnTo>
                    <a:pt x="2595" y="1712"/>
                  </a:lnTo>
                  <a:lnTo>
                    <a:pt x="2527" y="1585"/>
                  </a:lnTo>
                  <a:lnTo>
                    <a:pt x="2456" y="1460"/>
                  </a:lnTo>
                  <a:lnTo>
                    <a:pt x="2378" y="1341"/>
                  </a:lnTo>
                  <a:lnTo>
                    <a:pt x="2295" y="1225"/>
                  </a:lnTo>
                  <a:lnTo>
                    <a:pt x="2207" y="1113"/>
                  </a:lnTo>
                  <a:lnTo>
                    <a:pt x="2114" y="1005"/>
                  </a:lnTo>
                  <a:lnTo>
                    <a:pt x="2015" y="902"/>
                  </a:lnTo>
                  <a:lnTo>
                    <a:pt x="1913" y="803"/>
                  </a:lnTo>
                  <a:lnTo>
                    <a:pt x="1805" y="709"/>
                  </a:lnTo>
                  <a:lnTo>
                    <a:pt x="1694" y="621"/>
                  </a:lnTo>
                  <a:lnTo>
                    <a:pt x="1578" y="536"/>
                  </a:lnTo>
                  <a:lnTo>
                    <a:pt x="1459" y="459"/>
                  </a:lnTo>
                  <a:lnTo>
                    <a:pt x="1336" y="385"/>
                  </a:lnTo>
                  <a:lnTo>
                    <a:pt x="1209" y="319"/>
                  </a:lnTo>
                  <a:lnTo>
                    <a:pt x="1079" y="256"/>
                  </a:lnTo>
                  <a:lnTo>
                    <a:pt x="946" y="201"/>
                  </a:lnTo>
                  <a:lnTo>
                    <a:pt x="808" y="151"/>
                  </a:lnTo>
                  <a:lnTo>
                    <a:pt x="670" y="109"/>
                  </a:lnTo>
                  <a:lnTo>
                    <a:pt x="527" y="72"/>
                  </a:lnTo>
                  <a:lnTo>
                    <a:pt x="382" y="42"/>
                  </a:lnTo>
                  <a:lnTo>
                    <a:pt x="234" y="20"/>
                  </a:lnTo>
                  <a:lnTo>
                    <a:pt x="85" y="5"/>
                  </a:lnTo>
                  <a:lnTo>
                    <a:pt x="10" y="0"/>
                  </a:lnTo>
                  <a:lnTo>
                    <a:pt x="478" y="854"/>
                  </a:lnTo>
                  <a:lnTo>
                    <a:pt x="0" y="17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Freeform 534">
              <a:extLst>
                <a:ext uri="{FF2B5EF4-FFF2-40B4-BE49-F238E27FC236}">
                  <a16:creationId xmlns:a16="http://schemas.microsoft.com/office/drawing/2014/main" id="{88564B72-DF29-914B-BBD7-A20DEC44C251}"/>
                </a:ext>
              </a:extLst>
            </p:cNvPr>
            <p:cNvSpPr>
              <a:spLocks/>
            </p:cNvSpPr>
            <p:nvPr/>
          </p:nvSpPr>
          <p:spPr bwMode="auto">
            <a:xfrm rot="3436638">
              <a:off x="8106283" y="8586317"/>
              <a:ext cx="3859274" cy="1768711"/>
            </a:xfrm>
            <a:custGeom>
              <a:avLst/>
              <a:gdLst>
                <a:gd name="T0" fmla="*/ 3720 w 5227"/>
                <a:gd name="T1" fmla="*/ 155 h 2396"/>
                <a:gd name="T2" fmla="*/ 3673 w 5227"/>
                <a:gd name="T3" fmla="*/ 212 h 2396"/>
                <a:gd name="T4" fmla="*/ 3568 w 5227"/>
                <a:gd name="T5" fmla="*/ 318 h 2396"/>
                <a:gd name="T6" fmla="*/ 3453 w 5227"/>
                <a:gd name="T7" fmla="*/ 411 h 2396"/>
                <a:gd name="T8" fmla="*/ 3327 w 5227"/>
                <a:gd name="T9" fmla="*/ 492 h 2396"/>
                <a:gd name="T10" fmla="*/ 3194 w 5227"/>
                <a:gd name="T11" fmla="*/ 559 h 2396"/>
                <a:gd name="T12" fmla="*/ 3051 w 5227"/>
                <a:gd name="T13" fmla="*/ 611 h 2396"/>
                <a:gd name="T14" fmla="*/ 2901 w 5227"/>
                <a:gd name="T15" fmla="*/ 646 h 2396"/>
                <a:gd name="T16" fmla="*/ 2745 w 5227"/>
                <a:gd name="T17" fmla="*/ 664 h 2396"/>
                <a:gd name="T18" fmla="*/ 2666 w 5227"/>
                <a:gd name="T19" fmla="*/ 665 h 2396"/>
                <a:gd name="T20" fmla="*/ 2619 w 5227"/>
                <a:gd name="T21" fmla="*/ 665 h 2396"/>
                <a:gd name="T22" fmla="*/ 2529 w 5227"/>
                <a:gd name="T23" fmla="*/ 659 h 2396"/>
                <a:gd name="T24" fmla="*/ 2395 w 5227"/>
                <a:gd name="T25" fmla="*/ 639 h 2396"/>
                <a:gd name="T26" fmla="*/ 2224 w 5227"/>
                <a:gd name="T27" fmla="*/ 593 h 2396"/>
                <a:gd name="T28" fmla="*/ 2063 w 5227"/>
                <a:gd name="T29" fmla="*/ 524 h 2396"/>
                <a:gd name="T30" fmla="*/ 1914 w 5227"/>
                <a:gd name="T31" fmla="*/ 437 h 2396"/>
                <a:gd name="T32" fmla="*/ 1778 w 5227"/>
                <a:gd name="T33" fmla="*/ 332 h 2396"/>
                <a:gd name="T34" fmla="*/ 1658 w 5227"/>
                <a:gd name="T35" fmla="*/ 210 h 2396"/>
                <a:gd name="T36" fmla="*/ 1551 w 5227"/>
                <a:gd name="T37" fmla="*/ 74 h 2396"/>
                <a:gd name="T38" fmla="*/ 1506 w 5227"/>
                <a:gd name="T39" fmla="*/ 0 h 2396"/>
                <a:gd name="T40" fmla="*/ 502 w 5227"/>
                <a:gd name="T41" fmla="*/ 28 h 2396"/>
                <a:gd name="T42" fmla="*/ 0 w 5227"/>
                <a:gd name="T43" fmla="*/ 853 h 2396"/>
                <a:gd name="T44" fmla="*/ 50 w 5227"/>
                <a:gd name="T45" fmla="*/ 939 h 2396"/>
                <a:gd name="T46" fmla="*/ 161 w 5227"/>
                <a:gd name="T47" fmla="*/ 1105 h 2396"/>
                <a:gd name="T48" fmla="*/ 281 w 5227"/>
                <a:gd name="T49" fmla="*/ 1263 h 2396"/>
                <a:gd name="T50" fmla="*/ 412 w 5227"/>
                <a:gd name="T51" fmla="*/ 1412 h 2396"/>
                <a:gd name="T52" fmla="*/ 551 w 5227"/>
                <a:gd name="T53" fmla="*/ 1553 h 2396"/>
                <a:gd name="T54" fmla="*/ 699 w 5227"/>
                <a:gd name="T55" fmla="*/ 1684 h 2396"/>
                <a:gd name="T56" fmla="*/ 855 w 5227"/>
                <a:gd name="T57" fmla="*/ 1806 h 2396"/>
                <a:gd name="T58" fmla="*/ 1020 w 5227"/>
                <a:gd name="T59" fmla="*/ 1919 h 2396"/>
                <a:gd name="T60" fmla="*/ 1191 w 5227"/>
                <a:gd name="T61" fmla="*/ 2020 h 2396"/>
                <a:gd name="T62" fmla="*/ 1370 w 5227"/>
                <a:gd name="T63" fmla="*/ 2111 h 2396"/>
                <a:gd name="T64" fmla="*/ 1554 w 5227"/>
                <a:gd name="T65" fmla="*/ 2190 h 2396"/>
                <a:gd name="T66" fmla="*/ 1746 w 5227"/>
                <a:gd name="T67" fmla="*/ 2256 h 2396"/>
                <a:gd name="T68" fmla="*/ 1942 w 5227"/>
                <a:gd name="T69" fmla="*/ 2310 h 2396"/>
                <a:gd name="T70" fmla="*/ 2144 w 5227"/>
                <a:gd name="T71" fmla="*/ 2352 h 2396"/>
                <a:gd name="T72" fmla="*/ 2349 w 5227"/>
                <a:gd name="T73" fmla="*/ 2380 h 2396"/>
                <a:gd name="T74" fmla="*/ 2560 w 5227"/>
                <a:gd name="T75" fmla="*/ 2394 h 2396"/>
                <a:gd name="T76" fmla="*/ 2666 w 5227"/>
                <a:gd name="T77" fmla="*/ 2396 h 2396"/>
                <a:gd name="T78" fmla="*/ 2766 w 5227"/>
                <a:gd name="T79" fmla="*/ 2394 h 2396"/>
                <a:gd name="T80" fmla="*/ 2963 w 5227"/>
                <a:gd name="T81" fmla="*/ 2381 h 2396"/>
                <a:gd name="T82" fmla="*/ 3157 w 5227"/>
                <a:gd name="T83" fmla="*/ 2357 h 2396"/>
                <a:gd name="T84" fmla="*/ 3347 w 5227"/>
                <a:gd name="T85" fmla="*/ 2321 h 2396"/>
                <a:gd name="T86" fmla="*/ 3532 w 5227"/>
                <a:gd name="T87" fmla="*/ 2273 h 2396"/>
                <a:gd name="T88" fmla="*/ 3712 w 5227"/>
                <a:gd name="T89" fmla="*/ 2213 h 2396"/>
                <a:gd name="T90" fmla="*/ 3888 w 5227"/>
                <a:gd name="T91" fmla="*/ 2143 h 2396"/>
                <a:gd name="T92" fmla="*/ 4058 w 5227"/>
                <a:gd name="T93" fmla="*/ 2064 h 2396"/>
                <a:gd name="T94" fmla="*/ 4223 w 5227"/>
                <a:gd name="T95" fmla="*/ 1973 h 2396"/>
                <a:gd name="T96" fmla="*/ 4381 w 5227"/>
                <a:gd name="T97" fmla="*/ 1873 h 2396"/>
                <a:gd name="T98" fmla="*/ 4531 w 5227"/>
                <a:gd name="T99" fmla="*/ 1766 h 2396"/>
                <a:gd name="T100" fmla="*/ 4675 w 5227"/>
                <a:gd name="T101" fmla="*/ 1648 h 2396"/>
                <a:gd name="T102" fmla="*/ 4812 w 5227"/>
                <a:gd name="T103" fmla="*/ 1522 h 2396"/>
                <a:gd name="T104" fmla="*/ 4942 w 5227"/>
                <a:gd name="T105" fmla="*/ 1389 h 2396"/>
                <a:gd name="T106" fmla="*/ 5063 w 5227"/>
                <a:gd name="T107" fmla="*/ 1247 h 2396"/>
                <a:gd name="T108" fmla="*/ 5174 w 5227"/>
                <a:gd name="T109" fmla="*/ 1098 h 2396"/>
                <a:gd name="T110" fmla="*/ 5227 w 5227"/>
                <a:gd name="T111" fmla="*/ 1022 h 2396"/>
                <a:gd name="T112" fmla="*/ 4238 w 5227"/>
                <a:gd name="T113" fmla="*/ 1000 h 2396"/>
                <a:gd name="T114" fmla="*/ 3720 w 5227"/>
                <a:gd name="T115" fmla="*/ 155 h 2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27" h="2396">
                  <a:moveTo>
                    <a:pt x="3720" y="155"/>
                  </a:moveTo>
                  <a:lnTo>
                    <a:pt x="3673" y="212"/>
                  </a:lnTo>
                  <a:lnTo>
                    <a:pt x="3568" y="318"/>
                  </a:lnTo>
                  <a:lnTo>
                    <a:pt x="3453" y="411"/>
                  </a:lnTo>
                  <a:lnTo>
                    <a:pt x="3327" y="492"/>
                  </a:lnTo>
                  <a:lnTo>
                    <a:pt x="3194" y="559"/>
                  </a:lnTo>
                  <a:lnTo>
                    <a:pt x="3051" y="611"/>
                  </a:lnTo>
                  <a:lnTo>
                    <a:pt x="2901" y="646"/>
                  </a:lnTo>
                  <a:lnTo>
                    <a:pt x="2745" y="664"/>
                  </a:lnTo>
                  <a:lnTo>
                    <a:pt x="2666" y="665"/>
                  </a:lnTo>
                  <a:lnTo>
                    <a:pt x="2619" y="665"/>
                  </a:lnTo>
                  <a:lnTo>
                    <a:pt x="2529" y="659"/>
                  </a:lnTo>
                  <a:lnTo>
                    <a:pt x="2395" y="639"/>
                  </a:lnTo>
                  <a:lnTo>
                    <a:pt x="2224" y="593"/>
                  </a:lnTo>
                  <a:lnTo>
                    <a:pt x="2063" y="524"/>
                  </a:lnTo>
                  <a:lnTo>
                    <a:pt x="1914" y="437"/>
                  </a:lnTo>
                  <a:lnTo>
                    <a:pt x="1778" y="332"/>
                  </a:lnTo>
                  <a:lnTo>
                    <a:pt x="1658" y="210"/>
                  </a:lnTo>
                  <a:lnTo>
                    <a:pt x="1551" y="74"/>
                  </a:lnTo>
                  <a:lnTo>
                    <a:pt x="1506" y="0"/>
                  </a:lnTo>
                  <a:lnTo>
                    <a:pt x="502" y="28"/>
                  </a:lnTo>
                  <a:lnTo>
                    <a:pt x="0" y="853"/>
                  </a:lnTo>
                  <a:lnTo>
                    <a:pt x="50" y="939"/>
                  </a:lnTo>
                  <a:lnTo>
                    <a:pt x="161" y="1105"/>
                  </a:lnTo>
                  <a:lnTo>
                    <a:pt x="281" y="1263"/>
                  </a:lnTo>
                  <a:lnTo>
                    <a:pt x="412" y="1412"/>
                  </a:lnTo>
                  <a:lnTo>
                    <a:pt x="551" y="1553"/>
                  </a:lnTo>
                  <a:lnTo>
                    <a:pt x="699" y="1684"/>
                  </a:lnTo>
                  <a:lnTo>
                    <a:pt x="855" y="1806"/>
                  </a:lnTo>
                  <a:lnTo>
                    <a:pt x="1020" y="1919"/>
                  </a:lnTo>
                  <a:lnTo>
                    <a:pt x="1191" y="2020"/>
                  </a:lnTo>
                  <a:lnTo>
                    <a:pt x="1370" y="2111"/>
                  </a:lnTo>
                  <a:lnTo>
                    <a:pt x="1554" y="2190"/>
                  </a:lnTo>
                  <a:lnTo>
                    <a:pt x="1746" y="2256"/>
                  </a:lnTo>
                  <a:lnTo>
                    <a:pt x="1942" y="2310"/>
                  </a:lnTo>
                  <a:lnTo>
                    <a:pt x="2144" y="2352"/>
                  </a:lnTo>
                  <a:lnTo>
                    <a:pt x="2349" y="2380"/>
                  </a:lnTo>
                  <a:lnTo>
                    <a:pt x="2560" y="2394"/>
                  </a:lnTo>
                  <a:lnTo>
                    <a:pt x="2666" y="2396"/>
                  </a:lnTo>
                  <a:lnTo>
                    <a:pt x="2766" y="2394"/>
                  </a:lnTo>
                  <a:lnTo>
                    <a:pt x="2963" y="2381"/>
                  </a:lnTo>
                  <a:lnTo>
                    <a:pt x="3157" y="2357"/>
                  </a:lnTo>
                  <a:lnTo>
                    <a:pt x="3347" y="2321"/>
                  </a:lnTo>
                  <a:lnTo>
                    <a:pt x="3532" y="2273"/>
                  </a:lnTo>
                  <a:lnTo>
                    <a:pt x="3712" y="2213"/>
                  </a:lnTo>
                  <a:lnTo>
                    <a:pt x="3888" y="2143"/>
                  </a:lnTo>
                  <a:lnTo>
                    <a:pt x="4058" y="2064"/>
                  </a:lnTo>
                  <a:lnTo>
                    <a:pt x="4223" y="1973"/>
                  </a:lnTo>
                  <a:lnTo>
                    <a:pt x="4381" y="1873"/>
                  </a:lnTo>
                  <a:lnTo>
                    <a:pt x="4531" y="1766"/>
                  </a:lnTo>
                  <a:lnTo>
                    <a:pt x="4675" y="1648"/>
                  </a:lnTo>
                  <a:lnTo>
                    <a:pt x="4812" y="1522"/>
                  </a:lnTo>
                  <a:lnTo>
                    <a:pt x="4942" y="1389"/>
                  </a:lnTo>
                  <a:lnTo>
                    <a:pt x="5063" y="1247"/>
                  </a:lnTo>
                  <a:lnTo>
                    <a:pt x="5174" y="1098"/>
                  </a:lnTo>
                  <a:lnTo>
                    <a:pt x="5227" y="1022"/>
                  </a:lnTo>
                  <a:lnTo>
                    <a:pt x="4238" y="1000"/>
                  </a:lnTo>
                  <a:lnTo>
                    <a:pt x="3720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36576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3F4EB94E-DF1C-EB4B-85C6-72ECA94058A3}"/>
                </a:ext>
              </a:extLst>
            </p:cNvPr>
            <p:cNvSpPr txBox="1"/>
            <p:nvPr/>
          </p:nvSpPr>
          <p:spPr>
            <a:xfrm>
              <a:off x="10426814" y="6882439"/>
              <a:ext cx="1608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Build</a:t>
              </a:r>
            </a:p>
          </p:txBody>
        </p:sp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C14638B6-B688-2045-BE82-38538FC9C3BA}"/>
                </a:ext>
              </a:extLst>
            </p:cNvPr>
            <p:cNvSpPr txBox="1"/>
            <p:nvPr/>
          </p:nvSpPr>
          <p:spPr>
            <a:xfrm rot="3600000">
              <a:off x="8828359" y="8974527"/>
              <a:ext cx="18794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Test</a:t>
              </a:r>
            </a:p>
          </p:txBody>
        </p:sp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0A7B6738-F5AF-1D4E-BC67-6FC6820A10B3}"/>
                </a:ext>
              </a:extLst>
            </p:cNvPr>
            <p:cNvSpPr txBox="1"/>
            <p:nvPr/>
          </p:nvSpPr>
          <p:spPr>
            <a:xfrm rot="18666767" flipH="1">
              <a:off x="11527178" y="9345146"/>
              <a:ext cx="18794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Design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9548D76-5CCF-2B41-BBC8-F889EF10D9E4}"/>
              </a:ext>
            </a:extLst>
          </p:cNvPr>
          <p:cNvGrpSpPr/>
          <p:nvPr/>
        </p:nvGrpSpPr>
        <p:grpSpPr>
          <a:xfrm>
            <a:off x="937912" y="6642896"/>
            <a:ext cx="2980200" cy="1673934"/>
            <a:chOff x="3374158" y="7315322"/>
            <a:chExt cx="4948515" cy="2438084"/>
          </a:xfrm>
          <a:solidFill>
            <a:schemeClr val="bg1">
              <a:lumMod val="95000"/>
            </a:schemeClr>
          </a:solidFill>
        </p:grpSpPr>
        <p:sp>
          <p:nvSpPr>
            <p:cNvPr id="72" name="Cheurón 8">
              <a:extLst>
                <a:ext uri="{FF2B5EF4-FFF2-40B4-BE49-F238E27FC236}">
                  <a16:creationId xmlns:a16="http://schemas.microsoft.com/office/drawing/2014/main" id="{508490B7-F315-8E4C-9F4B-E0941930E07C}"/>
                </a:ext>
              </a:extLst>
            </p:cNvPr>
            <p:cNvSpPr/>
            <p:nvPr/>
          </p:nvSpPr>
          <p:spPr>
            <a:xfrm>
              <a:off x="3374158" y="7315322"/>
              <a:ext cx="4948515" cy="2438084"/>
            </a:xfrm>
            <a:prstGeom prst="chevron">
              <a:avLst>
                <a:gd name="adj" fmla="val 2321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4000">
                <a:solidFill>
                  <a:schemeClr val="tx1"/>
                </a:solidFill>
              </a:endParaRPr>
            </a:p>
          </p:txBody>
        </p:sp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1344EC1E-D036-5E48-8B57-935B1A9D27FF}"/>
                </a:ext>
              </a:extLst>
            </p:cNvPr>
            <p:cNvSpPr txBox="1"/>
            <p:nvPr/>
          </p:nvSpPr>
          <p:spPr>
            <a:xfrm>
              <a:off x="4160675" y="8211198"/>
              <a:ext cx="383739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Vision</a:t>
              </a:r>
            </a:p>
          </p:txBody>
        </p:sp>
      </p:grp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71EFC816-AC73-1948-A838-EC0194488B01}"/>
              </a:ext>
            </a:extLst>
          </p:cNvPr>
          <p:cNvSpPr txBox="1"/>
          <p:nvPr/>
        </p:nvSpPr>
        <p:spPr>
          <a:xfrm>
            <a:off x="5450664" y="4384788"/>
            <a:ext cx="231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Sprint 1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6307032B-0155-F841-AC32-37884FFE371E}"/>
              </a:ext>
            </a:extLst>
          </p:cNvPr>
          <p:cNvSpPr txBox="1"/>
          <p:nvPr/>
        </p:nvSpPr>
        <p:spPr>
          <a:xfrm>
            <a:off x="10416158" y="4384788"/>
            <a:ext cx="231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Sprint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E119DC-860D-AF4F-A411-A02EC4E3725C}"/>
              </a:ext>
            </a:extLst>
          </p:cNvPr>
          <p:cNvGrpSpPr/>
          <p:nvPr/>
        </p:nvGrpSpPr>
        <p:grpSpPr>
          <a:xfrm>
            <a:off x="16938029" y="4384788"/>
            <a:ext cx="4889960" cy="5747573"/>
            <a:chOff x="16938029" y="4384788"/>
            <a:chExt cx="4889960" cy="574757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1A6A0AF-AD6C-8E4E-ACA7-9D70E17A05AC}"/>
                </a:ext>
              </a:extLst>
            </p:cNvPr>
            <p:cNvGrpSpPr/>
            <p:nvPr/>
          </p:nvGrpSpPr>
          <p:grpSpPr>
            <a:xfrm>
              <a:off x="16938029" y="5028521"/>
              <a:ext cx="4889960" cy="5103840"/>
              <a:chOff x="9151564" y="6296470"/>
              <a:chExt cx="4889960" cy="5103840"/>
            </a:xfrm>
          </p:grpSpPr>
          <p:sp>
            <p:nvSpPr>
              <p:cNvPr id="77" name="Freeform 532">
                <a:extLst>
                  <a:ext uri="{FF2B5EF4-FFF2-40B4-BE49-F238E27FC236}">
                    <a16:creationId xmlns:a16="http://schemas.microsoft.com/office/drawing/2014/main" id="{5CFFEB6D-C633-8244-8B75-2F6B7AEC9F0F}"/>
                  </a:ext>
                </a:extLst>
              </p:cNvPr>
              <p:cNvSpPr>
                <a:spLocks/>
              </p:cNvSpPr>
              <p:nvPr/>
            </p:nvSpPr>
            <p:spPr bwMode="auto">
              <a:xfrm rot="3436638">
                <a:off x="9930345" y="5961331"/>
                <a:ext cx="2601393" cy="3271672"/>
              </a:xfrm>
              <a:custGeom>
                <a:avLst/>
                <a:gdLst>
                  <a:gd name="T0" fmla="*/ 1807 w 3522"/>
                  <a:gd name="T1" fmla="*/ 3523 h 4429"/>
                  <a:gd name="T2" fmla="*/ 1745 w 3522"/>
                  <a:gd name="T3" fmla="*/ 3273 h 4429"/>
                  <a:gd name="T4" fmla="*/ 1730 w 3522"/>
                  <a:gd name="T5" fmla="*/ 3074 h 4429"/>
                  <a:gd name="T6" fmla="*/ 1745 w 3522"/>
                  <a:gd name="T7" fmla="*/ 2871 h 4429"/>
                  <a:gd name="T8" fmla="*/ 1809 w 3522"/>
                  <a:gd name="T9" fmla="*/ 2616 h 4429"/>
                  <a:gd name="T10" fmla="*/ 1920 w 3522"/>
                  <a:gd name="T11" fmla="*/ 2383 h 4429"/>
                  <a:gd name="T12" fmla="*/ 2071 w 3522"/>
                  <a:gd name="T13" fmla="*/ 2178 h 4429"/>
                  <a:gd name="T14" fmla="*/ 2259 w 3522"/>
                  <a:gd name="T15" fmla="*/ 2004 h 4429"/>
                  <a:gd name="T16" fmla="*/ 2476 w 3522"/>
                  <a:gd name="T17" fmla="*/ 1870 h 4429"/>
                  <a:gd name="T18" fmla="*/ 2719 w 3522"/>
                  <a:gd name="T19" fmla="*/ 1777 h 4429"/>
                  <a:gd name="T20" fmla="*/ 2981 w 3522"/>
                  <a:gd name="T21" fmla="*/ 1733 h 4429"/>
                  <a:gd name="T22" fmla="*/ 3522 w 3522"/>
                  <a:gd name="T23" fmla="*/ 860 h 4429"/>
                  <a:gd name="T24" fmla="*/ 2972 w 3522"/>
                  <a:gd name="T25" fmla="*/ 2 h 4429"/>
                  <a:gd name="T26" fmla="*/ 2661 w 3522"/>
                  <a:gd name="T27" fmla="*/ 28 h 4429"/>
                  <a:gd name="T28" fmla="*/ 2360 w 3522"/>
                  <a:gd name="T29" fmla="*/ 83 h 4429"/>
                  <a:gd name="T30" fmla="*/ 2071 w 3522"/>
                  <a:gd name="T31" fmla="*/ 168 h 4429"/>
                  <a:gd name="T32" fmla="*/ 1794 w 3522"/>
                  <a:gd name="T33" fmla="*/ 278 h 4429"/>
                  <a:gd name="T34" fmla="*/ 1531 w 3522"/>
                  <a:gd name="T35" fmla="*/ 414 h 4429"/>
                  <a:gd name="T36" fmla="*/ 1283 w 3522"/>
                  <a:gd name="T37" fmla="*/ 575 h 4429"/>
                  <a:gd name="T38" fmla="*/ 1052 w 3522"/>
                  <a:gd name="T39" fmla="*/ 757 h 4429"/>
                  <a:gd name="T40" fmla="*/ 841 w 3522"/>
                  <a:gd name="T41" fmla="*/ 961 h 4429"/>
                  <a:gd name="T42" fmla="*/ 649 w 3522"/>
                  <a:gd name="T43" fmla="*/ 1183 h 4429"/>
                  <a:gd name="T44" fmla="*/ 480 w 3522"/>
                  <a:gd name="T45" fmla="*/ 1424 h 4429"/>
                  <a:gd name="T46" fmla="*/ 333 w 3522"/>
                  <a:gd name="T47" fmla="*/ 1680 h 4429"/>
                  <a:gd name="T48" fmla="*/ 211 w 3522"/>
                  <a:gd name="T49" fmla="*/ 1951 h 4429"/>
                  <a:gd name="T50" fmla="*/ 115 w 3522"/>
                  <a:gd name="T51" fmla="*/ 2235 h 4429"/>
                  <a:gd name="T52" fmla="*/ 47 w 3522"/>
                  <a:gd name="T53" fmla="*/ 2532 h 4429"/>
                  <a:gd name="T54" fmla="*/ 8 w 3522"/>
                  <a:gd name="T55" fmla="*/ 2838 h 4429"/>
                  <a:gd name="T56" fmla="*/ 0 w 3522"/>
                  <a:gd name="T57" fmla="*/ 3074 h 4429"/>
                  <a:gd name="T58" fmla="*/ 12 w 3522"/>
                  <a:gd name="T59" fmla="*/ 3345 h 4429"/>
                  <a:gd name="T60" fmla="*/ 62 w 3522"/>
                  <a:gd name="T61" fmla="*/ 3694 h 4429"/>
                  <a:gd name="T62" fmla="*/ 152 w 3522"/>
                  <a:gd name="T63" fmla="*/ 4031 h 4429"/>
                  <a:gd name="T64" fmla="*/ 277 w 3522"/>
                  <a:gd name="T65" fmla="*/ 4352 h 4429"/>
                  <a:gd name="T66" fmla="*/ 811 w 3522"/>
                  <a:gd name="T67" fmla="*/ 3610 h 4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22" h="4429">
                    <a:moveTo>
                      <a:pt x="1830" y="3583"/>
                    </a:moveTo>
                    <a:lnTo>
                      <a:pt x="1807" y="3523"/>
                    </a:lnTo>
                    <a:lnTo>
                      <a:pt x="1769" y="3400"/>
                    </a:lnTo>
                    <a:lnTo>
                      <a:pt x="1745" y="3273"/>
                    </a:lnTo>
                    <a:lnTo>
                      <a:pt x="1730" y="3141"/>
                    </a:lnTo>
                    <a:lnTo>
                      <a:pt x="1730" y="3074"/>
                    </a:lnTo>
                    <a:lnTo>
                      <a:pt x="1730" y="3005"/>
                    </a:lnTo>
                    <a:lnTo>
                      <a:pt x="1745" y="2871"/>
                    </a:lnTo>
                    <a:lnTo>
                      <a:pt x="1770" y="2741"/>
                    </a:lnTo>
                    <a:lnTo>
                      <a:pt x="1809" y="2616"/>
                    </a:lnTo>
                    <a:lnTo>
                      <a:pt x="1859" y="2497"/>
                    </a:lnTo>
                    <a:lnTo>
                      <a:pt x="1920" y="2383"/>
                    </a:lnTo>
                    <a:lnTo>
                      <a:pt x="1991" y="2276"/>
                    </a:lnTo>
                    <a:lnTo>
                      <a:pt x="2071" y="2178"/>
                    </a:lnTo>
                    <a:lnTo>
                      <a:pt x="2161" y="2087"/>
                    </a:lnTo>
                    <a:lnTo>
                      <a:pt x="2259" y="2004"/>
                    </a:lnTo>
                    <a:lnTo>
                      <a:pt x="2364" y="1932"/>
                    </a:lnTo>
                    <a:lnTo>
                      <a:pt x="2476" y="1870"/>
                    </a:lnTo>
                    <a:lnTo>
                      <a:pt x="2595" y="1818"/>
                    </a:lnTo>
                    <a:lnTo>
                      <a:pt x="2719" y="1777"/>
                    </a:lnTo>
                    <a:lnTo>
                      <a:pt x="2848" y="1749"/>
                    </a:lnTo>
                    <a:lnTo>
                      <a:pt x="2981" y="1733"/>
                    </a:lnTo>
                    <a:lnTo>
                      <a:pt x="3050" y="1731"/>
                    </a:lnTo>
                    <a:lnTo>
                      <a:pt x="3522" y="860"/>
                    </a:lnTo>
                    <a:lnTo>
                      <a:pt x="3051" y="0"/>
                    </a:lnTo>
                    <a:lnTo>
                      <a:pt x="2972" y="2"/>
                    </a:lnTo>
                    <a:lnTo>
                      <a:pt x="2815" y="11"/>
                    </a:lnTo>
                    <a:lnTo>
                      <a:pt x="2661" y="28"/>
                    </a:lnTo>
                    <a:lnTo>
                      <a:pt x="2509" y="51"/>
                    </a:lnTo>
                    <a:lnTo>
                      <a:pt x="2360" y="83"/>
                    </a:lnTo>
                    <a:lnTo>
                      <a:pt x="2215" y="122"/>
                    </a:lnTo>
                    <a:lnTo>
                      <a:pt x="2071" y="168"/>
                    </a:lnTo>
                    <a:lnTo>
                      <a:pt x="1931" y="220"/>
                    </a:lnTo>
                    <a:lnTo>
                      <a:pt x="1794" y="278"/>
                    </a:lnTo>
                    <a:lnTo>
                      <a:pt x="1660" y="343"/>
                    </a:lnTo>
                    <a:lnTo>
                      <a:pt x="1531" y="414"/>
                    </a:lnTo>
                    <a:lnTo>
                      <a:pt x="1405" y="492"/>
                    </a:lnTo>
                    <a:lnTo>
                      <a:pt x="1283" y="575"/>
                    </a:lnTo>
                    <a:lnTo>
                      <a:pt x="1166" y="663"/>
                    </a:lnTo>
                    <a:lnTo>
                      <a:pt x="1052" y="757"/>
                    </a:lnTo>
                    <a:lnTo>
                      <a:pt x="945" y="856"/>
                    </a:lnTo>
                    <a:lnTo>
                      <a:pt x="841" y="961"/>
                    </a:lnTo>
                    <a:lnTo>
                      <a:pt x="743" y="1070"/>
                    </a:lnTo>
                    <a:lnTo>
                      <a:pt x="649" y="1183"/>
                    </a:lnTo>
                    <a:lnTo>
                      <a:pt x="561" y="1301"/>
                    </a:lnTo>
                    <a:lnTo>
                      <a:pt x="480" y="1424"/>
                    </a:lnTo>
                    <a:lnTo>
                      <a:pt x="403" y="1549"/>
                    </a:lnTo>
                    <a:lnTo>
                      <a:pt x="333" y="1680"/>
                    </a:lnTo>
                    <a:lnTo>
                      <a:pt x="268" y="1814"/>
                    </a:lnTo>
                    <a:lnTo>
                      <a:pt x="211" y="1951"/>
                    </a:lnTo>
                    <a:lnTo>
                      <a:pt x="159" y="2092"/>
                    </a:lnTo>
                    <a:lnTo>
                      <a:pt x="115" y="2235"/>
                    </a:lnTo>
                    <a:lnTo>
                      <a:pt x="78" y="2383"/>
                    </a:lnTo>
                    <a:lnTo>
                      <a:pt x="47" y="2532"/>
                    </a:lnTo>
                    <a:lnTo>
                      <a:pt x="23" y="2683"/>
                    </a:lnTo>
                    <a:lnTo>
                      <a:pt x="8" y="2838"/>
                    </a:lnTo>
                    <a:lnTo>
                      <a:pt x="0" y="2995"/>
                    </a:lnTo>
                    <a:lnTo>
                      <a:pt x="0" y="3074"/>
                    </a:lnTo>
                    <a:lnTo>
                      <a:pt x="0" y="3164"/>
                    </a:lnTo>
                    <a:lnTo>
                      <a:pt x="12" y="3345"/>
                    </a:lnTo>
                    <a:lnTo>
                      <a:pt x="31" y="3521"/>
                    </a:lnTo>
                    <a:lnTo>
                      <a:pt x="62" y="3694"/>
                    </a:lnTo>
                    <a:lnTo>
                      <a:pt x="102" y="3866"/>
                    </a:lnTo>
                    <a:lnTo>
                      <a:pt x="152" y="4031"/>
                    </a:lnTo>
                    <a:lnTo>
                      <a:pt x="210" y="4193"/>
                    </a:lnTo>
                    <a:lnTo>
                      <a:pt x="277" y="4352"/>
                    </a:lnTo>
                    <a:lnTo>
                      <a:pt x="314" y="4429"/>
                    </a:lnTo>
                    <a:lnTo>
                      <a:pt x="811" y="3610"/>
                    </a:lnTo>
                    <a:lnTo>
                      <a:pt x="1830" y="35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82296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Freeform 533">
                <a:extLst>
                  <a:ext uri="{FF2B5EF4-FFF2-40B4-BE49-F238E27FC236}">
                    <a16:creationId xmlns:a16="http://schemas.microsoft.com/office/drawing/2014/main" id="{115B4DA4-46AE-AD4C-9991-B054B39583EB}"/>
                  </a:ext>
                </a:extLst>
              </p:cNvPr>
              <p:cNvSpPr>
                <a:spLocks/>
              </p:cNvSpPr>
              <p:nvPr/>
            </p:nvSpPr>
            <p:spPr bwMode="auto">
              <a:xfrm rot="3436638">
                <a:off x="11271823" y="7757600"/>
                <a:ext cx="2146666" cy="3392736"/>
              </a:xfrm>
              <a:custGeom>
                <a:avLst/>
                <a:gdLst>
                  <a:gd name="T0" fmla="*/ 62 w 2908"/>
                  <a:gd name="T1" fmla="*/ 1743 h 4598"/>
                  <a:gd name="T2" fmla="*/ 299 w 2908"/>
                  <a:gd name="T3" fmla="*/ 1806 h 4598"/>
                  <a:gd name="T4" fmla="*/ 517 w 2908"/>
                  <a:gd name="T5" fmla="*/ 1910 h 4598"/>
                  <a:gd name="T6" fmla="*/ 711 w 2908"/>
                  <a:gd name="T7" fmla="*/ 2049 h 4598"/>
                  <a:gd name="T8" fmla="*/ 877 w 2908"/>
                  <a:gd name="T9" fmla="*/ 2220 h 4598"/>
                  <a:gd name="T10" fmla="*/ 1011 w 2908"/>
                  <a:gd name="T11" fmla="*/ 2417 h 4598"/>
                  <a:gd name="T12" fmla="*/ 1108 w 2908"/>
                  <a:gd name="T13" fmla="*/ 2639 h 4598"/>
                  <a:gd name="T14" fmla="*/ 1165 w 2908"/>
                  <a:gd name="T15" fmla="*/ 2878 h 4598"/>
                  <a:gd name="T16" fmla="*/ 1178 w 2908"/>
                  <a:gd name="T17" fmla="*/ 3068 h 4598"/>
                  <a:gd name="T18" fmla="*/ 1171 w 2908"/>
                  <a:gd name="T19" fmla="*/ 3205 h 4598"/>
                  <a:gd name="T20" fmla="*/ 1104 w 2908"/>
                  <a:gd name="T21" fmla="*/ 3508 h 4598"/>
                  <a:gd name="T22" fmla="*/ 995 w 2908"/>
                  <a:gd name="T23" fmla="*/ 3744 h 4598"/>
                  <a:gd name="T24" fmla="*/ 2500 w 2908"/>
                  <a:gd name="T25" fmla="*/ 4598 h 4598"/>
                  <a:gd name="T26" fmla="*/ 2635 w 2908"/>
                  <a:gd name="T27" fmla="*/ 4338 h 4598"/>
                  <a:gd name="T28" fmla="*/ 2775 w 2908"/>
                  <a:gd name="T29" fmla="*/ 3968 h 4598"/>
                  <a:gd name="T30" fmla="*/ 2867 w 2908"/>
                  <a:gd name="T31" fmla="*/ 3578 h 4598"/>
                  <a:gd name="T32" fmla="*/ 2907 w 2908"/>
                  <a:gd name="T33" fmla="*/ 3171 h 4598"/>
                  <a:gd name="T34" fmla="*/ 2907 w 2908"/>
                  <a:gd name="T35" fmla="*/ 2991 h 4598"/>
                  <a:gd name="T36" fmla="*/ 2885 w 2908"/>
                  <a:gd name="T37" fmla="*/ 2689 h 4598"/>
                  <a:gd name="T38" fmla="*/ 2834 w 2908"/>
                  <a:gd name="T39" fmla="*/ 2396 h 4598"/>
                  <a:gd name="T40" fmla="*/ 2758 w 2908"/>
                  <a:gd name="T41" fmla="*/ 2114 h 4598"/>
                  <a:gd name="T42" fmla="*/ 2654 w 2908"/>
                  <a:gd name="T43" fmla="*/ 1843 h 4598"/>
                  <a:gd name="T44" fmla="*/ 2527 w 2908"/>
                  <a:gd name="T45" fmla="*/ 1585 h 4598"/>
                  <a:gd name="T46" fmla="*/ 2378 w 2908"/>
                  <a:gd name="T47" fmla="*/ 1341 h 4598"/>
                  <a:gd name="T48" fmla="*/ 2207 w 2908"/>
                  <a:gd name="T49" fmla="*/ 1113 h 4598"/>
                  <a:gd name="T50" fmla="*/ 2015 w 2908"/>
                  <a:gd name="T51" fmla="*/ 902 h 4598"/>
                  <a:gd name="T52" fmla="*/ 1805 w 2908"/>
                  <a:gd name="T53" fmla="*/ 709 h 4598"/>
                  <a:gd name="T54" fmla="*/ 1578 w 2908"/>
                  <a:gd name="T55" fmla="*/ 536 h 4598"/>
                  <a:gd name="T56" fmla="*/ 1336 w 2908"/>
                  <a:gd name="T57" fmla="*/ 385 h 4598"/>
                  <a:gd name="T58" fmla="*/ 1079 w 2908"/>
                  <a:gd name="T59" fmla="*/ 256 h 4598"/>
                  <a:gd name="T60" fmla="*/ 808 w 2908"/>
                  <a:gd name="T61" fmla="*/ 151 h 4598"/>
                  <a:gd name="T62" fmla="*/ 527 w 2908"/>
                  <a:gd name="T63" fmla="*/ 72 h 4598"/>
                  <a:gd name="T64" fmla="*/ 234 w 2908"/>
                  <a:gd name="T65" fmla="*/ 20 h 4598"/>
                  <a:gd name="T66" fmla="*/ 10 w 2908"/>
                  <a:gd name="T67" fmla="*/ 0 h 4598"/>
                  <a:gd name="T68" fmla="*/ 0 w 2908"/>
                  <a:gd name="T69" fmla="*/ 1735 h 4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08" h="4598">
                    <a:moveTo>
                      <a:pt x="0" y="1735"/>
                    </a:moveTo>
                    <a:lnTo>
                      <a:pt x="62" y="1743"/>
                    </a:lnTo>
                    <a:lnTo>
                      <a:pt x="182" y="1770"/>
                    </a:lnTo>
                    <a:lnTo>
                      <a:pt x="299" y="1806"/>
                    </a:lnTo>
                    <a:lnTo>
                      <a:pt x="411" y="1853"/>
                    </a:lnTo>
                    <a:lnTo>
                      <a:pt x="517" y="1910"/>
                    </a:lnTo>
                    <a:lnTo>
                      <a:pt x="617" y="1975"/>
                    </a:lnTo>
                    <a:lnTo>
                      <a:pt x="711" y="2049"/>
                    </a:lnTo>
                    <a:lnTo>
                      <a:pt x="798" y="2131"/>
                    </a:lnTo>
                    <a:lnTo>
                      <a:pt x="877" y="2220"/>
                    </a:lnTo>
                    <a:lnTo>
                      <a:pt x="948" y="2316"/>
                    </a:lnTo>
                    <a:lnTo>
                      <a:pt x="1011" y="2417"/>
                    </a:lnTo>
                    <a:lnTo>
                      <a:pt x="1064" y="2526"/>
                    </a:lnTo>
                    <a:lnTo>
                      <a:pt x="1108" y="2639"/>
                    </a:lnTo>
                    <a:lnTo>
                      <a:pt x="1142" y="2757"/>
                    </a:lnTo>
                    <a:lnTo>
                      <a:pt x="1165" y="2878"/>
                    </a:lnTo>
                    <a:lnTo>
                      <a:pt x="1177" y="3004"/>
                    </a:lnTo>
                    <a:lnTo>
                      <a:pt x="1178" y="3068"/>
                    </a:lnTo>
                    <a:lnTo>
                      <a:pt x="1178" y="3114"/>
                    </a:lnTo>
                    <a:lnTo>
                      <a:pt x="1171" y="3205"/>
                    </a:lnTo>
                    <a:lnTo>
                      <a:pt x="1152" y="3339"/>
                    </a:lnTo>
                    <a:lnTo>
                      <a:pt x="1104" y="3508"/>
                    </a:lnTo>
                    <a:lnTo>
                      <a:pt x="1037" y="3669"/>
                    </a:lnTo>
                    <a:lnTo>
                      <a:pt x="995" y="3744"/>
                    </a:lnTo>
                    <a:lnTo>
                      <a:pt x="1504" y="4576"/>
                    </a:lnTo>
                    <a:lnTo>
                      <a:pt x="2500" y="4598"/>
                    </a:lnTo>
                    <a:lnTo>
                      <a:pt x="2548" y="4513"/>
                    </a:lnTo>
                    <a:lnTo>
                      <a:pt x="2635" y="4338"/>
                    </a:lnTo>
                    <a:lnTo>
                      <a:pt x="2710" y="4156"/>
                    </a:lnTo>
                    <a:lnTo>
                      <a:pt x="2775" y="3968"/>
                    </a:lnTo>
                    <a:lnTo>
                      <a:pt x="2827" y="3777"/>
                    </a:lnTo>
                    <a:lnTo>
                      <a:pt x="2867" y="3578"/>
                    </a:lnTo>
                    <a:lnTo>
                      <a:pt x="2893" y="3377"/>
                    </a:lnTo>
                    <a:lnTo>
                      <a:pt x="2907" y="3171"/>
                    </a:lnTo>
                    <a:lnTo>
                      <a:pt x="2908" y="3068"/>
                    </a:lnTo>
                    <a:lnTo>
                      <a:pt x="2907" y="2991"/>
                    </a:lnTo>
                    <a:lnTo>
                      <a:pt x="2900" y="2839"/>
                    </a:lnTo>
                    <a:lnTo>
                      <a:pt x="2885" y="2689"/>
                    </a:lnTo>
                    <a:lnTo>
                      <a:pt x="2864" y="2541"/>
                    </a:lnTo>
                    <a:lnTo>
                      <a:pt x="2834" y="2396"/>
                    </a:lnTo>
                    <a:lnTo>
                      <a:pt x="2799" y="2254"/>
                    </a:lnTo>
                    <a:lnTo>
                      <a:pt x="2758" y="2114"/>
                    </a:lnTo>
                    <a:lnTo>
                      <a:pt x="2709" y="1976"/>
                    </a:lnTo>
                    <a:lnTo>
                      <a:pt x="2654" y="1843"/>
                    </a:lnTo>
                    <a:lnTo>
                      <a:pt x="2595" y="1712"/>
                    </a:lnTo>
                    <a:lnTo>
                      <a:pt x="2527" y="1585"/>
                    </a:lnTo>
                    <a:lnTo>
                      <a:pt x="2456" y="1460"/>
                    </a:lnTo>
                    <a:lnTo>
                      <a:pt x="2378" y="1341"/>
                    </a:lnTo>
                    <a:lnTo>
                      <a:pt x="2295" y="1225"/>
                    </a:lnTo>
                    <a:lnTo>
                      <a:pt x="2207" y="1113"/>
                    </a:lnTo>
                    <a:lnTo>
                      <a:pt x="2114" y="1005"/>
                    </a:lnTo>
                    <a:lnTo>
                      <a:pt x="2015" y="902"/>
                    </a:lnTo>
                    <a:lnTo>
                      <a:pt x="1913" y="803"/>
                    </a:lnTo>
                    <a:lnTo>
                      <a:pt x="1805" y="709"/>
                    </a:lnTo>
                    <a:lnTo>
                      <a:pt x="1694" y="621"/>
                    </a:lnTo>
                    <a:lnTo>
                      <a:pt x="1578" y="536"/>
                    </a:lnTo>
                    <a:lnTo>
                      <a:pt x="1459" y="459"/>
                    </a:lnTo>
                    <a:lnTo>
                      <a:pt x="1336" y="385"/>
                    </a:lnTo>
                    <a:lnTo>
                      <a:pt x="1209" y="319"/>
                    </a:lnTo>
                    <a:lnTo>
                      <a:pt x="1079" y="256"/>
                    </a:lnTo>
                    <a:lnTo>
                      <a:pt x="946" y="201"/>
                    </a:lnTo>
                    <a:lnTo>
                      <a:pt x="808" y="151"/>
                    </a:lnTo>
                    <a:lnTo>
                      <a:pt x="670" y="109"/>
                    </a:lnTo>
                    <a:lnTo>
                      <a:pt x="527" y="72"/>
                    </a:lnTo>
                    <a:lnTo>
                      <a:pt x="382" y="42"/>
                    </a:lnTo>
                    <a:lnTo>
                      <a:pt x="234" y="20"/>
                    </a:lnTo>
                    <a:lnTo>
                      <a:pt x="85" y="5"/>
                    </a:lnTo>
                    <a:lnTo>
                      <a:pt x="10" y="0"/>
                    </a:lnTo>
                    <a:lnTo>
                      <a:pt x="478" y="854"/>
                    </a:lnTo>
                    <a:lnTo>
                      <a:pt x="0" y="17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Freeform 534">
                <a:extLst>
                  <a:ext uri="{FF2B5EF4-FFF2-40B4-BE49-F238E27FC236}">
                    <a16:creationId xmlns:a16="http://schemas.microsoft.com/office/drawing/2014/main" id="{220F1E57-21D8-A54C-B7EF-F63BD2F012FD}"/>
                  </a:ext>
                </a:extLst>
              </p:cNvPr>
              <p:cNvSpPr>
                <a:spLocks/>
              </p:cNvSpPr>
              <p:nvPr/>
            </p:nvSpPr>
            <p:spPr bwMode="auto">
              <a:xfrm rot="3436638">
                <a:off x="8106283" y="8586317"/>
                <a:ext cx="3859274" cy="1768711"/>
              </a:xfrm>
              <a:custGeom>
                <a:avLst/>
                <a:gdLst>
                  <a:gd name="T0" fmla="*/ 3720 w 5227"/>
                  <a:gd name="T1" fmla="*/ 155 h 2396"/>
                  <a:gd name="T2" fmla="*/ 3673 w 5227"/>
                  <a:gd name="T3" fmla="*/ 212 h 2396"/>
                  <a:gd name="T4" fmla="*/ 3568 w 5227"/>
                  <a:gd name="T5" fmla="*/ 318 h 2396"/>
                  <a:gd name="T6" fmla="*/ 3453 w 5227"/>
                  <a:gd name="T7" fmla="*/ 411 h 2396"/>
                  <a:gd name="T8" fmla="*/ 3327 w 5227"/>
                  <a:gd name="T9" fmla="*/ 492 h 2396"/>
                  <a:gd name="T10" fmla="*/ 3194 w 5227"/>
                  <a:gd name="T11" fmla="*/ 559 h 2396"/>
                  <a:gd name="T12" fmla="*/ 3051 w 5227"/>
                  <a:gd name="T13" fmla="*/ 611 h 2396"/>
                  <a:gd name="T14" fmla="*/ 2901 w 5227"/>
                  <a:gd name="T15" fmla="*/ 646 h 2396"/>
                  <a:gd name="T16" fmla="*/ 2745 w 5227"/>
                  <a:gd name="T17" fmla="*/ 664 h 2396"/>
                  <a:gd name="T18" fmla="*/ 2666 w 5227"/>
                  <a:gd name="T19" fmla="*/ 665 h 2396"/>
                  <a:gd name="T20" fmla="*/ 2619 w 5227"/>
                  <a:gd name="T21" fmla="*/ 665 h 2396"/>
                  <a:gd name="T22" fmla="*/ 2529 w 5227"/>
                  <a:gd name="T23" fmla="*/ 659 h 2396"/>
                  <a:gd name="T24" fmla="*/ 2395 w 5227"/>
                  <a:gd name="T25" fmla="*/ 639 h 2396"/>
                  <a:gd name="T26" fmla="*/ 2224 w 5227"/>
                  <a:gd name="T27" fmla="*/ 593 h 2396"/>
                  <a:gd name="T28" fmla="*/ 2063 w 5227"/>
                  <a:gd name="T29" fmla="*/ 524 h 2396"/>
                  <a:gd name="T30" fmla="*/ 1914 w 5227"/>
                  <a:gd name="T31" fmla="*/ 437 h 2396"/>
                  <a:gd name="T32" fmla="*/ 1778 w 5227"/>
                  <a:gd name="T33" fmla="*/ 332 h 2396"/>
                  <a:gd name="T34" fmla="*/ 1658 w 5227"/>
                  <a:gd name="T35" fmla="*/ 210 h 2396"/>
                  <a:gd name="T36" fmla="*/ 1551 w 5227"/>
                  <a:gd name="T37" fmla="*/ 74 h 2396"/>
                  <a:gd name="T38" fmla="*/ 1506 w 5227"/>
                  <a:gd name="T39" fmla="*/ 0 h 2396"/>
                  <a:gd name="T40" fmla="*/ 502 w 5227"/>
                  <a:gd name="T41" fmla="*/ 28 h 2396"/>
                  <a:gd name="T42" fmla="*/ 0 w 5227"/>
                  <a:gd name="T43" fmla="*/ 853 h 2396"/>
                  <a:gd name="T44" fmla="*/ 50 w 5227"/>
                  <a:gd name="T45" fmla="*/ 939 h 2396"/>
                  <a:gd name="T46" fmla="*/ 161 w 5227"/>
                  <a:gd name="T47" fmla="*/ 1105 h 2396"/>
                  <a:gd name="T48" fmla="*/ 281 w 5227"/>
                  <a:gd name="T49" fmla="*/ 1263 h 2396"/>
                  <a:gd name="T50" fmla="*/ 412 w 5227"/>
                  <a:gd name="T51" fmla="*/ 1412 h 2396"/>
                  <a:gd name="T52" fmla="*/ 551 w 5227"/>
                  <a:gd name="T53" fmla="*/ 1553 h 2396"/>
                  <a:gd name="T54" fmla="*/ 699 w 5227"/>
                  <a:gd name="T55" fmla="*/ 1684 h 2396"/>
                  <a:gd name="T56" fmla="*/ 855 w 5227"/>
                  <a:gd name="T57" fmla="*/ 1806 h 2396"/>
                  <a:gd name="T58" fmla="*/ 1020 w 5227"/>
                  <a:gd name="T59" fmla="*/ 1919 h 2396"/>
                  <a:gd name="T60" fmla="*/ 1191 w 5227"/>
                  <a:gd name="T61" fmla="*/ 2020 h 2396"/>
                  <a:gd name="T62" fmla="*/ 1370 w 5227"/>
                  <a:gd name="T63" fmla="*/ 2111 h 2396"/>
                  <a:gd name="T64" fmla="*/ 1554 w 5227"/>
                  <a:gd name="T65" fmla="*/ 2190 h 2396"/>
                  <a:gd name="T66" fmla="*/ 1746 w 5227"/>
                  <a:gd name="T67" fmla="*/ 2256 h 2396"/>
                  <a:gd name="T68" fmla="*/ 1942 w 5227"/>
                  <a:gd name="T69" fmla="*/ 2310 h 2396"/>
                  <a:gd name="T70" fmla="*/ 2144 w 5227"/>
                  <a:gd name="T71" fmla="*/ 2352 h 2396"/>
                  <a:gd name="T72" fmla="*/ 2349 w 5227"/>
                  <a:gd name="T73" fmla="*/ 2380 h 2396"/>
                  <a:gd name="T74" fmla="*/ 2560 w 5227"/>
                  <a:gd name="T75" fmla="*/ 2394 h 2396"/>
                  <a:gd name="T76" fmla="*/ 2666 w 5227"/>
                  <a:gd name="T77" fmla="*/ 2396 h 2396"/>
                  <a:gd name="T78" fmla="*/ 2766 w 5227"/>
                  <a:gd name="T79" fmla="*/ 2394 h 2396"/>
                  <a:gd name="T80" fmla="*/ 2963 w 5227"/>
                  <a:gd name="T81" fmla="*/ 2381 h 2396"/>
                  <a:gd name="T82" fmla="*/ 3157 w 5227"/>
                  <a:gd name="T83" fmla="*/ 2357 h 2396"/>
                  <a:gd name="T84" fmla="*/ 3347 w 5227"/>
                  <a:gd name="T85" fmla="*/ 2321 h 2396"/>
                  <a:gd name="T86" fmla="*/ 3532 w 5227"/>
                  <a:gd name="T87" fmla="*/ 2273 h 2396"/>
                  <a:gd name="T88" fmla="*/ 3712 w 5227"/>
                  <a:gd name="T89" fmla="*/ 2213 h 2396"/>
                  <a:gd name="T90" fmla="*/ 3888 w 5227"/>
                  <a:gd name="T91" fmla="*/ 2143 h 2396"/>
                  <a:gd name="T92" fmla="*/ 4058 w 5227"/>
                  <a:gd name="T93" fmla="*/ 2064 h 2396"/>
                  <a:gd name="T94" fmla="*/ 4223 w 5227"/>
                  <a:gd name="T95" fmla="*/ 1973 h 2396"/>
                  <a:gd name="T96" fmla="*/ 4381 w 5227"/>
                  <a:gd name="T97" fmla="*/ 1873 h 2396"/>
                  <a:gd name="T98" fmla="*/ 4531 w 5227"/>
                  <a:gd name="T99" fmla="*/ 1766 h 2396"/>
                  <a:gd name="T100" fmla="*/ 4675 w 5227"/>
                  <a:gd name="T101" fmla="*/ 1648 h 2396"/>
                  <a:gd name="T102" fmla="*/ 4812 w 5227"/>
                  <a:gd name="T103" fmla="*/ 1522 h 2396"/>
                  <a:gd name="T104" fmla="*/ 4942 w 5227"/>
                  <a:gd name="T105" fmla="*/ 1389 h 2396"/>
                  <a:gd name="T106" fmla="*/ 5063 w 5227"/>
                  <a:gd name="T107" fmla="*/ 1247 h 2396"/>
                  <a:gd name="T108" fmla="*/ 5174 w 5227"/>
                  <a:gd name="T109" fmla="*/ 1098 h 2396"/>
                  <a:gd name="T110" fmla="*/ 5227 w 5227"/>
                  <a:gd name="T111" fmla="*/ 1022 h 2396"/>
                  <a:gd name="T112" fmla="*/ 4238 w 5227"/>
                  <a:gd name="T113" fmla="*/ 1000 h 2396"/>
                  <a:gd name="T114" fmla="*/ 3720 w 5227"/>
                  <a:gd name="T115" fmla="*/ 155 h 2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227" h="2396">
                    <a:moveTo>
                      <a:pt x="3720" y="155"/>
                    </a:moveTo>
                    <a:lnTo>
                      <a:pt x="3673" y="212"/>
                    </a:lnTo>
                    <a:lnTo>
                      <a:pt x="3568" y="318"/>
                    </a:lnTo>
                    <a:lnTo>
                      <a:pt x="3453" y="411"/>
                    </a:lnTo>
                    <a:lnTo>
                      <a:pt x="3327" y="492"/>
                    </a:lnTo>
                    <a:lnTo>
                      <a:pt x="3194" y="559"/>
                    </a:lnTo>
                    <a:lnTo>
                      <a:pt x="3051" y="611"/>
                    </a:lnTo>
                    <a:lnTo>
                      <a:pt x="2901" y="646"/>
                    </a:lnTo>
                    <a:lnTo>
                      <a:pt x="2745" y="664"/>
                    </a:lnTo>
                    <a:lnTo>
                      <a:pt x="2666" y="665"/>
                    </a:lnTo>
                    <a:lnTo>
                      <a:pt x="2619" y="665"/>
                    </a:lnTo>
                    <a:lnTo>
                      <a:pt x="2529" y="659"/>
                    </a:lnTo>
                    <a:lnTo>
                      <a:pt x="2395" y="639"/>
                    </a:lnTo>
                    <a:lnTo>
                      <a:pt x="2224" y="593"/>
                    </a:lnTo>
                    <a:lnTo>
                      <a:pt x="2063" y="524"/>
                    </a:lnTo>
                    <a:lnTo>
                      <a:pt x="1914" y="437"/>
                    </a:lnTo>
                    <a:lnTo>
                      <a:pt x="1778" y="332"/>
                    </a:lnTo>
                    <a:lnTo>
                      <a:pt x="1658" y="210"/>
                    </a:lnTo>
                    <a:lnTo>
                      <a:pt x="1551" y="74"/>
                    </a:lnTo>
                    <a:lnTo>
                      <a:pt x="1506" y="0"/>
                    </a:lnTo>
                    <a:lnTo>
                      <a:pt x="502" y="28"/>
                    </a:lnTo>
                    <a:lnTo>
                      <a:pt x="0" y="853"/>
                    </a:lnTo>
                    <a:lnTo>
                      <a:pt x="50" y="939"/>
                    </a:lnTo>
                    <a:lnTo>
                      <a:pt x="161" y="1105"/>
                    </a:lnTo>
                    <a:lnTo>
                      <a:pt x="281" y="1263"/>
                    </a:lnTo>
                    <a:lnTo>
                      <a:pt x="412" y="1412"/>
                    </a:lnTo>
                    <a:lnTo>
                      <a:pt x="551" y="1553"/>
                    </a:lnTo>
                    <a:lnTo>
                      <a:pt x="699" y="1684"/>
                    </a:lnTo>
                    <a:lnTo>
                      <a:pt x="855" y="1806"/>
                    </a:lnTo>
                    <a:lnTo>
                      <a:pt x="1020" y="1919"/>
                    </a:lnTo>
                    <a:lnTo>
                      <a:pt x="1191" y="2020"/>
                    </a:lnTo>
                    <a:lnTo>
                      <a:pt x="1370" y="2111"/>
                    </a:lnTo>
                    <a:lnTo>
                      <a:pt x="1554" y="2190"/>
                    </a:lnTo>
                    <a:lnTo>
                      <a:pt x="1746" y="2256"/>
                    </a:lnTo>
                    <a:lnTo>
                      <a:pt x="1942" y="2310"/>
                    </a:lnTo>
                    <a:lnTo>
                      <a:pt x="2144" y="2352"/>
                    </a:lnTo>
                    <a:lnTo>
                      <a:pt x="2349" y="2380"/>
                    </a:lnTo>
                    <a:lnTo>
                      <a:pt x="2560" y="2394"/>
                    </a:lnTo>
                    <a:lnTo>
                      <a:pt x="2666" y="2396"/>
                    </a:lnTo>
                    <a:lnTo>
                      <a:pt x="2766" y="2394"/>
                    </a:lnTo>
                    <a:lnTo>
                      <a:pt x="2963" y="2381"/>
                    </a:lnTo>
                    <a:lnTo>
                      <a:pt x="3157" y="2357"/>
                    </a:lnTo>
                    <a:lnTo>
                      <a:pt x="3347" y="2321"/>
                    </a:lnTo>
                    <a:lnTo>
                      <a:pt x="3532" y="2273"/>
                    </a:lnTo>
                    <a:lnTo>
                      <a:pt x="3712" y="2213"/>
                    </a:lnTo>
                    <a:lnTo>
                      <a:pt x="3888" y="2143"/>
                    </a:lnTo>
                    <a:lnTo>
                      <a:pt x="4058" y="2064"/>
                    </a:lnTo>
                    <a:lnTo>
                      <a:pt x="4223" y="1973"/>
                    </a:lnTo>
                    <a:lnTo>
                      <a:pt x="4381" y="1873"/>
                    </a:lnTo>
                    <a:lnTo>
                      <a:pt x="4531" y="1766"/>
                    </a:lnTo>
                    <a:lnTo>
                      <a:pt x="4675" y="1648"/>
                    </a:lnTo>
                    <a:lnTo>
                      <a:pt x="4812" y="1522"/>
                    </a:lnTo>
                    <a:lnTo>
                      <a:pt x="4942" y="1389"/>
                    </a:lnTo>
                    <a:lnTo>
                      <a:pt x="5063" y="1247"/>
                    </a:lnTo>
                    <a:lnTo>
                      <a:pt x="5174" y="1098"/>
                    </a:lnTo>
                    <a:lnTo>
                      <a:pt x="5227" y="1022"/>
                    </a:lnTo>
                    <a:lnTo>
                      <a:pt x="4238" y="1000"/>
                    </a:lnTo>
                    <a:lnTo>
                      <a:pt x="3720" y="1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36576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CuadroTexto 395">
                <a:extLst>
                  <a:ext uri="{FF2B5EF4-FFF2-40B4-BE49-F238E27FC236}">
                    <a16:creationId xmlns:a16="http://schemas.microsoft.com/office/drawing/2014/main" id="{1E4921E8-4059-5C4D-87C6-6BADA357B1B2}"/>
                  </a:ext>
                </a:extLst>
              </p:cNvPr>
              <p:cNvSpPr txBox="1"/>
              <p:nvPr/>
            </p:nvSpPr>
            <p:spPr>
              <a:xfrm>
                <a:off x="10426814" y="6882439"/>
                <a:ext cx="16084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Build</a:t>
                </a:r>
              </a:p>
            </p:txBody>
          </p:sp>
          <p:sp>
            <p:nvSpPr>
              <p:cNvPr id="81" name="CuadroTexto 395">
                <a:extLst>
                  <a:ext uri="{FF2B5EF4-FFF2-40B4-BE49-F238E27FC236}">
                    <a16:creationId xmlns:a16="http://schemas.microsoft.com/office/drawing/2014/main" id="{230F1459-3971-1D46-89EA-0323DF9DC620}"/>
                  </a:ext>
                </a:extLst>
              </p:cNvPr>
              <p:cNvSpPr txBox="1"/>
              <p:nvPr/>
            </p:nvSpPr>
            <p:spPr>
              <a:xfrm rot="3600000">
                <a:off x="8828359" y="8974527"/>
                <a:ext cx="18794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Test</a:t>
                </a:r>
              </a:p>
            </p:txBody>
          </p:sp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F6198CDB-04BF-E44B-ACC4-7BB2282DEB88}"/>
                  </a:ext>
                </a:extLst>
              </p:cNvPr>
              <p:cNvSpPr txBox="1"/>
              <p:nvPr/>
            </p:nvSpPr>
            <p:spPr>
              <a:xfrm rot="18666767" flipH="1">
                <a:off x="11527178" y="9345146"/>
                <a:ext cx="18794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Design</a:t>
                </a:r>
              </a:p>
            </p:txBody>
          </p:sp>
        </p:grpSp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97A00AD1-64B0-9C4D-8CE7-FE104E474A06}"/>
                </a:ext>
              </a:extLst>
            </p:cNvPr>
            <p:cNvSpPr txBox="1"/>
            <p:nvPr/>
          </p:nvSpPr>
          <p:spPr>
            <a:xfrm>
              <a:off x="17130395" y="4384788"/>
              <a:ext cx="3774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Final Sprint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92CA405-CDA1-C144-BB07-E687C34305B2}"/>
              </a:ext>
            </a:extLst>
          </p:cNvPr>
          <p:cNvGrpSpPr/>
          <p:nvPr/>
        </p:nvGrpSpPr>
        <p:grpSpPr>
          <a:xfrm>
            <a:off x="4393495" y="10529099"/>
            <a:ext cx="17315848" cy="1673935"/>
            <a:chOff x="2507301" y="7315322"/>
            <a:chExt cx="28752344" cy="2438084"/>
          </a:xfrm>
          <a:solidFill>
            <a:schemeClr val="bg1">
              <a:lumMod val="95000"/>
            </a:schemeClr>
          </a:solidFill>
        </p:grpSpPr>
        <p:sp>
          <p:nvSpPr>
            <p:cNvPr id="85" name="Cheurón 8">
              <a:extLst>
                <a:ext uri="{FF2B5EF4-FFF2-40B4-BE49-F238E27FC236}">
                  <a16:creationId xmlns:a16="http://schemas.microsoft.com/office/drawing/2014/main" id="{C68FD326-B1CC-8C4A-BC94-C46A6E4F7B06}"/>
                </a:ext>
              </a:extLst>
            </p:cNvPr>
            <p:cNvSpPr/>
            <p:nvPr/>
          </p:nvSpPr>
          <p:spPr>
            <a:xfrm>
              <a:off x="2507301" y="7315322"/>
              <a:ext cx="28752344" cy="2438084"/>
            </a:xfrm>
            <a:prstGeom prst="chevron">
              <a:avLst>
                <a:gd name="adj" fmla="val 2321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4000">
                <a:solidFill>
                  <a:schemeClr val="tx1"/>
                </a:solidFill>
              </a:endParaRPr>
            </a:p>
          </p:txBody>
        </p:sp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289D67D8-DAC0-9749-9DCD-C31B33BE5B3D}"/>
                </a:ext>
              </a:extLst>
            </p:cNvPr>
            <p:cNvSpPr txBox="1"/>
            <p:nvPr/>
          </p:nvSpPr>
          <p:spPr>
            <a:xfrm>
              <a:off x="7721193" y="8018846"/>
              <a:ext cx="18080425" cy="103103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Implementation and Maintenance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62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7" name="Cheurón 8">
            <a:extLst>
              <a:ext uri="{FF2B5EF4-FFF2-40B4-BE49-F238E27FC236}">
                <a16:creationId xmlns:a16="http://schemas.microsoft.com/office/drawing/2014/main" id="{ED7D9D19-3B82-854D-B11B-8786F103C9AE}"/>
              </a:ext>
            </a:extLst>
          </p:cNvPr>
          <p:cNvSpPr/>
          <p:nvPr/>
        </p:nvSpPr>
        <p:spPr>
          <a:xfrm>
            <a:off x="16054977" y="7890428"/>
            <a:ext cx="4948515" cy="128787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B2B02B-0EF9-1A4C-BA55-E28E9F8599B9}"/>
              </a:ext>
            </a:extLst>
          </p:cNvPr>
          <p:cNvGrpSpPr/>
          <p:nvPr/>
        </p:nvGrpSpPr>
        <p:grpSpPr>
          <a:xfrm>
            <a:off x="8580667" y="4726070"/>
            <a:ext cx="7216318" cy="7659632"/>
            <a:chOff x="8937179" y="4367184"/>
            <a:chExt cx="6523544" cy="6924301"/>
          </a:xfrm>
        </p:grpSpPr>
        <p:sp>
          <p:nvSpPr>
            <p:cNvPr id="25" name="Flecha circular 5">
              <a:extLst>
                <a:ext uri="{FF2B5EF4-FFF2-40B4-BE49-F238E27FC236}">
                  <a16:creationId xmlns:a16="http://schemas.microsoft.com/office/drawing/2014/main" id="{CB4C0218-6A21-DC4B-BF32-62BF0F32F5D3}"/>
                </a:ext>
              </a:extLst>
            </p:cNvPr>
            <p:cNvSpPr/>
            <p:nvPr/>
          </p:nvSpPr>
          <p:spPr>
            <a:xfrm>
              <a:off x="8937180" y="4367184"/>
              <a:ext cx="6523543" cy="6523543"/>
            </a:xfrm>
            <a:prstGeom prst="circularArrow">
              <a:avLst>
                <a:gd name="adj1" fmla="val 14984"/>
                <a:gd name="adj2" fmla="val 1142319"/>
                <a:gd name="adj3" fmla="val 20716719"/>
                <a:gd name="adj4" fmla="val 10800000"/>
                <a:gd name="adj5" fmla="val 125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>
                <a:solidFill>
                  <a:schemeClr val="tx1"/>
                </a:solidFill>
              </a:endParaRPr>
            </a:p>
          </p:txBody>
        </p:sp>
        <p:sp>
          <p:nvSpPr>
            <p:cNvPr id="26" name="Flecha circular 49">
              <a:extLst>
                <a:ext uri="{FF2B5EF4-FFF2-40B4-BE49-F238E27FC236}">
                  <a16:creationId xmlns:a16="http://schemas.microsoft.com/office/drawing/2014/main" id="{B052E03D-309B-BD4C-A03E-0BEFF5006C68}"/>
                </a:ext>
              </a:extLst>
            </p:cNvPr>
            <p:cNvSpPr/>
            <p:nvPr/>
          </p:nvSpPr>
          <p:spPr>
            <a:xfrm rot="10800000">
              <a:off x="8937179" y="4767942"/>
              <a:ext cx="6523543" cy="6523543"/>
            </a:xfrm>
            <a:prstGeom prst="circularArrow">
              <a:avLst>
                <a:gd name="adj1" fmla="val 14908"/>
                <a:gd name="adj2" fmla="val 1142319"/>
                <a:gd name="adj3" fmla="val 20395265"/>
                <a:gd name="adj4" fmla="val 10800000"/>
                <a:gd name="adj5" fmla="val 12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>
                <a:solidFill>
                  <a:schemeClr val="tx1"/>
                </a:solidFill>
              </a:endParaRPr>
            </a:p>
          </p:txBody>
        </p:sp>
      </p:grpSp>
      <p:sp>
        <p:nvSpPr>
          <p:cNvPr id="42" name="Cheurón 8">
            <a:extLst>
              <a:ext uri="{FF2B5EF4-FFF2-40B4-BE49-F238E27FC236}">
                <a16:creationId xmlns:a16="http://schemas.microsoft.com/office/drawing/2014/main" id="{64B0B5E4-B732-5748-AD5B-D656709FC051}"/>
              </a:ext>
            </a:extLst>
          </p:cNvPr>
          <p:cNvSpPr/>
          <p:nvPr/>
        </p:nvSpPr>
        <p:spPr>
          <a:xfrm>
            <a:off x="3374158" y="7890428"/>
            <a:ext cx="4948515" cy="128787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>
              <a:solidFill>
                <a:schemeClr val="tx1"/>
              </a:solidFill>
            </a:endParaRP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B07E4346-D0BF-E348-81EC-9CB000208B11}"/>
              </a:ext>
            </a:extLst>
          </p:cNvPr>
          <p:cNvSpPr txBox="1"/>
          <p:nvPr/>
        </p:nvSpPr>
        <p:spPr>
          <a:xfrm>
            <a:off x="3955784" y="8273544"/>
            <a:ext cx="3837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Preparation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D3DFE32F-2F60-444B-9649-447BE66548EA}"/>
              </a:ext>
            </a:extLst>
          </p:cNvPr>
          <p:cNvSpPr/>
          <p:nvPr/>
        </p:nvSpPr>
        <p:spPr>
          <a:xfrm>
            <a:off x="16508188" y="9307547"/>
            <a:ext cx="40420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37E30BF2-59D5-5A47-9589-C82DFA09CF42}"/>
              </a:ext>
            </a:extLst>
          </p:cNvPr>
          <p:cNvSpPr txBox="1"/>
          <p:nvPr/>
        </p:nvSpPr>
        <p:spPr>
          <a:xfrm>
            <a:off x="16610535" y="8273544"/>
            <a:ext cx="3837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Deliverable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52551FEC-9484-3944-9C21-AA707372D739}"/>
              </a:ext>
            </a:extLst>
          </p:cNvPr>
          <p:cNvSpPr txBox="1"/>
          <p:nvPr/>
        </p:nvSpPr>
        <p:spPr>
          <a:xfrm>
            <a:off x="10270126" y="5431371"/>
            <a:ext cx="3837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Daily Cycle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0A8E8BF8-6A27-674A-87B9-E2E883DF06B0}"/>
              </a:ext>
            </a:extLst>
          </p:cNvPr>
          <p:cNvSpPr txBox="1"/>
          <p:nvPr/>
        </p:nvSpPr>
        <p:spPr>
          <a:xfrm>
            <a:off x="10270126" y="11123429"/>
            <a:ext cx="3837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Sprint Review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9B3146-D217-D146-A9E6-9439F9323C0A}"/>
              </a:ext>
            </a:extLst>
          </p:cNvPr>
          <p:cNvSpPr/>
          <p:nvPr/>
        </p:nvSpPr>
        <p:spPr>
          <a:xfrm>
            <a:off x="11035434" y="7380973"/>
            <a:ext cx="2306782" cy="23067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848FDCC8-909B-C247-AA5D-5C30C5F02095}"/>
              </a:ext>
            </a:extLst>
          </p:cNvPr>
          <p:cNvSpPr txBox="1"/>
          <p:nvPr/>
        </p:nvSpPr>
        <p:spPr>
          <a:xfrm>
            <a:off x="10270126" y="8241976"/>
            <a:ext cx="3837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Sprint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6E1097B4-02C0-104A-8076-0D00881A6172}"/>
              </a:ext>
            </a:extLst>
          </p:cNvPr>
          <p:cNvSpPr/>
          <p:nvPr/>
        </p:nvSpPr>
        <p:spPr>
          <a:xfrm>
            <a:off x="3853437" y="9307547"/>
            <a:ext cx="40420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356173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C28BB2C6-7BF4-0F43-8467-81DB453768E4}"/>
              </a:ext>
            </a:extLst>
          </p:cNvPr>
          <p:cNvSpPr/>
          <p:nvPr/>
        </p:nvSpPr>
        <p:spPr>
          <a:xfrm>
            <a:off x="19031267" y="5721421"/>
            <a:ext cx="3302567" cy="330256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D625083B-4B2B-9649-A46A-80F7FABF3D0F}"/>
              </a:ext>
            </a:extLst>
          </p:cNvPr>
          <p:cNvSpPr/>
          <p:nvPr/>
        </p:nvSpPr>
        <p:spPr>
          <a:xfrm>
            <a:off x="19450659" y="6140814"/>
            <a:ext cx="2463783" cy="246378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418DCCAA-781A-E545-BA92-63C799E68D95}"/>
              </a:ext>
            </a:extLst>
          </p:cNvPr>
          <p:cNvSpPr/>
          <p:nvPr/>
        </p:nvSpPr>
        <p:spPr>
          <a:xfrm>
            <a:off x="13350675" y="5721421"/>
            <a:ext cx="3302567" cy="330256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DB6B4FC1-7A7C-BA49-A58C-721366F6AB12}"/>
              </a:ext>
            </a:extLst>
          </p:cNvPr>
          <p:cNvSpPr/>
          <p:nvPr/>
        </p:nvSpPr>
        <p:spPr>
          <a:xfrm>
            <a:off x="13770068" y="6140814"/>
            <a:ext cx="2463783" cy="246378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6C3DF301-A0FD-3447-A992-30511817D71B}"/>
              </a:ext>
            </a:extLst>
          </p:cNvPr>
          <p:cNvSpPr/>
          <p:nvPr/>
        </p:nvSpPr>
        <p:spPr>
          <a:xfrm>
            <a:off x="7670188" y="5721421"/>
            <a:ext cx="3302567" cy="330256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F7B023E6-F303-DE4D-8FFF-137F1831C7EA}"/>
              </a:ext>
            </a:extLst>
          </p:cNvPr>
          <p:cNvSpPr/>
          <p:nvPr/>
        </p:nvSpPr>
        <p:spPr>
          <a:xfrm>
            <a:off x="8089581" y="6140814"/>
            <a:ext cx="2463783" cy="246378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Circle">
            <a:extLst>
              <a:ext uri="{FF2B5EF4-FFF2-40B4-BE49-F238E27FC236}">
                <a16:creationId xmlns:a16="http://schemas.microsoft.com/office/drawing/2014/main" id="{8A9C2091-0F71-B84C-B8FC-CD50EA1FA955}"/>
              </a:ext>
            </a:extLst>
          </p:cNvPr>
          <p:cNvSpPr/>
          <p:nvPr/>
        </p:nvSpPr>
        <p:spPr>
          <a:xfrm>
            <a:off x="2050168" y="5721421"/>
            <a:ext cx="3302567" cy="330256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Circle">
            <a:extLst>
              <a:ext uri="{FF2B5EF4-FFF2-40B4-BE49-F238E27FC236}">
                <a16:creationId xmlns:a16="http://schemas.microsoft.com/office/drawing/2014/main" id="{EA71F8BB-2FDE-054E-9619-20784438B23B}"/>
              </a:ext>
            </a:extLst>
          </p:cNvPr>
          <p:cNvSpPr/>
          <p:nvPr/>
        </p:nvSpPr>
        <p:spPr>
          <a:xfrm>
            <a:off x="2469560" y="6140814"/>
            <a:ext cx="2463781" cy="246378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Line">
            <a:extLst>
              <a:ext uri="{FF2B5EF4-FFF2-40B4-BE49-F238E27FC236}">
                <a16:creationId xmlns:a16="http://schemas.microsoft.com/office/drawing/2014/main" id="{203A90B8-EEEB-B145-8067-F919CC58F07E}"/>
              </a:ext>
            </a:extLst>
          </p:cNvPr>
          <p:cNvSpPr/>
          <p:nvPr/>
        </p:nvSpPr>
        <p:spPr>
          <a:xfrm>
            <a:off x="4096428" y="4531641"/>
            <a:ext cx="4754078" cy="139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6" extrusionOk="0">
                <a:moveTo>
                  <a:pt x="0" y="21556"/>
                </a:moveTo>
                <a:cubicBezTo>
                  <a:pt x="2247" y="8263"/>
                  <a:pt x="6414" y="46"/>
                  <a:pt x="10930" y="0"/>
                </a:cubicBezTo>
                <a:cubicBezTo>
                  <a:pt x="15253" y="-44"/>
                  <a:pt x="19280" y="7431"/>
                  <a:pt x="21600" y="19804"/>
                </a:cubicBezTo>
              </a:path>
            </a:pathLst>
          </a:custGeom>
          <a:ln w="1270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endParaRPr/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1BCBC137-716E-5A4F-AC0E-1313CACF71E0}"/>
              </a:ext>
            </a:extLst>
          </p:cNvPr>
          <p:cNvSpPr/>
          <p:nvPr/>
        </p:nvSpPr>
        <p:spPr>
          <a:xfrm>
            <a:off x="9629388" y="8774151"/>
            <a:ext cx="4759334" cy="1398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6" extrusionOk="0">
                <a:moveTo>
                  <a:pt x="0" y="0"/>
                </a:moveTo>
                <a:cubicBezTo>
                  <a:pt x="2247" y="13293"/>
                  <a:pt x="6414" y="21510"/>
                  <a:pt x="10930" y="21556"/>
                </a:cubicBezTo>
                <a:cubicBezTo>
                  <a:pt x="15253" y="21600"/>
                  <a:pt x="19280" y="14125"/>
                  <a:pt x="21600" y="1752"/>
                </a:cubicBezTo>
              </a:path>
            </a:pathLst>
          </a:custGeom>
          <a:ln w="1270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endParaRPr/>
          </a:p>
        </p:txBody>
      </p:sp>
      <p:sp>
        <p:nvSpPr>
          <p:cNvPr id="47" name="Line">
            <a:extLst>
              <a:ext uri="{FF2B5EF4-FFF2-40B4-BE49-F238E27FC236}">
                <a16:creationId xmlns:a16="http://schemas.microsoft.com/office/drawing/2014/main" id="{E68F364D-B1BE-4947-B447-5B57D50625C0}"/>
              </a:ext>
            </a:extLst>
          </p:cNvPr>
          <p:cNvSpPr/>
          <p:nvPr/>
        </p:nvSpPr>
        <p:spPr>
          <a:xfrm>
            <a:off x="15566467" y="4517925"/>
            <a:ext cx="4754076" cy="139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6" extrusionOk="0">
                <a:moveTo>
                  <a:pt x="0" y="21556"/>
                </a:moveTo>
                <a:cubicBezTo>
                  <a:pt x="2247" y="8263"/>
                  <a:pt x="6414" y="46"/>
                  <a:pt x="10930" y="0"/>
                </a:cubicBezTo>
                <a:cubicBezTo>
                  <a:pt x="15253" y="-44"/>
                  <a:pt x="19280" y="7431"/>
                  <a:pt x="21600" y="19804"/>
                </a:cubicBezTo>
              </a:path>
            </a:pathLst>
          </a:custGeom>
          <a:ln w="127000">
            <a:solidFill>
              <a:schemeClr val="accent3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endParaRPr/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73988D45-2CD4-FD44-9989-AD90969BC042}"/>
              </a:ext>
            </a:extLst>
          </p:cNvPr>
          <p:cNvSpPr txBox="1"/>
          <p:nvPr/>
        </p:nvSpPr>
        <p:spPr>
          <a:xfrm flipH="1">
            <a:off x="1414622" y="9319613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</a:t>
            </a:r>
          </a:p>
        </p:txBody>
      </p:sp>
      <p:sp>
        <p:nvSpPr>
          <p:cNvPr id="108" name="Rectangle 56">
            <a:extLst>
              <a:ext uri="{FF2B5EF4-FFF2-40B4-BE49-F238E27FC236}">
                <a16:creationId xmlns:a16="http://schemas.microsoft.com/office/drawing/2014/main" id="{B80C6976-9DEB-534D-9247-CDC127E2E934}"/>
              </a:ext>
            </a:extLst>
          </p:cNvPr>
          <p:cNvSpPr/>
          <p:nvPr/>
        </p:nvSpPr>
        <p:spPr>
          <a:xfrm flipH="1">
            <a:off x="1423130" y="9977540"/>
            <a:ext cx="4556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16683D98-C993-694C-AC51-84D11F4441B3}"/>
              </a:ext>
            </a:extLst>
          </p:cNvPr>
          <p:cNvSpPr txBox="1"/>
          <p:nvPr/>
        </p:nvSpPr>
        <p:spPr>
          <a:xfrm flipH="1">
            <a:off x="7032954" y="10499089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Analysis</a:t>
            </a:r>
          </a:p>
        </p:txBody>
      </p:sp>
      <p:sp>
        <p:nvSpPr>
          <p:cNvPr id="111" name="Rectangle 56">
            <a:extLst>
              <a:ext uri="{FF2B5EF4-FFF2-40B4-BE49-F238E27FC236}">
                <a16:creationId xmlns:a16="http://schemas.microsoft.com/office/drawing/2014/main" id="{EBD29E4B-59EA-A64A-B57A-EBFD365938A4}"/>
              </a:ext>
            </a:extLst>
          </p:cNvPr>
          <p:cNvSpPr/>
          <p:nvPr/>
        </p:nvSpPr>
        <p:spPr>
          <a:xfrm flipH="1">
            <a:off x="7041462" y="11157016"/>
            <a:ext cx="4556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13" name="CuadroTexto 395">
            <a:extLst>
              <a:ext uri="{FF2B5EF4-FFF2-40B4-BE49-F238E27FC236}">
                <a16:creationId xmlns:a16="http://schemas.microsoft.com/office/drawing/2014/main" id="{237A396F-35FF-6940-B0C8-D8BEB8977842}"/>
              </a:ext>
            </a:extLst>
          </p:cNvPr>
          <p:cNvSpPr txBox="1"/>
          <p:nvPr/>
        </p:nvSpPr>
        <p:spPr>
          <a:xfrm flipH="1">
            <a:off x="12719384" y="10499089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Testing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60866E3E-D635-3246-AD13-1031AF8422D9}"/>
              </a:ext>
            </a:extLst>
          </p:cNvPr>
          <p:cNvSpPr/>
          <p:nvPr/>
        </p:nvSpPr>
        <p:spPr>
          <a:xfrm flipH="1">
            <a:off x="12727892" y="11157016"/>
            <a:ext cx="4556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94FB1187-87F0-764A-8B08-9678CEAB6E0F}"/>
              </a:ext>
            </a:extLst>
          </p:cNvPr>
          <p:cNvSpPr txBox="1"/>
          <p:nvPr/>
        </p:nvSpPr>
        <p:spPr>
          <a:xfrm flipH="1">
            <a:off x="18397880" y="9319613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Maintenance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72AC3D80-3F2B-6C4A-9D07-03123171189E}"/>
              </a:ext>
            </a:extLst>
          </p:cNvPr>
          <p:cNvSpPr/>
          <p:nvPr/>
        </p:nvSpPr>
        <p:spPr>
          <a:xfrm flipH="1">
            <a:off x="18406388" y="9977540"/>
            <a:ext cx="4556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grpSp>
        <p:nvGrpSpPr>
          <p:cNvPr id="118" name="Gráfico 282">
            <a:extLst>
              <a:ext uri="{FF2B5EF4-FFF2-40B4-BE49-F238E27FC236}">
                <a16:creationId xmlns:a16="http://schemas.microsoft.com/office/drawing/2014/main" id="{B92C190C-7CFC-0D42-A637-C2585482A7E4}"/>
              </a:ext>
            </a:extLst>
          </p:cNvPr>
          <p:cNvGrpSpPr/>
          <p:nvPr/>
        </p:nvGrpSpPr>
        <p:grpSpPr>
          <a:xfrm>
            <a:off x="3104656" y="6836442"/>
            <a:ext cx="1185080" cy="1185080"/>
            <a:chOff x="564780" y="239858"/>
            <a:chExt cx="597977" cy="597977"/>
          </a:xfrm>
          <a:solidFill>
            <a:schemeClr val="accent1"/>
          </a:solidFill>
        </p:grpSpPr>
        <p:sp>
          <p:nvSpPr>
            <p:cNvPr id="119" name="Forma libre 285">
              <a:extLst>
                <a:ext uri="{FF2B5EF4-FFF2-40B4-BE49-F238E27FC236}">
                  <a16:creationId xmlns:a16="http://schemas.microsoft.com/office/drawing/2014/main" id="{FDB3E11B-C2CF-C84F-95A1-79CCCFB32DE6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0" name="Forma libre 286">
              <a:extLst>
                <a:ext uri="{FF2B5EF4-FFF2-40B4-BE49-F238E27FC236}">
                  <a16:creationId xmlns:a16="http://schemas.microsoft.com/office/drawing/2014/main" id="{A3562321-6EC2-6C47-AEF7-630F06F58A15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21" name="Gráfico 48">
            <a:extLst>
              <a:ext uri="{FF2B5EF4-FFF2-40B4-BE49-F238E27FC236}">
                <a16:creationId xmlns:a16="http://schemas.microsoft.com/office/drawing/2014/main" id="{6B29F0AF-A7D1-AA4C-9768-8ACF773747DD}"/>
              </a:ext>
            </a:extLst>
          </p:cNvPr>
          <p:cNvGrpSpPr/>
          <p:nvPr/>
        </p:nvGrpSpPr>
        <p:grpSpPr>
          <a:xfrm>
            <a:off x="14409418" y="6754952"/>
            <a:ext cx="1185080" cy="1185080"/>
            <a:chOff x="1719249" y="239858"/>
            <a:chExt cx="597977" cy="597977"/>
          </a:xfrm>
          <a:solidFill>
            <a:schemeClr val="accent3"/>
          </a:solidFill>
        </p:grpSpPr>
        <p:sp>
          <p:nvSpPr>
            <p:cNvPr id="122" name="Forma libre 288">
              <a:extLst>
                <a:ext uri="{FF2B5EF4-FFF2-40B4-BE49-F238E27FC236}">
                  <a16:creationId xmlns:a16="http://schemas.microsoft.com/office/drawing/2014/main" id="{64EA5C53-4387-3E44-8AD2-D7EC563BEF8E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23" name="Gráfico 22">
            <a:extLst>
              <a:ext uri="{FF2B5EF4-FFF2-40B4-BE49-F238E27FC236}">
                <a16:creationId xmlns:a16="http://schemas.microsoft.com/office/drawing/2014/main" id="{4125C2CF-7731-2642-BAD5-4C45D3A6081B}"/>
              </a:ext>
            </a:extLst>
          </p:cNvPr>
          <p:cNvGrpSpPr/>
          <p:nvPr/>
        </p:nvGrpSpPr>
        <p:grpSpPr>
          <a:xfrm>
            <a:off x="8722988" y="6639198"/>
            <a:ext cx="1185080" cy="1185080"/>
            <a:chOff x="8610000" y="1514163"/>
            <a:chExt cx="597977" cy="597977"/>
          </a:xfrm>
          <a:solidFill>
            <a:schemeClr val="accent2"/>
          </a:solidFill>
        </p:grpSpPr>
        <p:sp>
          <p:nvSpPr>
            <p:cNvPr id="124" name="Forma libre 340">
              <a:extLst>
                <a:ext uri="{FF2B5EF4-FFF2-40B4-BE49-F238E27FC236}">
                  <a16:creationId xmlns:a16="http://schemas.microsoft.com/office/drawing/2014/main" id="{F13B5FD3-1858-2441-9580-ABD4528111AD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5" name="Forma libre 341">
              <a:extLst>
                <a:ext uri="{FF2B5EF4-FFF2-40B4-BE49-F238E27FC236}">
                  <a16:creationId xmlns:a16="http://schemas.microsoft.com/office/drawing/2014/main" id="{00DC52F8-6433-644C-8757-92E9D8A0D807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6" name="Forma libre 342">
              <a:extLst>
                <a:ext uri="{FF2B5EF4-FFF2-40B4-BE49-F238E27FC236}">
                  <a16:creationId xmlns:a16="http://schemas.microsoft.com/office/drawing/2014/main" id="{10351E44-55F6-7745-AACF-C120956A550B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7" name="Forma libre 343">
              <a:extLst>
                <a:ext uri="{FF2B5EF4-FFF2-40B4-BE49-F238E27FC236}">
                  <a16:creationId xmlns:a16="http://schemas.microsoft.com/office/drawing/2014/main" id="{320002B7-36E1-8A45-9D59-D9DD47D10C81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8" name="Forma libre 344">
              <a:extLst>
                <a:ext uri="{FF2B5EF4-FFF2-40B4-BE49-F238E27FC236}">
                  <a16:creationId xmlns:a16="http://schemas.microsoft.com/office/drawing/2014/main" id="{D7BD4D7B-F285-0746-A0A0-552BA35D2615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9" name="Forma libre 345">
              <a:extLst>
                <a:ext uri="{FF2B5EF4-FFF2-40B4-BE49-F238E27FC236}">
                  <a16:creationId xmlns:a16="http://schemas.microsoft.com/office/drawing/2014/main" id="{C8950E8E-0B35-DF4F-A288-D21A5241F583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0" name="Forma libre 346">
              <a:extLst>
                <a:ext uri="{FF2B5EF4-FFF2-40B4-BE49-F238E27FC236}">
                  <a16:creationId xmlns:a16="http://schemas.microsoft.com/office/drawing/2014/main" id="{6A2E379C-702A-484D-BCDC-0615136C01EF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131" name="Gráfico 446">
            <a:extLst>
              <a:ext uri="{FF2B5EF4-FFF2-40B4-BE49-F238E27FC236}">
                <a16:creationId xmlns:a16="http://schemas.microsoft.com/office/drawing/2014/main" id="{B35EC3AA-2AE9-1749-808D-2F6E19634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97840" y="6888933"/>
            <a:ext cx="1165227" cy="116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2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B1699-EA83-F449-894C-DF80E6DBA5F5}"/>
              </a:ext>
            </a:extLst>
          </p:cNvPr>
          <p:cNvGrpSpPr/>
          <p:nvPr/>
        </p:nvGrpSpPr>
        <p:grpSpPr>
          <a:xfrm>
            <a:off x="1794915" y="4943308"/>
            <a:ext cx="6425650" cy="7445702"/>
            <a:chOff x="1794915" y="4943308"/>
            <a:chExt cx="6425650" cy="74457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085ACD-940D-644C-A25D-EB2CA6BA17D5}"/>
                </a:ext>
              </a:extLst>
            </p:cNvPr>
            <p:cNvGrpSpPr/>
            <p:nvPr/>
          </p:nvGrpSpPr>
          <p:grpSpPr>
            <a:xfrm>
              <a:off x="1805177" y="4943308"/>
              <a:ext cx="6415388" cy="7445702"/>
              <a:chOff x="1805177" y="4943308"/>
              <a:chExt cx="6415388" cy="744570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BBE0186-19B5-5548-AFD3-EA8B3AD1F33C}"/>
                  </a:ext>
                </a:extLst>
              </p:cNvPr>
              <p:cNvGrpSpPr/>
              <p:nvPr/>
            </p:nvGrpSpPr>
            <p:grpSpPr>
              <a:xfrm>
                <a:off x="1805177" y="4943308"/>
                <a:ext cx="6415388" cy="7445702"/>
                <a:chOff x="-326574" y="5192485"/>
                <a:chExt cx="10678889" cy="876102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9FE4E34-B1CF-4B4C-B749-B162666A97D0}"/>
                    </a:ext>
                  </a:extLst>
                </p:cNvPr>
                <p:cNvSpPr/>
                <p:nvPr/>
              </p:nvSpPr>
              <p:spPr>
                <a:xfrm>
                  <a:off x="3233056" y="5192485"/>
                  <a:ext cx="3559629" cy="1371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0127205-5F26-D642-A526-5B654EC10996}"/>
                    </a:ext>
                  </a:extLst>
                </p:cNvPr>
                <p:cNvGrpSpPr/>
                <p:nvPr/>
              </p:nvGrpSpPr>
              <p:grpSpPr>
                <a:xfrm>
                  <a:off x="-326574" y="7151916"/>
                  <a:ext cx="10678889" cy="1371600"/>
                  <a:chOff x="-440873" y="7151916"/>
                  <a:chExt cx="10678889" cy="1371600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6575110-29DA-4642-98FE-F2C29A87DB54}"/>
                      </a:ext>
                    </a:extLst>
                  </p:cNvPr>
                  <p:cNvSpPr/>
                  <p:nvPr/>
                </p:nvSpPr>
                <p:spPr>
                  <a:xfrm>
                    <a:off x="6678386" y="7151916"/>
                    <a:ext cx="3559630" cy="13716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46D3360-6340-694D-BEDB-F27504A7F5A3}"/>
                      </a:ext>
                    </a:extLst>
                  </p:cNvPr>
                  <p:cNvSpPr/>
                  <p:nvPr/>
                </p:nvSpPr>
                <p:spPr>
                  <a:xfrm>
                    <a:off x="-440873" y="7151916"/>
                    <a:ext cx="3559630" cy="13716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28BB431-1CF9-C641-B0F5-D4C36765D70F}"/>
                    </a:ext>
                  </a:extLst>
                </p:cNvPr>
                <p:cNvSpPr/>
                <p:nvPr/>
              </p:nvSpPr>
              <p:spPr>
                <a:xfrm>
                  <a:off x="3233056" y="9111347"/>
                  <a:ext cx="3559630" cy="1371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30DF628-D879-6741-9A15-F13B7FE69AB1}"/>
                    </a:ext>
                  </a:extLst>
                </p:cNvPr>
                <p:cNvSpPr/>
                <p:nvPr/>
              </p:nvSpPr>
              <p:spPr>
                <a:xfrm>
                  <a:off x="3233056" y="12581910"/>
                  <a:ext cx="3559630" cy="1371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04C727C-1AA3-4146-B689-5CC916568A58}"/>
                  </a:ext>
                </a:extLst>
              </p:cNvPr>
              <p:cNvCxnSpPr/>
              <p:nvPr/>
            </p:nvCxnSpPr>
            <p:spPr>
              <a:xfrm>
                <a:off x="6352674" y="5526146"/>
                <a:ext cx="481263" cy="754338"/>
              </a:xfrm>
              <a:prstGeom prst="straightConnector1">
                <a:avLst/>
              </a:prstGeom>
              <a:ln w="635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5AAF53E-2EE1-294E-ABE2-7E904C1ED6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6460" y="5550209"/>
                <a:ext cx="481263" cy="754338"/>
              </a:xfrm>
              <a:prstGeom prst="straightConnector1">
                <a:avLst/>
              </a:prstGeom>
              <a:ln w="635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09CC346-7011-6448-8165-712BD99BEF7A}"/>
                  </a:ext>
                </a:extLst>
              </p:cNvPr>
              <p:cNvGrpSpPr/>
              <p:nvPr/>
            </p:nvGrpSpPr>
            <p:grpSpPr>
              <a:xfrm flipH="1">
                <a:off x="3086460" y="8173093"/>
                <a:ext cx="3747477" cy="778401"/>
                <a:chOff x="3086460" y="8173093"/>
                <a:chExt cx="3747477" cy="778401"/>
              </a:xfrm>
            </p:grpSpPr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DE7F0649-55CE-CB46-BC32-01244153F8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2674" y="8173093"/>
                  <a:ext cx="481263" cy="754338"/>
                </a:xfrm>
                <a:prstGeom prst="straightConnector1">
                  <a:avLst/>
                </a:prstGeom>
                <a:ln w="635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F5261904-DB2C-1046-B206-C0E9B24BA3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6460" y="8197156"/>
                  <a:ext cx="481263" cy="754338"/>
                </a:xfrm>
                <a:prstGeom prst="straightConnector1">
                  <a:avLst/>
                </a:prstGeom>
                <a:ln w="635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532F7E6-0CC6-9E46-ADDE-DC5E76052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948" y="9689072"/>
                <a:ext cx="0" cy="1259665"/>
              </a:xfrm>
              <a:prstGeom prst="straightConnector1">
                <a:avLst/>
              </a:prstGeom>
              <a:ln w="635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4F29B170-1708-AB49-845C-8CE711501B42}"/>
                </a:ext>
              </a:extLst>
            </p:cNvPr>
            <p:cNvSpPr txBox="1"/>
            <p:nvPr/>
          </p:nvSpPr>
          <p:spPr>
            <a:xfrm flipH="1">
              <a:off x="3943640" y="5275613"/>
              <a:ext cx="213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</a:t>
              </a:r>
            </a:p>
          </p:txBody>
        </p:sp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189C4B84-4E01-2143-90B6-4F8E4D214B17}"/>
                </a:ext>
              </a:extLst>
            </p:cNvPr>
            <p:cNvSpPr txBox="1"/>
            <p:nvPr/>
          </p:nvSpPr>
          <p:spPr>
            <a:xfrm flipH="1">
              <a:off x="6082102" y="6938698"/>
              <a:ext cx="213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Develop</a:t>
              </a:r>
            </a:p>
          </p:txBody>
        </p:sp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5BFAA721-CBF2-D243-B556-DD9CCEE8D939}"/>
                </a:ext>
              </a:extLst>
            </p:cNvPr>
            <p:cNvSpPr txBox="1"/>
            <p:nvPr/>
          </p:nvSpPr>
          <p:spPr>
            <a:xfrm flipH="1">
              <a:off x="3953498" y="8617596"/>
              <a:ext cx="213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Testing</a:t>
              </a:r>
            </a:p>
          </p:txBody>
        </p:sp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DBF16AFD-5CF3-5C46-AE04-594A0718E41D}"/>
                </a:ext>
              </a:extLst>
            </p:cNvPr>
            <p:cNvSpPr txBox="1"/>
            <p:nvPr/>
          </p:nvSpPr>
          <p:spPr>
            <a:xfrm flipH="1">
              <a:off x="1794915" y="6938698"/>
              <a:ext cx="213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Demo</a:t>
              </a:r>
            </a:p>
          </p:txBody>
        </p:sp>
        <p:sp>
          <p:nvSpPr>
            <p:cNvPr id="136" name="CuadroTexto 395">
              <a:extLst>
                <a:ext uri="{FF2B5EF4-FFF2-40B4-BE49-F238E27FC236}">
                  <a16:creationId xmlns:a16="http://schemas.microsoft.com/office/drawing/2014/main" id="{6601649A-33F9-AF44-8303-071FE159C7B6}"/>
                </a:ext>
              </a:extLst>
            </p:cNvPr>
            <p:cNvSpPr txBox="1"/>
            <p:nvPr/>
          </p:nvSpPr>
          <p:spPr>
            <a:xfrm flipH="1">
              <a:off x="3953498" y="11544561"/>
              <a:ext cx="213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Deploy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C1CD243-1A7B-394C-9A31-03FA998A95D2}"/>
              </a:ext>
            </a:extLst>
          </p:cNvPr>
          <p:cNvGrpSpPr/>
          <p:nvPr/>
        </p:nvGrpSpPr>
        <p:grpSpPr>
          <a:xfrm>
            <a:off x="8976000" y="4943308"/>
            <a:ext cx="6425650" cy="7445702"/>
            <a:chOff x="1794915" y="4943308"/>
            <a:chExt cx="6425650" cy="7445702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5F5F48B-53C1-2A4B-A5CF-2FC42460B26A}"/>
                </a:ext>
              </a:extLst>
            </p:cNvPr>
            <p:cNvGrpSpPr/>
            <p:nvPr/>
          </p:nvGrpSpPr>
          <p:grpSpPr>
            <a:xfrm>
              <a:off x="1805177" y="4943308"/>
              <a:ext cx="6415388" cy="7445702"/>
              <a:chOff x="1805177" y="4943308"/>
              <a:chExt cx="6415388" cy="7445702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E13E7F2B-427F-0140-A5FB-3964BD0D25B1}"/>
                  </a:ext>
                </a:extLst>
              </p:cNvPr>
              <p:cNvGrpSpPr/>
              <p:nvPr/>
            </p:nvGrpSpPr>
            <p:grpSpPr>
              <a:xfrm>
                <a:off x="1805177" y="4943308"/>
                <a:ext cx="6415388" cy="7445702"/>
                <a:chOff x="-326574" y="5192485"/>
                <a:chExt cx="10678889" cy="8761025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5E0FB65A-821B-814C-95E1-F56E4F256F85}"/>
                    </a:ext>
                  </a:extLst>
                </p:cNvPr>
                <p:cNvSpPr/>
                <p:nvPr/>
              </p:nvSpPr>
              <p:spPr>
                <a:xfrm>
                  <a:off x="3233056" y="5192485"/>
                  <a:ext cx="3559629" cy="1371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6DE0F66F-7CB3-054B-A8C2-F33C006EB900}"/>
                    </a:ext>
                  </a:extLst>
                </p:cNvPr>
                <p:cNvGrpSpPr/>
                <p:nvPr/>
              </p:nvGrpSpPr>
              <p:grpSpPr>
                <a:xfrm>
                  <a:off x="-326574" y="7151916"/>
                  <a:ext cx="10678889" cy="1371600"/>
                  <a:chOff x="-440873" y="7151916"/>
                  <a:chExt cx="10678889" cy="1371600"/>
                </a:xfrm>
              </p:grpSpPr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4F5F66D3-ADC7-3244-87F5-145970BB957B}"/>
                      </a:ext>
                    </a:extLst>
                  </p:cNvPr>
                  <p:cNvSpPr/>
                  <p:nvPr/>
                </p:nvSpPr>
                <p:spPr>
                  <a:xfrm>
                    <a:off x="6678386" y="7151916"/>
                    <a:ext cx="3559630" cy="13716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D24349CE-5763-9941-AA8B-EBC9D142E413}"/>
                      </a:ext>
                    </a:extLst>
                  </p:cNvPr>
                  <p:cNvSpPr/>
                  <p:nvPr/>
                </p:nvSpPr>
                <p:spPr>
                  <a:xfrm>
                    <a:off x="-440873" y="7151916"/>
                    <a:ext cx="3559630" cy="13716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39555179-6517-D54C-9308-F3FD035EF59A}"/>
                    </a:ext>
                  </a:extLst>
                </p:cNvPr>
                <p:cNvSpPr/>
                <p:nvPr/>
              </p:nvSpPr>
              <p:spPr>
                <a:xfrm>
                  <a:off x="3233056" y="9111347"/>
                  <a:ext cx="3559630" cy="1371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BDF414E5-BDDF-AF47-BF2F-1EF3986174D5}"/>
                    </a:ext>
                  </a:extLst>
                </p:cNvPr>
                <p:cNvSpPr/>
                <p:nvPr/>
              </p:nvSpPr>
              <p:spPr>
                <a:xfrm>
                  <a:off x="3233056" y="12581910"/>
                  <a:ext cx="3559630" cy="1371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F1F10992-451F-7A41-A715-4800F3AEDA27}"/>
                  </a:ext>
                </a:extLst>
              </p:cNvPr>
              <p:cNvCxnSpPr/>
              <p:nvPr/>
            </p:nvCxnSpPr>
            <p:spPr>
              <a:xfrm>
                <a:off x="6352674" y="5526146"/>
                <a:ext cx="481263" cy="754338"/>
              </a:xfrm>
              <a:prstGeom prst="straightConnector1">
                <a:avLst/>
              </a:prstGeom>
              <a:ln w="635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84E1042C-F2EB-5342-ABE9-05E4C40687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6460" y="5550209"/>
                <a:ext cx="481263" cy="754338"/>
              </a:xfrm>
              <a:prstGeom prst="straightConnector1">
                <a:avLst/>
              </a:prstGeom>
              <a:ln w="635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983BB815-018E-1C4C-ACCE-B976D5CA1BD8}"/>
                  </a:ext>
                </a:extLst>
              </p:cNvPr>
              <p:cNvGrpSpPr/>
              <p:nvPr/>
            </p:nvGrpSpPr>
            <p:grpSpPr>
              <a:xfrm flipH="1">
                <a:off x="3086460" y="8173093"/>
                <a:ext cx="3747477" cy="778401"/>
                <a:chOff x="3086460" y="8173093"/>
                <a:chExt cx="3747477" cy="778401"/>
              </a:xfrm>
            </p:grpSpPr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76F817AB-DD11-5A44-BA78-6602AAE2B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2674" y="8173093"/>
                  <a:ext cx="481263" cy="754338"/>
                </a:xfrm>
                <a:prstGeom prst="straightConnector1">
                  <a:avLst/>
                </a:prstGeom>
                <a:ln w="635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598917FC-5B3E-AA4F-9569-9B00FA0F9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6460" y="8197156"/>
                  <a:ext cx="481263" cy="754338"/>
                </a:xfrm>
                <a:prstGeom prst="straightConnector1">
                  <a:avLst/>
                </a:prstGeom>
                <a:ln w="635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E927FCF4-7372-6343-8B13-58ADAE777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948" y="9689072"/>
                <a:ext cx="0" cy="1259665"/>
              </a:xfrm>
              <a:prstGeom prst="straightConnector1">
                <a:avLst/>
              </a:prstGeom>
              <a:ln w="635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19CDDDAE-6C27-D74E-85EE-1AB1206E8919}"/>
                </a:ext>
              </a:extLst>
            </p:cNvPr>
            <p:cNvSpPr txBox="1"/>
            <p:nvPr/>
          </p:nvSpPr>
          <p:spPr>
            <a:xfrm flipH="1">
              <a:off x="3943640" y="5275613"/>
              <a:ext cx="213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</a:t>
              </a:r>
            </a:p>
          </p:txBody>
        </p:sp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id="{15401D9C-EB33-F14D-9655-6DE712011888}"/>
                </a:ext>
              </a:extLst>
            </p:cNvPr>
            <p:cNvSpPr txBox="1"/>
            <p:nvPr/>
          </p:nvSpPr>
          <p:spPr>
            <a:xfrm flipH="1">
              <a:off x="6082102" y="6938698"/>
              <a:ext cx="213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Develop</a:t>
              </a:r>
            </a:p>
          </p:txBody>
        </p:sp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F602D409-BB94-8C45-93A7-54E9D96AF379}"/>
                </a:ext>
              </a:extLst>
            </p:cNvPr>
            <p:cNvSpPr txBox="1"/>
            <p:nvPr/>
          </p:nvSpPr>
          <p:spPr>
            <a:xfrm flipH="1">
              <a:off x="3953498" y="8617596"/>
              <a:ext cx="213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Testing</a:t>
              </a:r>
            </a:p>
          </p:txBody>
        </p:sp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590B17EF-1343-3942-95EE-12AC32167A63}"/>
                </a:ext>
              </a:extLst>
            </p:cNvPr>
            <p:cNvSpPr txBox="1"/>
            <p:nvPr/>
          </p:nvSpPr>
          <p:spPr>
            <a:xfrm flipH="1">
              <a:off x="1794915" y="6938698"/>
              <a:ext cx="213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Demo</a:t>
              </a:r>
            </a:p>
          </p:txBody>
        </p:sp>
        <p:sp>
          <p:nvSpPr>
            <p:cNvPr id="143" name="CuadroTexto 395">
              <a:extLst>
                <a:ext uri="{FF2B5EF4-FFF2-40B4-BE49-F238E27FC236}">
                  <a16:creationId xmlns:a16="http://schemas.microsoft.com/office/drawing/2014/main" id="{5002237F-1FE6-784C-9EFC-0564D8F0E285}"/>
                </a:ext>
              </a:extLst>
            </p:cNvPr>
            <p:cNvSpPr txBox="1"/>
            <p:nvPr/>
          </p:nvSpPr>
          <p:spPr>
            <a:xfrm flipH="1">
              <a:off x="3953498" y="11544561"/>
              <a:ext cx="213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Deploy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7EE1225-61E1-2642-ABE1-E2F5522ADFD2}"/>
              </a:ext>
            </a:extLst>
          </p:cNvPr>
          <p:cNvGrpSpPr/>
          <p:nvPr/>
        </p:nvGrpSpPr>
        <p:grpSpPr>
          <a:xfrm>
            <a:off x="16167347" y="4943308"/>
            <a:ext cx="6425650" cy="7445702"/>
            <a:chOff x="1794915" y="4943308"/>
            <a:chExt cx="6425650" cy="7445702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BC4004E-9701-3541-A67F-AE22554188C9}"/>
                </a:ext>
              </a:extLst>
            </p:cNvPr>
            <p:cNvGrpSpPr/>
            <p:nvPr/>
          </p:nvGrpSpPr>
          <p:grpSpPr>
            <a:xfrm>
              <a:off x="1805177" y="4943308"/>
              <a:ext cx="6415388" cy="7445702"/>
              <a:chOff x="1805177" y="4943308"/>
              <a:chExt cx="6415388" cy="7445702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5D9E85D5-A1CD-3C47-A3CA-A8368109DA07}"/>
                  </a:ext>
                </a:extLst>
              </p:cNvPr>
              <p:cNvGrpSpPr/>
              <p:nvPr/>
            </p:nvGrpSpPr>
            <p:grpSpPr>
              <a:xfrm>
                <a:off x="1805177" y="4943308"/>
                <a:ext cx="6415388" cy="7445702"/>
                <a:chOff x="-326574" y="5192485"/>
                <a:chExt cx="10678889" cy="8761025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F226F066-E521-BA4A-9ABC-B1DF793940BB}"/>
                    </a:ext>
                  </a:extLst>
                </p:cNvPr>
                <p:cNvSpPr/>
                <p:nvPr/>
              </p:nvSpPr>
              <p:spPr>
                <a:xfrm>
                  <a:off x="3233056" y="5192485"/>
                  <a:ext cx="3559629" cy="13716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722269B5-BAE9-A343-A790-7104B4881FEC}"/>
                    </a:ext>
                  </a:extLst>
                </p:cNvPr>
                <p:cNvGrpSpPr/>
                <p:nvPr/>
              </p:nvGrpSpPr>
              <p:grpSpPr>
                <a:xfrm>
                  <a:off x="-326574" y="7151916"/>
                  <a:ext cx="10678889" cy="1371600"/>
                  <a:chOff x="-440873" y="7151916"/>
                  <a:chExt cx="10678889" cy="1371600"/>
                </a:xfrm>
              </p:grpSpPr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FB4F714D-FC84-D546-95E5-A0A1042268AD}"/>
                      </a:ext>
                    </a:extLst>
                  </p:cNvPr>
                  <p:cNvSpPr/>
                  <p:nvPr/>
                </p:nvSpPr>
                <p:spPr>
                  <a:xfrm>
                    <a:off x="6678386" y="7151916"/>
                    <a:ext cx="3559630" cy="13716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28DBC57E-884A-8E43-A963-B02734D80773}"/>
                      </a:ext>
                    </a:extLst>
                  </p:cNvPr>
                  <p:cNvSpPr/>
                  <p:nvPr/>
                </p:nvSpPr>
                <p:spPr>
                  <a:xfrm>
                    <a:off x="-440873" y="7151916"/>
                    <a:ext cx="3559630" cy="13716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349F88B6-7E66-134D-BA08-EDA34D31F1AD}"/>
                    </a:ext>
                  </a:extLst>
                </p:cNvPr>
                <p:cNvSpPr/>
                <p:nvPr/>
              </p:nvSpPr>
              <p:spPr>
                <a:xfrm>
                  <a:off x="3233056" y="9111347"/>
                  <a:ext cx="3559630" cy="13716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B86BB172-55D7-5A49-85AF-FDB5C3E8A491}"/>
                    </a:ext>
                  </a:extLst>
                </p:cNvPr>
                <p:cNvSpPr/>
                <p:nvPr/>
              </p:nvSpPr>
              <p:spPr>
                <a:xfrm>
                  <a:off x="3233056" y="12581910"/>
                  <a:ext cx="3559630" cy="13716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D6304B6E-5012-2148-89BD-E1FC00D6C85D}"/>
                  </a:ext>
                </a:extLst>
              </p:cNvPr>
              <p:cNvCxnSpPr/>
              <p:nvPr/>
            </p:nvCxnSpPr>
            <p:spPr>
              <a:xfrm>
                <a:off x="6352674" y="5526146"/>
                <a:ext cx="481263" cy="754338"/>
              </a:xfrm>
              <a:prstGeom prst="straightConnector1">
                <a:avLst/>
              </a:prstGeom>
              <a:ln w="635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AA2C5DFC-BA9A-364E-97F7-2A474E2FAD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6460" y="5550209"/>
                <a:ext cx="481263" cy="754338"/>
              </a:xfrm>
              <a:prstGeom prst="straightConnector1">
                <a:avLst/>
              </a:prstGeom>
              <a:ln w="635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042D5941-DC75-E24B-B30A-0450BCFB40FD}"/>
                  </a:ext>
                </a:extLst>
              </p:cNvPr>
              <p:cNvGrpSpPr/>
              <p:nvPr/>
            </p:nvGrpSpPr>
            <p:grpSpPr>
              <a:xfrm flipH="1">
                <a:off x="3086460" y="8173093"/>
                <a:ext cx="3747477" cy="778401"/>
                <a:chOff x="3086460" y="8173093"/>
                <a:chExt cx="3747477" cy="778401"/>
              </a:xfrm>
            </p:grpSpPr>
            <p:cxnSp>
              <p:nvCxnSpPr>
                <p:cNvPr id="169" name="Straight Arrow Connector 168">
                  <a:extLst>
                    <a:ext uri="{FF2B5EF4-FFF2-40B4-BE49-F238E27FC236}">
                      <a16:creationId xmlns:a16="http://schemas.microsoft.com/office/drawing/2014/main" id="{60D7799C-A537-204B-A3A2-B9A4F007E3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2674" y="8173093"/>
                  <a:ext cx="481263" cy="754338"/>
                </a:xfrm>
                <a:prstGeom prst="straightConnector1">
                  <a:avLst/>
                </a:prstGeom>
                <a:ln w="635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>
                  <a:extLst>
                    <a:ext uri="{FF2B5EF4-FFF2-40B4-BE49-F238E27FC236}">
                      <a16:creationId xmlns:a16="http://schemas.microsoft.com/office/drawing/2014/main" id="{E1C583C0-DD20-2042-94DC-0629A20AD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6460" y="8197156"/>
                  <a:ext cx="481263" cy="754338"/>
                </a:xfrm>
                <a:prstGeom prst="straightConnector1">
                  <a:avLst/>
                </a:prstGeom>
                <a:ln w="635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B4B77493-9BE4-0749-8E24-39B43D8BF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948" y="9689072"/>
                <a:ext cx="0" cy="1259665"/>
              </a:xfrm>
              <a:prstGeom prst="straightConnector1">
                <a:avLst/>
              </a:prstGeom>
              <a:ln w="635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CuadroTexto 395">
              <a:extLst>
                <a:ext uri="{FF2B5EF4-FFF2-40B4-BE49-F238E27FC236}">
                  <a16:creationId xmlns:a16="http://schemas.microsoft.com/office/drawing/2014/main" id="{1F44F4BF-1D1B-A744-8E15-6E653E67D2A8}"/>
                </a:ext>
              </a:extLst>
            </p:cNvPr>
            <p:cNvSpPr txBox="1"/>
            <p:nvPr/>
          </p:nvSpPr>
          <p:spPr>
            <a:xfrm flipH="1">
              <a:off x="3943640" y="5275613"/>
              <a:ext cx="213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</a:t>
              </a:r>
            </a:p>
          </p:txBody>
        </p:sp>
        <p:sp>
          <p:nvSpPr>
            <p:cNvPr id="160" name="CuadroTexto 395">
              <a:extLst>
                <a:ext uri="{FF2B5EF4-FFF2-40B4-BE49-F238E27FC236}">
                  <a16:creationId xmlns:a16="http://schemas.microsoft.com/office/drawing/2014/main" id="{857D06C2-AF7A-5840-B104-7D8D23D4CF86}"/>
                </a:ext>
              </a:extLst>
            </p:cNvPr>
            <p:cNvSpPr txBox="1"/>
            <p:nvPr/>
          </p:nvSpPr>
          <p:spPr>
            <a:xfrm flipH="1">
              <a:off x="6082102" y="6938698"/>
              <a:ext cx="213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Develop</a:t>
              </a:r>
            </a:p>
          </p:txBody>
        </p:sp>
        <p:sp>
          <p:nvSpPr>
            <p:cNvPr id="161" name="CuadroTexto 395">
              <a:extLst>
                <a:ext uri="{FF2B5EF4-FFF2-40B4-BE49-F238E27FC236}">
                  <a16:creationId xmlns:a16="http://schemas.microsoft.com/office/drawing/2014/main" id="{9DA8CFB4-07ED-6949-8503-8F83A3642DF5}"/>
                </a:ext>
              </a:extLst>
            </p:cNvPr>
            <p:cNvSpPr txBox="1"/>
            <p:nvPr/>
          </p:nvSpPr>
          <p:spPr>
            <a:xfrm flipH="1">
              <a:off x="3953498" y="8617596"/>
              <a:ext cx="213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Testing</a:t>
              </a:r>
            </a:p>
          </p:txBody>
        </p:sp>
        <p:sp>
          <p:nvSpPr>
            <p:cNvPr id="162" name="CuadroTexto 395">
              <a:extLst>
                <a:ext uri="{FF2B5EF4-FFF2-40B4-BE49-F238E27FC236}">
                  <a16:creationId xmlns:a16="http://schemas.microsoft.com/office/drawing/2014/main" id="{FE95DBB4-DB4E-7F47-95F5-E75FC65D85FA}"/>
                </a:ext>
              </a:extLst>
            </p:cNvPr>
            <p:cNvSpPr txBox="1"/>
            <p:nvPr/>
          </p:nvSpPr>
          <p:spPr>
            <a:xfrm flipH="1">
              <a:off x="1794915" y="6938698"/>
              <a:ext cx="213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Demo</a:t>
              </a:r>
            </a:p>
          </p:txBody>
        </p:sp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9B5A54A4-898D-FE4B-8FF2-9BE143E0F264}"/>
                </a:ext>
              </a:extLst>
            </p:cNvPr>
            <p:cNvSpPr txBox="1"/>
            <p:nvPr/>
          </p:nvSpPr>
          <p:spPr>
            <a:xfrm flipH="1">
              <a:off x="3953498" y="11544561"/>
              <a:ext cx="213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Deploy</a:t>
              </a: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9629500-197F-124D-9064-B71FEA17E3EC}"/>
              </a:ext>
            </a:extLst>
          </p:cNvPr>
          <p:cNvCxnSpPr>
            <a:cxnSpLocks/>
          </p:cNvCxnSpPr>
          <p:nvPr/>
        </p:nvCxnSpPr>
        <p:spPr>
          <a:xfrm>
            <a:off x="7240586" y="5032633"/>
            <a:ext cx="2737851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4BB25AC-8579-7B4A-8D9A-A7E494849A2E}"/>
              </a:ext>
            </a:extLst>
          </p:cNvPr>
          <p:cNvCxnSpPr>
            <a:cxnSpLocks/>
          </p:cNvCxnSpPr>
          <p:nvPr/>
        </p:nvCxnSpPr>
        <p:spPr>
          <a:xfrm>
            <a:off x="14498727" y="5032633"/>
            <a:ext cx="2737851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56">
            <a:extLst>
              <a:ext uri="{FF2B5EF4-FFF2-40B4-BE49-F238E27FC236}">
                <a16:creationId xmlns:a16="http://schemas.microsoft.com/office/drawing/2014/main" id="{08146EBF-9D2A-ED4F-9760-76E69A77F1CF}"/>
              </a:ext>
            </a:extLst>
          </p:cNvPr>
          <p:cNvSpPr/>
          <p:nvPr/>
        </p:nvSpPr>
        <p:spPr>
          <a:xfrm>
            <a:off x="6962619" y="9706120"/>
            <a:ext cx="32713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80" name="Rectangle 56">
            <a:extLst>
              <a:ext uri="{FF2B5EF4-FFF2-40B4-BE49-F238E27FC236}">
                <a16:creationId xmlns:a16="http://schemas.microsoft.com/office/drawing/2014/main" id="{509FBB7D-9351-3344-8D8B-3E5D3A3D9A10}"/>
              </a:ext>
            </a:extLst>
          </p:cNvPr>
          <p:cNvSpPr/>
          <p:nvPr/>
        </p:nvSpPr>
        <p:spPr>
          <a:xfrm>
            <a:off x="14231988" y="9706120"/>
            <a:ext cx="32713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300264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0" name="Grupo 2">
            <a:extLst>
              <a:ext uri="{FF2B5EF4-FFF2-40B4-BE49-F238E27FC236}">
                <a16:creationId xmlns:a16="http://schemas.microsoft.com/office/drawing/2014/main" id="{7FAA584E-B9F5-DF4E-9702-7008B864446F}"/>
              </a:ext>
            </a:extLst>
          </p:cNvPr>
          <p:cNvGrpSpPr/>
          <p:nvPr/>
        </p:nvGrpSpPr>
        <p:grpSpPr>
          <a:xfrm>
            <a:off x="8258037" y="4074135"/>
            <a:ext cx="7744810" cy="8878317"/>
            <a:chOff x="5318047" y="2366439"/>
            <a:chExt cx="1550421" cy="1777336"/>
          </a:xfrm>
        </p:grpSpPr>
        <p:sp>
          <p:nvSpPr>
            <p:cNvPr id="21" name="Forma libre 37">
              <a:extLst>
                <a:ext uri="{FF2B5EF4-FFF2-40B4-BE49-F238E27FC236}">
                  <a16:creationId xmlns:a16="http://schemas.microsoft.com/office/drawing/2014/main" id="{A18CC189-AA96-7740-9827-3A2128093983}"/>
                </a:ext>
              </a:extLst>
            </p:cNvPr>
            <p:cNvSpPr/>
            <p:nvPr/>
          </p:nvSpPr>
          <p:spPr>
            <a:xfrm>
              <a:off x="6388408" y="2999689"/>
              <a:ext cx="480060" cy="737235"/>
            </a:xfrm>
            <a:custGeom>
              <a:avLst/>
              <a:gdLst>
                <a:gd name="connsiteX0" fmla="*/ 375561 w 480060"/>
                <a:gd name="connsiteY0" fmla="*/ 632222 h 737235"/>
                <a:gd name="connsiteX1" fmla="*/ 430511 w 480060"/>
                <a:gd name="connsiteY1" fmla="*/ 6429 h 737235"/>
                <a:gd name="connsiteX2" fmla="*/ 360131 w 480060"/>
                <a:gd name="connsiteY2" fmla="*/ 170250 h 737235"/>
                <a:gd name="connsiteX3" fmla="*/ 146933 w 480060"/>
                <a:gd name="connsiteY3" fmla="*/ 144961 h 737235"/>
                <a:gd name="connsiteX4" fmla="*/ 105528 w 480060"/>
                <a:gd name="connsiteY4" fmla="*/ 476545 h 737235"/>
                <a:gd name="connsiteX5" fmla="*/ 6429 w 480060"/>
                <a:gd name="connsiteY5" fmla="*/ 419367 h 737235"/>
                <a:gd name="connsiteX6" fmla="*/ 140846 w 480060"/>
                <a:gd name="connsiteY6" fmla="*/ 732349 h 737235"/>
                <a:gd name="connsiteX7" fmla="*/ 479117 w 480060"/>
                <a:gd name="connsiteY7" fmla="*/ 691972 h 73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0060" h="737235">
                  <a:moveTo>
                    <a:pt x="375561" y="632222"/>
                  </a:moveTo>
                  <a:cubicBezTo>
                    <a:pt x="482019" y="440925"/>
                    <a:pt x="502001" y="213352"/>
                    <a:pt x="430511" y="6429"/>
                  </a:cubicBezTo>
                  <a:lnTo>
                    <a:pt x="360131" y="170250"/>
                  </a:lnTo>
                  <a:lnTo>
                    <a:pt x="146933" y="144961"/>
                  </a:lnTo>
                  <a:cubicBezTo>
                    <a:pt x="175510" y="256751"/>
                    <a:pt x="160717" y="375215"/>
                    <a:pt x="105528" y="476545"/>
                  </a:cubicBezTo>
                  <a:lnTo>
                    <a:pt x="6429" y="419367"/>
                  </a:lnTo>
                  <a:lnTo>
                    <a:pt x="140846" y="732349"/>
                  </a:lnTo>
                  <a:lnTo>
                    <a:pt x="479117" y="69197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2" name="Forma libre 41">
              <a:extLst>
                <a:ext uri="{FF2B5EF4-FFF2-40B4-BE49-F238E27FC236}">
                  <a16:creationId xmlns:a16="http://schemas.microsoft.com/office/drawing/2014/main" id="{8FBBC322-FEC2-434D-9061-29C115FF6597}"/>
                </a:ext>
              </a:extLst>
            </p:cNvPr>
            <p:cNvSpPr/>
            <p:nvPr/>
          </p:nvSpPr>
          <p:spPr>
            <a:xfrm>
              <a:off x="6209586" y="2496312"/>
              <a:ext cx="642938" cy="625793"/>
            </a:xfrm>
            <a:custGeom>
              <a:avLst/>
              <a:gdLst>
                <a:gd name="connsiteX0" fmla="*/ 542811 w 642937"/>
                <a:gd name="connsiteY0" fmla="*/ 366903 h 625792"/>
                <a:gd name="connsiteX1" fmla="*/ 28461 w 642937"/>
                <a:gd name="connsiteY1" fmla="*/ 6429 h 625792"/>
                <a:gd name="connsiteX2" fmla="*/ 135017 w 642937"/>
                <a:gd name="connsiteY2" fmla="*/ 149504 h 625792"/>
                <a:gd name="connsiteX3" fmla="*/ 6429 w 642937"/>
                <a:gd name="connsiteY3" fmla="*/ 321469 h 625792"/>
                <a:gd name="connsiteX4" fmla="*/ 272777 w 642937"/>
                <a:gd name="connsiteY4" fmla="*/ 523180 h 625792"/>
                <a:gd name="connsiteX5" fmla="*/ 168278 w 642937"/>
                <a:gd name="connsiteY5" fmla="*/ 583187 h 625792"/>
                <a:gd name="connsiteX6" fmla="*/ 506635 w 642937"/>
                <a:gd name="connsiteY6" fmla="*/ 623306 h 625792"/>
                <a:gd name="connsiteX7" fmla="*/ 640794 w 642937"/>
                <a:gd name="connsiteY7" fmla="*/ 310582 h 6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937" h="625792">
                  <a:moveTo>
                    <a:pt x="542811" y="366903"/>
                  </a:moveTo>
                  <a:cubicBezTo>
                    <a:pt x="430503" y="178994"/>
                    <a:pt x="243414" y="47876"/>
                    <a:pt x="28461" y="6429"/>
                  </a:cubicBezTo>
                  <a:lnTo>
                    <a:pt x="135017" y="149504"/>
                  </a:lnTo>
                  <a:lnTo>
                    <a:pt x="6429" y="321469"/>
                  </a:lnTo>
                  <a:cubicBezTo>
                    <a:pt x="117470" y="352717"/>
                    <a:pt x="212604" y="424764"/>
                    <a:pt x="272777" y="523180"/>
                  </a:cubicBezTo>
                  <a:lnTo>
                    <a:pt x="168278" y="583187"/>
                  </a:lnTo>
                  <a:lnTo>
                    <a:pt x="506635" y="623306"/>
                  </a:lnTo>
                  <a:lnTo>
                    <a:pt x="640794" y="31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3" name="Forma libre 42">
              <a:extLst>
                <a:ext uri="{FF2B5EF4-FFF2-40B4-BE49-F238E27FC236}">
                  <a16:creationId xmlns:a16="http://schemas.microsoft.com/office/drawing/2014/main" id="{F6635556-18B9-DD40-B197-CF550429EB51}"/>
                </a:ext>
              </a:extLst>
            </p:cNvPr>
            <p:cNvSpPr/>
            <p:nvPr/>
          </p:nvSpPr>
          <p:spPr>
            <a:xfrm>
              <a:off x="5890946" y="3577990"/>
              <a:ext cx="788670" cy="565785"/>
            </a:xfrm>
            <a:custGeom>
              <a:avLst/>
              <a:gdLst>
                <a:gd name="connsiteX0" fmla="*/ 782669 w 788670"/>
                <a:gd name="connsiteY0" fmla="*/ 182680 h 565785"/>
                <a:gd name="connsiteX1" fmla="*/ 605905 w 788670"/>
                <a:gd name="connsiteY1" fmla="*/ 203597 h 565785"/>
                <a:gd name="connsiteX2" fmla="*/ 521122 w 788670"/>
                <a:gd name="connsiteY2" fmla="*/ 6429 h 565785"/>
                <a:gd name="connsiteX3" fmla="*/ 210283 w 788670"/>
                <a:gd name="connsiteY3" fmla="*/ 136560 h 565785"/>
                <a:gd name="connsiteX4" fmla="*/ 210283 w 788670"/>
                <a:gd name="connsiteY4" fmla="*/ 18688 h 565785"/>
                <a:gd name="connsiteX5" fmla="*/ 6429 w 788670"/>
                <a:gd name="connsiteY5" fmla="*/ 291636 h 565785"/>
                <a:gd name="connsiteX6" fmla="*/ 210283 w 788670"/>
                <a:gd name="connsiteY6" fmla="*/ 564499 h 565785"/>
                <a:gd name="connsiteX7" fmla="*/ 210283 w 788670"/>
                <a:gd name="connsiteY7" fmla="*/ 447913 h 565785"/>
                <a:gd name="connsiteX8" fmla="*/ 782669 w 788670"/>
                <a:gd name="connsiteY8" fmla="*/ 182680 h 56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8670" h="565785">
                  <a:moveTo>
                    <a:pt x="782669" y="182680"/>
                  </a:moveTo>
                  <a:lnTo>
                    <a:pt x="605905" y="203597"/>
                  </a:lnTo>
                  <a:lnTo>
                    <a:pt x="521122" y="6429"/>
                  </a:lnTo>
                  <a:cubicBezTo>
                    <a:pt x="437986" y="87995"/>
                    <a:pt x="326734" y="134570"/>
                    <a:pt x="210283" y="136560"/>
                  </a:cubicBezTo>
                  <a:lnTo>
                    <a:pt x="210283" y="18688"/>
                  </a:lnTo>
                  <a:lnTo>
                    <a:pt x="6429" y="291636"/>
                  </a:lnTo>
                  <a:lnTo>
                    <a:pt x="210283" y="564499"/>
                  </a:lnTo>
                  <a:lnTo>
                    <a:pt x="210283" y="447913"/>
                  </a:lnTo>
                  <a:cubicBezTo>
                    <a:pt x="430310" y="445781"/>
                    <a:pt x="638803" y="349169"/>
                    <a:pt x="782669" y="1826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4" name="Forma libre 43">
              <a:extLst>
                <a:ext uri="{FF2B5EF4-FFF2-40B4-BE49-F238E27FC236}">
                  <a16:creationId xmlns:a16="http://schemas.microsoft.com/office/drawing/2014/main" id="{2DAC18EF-32A1-A041-830F-EC1576D1B254}"/>
                </a:ext>
              </a:extLst>
            </p:cNvPr>
            <p:cNvSpPr/>
            <p:nvPr/>
          </p:nvSpPr>
          <p:spPr>
            <a:xfrm>
              <a:off x="5328504" y="3389309"/>
              <a:ext cx="642938" cy="625793"/>
            </a:xfrm>
            <a:custGeom>
              <a:avLst/>
              <a:gdLst>
                <a:gd name="connsiteX0" fmla="*/ 641052 w 642937"/>
                <a:gd name="connsiteY0" fmla="*/ 308267 h 625792"/>
                <a:gd name="connsiteX1" fmla="*/ 374790 w 642937"/>
                <a:gd name="connsiteY1" fmla="*/ 106556 h 625792"/>
                <a:gd name="connsiteX2" fmla="*/ 479203 w 642937"/>
                <a:gd name="connsiteY2" fmla="*/ 46549 h 625792"/>
                <a:gd name="connsiteX3" fmla="*/ 140846 w 642937"/>
                <a:gd name="connsiteY3" fmla="*/ 6429 h 625792"/>
                <a:gd name="connsiteX4" fmla="*/ 6429 w 642937"/>
                <a:gd name="connsiteY4" fmla="*/ 319497 h 625792"/>
                <a:gd name="connsiteX5" fmla="*/ 104670 w 642937"/>
                <a:gd name="connsiteY5" fmla="*/ 262576 h 625792"/>
                <a:gd name="connsiteX6" fmla="*/ 619020 w 642937"/>
                <a:gd name="connsiteY6" fmla="*/ 623049 h 625792"/>
                <a:gd name="connsiteX7" fmla="*/ 512635 w 642937"/>
                <a:gd name="connsiteY7" fmla="*/ 480317 h 6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937" h="625792">
                  <a:moveTo>
                    <a:pt x="641052" y="308267"/>
                  </a:moveTo>
                  <a:cubicBezTo>
                    <a:pt x="530047" y="276992"/>
                    <a:pt x="434949" y="204948"/>
                    <a:pt x="374790" y="106556"/>
                  </a:cubicBezTo>
                  <a:lnTo>
                    <a:pt x="479203" y="46549"/>
                  </a:lnTo>
                  <a:lnTo>
                    <a:pt x="140846" y="6429"/>
                  </a:lnTo>
                  <a:lnTo>
                    <a:pt x="6429" y="319497"/>
                  </a:lnTo>
                  <a:lnTo>
                    <a:pt x="104670" y="262576"/>
                  </a:lnTo>
                  <a:cubicBezTo>
                    <a:pt x="217051" y="450416"/>
                    <a:pt x="404106" y="581511"/>
                    <a:pt x="619020" y="623049"/>
                  </a:cubicBezTo>
                  <a:lnTo>
                    <a:pt x="512635" y="480317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5" name="Forma libre 44">
              <a:extLst>
                <a:ext uri="{FF2B5EF4-FFF2-40B4-BE49-F238E27FC236}">
                  <a16:creationId xmlns:a16="http://schemas.microsoft.com/office/drawing/2014/main" id="{DDAE3873-0AE1-8445-876D-18CF4DEC04B3}"/>
                </a:ext>
              </a:extLst>
            </p:cNvPr>
            <p:cNvSpPr/>
            <p:nvPr/>
          </p:nvSpPr>
          <p:spPr>
            <a:xfrm>
              <a:off x="5318047" y="2777147"/>
              <a:ext cx="480060" cy="737235"/>
            </a:xfrm>
            <a:custGeom>
              <a:avLst/>
              <a:gdLst>
                <a:gd name="connsiteX0" fmla="*/ 375731 w 480060"/>
                <a:gd name="connsiteY0" fmla="*/ 258547 h 737235"/>
                <a:gd name="connsiteX1" fmla="*/ 481259 w 480060"/>
                <a:gd name="connsiteY1" fmla="*/ 319497 h 737235"/>
                <a:gd name="connsiteX2" fmla="*/ 346756 w 480060"/>
                <a:gd name="connsiteY2" fmla="*/ 6429 h 737235"/>
                <a:gd name="connsiteX3" fmla="*/ 8485 w 480060"/>
                <a:gd name="connsiteY3" fmla="*/ 46549 h 737235"/>
                <a:gd name="connsiteX4" fmla="*/ 105697 w 480060"/>
                <a:gd name="connsiteY4" fmla="*/ 102699 h 737235"/>
                <a:gd name="connsiteX5" fmla="*/ 48690 w 480060"/>
                <a:gd name="connsiteY5" fmla="*/ 732263 h 737235"/>
                <a:gd name="connsiteX6" fmla="*/ 118985 w 480060"/>
                <a:gd name="connsiteY6" fmla="*/ 568528 h 737235"/>
                <a:gd name="connsiteX7" fmla="*/ 332269 w 480060"/>
                <a:gd name="connsiteY7" fmla="*/ 594246 h 737235"/>
                <a:gd name="connsiteX8" fmla="*/ 375731 w 480060"/>
                <a:gd name="connsiteY8" fmla="*/ 258975 h 73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0060" h="737235">
                  <a:moveTo>
                    <a:pt x="375731" y="258547"/>
                  </a:moveTo>
                  <a:lnTo>
                    <a:pt x="481259" y="319497"/>
                  </a:lnTo>
                  <a:lnTo>
                    <a:pt x="346756" y="6429"/>
                  </a:lnTo>
                  <a:lnTo>
                    <a:pt x="8485" y="46549"/>
                  </a:lnTo>
                  <a:lnTo>
                    <a:pt x="105697" y="102699"/>
                  </a:lnTo>
                  <a:cubicBezTo>
                    <a:pt x="-2598" y="294703"/>
                    <a:pt x="-23354" y="523929"/>
                    <a:pt x="48690" y="732263"/>
                  </a:cubicBezTo>
                  <a:lnTo>
                    <a:pt x="118985" y="568528"/>
                  </a:lnTo>
                  <a:lnTo>
                    <a:pt x="332269" y="594246"/>
                  </a:lnTo>
                  <a:cubicBezTo>
                    <a:pt x="303322" y="481045"/>
                    <a:pt x="318877" y="361054"/>
                    <a:pt x="375731" y="25897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6" name="Forma libre 45">
              <a:extLst>
                <a:ext uri="{FF2B5EF4-FFF2-40B4-BE49-F238E27FC236}">
                  <a16:creationId xmlns:a16="http://schemas.microsoft.com/office/drawing/2014/main" id="{C5414975-53AE-2745-8D06-10ED3427DC60}"/>
                </a:ext>
              </a:extLst>
            </p:cNvPr>
            <p:cNvSpPr/>
            <p:nvPr/>
          </p:nvSpPr>
          <p:spPr>
            <a:xfrm>
              <a:off x="5505612" y="2366439"/>
              <a:ext cx="788670" cy="565785"/>
            </a:xfrm>
            <a:custGeom>
              <a:avLst/>
              <a:gdLst>
                <a:gd name="connsiteX0" fmla="*/ 782669 w 788670"/>
                <a:gd name="connsiteY0" fmla="*/ 279378 h 565785"/>
                <a:gd name="connsiteX1" fmla="*/ 578815 w 788670"/>
                <a:gd name="connsiteY1" fmla="*/ 6429 h 565785"/>
                <a:gd name="connsiteX2" fmla="*/ 578815 w 788670"/>
                <a:gd name="connsiteY2" fmla="*/ 123015 h 565785"/>
                <a:gd name="connsiteX3" fmla="*/ 6429 w 788670"/>
                <a:gd name="connsiteY3" fmla="*/ 388249 h 565785"/>
                <a:gd name="connsiteX4" fmla="*/ 183108 w 788670"/>
                <a:gd name="connsiteY4" fmla="*/ 367332 h 565785"/>
                <a:gd name="connsiteX5" fmla="*/ 267891 w 788670"/>
                <a:gd name="connsiteY5" fmla="*/ 564499 h 565785"/>
                <a:gd name="connsiteX6" fmla="*/ 578815 w 788670"/>
                <a:gd name="connsiteY6" fmla="*/ 434369 h 565785"/>
                <a:gd name="connsiteX7" fmla="*/ 578815 w 788670"/>
                <a:gd name="connsiteY7" fmla="*/ 551898 h 56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8670" h="565785">
                  <a:moveTo>
                    <a:pt x="782669" y="279378"/>
                  </a:moveTo>
                  <a:lnTo>
                    <a:pt x="578815" y="6429"/>
                  </a:lnTo>
                  <a:lnTo>
                    <a:pt x="578815" y="123015"/>
                  </a:lnTo>
                  <a:cubicBezTo>
                    <a:pt x="358794" y="125170"/>
                    <a:pt x="150309" y="221778"/>
                    <a:pt x="6429" y="388249"/>
                  </a:cubicBezTo>
                  <a:lnTo>
                    <a:pt x="183108" y="367332"/>
                  </a:lnTo>
                  <a:lnTo>
                    <a:pt x="267891" y="564499"/>
                  </a:lnTo>
                  <a:cubicBezTo>
                    <a:pt x="351014" y="482861"/>
                    <a:pt x="462322" y="436275"/>
                    <a:pt x="578815" y="434369"/>
                  </a:cubicBezTo>
                  <a:lnTo>
                    <a:pt x="578815" y="55189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Poppins Medium" pitchFamily="2" charset="77"/>
                <a:cs typeface="Poppins Medium" pitchFamily="2" charset="77"/>
              </a:endParaRPr>
            </a:p>
          </p:txBody>
        </p:sp>
      </p:grpSp>
      <p:sp>
        <p:nvSpPr>
          <p:cNvPr id="27" name="Text Box 221">
            <a:extLst>
              <a:ext uri="{FF2B5EF4-FFF2-40B4-BE49-F238E27FC236}">
                <a16:creationId xmlns:a16="http://schemas.microsoft.com/office/drawing/2014/main" id="{5C6CED3C-537B-4C47-B2F4-F9F380F0D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4408" y="5330897"/>
            <a:ext cx="1144913" cy="64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5000"/>
              </a:lnSpc>
            </a:pPr>
            <a:r>
              <a:rPr lang="en-US" alt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28" name="Text Box 221">
            <a:extLst>
              <a:ext uri="{FF2B5EF4-FFF2-40B4-BE49-F238E27FC236}">
                <a16:creationId xmlns:a16="http://schemas.microsoft.com/office/drawing/2014/main" id="{89DC97F8-4AC4-3441-A3FA-B3CA0C666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8913" y="6067492"/>
            <a:ext cx="1144913" cy="64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5000"/>
              </a:lnSpc>
            </a:pPr>
            <a:r>
              <a:rPr lang="en-US" alt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29" name="Text Box 221">
            <a:extLst>
              <a:ext uri="{FF2B5EF4-FFF2-40B4-BE49-F238E27FC236}">
                <a16:creationId xmlns:a16="http://schemas.microsoft.com/office/drawing/2014/main" id="{B675C9B6-3DF7-8C45-BA22-DF34FBDFD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6228" y="8941321"/>
            <a:ext cx="1144913" cy="64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5000"/>
              </a:lnSpc>
            </a:pPr>
            <a:r>
              <a:rPr lang="en-US" alt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30" name="Text Box 221">
            <a:extLst>
              <a:ext uri="{FF2B5EF4-FFF2-40B4-BE49-F238E27FC236}">
                <a16:creationId xmlns:a16="http://schemas.microsoft.com/office/drawing/2014/main" id="{29A16797-50CE-7B43-8FFF-6A74EF66B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5943" y="11187639"/>
            <a:ext cx="1144913" cy="64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5000"/>
              </a:lnSpc>
            </a:pPr>
            <a:r>
              <a:rPr lang="en-US" alt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sp>
        <p:nvSpPr>
          <p:cNvPr id="31" name="Text Box 221">
            <a:extLst>
              <a:ext uri="{FF2B5EF4-FFF2-40B4-BE49-F238E27FC236}">
                <a16:creationId xmlns:a16="http://schemas.microsoft.com/office/drawing/2014/main" id="{CEDC3F95-A3ED-DE46-BFD8-8C2F73C62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085" y="10386443"/>
            <a:ext cx="1144913" cy="64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5000"/>
              </a:lnSpc>
            </a:pPr>
            <a:r>
              <a:rPr lang="en-US" alt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5</a:t>
            </a:r>
          </a:p>
        </p:txBody>
      </p:sp>
      <p:sp>
        <p:nvSpPr>
          <p:cNvPr id="32" name="Text Box 221">
            <a:extLst>
              <a:ext uri="{FF2B5EF4-FFF2-40B4-BE49-F238E27FC236}">
                <a16:creationId xmlns:a16="http://schemas.microsoft.com/office/drawing/2014/main" id="{19256FFA-6B2D-0644-94D5-BE0263B0C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0563" y="7390291"/>
            <a:ext cx="1144913" cy="64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5000"/>
              </a:lnSpc>
            </a:pPr>
            <a:r>
              <a:rPr lang="en-US" alt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6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78298283-C60C-E046-B403-7DF45417FD1C}"/>
              </a:ext>
            </a:extLst>
          </p:cNvPr>
          <p:cNvSpPr txBox="1"/>
          <p:nvPr/>
        </p:nvSpPr>
        <p:spPr>
          <a:xfrm>
            <a:off x="16631887" y="5188235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01. Planning</a:t>
            </a:r>
          </a:p>
        </p:txBody>
      </p:sp>
      <p:sp>
        <p:nvSpPr>
          <p:cNvPr id="34" name="Rectangle 56">
            <a:extLst>
              <a:ext uri="{FF2B5EF4-FFF2-40B4-BE49-F238E27FC236}">
                <a16:creationId xmlns:a16="http://schemas.microsoft.com/office/drawing/2014/main" id="{CB6B775B-66CC-B84F-97F9-9EF81D4A5814}"/>
              </a:ext>
            </a:extLst>
          </p:cNvPr>
          <p:cNvSpPr/>
          <p:nvPr/>
        </p:nvSpPr>
        <p:spPr>
          <a:xfrm>
            <a:off x="16631887" y="5812561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7C527558-A629-FC45-B9E4-4CBD6AF8B2D7}"/>
              </a:ext>
            </a:extLst>
          </p:cNvPr>
          <p:cNvSpPr txBox="1"/>
          <p:nvPr/>
        </p:nvSpPr>
        <p:spPr>
          <a:xfrm flipH="1">
            <a:off x="2798975" y="518486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06. Maintenance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B8D87D02-F618-DE48-800E-766935907930}"/>
              </a:ext>
            </a:extLst>
          </p:cNvPr>
          <p:cNvSpPr/>
          <p:nvPr/>
        </p:nvSpPr>
        <p:spPr>
          <a:xfrm flipH="1">
            <a:off x="765924" y="5809189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9D853389-78AA-604A-BF54-AB9BA9C06FD6}"/>
              </a:ext>
            </a:extLst>
          </p:cNvPr>
          <p:cNvSpPr txBox="1"/>
          <p:nvPr/>
        </p:nvSpPr>
        <p:spPr>
          <a:xfrm>
            <a:off x="16631886" y="10536711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03. Analysis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7661DFA8-FA74-4642-A8A5-9455186820D0}"/>
              </a:ext>
            </a:extLst>
          </p:cNvPr>
          <p:cNvSpPr/>
          <p:nvPr/>
        </p:nvSpPr>
        <p:spPr>
          <a:xfrm>
            <a:off x="16631886" y="11161037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870A52CE-DF2B-D24F-AAE0-A3C9115AC05E}"/>
              </a:ext>
            </a:extLst>
          </p:cNvPr>
          <p:cNvSpPr txBox="1"/>
          <p:nvPr/>
        </p:nvSpPr>
        <p:spPr>
          <a:xfrm flipH="1">
            <a:off x="2798975" y="1053333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04. Implementation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80852359-0859-5747-BB93-219F7C205D16}"/>
              </a:ext>
            </a:extLst>
          </p:cNvPr>
          <p:cNvSpPr/>
          <p:nvPr/>
        </p:nvSpPr>
        <p:spPr>
          <a:xfrm flipH="1">
            <a:off x="765924" y="11157665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316F99AF-890D-1547-930E-624C44D06D38}"/>
              </a:ext>
            </a:extLst>
          </p:cNvPr>
          <p:cNvSpPr txBox="1"/>
          <p:nvPr/>
        </p:nvSpPr>
        <p:spPr>
          <a:xfrm>
            <a:off x="16631887" y="7793511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02. Planning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62CCC438-DDDC-8A46-A76B-8618A8E8B656}"/>
              </a:ext>
            </a:extLst>
          </p:cNvPr>
          <p:cNvSpPr/>
          <p:nvPr/>
        </p:nvSpPr>
        <p:spPr>
          <a:xfrm>
            <a:off x="16631887" y="8417837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92C87816-E2C2-A249-A727-4BB1D39CFDD6}"/>
              </a:ext>
            </a:extLst>
          </p:cNvPr>
          <p:cNvSpPr txBox="1"/>
          <p:nvPr/>
        </p:nvSpPr>
        <p:spPr>
          <a:xfrm flipH="1">
            <a:off x="2798975" y="7789085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05. Testing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1C35E0F6-FE35-EC4F-9A01-5EC2691BEE03}"/>
              </a:ext>
            </a:extLst>
          </p:cNvPr>
          <p:cNvSpPr/>
          <p:nvPr/>
        </p:nvSpPr>
        <p:spPr>
          <a:xfrm flipH="1">
            <a:off x="765924" y="8413411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214386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2E72559A-A182-E946-BA27-FC9C6A01AD4A}"/>
              </a:ext>
            </a:extLst>
          </p:cNvPr>
          <p:cNvSpPr/>
          <p:nvPr/>
        </p:nvSpPr>
        <p:spPr>
          <a:xfrm>
            <a:off x="2352537" y="5454340"/>
            <a:ext cx="9883042" cy="28624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47AFD6F-677E-9B44-BB3D-3DA1BB763073}"/>
              </a:ext>
            </a:extLst>
          </p:cNvPr>
          <p:cNvSpPr/>
          <p:nvPr/>
        </p:nvSpPr>
        <p:spPr>
          <a:xfrm>
            <a:off x="12142071" y="8972715"/>
            <a:ext cx="9883042" cy="28624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54436AB-819C-1543-9E0F-163F42F90E92}"/>
              </a:ext>
            </a:extLst>
          </p:cNvPr>
          <p:cNvSpPr/>
          <p:nvPr/>
        </p:nvSpPr>
        <p:spPr>
          <a:xfrm>
            <a:off x="2352537" y="8972715"/>
            <a:ext cx="9883042" cy="28624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C0E2D63-93CD-BA40-94AD-C31A7968192D}"/>
              </a:ext>
            </a:extLst>
          </p:cNvPr>
          <p:cNvSpPr/>
          <p:nvPr/>
        </p:nvSpPr>
        <p:spPr>
          <a:xfrm>
            <a:off x="12142071" y="5454340"/>
            <a:ext cx="9883042" cy="28624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D521E3-E69D-0848-BA67-CEC3928EA90D}"/>
              </a:ext>
            </a:extLst>
          </p:cNvPr>
          <p:cNvGrpSpPr/>
          <p:nvPr/>
        </p:nvGrpSpPr>
        <p:grpSpPr>
          <a:xfrm>
            <a:off x="8634067" y="5146007"/>
            <a:ext cx="7109516" cy="7093936"/>
            <a:chOff x="12534346" y="12693810"/>
            <a:chExt cx="7584114" cy="7567494"/>
          </a:xfrm>
        </p:grpSpPr>
        <p:sp>
          <p:nvSpPr>
            <p:cNvPr id="64" name="Forma libre 43">
              <a:extLst>
                <a:ext uri="{FF2B5EF4-FFF2-40B4-BE49-F238E27FC236}">
                  <a16:creationId xmlns:a16="http://schemas.microsoft.com/office/drawing/2014/main" id="{92954DD3-3799-4C47-8173-F2798FB6AFFA}"/>
                </a:ext>
              </a:extLst>
            </p:cNvPr>
            <p:cNvSpPr/>
            <p:nvPr/>
          </p:nvSpPr>
          <p:spPr>
            <a:xfrm>
              <a:off x="12534346" y="12693810"/>
              <a:ext cx="3833621" cy="3833622"/>
            </a:xfrm>
            <a:custGeom>
              <a:avLst/>
              <a:gdLst>
                <a:gd name="connsiteX0" fmla="*/ 646604 w 651949"/>
                <a:gd name="connsiteY0" fmla="*/ 364701 h 651949"/>
                <a:gd name="connsiteX1" fmla="*/ 646604 w 651949"/>
                <a:gd name="connsiteY1" fmla="*/ 9779 h 651949"/>
                <a:gd name="connsiteX2" fmla="*/ 9779 w 651949"/>
                <a:gd name="connsiteY2" fmla="*/ 646604 h 651949"/>
                <a:gd name="connsiteX3" fmla="*/ 364701 w 651949"/>
                <a:gd name="connsiteY3" fmla="*/ 646604 h 651949"/>
                <a:gd name="connsiteX4" fmla="*/ 646604 w 651949"/>
                <a:gd name="connsiteY4" fmla="*/ 364701 h 65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49" h="651949">
                  <a:moveTo>
                    <a:pt x="646604" y="364701"/>
                  </a:moveTo>
                  <a:lnTo>
                    <a:pt x="646604" y="9779"/>
                  </a:lnTo>
                  <a:cubicBezTo>
                    <a:pt x="295074" y="10210"/>
                    <a:pt x="10210" y="295074"/>
                    <a:pt x="9779" y="646604"/>
                  </a:cubicBezTo>
                  <a:lnTo>
                    <a:pt x="364701" y="646604"/>
                  </a:lnTo>
                  <a:cubicBezTo>
                    <a:pt x="378410" y="496958"/>
                    <a:pt x="496958" y="378410"/>
                    <a:pt x="646604" y="36470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44">
              <a:extLst>
                <a:ext uri="{FF2B5EF4-FFF2-40B4-BE49-F238E27FC236}">
                  <a16:creationId xmlns:a16="http://schemas.microsoft.com/office/drawing/2014/main" id="{33DF1D27-BBD3-4C45-9482-74ECFC3F83E7}"/>
                </a:ext>
              </a:extLst>
            </p:cNvPr>
            <p:cNvSpPr/>
            <p:nvPr/>
          </p:nvSpPr>
          <p:spPr>
            <a:xfrm>
              <a:off x="12534346" y="16427682"/>
              <a:ext cx="3833621" cy="3833622"/>
            </a:xfrm>
            <a:custGeom>
              <a:avLst/>
              <a:gdLst>
                <a:gd name="connsiteX0" fmla="*/ 364700 w 651949"/>
                <a:gd name="connsiteY0" fmla="*/ 9779 h 651949"/>
                <a:gd name="connsiteX1" fmla="*/ 9779 w 651949"/>
                <a:gd name="connsiteY1" fmla="*/ 9779 h 651949"/>
                <a:gd name="connsiteX2" fmla="*/ 646864 w 651949"/>
                <a:gd name="connsiteY2" fmla="*/ 646604 h 651949"/>
                <a:gd name="connsiteX3" fmla="*/ 646864 w 651949"/>
                <a:gd name="connsiteY3" fmla="*/ 291682 h 651949"/>
                <a:gd name="connsiteX4" fmla="*/ 364961 w 651949"/>
                <a:gd name="connsiteY4" fmla="*/ 9779 h 65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49" h="651949">
                  <a:moveTo>
                    <a:pt x="364700" y="9779"/>
                  </a:moveTo>
                  <a:lnTo>
                    <a:pt x="9779" y="9779"/>
                  </a:lnTo>
                  <a:cubicBezTo>
                    <a:pt x="10139" y="361440"/>
                    <a:pt x="295203" y="646388"/>
                    <a:pt x="646864" y="646604"/>
                  </a:cubicBezTo>
                  <a:lnTo>
                    <a:pt x="646864" y="291682"/>
                  </a:lnTo>
                  <a:cubicBezTo>
                    <a:pt x="497219" y="277973"/>
                    <a:pt x="378670" y="159425"/>
                    <a:pt x="364961" y="977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45">
              <a:extLst>
                <a:ext uri="{FF2B5EF4-FFF2-40B4-BE49-F238E27FC236}">
                  <a16:creationId xmlns:a16="http://schemas.microsoft.com/office/drawing/2014/main" id="{6DF35F4B-A6A2-7F4F-B9C8-A29E04B4E4C2}"/>
                </a:ext>
              </a:extLst>
            </p:cNvPr>
            <p:cNvSpPr/>
            <p:nvPr/>
          </p:nvSpPr>
          <p:spPr>
            <a:xfrm>
              <a:off x="16284839" y="16427682"/>
              <a:ext cx="3833621" cy="3833622"/>
            </a:xfrm>
            <a:custGeom>
              <a:avLst/>
              <a:gdLst>
                <a:gd name="connsiteX0" fmla="*/ 9779 w 651949"/>
                <a:gd name="connsiteY0" fmla="*/ 291682 h 651949"/>
                <a:gd name="connsiteX1" fmla="*/ 9779 w 651949"/>
                <a:gd name="connsiteY1" fmla="*/ 646604 h 651949"/>
                <a:gd name="connsiteX2" fmla="*/ 646604 w 651949"/>
                <a:gd name="connsiteY2" fmla="*/ 9779 h 651949"/>
                <a:gd name="connsiteX3" fmla="*/ 291682 w 651949"/>
                <a:gd name="connsiteY3" fmla="*/ 9779 h 651949"/>
                <a:gd name="connsiteX4" fmla="*/ 9779 w 651949"/>
                <a:gd name="connsiteY4" fmla="*/ 291682 h 65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49" h="651949">
                  <a:moveTo>
                    <a:pt x="9779" y="291682"/>
                  </a:moveTo>
                  <a:lnTo>
                    <a:pt x="9779" y="646604"/>
                  </a:lnTo>
                  <a:cubicBezTo>
                    <a:pt x="361309" y="646173"/>
                    <a:pt x="646173" y="361309"/>
                    <a:pt x="646604" y="9779"/>
                  </a:cubicBezTo>
                  <a:lnTo>
                    <a:pt x="291682" y="9779"/>
                  </a:lnTo>
                  <a:cubicBezTo>
                    <a:pt x="278125" y="159495"/>
                    <a:pt x="159495" y="278125"/>
                    <a:pt x="9779" y="2916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46">
              <a:extLst>
                <a:ext uri="{FF2B5EF4-FFF2-40B4-BE49-F238E27FC236}">
                  <a16:creationId xmlns:a16="http://schemas.microsoft.com/office/drawing/2014/main" id="{757A9818-7415-1141-A2CC-236EC8F62EBB}"/>
                </a:ext>
              </a:extLst>
            </p:cNvPr>
            <p:cNvSpPr/>
            <p:nvPr/>
          </p:nvSpPr>
          <p:spPr>
            <a:xfrm>
              <a:off x="16276528" y="12693810"/>
              <a:ext cx="3833621" cy="3833622"/>
            </a:xfrm>
            <a:custGeom>
              <a:avLst/>
              <a:gdLst>
                <a:gd name="connsiteX0" fmla="*/ 291682 w 651949"/>
                <a:gd name="connsiteY0" fmla="*/ 646604 h 651949"/>
                <a:gd name="connsiteX1" fmla="*/ 646734 w 651949"/>
                <a:gd name="connsiteY1" fmla="*/ 646604 h 651949"/>
                <a:gd name="connsiteX2" fmla="*/ 9779 w 651949"/>
                <a:gd name="connsiteY2" fmla="*/ 9779 h 651949"/>
                <a:gd name="connsiteX3" fmla="*/ 9779 w 651949"/>
                <a:gd name="connsiteY3" fmla="*/ 364701 h 651949"/>
                <a:gd name="connsiteX4" fmla="*/ 291552 w 651949"/>
                <a:gd name="connsiteY4" fmla="*/ 646604 h 65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49" h="651949">
                  <a:moveTo>
                    <a:pt x="291682" y="646604"/>
                  </a:moveTo>
                  <a:lnTo>
                    <a:pt x="646734" y="646604"/>
                  </a:lnTo>
                  <a:cubicBezTo>
                    <a:pt x="646303" y="295023"/>
                    <a:pt x="361360" y="10138"/>
                    <a:pt x="9779" y="9779"/>
                  </a:cubicBezTo>
                  <a:lnTo>
                    <a:pt x="9779" y="364701"/>
                  </a:lnTo>
                  <a:cubicBezTo>
                    <a:pt x="159421" y="378368"/>
                    <a:pt x="277954" y="496956"/>
                    <a:pt x="291552" y="6466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602B5513-95FC-AA41-8BE6-4DC8BE792A94}"/>
              </a:ext>
            </a:extLst>
          </p:cNvPr>
          <p:cNvSpPr/>
          <p:nvPr/>
        </p:nvSpPr>
        <p:spPr>
          <a:xfrm>
            <a:off x="10360025" y="6845817"/>
            <a:ext cx="3657600" cy="36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07AFD4-960F-1440-9DB9-FB813C3C3392}"/>
              </a:ext>
            </a:extLst>
          </p:cNvPr>
          <p:cNvGrpSpPr/>
          <p:nvPr/>
        </p:nvGrpSpPr>
        <p:grpSpPr>
          <a:xfrm>
            <a:off x="15802526" y="6112180"/>
            <a:ext cx="4896382" cy="1578433"/>
            <a:chOff x="17028127" y="5842539"/>
            <a:chExt cx="4896382" cy="1578433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FDBF6918-A922-644E-83E2-5951BC5CFB4C}"/>
                </a:ext>
              </a:extLst>
            </p:cNvPr>
            <p:cNvSpPr txBox="1"/>
            <p:nvPr/>
          </p:nvSpPr>
          <p:spPr>
            <a:xfrm>
              <a:off x="17028127" y="5842539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</a:t>
              </a: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4D3A6670-019F-5349-8EB6-863695F85C69}"/>
                </a:ext>
              </a:extLst>
            </p:cNvPr>
            <p:cNvSpPr/>
            <p:nvPr/>
          </p:nvSpPr>
          <p:spPr>
            <a:xfrm>
              <a:off x="17028128" y="6466865"/>
              <a:ext cx="439378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EAE112-52F7-1544-B727-E7CA3A22DD54}"/>
              </a:ext>
            </a:extLst>
          </p:cNvPr>
          <p:cNvGrpSpPr/>
          <p:nvPr/>
        </p:nvGrpSpPr>
        <p:grpSpPr>
          <a:xfrm>
            <a:off x="3678742" y="6108808"/>
            <a:ext cx="4896382" cy="1578433"/>
            <a:chOff x="3195215" y="5839167"/>
            <a:chExt cx="4896382" cy="1578433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296F0053-5ECB-0C41-9C24-3033892780FA}"/>
                </a:ext>
              </a:extLst>
            </p:cNvPr>
            <p:cNvSpPr txBox="1"/>
            <p:nvPr/>
          </p:nvSpPr>
          <p:spPr>
            <a:xfrm flipH="1">
              <a:off x="3195215" y="583916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Maintenance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9A743F2C-0BC5-5148-809F-C781ADE72BF7}"/>
                </a:ext>
              </a:extLst>
            </p:cNvPr>
            <p:cNvSpPr/>
            <p:nvPr/>
          </p:nvSpPr>
          <p:spPr>
            <a:xfrm flipH="1">
              <a:off x="3535679" y="6463493"/>
              <a:ext cx="455591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97FBA70-105B-4B41-BCA5-E59BD67CB6BA}"/>
              </a:ext>
            </a:extLst>
          </p:cNvPr>
          <p:cNvGrpSpPr/>
          <p:nvPr/>
        </p:nvGrpSpPr>
        <p:grpSpPr>
          <a:xfrm>
            <a:off x="15802526" y="9586900"/>
            <a:ext cx="4896382" cy="1578433"/>
            <a:chOff x="17028127" y="5842539"/>
            <a:chExt cx="4896382" cy="1578433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C975790E-9108-DE49-9D40-DFAC7778C009}"/>
                </a:ext>
              </a:extLst>
            </p:cNvPr>
            <p:cNvSpPr txBox="1"/>
            <p:nvPr/>
          </p:nvSpPr>
          <p:spPr>
            <a:xfrm>
              <a:off x="17028127" y="5842539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69B34AC6-1B20-C546-8E01-8EEF0A99794D}"/>
                </a:ext>
              </a:extLst>
            </p:cNvPr>
            <p:cNvSpPr/>
            <p:nvPr/>
          </p:nvSpPr>
          <p:spPr>
            <a:xfrm>
              <a:off x="17028128" y="6466865"/>
              <a:ext cx="439378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8D3DC9D-3247-5F44-B1E8-32BDB32F126E}"/>
              </a:ext>
            </a:extLst>
          </p:cNvPr>
          <p:cNvGrpSpPr/>
          <p:nvPr/>
        </p:nvGrpSpPr>
        <p:grpSpPr>
          <a:xfrm>
            <a:off x="3678742" y="9583528"/>
            <a:ext cx="4896382" cy="1578433"/>
            <a:chOff x="3195215" y="5839167"/>
            <a:chExt cx="4896382" cy="1578433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DB602EC7-355E-B34E-A5DC-B61B7A086C63}"/>
                </a:ext>
              </a:extLst>
            </p:cNvPr>
            <p:cNvSpPr txBox="1"/>
            <p:nvPr/>
          </p:nvSpPr>
          <p:spPr>
            <a:xfrm flipH="1">
              <a:off x="3195215" y="583916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Maintenance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49F3886A-A7D3-0A49-A5F6-F264707345AB}"/>
                </a:ext>
              </a:extLst>
            </p:cNvPr>
            <p:cNvSpPr/>
            <p:nvPr/>
          </p:nvSpPr>
          <p:spPr>
            <a:xfrm flipH="1">
              <a:off x="3535679" y="6463493"/>
              <a:ext cx="455591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4297B58-DB4B-DA42-85AD-DF1D3F6783EC}"/>
              </a:ext>
            </a:extLst>
          </p:cNvPr>
          <p:cNvGrpSpPr/>
          <p:nvPr/>
        </p:nvGrpSpPr>
        <p:grpSpPr>
          <a:xfrm>
            <a:off x="1534864" y="5924109"/>
            <a:ext cx="2505710" cy="1828800"/>
            <a:chOff x="7808596" y="7109355"/>
            <a:chExt cx="2505710" cy="182880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1147863-29D4-7544-98C4-1DEC61D00878}"/>
                </a:ext>
              </a:extLst>
            </p:cNvPr>
            <p:cNvSpPr/>
            <p:nvPr/>
          </p:nvSpPr>
          <p:spPr>
            <a:xfrm>
              <a:off x="8147051" y="7109355"/>
              <a:ext cx="1828800" cy="182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A839DA14-8EC3-7048-979D-C080E2733A8E}"/>
                </a:ext>
              </a:extLst>
            </p:cNvPr>
            <p:cNvSpPr txBox="1"/>
            <p:nvPr/>
          </p:nvSpPr>
          <p:spPr>
            <a:xfrm>
              <a:off x="7808596" y="7668842"/>
              <a:ext cx="25057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1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6D3A1C7-5412-AD44-8753-9B2875EE606F}"/>
              </a:ext>
            </a:extLst>
          </p:cNvPr>
          <p:cNvGrpSpPr/>
          <p:nvPr/>
        </p:nvGrpSpPr>
        <p:grpSpPr>
          <a:xfrm>
            <a:off x="20358444" y="5924109"/>
            <a:ext cx="2505710" cy="1828800"/>
            <a:chOff x="7808596" y="7109355"/>
            <a:chExt cx="2505710" cy="18288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D6A0F39-37A0-D44A-8274-63BC2BADDC46}"/>
                </a:ext>
              </a:extLst>
            </p:cNvPr>
            <p:cNvSpPr/>
            <p:nvPr/>
          </p:nvSpPr>
          <p:spPr>
            <a:xfrm>
              <a:off x="8147051" y="7109355"/>
              <a:ext cx="1828800" cy="1828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4510D222-73C6-6E41-A05B-899E46A3DC7E}"/>
                </a:ext>
              </a:extLst>
            </p:cNvPr>
            <p:cNvSpPr txBox="1"/>
            <p:nvPr/>
          </p:nvSpPr>
          <p:spPr>
            <a:xfrm>
              <a:off x="7808596" y="7668842"/>
              <a:ext cx="25057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E166A89-C049-C44A-A156-6E8C4274EB75}"/>
              </a:ext>
            </a:extLst>
          </p:cNvPr>
          <p:cNvGrpSpPr/>
          <p:nvPr/>
        </p:nvGrpSpPr>
        <p:grpSpPr>
          <a:xfrm>
            <a:off x="1534864" y="9551229"/>
            <a:ext cx="2505710" cy="1828800"/>
            <a:chOff x="7808596" y="7109355"/>
            <a:chExt cx="2505710" cy="182880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104E990-A8CD-F049-9B3B-17A0203AF0A0}"/>
                </a:ext>
              </a:extLst>
            </p:cNvPr>
            <p:cNvSpPr/>
            <p:nvPr/>
          </p:nvSpPr>
          <p:spPr>
            <a:xfrm>
              <a:off x="8147051" y="7109355"/>
              <a:ext cx="1828800" cy="1828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EC2C2D5D-4B41-FA40-A6DA-3EB7FFEFB823}"/>
                </a:ext>
              </a:extLst>
            </p:cNvPr>
            <p:cNvSpPr txBox="1"/>
            <p:nvPr/>
          </p:nvSpPr>
          <p:spPr>
            <a:xfrm>
              <a:off x="7808596" y="7668842"/>
              <a:ext cx="25057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4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69847B4-F39B-D044-99A3-7328CB0DFBA9}"/>
              </a:ext>
            </a:extLst>
          </p:cNvPr>
          <p:cNvGrpSpPr/>
          <p:nvPr/>
        </p:nvGrpSpPr>
        <p:grpSpPr>
          <a:xfrm>
            <a:off x="20358444" y="9551229"/>
            <a:ext cx="2505710" cy="1828800"/>
            <a:chOff x="7808596" y="7109355"/>
            <a:chExt cx="2505710" cy="182880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C3BA33A-3D0C-E846-9DD2-7ECC1D0057CB}"/>
                </a:ext>
              </a:extLst>
            </p:cNvPr>
            <p:cNvSpPr/>
            <p:nvPr/>
          </p:nvSpPr>
          <p:spPr>
            <a:xfrm>
              <a:off x="8147051" y="7109355"/>
              <a:ext cx="1828800" cy="182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3259AC8C-1972-9B49-B86F-A7DC769BF3CC}"/>
                </a:ext>
              </a:extLst>
            </p:cNvPr>
            <p:cNvSpPr txBox="1"/>
            <p:nvPr/>
          </p:nvSpPr>
          <p:spPr>
            <a:xfrm>
              <a:off x="7808596" y="7668842"/>
              <a:ext cx="25057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3</a:t>
              </a:r>
            </a:p>
          </p:txBody>
        </p:sp>
      </p:grpSp>
      <p:grpSp>
        <p:nvGrpSpPr>
          <p:cNvPr id="104" name="Gráfico 282">
            <a:extLst>
              <a:ext uri="{FF2B5EF4-FFF2-40B4-BE49-F238E27FC236}">
                <a16:creationId xmlns:a16="http://schemas.microsoft.com/office/drawing/2014/main" id="{6CE79E5E-09ED-874E-9839-BD5384F1137E}"/>
              </a:ext>
            </a:extLst>
          </p:cNvPr>
          <p:cNvGrpSpPr/>
          <p:nvPr/>
        </p:nvGrpSpPr>
        <p:grpSpPr>
          <a:xfrm>
            <a:off x="13798324" y="6618121"/>
            <a:ext cx="764658" cy="76465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105" name="Forma libre 285">
              <a:extLst>
                <a:ext uri="{FF2B5EF4-FFF2-40B4-BE49-F238E27FC236}">
                  <a16:creationId xmlns:a16="http://schemas.microsoft.com/office/drawing/2014/main" id="{10126E15-82C5-1F4D-BDB5-2E24CEBE6F29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286">
              <a:extLst>
                <a:ext uri="{FF2B5EF4-FFF2-40B4-BE49-F238E27FC236}">
                  <a16:creationId xmlns:a16="http://schemas.microsoft.com/office/drawing/2014/main" id="{D72C37B9-4574-DB48-B13A-1AA9F30FC029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7" name="Gráfico 48">
            <a:extLst>
              <a:ext uri="{FF2B5EF4-FFF2-40B4-BE49-F238E27FC236}">
                <a16:creationId xmlns:a16="http://schemas.microsoft.com/office/drawing/2014/main" id="{F2EB580B-AE48-0E45-B509-A87653C75167}"/>
              </a:ext>
            </a:extLst>
          </p:cNvPr>
          <p:cNvGrpSpPr/>
          <p:nvPr/>
        </p:nvGrpSpPr>
        <p:grpSpPr>
          <a:xfrm>
            <a:off x="9905402" y="10126799"/>
            <a:ext cx="764658" cy="764658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108" name="Forma libre 288">
              <a:extLst>
                <a:ext uri="{FF2B5EF4-FFF2-40B4-BE49-F238E27FC236}">
                  <a16:creationId xmlns:a16="http://schemas.microsoft.com/office/drawing/2014/main" id="{8F65964A-A3F2-9440-8DBB-26A18A65507A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9" name="Gráfico 22">
            <a:extLst>
              <a:ext uri="{FF2B5EF4-FFF2-40B4-BE49-F238E27FC236}">
                <a16:creationId xmlns:a16="http://schemas.microsoft.com/office/drawing/2014/main" id="{A7AB11EA-A37C-F648-8E1D-A23BEC59EC35}"/>
              </a:ext>
            </a:extLst>
          </p:cNvPr>
          <p:cNvGrpSpPr/>
          <p:nvPr/>
        </p:nvGrpSpPr>
        <p:grpSpPr>
          <a:xfrm>
            <a:off x="13643087" y="10166614"/>
            <a:ext cx="764658" cy="764658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10" name="Forma libre 340">
              <a:extLst>
                <a:ext uri="{FF2B5EF4-FFF2-40B4-BE49-F238E27FC236}">
                  <a16:creationId xmlns:a16="http://schemas.microsoft.com/office/drawing/2014/main" id="{CBC654F9-8444-C347-AABE-F876534B5357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341">
              <a:extLst>
                <a:ext uri="{FF2B5EF4-FFF2-40B4-BE49-F238E27FC236}">
                  <a16:creationId xmlns:a16="http://schemas.microsoft.com/office/drawing/2014/main" id="{CB0CE837-2F53-EB4C-9ECE-E62DB0C89740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2" name="Forma libre 342">
              <a:extLst>
                <a:ext uri="{FF2B5EF4-FFF2-40B4-BE49-F238E27FC236}">
                  <a16:creationId xmlns:a16="http://schemas.microsoft.com/office/drawing/2014/main" id="{DD3B12B8-BE67-B94F-B520-2178B69F5073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3" name="Forma libre 343">
              <a:extLst>
                <a:ext uri="{FF2B5EF4-FFF2-40B4-BE49-F238E27FC236}">
                  <a16:creationId xmlns:a16="http://schemas.microsoft.com/office/drawing/2014/main" id="{3DF38B72-41AD-164D-8769-95F37C1A0286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4" name="Forma libre 344">
              <a:extLst>
                <a:ext uri="{FF2B5EF4-FFF2-40B4-BE49-F238E27FC236}">
                  <a16:creationId xmlns:a16="http://schemas.microsoft.com/office/drawing/2014/main" id="{8E629F59-C31D-5F4F-A0C4-B2ED5EC0D814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5" name="Forma libre 345">
              <a:extLst>
                <a:ext uri="{FF2B5EF4-FFF2-40B4-BE49-F238E27FC236}">
                  <a16:creationId xmlns:a16="http://schemas.microsoft.com/office/drawing/2014/main" id="{43509C99-7650-544D-BAE9-1B9DD26CD101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6" name="Forma libre 346">
              <a:extLst>
                <a:ext uri="{FF2B5EF4-FFF2-40B4-BE49-F238E27FC236}">
                  <a16:creationId xmlns:a16="http://schemas.microsoft.com/office/drawing/2014/main" id="{78B924FF-301B-5146-9EF4-4FEF189CE8FE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117" name="Gráfico 446">
            <a:extLst>
              <a:ext uri="{FF2B5EF4-FFF2-40B4-BE49-F238E27FC236}">
                <a16:creationId xmlns:a16="http://schemas.microsoft.com/office/drawing/2014/main" id="{A24C6E38-C1F7-C746-8837-41CEC5F09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7588" y="6637743"/>
            <a:ext cx="751848" cy="75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F47FA2A-A852-BF44-B717-D963F77CBF8C}"/>
              </a:ext>
            </a:extLst>
          </p:cNvPr>
          <p:cNvSpPr/>
          <p:nvPr/>
        </p:nvSpPr>
        <p:spPr>
          <a:xfrm>
            <a:off x="13487613" y="4660134"/>
            <a:ext cx="8861266" cy="164054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4EF38D4-E250-D848-B9AB-40254DC27F25}"/>
              </a:ext>
            </a:extLst>
          </p:cNvPr>
          <p:cNvSpPr/>
          <p:nvPr/>
        </p:nvSpPr>
        <p:spPr>
          <a:xfrm>
            <a:off x="13487613" y="6657829"/>
            <a:ext cx="8861266" cy="164054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C0BB145-555A-F141-ACD2-4B9F1AE5C62C}"/>
              </a:ext>
            </a:extLst>
          </p:cNvPr>
          <p:cNvSpPr/>
          <p:nvPr/>
        </p:nvSpPr>
        <p:spPr>
          <a:xfrm>
            <a:off x="13487613" y="8655524"/>
            <a:ext cx="8861266" cy="164054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B77E9EE-4BB1-D041-8F44-10503B5F31B7}"/>
              </a:ext>
            </a:extLst>
          </p:cNvPr>
          <p:cNvSpPr/>
          <p:nvPr/>
        </p:nvSpPr>
        <p:spPr>
          <a:xfrm>
            <a:off x="13487613" y="10653219"/>
            <a:ext cx="8861266" cy="164054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DF29E3-019E-164A-9CA1-9BEEE8F62DB5}"/>
              </a:ext>
            </a:extLst>
          </p:cNvPr>
          <p:cNvGrpSpPr/>
          <p:nvPr/>
        </p:nvGrpSpPr>
        <p:grpSpPr>
          <a:xfrm>
            <a:off x="2028770" y="5372828"/>
            <a:ext cx="6583680" cy="6291072"/>
            <a:chOff x="1572768" y="5047488"/>
            <a:chExt cx="6583680" cy="629107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3BBE6-DF1E-C44E-B030-B45CA7900434}"/>
                </a:ext>
              </a:extLst>
            </p:cNvPr>
            <p:cNvSpPr/>
            <p:nvPr/>
          </p:nvSpPr>
          <p:spPr>
            <a:xfrm>
              <a:off x="1572768" y="5047488"/>
              <a:ext cx="3621024" cy="3621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321ECC2-5157-8241-BC8D-FF69306D1A7E}"/>
                </a:ext>
              </a:extLst>
            </p:cNvPr>
            <p:cNvSpPr/>
            <p:nvPr/>
          </p:nvSpPr>
          <p:spPr>
            <a:xfrm>
              <a:off x="4535424" y="5047488"/>
              <a:ext cx="3621024" cy="3621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CC11F48-9E86-0941-942D-34DE19027B3D}"/>
                </a:ext>
              </a:extLst>
            </p:cNvPr>
            <p:cNvSpPr/>
            <p:nvPr/>
          </p:nvSpPr>
          <p:spPr>
            <a:xfrm>
              <a:off x="1572768" y="7717536"/>
              <a:ext cx="3621024" cy="36210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897FB19-4EEB-664B-9BC6-81C04EC9B3B3}"/>
                </a:ext>
              </a:extLst>
            </p:cNvPr>
            <p:cNvSpPr/>
            <p:nvPr/>
          </p:nvSpPr>
          <p:spPr>
            <a:xfrm>
              <a:off x="4535424" y="7717536"/>
              <a:ext cx="3621024" cy="3621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áfico 282">
            <a:extLst>
              <a:ext uri="{FF2B5EF4-FFF2-40B4-BE49-F238E27FC236}">
                <a16:creationId xmlns:a16="http://schemas.microsoft.com/office/drawing/2014/main" id="{8EA834E8-440B-0F4E-B551-770895101CBF}"/>
              </a:ext>
            </a:extLst>
          </p:cNvPr>
          <p:cNvGrpSpPr/>
          <p:nvPr/>
        </p:nvGrpSpPr>
        <p:grpSpPr>
          <a:xfrm>
            <a:off x="6369780" y="6684723"/>
            <a:ext cx="764658" cy="76465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48" name="Forma libre 285">
              <a:extLst>
                <a:ext uri="{FF2B5EF4-FFF2-40B4-BE49-F238E27FC236}">
                  <a16:creationId xmlns:a16="http://schemas.microsoft.com/office/drawing/2014/main" id="{6778CE44-78B4-604B-A26B-026FB13A3D30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286">
              <a:extLst>
                <a:ext uri="{FF2B5EF4-FFF2-40B4-BE49-F238E27FC236}">
                  <a16:creationId xmlns:a16="http://schemas.microsoft.com/office/drawing/2014/main" id="{79030AC4-6B56-D94E-88BA-7C9842C54F2F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0" name="Gráfico 48">
            <a:extLst>
              <a:ext uri="{FF2B5EF4-FFF2-40B4-BE49-F238E27FC236}">
                <a16:creationId xmlns:a16="http://schemas.microsoft.com/office/drawing/2014/main" id="{EDFC8E03-E981-1247-B017-C7A8AA1FFFD0}"/>
              </a:ext>
            </a:extLst>
          </p:cNvPr>
          <p:cNvGrpSpPr/>
          <p:nvPr/>
        </p:nvGrpSpPr>
        <p:grpSpPr>
          <a:xfrm>
            <a:off x="3406750" y="9440369"/>
            <a:ext cx="764658" cy="764658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51" name="Forma libre 288">
              <a:extLst>
                <a:ext uri="{FF2B5EF4-FFF2-40B4-BE49-F238E27FC236}">
                  <a16:creationId xmlns:a16="http://schemas.microsoft.com/office/drawing/2014/main" id="{B6A128BE-7236-8548-8591-EE390998EF9F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2" name="Gráfico 22">
            <a:extLst>
              <a:ext uri="{FF2B5EF4-FFF2-40B4-BE49-F238E27FC236}">
                <a16:creationId xmlns:a16="http://schemas.microsoft.com/office/drawing/2014/main" id="{44567B32-58C2-434B-B4F6-BAE5980B1A84}"/>
              </a:ext>
            </a:extLst>
          </p:cNvPr>
          <p:cNvGrpSpPr/>
          <p:nvPr/>
        </p:nvGrpSpPr>
        <p:grpSpPr>
          <a:xfrm>
            <a:off x="6402801" y="9372608"/>
            <a:ext cx="764658" cy="764658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53" name="Forma libre 340">
              <a:extLst>
                <a:ext uri="{FF2B5EF4-FFF2-40B4-BE49-F238E27FC236}">
                  <a16:creationId xmlns:a16="http://schemas.microsoft.com/office/drawing/2014/main" id="{70B3BEF9-209D-F74F-B9FB-336794B31D0A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341">
              <a:extLst>
                <a:ext uri="{FF2B5EF4-FFF2-40B4-BE49-F238E27FC236}">
                  <a16:creationId xmlns:a16="http://schemas.microsoft.com/office/drawing/2014/main" id="{A3A823E5-4882-CD48-AEAB-F7909230D231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342">
              <a:extLst>
                <a:ext uri="{FF2B5EF4-FFF2-40B4-BE49-F238E27FC236}">
                  <a16:creationId xmlns:a16="http://schemas.microsoft.com/office/drawing/2014/main" id="{6D0CAAE7-9E93-8443-A3D4-3E3AC2739EDB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343">
              <a:extLst>
                <a:ext uri="{FF2B5EF4-FFF2-40B4-BE49-F238E27FC236}">
                  <a16:creationId xmlns:a16="http://schemas.microsoft.com/office/drawing/2014/main" id="{E55042D9-B637-A641-ACAF-02D6AA568F7E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344">
              <a:extLst>
                <a:ext uri="{FF2B5EF4-FFF2-40B4-BE49-F238E27FC236}">
                  <a16:creationId xmlns:a16="http://schemas.microsoft.com/office/drawing/2014/main" id="{A108B20D-DE40-3C40-B6EA-0C461D44B518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345">
              <a:extLst>
                <a:ext uri="{FF2B5EF4-FFF2-40B4-BE49-F238E27FC236}">
                  <a16:creationId xmlns:a16="http://schemas.microsoft.com/office/drawing/2014/main" id="{0F369E3F-3CE7-9C40-BB86-FDDFBC837BFE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346">
              <a:extLst>
                <a:ext uri="{FF2B5EF4-FFF2-40B4-BE49-F238E27FC236}">
                  <a16:creationId xmlns:a16="http://schemas.microsoft.com/office/drawing/2014/main" id="{C8D29878-12D2-FA49-AE40-BA94E92452A3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60" name="Gráfico 446">
            <a:extLst>
              <a:ext uri="{FF2B5EF4-FFF2-40B4-BE49-F238E27FC236}">
                <a16:creationId xmlns:a16="http://schemas.microsoft.com/office/drawing/2014/main" id="{A1CB6CC0-114A-5143-BCF8-A8B35540A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8936" y="6704345"/>
            <a:ext cx="751848" cy="751848"/>
          </a:xfrm>
          <a:prstGeom prst="rect">
            <a:avLst/>
          </a:prstGeom>
        </p:spPr>
      </p:pic>
      <p:sp>
        <p:nvSpPr>
          <p:cNvPr id="61" name="CuadroTexto 395">
            <a:extLst>
              <a:ext uri="{FF2B5EF4-FFF2-40B4-BE49-F238E27FC236}">
                <a16:creationId xmlns:a16="http://schemas.microsoft.com/office/drawing/2014/main" id="{109F8260-133B-9343-8CC7-FE197AF35A53}"/>
              </a:ext>
            </a:extLst>
          </p:cNvPr>
          <p:cNvSpPr txBox="1"/>
          <p:nvPr/>
        </p:nvSpPr>
        <p:spPr>
          <a:xfrm>
            <a:off x="10772197" y="5157238"/>
            <a:ext cx="255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1DCF9009-3025-8C4B-9D22-B8C3513B8088}"/>
              </a:ext>
            </a:extLst>
          </p:cNvPr>
          <p:cNvSpPr/>
          <p:nvPr/>
        </p:nvSpPr>
        <p:spPr>
          <a:xfrm>
            <a:off x="14117449" y="4994304"/>
            <a:ext cx="76015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0DD6B1C9-CDA9-D947-B52C-6BD3E8AE0ADC}"/>
              </a:ext>
            </a:extLst>
          </p:cNvPr>
          <p:cNvSpPr txBox="1"/>
          <p:nvPr/>
        </p:nvSpPr>
        <p:spPr>
          <a:xfrm>
            <a:off x="10772197" y="7147403"/>
            <a:ext cx="255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Testing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F9618174-24B3-594D-B2AD-8BFCB9C78402}"/>
              </a:ext>
            </a:extLst>
          </p:cNvPr>
          <p:cNvSpPr/>
          <p:nvPr/>
        </p:nvSpPr>
        <p:spPr>
          <a:xfrm>
            <a:off x="14117449" y="6984469"/>
            <a:ext cx="76015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6611D703-513A-DC4A-A3CE-44FCC75B4E0D}"/>
              </a:ext>
            </a:extLst>
          </p:cNvPr>
          <p:cNvSpPr txBox="1"/>
          <p:nvPr/>
        </p:nvSpPr>
        <p:spPr>
          <a:xfrm>
            <a:off x="9242286" y="9164461"/>
            <a:ext cx="40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Implementation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4B73F726-0D6E-9E40-95B3-6BCA480B9974}"/>
              </a:ext>
            </a:extLst>
          </p:cNvPr>
          <p:cNvSpPr/>
          <p:nvPr/>
        </p:nvSpPr>
        <p:spPr>
          <a:xfrm>
            <a:off x="14117449" y="9001527"/>
            <a:ext cx="76015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22CC7B45-929D-A040-B4AC-976EF2EC6FAC}"/>
              </a:ext>
            </a:extLst>
          </p:cNvPr>
          <p:cNvSpPr txBox="1"/>
          <p:nvPr/>
        </p:nvSpPr>
        <p:spPr>
          <a:xfrm>
            <a:off x="10772197" y="11154626"/>
            <a:ext cx="255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Analysis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EBB0E350-635C-E94D-B5EA-3DE05B45E4B4}"/>
              </a:ext>
            </a:extLst>
          </p:cNvPr>
          <p:cNvSpPr/>
          <p:nvPr/>
        </p:nvSpPr>
        <p:spPr>
          <a:xfrm>
            <a:off x="14117449" y="10991692"/>
            <a:ext cx="76015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109719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0A4BB0-4B7D-AF4D-B62F-02922A6C144C}"/>
              </a:ext>
            </a:extLst>
          </p:cNvPr>
          <p:cNvGrpSpPr/>
          <p:nvPr/>
        </p:nvGrpSpPr>
        <p:grpSpPr>
          <a:xfrm>
            <a:off x="3144820" y="4408015"/>
            <a:ext cx="18088009" cy="8902228"/>
            <a:chOff x="3694791" y="4408015"/>
            <a:chExt cx="18088009" cy="8902228"/>
          </a:xfrm>
        </p:grpSpPr>
        <p:sp>
          <p:nvSpPr>
            <p:cNvPr id="35" name="Circular Arrow 34">
              <a:extLst>
                <a:ext uri="{FF2B5EF4-FFF2-40B4-BE49-F238E27FC236}">
                  <a16:creationId xmlns:a16="http://schemas.microsoft.com/office/drawing/2014/main" id="{0DAAE24E-A051-9E46-A4E3-DD57DD40A29F}"/>
                </a:ext>
              </a:extLst>
            </p:cNvPr>
            <p:cNvSpPr/>
            <p:nvPr/>
          </p:nvSpPr>
          <p:spPr>
            <a:xfrm rot="10800000" flipH="1">
              <a:off x="14885985" y="7625720"/>
              <a:ext cx="5069575" cy="5069573"/>
            </a:xfrm>
            <a:prstGeom prst="circular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Circular Arrow 35">
              <a:extLst>
                <a:ext uri="{FF2B5EF4-FFF2-40B4-BE49-F238E27FC236}">
                  <a16:creationId xmlns:a16="http://schemas.microsoft.com/office/drawing/2014/main" id="{570A5A53-5687-8846-B1E5-1A26AE98ADA9}"/>
                </a:ext>
              </a:extLst>
            </p:cNvPr>
            <p:cNvSpPr/>
            <p:nvPr/>
          </p:nvSpPr>
          <p:spPr>
            <a:xfrm rot="10800000" flipH="1" flipV="1">
              <a:off x="14932844" y="4813812"/>
              <a:ext cx="5069575" cy="5069573"/>
            </a:xfrm>
            <a:prstGeom prst="circular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177FAE9-4DDD-9149-903C-13EC3FCEF664}"/>
                </a:ext>
              </a:extLst>
            </p:cNvPr>
            <p:cNvGrpSpPr/>
            <p:nvPr/>
          </p:nvGrpSpPr>
          <p:grpSpPr>
            <a:xfrm>
              <a:off x="11186440" y="4408015"/>
              <a:ext cx="5069575" cy="8902228"/>
              <a:chOff x="1654629" y="4461280"/>
              <a:chExt cx="6052457" cy="10628182"/>
            </a:xfrm>
            <a:solidFill>
              <a:schemeClr val="accent3"/>
            </a:solidFill>
          </p:grpSpPr>
          <p:sp>
            <p:nvSpPr>
              <p:cNvPr id="38" name="Circular Arrow 37">
                <a:extLst>
                  <a:ext uri="{FF2B5EF4-FFF2-40B4-BE49-F238E27FC236}">
                    <a16:creationId xmlns:a16="http://schemas.microsoft.com/office/drawing/2014/main" id="{DC448AC6-0673-5B40-962F-4BFC774F1FEF}"/>
                  </a:ext>
                </a:extLst>
              </p:cNvPr>
              <p:cNvSpPr/>
              <p:nvPr/>
            </p:nvSpPr>
            <p:spPr>
              <a:xfrm flipV="1">
                <a:off x="1654629" y="4461280"/>
                <a:ext cx="6052457" cy="6052457"/>
              </a:xfrm>
              <a:prstGeom prst="circular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ircular Arrow 38">
                <a:extLst>
                  <a:ext uri="{FF2B5EF4-FFF2-40B4-BE49-F238E27FC236}">
                    <a16:creationId xmlns:a16="http://schemas.microsoft.com/office/drawing/2014/main" id="{A6E2CCF9-83F6-C942-9A14-F88597E4CA62}"/>
                  </a:ext>
                </a:extLst>
              </p:cNvPr>
              <p:cNvSpPr/>
              <p:nvPr/>
            </p:nvSpPr>
            <p:spPr>
              <a:xfrm rot="10800000" flipH="1" flipV="1">
                <a:off x="1654629" y="9037005"/>
                <a:ext cx="6052457" cy="6052457"/>
              </a:xfrm>
              <a:prstGeom prst="circular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Circular Arrow 39">
              <a:extLst>
                <a:ext uri="{FF2B5EF4-FFF2-40B4-BE49-F238E27FC236}">
                  <a16:creationId xmlns:a16="http://schemas.microsoft.com/office/drawing/2014/main" id="{A2C6EBC0-5D9E-B44A-931A-B3029D6445A8}"/>
                </a:ext>
              </a:extLst>
            </p:cNvPr>
            <p:cNvSpPr/>
            <p:nvPr/>
          </p:nvSpPr>
          <p:spPr>
            <a:xfrm rot="10800000" flipH="1">
              <a:off x="7407672" y="7625720"/>
              <a:ext cx="5069575" cy="5069573"/>
            </a:xfrm>
            <a:prstGeom prst="circular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ircular Arrow 40">
              <a:extLst>
                <a:ext uri="{FF2B5EF4-FFF2-40B4-BE49-F238E27FC236}">
                  <a16:creationId xmlns:a16="http://schemas.microsoft.com/office/drawing/2014/main" id="{82EF404E-2A79-3444-A1C2-456DECE07548}"/>
                </a:ext>
              </a:extLst>
            </p:cNvPr>
            <p:cNvSpPr/>
            <p:nvPr/>
          </p:nvSpPr>
          <p:spPr>
            <a:xfrm rot="10800000" flipH="1" flipV="1">
              <a:off x="7454530" y="4813812"/>
              <a:ext cx="5069575" cy="5069573"/>
            </a:xfrm>
            <a:prstGeom prst="circular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E9D743-2188-4647-A6C3-7D54804E87EB}"/>
                </a:ext>
              </a:extLst>
            </p:cNvPr>
            <p:cNvGrpSpPr/>
            <p:nvPr/>
          </p:nvGrpSpPr>
          <p:grpSpPr>
            <a:xfrm>
              <a:off x="3694791" y="4408015"/>
              <a:ext cx="5069575" cy="8902228"/>
              <a:chOff x="1654629" y="4461280"/>
              <a:chExt cx="6052457" cy="10628182"/>
            </a:xfrm>
          </p:grpSpPr>
          <p:sp>
            <p:nvSpPr>
              <p:cNvPr id="43" name="Circular Arrow 42">
                <a:extLst>
                  <a:ext uri="{FF2B5EF4-FFF2-40B4-BE49-F238E27FC236}">
                    <a16:creationId xmlns:a16="http://schemas.microsoft.com/office/drawing/2014/main" id="{BD75F100-ED5D-7643-BD75-7A8FF6823088}"/>
                  </a:ext>
                </a:extLst>
              </p:cNvPr>
              <p:cNvSpPr/>
              <p:nvPr/>
            </p:nvSpPr>
            <p:spPr>
              <a:xfrm flipV="1">
                <a:off x="1654629" y="4461280"/>
                <a:ext cx="6052457" cy="6052457"/>
              </a:xfrm>
              <a:prstGeom prst="circular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ircular Arrow 45">
                <a:extLst>
                  <a:ext uri="{FF2B5EF4-FFF2-40B4-BE49-F238E27FC236}">
                    <a16:creationId xmlns:a16="http://schemas.microsoft.com/office/drawing/2014/main" id="{B8F42415-BA24-BD48-96D7-437F6FE28F91}"/>
                  </a:ext>
                </a:extLst>
              </p:cNvPr>
              <p:cNvSpPr/>
              <p:nvPr/>
            </p:nvSpPr>
            <p:spPr>
              <a:xfrm rot="10800000" flipH="1" flipV="1">
                <a:off x="1654629" y="9037005"/>
                <a:ext cx="6052457" cy="6052457"/>
              </a:xfrm>
              <a:prstGeom prst="circular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900BA6-768B-D348-A511-2196CA1D3EA8}"/>
                </a:ext>
              </a:extLst>
            </p:cNvPr>
            <p:cNvSpPr/>
            <p:nvPr/>
          </p:nvSpPr>
          <p:spPr>
            <a:xfrm>
              <a:off x="19188253" y="7401587"/>
              <a:ext cx="2594547" cy="25945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B8B8096-7C9F-5043-A5E9-69FEBFF5DD90}"/>
                </a:ext>
              </a:extLst>
            </p:cNvPr>
            <p:cNvSpPr/>
            <p:nvPr/>
          </p:nvSpPr>
          <p:spPr>
            <a:xfrm>
              <a:off x="9220173" y="4715106"/>
              <a:ext cx="1520984" cy="15209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B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6CDFBA2-0F47-9B44-ABD4-5745893D2D2A}"/>
                </a:ext>
              </a:extLst>
            </p:cNvPr>
            <p:cNvSpPr/>
            <p:nvPr/>
          </p:nvSpPr>
          <p:spPr>
            <a:xfrm>
              <a:off x="9220173" y="11273017"/>
              <a:ext cx="1520984" cy="15209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B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B7B19EE-9CBB-3D47-B6B1-FEE5AF87D378}"/>
                </a:ext>
              </a:extLst>
            </p:cNvPr>
            <p:cNvSpPr/>
            <p:nvPr/>
          </p:nvSpPr>
          <p:spPr>
            <a:xfrm>
              <a:off x="16833827" y="4715106"/>
              <a:ext cx="1520984" cy="15209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2060AD0-640B-8049-8B47-644F7D4ED631}"/>
                </a:ext>
              </a:extLst>
            </p:cNvPr>
            <p:cNvSpPr/>
            <p:nvPr/>
          </p:nvSpPr>
          <p:spPr>
            <a:xfrm>
              <a:off x="16833827" y="11273017"/>
              <a:ext cx="1520984" cy="15209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41B19E4-3961-A64A-B57A-836205B8C328}"/>
                </a:ext>
              </a:extLst>
            </p:cNvPr>
            <p:cNvSpPr/>
            <p:nvPr/>
          </p:nvSpPr>
          <p:spPr>
            <a:xfrm>
              <a:off x="5486465" y="8034114"/>
              <a:ext cx="1520984" cy="15209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C05F73D-7E8D-3748-8675-1BDBEA767C1C}"/>
                </a:ext>
              </a:extLst>
            </p:cNvPr>
            <p:cNvSpPr/>
            <p:nvPr/>
          </p:nvSpPr>
          <p:spPr>
            <a:xfrm>
              <a:off x="12960736" y="8034114"/>
              <a:ext cx="1520984" cy="15209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C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E0393E5-E196-B247-A185-31C11CE8B582}"/>
                </a:ext>
              </a:extLst>
            </p:cNvPr>
            <p:cNvGrpSpPr/>
            <p:nvPr/>
          </p:nvGrpSpPr>
          <p:grpSpPr>
            <a:xfrm>
              <a:off x="3947004" y="5073009"/>
              <a:ext cx="4565148" cy="2042922"/>
              <a:chOff x="1414622" y="9319613"/>
              <a:chExt cx="4565148" cy="2042922"/>
            </a:xfrm>
          </p:grpSpPr>
          <p:sp>
            <p:nvSpPr>
              <p:cNvPr id="67" name="CuadroTexto 395">
                <a:extLst>
                  <a:ext uri="{FF2B5EF4-FFF2-40B4-BE49-F238E27FC236}">
                    <a16:creationId xmlns:a16="http://schemas.microsoft.com/office/drawing/2014/main" id="{E388CC95-DD00-8946-B48F-12373758A263}"/>
                  </a:ext>
                </a:extLst>
              </p:cNvPr>
              <p:cNvSpPr txBox="1"/>
              <p:nvPr/>
            </p:nvSpPr>
            <p:spPr>
              <a:xfrm flipH="1">
                <a:off x="1414622" y="931961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68" name="Rectangle 56">
                <a:extLst>
                  <a:ext uri="{FF2B5EF4-FFF2-40B4-BE49-F238E27FC236}">
                    <a16:creationId xmlns:a16="http://schemas.microsoft.com/office/drawing/2014/main" id="{E0ECEDDE-A66A-8147-B247-556172ECCB76}"/>
                  </a:ext>
                </a:extLst>
              </p:cNvPr>
              <p:cNvSpPr/>
              <p:nvPr/>
            </p:nvSpPr>
            <p:spPr>
              <a:xfrm flipH="1">
                <a:off x="2112082" y="9977540"/>
                <a:ext cx="317873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893E743-94B0-FB41-A4F9-DF687F3A7837}"/>
                </a:ext>
              </a:extLst>
            </p:cNvPr>
            <p:cNvGrpSpPr/>
            <p:nvPr/>
          </p:nvGrpSpPr>
          <p:grpSpPr>
            <a:xfrm>
              <a:off x="7706743" y="7840463"/>
              <a:ext cx="4565148" cy="2042922"/>
              <a:chOff x="1414622" y="9319613"/>
              <a:chExt cx="4565148" cy="2042922"/>
            </a:xfrm>
          </p:grpSpPr>
          <p:sp>
            <p:nvSpPr>
              <p:cNvPr id="70" name="CuadroTexto 395">
                <a:extLst>
                  <a:ext uri="{FF2B5EF4-FFF2-40B4-BE49-F238E27FC236}">
                    <a16:creationId xmlns:a16="http://schemas.microsoft.com/office/drawing/2014/main" id="{45C0705B-2CAC-7841-ADE7-187E60B37A5C}"/>
                  </a:ext>
                </a:extLst>
              </p:cNvPr>
              <p:cNvSpPr txBox="1"/>
              <p:nvPr/>
            </p:nvSpPr>
            <p:spPr>
              <a:xfrm flipH="1">
                <a:off x="1414622" y="931961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73" name="Rectangle 56">
                <a:extLst>
                  <a:ext uri="{FF2B5EF4-FFF2-40B4-BE49-F238E27FC236}">
                    <a16:creationId xmlns:a16="http://schemas.microsoft.com/office/drawing/2014/main" id="{E9F53264-7386-6F41-B8AF-4AE42EAA2F7D}"/>
                  </a:ext>
                </a:extLst>
              </p:cNvPr>
              <p:cNvSpPr/>
              <p:nvPr/>
            </p:nvSpPr>
            <p:spPr>
              <a:xfrm flipH="1">
                <a:off x="2112082" y="9977540"/>
                <a:ext cx="317873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40EB5CD-F0E3-F64E-ADC5-870AA9317A3C}"/>
                </a:ext>
              </a:extLst>
            </p:cNvPr>
            <p:cNvGrpSpPr/>
            <p:nvPr/>
          </p:nvGrpSpPr>
          <p:grpSpPr>
            <a:xfrm>
              <a:off x="15312057" y="7840463"/>
              <a:ext cx="4565148" cy="2042922"/>
              <a:chOff x="1414622" y="9319613"/>
              <a:chExt cx="4565148" cy="2042922"/>
            </a:xfrm>
          </p:grpSpPr>
          <p:sp>
            <p:nvSpPr>
              <p:cNvPr id="75" name="CuadroTexto 395">
                <a:extLst>
                  <a:ext uri="{FF2B5EF4-FFF2-40B4-BE49-F238E27FC236}">
                    <a16:creationId xmlns:a16="http://schemas.microsoft.com/office/drawing/2014/main" id="{230E495B-38C8-7043-91DF-BD5617B593FE}"/>
                  </a:ext>
                </a:extLst>
              </p:cNvPr>
              <p:cNvSpPr txBox="1"/>
              <p:nvPr/>
            </p:nvSpPr>
            <p:spPr>
              <a:xfrm flipH="1">
                <a:off x="1414622" y="931961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6AE5498A-3F8B-664E-87FE-110EFC4E85F8}"/>
                  </a:ext>
                </a:extLst>
              </p:cNvPr>
              <p:cNvSpPr/>
              <p:nvPr/>
            </p:nvSpPr>
            <p:spPr>
              <a:xfrm flipH="1">
                <a:off x="2112082" y="9977540"/>
                <a:ext cx="317873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A33D2AC-408B-DD4C-BD5B-8F11C215DE42}"/>
                </a:ext>
              </a:extLst>
            </p:cNvPr>
            <p:cNvGrpSpPr/>
            <p:nvPr/>
          </p:nvGrpSpPr>
          <p:grpSpPr>
            <a:xfrm>
              <a:off x="11415682" y="5073009"/>
              <a:ext cx="4565148" cy="2042922"/>
              <a:chOff x="1414622" y="9319613"/>
              <a:chExt cx="4565148" cy="2042922"/>
            </a:xfrm>
          </p:grpSpPr>
          <p:sp>
            <p:nvSpPr>
              <p:cNvPr id="78" name="CuadroTexto 395">
                <a:extLst>
                  <a:ext uri="{FF2B5EF4-FFF2-40B4-BE49-F238E27FC236}">
                    <a16:creationId xmlns:a16="http://schemas.microsoft.com/office/drawing/2014/main" id="{984251CE-8B4B-B140-BEBE-1846B27D7742}"/>
                  </a:ext>
                </a:extLst>
              </p:cNvPr>
              <p:cNvSpPr txBox="1"/>
              <p:nvPr/>
            </p:nvSpPr>
            <p:spPr>
              <a:xfrm flipH="1">
                <a:off x="1414622" y="931961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79" name="Rectangle 56">
                <a:extLst>
                  <a:ext uri="{FF2B5EF4-FFF2-40B4-BE49-F238E27FC236}">
                    <a16:creationId xmlns:a16="http://schemas.microsoft.com/office/drawing/2014/main" id="{2CF42770-04B0-E44B-B102-CA298D62FFF9}"/>
                  </a:ext>
                </a:extLst>
              </p:cNvPr>
              <p:cNvSpPr/>
              <p:nvPr/>
            </p:nvSpPr>
            <p:spPr>
              <a:xfrm flipH="1">
                <a:off x="2112082" y="9977540"/>
                <a:ext cx="317873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pic>
          <p:nvPicPr>
            <p:cNvPr id="80" name="Gráfico 446">
              <a:extLst>
                <a:ext uri="{FF2B5EF4-FFF2-40B4-BE49-F238E27FC236}">
                  <a16:creationId xmlns:a16="http://schemas.microsoft.com/office/drawing/2014/main" id="{6051F1FD-ACE4-5649-9BC2-DA739CC5A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035076" y="8345659"/>
              <a:ext cx="897892" cy="897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42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2AB32CA5-9A2A-7B4E-9EF8-68E8BAD9B12F}"/>
              </a:ext>
            </a:extLst>
          </p:cNvPr>
          <p:cNvSpPr/>
          <p:nvPr/>
        </p:nvSpPr>
        <p:spPr>
          <a:xfrm rot="10800000" flipH="1">
            <a:off x="14603673" y="8250550"/>
            <a:ext cx="4247796" cy="3921007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tx1"/>
              </a:solidFill>
              <a:latin typeface="Roboto Thin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6E37E3B-ABBD-F041-BF69-F5BE80DD291A}"/>
              </a:ext>
            </a:extLst>
          </p:cNvPr>
          <p:cNvSpPr/>
          <p:nvPr/>
        </p:nvSpPr>
        <p:spPr>
          <a:xfrm rot="10800000" flipH="1">
            <a:off x="15656758" y="9360667"/>
            <a:ext cx="1758583" cy="1758579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4"/>
          </a:solidFill>
          <a:ln w="19050">
            <a:noFill/>
            <a:prstDash val="sysDot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65" tIns="365665" rIns="315934" bIns="315934" numCol="1" spcCol="1270" anchor="ctr" anchorCtr="0">
            <a:noAutofit/>
          </a:bodyPr>
          <a:lstStyle/>
          <a:p>
            <a:pPr algn="ctr" defTabSz="177755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998" dirty="0">
              <a:solidFill>
                <a:schemeClr val="tx1"/>
              </a:solidFill>
              <a:latin typeface="Roboto Thin" charset="0"/>
            </a:endParaRP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77517A4D-C9F8-D240-88C5-15D2C4C56151}"/>
              </a:ext>
            </a:extLst>
          </p:cNvPr>
          <p:cNvSpPr/>
          <p:nvPr/>
        </p:nvSpPr>
        <p:spPr>
          <a:xfrm>
            <a:off x="11577841" y="5225143"/>
            <a:ext cx="4247796" cy="3921007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tx1"/>
              </a:solidFill>
              <a:latin typeface="Roboto Thin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A41B33C-2BEE-CC4D-B3DB-705F8A1ED093}"/>
              </a:ext>
            </a:extLst>
          </p:cNvPr>
          <p:cNvSpPr/>
          <p:nvPr/>
        </p:nvSpPr>
        <p:spPr>
          <a:xfrm>
            <a:off x="12621809" y="6277453"/>
            <a:ext cx="1758583" cy="1758579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3"/>
          </a:solidFill>
          <a:ln w="19050">
            <a:noFill/>
            <a:prstDash val="sysDot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65" tIns="365665" rIns="315934" bIns="315934" numCol="1" spcCol="1270" anchor="ctr" anchorCtr="0">
            <a:noAutofit/>
          </a:bodyPr>
          <a:lstStyle/>
          <a:p>
            <a:pPr algn="ctr" defTabSz="177755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998" dirty="0">
              <a:solidFill>
                <a:schemeClr val="tx1"/>
              </a:solidFill>
              <a:latin typeface="Roboto Thin" charset="0"/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4758460F-13AE-FA49-AAE3-B6DB6CEB7124}"/>
              </a:ext>
            </a:extLst>
          </p:cNvPr>
          <p:cNvSpPr/>
          <p:nvPr/>
        </p:nvSpPr>
        <p:spPr>
          <a:xfrm rot="10800000" flipH="1">
            <a:off x="8552013" y="8250550"/>
            <a:ext cx="4247796" cy="3921007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tx1"/>
              </a:solidFill>
              <a:latin typeface="Roboto Thin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3DCD1BF-87F8-9040-BF0A-B8919A9293C9}"/>
              </a:ext>
            </a:extLst>
          </p:cNvPr>
          <p:cNvSpPr/>
          <p:nvPr/>
        </p:nvSpPr>
        <p:spPr>
          <a:xfrm rot="10800000" flipH="1">
            <a:off x="9605100" y="9360667"/>
            <a:ext cx="1758583" cy="1758579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2"/>
          </a:solidFill>
          <a:ln w="19050">
            <a:noFill/>
            <a:prstDash val="sysDot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65" tIns="365665" rIns="315934" bIns="315934" numCol="1" spcCol="1270" anchor="ctr" anchorCtr="0">
            <a:noAutofit/>
          </a:bodyPr>
          <a:lstStyle/>
          <a:p>
            <a:pPr algn="ctr" defTabSz="177755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998" dirty="0">
              <a:solidFill>
                <a:schemeClr val="tx1"/>
              </a:solidFill>
              <a:latin typeface="Roboto Thin" charset="0"/>
            </a:endParaRP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8409E19B-ADA0-404A-8B6C-D3E9DC7F57E3}"/>
              </a:ext>
            </a:extLst>
          </p:cNvPr>
          <p:cNvSpPr/>
          <p:nvPr/>
        </p:nvSpPr>
        <p:spPr>
          <a:xfrm>
            <a:off x="5526181" y="5225145"/>
            <a:ext cx="4247796" cy="3921007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tx1"/>
              </a:solidFill>
              <a:latin typeface="Roboto Thin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B67703D-EC11-6F45-AD34-1B179BD5C397}"/>
              </a:ext>
            </a:extLst>
          </p:cNvPr>
          <p:cNvSpPr/>
          <p:nvPr/>
        </p:nvSpPr>
        <p:spPr>
          <a:xfrm>
            <a:off x="6579273" y="6277453"/>
            <a:ext cx="1758583" cy="1758579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  <a:prstDash val="sysDot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65" tIns="365665" rIns="315934" bIns="315934" numCol="1" spcCol="1270" anchor="ctr" anchorCtr="0">
            <a:noAutofit/>
          </a:bodyPr>
          <a:lstStyle/>
          <a:p>
            <a:pPr algn="ctr" defTabSz="177755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998" dirty="0">
              <a:solidFill>
                <a:schemeClr val="tx1"/>
              </a:solidFill>
              <a:latin typeface="Roboto Thin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2B1BFE-7837-FD41-B3DC-27CE2B9860AD}"/>
              </a:ext>
            </a:extLst>
          </p:cNvPr>
          <p:cNvGrpSpPr/>
          <p:nvPr/>
        </p:nvGrpSpPr>
        <p:grpSpPr>
          <a:xfrm>
            <a:off x="1462110" y="6026711"/>
            <a:ext cx="6706861" cy="5807321"/>
            <a:chOff x="1462110" y="6026711"/>
            <a:chExt cx="6706861" cy="58073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AF110F-BD12-7F42-800D-CA97F688C665}"/>
                </a:ext>
              </a:extLst>
            </p:cNvPr>
            <p:cNvGrpSpPr/>
            <p:nvPr/>
          </p:nvGrpSpPr>
          <p:grpSpPr>
            <a:xfrm>
              <a:off x="1462110" y="6026711"/>
              <a:ext cx="3638899" cy="2009321"/>
              <a:chOff x="3643466" y="5601011"/>
              <a:chExt cx="3638899" cy="2009321"/>
            </a:xfrm>
          </p:grpSpPr>
          <p:sp>
            <p:nvSpPr>
              <p:cNvPr id="34" name="CuadroTexto 395">
                <a:extLst>
                  <a:ext uri="{FF2B5EF4-FFF2-40B4-BE49-F238E27FC236}">
                    <a16:creationId xmlns:a16="http://schemas.microsoft.com/office/drawing/2014/main" id="{BA8D41A3-99C8-F847-A4C2-39A6E201CA0D}"/>
                  </a:ext>
                </a:extLst>
              </p:cNvPr>
              <p:cNvSpPr txBox="1"/>
              <p:nvPr/>
            </p:nvSpPr>
            <p:spPr>
              <a:xfrm flipH="1">
                <a:off x="3643466" y="5601011"/>
                <a:ext cx="3638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Planning</a:t>
                </a:r>
              </a:p>
            </p:txBody>
          </p:sp>
          <p:sp>
            <p:nvSpPr>
              <p:cNvPr id="35" name="Rectangle 56">
                <a:extLst>
                  <a:ext uri="{FF2B5EF4-FFF2-40B4-BE49-F238E27FC236}">
                    <a16:creationId xmlns:a16="http://schemas.microsoft.com/office/drawing/2014/main" id="{F4D0296F-381F-B44E-9789-8C78FD35C3D2}"/>
                  </a:ext>
                </a:extLst>
              </p:cNvPr>
              <p:cNvSpPr/>
              <p:nvPr/>
            </p:nvSpPr>
            <p:spPr>
              <a:xfrm flipH="1">
                <a:off x="3643467" y="6225337"/>
                <a:ext cx="363889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followers.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C3FA43-82A1-4B4E-983C-A7FD508F1BFF}"/>
                </a:ext>
              </a:extLst>
            </p:cNvPr>
            <p:cNvGrpSpPr/>
            <p:nvPr/>
          </p:nvGrpSpPr>
          <p:grpSpPr>
            <a:xfrm>
              <a:off x="4530072" y="9824711"/>
              <a:ext cx="3638899" cy="2009321"/>
              <a:chOff x="3643466" y="5601011"/>
              <a:chExt cx="3638899" cy="2009321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6B4671C4-5815-5341-8209-0B0C4A760517}"/>
                  </a:ext>
                </a:extLst>
              </p:cNvPr>
              <p:cNvSpPr txBox="1"/>
              <p:nvPr/>
            </p:nvSpPr>
            <p:spPr>
              <a:xfrm flipH="1">
                <a:off x="3643466" y="5601011"/>
                <a:ext cx="3638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Testing</a:t>
                </a: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2D3CE963-AF54-1343-8A13-EB15C394EC57}"/>
                  </a:ext>
                </a:extLst>
              </p:cNvPr>
              <p:cNvSpPr/>
              <p:nvPr/>
            </p:nvSpPr>
            <p:spPr>
              <a:xfrm flipH="1">
                <a:off x="3643467" y="6225337"/>
                <a:ext cx="363889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followers.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A62093F-002C-8448-A059-65B5311AC945}"/>
              </a:ext>
            </a:extLst>
          </p:cNvPr>
          <p:cNvGrpSpPr/>
          <p:nvPr/>
        </p:nvGrpSpPr>
        <p:grpSpPr>
          <a:xfrm flipH="1">
            <a:off x="15869133" y="6026711"/>
            <a:ext cx="4247796" cy="2009321"/>
            <a:chOff x="3034569" y="5601011"/>
            <a:chExt cx="4247796" cy="2009321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561309EA-7099-FB48-825C-34F1FBA5DECB}"/>
                </a:ext>
              </a:extLst>
            </p:cNvPr>
            <p:cNvSpPr txBox="1"/>
            <p:nvPr/>
          </p:nvSpPr>
          <p:spPr>
            <a:xfrm flipH="1">
              <a:off x="3034569" y="5601011"/>
              <a:ext cx="4247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Implementation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C2E5E412-7D75-D241-AA0B-19BBC4B436B9}"/>
                </a:ext>
              </a:extLst>
            </p:cNvPr>
            <p:cNvSpPr/>
            <p:nvPr/>
          </p:nvSpPr>
          <p:spPr>
            <a:xfrm flipH="1">
              <a:off x="3643467" y="6225337"/>
              <a:ext cx="363889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6F11EB-B295-2B4F-BBCC-0A402DB906CE}"/>
              </a:ext>
            </a:extLst>
          </p:cNvPr>
          <p:cNvGrpSpPr/>
          <p:nvPr/>
        </p:nvGrpSpPr>
        <p:grpSpPr>
          <a:xfrm flipH="1">
            <a:off x="18851469" y="9824711"/>
            <a:ext cx="3638899" cy="2009321"/>
            <a:chOff x="3643466" y="5601011"/>
            <a:chExt cx="3638899" cy="2009321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CFDC57DC-904A-4B44-AB89-184EAAE2EEAC}"/>
                </a:ext>
              </a:extLst>
            </p:cNvPr>
            <p:cNvSpPr txBox="1"/>
            <p:nvPr/>
          </p:nvSpPr>
          <p:spPr>
            <a:xfrm flipH="1">
              <a:off x="3643466" y="5601011"/>
              <a:ext cx="3638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Analysis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C8440238-D47F-8E4B-BCB3-CF1248A08EB5}"/>
                </a:ext>
              </a:extLst>
            </p:cNvPr>
            <p:cNvSpPr/>
            <p:nvPr/>
          </p:nvSpPr>
          <p:spPr>
            <a:xfrm flipH="1">
              <a:off x="3643467" y="6225337"/>
              <a:ext cx="363889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53" name="Gráfico 282">
            <a:extLst>
              <a:ext uri="{FF2B5EF4-FFF2-40B4-BE49-F238E27FC236}">
                <a16:creationId xmlns:a16="http://schemas.microsoft.com/office/drawing/2014/main" id="{85FCA1F1-9F85-5C46-8B42-7D413FF9F601}"/>
              </a:ext>
            </a:extLst>
          </p:cNvPr>
          <p:cNvGrpSpPr/>
          <p:nvPr/>
        </p:nvGrpSpPr>
        <p:grpSpPr>
          <a:xfrm>
            <a:off x="10122410" y="9902515"/>
            <a:ext cx="764658" cy="76465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54" name="Forma libre 285">
              <a:extLst>
                <a:ext uri="{FF2B5EF4-FFF2-40B4-BE49-F238E27FC236}">
                  <a16:creationId xmlns:a16="http://schemas.microsoft.com/office/drawing/2014/main" id="{F9DFA459-5D19-E245-AB8D-39C3D5DA5A79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286">
              <a:extLst>
                <a:ext uri="{FF2B5EF4-FFF2-40B4-BE49-F238E27FC236}">
                  <a16:creationId xmlns:a16="http://schemas.microsoft.com/office/drawing/2014/main" id="{02EC3FA5-0DCE-1643-96CD-45F4B19499AB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6" name="Gráfico 48">
            <a:extLst>
              <a:ext uri="{FF2B5EF4-FFF2-40B4-BE49-F238E27FC236}">
                <a16:creationId xmlns:a16="http://schemas.microsoft.com/office/drawing/2014/main" id="{E8FEA8E6-3F01-474C-8948-5D7767FEB418}"/>
              </a:ext>
            </a:extLst>
          </p:cNvPr>
          <p:cNvGrpSpPr/>
          <p:nvPr/>
        </p:nvGrpSpPr>
        <p:grpSpPr>
          <a:xfrm>
            <a:off x="13121754" y="6757146"/>
            <a:ext cx="764658" cy="764658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57" name="Forma libre 288">
              <a:extLst>
                <a:ext uri="{FF2B5EF4-FFF2-40B4-BE49-F238E27FC236}">
                  <a16:creationId xmlns:a16="http://schemas.microsoft.com/office/drawing/2014/main" id="{4B1ADF03-93B2-1C40-A83A-F44B8D569EB6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8" name="Gráfico 22">
            <a:extLst>
              <a:ext uri="{FF2B5EF4-FFF2-40B4-BE49-F238E27FC236}">
                <a16:creationId xmlns:a16="http://schemas.microsoft.com/office/drawing/2014/main" id="{4D3055D0-E672-604B-8FAF-58A3D75ED548}"/>
              </a:ext>
            </a:extLst>
          </p:cNvPr>
          <p:cNvGrpSpPr/>
          <p:nvPr/>
        </p:nvGrpSpPr>
        <p:grpSpPr>
          <a:xfrm>
            <a:off x="16153720" y="9824711"/>
            <a:ext cx="764658" cy="764658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59" name="Forma libre 340">
              <a:extLst>
                <a:ext uri="{FF2B5EF4-FFF2-40B4-BE49-F238E27FC236}">
                  <a16:creationId xmlns:a16="http://schemas.microsoft.com/office/drawing/2014/main" id="{1AC40D7B-4884-6A4D-9E04-C0C75F46C66A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341">
              <a:extLst>
                <a:ext uri="{FF2B5EF4-FFF2-40B4-BE49-F238E27FC236}">
                  <a16:creationId xmlns:a16="http://schemas.microsoft.com/office/drawing/2014/main" id="{1A36BAB1-0D70-B243-88A1-2A85304EBB4A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342">
              <a:extLst>
                <a:ext uri="{FF2B5EF4-FFF2-40B4-BE49-F238E27FC236}">
                  <a16:creationId xmlns:a16="http://schemas.microsoft.com/office/drawing/2014/main" id="{C0C030FF-82D5-0D4E-A464-26120E9AAA88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343">
              <a:extLst>
                <a:ext uri="{FF2B5EF4-FFF2-40B4-BE49-F238E27FC236}">
                  <a16:creationId xmlns:a16="http://schemas.microsoft.com/office/drawing/2014/main" id="{A5F7B063-C62B-8946-9433-A12B647979D1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344">
              <a:extLst>
                <a:ext uri="{FF2B5EF4-FFF2-40B4-BE49-F238E27FC236}">
                  <a16:creationId xmlns:a16="http://schemas.microsoft.com/office/drawing/2014/main" id="{8CDE2848-18BB-1248-8EEE-AAAAF9704215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345">
              <a:extLst>
                <a:ext uri="{FF2B5EF4-FFF2-40B4-BE49-F238E27FC236}">
                  <a16:creationId xmlns:a16="http://schemas.microsoft.com/office/drawing/2014/main" id="{1B522D60-A56A-7A49-A37A-124287BDDCD2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346">
              <a:extLst>
                <a:ext uri="{FF2B5EF4-FFF2-40B4-BE49-F238E27FC236}">
                  <a16:creationId xmlns:a16="http://schemas.microsoft.com/office/drawing/2014/main" id="{B5D26BFA-4AD6-8844-BFA5-014A8F66FCA3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66" name="Gráfico 446">
            <a:extLst>
              <a:ext uri="{FF2B5EF4-FFF2-40B4-BE49-F238E27FC236}">
                <a16:creationId xmlns:a16="http://schemas.microsoft.com/office/drawing/2014/main" id="{AAD55A9B-66A1-BE45-9DF5-FEE4068C6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9592" y="6825140"/>
            <a:ext cx="751848" cy="75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4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F77E7C-910C-734F-8712-323AE5D5D497}"/>
              </a:ext>
            </a:extLst>
          </p:cNvPr>
          <p:cNvGrpSpPr/>
          <p:nvPr/>
        </p:nvGrpSpPr>
        <p:grpSpPr>
          <a:xfrm>
            <a:off x="4673237" y="5695126"/>
            <a:ext cx="15031176" cy="5549289"/>
            <a:chOff x="3313974" y="4713515"/>
            <a:chExt cx="13425738" cy="4956585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91949CF4-A765-8740-A18C-BBBBD52C5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3974" y="4713515"/>
              <a:ext cx="4777818" cy="4956583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98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D7648C91-F470-3647-8A34-30C02621137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637934" y="4713515"/>
              <a:ext cx="4777818" cy="4956583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98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276285CE-8D0E-8C4B-9CE7-FE75712B61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61894" y="4713517"/>
              <a:ext cx="4777818" cy="4956583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98">
                <a:solidFill>
                  <a:schemeClr val="tx1"/>
                </a:solidFill>
              </a:endParaRPr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617A7BFC-EF18-C74D-B2AF-8C7355A092A7}"/>
              </a:ext>
            </a:extLst>
          </p:cNvPr>
          <p:cNvSpPr/>
          <p:nvPr/>
        </p:nvSpPr>
        <p:spPr>
          <a:xfrm>
            <a:off x="16175107" y="6858000"/>
            <a:ext cx="1758583" cy="1758579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3"/>
          </a:solidFill>
          <a:ln w="19050">
            <a:noFill/>
            <a:prstDash val="sysDot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65" tIns="365665" rIns="315934" bIns="315934" numCol="1" spcCol="1270" anchor="ctr" anchorCtr="0">
            <a:noAutofit/>
          </a:bodyPr>
          <a:lstStyle/>
          <a:p>
            <a:pPr algn="ctr" defTabSz="177755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998" dirty="0">
              <a:solidFill>
                <a:schemeClr val="tx1"/>
              </a:solidFill>
              <a:latin typeface="Roboto Thin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162BF70-249B-8748-962A-8CAB18A64EC8}"/>
              </a:ext>
            </a:extLst>
          </p:cNvPr>
          <p:cNvSpPr/>
          <p:nvPr/>
        </p:nvSpPr>
        <p:spPr>
          <a:xfrm rot="10800000" flipH="1">
            <a:off x="11309533" y="8513220"/>
            <a:ext cx="1758583" cy="1758579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2"/>
          </a:solidFill>
          <a:ln w="19050">
            <a:noFill/>
            <a:prstDash val="sysDot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65" tIns="365665" rIns="315934" bIns="315934" numCol="1" spcCol="1270" anchor="ctr" anchorCtr="0">
            <a:noAutofit/>
          </a:bodyPr>
          <a:lstStyle/>
          <a:p>
            <a:pPr algn="ctr" defTabSz="177755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998" dirty="0">
              <a:solidFill>
                <a:schemeClr val="tx1"/>
              </a:solidFill>
              <a:latin typeface="Roboto Thin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33F7EB9-2C19-0C4A-AFD0-7088CC5B9762}"/>
              </a:ext>
            </a:extLst>
          </p:cNvPr>
          <p:cNvSpPr/>
          <p:nvPr/>
        </p:nvSpPr>
        <p:spPr>
          <a:xfrm>
            <a:off x="6501108" y="6858000"/>
            <a:ext cx="1758583" cy="1758579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  <a:prstDash val="sysDot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5665" tIns="365665" rIns="315934" bIns="315934" numCol="1" spcCol="1270" anchor="ctr" anchorCtr="0">
            <a:noAutofit/>
          </a:bodyPr>
          <a:lstStyle/>
          <a:p>
            <a:pPr algn="ctr" defTabSz="177755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998" dirty="0">
              <a:solidFill>
                <a:schemeClr val="tx1"/>
              </a:solidFill>
              <a:latin typeface="Roboto Thin" charset="0"/>
            </a:endParaRPr>
          </a:p>
        </p:txBody>
      </p:sp>
      <p:grpSp>
        <p:nvGrpSpPr>
          <p:cNvPr id="28" name="Gráfico 282">
            <a:extLst>
              <a:ext uri="{FF2B5EF4-FFF2-40B4-BE49-F238E27FC236}">
                <a16:creationId xmlns:a16="http://schemas.microsoft.com/office/drawing/2014/main" id="{62314440-5B4B-D045-9B1C-49A58E21FB9E}"/>
              </a:ext>
            </a:extLst>
          </p:cNvPr>
          <p:cNvGrpSpPr/>
          <p:nvPr/>
        </p:nvGrpSpPr>
        <p:grpSpPr>
          <a:xfrm>
            <a:off x="11826843" y="9055068"/>
            <a:ext cx="764658" cy="76465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29" name="Forma libre 285">
              <a:extLst>
                <a:ext uri="{FF2B5EF4-FFF2-40B4-BE49-F238E27FC236}">
                  <a16:creationId xmlns:a16="http://schemas.microsoft.com/office/drawing/2014/main" id="{6588B82B-F3B9-DB47-82B9-4B443D3BD8D4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286">
              <a:extLst>
                <a:ext uri="{FF2B5EF4-FFF2-40B4-BE49-F238E27FC236}">
                  <a16:creationId xmlns:a16="http://schemas.microsoft.com/office/drawing/2014/main" id="{43E4E111-13D9-E349-9893-5CB94302DB31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1" name="Gráfico 48">
            <a:extLst>
              <a:ext uri="{FF2B5EF4-FFF2-40B4-BE49-F238E27FC236}">
                <a16:creationId xmlns:a16="http://schemas.microsoft.com/office/drawing/2014/main" id="{E7C1870D-B95F-144E-AE1E-31DF5EE87B95}"/>
              </a:ext>
            </a:extLst>
          </p:cNvPr>
          <p:cNvGrpSpPr/>
          <p:nvPr/>
        </p:nvGrpSpPr>
        <p:grpSpPr>
          <a:xfrm>
            <a:off x="16675052" y="7337693"/>
            <a:ext cx="764658" cy="764658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32" name="Forma libre 288">
              <a:extLst>
                <a:ext uri="{FF2B5EF4-FFF2-40B4-BE49-F238E27FC236}">
                  <a16:creationId xmlns:a16="http://schemas.microsoft.com/office/drawing/2014/main" id="{5B31DEAA-05C1-8049-9EAD-96E80F4BB793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33" name="Gráfico 446">
            <a:extLst>
              <a:ext uri="{FF2B5EF4-FFF2-40B4-BE49-F238E27FC236}">
                <a16:creationId xmlns:a16="http://schemas.microsoft.com/office/drawing/2014/main" id="{5DB675EB-D993-504A-A6BE-1A81AC5D7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1427" y="7405687"/>
            <a:ext cx="751848" cy="75184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C22A593-2D5B-9B44-BCFE-BE99987339E0}"/>
              </a:ext>
            </a:extLst>
          </p:cNvPr>
          <p:cNvGrpSpPr/>
          <p:nvPr/>
        </p:nvGrpSpPr>
        <p:grpSpPr>
          <a:xfrm>
            <a:off x="4762795" y="8926572"/>
            <a:ext cx="4896383" cy="2009321"/>
            <a:chOff x="17648412" y="5188235"/>
            <a:chExt cx="4896383" cy="2009321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2B5FB817-2016-8849-9152-E70D3F27591F}"/>
                </a:ext>
              </a:extLst>
            </p:cNvPr>
            <p:cNvSpPr txBox="1"/>
            <p:nvPr/>
          </p:nvSpPr>
          <p:spPr>
            <a:xfrm>
              <a:off x="17648412" y="518823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</a:t>
              </a: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222DB905-8017-7241-B1DF-7E4EE10C324B}"/>
                </a:ext>
              </a:extLst>
            </p:cNvPr>
            <p:cNvSpPr/>
            <p:nvPr/>
          </p:nvSpPr>
          <p:spPr>
            <a:xfrm>
              <a:off x="17648413" y="5812561"/>
              <a:ext cx="489638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D908268-F2A1-0248-8E0F-2E5AC5423590}"/>
              </a:ext>
            </a:extLst>
          </p:cNvPr>
          <p:cNvGrpSpPr/>
          <p:nvPr/>
        </p:nvGrpSpPr>
        <p:grpSpPr>
          <a:xfrm>
            <a:off x="9740632" y="5964911"/>
            <a:ext cx="4896383" cy="2009321"/>
            <a:chOff x="17648412" y="5188235"/>
            <a:chExt cx="4896383" cy="2009321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E460C22F-F8B5-9846-99E1-5969CCA57242}"/>
                </a:ext>
              </a:extLst>
            </p:cNvPr>
            <p:cNvSpPr txBox="1"/>
            <p:nvPr/>
          </p:nvSpPr>
          <p:spPr>
            <a:xfrm>
              <a:off x="17648412" y="518823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Testing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C70D6FB8-084E-0949-A5AA-44AD49C96081}"/>
                </a:ext>
              </a:extLst>
            </p:cNvPr>
            <p:cNvSpPr/>
            <p:nvPr/>
          </p:nvSpPr>
          <p:spPr>
            <a:xfrm>
              <a:off x="17648413" y="5812561"/>
              <a:ext cx="489638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68F276C-70AC-5540-A8FA-0DB651652C39}"/>
              </a:ext>
            </a:extLst>
          </p:cNvPr>
          <p:cNvGrpSpPr/>
          <p:nvPr/>
        </p:nvGrpSpPr>
        <p:grpSpPr>
          <a:xfrm>
            <a:off x="14808028" y="8926572"/>
            <a:ext cx="4896383" cy="2009321"/>
            <a:chOff x="17648412" y="5188235"/>
            <a:chExt cx="4896383" cy="2009321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F4FE8A4F-D6AD-8E48-9683-D5653B87ACE5}"/>
                </a:ext>
              </a:extLst>
            </p:cNvPr>
            <p:cNvSpPr txBox="1"/>
            <p:nvPr/>
          </p:nvSpPr>
          <p:spPr>
            <a:xfrm>
              <a:off x="17648412" y="518823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Implementation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F81D19EE-D6DB-6341-A446-A3AB0522B04F}"/>
                </a:ext>
              </a:extLst>
            </p:cNvPr>
            <p:cNvSpPr/>
            <p:nvPr/>
          </p:nvSpPr>
          <p:spPr>
            <a:xfrm>
              <a:off x="17648413" y="5812561"/>
              <a:ext cx="489638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9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4" name="Grupo 34">
            <a:extLst>
              <a:ext uri="{FF2B5EF4-FFF2-40B4-BE49-F238E27FC236}">
                <a16:creationId xmlns:a16="http://schemas.microsoft.com/office/drawing/2014/main" id="{7B8B27C1-2487-D94A-AC30-60CCCF7CD68F}"/>
              </a:ext>
            </a:extLst>
          </p:cNvPr>
          <p:cNvGrpSpPr/>
          <p:nvPr/>
        </p:nvGrpSpPr>
        <p:grpSpPr>
          <a:xfrm>
            <a:off x="8182114" y="4175709"/>
            <a:ext cx="8013422" cy="8164294"/>
            <a:chOff x="14149055" y="2734858"/>
            <a:chExt cx="8051402" cy="8202989"/>
          </a:xfrm>
        </p:grpSpPr>
        <p:sp>
          <p:nvSpPr>
            <p:cNvPr id="55" name="Forma libre 539">
              <a:extLst>
                <a:ext uri="{FF2B5EF4-FFF2-40B4-BE49-F238E27FC236}">
                  <a16:creationId xmlns:a16="http://schemas.microsoft.com/office/drawing/2014/main" id="{CD3ECF4E-D649-C241-B2EB-10CC215A2458}"/>
                </a:ext>
              </a:extLst>
            </p:cNvPr>
            <p:cNvSpPr/>
            <p:nvPr/>
          </p:nvSpPr>
          <p:spPr>
            <a:xfrm>
              <a:off x="14322926" y="5683383"/>
              <a:ext cx="2778365" cy="4527203"/>
            </a:xfrm>
            <a:custGeom>
              <a:avLst/>
              <a:gdLst>
                <a:gd name="connsiteX0" fmla="*/ 255373 w 262830"/>
                <a:gd name="connsiteY0" fmla="*/ 286249 h 428267"/>
                <a:gd name="connsiteX1" fmla="*/ 159924 w 262830"/>
                <a:gd name="connsiteY1" fmla="*/ 418459 h 428267"/>
                <a:gd name="connsiteX2" fmla="*/ 28233 w 262830"/>
                <a:gd name="connsiteY2" fmla="*/ 10362 h 428267"/>
                <a:gd name="connsiteX3" fmla="*/ 28233 w 262830"/>
                <a:gd name="connsiteY3" fmla="*/ 10361 h 428267"/>
                <a:gd name="connsiteX4" fmla="*/ 183302 w 262830"/>
                <a:gd name="connsiteY4" fmla="*/ 61339 h 428267"/>
                <a:gd name="connsiteX5" fmla="*/ 173342 w 262830"/>
                <a:gd name="connsiteY5" fmla="*/ 123921 h 428267"/>
                <a:gd name="connsiteX6" fmla="*/ 255373 w 262830"/>
                <a:gd name="connsiteY6" fmla="*/ 286249 h 42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830" h="428267">
                  <a:moveTo>
                    <a:pt x="255373" y="286249"/>
                  </a:moveTo>
                  <a:lnTo>
                    <a:pt x="159924" y="418459"/>
                  </a:lnTo>
                  <a:cubicBezTo>
                    <a:pt x="32622" y="324934"/>
                    <a:pt x="-20433" y="160522"/>
                    <a:pt x="28233" y="10362"/>
                  </a:cubicBezTo>
                  <a:lnTo>
                    <a:pt x="28233" y="10361"/>
                  </a:lnTo>
                  <a:lnTo>
                    <a:pt x="183302" y="61339"/>
                  </a:lnTo>
                  <a:cubicBezTo>
                    <a:pt x="176660" y="81535"/>
                    <a:pt x="173298" y="102663"/>
                    <a:pt x="173342" y="123921"/>
                  </a:cubicBezTo>
                  <a:cubicBezTo>
                    <a:pt x="173395" y="187952"/>
                    <a:pt x="203826" y="248171"/>
                    <a:pt x="255373" y="28624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8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7" name="Forma libre 541">
              <a:extLst>
                <a:ext uri="{FF2B5EF4-FFF2-40B4-BE49-F238E27FC236}">
                  <a16:creationId xmlns:a16="http://schemas.microsoft.com/office/drawing/2014/main" id="{B83C86D2-19DB-9A4A-919B-768A4D5A821B}"/>
                </a:ext>
              </a:extLst>
            </p:cNvPr>
            <p:cNvSpPr/>
            <p:nvPr/>
          </p:nvSpPr>
          <p:spPr>
            <a:xfrm>
              <a:off x="14505857" y="3009417"/>
              <a:ext cx="3801972" cy="3358890"/>
            </a:xfrm>
            <a:custGeom>
              <a:avLst/>
              <a:gdLst>
                <a:gd name="connsiteX0" fmla="*/ 358971 w 359662"/>
                <a:gd name="connsiteY0" fmla="*/ 10361 h 317746"/>
                <a:gd name="connsiteX1" fmla="*/ 358971 w 359662"/>
                <a:gd name="connsiteY1" fmla="*/ 173794 h 317746"/>
                <a:gd name="connsiteX2" fmla="*/ 165998 w 359662"/>
                <a:gd name="connsiteY2" fmla="*/ 314293 h 317746"/>
                <a:gd name="connsiteX3" fmla="*/ 10375 w 359662"/>
                <a:gd name="connsiteY3" fmla="*/ 263730 h 317746"/>
                <a:gd name="connsiteX4" fmla="*/ 358971 w 359662"/>
                <a:gd name="connsiteY4" fmla="*/ 10361 h 3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62" h="317746">
                  <a:moveTo>
                    <a:pt x="358971" y="10361"/>
                  </a:moveTo>
                  <a:lnTo>
                    <a:pt x="358971" y="173794"/>
                  </a:lnTo>
                  <a:cubicBezTo>
                    <a:pt x="270914" y="173783"/>
                    <a:pt x="192926" y="230564"/>
                    <a:pt x="165998" y="314293"/>
                  </a:cubicBezTo>
                  <a:lnTo>
                    <a:pt x="10375" y="263730"/>
                  </a:lnTo>
                  <a:cubicBezTo>
                    <a:pt x="59305" y="112745"/>
                    <a:pt x="200067" y="10436"/>
                    <a:pt x="358971" y="1036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8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8" name="Forma libre 543">
              <a:extLst>
                <a:ext uri="{FF2B5EF4-FFF2-40B4-BE49-F238E27FC236}">
                  <a16:creationId xmlns:a16="http://schemas.microsoft.com/office/drawing/2014/main" id="{F634B51E-E31F-6E42-97F5-93B6D3482E27}"/>
                </a:ext>
              </a:extLst>
            </p:cNvPr>
            <p:cNvSpPr/>
            <p:nvPr/>
          </p:nvSpPr>
          <p:spPr>
            <a:xfrm>
              <a:off x="18190840" y="3009417"/>
              <a:ext cx="3801972" cy="3358890"/>
            </a:xfrm>
            <a:custGeom>
              <a:avLst/>
              <a:gdLst>
                <a:gd name="connsiteX0" fmla="*/ 359662 w 359662"/>
                <a:gd name="connsiteY0" fmla="*/ 265111 h 317746"/>
                <a:gd name="connsiteX1" fmla="*/ 359662 w 359662"/>
                <a:gd name="connsiteY1" fmla="*/ 265111 h 317746"/>
                <a:gd name="connsiteX2" fmla="*/ 204039 w 359662"/>
                <a:gd name="connsiteY2" fmla="*/ 315536 h 317746"/>
                <a:gd name="connsiteX3" fmla="*/ 10375 w 359662"/>
                <a:gd name="connsiteY3" fmla="*/ 173655 h 317746"/>
                <a:gd name="connsiteX4" fmla="*/ 10375 w 359662"/>
                <a:gd name="connsiteY4" fmla="*/ 10361 h 317746"/>
                <a:gd name="connsiteX5" fmla="*/ 359662 w 359662"/>
                <a:gd name="connsiteY5" fmla="*/ 265111 h 3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662" h="317746">
                  <a:moveTo>
                    <a:pt x="359662" y="265111"/>
                  </a:moveTo>
                  <a:lnTo>
                    <a:pt x="359662" y="265111"/>
                  </a:lnTo>
                  <a:lnTo>
                    <a:pt x="204039" y="315536"/>
                  </a:lnTo>
                  <a:cubicBezTo>
                    <a:pt x="177410" y="231099"/>
                    <a:pt x="99018" y="173667"/>
                    <a:pt x="10375" y="173655"/>
                  </a:cubicBezTo>
                  <a:lnTo>
                    <a:pt x="10375" y="10361"/>
                  </a:lnTo>
                  <a:cubicBezTo>
                    <a:pt x="169877" y="10416"/>
                    <a:pt x="311066" y="113392"/>
                    <a:pt x="359662" y="26511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8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0" name="Forma libre 545">
              <a:extLst>
                <a:ext uri="{FF2B5EF4-FFF2-40B4-BE49-F238E27FC236}">
                  <a16:creationId xmlns:a16="http://schemas.microsoft.com/office/drawing/2014/main" id="{C3268BE8-860C-F544-93F1-FAB2D2FFC1BA}"/>
                </a:ext>
              </a:extLst>
            </p:cNvPr>
            <p:cNvSpPr/>
            <p:nvPr/>
          </p:nvSpPr>
          <p:spPr>
            <a:xfrm>
              <a:off x="19422092" y="5703828"/>
              <a:ext cx="2778365" cy="4527203"/>
            </a:xfrm>
            <a:custGeom>
              <a:avLst/>
              <a:gdLst>
                <a:gd name="connsiteX0" fmla="*/ 260479 w 262830"/>
                <a:gd name="connsiteY0" fmla="*/ 121573 h 428267"/>
                <a:gd name="connsiteX1" fmla="*/ 218979 w 262830"/>
                <a:gd name="connsiteY1" fmla="*/ 291775 h 428267"/>
                <a:gd name="connsiteX2" fmla="*/ 107207 w 262830"/>
                <a:gd name="connsiteY2" fmla="*/ 419702 h 428267"/>
                <a:gd name="connsiteX3" fmla="*/ 10375 w 262830"/>
                <a:gd name="connsiteY3" fmla="*/ 287354 h 428267"/>
                <a:gd name="connsiteX4" fmla="*/ 96694 w 262830"/>
                <a:gd name="connsiteY4" fmla="*/ 121573 h 428267"/>
                <a:gd name="connsiteX5" fmla="*/ 87425 w 262830"/>
                <a:gd name="connsiteY5" fmla="*/ 60786 h 428267"/>
                <a:gd name="connsiteX6" fmla="*/ 243049 w 262830"/>
                <a:gd name="connsiteY6" fmla="*/ 10361 h 428267"/>
                <a:gd name="connsiteX7" fmla="*/ 260479 w 262830"/>
                <a:gd name="connsiteY7" fmla="*/ 121573 h 42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830" h="428267">
                  <a:moveTo>
                    <a:pt x="260479" y="121573"/>
                  </a:moveTo>
                  <a:cubicBezTo>
                    <a:pt x="260735" y="180836"/>
                    <a:pt x="246489" y="239264"/>
                    <a:pt x="218979" y="291775"/>
                  </a:cubicBezTo>
                  <a:cubicBezTo>
                    <a:pt x="192189" y="342517"/>
                    <a:pt x="153918" y="386320"/>
                    <a:pt x="107207" y="419702"/>
                  </a:cubicBezTo>
                  <a:lnTo>
                    <a:pt x="10375" y="287354"/>
                  </a:lnTo>
                  <a:cubicBezTo>
                    <a:pt x="64497" y="249459"/>
                    <a:pt x="96714" y="187585"/>
                    <a:pt x="96694" y="121573"/>
                  </a:cubicBezTo>
                  <a:cubicBezTo>
                    <a:pt x="96673" y="100961"/>
                    <a:pt x="93549" y="80470"/>
                    <a:pt x="87425" y="60786"/>
                  </a:cubicBezTo>
                  <a:lnTo>
                    <a:pt x="243049" y="10361"/>
                  </a:lnTo>
                  <a:cubicBezTo>
                    <a:pt x="254580" y="46309"/>
                    <a:pt x="260460" y="83825"/>
                    <a:pt x="260479" y="12157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8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2" name="Forma libre 547">
              <a:extLst>
                <a:ext uri="{FF2B5EF4-FFF2-40B4-BE49-F238E27FC236}">
                  <a16:creationId xmlns:a16="http://schemas.microsoft.com/office/drawing/2014/main" id="{1C82B639-C06A-324E-BB49-E2FCCE76E3BC}"/>
                </a:ext>
              </a:extLst>
            </p:cNvPr>
            <p:cNvSpPr/>
            <p:nvPr/>
          </p:nvSpPr>
          <p:spPr>
            <a:xfrm>
              <a:off x="15892111" y="8601232"/>
              <a:ext cx="4679351" cy="2336615"/>
            </a:xfrm>
            <a:custGeom>
              <a:avLst/>
              <a:gdLst>
                <a:gd name="connsiteX0" fmla="*/ 440309 w 442661"/>
                <a:gd name="connsiteY0" fmla="*/ 145611 h 221041"/>
                <a:gd name="connsiteX1" fmla="*/ 10375 w 442661"/>
                <a:gd name="connsiteY1" fmla="*/ 142571 h 221041"/>
                <a:gd name="connsiteX2" fmla="*/ 10375 w 442661"/>
                <a:gd name="connsiteY2" fmla="*/ 142571 h 221041"/>
                <a:gd name="connsiteX3" fmla="*/ 106515 w 442661"/>
                <a:gd name="connsiteY3" fmla="*/ 10361 h 221041"/>
                <a:gd name="connsiteX4" fmla="*/ 344031 w 442661"/>
                <a:gd name="connsiteY4" fmla="*/ 13401 h 2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661" h="221041">
                  <a:moveTo>
                    <a:pt x="440309" y="145611"/>
                  </a:moveTo>
                  <a:cubicBezTo>
                    <a:pt x="311357" y="237360"/>
                    <a:pt x="138014" y="236135"/>
                    <a:pt x="10375" y="142571"/>
                  </a:cubicBezTo>
                  <a:lnTo>
                    <a:pt x="10375" y="142571"/>
                  </a:lnTo>
                  <a:lnTo>
                    <a:pt x="106515" y="10361"/>
                  </a:lnTo>
                  <a:cubicBezTo>
                    <a:pt x="176733" y="62463"/>
                    <a:pt x="272500" y="63689"/>
                    <a:pt x="344031" y="1340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8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3" name="Forma libre 549">
              <a:extLst>
                <a:ext uri="{FF2B5EF4-FFF2-40B4-BE49-F238E27FC236}">
                  <a16:creationId xmlns:a16="http://schemas.microsoft.com/office/drawing/2014/main" id="{90A005EF-434F-5642-A482-EE5BEEB1AB4A}"/>
                </a:ext>
              </a:extLst>
            </p:cNvPr>
            <p:cNvSpPr/>
            <p:nvPr/>
          </p:nvSpPr>
          <p:spPr>
            <a:xfrm>
              <a:off x="19827150" y="5356255"/>
              <a:ext cx="2339681" cy="1606426"/>
            </a:xfrm>
            <a:custGeom>
              <a:avLst/>
              <a:gdLst>
                <a:gd name="connsiteX0" fmla="*/ 145940 w 221330"/>
                <a:gd name="connsiteY0" fmla="*/ 148374 h 151965"/>
                <a:gd name="connsiteX1" fmla="*/ 10375 w 221330"/>
                <a:gd name="connsiteY1" fmla="*/ 73082 h 151965"/>
                <a:gd name="connsiteX2" fmla="*/ 106931 w 221330"/>
                <a:gd name="connsiteY2" fmla="*/ 19617 h 151965"/>
                <a:gd name="connsiteX3" fmla="*/ 223821 w 221330"/>
                <a:gd name="connsiteY3" fmla="*/ 10361 h 151965"/>
                <a:gd name="connsiteX4" fmla="*/ 145940 w 221330"/>
                <a:gd name="connsiteY4" fmla="*/ 148374 h 15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330" h="151965">
                  <a:moveTo>
                    <a:pt x="145940" y="148374"/>
                  </a:moveTo>
                  <a:lnTo>
                    <a:pt x="10375" y="73082"/>
                  </a:lnTo>
                  <a:lnTo>
                    <a:pt x="106931" y="19617"/>
                  </a:lnTo>
                  <a:lnTo>
                    <a:pt x="223821" y="10361"/>
                  </a:lnTo>
                  <a:lnTo>
                    <a:pt x="145940" y="14837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8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4" name="Forma libre 550">
              <a:extLst>
                <a:ext uri="{FF2B5EF4-FFF2-40B4-BE49-F238E27FC236}">
                  <a16:creationId xmlns:a16="http://schemas.microsoft.com/office/drawing/2014/main" id="{BA27908D-A134-694A-9A39-8BD286FC7038}"/>
                </a:ext>
              </a:extLst>
            </p:cNvPr>
            <p:cNvSpPr/>
            <p:nvPr/>
          </p:nvSpPr>
          <p:spPr>
            <a:xfrm>
              <a:off x="17645410" y="2734858"/>
              <a:ext cx="1608530" cy="2482653"/>
            </a:xfrm>
            <a:custGeom>
              <a:avLst/>
              <a:gdLst>
                <a:gd name="connsiteX0" fmla="*/ 145110 w 152164"/>
                <a:gd name="connsiteY0" fmla="*/ 126408 h 234856"/>
                <a:gd name="connsiteX1" fmla="*/ 32093 w 152164"/>
                <a:gd name="connsiteY1" fmla="*/ 232370 h 234856"/>
                <a:gd name="connsiteX2" fmla="*/ 10375 w 152164"/>
                <a:gd name="connsiteY2" fmla="*/ 124336 h 234856"/>
                <a:gd name="connsiteX3" fmla="*/ 37073 w 152164"/>
                <a:gd name="connsiteY3" fmla="*/ 10361 h 234856"/>
                <a:gd name="connsiteX4" fmla="*/ 145110 w 152164"/>
                <a:gd name="connsiteY4" fmla="*/ 126408 h 23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64" h="234856">
                  <a:moveTo>
                    <a:pt x="145110" y="126408"/>
                  </a:moveTo>
                  <a:lnTo>
                    <a:pt x="32093" y="232370"/>
                  </a:lnTo>
                  <a:lnTo>
                    <a:pt x="10375" y="124336"/>
                  </a:lnTo>
                  <a:lnTo>
                    <a:pt x="37073" y="10361"/>
                  </a:lnTo>
                  <a:lnTo>
                    <a:pt x="145110" y="126408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8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5" name="Forma libre 551">
              <a:extLst>
                <a:ext uri="{FF2B5EF4-FFF2-40B4-BE49-F238E27FC236}">
                  <a16:creationId xmlns:a16="http://schemas.microsoft.com/office/drawing/2014/main" id="{CCB486EC-4CDF-2940-A9D1-DD2FAA303122}"/>
                </a:ext>
              </a:extLst>
            </p:cNvPr>
            <p:cNvSpPr/>
            <p:nvPr/>
          </p:nvSpPr>
          <p:spPr>
            <a:xfrm>
              <a:off x="14149055" y="5169328"/>
              <a:ext cx="2339681" cy="1606426"/>
            </a:xfrm>
            <a:custGeom>
              <a:avLst/>
              <a:gdLst>
                <a:gd name="connsiteX0" fmla="*/ 156453 w 221330"/>
                <a:gd name="connsiteY0" fmla="*/ 10361 h 151965"/>
                <a:gd name="connsiteX1" fmla="*/ 217872 w 221330"/>
                <a:gd name="connsiteY1" fmla="*/ 152519 h 151965"/>
                <a:gd name="connsiteX2" fmla="*/ 108590 w 221330"/>
                <a:gd name="connsiteY2" fmla="*/ 136079 h 151965"/>
                <a:gd name="connsiteX3" fmla="*/ 10375 w 221330"/>
                <a:gd name="connsiteY3" fmla="*/ 72253 h 151965"/>
                <a:gd name="connsiteX4" fmla="*/ 156453 w 221330"/>
                <a:gd name="connsiteY4" fmla="*/ 10361 h 15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330" h="151965">
                  <a:moveTo>
                    <a:pt x="156453" y="10361"/>
                  </a:moveTo>
                  <a:lnTo>
                    <a:pt x="217872" y="152519"/>
                  </a:lnTo>
                  <a:lnTo>
                    <a:pt x="108590" y="136079"/>
                  </a:lnTo>
                  <a:lnTo>
                    <a:pt x="10375" y="72253"/>
                  </a:lnTo>
                  <a:lnTo>
                    <a:pt x="156453" y="1036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8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6" name="Forma libre 552">
              <a:extLst>
                <a:ext uri="{FF2B5EF4-FFF2-40B4-BE49-F238E27FC236}">
                  <a16:creationId xmlns:a16="http://schemas.microsoft.com/office/drawing/2014/main" id="{CB868E16-46DB-554F-A1EA-8AC2745E3851}"/>
                </a:ext>
              </a:extLst>
            </p:cNvPr>
            <p:cNvSpPr/>
            <p:nvPr/>
          </p:nvSpPr>
          <p:spPr>
            <a:xfrm>
              <a:off x="15693239" y="8516527"/>
              <a:ext cx="1754758" cy="2044539"/>
            </a:xfrm>
            <a:custGeom>
              <a:avLst/>
              <a:gdLst>
                <a:gd name="connsiteX0" fmla="*/ 10375 w 165997"/>
                <a:gd name="connsiteY0" fmla="*/ 37439 h 193411"/>
                <a:gd name="connsiteX1" fmla="*/ 162955 w 165997"/>
                <a:gd name="connsiteY1" fmla="*/ 10361 h 193411"/>
                <a:gd name="connsiteX2" fmla="*/ 122009 w 165997"/>
                <a:gd name="connsiteY2" fmla="*/ 112731 h 193411"/>
                <a:gd name="connsiteX3" fmla="*/ 37350 w 165997"/>
                <a:gd name="connsiteY3" fmla="*/ 193549 h 193411"/>
                <a:gd name="connsiteX4" fmla="*/ 10375 w 165997"/>
                <a:gd name="connsiteY4" fmla="*/ 37439 h 19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97" h="193411">
                  <a:moveTo>
                    <a:pt x="10375" y="37439"/>
                  </a:moveTo>
                  <a:lnTo>
                    <a:pt x="162955" y="10361"/>
                  </a:lnTo>
                  <a:lnTo>
                    <a:pt x="122009" y="112731"/>
                  </a:lnTo>
                  <a:lnTo>
                    <a:pt x="37350" y="193549"/>
                  </a:lnTo>
                  <a:lnTo>
                    <a:pt x="10375" y="3743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8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7" name="Forma libre 553">
              <a:extLst>
                <a:ext uri="{FF2B5EF4-FFF2-40B4-BE49-F238E27FC236}">
                  <a16:creationId xmlns:a16="http://schemas.microsoft.com/office/drawing/2014/main" id="{D9D86A24-6447-7A4F-BBBC-3991B6469330}"/>
                </a:ext>
              </a:extLst>
            </p:cNvPr>
            <p:cNvSpPr/>
            <p:nvPr/>
          </p:nvSpPr>
          <p:spPr>
            <a:xfrm>
              <a:off x="19196899" y="8222993"/>
              <a:ext cx="1754758" cy="2044539"/>
            </a:xfrm>
            <a:custGeom>
              <a:avLst/>
              <a:gdLst>
                <a:gd name="connsiteX0" fmla="*/ 10375 w 165997"/>
                <a:gd name="connsiteY0" fmla="*/ 162604 h 193411"/>
                <a:gd name="connsiteX1" fmla="*/ 39148 w 165997"/>
                <a:gd name="connsiteY1" fmla="*/ 10361 h 193411"/>
                <a:gd name="connsiteX2" fmla="*/ 120487 w 165997"/>
                <a:gd name="connsiteY2" fmla="*/ 84963 h 193411"/>
                <a:gd name="connsiteX3" fmla="*/ 166136 w 165997"/>
                <a:gd name="connsiteY3" fmla="*/ 192720 h 193411"/>
                <a:gd name="connsiteX4" fmla="*/ 10375 w 165997"/>
                <a:gd name="connsiteY4" fmla="*/ 162604 h 19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97" h="193411">
                  <a:moveTo>
                    <a:pt x="10375" y="162604"/>
                  </a:moveTo>
                  <a:lnTo>
                    <a:pt x="39148" y="10361"/>
                  </a:lnTo>
                  <a:lnTo>
                    <a:pt x="120487" y="84963"/>
                  </a:lnTo>
                  <a:lnTo>
                    <a:pt x="166136" y="192720"/>
                  </a:lnTo>
                  <a:lnTo>
                    <a:pt x="10375" y="16260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800">
                <a:latin typeface="Poppins Medium" pitchFamily="2" charset="77"/>
                <a:cs typeface="Poppins Medium" pitchFamily="2" charset="77"/>
              </a:endParaRPr>
            </a:p>
          </p:txBody>
        </p:sp>
      </p:grp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EFDF7E58-84E9-674B-908C-59114D0F9675}"/>
              </a:ext>
            </a:extLst>
          </p:cNvPr>
          <p:cNvSpPr txBox="1"/>
          <p:nvPr/>
        </p:nvSpPr>
        <p:spPr>
          <a:xfrm rot="2444298">
            <a:off x="13265477" y="5637313"/>
            <a:ext cx="1877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Daily Cycle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2ACC82D3-DE4F-9D47-A0F7-4599494168D9}"/>
              </a:ext>
            </a:extLst>
          </p:cNvPr>
          <p:cNvSpPr txBox="1"/>
          <p:nvPr/>
        </p:nvSpPr>
        <p:spPr>
          <a:xfrm rot="17872141">
            <a:off x="13508676" y="9308514"/>
            <a:ext cx="2914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Product increment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CDFF1745-48C5-A244-97FE-9E9DFB821296}"/>
              </a:ext>
            </a:extLst>
          </p:cNvPr>
          <p:cNvSpPr txBox="1"/>
          <p:nvPr/>
        </p:nvSpPr>
        <p:spPr>
          <a:xfrm rot="470517">
            <a:off x="10970424" y="10819382"/>
            <a:ext cx="1761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Sprint Review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DDADE38E-118C-3E47-B39A-D6B7D8998E08}"/>
              </a:ext>
            </a:extLst>
          </p:cNvPr>
          <p:cNvSpPr txBox="1"/>
          <p:nvPr/>
        </p:nvSpPr>
        <p:spPr>
          <a:xfrm rot="15505831">
            <a:off x="8268560" y="8435045"/>
            <a:ext cx="2435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Update Product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259B752D-7545-3141-9677-DE0C9E903E45}"/>
              </a:ext>
            </a:extLst>
          </p:cNvPr>
          <p:cNvSpPr txBox="1"/>
          <p:nvPr/>
        </p:nvSpPr>
        <p:spPr>
          <a:xfrm rot="19500840">
            <a:off x="9513827" y="5360287"/>
            <a:ext cx="2435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Sprint Planning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FFEB2BD-AA64-6241-A2B9-0F72F4401A5E}"/>
              </a:ext>
            </a:extLst>
          </p:cNvPr>
          <p:cNvSpPr/>
          <p:nvPr/>
        </p:nvSpPr>
        <p:spPr>
          <a:xfrm>
            <a:off x="11092196" y="7189497"/>
            <a:ext cx="2306782" cy="23067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1CEC3DEF-AA55-E74E-B40E-C161B7230564}"/>
              </a:ext>
            </a:extLst>
          </p:cNvPr>
          <p:cNvSpPr txBox="1"/>
          <p:nvPr/>
        </p:nvSpPr>
        <p:spPr>
          <a:xfrm>
            <a:off x="10326888" y="8050500"/>
            <a:ext cx="3837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Sprint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C6FF1BE6-39E3-6B47-BD05-787C53033BD9}"/>
              </a:ext>
            </a:extLst>
          </p:cNvPr>
          <p:cNvSpPr/>
          <p:nvPr/>
        </p:nvSpPr>
        <p:spPr>
          <a:xfrm>
            <a:off x="3405826" y="5942597"/>
            <a:ext cx="4100672" cy="4660309"/>
          </a:xfrm>
          <a:prstGeom prst="homePlate">
            <a:avLst>
              <a:gd name="adj" fmla="val 341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entagon 80">
            <a:extLst>
              <a:ext uri="{FF2B5EF4-FFF2-40B4-BE49-F238E27FC236}">
                <a16:creationId xmlns:a16="http://schemas.microsoft.com/office/drawing/2014/main" id="{8E578783-F3C9-FE44-849E-2BA567C7E708}"/>
              </a:ext>
            </a:extLst>
          </p:cNvPr>
          <p:cNvSpPr/>
          <p:nvPr/>
        </p:nvSpPr>
        <p:spPr>
          <a:xfrm>
            <a:off x="17038348" y="5942597"/>
            <a:ext cx="4100672" cy="4660309"/>
          </a:xfrm>
          <a:prstGeom prst="homePlate">
            <a:avLst>
              <a:gd name="adj" fmla="val 341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5CE805C4-7866-C943-8792-BB05A61DE8C2}"/>
              </a:ext>
            </a:extLst>
          </p:cNvPr>
          <p:cNvSpPr txBox="1"/>
          <p:nvPr/>
        </p:nvSpPr>
        <p:spPr>
          <a:xfrm>
            <a:off x="3280568" y="8050500"/>
            <a:ext cx="3837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Preparation</a:t>
            </a:r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AD90DBF0-365C-4C49-892A-6B2B6BC90ADA}"/>
              </a:ext>
            </a:extLst>
          </p:cNvPr>
          <p:cNvSpPr txBox="1"/>
          <p:nvPr/>
        </p:nvSpPr>
        <p:spPr>
          <a:xfrm>
            <a:off x="17038348" y="8050500"/>
            <a:ext cx="3837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Deliberation</a:t>
            </a:r>
          </a:p>
        </p:txBody>
      </p:sp>
    </p:spTree>
    <p:extLst>
      <p:ext uri="{BB962C8B-B14F-4D97-AF65-F5344CB8AC3E}">
        <p14:creationId xmlns:p14="http://schemas.microsoft.com/office/powerpoint/2010/main" val="1983931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" name="Freeform 21414">
            <a:extLst>
              <a:ext uri="{FF2B5EF4-FFF2-40B4-BE49-F238E27FC236}">
                <a16:creationId xmlns:a16="http://schemas.microsoft.com/office/drawing/2014/main" id="{79026DA7-31AD-2B42-A0A5-B7B58F1DA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872" y="6286155"/>
            <a:ext cx="262061" cy="262061"/>
          </a:xfrm>
          <a:custGeom>
            <a:avLst/>
            <a:gdLst>
              <a:gd name="T0" fmla="*/ 9352 w 55"/>
              <a:gd name="T1" fmla="*/ 0 h 55"/>
              <a:gd name="T2" fmla="*/ 9352 w 55"/>
              <a:gd name="T3" fmla="*/ 0 h 55"/>
              <a:gd name="T4" fmla="*/ 18704 w 55"/>
              <a:gd name="T5" fmla="*/ 9352 h 55"/>
              <a:gd name="T6" fmla="*/ 18704 w 55"/>
              <a:gd name="T7" fmla="*/ 9352 h 55"/>
              <a:gd name="T8" fmla="*/ 9352 w 55"/>
              <a:gd name="T9" fmla="*/ 18704 h 55"/>
              <a:gd name="T10" fmla="*/ 9352 w 55"/>
              <a:gd name="T11" fmla="*/ 18704 h 55"/>
              <a:gd name="T12" fmla="*/ 0 w 55"/>
              <a:gd name="T13" fmla="*/ 9352 h 55"/>
              <a:gd name="T14" fmla="*/ 0 w 55"/>
              <a:gd name="T15" fmla="*/ 9352 h 55"/>
              <a:gd name="T16" fmla="*/ 9352 w 55"/>
              <a:gd name="T17" fmla="*/ 0 h 5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" h="55">
                <a:moveTo>
                  <a:pt x="27" y="0"/>
                </a:moveTo>
                <a:lnTo>
                  <a:pt x="27" y="0"/>
                </a:lnTo>
                <a:cubicBezTo>
                  <a:pt x="42" y="0"/>
                  <a:pt x="54" y="12"/>
                  <a:pt x="54" y="27"/>
                </a:cubicBezTo>
                <a:cubicBezTo>
                  <a:pt x="54" y="42"/>
                  <a:pt x="42" y="54"/>
                  <a:pt x="27" y="54"/>
                </a:cubicBezTo>
                <a:cubicBezTo>
                  <a:pt x="12" y="54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21521">
            <a:extLst>
              <a:ext uri="{FF2B5EF4-FFF2-40B4-BE49-F238E27FC236}">
                <a16:creationId xmlns:a16="http://schemas.microsoft.com/office/drawing/2014/main" id="{A9D1424F-ED6C-BA4C-AC81-B9D01A00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872" y="9911337"/>
            <a:ext cx="262061" cy="262061"/>
          </a:xfrm>
          <a:custGeom>
            <a:avLst/>
            <a:gdLst>
              <a:gd name="T0" fmla="*/ 9352 w 55"/>
              <a:gd name="T1" fmla="*/ 0 h 55"/>
              <a:gd name="T2" fmla="*/ 9352 w 55"/>
              <a:gd name="T3" fmla="*/ 0 h 55"/>
              <a:gd name="T4" fmla="*/ 18704 w 55"/>
              <a:gd name="T5" fmla="*/ 9352 h 55"/>
              <a:gd name="T6" fmla="*/ 18704 w 55"/>
              <a:gd name="T7" fmla="*/ 9352 h 55"/>
              <a:gd name="T8" fmla="*/ 9352 w 55"/>
              <a:gd name="T9" fmla="*/ 18704 h 55"/>
              <a:gd name="T10" fmla="*/ 9352 w 55"/>
              <a:gd name="T11" fmla="*/ 18704 h 55"/>
              <a:gd name="T12" fmla="*/ 0 w 55"/>
              <a:gd name="T13" fmla="*/ 9352 h 55"/>
              <a:gd name="T14" fmla="*/ 0 w 55"/>
              <a:gd name="T15" fmla="*/ 9352 h 55"/>
              <a:gd name="T16" fmla="*/ 9352 w 55"/>
              <a:gd name="T17" fmla="*/ 0 h 5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" h="55">
                <a:moveTo>
                  <a:pt x="27" y="0"/>
                </a:moveTo>
                <a:lnTo>
                  <a:pt x="27" y="0"/>
                </a:lnTo>
                <a:cubicBezTo>
                  <a:pt x="42" y="0"/>
                  <a:pt x="54" y="12"/>
                  <a:pt x="54" y="27"/>
                </a:cubicBezTo>
                <a:cubicBezTo>
                  <a:pt x="54" y="42"/>
                  <a:pt x="42" y="54"/>
                  <a:pt x="27" y="54"/>
                </a:cubicBezTo>
                <a:cubicBezTo>
                  <a:pt x="12" y="54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21627">
            <a:extLst>
              <a:ext uri="{FF2B5EF4-FFF2-40B4-BE49-F238E27FC236}">
                <a16:creationId xmlns:a16="http://schemas.microsoft.com/office/drawing/2014/main" id="{98BDD786-B900-B34A-AFA7-AE53BF47F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8713" y="6264323"/>
            <a:ext cx="262061" cy="262061"/>
          </a:xfrm>
          <a:custGeom>
            <a:avLst/>
            <a:gdLst>
              <a:gd name="T0" fmla="*/ 9525 w 54"/>
              <a:gd name="T1" fmla="*/ 0 h 53"/>
              <a:gd name="T2" fmla="*/ 9525 w 54"/>
              <a:gd name="T3" fmla="*/ 0 h 53"/>
              <a:gd name="T4" fmla="*/ 18697 w 54"/>
              <a:gd name="T5" fmla="*/ 8986 h 53"/>
              <a:gd name="T6" fmla="*/ 18697 w 54"/>
              <a:gd name="T7" fmla="*/ 8986 h 53"/>
              <a:gd name="T8" fmla="*/ 9525 w 54"/>
              <a:gd name="T9" fmla="*/ 18691 h 53"/>
              <a:gd name="T10" fmla="*/ 9525 w 54"/>
              <a:gd name="T11" fmla="*/ 18691 h 53"/>
              <a:gd name="T12" fmla="*/ 0 w 54"/>
              <a:gd name="T13" fmla="*/ 8986 h 53"/>
              <a:gd name="T14" fmla="*/ 0 w 54"/>
              <a:gd name="T15" fmla="*/ 8986 h 53"/>
              <a:gd name="T16" fmla="*/ 9525 w 54"/>
              <a:gd name="T17" fmla="*/ 0 h 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53">
                <a:moveTo>
                  <a:pt x="27" y="0"/>
                </a:moveTo>
                <a:lnTo>
                  <a:pt x="27" y="0"/>
                </a:lnTo>
                <a:cubicBezTo>
                  <a:pt x="41" y="0"/>
                  <a:pt x="53" y="12"/>
                  <a:pt x="53" y="25"/>
                </a:cubicBezTo>
                <a:cubicBezTo>
                  <a:pt x="53" y="40"/>
                  <a:pt x="41" y="52"/>
                  <a:pt x="27" y="52"/>
                </a:cubicBezTo>
                <a:cubicBezTo>
                  <a:pt x="12" y="52"/>
                  <a:pt x="0" y="40"/>
                  <a:pt x="0" y="25"/>
                </a:cubicBezTo>
                <a:cubicBezTo>
                  <a:pt x="0" y="12"/>
                  <a:pt x="12" y="0"/>
                  <a:pt x="2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Freeform 21735">
            <a:extLst>
              <a:ext uri="{FF2B5EF4-FFF2-40B4-BE49-F238E27FC236}">
                <a16:creationId xmlns:a16="http://schemas.microsoft.com/office/drawing/2014/main" id="{09A22448-B6AC-C84C-8AA5-CE8D0D9C3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8713" y="9845829"/>
            <a:ext cx="262061" cy="262061"/>
          </a:xfrm>
          <a:custGeom>
            <a:avLst/>
            <a:gdLst>
              <a:gd name="T0" fmla="*/ 9525 w 54"/>
              <a:gd name="T1" fmla="*/ 0 h 54"/>
              <a:gd name="T2" fmla="*/ 9525 w 54"/>
              <a:gd name="T3" fmla="*/ 0 h 54"/>
              <a:gd name="T4" fmla="*/ 18697 w 54"/>
              <a:gd name="T5" fmla="*/ 9525 h 54"/>
              <a:gd name="T6" fmla="*/ 18697 w 54"/>
              <a:gd name="T7" fmla="*/ 9525 h 54"/>
              <a:gd name="T8" fmla="*/ 9525 w 54"/>
              <a:gd name="T9" fmla="*/ 18697 h 54"/>
              <a:gd name="T10" fmla="*/ 9525 w 54"/>
              <a:gd name="T11" fmla="*/ 18697 h 54"/>
              <a:gd name="T12" fmla="*/ 0 w 54"/>
              <a:gd name="T13" fmla="*/ 9525 h 54"/>
              <a:gd name="T14" fmla="*/ 0 w 54"/>
              <a:gd name="T15" fmla="*/ 9525 h 54"/>
              <a:gd name="T16" fmla="*/ 9525 w 54"/>
              <a:gd name="T17" fmla="*/ 0 h 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54">
                <a:moveTo>
                  <a:pt x="27" y="0"/>
                </a:moveTo>
                <a:lnTo>
                  <a:pt x="27" y="0"/>
                </a:lnTo>
                <a:cubicBezTo>
                  <a:pt x="41" y="0"/>
                  <a:pt x="53" y="12"/>
                  <a:pt x="53" y="27"/>
                </a:cubicBezTo>
                <a:cubicBezTo>
                  <a:pt x="53" y="41"/>
                  <a:pt x="41" y="53"/>
                  <a:pt x="27" y="53"/>
                </a:cubicBezTo>
                <a:cubicBezTo>
                  <a:pt x="12" y="53"/>
                  <a:pt x="0" y="41"/>
                  <a:pt x="0" y="27"/>
                </a:cubicBezTo>
                <a:cubicBezTo>
                  <a:pt x="0" y="12"/>
                  <a:pt x="12" y="0"/>
                  <a:pt x="2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Freeform 22061">
            <a:extLst>
              <a:ext uri="{FF2B5EF4-FFF2-40B4-BE49-F238E27FC236}">
                <a16:creationId xmlns:a16="http://schemas.microsoft.com/office/drawing/2014/main" id="{3416FD66-4A05-5D4D-97BE-9F7FECED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317" y="7247046"/>
            <a:ext cx="589632" cy="1943629"/>
          </a:xfrm>
          <a:custGeom>
            <a:avLst/>
            <a:gdLst>
              <a:gd name="T0" fmla="*/ 32328 w 118"/>
              <a:gd name="T1" fmla="*/ 135868 h 391"/>
              <a:gd name="T2" fmla="*/ 32328 w 118"/>
              <a:gd name="T3" fmla="*/ 135868 h 391"/>
              <a:gd name="T4" fmla="*/ 29422 w 118"/>
              <a:gd name="T5" fmla="*/ 140204 h 391"/>
              <a:gd name="T6" fmla="*/ 29422 w 118"/>
              <a:gd name="T7" fmla="*/ 140204 h 391"/>
              <a:gd name="T8" fmla="*/ 24700 w 118"/>
              <a:gd name="T9" fmla="*/ 138036 h 391"/>
              <a:gd name="T10" fmla="*/ 24700 w 118"/>
              <a:gd name="T11" fmla="*/ 138036 h 391"/>
              <a:gd name="T12" fmla="*/ 21431 w 118"/>
              <a:gd name="T13" fmla="*/ 17706 h 391"/>
              <a:gd name="T14" fmla="*/ 4722 w 118"/>
              <a:gd name="T15" fmla="*/ 33244 h 391"/>
              <a:gd name="T16" fmla="*/ 0 w 118"/>
              <a:gd name="T17" fmla="*/ 27824 h 391"/>
              <a:gd name="T18" fmla="*/ 29422 w 118"/>
              <a:gd name="T19" fmla="*/ 0 h 391"/>
              <a:gd name="T20" fmla="*/ 42499 w 118"/>
              <a:gd name="T21" fmla="*/ 38664 h 391"/>
              <a:gd name="T22" fmla="*/ 35234 w 118"/>
              <a:gd name="T23" fmla="*/ 40833 h 391"/>
              <a:gd name="T24" fmla="*/ 28333 w 118"/>
              <a:gd name="T25" fmla="*/ 19874 h 391"/>
              <a:gd name="T26" fmla="*/ 28333 w 118"/>
              <a:gd name="T27" fmla="*/ 19874 h 391"/>
              <a:gd name="T28" fmla="*/ 32328 w 118"/>
              <a:gd name="T29" fmla="*/ 135868 h 39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8" h="391">
                <a:moveTo>
                  <a:pt x="89" y="376"/>
                </a:moveTo>
                <a:lnTo>
                  <a:pt x="89" y="376"/>
                </a:lnTo>
                <a:cubicBezTo>
                  <a:pt x="90" y="382"/>
                  <a:pt x="88" y="387"/>
                  <a:pt x="81" y="388"/>
                </a:cubicBezTo>
                <a:cubicBezTo>
                  <a:pt x="76" y="390"/>
                  <a:pt x="69" y="387"/>
                  <a:pt x="68" y="382"/>
                </a:cubicBezTo>
                <a:cubicBezTo>
                  <a:pt x="39" y="274"/>
                  <a:pt x="34" y="159"/>
                  <a:pt x="59" y="49"/>
                </a:cubicBezTo>
                <a:lnTo>
                  <a:pt x="13" y="92"/>
                </a:lnTo>
                <a:lnTo>
                  <a:pt x="0" y="77"/>
                </a:lnTo>
                <a:lnTo>
                  <a:pt x="81" y="0"/>
                </a:lnTo>
                <a:lnTo>
                  <a:pt x="117" y="107"/>
                </a:lnTo>
                <a:lnTo>
                  <a:pt x="97" y="113"/>
                </a:lnTo>
                <a:lnTo>
                  <a:pt x="78" y="55"/>
                </a:lnTo>
                <a:cubicBezTo>
                  <a:pt x="55" y="160"/>
                  <a:pt x="57" y="273"/>
                  <a:pt x="89" y="37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Freeform 22062">
            <a:extLst>
              <a:ext uri="{FF2B5EF4-FFF2-40B4-BE49-F238E27FC236}">
                <a16:creationId xmlns:a16="http://schemas.microsoft.com/office/drawing/2014/main" id="{CBC6A317-6C6A-FB4C-95AC-3CF7ED765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4255" y="11177966"/>
            <a:ext cx="1921784" cy="589645"/>
          </a:xfrm>
          <a:custGeom>
            <a:avLst/>
            <a:gdLst>
              <a:gd name="T0" fmla="*/ 134327 w 390"/>
              <a:gd name="T1" fmla="*/ 10716 h 120"/>
              <a:gd name="T2" fmla="*/ 134327 w 390"/>
              <a:gd name="T3" fmla="*/ 10716 h 120"/>
              <a:gd name="T4" fmla="*/ 138984 w 390"/>
              <a:gd name="T5" fmla="*/ 12859 h 120"/>
              <a:gd name="T6" fmla="*/ 138984 w 390"/>
              <a:gd name="T7" fmla="*/ 12859 h 120"/>
              <a:gd name="T8" fmla="*/ 136476 w 390"/>
              <a:gd name="T9" fmla="*/ 17502 h 120"/>
              <a:gd name="T10" fmla="*/ 136476 w 390"/>
              <a:gd name="T11" fmla="*/ 17502 h 120"/>
              <a:gd name="T12" fmla="*/ 17552 w 390"/>
              <a:gd name="T13" fmla="*/ 21432 h 120"/>
              <a:gd name="T14" fmla="*/ 32597 w 390"/>
              <a:gd name="T15" fmla="*/ 37148 h 120"/>
              <a:gd name="T16" fmla="*/ 27224 w 390"/>
              <a:gd name="T17" fmla="*/ 42506 h 120"/>
              <a:gd name="T18" fmla="*/ 0 w 390"/>
              <a:gd name="T19" fmla="*/ 13573 h 120"/>
              <a:gd name="T20" fmla="*/ 37612 w 390"/>
              <a:gd name="T21" fmla="*/ 0 h 120"/>
              <a:gd name="T22" fmla="*/ 39761 w 390"/>
              <a:gd name="T23" fmla="*/ 7144 h 120"/>
              <a:gd name="T24" fmla="*/ 19701 w 390"/>
              <a:gd name="T25" fmla="*/ 14288 h 120"/>
              <a:gd name="T26" fmla="*/ 19701 w 390"/>
              <a:gd name="T27" fmla="*/ 14288 h 120"/>
              <a:gd name="T28" fmla="*/ 134327 w 390"/>
              <a:gd name="T29" fmla="*/ 10716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90" h="120">
                <a:moveTo>
                  <a:pt x="375" y="30"/>
                </a:moveTo>
                <a:lnTo>
                  <a:pt x="375" y="30"/>
                </a:lnTo>
                <a:cubicBezTo>
                  <a:pt x="381" y="28"/>
                  <a:pt x="387" y="31"/>
                  <a:pt x="388" y="36"/>
                </a:cubicBezTo>
                <a:cubicBezTo>
                  <a:pt x="389" y="42"/>
                  <a:pt x="387" y="48"/>
                  <a:pt x="381" y="49"/>
                </a:cubicBezTo>
                <a:cubicBezTo>
                  <a:pt x="273" y="80"/>
                  <a:pt x="158" y="84"/>
                  <a:pt x="49" y="60"/>
                </a:cubicBezTo>
                <a:lnTo>
                  <a:pt x="91" y="104"/>
                </a:lnTo>
                <a:lnTo>
                  <a:pt x="76" y="119"/>
                </a:lnTo>
                <a:lnTo>
                  <a:pt x="0" y="38"/>
                </a:lnTo>
                <a:lnTo>
                  <a:pt x="105" y="0"/>
                </a:lnTo>
                <a:lnTo>
                  <a:pt x="111" y="20"/>
                </a:lnTo>
                <a:lnTo>
                  <a:pt x="55" y="40"/>
                </a:lnTo>
                <a:cubicBezTo>
                  <a:pt x="160" y="63"/>
                  <a:pt x="271" y="60"/>
                  <a:pt x="375" y="3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Freeform 22063">
            <a:extLst>
              <a:ext uri="{FF2B5EF4-FFF2-40B4-BE49-F238E27FC236}">
                <a16:creationId xmlns:a16="http://schemas.microsoft.com/office/drawing/2014/main" id="{E18C135C-C68D-374E-96D3-55B6C76F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7007" y="7290723"/>
            <a:ext cx="589645" cy="1921782"/>
          </a:xfrm>
          <a:custGeom>
            <a:avLst/>
            <a:gdLst>
              <a:gd name="T0" fmla="*/ 10716 w 120"/>
              <a:gd name="T1" fmla="*/ 4657 h 390"/>
              <a:gd name="T2" fmla="*/ 10716 w 120"/>
              <a:gd name="T3" fmla="*/ 4657 h 390"/>
              <a:gd name="T4" fmla="*/ 12859 w 120"/>
              <a:gd name="T5" fmla="*/ 358 h 390"/>
              <a:gd name="T6" fmla="*/ 12859 w 120"/>
              <a:gd name="T7" fmla="*/ 358 h 390"/>
              <a:gd name="T8" fmla="*/ 17502 w 120"/>
              <a:gd name="T9" fmla="*/ 3224 h 390"/>
              <a:gd name="T10" fmla="*/ 17502 w 120"/>
              <a:gd name="T11" fmla="*/ 3224 h 390"/>
              <a:gd name="T12" fmla="*/ 21432 w 120"/>
              <a:gd name="T13" fmla="*/ 121790 h 390"/>
              <a:gd name="T14" fmla="*/ 37148 w 120"/>
              <a:gd name="T15" fmla="*/ 107103 h 390"/>
              <a:gd name="T16" fmla="*/ 42506 w 120"/>
              <a:gd name="T17" fmla="*/ 112476 h 390"/>
              <a:gd name="T18" fmla="*/ 12859 w 120"/>
              <a:gd name="T19" fmla="*/ 139342 h 390"/>
              <a:gd name="T20" fmla="*/ 0 w 120"/>
              <a:gd name="T21" fmla="*/ 101730 h 390"/>
              <a:gd name="T22" fmla="*/ 7144 w 120"/>
              <a:gd name="T23" fmla="*/ 99223 h 390"/>
              <a:gd name="T24" fmla="*/ 13930 w 120"/>
              <a:gd name="T25" fmla="*/ 119641 h 390"/>
              <a:gd name="T26" fmla="*/ 13930 w 120"/>
              <a:gd name="T27" fmla="*/ 119641 h 390"/>
              <a:gd name="T28" fmla="*/ 10716 w 120"/>
              <a:gd name="T29" fmla="*/ 4657 h 39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20" h="390">
                <a:moveTo>
                  <a:pt x="30" y="13"/>
                </a:moveTo>
                <a:lnTo>
                  <a:pt x="30" y="13"/>
                </a:lnTo>
                <a:cubicBezTo>
                  <a:pt x="27" y="9"/>
                  <a:pt x="32" y="2"/>
                  <a:pt x="36" y="1"/>
                </a:cubicBezTo>
                <a:cubicBezTo>
                  <a:pt x="42" y="0"/>
                  <a:pt x="48" y="2"/>
                  <a:pt x="49" y="9"/>
                </a:cubicBezTo>
                <a:cubicBezTo>
                  <a:pt x="81" y="117"/>
                  <a:pt x="83" y="231"/>
                  <a:pt x="60" y="340"/>
                </a:cubicBezTo>
                <a:lnTo>
                  <a:pt x="104" y="299"/>
                </a:lnTo>
                <a:lnTo>
                  <a:pt x="119" y="314"/>
                </a:lnTo>
                <a:lnTo>
                  <a:pt x="36" y="389"/>
                </a:lnTo>
                <a:lnTo>
                  <a:pt x="0" y="284"/>
                </a:lnTo>
                <a:lnTo>
                  <a:pt x="20" y="277"/>
                </a:lnTo>
                <a:lnTo>
                  <a:pt x="39" y="334"/>
                </a:lnTo>
                <a:cubicBezTo>
                  <a:pt x="62" y="229"/>
                  <a:pt x="60" y="118"/>
                  <a:pt x="30" y="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Freeform 22064">
            <a:extLst>
              <a:ext uri="{FF2B5EF4-FFF2-40B4-BE49-F238E27FC236}">
                <a16:creationId xmlns:a16="http://schemas.microsoft.com/office/drawing/2014/main" id="{94992D66-9185-2D48-AB4B-C62EE72B7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6087" y="4691955"/>
            <a:ext cx="1921784" cy="589632"/>
          </a:xfrm>
          <a:custGeom>
            <a:avLst/>
            <a:gdLst>
              <a:gd name="T0" fmla="*/ 5015 w 390"/>
              <a:gd name="T1" fmla="*/ 32328 h 118"/>
              <a:gd name="T2" fmla="*/ 5015 w 390"/>
              <a:gd name="T3" fmla="*/ 32328 h 118"/>
              <a:gd name="T4" fmla="*/ 358 w 390"/>
              <a:gd name="T5" fmla="*/ 29422 h 118"/>
              <a:gd name="T6" fmla="*/ 358 w 390"/>
              <a:gd name="T7" fmla="*/ 29422 h 118"/>
              <a:gd name="T8" fmla="*/ 3224 w 390"/>
              <a:gd name="T9" fmla="*/ 24700 h 118"/>
              <a:gd name="T10" fmla="*/ 3224 w 390"/>
              <a:gd name="T11" fmla="*/ 24700 h 118"/>
              <a:gd name="T12" fmla="*/ 121790 w 390"/>
              <a:gd name="T13" fmla="*/ 21431 h 118"/>
              <a:gd name="T14" fmla="*/ 106745 w 390"/>
              <a:gd name="T15" fmla="*/ 4722 h 118"/>
              <a:gd name="T16" fmla="*/ 112476 w 390"/>
              <a:gd name="T17" fmla="*/ 0 h 118"/>
              <a:gd name="T18" fmla="*/ 139342 w 390"/>
              <a:gd name="T19" fmla="*/ 29422 h 118"/>
              <a:gd name="T20" fmla="*/ 101730 w 390"/>
              <a:gd name="T21" fmla="*/ 42499 h 118"/>
              <a:gd name="T22" fmla="*/ 99581 w 390"/>
              <a:gd name="T23" fmla="*/ 35234 h 118"/>
              <a:gd name="T24" fmla="*/ 120357 w 390"/>
              <a:gd name="T25" fmla="*/ 28333 h 118"/>
              <a:gd name="T26" fmla="*/ 120357 w 390"/>
              <a:gd name="T27" fmla="*/ 28333 h 118"/>
              <a:gd name="T28" fmla="*/ 5015 w 390"/>
              <a:gd name="T29" fmla="*/ 32328 h 1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90" h="118">
                <a:moveTo>
                  <a:pt x="14" y="89"/>
                </a:moveTo>
                <a:lnTo>
                  <a:pt x="14" y="89"/>
                </a:lnTo>
                <a:cubicBezTo>
                  <a:pt x="9" y="90"/>
                  <a:pt x="3" y="88"/>
                  <a:pt x="1" y="81"/>
                </a:cubicBezTo>
                <a:cubicBezTo>
                  <a:pt x="0" y="76"/>
                  <a:pt x="3" y="71"/>
                  <a:pt x="9" y="68"/>
                </a:cubicBezTo>
                <a:cubicBezTo>
                  <a:pt x="117" y="39"/>
                  <a:pt x="231" y="34"/>
                  <a:pt x="340" y="59"/>
                </a:cubicBezTo>
                <a:lnTo>
                  <a:pt x="298" y="13"/>
                </a:lnTo>
                <a:lnTo>
                  <a:pt x="314" y="0"/>
                </a:lnTo>
                <a:lnTo>
                  <a:pt x="389" y="81"/>
                </a:lnTo>
                <a:lnTo>
                  <a:pt x="284" y="117"/>
                </a:lnTo>
                <a:lnTo>
                  <a:pt x="278" y="97"/>
                </a:lnTo>
                <a:lnTo>
                  <a:pt x="336" y="78"/>
                </a:lnTo>
                <a:cubicBezTo>
                  <a:pt x="229" y="55"/>
                  <a:pt x="118" y="57"/>
                  <a:pt x="14" y="8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Freeform 22065">
            <a:extLst>
              <a:ext uri="{FF2B5EF4-FFF2-40B4-BE49-F238E27FC236}">
                <a16:creationId xmlns:a16="http://schemas.microsoft.com/office/drawing/2014/main" id="{9A0B7A10-D100-0449-96E4-DD47BC82A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502" y="4779309"/>
            <a:ext cx="3319444" cy="3319443"/>
          </a:xfrm>
          <a:custGeom>
            <a:avLst/>
            <a:gdLst>
              <a:gd name="T0" fmla="*/ 107884 w 671"/>
              <a:gd name="T1" fmla="*/ 15081 h 672"/>
              <a:gd name="T2" fmla="*/ 15104 w 671"/>
              <a:gd name="T3" fmla="*/ 108082 h 672"/>
              <a:gd name="T4" fmla="*/ 15104 w 671"/>
              <a:gd name="T5" fmla="*/ 108082 h 672"/>
              <a:gd name="T6" fmla="*/ 15104 w 671"/>
              <a:gd name="T7" fmla="*/ 132859 h 672"/>
              <a:gd name="T8" fmla="*/ 107884 w 671"/>
              <a:gd name="T9" fmla="*/ 226219 h 672"/>
              <a:gd name="T10" fmla="*/ 107884 w 671"/>
              <a:gd name="T11" fmla="*/ 226219 h 672"/>
              <a:gd name="T12" fmla="*/ 133416 w 671"/>
              <a:gd name="T13" fmla="*/ 226219 h 672"/>
              <a:gd name="T14" fmla="*/ 225837 w 671"/>
              <a:gd name="T15" fmla="*/ 132859 h 672"/>
              <a:gd name="T16" fmla="*/ 225837 w 671"/>
              <a:gd name="T17" fmla="*/ 132859 h 672"/>
              <a:gd name="T18" fmla="*/ 225837 w 671"/>
              <a:gd name="T19" fmla="*/ 108082 h 672"/>
              <a:gd name="T20" fmla="*/ 133416 w 671"/>
              <a:gd name="T21" fmla="*/ 15081 h 672"/>
              <a:gd name="T22" fmla="*/ 133416 w 671"/>
              <a:gd name="T23" fmla="*/ 15081 h 672"/>
              <a:gd name="T24" fmla="*/ 107884 w 671"/>
              <a:gd name="T25" fmla="*/ 15081 h 672"/>
              <a:gd name="T26" fmla="*/ 9350 w 671"/>
              <a:gd name="T27" fmla="*/ 102696 h 672"/>
              <a:gd name="T28" fmla="*/ 102490 w 671"/>
              <a:gd name="T29" fmla="*/ 9695 h 672"/>
              <a:gd name="T30" fmla="*/ 102490 w 671"/>
              <a:gd name="T31" fmla="*/ 9695 h 672"/>
              <a:gd name="T32" fmla="*/ 138091 w 671"/>
              <a:gd name="T33" fmla="*/ 9695 h 672"/>
              <a:gd name="T34" fmla="*/ 231231 w 671"/>
              <a:gd name="T35" fmla="*/ 102696 h 672"/>
              <a:gd name="T36" fmla="*/ 231231 w 671"/>
              <a:gd name="T37" fmla="*/ 102696 h 672"/>
              <a:gd name="T38" fmla="*/ 231231 w 671"/>
              <a:gd name="T39" fmla="*/ 138245 h 672"/>
              <a:gd name="T40" fmla="*/ 138091 w 671"/>
              <a:gd name="T41" fmla="*/ 231246 h 672"/>
              <a:gd name="T42" fmla="*/ 138091 w 671"/>
              <a:gd name="T43" fmla="*/ 231246 h 672"/>
              <a:gd name="T44" fmla="*/ 102490 w 671"/>
              <a:gd name="T45" fmla="*/ 231246 h 672"/>
              <a:gd name="T46" fmla="*/ 9350 w 671"/>
              <a:gd name="T47" fmla="*/ 138245 h 672"/>
              <a:gd name="T48" fmla="*/ 9350 w 671"/>
              <a:gd name="T49" fmla="*/ 138245 h 672"/>
              <a:gd name="T50" fmla="*/ 9350 w 671"/>
              <a:gd name="T51" fmla="*/ 102696 h 6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71" h="672">
                <a:moveTo>
                  <a:pt x="300" y="42"/>
                </a:moveTo>
                <a:lnTo>
                  <a:pt x="42" y="301"/>
                </a:lnTo>
                <a:cubicBezTo>
                  <a:pt x="22" y="320"/>
                  <a:pt x="22" y="351"/>
                  <a:pt x="42" y="370"/>
                </a:cubicBezTo>
                <a:lnTo>
                  <a:pt x="300" y="630"/>
                </a:lnTo>
                <a:cubicBezTo>
                  <a:pt x="319" y="648"/>
                  <a:pt x="351" y="648"/>
                  <a:pt x="371" y="630"/>
                </a:cubicBezTo>
                <a:lnTo>
                  <a:pt x="628" y="370"/>
                </a:lnTo>
                <a:cubicBezTo>
                  <a:pt x="647" y="351"/>
                  <a:pt x="647" y="320"/>
                  <a:pt x="628" y="301"/>
                </a:cubicBezTo>
                <a:lnTo>
                  <a:pt x="371" y="42"/>
                </a:lnTo>
                <a:cubicBezTo>
                  <a:pt x="351" y="22"/>
                  <a:pt x="319" y="22"/>
                  <a:pt x="300" y="42"/>
                </a:cubicBezTo>
                <a:close/>
                <a:moveTo>
                  <a:pt x="26" y="286"/>
                </a:moveTo>
                <a:lnTo>
                  <a:pt x="285" y="27"/>
                </a:lnTo>
                <a:cubicBezTo>
                  <a:pt x="313" y="0"/>
                  <a:pt x="358" y="0"/>
                  <a:pt x="384" y="27"/>
                </a:cubicBezTo>
                <a:lnTo>
                  <a:pt x="643" y="286"/>
                </a:lnTo>
                <a:cubicBezTo>
                  <a:pt x="670" y="314"/>
                  <a:pt x="670" y="359"/>
                  <a:pt x="643" y="385"/>
                </a:cubicBezTo>
                <a:lnTo>
                  <a:pt x="384" y="644"/>
                </a:lnTo>
                <a:cubicBezTo>
                  <a:pt x="358" y="671"/>
                  <a:pt x="313" y="671"/>
                  <a:pt x="285" y="644"/>
                </a:cubicBezTo>
                <a:lnTo>
                  <a:pt x="26" y="385"/>
                </a:lnTo>
                <a:cubicBezTo>
                  <a:pt x="0" y="359"/>
                  <a:pt x="0" y="314"/>
                  <a:pt x="26" y="2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Freeform 22066">
            <a:extLst>
              <a:ext uri="{FF2B5EF4-FFF2-40B4-BE49-F238E27FC236}">
                <a16:creationId xmlns:a16="http://schemas.microsoft.com/office/drawing/2014/main" id="{28431868-77C8-BF46-B916-68CFDE828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6177" y="4779309"/>
            <a:ext cx="3341275" cy="3319443"/>
          </a:xfrm>
          <a:custGeom>
            <a:avLst/>
            <a:gdLst>
              <a:gd name="T0" fmla="*/ 227729 w 673"/>
              <a:gd name="T1" fmla="*/ 108082 h 672"/>
              <a:gd name="T2" fmla="*/ 133895 w 673"/>
              <a:gd name="T3" fmla="*/ 15081 h 672"/>
              <a:gd name="T4" fmla="*/ 133895 w 673"/>
              <a:gd name="T5" fmla="*/ 15081 h 672"/>
              <a:gd name="T6" fmla="*/ 108631 w 673"/>
              <a:gd name="T7" fmla="*/ 15081 h 672"/>
              <a:gd name="T8" fmla="*/ 14797 w 673"/>
              <a:gd name="T9" fmla="*/ 108082 h 672"/>
              <a:gd name="T10" fmla="*/ 14797 w 673"/>
              <a:gd name="T11" fmla="*/ 108082 h 672"/>
              <a:gd name="T12" fmla="*/ 14797 w 673"/>
              <a:gd name="T13" fmla="*/ 132859 h 672"/>
              <a:gd name="T14" fmla="*/ 108631 w 673"/>
              <a:gd name="T15" fmla="*/ 226219 h 672"/>
              <a:gd name="T16" fmla="*/ 108631 w 673"/>
              <a:gd name="T17" fmla="*/ 226219 h 672"/>
              <a:gd name="T18" fmla="*/ 133895 w 673"/>
              <a:gd name="T19" fmla="*/ 226219 h 672"/>
              <a:gd name="T20" fmla="*/ 227729 w 673"/>
              <a:gd name="T21" fmla="*/ 132859 h 672"/>
              <a:gd name="T22" fmla="*/ 227729 w 673"/>
              <a:gd name="T23" fmla="*/ 132859 h 672"/>
              <a:gd name="T24" fmla="*/ 227729 w 673"/>
              <a:gd name="T25" fmla="*/ 108082 h 672"/>
              <a:gd name="T26" fmla="*/ 138947 w 673"/>
              <a:gd name="T27" fmla="*/ 9695 h 672"/>
              <a:gd name="T28" fmla="*/ 232421 w 673"/>
              <a:gd name="T29" fmla="*/ 102696 h 672"/>
              <a:gd name="T30" fmla="*/ 232421 w 673"/>
              <a:gd name="T31" fmla="*/ 102696 h 672"/>
              <a:gd name="T32" fmla="*/ 232421 w 673"/>
              <a:gd name="T33" fmla="*/ 138245 h 672"/>
              <a:gd name="T34" fmla="*/ 138947 w 673"/>
              <a:gd name="T35" fmla="*/ 231246 h 672"/>
              <a:gd name="T36" fmla="*/ 138947 w 673"/>
              <a:gd name="T37" fmla="*/ 231246 h 672"/>
              <a:gd name="T38" fmla="*/ 103218 w 673"/>
              <a:gd name="T39" fmla="*/ 231246 h 672"/>
              <a:gd name="T40" fmla="*/ 10105 w 673"/>
              <a:gd name="T41" fmla="*/ 138245 h 672"/>
              <a:gd name="T42" fmla="*/ 10105 w 673"/>
              <a:gd name="T43" fmla="*/ 138245 h 672"/>
              <a:gd name="T44" fmla="*/ 10105 w 673"/>
              <a:gd name="T45" fmla="*/ 102696 h 672"/>
              <a:gd name="T46" fmla="*/ 103218 w 673"/>
              <a:gd name="T47" fmla="*/ 9695 h 672"/>
              <a:gd name="T48" fmla="*/ 103218 w 673"/>
              <a:gd name="T49" fmla="*/ 9695 h 672"/>
              <a:gd name="T50" fmla="*/ 138947 w 673"/>
              <a:gd name="T51" fmla="*/ 9695 h 6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73" h="672">
                <a:moveTo>
                  <a:pt x="631" y="301"/>
                </a:moveTo>
                <a:lnTo>
                  <a:pt x="371" y="42"/>
                </a:lnTo>
                <a:cubicBezTo>
                  <a:pt x="352" y="22"/>
                  <a:pt x="319" y="22"/>
                  <a:pt x="301" y="42"/>
                </a:cubicBezTo>
                <a:lnTo>
                  <a:pt x="41" y="301"/>
                </a:lnTo>
                <a:cubicBezTo>
                  <a:pt x="22" y="320"/>
                  <a:pt x="22" y="351"/>
                  <a:pt x="41" y="370"/>
                </a:cubicBezTo>
                <a:lnTo>
                  <a:pt x="301" y="630"/>
                </a:lnTo>
                <a:cubicBezTo>
                  <a:pt x="319" y="648"/>
                  <a:pt x="352" y="648"/>
                  <a:pt x="371" y="630"/>
                </a:cubicBezTo>
                <a:lnTo>
                  <a:pt x="631" y="370"/>
                </a:lnTo>
                <a:cubicBezTo>
                  <a:pt x="650" y="351"/>
                  <a:pt x="650" y="320"/>
                  <a:pt x="631" y="301"/>
                </a:cubicBezTo>
                <a:close/>
                <a:moveTo>
                  <a:pt x="385" y="27"/>
                </a:moveTo>
                <a:lnTo>
                  <a:pt x="644" y="286"/>
                </a:lnTo>
                <a:cubicBezTo>
                  <a:pt x="672" y="314"/>
                  <a:pt x="672" y="359"/>
                  <a:pt x="644" y="385"/>
                </a:cubicBezTo>
                <a:lnTo>
                  <a:pt x="385" y="644"/>
                </a:lnTo>
                <a:cubicBezTo>
                  <a:pt x="358" y="671"/>
                  <a:pt x="314" y="671"/>
                  <a:pt x="286" y="644"/>
                </a:cubicBezTo>
                <a:lnTo>
                  <a:pt x="28" y="385"/>
                </a:lnTo>
                <a:cubicBezTo>
                  <a:pt x="0" y="359"/>
                  <a:pt x="0" y="314"/>
                  <a:pt x="28" y="286"/>
                </a:cubicBezTo>
                <a:lnTo>
                  <a:pt x="286" y="27"/>
                </a:lnTo>
                <a:cubicBezTo>
                  <a:pt x="314" y="0"/>
                  <a:pt x="358" y="0"/>
                  <a:pt x="385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Freeform 22067">
            <a:extLst>
              <a:ext uri="{FF2B5EF4-FFF2-40B4-BE49-F238E27FC236}">
                <a16:creationId xmlns:a16="http://schemas.microsoft.com/office/drawing/2014/main" id="{A28D69E8-2E9A-7346-82BE-B6EC1F78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502" y="8317137"/>
            <a:ext cx="3319444" cy="3341275"/>
          </a:xfrm>
          <a:custGeom>
            <a:avLst/>
            <a:gdLst>
              <a:gd name="T0" fmla="*/ 107884 w 671"/>
              <a:gd name="T1" fmla="*/ 15158 h 673"/>
              <a:gd name="T2" fmla="*/ 15104 w 671"/>
              <a:gd name="T3" fmla="*/ 108631 h 673"/>
              <a:gd name="T4" fmla="*/ 15104 w 671"/>
              <a:gd name="T5" fmla="*/ 108631 h 673"/>
              <a:gd name="T6" fmla="*/ 15104 w 671"/>
              <a:gd name="T7" fmla="*/ 134256 h 673"/>
              <a:gd name="T8" fmla="*/ 107884 w 671"/>
              <a:gd name="T9" fmla="*/ 227729 h 673"/>
              <a:gd name="T10" fmla="*/ 107884 w 671"/>
              <a:gd name="T11" fmla="*/ 227729 h 673"/>
              <a:gd name="T12" fmla="*/ 133416 w 671"/>
              <a:gd name="T13" fmla="*/ 227729 h 673"/>
              <a:gd name="T14" fmla="*/ 225837 w 671"/>
              <a:gd name="T15" fmla="*/ 134256 h 673"/>
              <a:gd name="T16" fmla="*/ 225837 w 671"/>
              <a:gd name="T17" fmla="*/ 134256 h 673"/>
              <a:gd name="T18" fmla="*/ 225837 w 671"/>
              <a:gd name="T19" fmla="*/ 108631 h 673"/>
              <a:gd name="T20" fmla="*/ 133416 w 671"/>
              <a:gd name="T21" fmla="*/ 15158 h 673"/>
              <a:gd name="T22" fmla="*/ 133416 w 671"/>
              <a:gd name="T23" fmla="*/ 15158 h 673"/>
              <a:gd name="T24" fmla="*/ 107884 w 671"/>
              <a:gd name="T25" fmla="*/ 15158 h 673"/>
              <a:gd name="T26" fmla="*/ 9350 w 671"/>
              <a:gd name="T27" fmla="*/ 103940 h 673"/>
              <a:gd name="T28" fmla="*/ 102490 w 671"/>
              <a:gd name="T29" fmla="*/ 10466 h 673"/>
              <a:gd name="T30" fmla="*/ 102490 w 671"/>
              <a:gd name="T31" fmla="*/ 10466 h 673"/>
              <a:gd name="T32" fmla="*/ 138091 w 671"/>
              <a:gd name="T33" fmla="*/ 10466 h 673"/>
              <a:gd name="T34" fmla="*/ 231231 w 671"/>
              <a:gd name="T35" fmla="*/ 103940 h 673"/>
              <a:gd name="T36" fmla="*/ 231231 w 671"/>
              <a:gd name="T37" fmla="*/ 103940 h 673"/>
              <a:gd name="T38" fmla="*/ 231231 w 671"/>
              <a:gd name="T39" fmla="*/ 139669 h 673"/>
              <a:gd name="T40" fmla="*/ 138091 w 671"/>
              <a:gd name="T41" fmla="*/ 232782 h 673"/>
              <a:gd name="T42" fmla="*/ 138091 w 671"/>
              <a:gd name="T43" fmla="*/ 232782 h 673"/>
              <a:gd name="T44" fmla="*/ 102490 w 671"/>
              <a:gd name="T45" fmla="*/ 232782 h 673"/>
              <a:gd name="T46" fmla="*/ 9350 w 671"/>
              <a:gd name="T47" fmla="*/ 139669 h 673"/>
              <a:gd name="T48" fmla="*/ 9350 w 671"/>
              <a:gd name="T49" fmla="*/ 139669 h 673"/>
              <a:gd name="T50" fmla="*/ 9350 w 671"/>
              <a:gd name="T51" fmla="*/ 103940 h 6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71" h="673">
                <a:moveTo>
                  <a:pt x="300" y="42"/>
                </a:moveTo>
                <a:lnTo>
                  <a:pt x="42" y="301"/>
                </a:lnTo>
                <a:cubicBezTo>
                  <a:pt x="22" y="321"/>
                  <a:pt x="22" y="353"/>
                  <a:pt x="42" y="372"/>
                </a:cubicBezTo>
                <a:lnTo>
                  <a:pt x="300" y="631"/>
                </a:lnTo>
                <a:cubicBezTo>
                  <a:pt x="319" y="651"/>
                  <a:pt x="351" y="651"/>
                  <a:pt x="371" y="631"/>
                </a:cubicBezTo>
                <a:lnTo>
                  <a:pt x="628" y="372"/>
                </a:lnTo>
                <a:cubicBezTo>
                  <a:pt x="647" y="353"/>
                  <a:pt x="647" y="321"/>
                  <a:pt x="628" y="301"/>
                </a:cubicBezTo>
                <a:lnTo>
                  <a:pt x="371" y="42"/>
                </a:lnTo>
                <a:cubicBezTo>
                  <a:pt x="351" y="23"/>
                  <a:pt x="319" y="23"/>
                  <a:pt x="300" y="42"/>
                </a:cubicBezTo>
                <a:close/>
                <a:moveTo>
                  <a:pt x="26" y="288"/>
                </a:moveTo>
                <a:lnTo>
                  <a:pt x="285" y="29"/>
                </a:lnTo>
                <a:cubicBezTo>
                  <a:pt x="313" y="0"/>
                  <a:pt x="358" y="0"/>
                  <a:pt x="384" y="29"/>
                </a:cubicBezTo>
                <a:lnTo>
                  <a:pt x="643" y="288"/>
                </a:lnTo>
                <a:cubicBezTo>
                  <a:pt x="670" y="314"/>
                  <a:pt x="670" y="359"/>
                  <a:pt x="643" y="387"/>
                </a:cubicBezTo>
                <a:lnTo>
                  <a:pt x="384" y="645"/>
                </a:lnTo>
                <a:cubicBezTo>
                  <a:pt x="358" y="672"/>
                  <a:pt x="313" y="672"/>
                  <a:pt x="285" y="645"/>
                </a:cubicBezTo>
                <a:lnTo>
                  <a:pt x="26" y="387"/>
                </a:lnTo>
                <a:cubicBezTo>
                  <a:pt x="0" y="359"/>
                  <a:pt x="0" y="314"/>
                  <a:pt x="26" y="28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Freeform 22068">
            <a:extLst>
              <a:ext uri="{FF2B5EF4-FFF2-40B4-BE49-F238E27FC236}">
                <a16:creationId xmlns:a16="http://schemas.microsoft.com/office/drawing/2014/main" id="{9C093355-6A80-7140-B72D-6EACC7F09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6177" y="8317137"/>
            <a:ext cx="3341275" cy="3341275"/>
          </a:xfrm>
          <a:custGeom>
            <a:avLst/>
            <a:gdLst>
              <a:gd name="T0" fmla="*/ 227729 w 673"/>
              <a:gd name="T1" fmla="*/ 108631 h 673"/>
              <a:gd name="T2" fmla="*/ 133895 w 673"/>
              <a:gd name="T3" fmla="*/ 15158 h 673"/>
              <a:gd name="T4" fmla="*/ 133895 w 673"/>
              <a:gd name="T5" fmla="*/ 15158 h 673"/>
              <a:gd name="T6" fmla="*/ 108631 w 673"/>
              <a:gd name="T7" fmla="*/ 15158 h 673"/>
              <a:gd name="T8" fmla="*/ 14797 w 673"/>
              <a:gd name="T9" fmla="*/ 108631 h 673"/>
              <a:gd name="T10" fmla="*/ 14797 w 673"/>
              <a:gd name="T11" fmla="*/ 108631 h 673"/>
              <a:gd name="T12" fmla="*/ 14797 w 673"/>
              <a:gd name="T13" fmla="*/ 134256 h 673"/>
              <a:gd name="T14" fmla="*/ 108631 w 673"/>
              <a:gd name="T15" fmla="*/ 227729 h 673"/>
              <a:gd name="T16" fmla="*/ 108631 w 673"/>
              <a:gd name="T17" fmla="*/ 227729 h 673"/>
              <a:gd name="T18" fmla="*/ 133895 w 673"/>
              <a:gd name="T19" fmla="*/ 227729 h 673"/>
              <a:gd name="T20" fmla="*/ 227729 w 673"/>
              <a:gd name="T21" fmla="*/ 134256 h 673"/>
              <a:gd name="T22" fmla="*/ 227729 w 673"/>
              <a:gd name="T23" fmla="*/ 134256 h 673"/>
              <a:gd name="T24" fmla="*/ 227729 w 673"/>
              <a:gd name="T25" fmla="*/ 108631 h 673"/>
              <a:gd name="T26" fmla="*/ 138947 w 673"/>
              <a:gd name="T27" fmla="*/ 10466 h 673"/>
              <a:gd name="T28" fmla="*/ 232421 w 673"/>
              <a:gd name="T29" fmla="*/ 103940 h 673"/>
              <a:gd name="T30" fmla="*/ 232421 w 673"/>
              <a:gd name="T31" fmla="*/ 103940 h 673"/>
              <a:gd name="T32" fmla="*/ 232421 w 673"/>
              <a:gd name="T33" fmla="*/ 139669 h 673"/>
              <a:gd name="T34" fmla="*/ 138947 w 673"/>
              <a:gd name="T35" fmla="*/ 232782 h 673"/>
              <a:gd name="T36" fmla="*/ 138947 w 673"/>
              <a:gd name="T37" fmla="*/ 232782 h 673"/>
              <a:gd name="T38" fmla="*/ 103218 w 673"/>
              <a:gd name="T39" fmla="*/ 232782 h 673"/>
              <a:gd name="T40" fmla="*/ 10105 w 673"/>
              <a:gd name="T41" fmla="*/ 139669 h 673"/>
              <a:gd name="T42" fmla="*/ 10105 w 673"/>
              <a:gd name="T43" fmla="*/ 139669 h 673"/>
              <a:gd name="T44" fmla="*/ 10105 w 673"/>
              <a:gd name="T45" fmla="*/ 103940 h 673"/>
              <a:gd name="T46" fmla="*/ 103218 w 673"/>
              <a:gd name="T47" fmla="*/ 10466 h 673"/>
              <a:gd name="T48" fmla="*/ 103218 w 673"/>
              <a:gd name="T49" fmla="*/ 10466 h 673"/>
              <a:gd name="T50" fmla="*/ 138947 w 673"/>
              <a:gd name="T51" fmla="*/ 10466 h 6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73" h="673">
                <a:moveTo>
                  <a:pt x="631" y="301"/>
                </a:moveTo>
                <a:lnTo>
                  <a:pt x="371" y="42"/>
                </a:lnTo>
                <a:cubicBezTo>
                  <a:pt x="352" y="23"/>
                  <a:pt x="319" y="23"/>
                  <a:pt x="301" y="42"/>
                </a:cubicBezTo>
                <a:lnTo>
                  <a:pt x="41" y="301"/>
                </a:lnTo>
                <a:cubicBezTo>
                  <a:pt x="22" y="321"/>
                  <a:pt x="22" y="353"/>
                  <a:pt x="41" y="372"/>
                </a:cubicBezTo>
                <a:lnTo>
                  <a:pt x="301" y="631"/>
                </a:lnTo>
                <a:cubicBezTo>
                  <a:pt x="319" y="651"/>
                  <a:pt x="352" y="651"/>
                  <a:pt x="371" y="631"/>
                </a:cubicBezTo>
                <a:lnTo>
                  <a:pt x="631" y="372"/>
                </a:lnTo>
                <a:cubicBezTo>
                  <a:pt x="650" y="353"/>
                  <a:pt x="650" y="321"/>
                  <a:pt x="631" y="301"/>
                </a:cubicBezTo>
                <a:close/>
                <a:moveTo>
                  <a:pt x="385" y="29"/>
                </a:moveTo>
                <a:lnTo>
                  <a:pt x="644" y="288"/>
                </a:lnTo>
                <a:cubicBezTo>
                  <a:pt x="672" y="314"/>
                  <a:pt x="672" y="359"/>
                  <a:pt x="644" y="387"/>
                </a:cubicBezTo>
                <a:lnTo>
                  <a:pt x="385" y="645"/>
                </a:lnTo>
                <a:cubicBezTo>
                  <a:pt x="358" y="672"/>
                  <a:pt x="314" y="672"/>
                  <a:pt x="286" y="645"/>
                </a:cubicBezTo>
                <a:lnTo>
                  <a:pt x="28" y="387"/>
                </a:lnTo>
                <a:cubicBezTo>
                  <a:pt x="0" y="359"/>
                  <a:pt x="0" y="314"/>
                  <a:pt x="28" y="288"/>
                </a:cubicBezTo>
                <a:lnTo>
                  <a:pt x="286" y="29"/>
                </a:lnTo>
                <a:cubicBezTo>
                  <a:pt x="314" y="0"/>
                  <a:pt x="358" y="0"/>
                  <a:pt x="385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B66D2-8A94-6C44-AB30-DC8C1DEAB608}"/>
              </a:ext>
            </a:extLst>
          </p:cNvPr>
          <p:cNvSpPr txBox="1"/>
          <p:nvPr/>
        </p:nvSpPr>
        <p:spPr>
          <a:xfrm>
            <a:off x="9754888" y="5847933"/>
            <a:ext cx="124267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accent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46854-7F3F-5148-8952-ACF441BF5150}"/>
              </a:ext>
            </a:extLst>
          </p:cNvPr>
          <p:cNvSpPr txBox="1"/>
          <p:nvPr/>
        </p:nvSpPr>
        <p:spPr>
          <a:xfrm>
            <a:off x="13325478" y="5847933"/>
            <a:ext cx="124267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accent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389A9C-55C4-0846-8024-E9CD868057C2}"/>
              </a:ext>
            </a:extLst>
          </p:cNvPr>
          <p:cNvSpPr txBox="1"/>
          <p:nvPr/>
        </p:nvSpPr>
        <p:spPr>
          <a:xfrm>
            <a:off x="9754888" y="9432874"/>
            <a:ext cx="124267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accent4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DFDF4-22AE-5E41-9EDC-7C4646A2C7EB}"/>
              </a:ext>
            </a:extLst>
          </p:cNvPr>
          <p:cNvSpPr txBox="1"/>
          <p:nvPr/>
        </p:nvSpPr>
        <p:spPr>
          <a:xfrm>
            <a:off x="13325478" y="9432874"/>
            <a:ext cx="124267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accent3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</a:t>
            </a:r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B1BD42D5-7E9F-A54E-8F5A-5DF6DE9240FE}"/>
              </a:ext>
            </a:extLst>
          </p:cNvPr>
          <p:cNvSpPr txBox="1"/>
          <p:nvPr/>
        </p:nvSpPr>
        <p:spPr>
          <a:xfrm>
            <a:off x="16465114" y="4624958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Testing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06439C05-1BE9-8746-89DE-4946D8016060}"/>
              </a:ext>
            </a:extLst>
          </p:cNvPr>
          <p:cNvSpPr/>
          <p:nvPr/>
        </p:nvSpPr>
        <p:spPr>
          <a:xfrm>
            <a:off x="16465115" y="5249284"/>
            <a:ext cx="48963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16006AB1-76F4-7F40-9ED7-DE88E054F4F1}"/>
              </a:ext>
            </a:extLst>
          </p:cNvPr>
          <p:cNvSpPr txBox="1"/>
          <p:nvPr/>
        </p:nvSpPr>
        <p:spPr>
          <a:xfrm flipH="1">
            <a:off x="2385984" y="4624958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</a:t>
            </a: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5AA1C96D-43D4-AD40-AA89-0F468086AC66}"/>
              </a:ext>
            </a:extLst>
          </p:cNvPr>
          <p:cNvSpPr/>
          <p:nvPr/>
        </p:nvSpPr>
        <p:spPr>
          <a:xfrm flipH="1">
            <a:off x="2385983" y="5249284"/>
            <a:ext cx="48963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13788943-ABA4-AA4D-AE8B-D821444BD614}"/>
              </a:ext>
            </a:extLst>
          </p:cNvPr>
          <p:cNvSpPr txBox="1"/>
          <p:nvPr/>
        </p:nvSpPr>
        <p:spPr>
          <a:xfrm>
            <a:off x="16465114" y="9711308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Implementation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F0A5FC0B-E817-9A4A-B671-A4DBE504AAFB}"/>
              </a:ext>
            </a:extLst>
          </p:cNvPr>
          <p:cNvSpPr/>
          <p:nvPr/>
        </p:nvSpPr>
        <p:spPr>
          <a:xfrm>
            <a:off x="16465115" y="10335634"/>
            <a:ext cx="48963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6461FC2A-7782-FC43-8D62-C4D23DEF5A70}"/>
              </a:ext>
            </a:extLst>
          </p:cNvPr>
          <p:cNvSpPr txBox="1"/>
          <p:nvPr/>
        </p:nvSpPr>
        <p:spPr>
          <a:xfrm flipH="1">
            <a:off x="2385984" y="9711308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Analysis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E333931D-15F2-4541-A257-48E37DE86771}"/>
              </a:ext>
            </a:extLst>
          </p:cNvPr>
          <p:cNvSpPr/>
          <p:nvPr/>
        </p:nvSpPr>
        <p:spPr>
          <a:xfrm flipH="1">
            <a:off x="2385983" y="10335634"/>
            <a:ext cx="48963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</p:txBody>
      </p:sp>
      <p:sp>
        <p:nvSpPr>
          <p:cNvPr id="30" name="Cheurón 8">
            <a:extLst>
              <a:ext uri="{FF2B5EF4-FFF2-40B4-BE49-F238E27FC236}">
                <a16:creationId xmlns:a16="http://schemas.microsoft.com/office/drawing/2014/main" id="{A4F1C9FC-D60C-DB4E-B3E1-67FC9A7CCD91}"/>
              </a:ext>
            </a:extLst>
          </p:cNvPr>
          <p:cNvSpPr/>
          <p:nvPr/>
        </p:nvSpPr>
        <p:spPr>
          <a:xfrm>
            <a:off x="16054977" y="7550018"/>
            <a:ext cx="4948515" cy="128787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>
              <a:solidFill>
                <a:schemeClr val="tx1"/>
              </a:solidFill>
            </a:endParaRPr>
          </a:p>
        </p:txBody>
      </p:sp>
      <p:sp>
        <p:nvSpPr>
          <p:cNvPr id="31" name="Cheurón 8">
            <a:extLst>
              <a:ext uri="{FF2B5EF4-FFF2-40B4-BE49-F238E27FC236}">
                <a16:creationId xmlns:a16="http://schemas.microsoft.com/office/drawing/2014/main" id="{505721E7-0CC7-E947-B38A-E67BA6D6AAB1}"/>
              </a:ext>
            </a:extLst>
          </p:cNvPr>
          <p:cNvSpPr/>
          <p:nvPr/>
        </p:nvSpPr>
        <p:spPr>
          <a:xfrm>
            <a:off x="3374158" y="7550018"/>
            <a:ext cx="4948515" cy="128787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>
              <a:solidFill>
                <a:schemeClr val="tx1"/>
              </a:solidFill>
            </a:endParaRP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9EBBF2F4-FF03-C543-BCC2-E74D521692C0}"/>
              </a:ext>
            </a:extLst>
          </p:cNvPr>
          <p:cNvSpPr txBox="1"/>
          <p:nvPr/>
        </p:nvSpPr>
        <p:spPr>
          <a:xfrm>
            <a:off x="3955784" y="7933134"/>
            <a:ext cx="3837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Preparation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52181716-93A7-2847-8DF1-2861DEB5A979}"/>
              </a:ext>
            </a:extLst>
          </p:cNvPr>
          <p:cNvSpPr txBox="1"/>
          <p:nvPr/>
        </p:nvSpPr>
        <p:spPr>
          <a:xfrm>
            <a:off x="16610535" y="7933134"/>
            <a:ext cx="3837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Deliverable</a:t>
            </a:r>
          </a:p>
        </p:txBody>
      </p:sp>
    </p:spTree>
    <p:extLst>
      <p:ext uri="{BB962C8B-B14F-4D97-AF65-F5344CB8AC3E}">
        <p14:creationId xmlns:p14="http://schemas.microsoft.com/office/powerpoint/2010/main" val="147307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8" name="Flecha circular 5">
            <a:extLst>
              <a:ext uri="{FF2B5EF4-FFF2-40B4-BE49-F238E27FC236}">
                <a16:creationId xmlns:a16="http://schemas.microsoft.com/office/drawing/2014/main" id="{62E656B8-8E42-C845-9486-7A589BEFC206}"/>
              </a:ext>
            </a:extLst>
          </p:cNvPr>
          <p:cNvSpPr/>
          <p:nvPr/>
        </p:nvSpPr>
        <p:spPr>
          <a:xfrm rot="14400000">
            <a:off x="7841450" y="4168855"/>
            <a:ext cx="8694750" cy="8694752"/>
          </a:xfrm>
          <a:prstGeom prst="circularArrow">
            <a:avLst>
              <a:gd name="adj1" fmla="val 14984"/>
              <a:gd name="adj2" fmla="val 816352"/>
              <a:gd name="adj3" fmla="val 20716719"/>
              <a:gd name="adj4" fmla="val 4185795"/>
              <a:gd name="adj5" fmla="val 1311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B112F7-59F2-1645-A588-75C4A3663F7B}"/>
              </a:ext>
            </a:extLst>
          </p:cNvPr>
          <p:cNvSpPr/>
          <p:nvPr/>
        </p:nvSpPr>
        <p:spPr>
          <a:xfrm>
            <a:off x="14401800" y="7109355"/>
            <a:ext cx="1828800" cy="1828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1E8547C-DE7D-8C42-A2DB-2D421D2650DB}"/>
              </a:ext>
            </a:extLst>
          </p:cNvPr>
          <p:cNvSpPr/>
          <p:nvPr/>
        </p:nvSpPr>
        <p:spPr>
          <a:xfrm>
            <a:off x="13173075" y="10098055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28AD0CA-6183-AA40-A5EF-115C577AA4EE}"/>
              </a:ext>
            </a:extLst>
          </p:cNvPr>
          <p:cNvSpPr/>
          <p:nvPr/>
        </p:nvSpPr>
        <p:spPr>
          <a:xfrm>
            <a:off x="8147051" y="7109355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29CF952-D883-5C4F-A68D-07D657C4C954}"/>
              </a:ext>
            </a:extLst>
          </p:cNvPr>
          <p:cNvSpPr/>
          <p:nvPr/>
        </p:nvSpPr>
        <p:spPr>
          <a:xfrm>
            <a:off x="9375776" y="10098055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BF0C6C2D-2959-9B4B-BB38-A9D46C568998}"/>
              </a:ext>
            </a:extLst>
          </p:cNvPr>
          <p:cNvSpPr txBox="1"/>
          <p:nvPr/>
        </p:nvSpPr>
        <p:spPr>
          <a:xfrm>
            <a:off x="10935970" y="5336946"/>
            <a:ext cx="250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Strategic Plan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FB1F63B2-9AB4-3B4C-B043-826D1FF97144}"/>
              </a:ext>
            </a:extLst>
          </p:cNvPr>
          <p:cNvSpPr/>
          <p:nvPr/>
        </p:nvSpPr>
        <p:spPr>
          <a:xfrm>
            <a:off x="10455911" y="7404830"/>
            <a:ext cx="3465830" cy="2222801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C6909A63-859A-9946-B112-905093D8AB81}"/>
              </a:ext>
            </a:extLst>
          </p:cNvPr>
          <p:cNvSpPr txBox="1"/>
          <p:nvPr/>
        </p:nvSpPr>
        <p:spPr>
          <a:xfrm>
            <a:off x="10935970" y="8193064"/>
            <a:ext cx="250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DBC02412-3098-D64E-BD36-25022A9BFE61}"/>
              </a:ext>
            </a:extLst>
          </p:cNvPr>
          <p:cNvSpPr txBox="1"/>
          <p:nvPr/>
        </p:nvSpPr>
        <p:spPr>
          <a:xfrm>
            <a:off x="14136903" y="7762145"/>
            <a:ext cx="2505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Plans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89E183C6-A9F6-8445-A9CC-6168DE9D68A6}"/>
              </a:ext>
            </a:extLst>
          </p:cNvPr>
          <p:cNvSpPr txBox="1"/>
          <p:nvPr/>
        </p:nvSpPr>
        <p:spPr>
          <a:xfrm>
            <a:off x="12851801" y="10752480"/>
            <a:ext cx="2505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Align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FB7E2043-C9DD-0B47-A172-66FA7F3977B5}"/>
              </a:ext>
            </a:extLst>
          </p:cNvPr>
          <p:cNvSpPr txBox="1"/>
          <p:nvPr/>
        </p:nvSpPr>
        <p:spPr>
          <a:xfrm>
            <a:off x="9499997" y="10539004"/>
            <a:ext cx="1580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Innov-ation</a:t>
            </a:r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4CBC5BDE-B778-8847-A292-ACF20DD816D9}"/>
              </a:ext>
            </a:extLst>
          </p:cNvPr>
          <p:cNvSpPr txBox="1"/>
          <p:nvPr/>
        </p:nvSpPr>
        <p:spPr>
          <a:xfrm>
            <a:off x="7808596" y="7762145"/>
            <a:ext cx="2505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Refresh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06268BDF-00E1-944A-BBFB-51EF911E8AC7}"/>
              </a:ext>
            </a:extLst>
          </p:cNvPr>
          <p:cNvSpPr/>
          <p:nvPr/>
        </p:nvSpPr>
        <p:spPr>
          <a:xfrm>
            <a:off x="16589828" y="7486361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A68FB0B6-E710-C547-AF5C-019C58A5F925}"/>
              </a:ext>
            </a:extLst>
          </p:cNvPr>
          <p:cNvSpPr/>
          <p:nvPr/>
        </p:nvSpPr>
        <p:spPr>
          <a:xfrm flipH="1">
            <a:off x="858389" y="7482989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898A828D-94E7-BA46-8D5A-6008F5649CD3}"/>
              </a:ext>
            </a:extLst>
          </p:cNvPr>
          <p:cNvSpPr/>
          <p:nvPr/>
        </p:nvSpPr>
        <p:spPr>
          <a:xfrm>
            <a:off x="15678785" y="10562069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8A446C44-BEB2-C74C-BFF4-68EA8D0E8EBA}"/>
              </a:ext>
            </a:extLst>
          </p:cNvPr>
          <p:cNvSpPr/>
          <p:nvPr/>
        </p:nvSpPr>
        <p:spPr>
          <a:xfrm flipH="1">
            <a:off x="1773485" y="10558697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201329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6FD06B-0980-3948-B888-5479AF2C852B}"/>
              </a:ext>
            </a:extLst>
          </p:cNvPr>
          <p:cNvGrpSpPr/>
          <p:nvPr/>
        </p:nvGrpSpPr>
        <p:grpSpPr>
          <a:xfrm>
            <a:off x="2301654" y="9750169"/>
            <a:ext cx="20691362" cy="1683493"/>
            <a:chOff x="5375292" y="9649196"/>
            <a:chExt cx="14167568" cy="1683493"/>
          </a:xfrm>
          <a:solidFill>
            <a:schemeClr val="bg1">
              <a:lumMod val="95000"/>
            </a:schemeClr>
          </a:solidFill>
        </p:grpSpPr>
        <p:sp>
          <p:nvSpPr>
            <p:cNvPr id="34" name="Cheurón 8">
              <a:extLst>
                <a:ext uri="{FF2B5EF4-FFF2-40B4-BE49-F238E27FC236}">
                  <a16:creationId xmlns:a16="http://schemas.microsoft.com/office/drawing/2014/main" id="{B3AFD941-9CE9-0648-88A6-F7360A60CB8C}"/>
                </a:ext>
              </a:extLst>
            </p:cNvPr>
            <p:cNvSpPr/>
            <p:nvPr/>
          </p:nvSpPr>
          <p:spPr>
            <a:xfrm>
              <a:off x="13379099" y="9649196"/>
              <a:ext cx="6163761" cy="168349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>
                <a:solidFill>
                  <a:schemeClr val="tx1"/>
                </a:solidFill>
              </a:endParaRPr>
            </a:p>
          </p:txBody>
        </p:sp>
        <p:sp>
          <p:nvSpPr>
            <p:cNvPr id="33" name="Cheurón 8">
              <a:extLst>
                <a:ext uri="{FF2B5EF4-FFF2-40B4-BE49-F238E27FC236}">
                  <a16:creationId xmlns:a16="http://schemas.microsoft.com/office/drawing/2014/main" id="{FC1CEF72-6DE8-1044-BC46-E70D583CC79C}"/>
                </a:ext>
              </a:extLst>
            </p:cNvPr>
            <p:cNvSpPr/>
            <p:nvPr/>
          </p:nvSpPr>
          <p:spPr>
            <a:xfrm>
              <a:off x="5375292" y="9649196"/>
              <a:ext cx="6163761" cy="168349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>
                <a:solidFill>
                  <a:schemeClr val="tx1"/>
                </a:solidFill>
              </a:endParaRPr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769F8C-2DFD-5740-801A-9A2739CE19DB}"/>
              </a:ext>
            </a:extLst>
          </p:cNvPr>
          <p:cNvGrpSpPr/>
          <p:nvPr/>
        </p:nvGrpSpPr>
        <p:grpSpPr>
          <a:xfrm>
            <a:off x="9271306" y="4841979"/>
            <a:ext cx="7719634" cy="8488679"/>
            <a:chOff x="9271306" y="4841979"/>
            <a:chExt cx="7719634" cy="84886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81DC17-6C2A-0A47-956C-4CAEACE3A2A1}"/>
                </a:ext>
              </a:extLst>
            </p:cNvPr>
            <p:cNvGrpSpPr/>
            <p:nvPr/>
          </p:nvGrpSpPr>
          <p:grpSpPr>
            <a:xfrm rot="736638">
              <a:off x="9271306" y="4841979"/>
              <a:ext cx="7719634" cy="8488679"/>
              <a:chOff x="9314848" y="4580721"/>
              <a:chExt cx="7719634" cy="8488679"/>
            </a:xfrm>
          </p:grpSpPr>
          <p:sp>
            <p:nvSpPr>
              <p:cNvPr id="46" name="Freeform 532">
                <a:extLst>
                  <a:ext uri="{FF2B5EF4-FFF2-40B4-BE49-F238E27FC236}">
                    <a16:creationId xmlns:a16="http://schemas.microsoft.com/office/drawing/2014/main" id="{21B1E670-3396-EF49-899A-30EA7A0F9265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0000">
                <a:off x="9878712" y="4045477"/>
                <a:ext cx="4154631" cy="5225119"/>
              </a:xfrm>
              <a:custGeom>
                <a:avLst/>
                <a:gdLst>
                  <a:gd name="T0" fmla="*/ 1807 w 3522"/>
                  <a:gd name="T1" fmla="*/ 3523 h 4429"/>
                  <a:gd name="T2" fmla="*/ 1745 w 3522"/>
                  <a:gd name="T3" fmla="*/ 3273 h 4429"/>
                  <a:gd name="T4" fmla="*/ 1730 w 3522"/>
                  <a:gd name="T5" fmla="*/ 3074 h 4429"/>
                  <a:gd name="T6" fmla="*/ 1745 w 3522"/>
                  <a:gd name="T7" fmla="*/ 2871 h 4429"/>
                  <a:gd name="T8" fmla="*/ 1809 w 3522"/>
                  <a:gd name="T9" fmla="*/ 2616 h 4429"/>
                  <a:gd name="T10" fmla="*/ 1920 w 3522"/>
                  <a:gd name="T11" fmla="*/ 2383 h 4429"/>
                  <a:gd name="T12" fmla="*/ 2071 w 3522"/>
                  <a:gd name="T13" fmla="*/ 2178 h 4429"/>
                  <a:gd name="T14" fmla="*/ 2259 w 3522"/>
                  <a:gd name="T15" fmla="*/ 2004 h 4429"/>
                  <a:gd name="T16" fmla="*/ 2476 w 3522"/>
                  <a:gd name="T17" fmla="*/ 1870 h 4429"/>
                  <a:gd name="T18" fmla="*/ 2719 w 3522"/>
                  <a:gd name="T19" fmla="*/ 1777 h 4429"/>
                  <a:gd name="T20" fmla="*/ 2981 w 3522"/>
                  <a:gd name="T21" fmla="*/ 1733 h 4429"/>
                  <a:gd name="T22" fmla="*/ 3522 w 3522"/>
                  <a:gd name="T23" fmla="*/ 860 h 4429"/>
                  <a:gd name="T24" fmla="*/ 2972 w 3522"/>
                  <a:gd name="T25" fmla="*/ 2 h 4429"/>
                  <a:gd name="T26" fmla="*/ 2661 w 3522"/>
                  <a:gd name="T27" fmla="*/ 28 h 4429"/>
                  <a:gd name="T28" fmla="*/ 2360 w 3522"/>
                  <a:gd name="T29" fmla="*/ 83 h 4429"/>
                  <a:gd name="T30" fmla="*/ 2071 w 3522"/>
                  <a:gd name="T31" fmla="*/ 168 h 4429"/>
                  <a:gd name="T32" fmla="*/ 1794 w 3522"/>
                  <a:gd name="T33" fmla="*/ 278 h 4429"/>
                  <a:gd name="T34" fmla="*/ 1531 w 3522"/>
                  <a:gd name="T35" fmla="*/ 414 h 4429"/>
                  <a:gd name="T36" fmla="*/ 1283 w 3522"/>
                  <a:gd name="T37" fmla="*/ 575 h 4429"/>
                  <a:gd name="T38" fmla="*/ 1052 w 3522"/>
                  <a:gd name="T39" fmla="*/ 757 h 4429"/>
                  <a:gd name="T40" fmla="*/ 841 w 3522"/>
                  <a:gd name="T41" fmla="*/ 961 h 4429"/>
                  <a:gd name="T42" fmla="*/ 649 w 3522"/>
                  <a:gd name="T43" fmla="*/ 1183 h 4429"/>
                  <a:gd name="T44" fmla="*/ 480 w 3522"/>
                  <a:gd name="T45" fmla="*/ 1424 h 4429"/>
                  <a:gd name="T46" fmla="*/ 333 w 3522"/>
                  <a:gd name="T47" fmla="*/ 1680 h 4429"/>
                  <a:gd name="T48" fmla="*/ 211 w 3522"/>
                  <a:gd name="T49" fmla="*/ 1951 h 4429"/>
                  <a:gd name="T50" fmla="*/ 115 w 3522"/>
                  <a:gd name="T51" fmla="*/ 2235 h 4429"/>
                  <a:gd name="T52" fmla="*/ 47 w 3522"/>
                  <a:gd name="T53" fmla="*/ 2532 h 4429"/>
                  <a:gd name="T54" fmla="*/ 8 w 3522"/>
                  <a:gd name="T55" fmla="*/ 2838 h 4429"/>
                  <a:gd name="T56" fmla="*/ 0 w 3522"/>
                  <a:gd name="T57" fmla="*/ 3074 h 4429"/>
                  <a:gd name="T58" fmla="*/ 12 w 3522"/>
                  <a:gd name="T59" fmla="*/ 3345 h 4429"/>
                  <a:gd name="T60" fmla="*/ 62 w 3522"/>
                  <a:gd name="T61" fmla="*/ 3694 h 4429"/>
                  <a:gd name="T62" fmla="*/ 152 w 3522"/>
                  <a:gd name="T63" fmla="*/ 4031 h 4429"/>
                  <a:gd name="T64" fmla="*/ 277 w 3522"/>
                  <a:gd name="T65" fmla="*/ 4352 h 4429"/>
                  <a:gd name="T66" fmla="*/ 811 w 3522"/>
                  <a:gd name="T67" fmla="*/ 3610 h 4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22" h="4429">
                    <a:moveTo>
                      <a:pt x="1830" y="3583"/>
                    </a:moveTo>
                    <a:lnTo>
                      <a:pt x="1807" y="3523"/>
                    </a:lnTo>
                    <a:lnTo>
                      <a:pt x="1769" y="3400"/>
                    </a:lnTo>
                    <a:lnTo>
                      <a:pt x="1745" y="3273"/>
                    </a:lnTo>
                    <a:lnTo>
                      <a:pt x="1730" y="3141"/>
                    </a:lnTo>
                    <a:lnTo>
                      <a:pt x="1730" y="3074"/>
                    </a:lnTo>
                    <a:lnTo>
                      <a:pt x="1730" y="3005"/>
                    </a:lnTo>
                    <a:lnTo>
                      <a:pt x="1745" y="2871"/>
                    </a:lnTo>
                    <a:lnTo>
                      <a:pt x="1770" y="2741"/>
                    </a:lnTo>
                    <a:lnTo>
                      <a:pt x="1809" y="2616"/>
                    </a:lnTo>
                    <a:lnTo>
                      <a:pt x="1859" y="2497"/>
                    </a:lnTo>
                    <a:lnTo>
                      <a:pt x="1920" y="2383"/>
                    </a:lnTo>
                    <a:lnTo>
                      <a:pt x="1991" y="2276"/>
                    </a:lnTo>
                    <a:lnTo>
                      <a:pt x="2071" y="2178"/>
                    </a:lnTo>
                    <a:lnTo>
                      <a:pt x="2161" y="2087"/>
                    </a:lnTo>
                    <a:lnTo>
                      <a:pt x="2259" y="2004"/>
                    </a:lnTo>
                    <a:lnTo>
                      <a:pt x="2364" y="1932"/>
                    </a:lnTo>
                    <a:lnTo>
                      <a:pt x="2476" y="1870"/>
                    </a:lnTo>
                    <a:lnTo>
                      <a:pt x="2595" y="1818"/>
                    </a:lnTo>
                    <a:lnTo>
                      <a:pt x="2719" y="1777"/>
                    </a:lnTo>
                    <a:lnTo>
                      <a:pt x="2848" y="1749"/>
                    </a:lnTo>
                    <a:lnTo>
                      <a:pt x="2981" y="1733"/>
                    </a:lnTo>
                    <a:lnTo>
                      <a:pt x="3050" y="1731"/>
                    </a:lnTo>
                    <a:lnTo>
                      <a:pt x="3522" y="860"/>
                    </a:lnTo>
                    <a:lnTo>
                      <a:pt x="3051" y="0"/>
                    </a:lnTo>
                    <a:lnTo>
                      <a:pt x="2972" y="2"/>
                    </a:lnTo>
                    <a:lnTo>
                      <a:pt x="2815" y="11"/>
                    </a:lnTo>
                    <a:lnTo>
                      <a:pt x="2661" y="28"/>
                    </a:lnTo>
                    <a:lnTo>
                      <a:pt x="2509" y="51"/>
                    </a:lnTo>
                    <a:lnTo>
                      <a:pt x="2360" y="83"/>
                    </a:lnTo>
                    <a:lnTo>
                      <a:pt x="2215" y="122"/>
                    </a:lnTo>
                    <a:lnTo>
                      <a:pt x="2071" y="168"/>
                    </a:lnTo>
                    <a:lnTo>
                      <a:pt x="1931" y="220"/>
                    </a:lnTo>
                    <a:lnTo>
                      <a:pt x="1794" y="278"/>
                    </a:lnTo>
                    <a:lnTo>
                      <a:pt x="1660" y="343"/>
                    </a:lnTo>
                    <a:lnTo>
                      <a:pt x="1531" y="414"/>
                    </a:lnTo>
                    <a:lnTo>
                      <a:pt x="1405" y="492"/>
                    </a:lnTo>
                    <a:lnTo>
                      <a:pt x="1283" y="575"/>
                    </a:lnTo>
                    <a:lnTo>
                      <a:pt x="1166" y="663"/>
                    </a:lnTo>
                    <a:lnTo>
                      <a:pt x="1052" y="757"/>
                    </a:lnTo>
                    <a:lnTo>
                      <a:pt x="945" y="856"/>
                    </a:lnTo>
                    <a:lnTo>
                      <a:pt x="841" y="961"/>
                    </a:lnTo>
                    <a:lnTo>
                      <a:pt x="743" y="1070"/>
                    </a:lnTo>
                    <a:lnTo>
                      <a:pt x="649" y="1183"/>
                    </a:lnTo>
                    <a:lnTo>
                      <a:pt x="561" y="1301"/>
                    </a:lnTo>
                    <a:lnTo>
                      <a:pt x="480" y="1424"/>
                    </a:lnTo>
                    <a:lnTo>
                      <a:pt x="403" y="1549"/>
                    </a:lnTo>
                    <a:lnTo>
                      <a:pt x="333" y="1680"/>
                    </a:lnTo>
                    <a:lnTo>
                      <a:pt x="268" y="1814"/>
                    </a:lnTo>
                    <a:lnTo>
                      <a:pt x="211" y="1951"/>
                    </a:lnTo>
                    <a:lnTo>
                      <a:pt x="159" y="2092"/>
                    </a:lnTo>
                    <a:lnTo>
                      <a:pt x="115" y="2235"/>
                    </a:lnTo>
                    <a:lnTo>
                      <a:pt x="78" y="2383"/>
                    </a:lnTo>
                    <a:lnTo>
                      <a:pt x="47" y="2532"/>
                    </a:lnTo>
                    <a:lnTo>
                      <a:pt x="23" y="2683"/>
                    </a:lnTo>
                    <a:lnTo>
                      <a:pt x="8" y="2838"/>
                    </a:lnTo>
                    <a:lnTo>
                      <a:pt x="0" y="2995"/>
                    </a:lnTo>
                    <a:lnTo>
                      <a:pt x="0" y="3074"/>
                    </a:lnTo>
                    <a:lnTo>
                      <a:pt x="0" y="3164"/>
                    </a:lnTo>
                    <a:lnTo>
                      <a:pt x="12" y="3345"/>
                    </a:lnTo>
                    <a:lnTo>
                      <a:pt x="31" y="3521"/>
                    </a:lnTo>
                    <a:lnTo>
                      <a:pt x="62" y="3694"/>
                    </a:lnTo>
                    <a:lnTo>
                      <a:pt x="102" y="3866"/>
                    </a:lnTo>
                    <a:lnTo>
                      <a:pt x="152" y="4031"/>
                    </a:lnTo>
                    <a:lnTo>
                      <a:pt x="210" y="4193"/>
                    </a:lnTo>
                    <a:lnTo>
                      <a:pt x="277" y="4352"/>
                    </a:lnTo>
                    <a:lnTo>
                      <a:pt x="314" y="4429"/>
                    </a:lnTo>
                    <a:lnTo>
                      <a:pt x="811" y="3610"/>
                    </a:lnTo>
                    <a:lnTo>
                      <a:pt x="1830" y="35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82296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Freeform 533">
                <a:extLst>
                  <a:ext uri="{FF2B5EF4-FFF2-40B4-BE49-F238E27FC236}">
                    <a16:creationId xmlns:a16="http://schemas.microsoft.com/office/drawing/2014/main" id="{813AE583-C62F-FB46-811D-57A00B157BA0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0000">
                <a:off x="12611050" y="6468079"/>
                <a:ext cx="3428396" cy="5418468"/>
              </a:xfrm>
              <a:custGeom>
                <a:avLst/>
                <a:gdLst>
                  <a:gd name="T0" fmla="*/ 62 w 2908"/>
                  <a:gd name="T1" fmla="*/ 1743 h 4598"/>
                  <a:gd name="T2" fmla="*/ 299 w 2908"/>
                  <a:gd name="T3" fmla="*/ 1806 h 4598"/>
                  <a:gd name="T4" fmla="*/ 517 w 2908"/>
                  <a:gd name="T5" fmla="*/ 1910 h 4598"/>
                  <a:gd name="T6" fmla="*/ 711 w 2908"/>
                  <a:gd name="T7" fmla="*/ 2049 h 4598"/>
                  <a:gd name="T8" fmla="*/ 877 w 2908"/>
                  <a:gd name="T9" fmla="*/ 2220 h 4598"/>
                  <a:gd name="T10" fmla="*/ 1011 w 2908"/>
                  <a:gd name="T11" fmla="*/ 2417 h 4598"/>
                  <a:gd name="T12" fmla="*/ 1108 w 2908"/>
                  <a:gd name="T13" fmla="*/ 2639 h 4598"/>
                  <a:gd name="T14" fmla="*/ 1165 w 2908"/>
                  <a:gd name="T15" fmla="*/ 2878 h 4598"/>
                  <a:gd name="T16" fmla="*/ 1178 w 2908"/>
                  <a:gd name="T17" fmla="*/ 3068 h 4598"/>
                  <a:gd name="T18" fmla="*/ 1171 w 2908"/>
                  <a:gd name="T19" fmla="*/ 3205 h 4598"/>
                  <a:gd name="T20" fmla="*/ 1104 w 2908"/>
                  <a:gd name="T21" fmla="*/ 3508 h 4598"/>
                  <a:gd name="T22" fmla="*/ 995 w 2908"/>
                  <a:gd name="T23" fmla="*/ 3744 h 4598"/>
                  <a:gd name="T24" fmla="*/ 2500 w 2908"/>
                  <a:gd name="T25" fmla="*/ 4598 h 4598"/>
                  <a:gd name="T26" fmla="*/ 2635 w 2908"/>
                  <a:gd name="T27" fmla="*/ 4338 h 4598"/>
                  <a:gd name="T28" fmla="*/ 2775 w 2908"/>
                  <a:gd name="T29" fmla="*/ 3968 h 4598"/>
                  <a:gd name="T30" fmla="*/ 2867 w 2908"/>
                  <a:gd name="T31" fmla="*/ 3578 h 4598"/>
                  <a:gd name="T32" fmla="*/ 2907 w 2908"/>
                  <a:gd name="T33" fmla="*/ 3171 h 4598"/>
                  <a:gd name="T34" fmla="*/ 2907 w 2908"/>
                  <a:gd name="T35" fmla="*/ 2991 h 4598"/>
                  <a:gd name="T36" fmla="*/ 2885 w 2908"/>
                  <a:gd name="T37" fmla="*/ 2689 h 4598"/>
                  <a:gd name="T38" fmla="*/ 2834 w 2908"/>
                  <a:gd name="T39" fmla="*/ 2396 h 4598"/>
                  <a:gd name="T40" fmla="*/ 2758 w 2908"/>
                  <a:gd name="T41" fmla="*/ 2114 h 4598"/>
                  <a:gd name="T42" fmla="*/ 2654 w 2908"/>
                  <a:gd name="T43" fmla="*/ 1843 h 4598"/>
                  <a:gd name="T44" fmla="*/ 2527 w 2908"/>
                  <a:gd name="T45" fmla="*/ 1585 h 4598"/>
                  <a:gd name="T46" fmla="*/ 2378 w 2908"/>
                  <a:gd name="T47" fmla="*/ 1341 h 4598"/>
                  <a:gd name="T48" fmla="*/ 2207 w 2908"/>
                  <a:gd name="T49" fmla="*/ 1113 h 4598"/>
                  <a:gd name="T50" fmla="*/ 2015 w 2908"/>
                  <a:gd name="T51" fmla="*/ 902 h 4598"/>
                  <a:gd name="T52" fmla="*/ 1805 w 2908"/>
                  <a:gd name="T53" fmla="*/ 709 h 4598"/>
                  <a:gd name="T54" fmla="*/ 1578 w 2908"/>
                  <a:gd name="T55" fmla="*/ 536 h 4598"/>
                  <a:gd name="T56" fmla="*/ 1336 w 2908"/>
                  <a:gd name="T57" fmla="*/ 385 h 4598"/>
                  <a:gd name="T58" fmla="*/ 1079 w 2908"/>
                  <a:gd name="T59" fmla="*/ 256 h 4598"/>
                  <a:gd name="T60" fmla="*/ 808 w 2908"/>
                  <a:gd name="T61" fmla="*/ 151 h 4598"/>
                  <a:gd name="T62" fmla="*/ 527 w 2908"/>
                  <a:gd name="T63" fmla="*/ 72 h 4598"/>
                  <a:gd name="T64" fmla="*/ 234 w 2908"/>
                  <a:gd name="T65" fmla="*/ 20 h 4598"/>
                  <a:gd name="T66" fmla="*/ 10 w 2908"/>
                  <a:gd name="T67" fmla="*/ 0 h 4598"/>
                  <a:gd name="T68" fmla="*/ 0 w 2908"/>
                  <a:gd name="T69" fmla="*/ 1735 h 4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08" h="4598">
                    <a:moveTo>
                      <a:pt x="0" y="1735"/>
                    </a:moveTo>
                    <a:lnTo>
                      <a:pt x="62" y="1743"/>
                    </a:lnTo>
                    <a:lnTo>
                      <a:pt x="182" y="1770"/>
                    </a:lnTo>
                    <a:lnTo>
                      <a:pt x="299" y="1806"/>
                    </a:lnTo>
                    <a:lnTo>
                      <a:pt x="411" y="1853"/>
                    </a:lnTo>
                    <a:lnTo>
                      <a:pt x="517" y="1910"/>
                    </a:lnTo>
                    <a:lnTo>
                      <a:pt x="617" y="1975"/>
                    </a:lnTo>
                    <a:lnTo>
                      <a:pt x="711" y="2049"/>
                    </a:lnTo>
                    <a:lnTo>
                      <a:pt x="798" y="2131"/>
                    </a:lnTo>
                    <a:lnTo>
                      <a:pt x="877" y="2220"/>
                    </a:lnTo>
                    <a:lnTo>
                      <a:pt x="948" y="2316"/>
                    </a:lnTo>
                    <a:lnTo>
                      <a:pt x="1011" y="2417"/>
                    </a:lnTo>
                    <a:lnTo>
                      <a:pt x="1064" y="2526"/>
                    </a:lnTo>
                    <a:lnTo>
                      <a:pt x="1108" y="2639"/>
                    </a:lnTo>
                    <a:lnTo>
                      <a:pt x="1142" y="2757"/>
                    </a:lnTo>
                    <a:lnTo>
                      <a:pt x="1165" y="2878"/>
                    </a:lnTo>
                    <a:lnTo>
                      <a:pt x="1177" y="3004"/>
                    </a:lnTo>
                    <a:lnTo>
                      <a:pt x="1178" y="3068"/>
                    </a:lnTo>
                    <a:lnTo>
                      <a:pt x="1178" y="3114"/>
                    </a:lnTo>
                    <a:lnTo>
                      <a:pt x="1171" y="3205"/>
                    </a:lnTo>
                    <a:lnTo>
                      <a:pt x="1152" y="3339"/>
                    </a:lnTo>
                    <a:lnTo>
                      <a:pt x="1104" y="3508"/>
                    </a:lnTo>
                    <a:lnTo>
                      <a:pt x="1037" y="3669"/>
                    </a:lnTo>
                    <a:lnTo>
                      <a:pt x="995" y="3744"/>
                    </a:lnTo>
                    <a:lnTo>
                      <a:pt x="1504" y="4576"/>
                    </a:lnTo>
                    <a:lnTo>
                      <a:pt x="2500" y="4598"/>
                    </a:lnTo>
                    <a:lnTo>
                      <a:pt x="2548" y="4513"/>
                    </a:lnTo>
                    <a:lnTo>
                      <a:pt x="2635" y="4338"/>
                    </a:lnTo>
                    <a:lnTo>
                      <a:pt x="2710" y="4156"/>
                    </a:lnTo>
                    <a:lnTo>
                      <a:pt x="2775" y="3968"/>
                    </a:lnTo>
                    <a:lnTo>
                      <a:pt x="2827" y="3777"/>
                    </a:lnTo>
                    <a:lnTo>
                      <a:pt x="2867" y="3578"/>
                    </a:lnTo>
                    <a:lnTo>
                      <a:pt x="2893" y="3377"/>
                    </a:lnTo>
                    <a:lnTo>
                      <a:pt x="2907" y="3171"/>
                    </a:lnTo>
                    <a:lnTo>
                      <a:pt x="2908" y="3068"/>
                    </a:lnTo>
                    <a:lnTo>
                      <a:pt x="2907" y="2991"/>
                    </a:lnTo>
                    <a:lnTo>
                      <a:pt x="2900" y="2839"/>
                    </a:lnTo>
                    <a:lnTo>
                      <a:pt x="2885" y="2689"/>
                    </a:lnTo>
                    <a:lnTo>
                      <a:pt x="2864" y="2541"/>
                    </a:lnTo>
                    <a:lnTo>
                      <a:pt x="2834" y="2396"/>
                    </a:lnTo>
                    <a:lnTo>
                      <a:pt x="2799" y="2254"/>
                    </a:lnTo>
                    <a:lnTo>
                      <a:pt x="2758" y="2114"/>
                    </a:lnTo>
                    <a:lnTo>
                      <a:pt x="2709" y="1976"/>
                    </a:lnTo>
                    <a:lnTo>
                      <a:pt x="2654" y="1843"/>
                    </a:lnTo>
                    <a:lnTo>
                      <a:pt x="2595" y="1712"/>
                    </a:lnTo>
                    <a:lnTo>
                      <a:pt x="2527" y="1585"/>
                    </a:lnTo>
                    <a:lnTo>
                      <a:pt x="2456" y="1460"/>
                    </a:lnTo>
                    <a:lnTo>
                      <a:pt x="2378" y="1341"/>
                    </a:lnTo>
                    <a:lnTo>
                      <a:pt x="2295" y="1225"/>
                    </a:lnTo>
                    <a:lnTo>
                      <a:pt x="2207" y="1113"/>
                    </a:lnTo>
                    <a:lnTo>
                      <a:pt x="2114" y="1005"/>
                    </a:lnTo>
                    <a:lnTo>
                      <a:pt x="2015" y="902"/>
                    </a:lnTo>
                    <a:lnTo>
                      <a:pt x="1913" y="803"/>
                    </a:lnTo>
                    <a:lnTo>
                      <a:pt x="1805" y="709"/>
                    </a:lnTo>
                    <a:lnTo>
                      <a:pt x="1694" y="621"/>
                    </a:lnTo>
                    <a:lnTo>
                      <a:pt x="1578" y="536"/>
                    </a:lnTo>
                    <a:lnTo>
                      <a:pt x="1459" y="459"/>
                    </a:lnTo>
                    <a:lnTo>
                      <a:pt x="1336" y="385"/>
                    </a:lnTo>
                    <a:lnTo>
                      <a:pt x="1209" y="319"/>
                    </a:lnTo>
                    <a:lnTo>
                      <a:pt x="1079" y="256"/>
                    </a:lnTo>
                    <a:lnTo>
                      <a:pt x="946" y="201"/>
                    </a:lnTo>
                    <a:lnTo>
                      <a:pt x="808" y="151"/>
                    </a:lnTo>
                    <a:lnTo>
                      <a:pt x="670" y="109"/>
                    </a:lnTo>
                    <a:lnTo>
                      <a:pt x="527" y="72"/>
                    </a:lnTo>
                    <a:lnTo>
                      <a:pt x="382" y="42"/>
                    </a:lnTo>
                    <a:lnTo>
                      <a:pt x="234" y="20"/>
                    </a:lnTo>
                    <a:lnTo>
                      <a:pt x="85" y="5"/>
                    </a:lnTo>
                    <a:lnTo>
                      <a:pt x="10" y="0"/>
                    </a:lnTo>
                    <a:lnTo>
                      <a:pt x="478" y="854"/>
                    </a:lnTo>
                    <a:lnTo>
                      <a:pt x="0" y="17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Freeform 534">
                <a:extLst>
                  <a:ext uri="{FF2B5EF4-FFF2-40B4-BE49-F238E27FC236}">
                    <a16:creationId xmlns:a16="http://schemas.microsoft.com/office/drawing/2014/main" id="{924DDA29-65C4-3E42-A248-FF536C3B75C4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0000">
                <a:off x="7645451" y="8575231"/>
                <a:ext cx="6163566" cy="2824772"/>
              </a:xfrm>
              <a:custGeom>
                <a:avLst/>
                <a:gdLst>
                  <a:gd name="T0" fmla="*/ 3720 w 5227"/>
                  <a:gd name="T1" fmla="*/ 155 h 2396"/>
                  <a:gd name="T2" fmla="*/ 3673 w 5227"/>
                  <a:gd name="T3" fmla="*/ 212 h 2396"/>
                  <a:gd name="T4" fmla="*/ 3568 w 5227"/>
                  <a:gd name="T5" fmla="*/ 318 h 2396"/>
                  <a:gd name="T6" fmla="*/ 3453 w 5227"/>
                  <a:gd name="T7" fmla="*/ 411 h 2396"/>
                  <a:gd name="T8" fmla="*/ 3327 w 5227"/>
                  <a:gd name="T9" fmla="*/ 492 h 2396"/>
                  <a:gd name="T10" fmla="*/ 3194 w 5227"/>
                  <a:gd name="T11" fmla="*/ 559 h 2396"/>
                  <a:gd name="T12" fmla="*/ 3051 w 5227"/>
                  <a:gd name="T13" fmla="*/ 611 h 2396"/>
                  <a:gd name="T14" fmla="*/ 2901 w 5227"/>
                  <a:gd name="T15" fmla="*/ 646 h 2396"/>
                  <a:gd name="T16" fmla="*/ 2745 w 5227"/>
                  <a:gd name="T17" fmla="*/ 664 h 2396"/>
                  <a:gd name="T18" fmla="*/ 2666 w 5227"/>
                  <a:gd name="T19" fmla="*/ 665 h 2396"/>
                  <a:gd name="T20" fmla="*/ 2619 w 5227"/>
                  <a:gd name="T21" fmla="*/ 665 h 2396"/>
                  <a:gd name="T22" fmla="*/ 2529 w 5227"/>
                  <a:gd name="T23" fmla="*/ 659 h 2396"/>
                  <a:gd name="T24" fmla="*/ 2395 w 5227"/>
                  <a:gd name="T25" fmla="*/ 639 h 2396"/>
                  <a:gd name="T26" fmla="*/ 2224 w 5227"/>
                  <a:gd name="T27" fmla="*/ 593 h 2396"/>
                  <a:gd name="T28" fmla="*/ 2063 w 5227"/>
                  <a:gd name="T29" fmla="*/ 524 h 2396"/>
                  <a:gd name="T30" fmla="*/ 1914 w 5227"/>
                  <a:gd name="T31" fmla="*/ 437 h 2396"/>
                  <a:gd name="T32" fmla="*/ 1778 w 5227"/>
                  <a:gd name="T33" fmla="*/ 332 h 2396"/>
                  <a:gd name="T34" fmla="*/ 1658 w 5227"/>
                  <a:gd name="T35" fmla="*/ 210 h 2396"/>
                  <a:gd name="T36" fmla="*/ 1551 w 5227"/>
                  <a:gd name="T37" fmla="*/ 74 h 2396"/>
                  <a:gd name="T38" fmla="*/ 1506 w 5227"/>
                  <a:gd name="T39" fmla="*/ 0 h 2396"/>
                  <a:gd name="T40" fmla="*/ 502 w 5227"/>
                  <a:gd name="T41" fmla="*/ 28 h 2396"/>
                  <a:gd name="T42" fmla="*/ 0 w 5227"/>
                  <a:gd name="T43" fmla="*/ 853 h 2396"/>
                  <a:gd name="T44" fmla="*/ 50 w 5227"/>
                  <a:gd name="T45" fmla="*/ 939 h 2396"/>
                  <a:gd name="T46" fmla="*/ 161 w 5227"/>
                  <a:gd name="T47" fmla="*/ 1105 h 2396"/>
                  <a:gd name="T48" fmla="*/ 281 w 5227"/>
                  <a:gd name="T49" fmla="*/ 1263 h 2396"/>
                  <a:gd name="T50" fmla="*/ 412 w 5227"/>
                  <a:gd name="T51" fmla="*/ 1412 h 2396"/>
                  <a:gd name="T52" fmla="*/ 551 w 5227"/>
                  <a:gd name="T53" fmla="*/ 1553 h 2396"/>
                  <a:gd name="T54" fmla="*/ 699 w 5227"/>
                  <a:gd name="T55" fmla="*/ 1684 h 2396"/>
                  <a:gd name="T56" fmla="*/ 855 w 5227"/>
                  <a:gd name="T57" fmla="*/ 1806 h 2396"/>
                  <a:gd name="T58" fmla="*/ 1020 w 5227"/>
                  <a:gd name="T59" fmla="*/ 1919 h 2396"/>
                  <a:gd name="T60" fmla="*/ 1191 w 5227"/>
                  <a:gd name="T61" fmla="*/ 2020 h 2396"/>
                  <a:gd name="T62" fmla="*/ 1370 w 5227"/>
                  <a:gd name="T63" fmla="*/ 2111 h 2396"/>
                  <a:gd name="T64" fmla="*/ 1554 w 5227"/>
                  <a:gd name="T65" fmla="*/ 2190 h 2396"/>
                  <a:gd name="T66" fmla="*/ 1746 w 5227"/>
                  <a:gd name="T67" fmla="*/ 2256 h 2396"/>
                  <a:gd name="T68" fmla="*/ 1942 w 5227"/>
                  <a:gd name="T69" fmla="*/ 2310 h 2396"/>
                  <a:gd name="T70" fmla="*/ 2144 w 5227"/>
                  <a:gd name="T71" fmla="*/ 2352 h 2396"/>
                  <a:gd name="T72" fmla="*/ 2349 w 5227"/>
                  <a:gd name="T73" fmla="*/ 2380 h 2396"/>
                  <a:gd name="T74" fmla="*/ 2560 w 5227"/>
                  <a:gd name="T75" fmla="*/ 2394 h 2396"/>
                  <a:gd name="T76" fmla="*/ 2666 w 5227"/>
                  <a:gd name="T77" fmla="*/ 2396 h 2396"/>
                  <a:gd name="T78" fmla="*/ 2766 w 5227"/>
                  <a:gd name="T79" fmla="*/ 2394 h 2396"/>
                  <a:gd name="T80" fmla="*/ 2963 w 5227"/>
                  <a:gd name="T81" fmla="*/ 2381 h 2396"/>
                  <a:gd name="T82" fmla="*/ 3157 w 5227"/>
                  <a:gd name="T83" fmla="*/ 2357 h 2396"/>
                  <a:gd name="T84" fmla="*/ 3347 w 5227"/>
                  <a:gd name="T85" fmla="*/ 2321 h 2396"/>
                  <a:gd name="T86" fmla="*/ 3532 w 5227"/>
                  <a:gd name="T87" fmla="*/ 2273 h 2396"/>
                  <a:gd name="T88" fmla="*/ 3712 w 5227"/>
                  <a:gd name="T89" fmla="*/ 2213 h 2396"/>
                  <a:gd name="T90" fmla="*/ 3888 w 5227"/>
                  <a:gd name="T91" fmla="*/ 2143 h 2396"/>
                  <a:gd name="T92" fmla="*/ 4058 w 5227"/>
                  <a:gd name="T93" fmla="*/ 2064 h 2396"/>
                  <a:gd name="T94" fmla="*/ 4223 w 5227"/>
                  <a:gd name="T95" fmla="*/ 1973 h 2396"/>
                  <a:gd name="T96" fmla="*/ 4381 w 5227"/>
                  <a:gd name="T97" fmla="*/ 1873 h 2396"/>
                  <a:gd name="T98" fmla="*/ 4531 w 5227"/>
                  <a:gd name="T99" fmla="*/ 1766 h 2396"/>
                  <a:gd name="T100" fmla="*/ 4675 w 5227"/>
                  <a:gd name="T101" fmla="*/ 1648 h 2396"/>
                  <a:gd name="T102" fmla="*/ 4812 w 5227"/>
                  <a:gd name="T103" fmla="*/ 1522 h 2396"/>
                  <a:gd name="T104" fmla="*/ 4942 w 5227"/>
                  <a:gd name="T105" fmla="*/ 1389 h 2396"/>
                  <a:gd name="T106" fmla="*/ 5063 w 5227"/>
                  <a:gd name="T107" fmla="*/ 1247 h 2396"/>
                  <a:gd name="T108" fmla="*/ 5174 w 5227"/>
                  <a:gd name="T109" fmla="*/ 1098 h 2396"/>
                  <a:gd name="T110" fmla="*/ 5227 w 5227"/>
                  <a:gd name="T111" fmla="*/ 1022 h 2396"/>
                  <a:gd name="T112" fmla="*/ 4238 w 5227"/>
                  <a:gd name="T113" fmla="*/ 1000 h 2396"/>
                  <a:gd name="T114" fmla="*/ 3720 w 5227"/>
                  <a:gd name="T115" fmla="*/ 155 h 2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227" h="2396">
                    <a:moveTo>
                      <a:pt x="3720" y="155"/>
                    </a:moveTo>
                    <a:lnTo>
                      <a:pt x="3673" y="212"/>
                    </a:lnTo>
                    <a:lnTo>
                      <a:pt x="3568" y="318"/>
                    </a:lnTo>
                    <a:lnTo>
                      <a:pt x="3453" y="411"/>
                    </a:lnTo>
                    <a:lnTo>
                      <a:pt x="3327" y="492"/>
                    </a:lnTo>
                    <a:lnTo>
                      <a:pt x="3194" y="559"/>
                    </a:lnTo>
                    <a:lnTo>
                      <a:pt x="3051" y="611"/>
                    </a:lnTo>
                    <a:lnTo>
                      <a:pt x="2901" y="646"/>
                    </a:lnTo>
                    <a:lnTo>
                      <a:pt x="2745" y="664"/>
                    </a:lnTo>
                    <a:lnTo>
                      <a:pt x="2666" y="665"/>
                    </a:lnTo>
                    <a:lnTo>
                      <a:pt x="2619" y="665"/>
                    </a:lnTo>
                    <a:lnTo>
                      <a:pt x="2529" y="659"/>
                    </a:lnTo>
                    <a:lnTo>
                      <a:pt x="2395" y="639"/>
                    </a:lnTo>
                    <a:lnTo>
                      <a:pt x="2224" y="593"/>
                    </a:lnTo>
                    <a:lnTo>
                      <a:pt x="2063" y="524"/>
                    </a:lnTo>
                    <a:lnTo>
                      <a:pt x="1914" y="437"/>
                    </a:lnTo>
                    <a:lnTo>
                      <a:pt x="1778" y="332"/>
                    </a:lnTo>
                    <a:lnTo>
                      <a:pt x="1658" y="210"/>
                    </a:lnTo>
                    <a:lnTo>
                      <a:pt x="1551" y="74"/>
                    </a:lnTo>
                    <a:lnTo>
                      <a:pt x="1506" y="0"/>
                    </a:lnTo>
                    <a:lnTo>
                      <a:pt x="502" y="28"/>
                    </a:lnTo>
                    <a:lnTo>
                      <a:pt x="0" y="853"/>
                    </a:lnTo>
                    <a:lnTo>
                      <a:pt x="50" y="939"/>
                    </a:lnTo>
                    <a:lnTo>
                      <a:pt x="161" y="1105"/>
                    </a:lnTo>
                    <a:lnTo>
                      <a:pt x="281" y="1263"/>
                    </a:lnTo>
                    <a:lnTo>
                      <a:pt x="412" y="1412"/>
                    </a:lnTo>
                    <a:lnTo>
                      <a:pt x="551" y="1553"/>
                    </a:lnTo>
                    <a:lnTo>
                      <a:pt x="699" y="1684"/>
                    </a:lnTo>
                    <a:lnTo>
                      <a:pt x="855" y="1806"/>
                    </a:lnTo>
                    <a:lnTo>
                      <a:pt x="1020" y="1919"/>
                    </a:lnTo>
                    <a:lnTo>
                      <a:pt x="1191" y="2020"/>
                    </a:lnTo>
                    <a:lnTo>
                      <a:pt x="1370" y="2111"/>
                    </a:lnTo>
                    <a:lnTo>
                      <a:pt x="1554" y="2190"/>
                    </a:lnTo>
                    <a:lnTo>
                      <a:pt x="1746" y="2256"/>
                    </a:lnTo>
                    <a:lnTo>
                      <a:pt x="1942" y="2310"/>
                    </a:lnTo>
                    <a:lnTo>
                      <a:pt x="2144" y="2352"/>
                    </a:lnTo>
                    <a:lnTo>
                      <a:pt x="2349" y="2380"/>
                    </a:lnTo>
                    <a:lnTo>
                      <a:pt x="2560" y="2394"/>
                    </a:lnTo>
                    <a:lnTo>
                      <a:pt x="2666" y="2396"/>
                    </a:lnTo>
                    <a:lnTo>
                      <a:pt x="2766" y="2394"/>
                    </a:lnTo>
                    <a:lnTo>
                      <a:pt x="2963" y="2381"/>
                    </a:lnTo>
                    <a:lnTo>
                      <a:pt x="3157" y="2357"/>
                    </a:lnTo>
                    <a:lnTo>
                      <a:pt x="3347" y="2321"/>
                    </a:lnTo>
                    <a:lnTo>
                      <a:pt x="3532" y="2273"/>
                    </a:lnTo>
                    <a:lnTo>
                      <a:pt x="3712" y="2213"/>
                    </a:lnTo>
                    <a:lnTo>
                      <a:pt x="3888" y="2143"/>
                    </a:lnTo>
                    <a:lnTo>
                      <a:pt x="4058" y="2064"/>
                    </a:lnTo>
                    <a:lnTo>
                      <a:pt x="4223" y="1973"/>
                    </a:lnTo>
                    <a:lnTo>
                      <a:pt x="4381" y="1873"/>
                    </a:lnTo>
                    <a:lnTo>
                      <a:pt x="4531" y="1766"/>
                    </a:lnTo>
                    <a:lnTo>
                      <a:pt x="4675" y="1648"/>
                    </a:lnTo>
                    <a:lnTo>
                      <a:pt x="4812" y="1522"/>
                    </a:lnTo>
                    <a:lnTo>
                      <a:pt x="4942" y="1389"/>
                    </a:lnTo>
                    <a:lnTo>
                      <a:pt x="5063" y="1247"/>
                    </a:lnTo>
                    <a:lnTo>
                      <a:pt x="5174" y="1098"/>
                    </a:lnTo>
                    <a:lnTo>
                      <a:pt x="5227" y="1022"/>
                    </a:lnTo>
                    <a:lnTo>
                      <a:pt x="4238" y="1000"/>
                    </a:lnTo>
                    <a:lnTo>
                      <a:pt x="3720" y="1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36576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8422B520-10AF-FC43-8E40-2ABE7DABA6E5}"/>
                </a:ext>
              </a:extLst>
            </p:cNvPr>
            <p:cNvSpPr txBox="1"/>
            <p:nvPr/>
          </p:nvSpPr>
          <p:spPr>
            <a:xfrm>
              <a:off x="11459869" y="5472418"/>
              <a:ext cx="18776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Daily Cycle</a:t>
              </a:r>
            </a:p>
          </p:txBody>
        </p:sp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2D3C419B-C9B4-754D-91F5-1CFB0E980C54}"/>
                </a:ext>
              </a:extLst>
            </p:cNvPr>
            <p:cNvSpPr txBox="1"/>
            <p:nvPr/>
          </p:nvSpPr>
          <p:spPr>
            <a:xfrm rot="18900000">
              <a:off x="12853385" y="9549883"/>
              <a:ext cx="29149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Product increment</a:t>
              </a:r>
            </a:p>
          </p:txBody>
        </p:sp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5691DEA9-9AA9-9F43-BB97-B30AEAAECDC3}"/>
                </a:ext>
              </a:extLst>
            </p:cNvPr>
            <p:cNvSpPr txBox="1"/>
            <p:nvPr/>
          </p:nvSpPr>
          <p:spPr>
            <a:xfrm rot="3600000">
              <a:off x="9187124" y="9102134"/>
              <a:ext cx="17613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Sprint Review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A303F-422D-C14F-9359-7876F8029399}"/>
              </a:ext>
            </a:extLst>
          </p:cNvPr>
          <p:cNvGrpSpPr/>
          <p:nvPr/>
        </p:nvGrpSpPr>
        <p:grpSpPr>
          <a:xfrm>
            <a:off x="17151047" y="7827123"/>
            <a:ext cx="4042092" cy="3120783"/>
            <a:chOff x="16962215" y="7827123"/>
            <a:chExt cx="4042092" cy="3120783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4D223088-BD3E-DB49-9F5F-1A7E8E4693CB}"/>
                </a:ext>
              </a:extLst>
            </p:cNvPr>
            <p:cNvSpPr txBox="1"/>
            <p:nvPr/>
          </p:nvSpPr>
          <p:spPr>
            <a:xfrm>
              <a:off x="17085706" y="10363131"/>
              <a:ext cx="3837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Deliberation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886E9D3F-9747-4642-8C5B-2FC57AABCECB}"/>
                </a:ext>
              </a:extLst>
            </p:cNvPr>
            <p:cNvSpPr/>
            <p:nvPr/>
          </p:nvSpPr>
          <p:spPr>
            <a:xfrm>
              <a:off x="16962215" y="7827123"/>
              <a:ext cx="404209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9FD3052-E14A-B846-BD8D-ADF6261A5405}"/>
              </a:ext>
            </a:extLst>
          </p:cNvPr>
          <p:cNvGrpSpPr/>
          <p:nvPr/>
        </p:nvGrpSpPr>
        <p:grpSpPr>
          <a:xfrm>
            <a:off x="3683358" y="7827123"/>
            <a:ext cx="4042092" cy="3120783"/>
            <a:chOff x="4307464" y="7827123"/>
            <a:chExt cx="4042092" cy="3120783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36545DF8-C773-AC48-A627-440A1E6277B2}"/>
                </a:ext>
              </a:extLst>
            </p:cNvPr>
            <p:cNvSpPr txBox="1"/>
            <p:nvPr/>
          </p:nvSpPr>
          <p:spPr>
            <a:xfrm>
              <a:off x="4402998" y="10363131"/>
              <a:ext cx="3837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Preparation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A4D626E7-558C-3241-A14B-5FDA0FC76C01}"/>
                </a:ext>
              </a:extLst>
            </p:cNvPr>
            <p:cNvSpPr/>
            <p:nvPr/>
          </p:nvSpPr>
          <p:spPr>
            <a:xfrm>
              <a:off x="4307464" y="7827123"/>
              <a:ext cx="404209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51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DF3A90-F8F5-A648-9357-4CD98C460457}"/>
              </a:ext>
            </a:extLst>
          </p:cNvPr>
          <p:cNvGrpSpPr/>
          <p:nvPr/>
        </p:nvGrpSpPr>
        <p:grpSpPr>
          <a:xfrm>
            <a:off x="8237592" y="4811456"/>
            <a:ext cx="7877286" cy="7745194"/>
            <a:chOff x="11921049" y="2996468"/>
            <a:chExt cx="9720797" cy="9557793"/>
          </a:xfrm>
        </p:grpSpPr>
        <p:grpSp>
          <p:nvGrpSpPr>
            <p:cNvPr id="25" name="Grupo 1">
              <a:extLst>
                <a:ext uri="{FF2B5EF4-FFF2-40B4-BE49-F238E27FC236}">
                  <a16:creationId xmlns:a16="http://schemas.microsoft.com/office/drawing/2014/main" id="{1C1F9D71-182A-C24B-A87B-27692F9A0680}"/>
                </a:ext>
              </a:extLst>
            </p:cNvPr>
            <p:cNvGrpSpPr/>
            <p:nvPr/>
          </p:nvGrpSpPr>
          <p:grpSpPr>
            <a:xfrm>
              <a:off x="12001500" y="2996468"/>
              <a:ext cx="9541982" cy="9557793"/>
              <a:chOff x="3228241" y="460172"/>
              <a:chExt cx="1551538" cy="1554109"/>
            </a:xfrm>
          </p:grpSpPr>
          <p:sp>
            <p:nvSpPr>
              <p:cNvPr id="26" name="Forma libre 43">
                <a:extLst>
                  <a:ext uri="{FF2B5EF4-FFF2-40B4-BE49-F238E27FC236}">
                    <a16:creationId xmlns:a16="http://schemas.microsoft.com/office/drawing/2014/main" id="{CB9F7AD3-31A8-C645-8B08-9863EB01F029}"/>
                  </a:ext>
                </a:extLst>
              </p:cNvPr>
              <p:cNvSpPr/>
              <p:nvPr/>
            </p:nvSpPr>
            <p:spPr>
              <a:xfrm>
                <a:off x="4041257" y="461372"/>
                <a:ext cx="634365" cy="608648"/>
              </a:xfrm>
              <a:custGeom>
                <a:avLst/>
                <a:gdLst>
                  <a:gd name="connsiteX0" fmla="*/ 6429 w 634365"/>
                  <a:gd name="connsiteY0" fmla="*/ 442084 h 608647"/>
                  <a:gd name="connsiteX1" fmla="*/ 255546 w 634365"/>
                  <a:gd name="connsiteY1" fmla="*/ 605990 h 608647"/>
                  <a:gd name="connsiteX2" fmla="*/ 500720 w 634365"/>
                  <a:gd name="connsiteY2" fmla="*/ 599389 h 608647"/>
                  <a:gd name="connsiteX3" fmla="*/ 630250 w 634365"/>
                  <a:gd name="connsiteY3" fmla="*/ 386020 h 608647"/>
                  <a:gd name="connsiteX4" fmla="*/ 8744 w 634365"/>
                  <a:gd name="connsiteY4" fmla="*/ 6429 h 608647"/>
                  <a:gd name="connsiteX5" fmla="*/ 126444 w 634365"/>
                  <a:gd name="connsiteY5" fmla="*/ 220742 h 60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4365" h="608647">
                    <a:moveTo>
                      <a:pt x="6429" y="442084"/>
                    </a:moveTo>
                    <a:cubicBezTo>
                      <a:pt x="110430" y="455031"/>
                      <a:pt x="202495" y="515606"/>
                      <a:pt x="255546" y="605990"/>
                    </a:cubicBezTo>
                    <a:lnTo>
                      <a:pt x="500720" y="599389"/>
                    </a:lnTo>
                    <a:lnTo>
                      <a:pt x="630250" y="386020"/>
                    </a:lnTo>
                    <a:cubicBezTo>
                      <a:pt x="499589" y="163523"/>
                      <a:pt x="266353" y="21072"/>
                      <a:pt x="8744" y="6429"/>
                    </a:cubicBezTo>
                    <a:lnTo>
                      <a:pt x="126444" y="22074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s-MX" sz="2800"/>
              </a:p>
            </p:txBody>
          </p:sp>
          <p:sp>
            <p:nvSpPr>
              <p:cNvPr id="30" name="Forma libre 44">
                <a:extLst>
                  <a:ext uri="{FF2B5EF4-FFF2-40B4-BE49-F238E27FC236}">
                    <a16:creationId xmlns:a16="http://schemas.microsoft.com/office/drawing/2014/main" id="{5BD3EF2D-1769-EC4A-8E38-6D73107BA525}"/>
                  </a:ext>
                </a:extLst>
              </p:cNvPr>
              <p:cNvSpPr/>
              <p:nvPr/>
            </p:nvSpPr>
            <p:spPr>
              <a:xfrm>
                <a:off x="4291146" y="884425"/>
                <a:ext cx="488633" cy="737235"/>
              </a:xfrm>
              <a:custGeom>
                <a:avLst/>
                <a:gdLst>
                  <a:gd name="connsiteX0" fmla="*/ 26746 w 488632"/>
                  <a:gd name="connsiteY0" fmla="*/ 225200 h 737235"/>
                  <a:gd name="connsiteX1" fmla="*/ 6429 w 488632"/>
                  <a:gd name="connsiteY1" fmla="*/ 523008 h 737235"/>
                  <a:gd name="connsiteX2" fmla="*/ 135017 w 488632"/>
                  <a:gd name="connsiteY2" fmla="*/ 732092 h 737235"/>
                  <a:gd name="connsiteX3" fmla="*/ 384648 w 488632"/>
                  <a:gd name="connsiteY3" fmla="*/ 737578 h 737235"/>
                  <a:gd name="connsiteX4" fmla="*/ 404451 w 488632"/>
                  <a:gd name="connsiteY4" fmla="*/ 6429 h 737235"/>
                  <a:gd name="connsiteX5" fmla="*/ 275863 w 488632"/>
                  <a:gd name="connsiteY5" fmla="*/ 218599 h 737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632" h="737235">
                    <a:moveTo>
                      <a:pt x="26746" y="225200"/>
                    </a:moveTo>
                    <a:cubicBezTo>
                      <a:pt x="66681" y="322223"/>
                      <a:pt x="59170" y="432307"/>
                      <a:pt x="6429" y="523008"/>
                    </a:cubicBezTo>
                    <a:lnTo>
                      <a:pt x="135017" y="732092"/>
                    </a:lnTo>
                    <a:lnTo>
                      <a:pt x="384648" y="737578"/>
                    </a:lnTo>
                    <a:cubicBezTo>
                      <a:pt x="513493" y="512618"/>
                      <a:pt x="520929" y="238034"/>
                      <a:pt x="404451" y="6429"/>
                    </a:cubicBezTo>
                    <a:lnTo>
                      <a:pt x="275863" y="21859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s-MX" sz="2800"/>
              </a:p>
            </p:txBody>
          </p:sp>
          <p:sp>
            <p:nvSpPr>
              <p:cNvPr id="31" name="Forma libre 45">
                <a:extLst>
                  <a:ext uri="{FF2B5EF4-FFF2-40B4-BE49-F238E27FC236}">
                    <a16:creationId xmlns:a16="http://schemas.microsoft.com/office/drawing/2014/main" id="{4037036F-CD26-3D47-953E-830B1F001D88}"/>
                  </a:ext>
                </a:extLst>
              </p:cNvPr>
              <p:cNvSpPr/>
              <p:nvPr/>
            </p:nvSpPr>
            <p:spPr>
              <a:xfrm>
                <a:off x="3356400" y="460172"/>
                <a:ext cx="762953" cy="574358"/>
              </a:xfrm>
              <a:custGeom>
                <a:avLst/>
                <a:gdLst>
                  <a:gd name="connsiteX0" fmla="*/ 380790 w 762952"/>
                  <a:gd name="connsiteY0" fmla="*/ 574443 h 574357"/>
                  <a:gd name="connsiteX1" fmla="*/ 643795 w 762952"/>
                  <a:gd name="connsiteY1" fmla="*/ 440798 h 574357"/>
                  <a:gd name="connsiteX2" fmla="*/ 762438 w 762952"/>
                  <a:gd name="connsiteY2" fmla="*/ 222113 h 574357"/>
                  <a:gd name="connsiteX3" fmla="*/ 644138 w 762952"/>
                  <a:gd name="connsiteY3" fmla="*/ 6429 h 574357"/>
                  <a:gd name="connsiteX4" fmla="*/ 6429 w 762952"/>
                  <a:gd name="connsiteY4" fmla="*/ 351730 h 574357"/>
                  <a:gd name="connsiteX5" fmla="*/ 247402 w 762952"/>
                  <a:gd name="connsiteY5" fmla="*/ 357045 h 574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2952" h="574357">
                    <a:moveTo>
                      <a:pt x="380790" y="574443"/>
                    </a:moveTo>
                    <a:cubicBezTo>
                      <a:pt x="443231" y="491808"/>
                      <a:pt x="540235" y="442516"/>
                      <a:pt x="643795" y="440798"/>
                    </a:cubicBezTo>
                    <a:lnTo>
                      <a:pt x="762438" y="222113"/>
                    </a:lnTo>
                    <a:lnTo>
                      <a:pt x="644138" y="6429"/>
                    </a:lnTo>
                    <a:cubicBezTo>
                      <a:pt x="387322" y="8123"/>
                      <a:pt x="148214" y="137594"/>
                      <a:pt x="6429" y="351730"/>
                    </a:cubicBezTo>
                    <a:lnTo>
                      <a:pt x="247402" y="3570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s-MX" sz="2800"/>
              </a:p>
            </p:txBody>
          </p:sp>
          <p:sp>
            <p:nvSpPr>
              <p:cNvPr id="32" name="Forma libre 46">
                <a:extLst>
                  <a:ext uri="{FF2B5EF4-FFF2-40B4-BE49-F238E27FC236}">
                    <a16:creationId xmlns:a16="http://schemas.microsoft.com/office/drawing/2014/main" id="{FF8319B0-B25F-CC44-9896-E9CE0D69446E}"/>
                  </a:ext>
                </a:extLst>
              </p:cNvPr>
              <p:cNvSpPr/>
              <p:nvPr/>
            </p:nvSpPr>
            <p:spPr>
              <a:xfrm>
                <a:off x="3228241" y="848163"/>
                <a:ext cx="488633" cy="737235"/>
              </a:xfrm>
              <a:custGeom>
                <a:avLst/>
                <a:gdLst>
                  <a:gd name="connsiteX0" fmla="*/ 466002 w 488632"/>
                  <a:gd name="connsiteY0" fmla="*/ 518036 h 737235"/>
                  <a:gd name="connsiteX1" fmla="*/ 483147 w 488632"/>
                  <a:gd name="connsiteY1" fmla="*/ 226571 h 737235"/>
                  <a:gd name="connsiteX2" fmla="*/ 351302 w 488632"/>
                  <a:gd name="connsiteY2" fmla="*/ 11744 h 737235"/>
                  <a:gd name="connsiteX3" fmla="*/ 108529 w 488632"/>
                  <a:gd name="connsiteY3" fmla="*/ 6429 h 737235"/>
                  <a:gd name="connsiteX4" fmla="*/ 85640 w 488632"/>
                  <a:gd name="connsiteY4" fmla="*/ 731148 h 737235"/>
                  <a:gd name="connsiteX5" fmla="*/ 210627 w 488632"/>
                  <a:gd name="connsiteY5" fmla="*/ 525408 h 737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632" h="737235">
                    <a:moveTo>
                      <a:pt x="466002" y="518036"/>
                    </a:moveTo>
                    <a:cubicBezTo>
                      <a:pt x="427210" y="423310"/>
                      <a:pt x="433517" y="316096"/>
                      <a:pt x="483147" y="226571"/>
                    </a:cubicBezTo>
                    <a:lnTo>
                      <a:pt x="351302" y="11744"/>
                    </a:lnTo>
                    <a:lnTo>
                      <a:pt x="108529" y="6429"/>
                    </a:lnTo>
                    <a:cubicBezTo>
                      <a:pt x="-18987" y="229209"/>
                      <a:pt x="-27563" y="500766"/>
                      <a:pt x="85640" y="731148"/>
                    </a:cubicBezTo>
                    <a:lnTo>
                      <a:pt x="210627" y="525408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s-MX" sz="2800"/>
              </a:p>
            </p:txBody>
          </p:sp>
          <p:sp>
            <p:nvSpPr>
              <p:cNvPr id="42" name="Forma libre 47">
                <a:extLst>
                  <a:ext uri="{FF2B5EF4-FFF2-40B4-BE49-F238E27FC236}">
                    <a16:creationId xmlns:a16="http://schemas.microsoft.com/office/drawing/2014/main" id="{5FBE3BFB-6096-EB4B-85C8-2ACFBA25E8C6}"/>
                  </a:ext>
                </a:extLst>
              </p:cNvPr>
              <p:cNvSpPr/>
              <p:nvPr/>
            </p:nvSpPr>
            <p:spPr>
              <a:xfrm>
                <a:off x="3330854" y="1402461"/>
                <a:ext cx="625793" cy="608648"/>
              </a:xfrm>
              <a:custGeom>
                <a:avLst/>
                <a:gdLst>
                  <a:gd name="connsiteX0" fmla="*/ 627250 w 625792"/>
                  <a:gd name="connsiteY0" fmla="*/ 169307 h 608647"/>
                  <a:gd name="connsiteX1" fmla="*/ 384391 w 625792"/>
                  <a:gd name="connsiteY1" fmla="*/ 6429 h 608647"/>
                  <a:gd name="connsiteX2" fmla="*/ 132445 w 625792"/>
                  <a:gd name="connsiteY2" fmla="*/ 13116 h 608647"/>
                  <a:gd name="connsiteX3" fmla="*/ 6429 w 625792"/>
                  <a:gd name="connsiteY3" fmla="*/ 220742 h 608647"/>
                  <a:gd name="connsiteX4" fmla="*/ 624164 w 625792"/>
                  <a:gd name="connsiteY4" fmla="*/ 605733 h 608647"/>
                  <a:gd name="connsiteX5" fmla="*/ 506806 w 625792"/>
                  <a:gd name="connsiteY5" fmla="*/ 391420 h 60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5792" h="608647">
                    <a:moveTo>
                      <a:pt x="627250" y="169307"/>
                    </a:moveTo>
                    <a:cubicBezTo>
                      <a:pt x="525744" y="154760"/>
                      <a:pt x="436371" y="94820"/>
                      <a:pt x="384391" y="6429"/>
                    </a:cubicBezTo>
                    <a:lnTo>
                      <a:pt x="132445" y="13116"/>
                    </a:lnTo>
                    <a:lnTo>
                      <a:pt x="6429" y="220742"/>
                    </a:lnTo>
                    <a:cubicBezTo>
                      <a:pt x="135062" y="444244"/>
                      <a:pt x="366852" y="588703"/>
                      <a:pt x="624164" y="605733"/>
                    </a:cubicBezTo>
                    <a:lnTo>
                      <a:pt x="506806" y="39142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s-MX" sz="2800"/>
              </a:p>
            </p:txBody>
          </p:sp>
          <p:sp>
            <p:nvSpPr>
              <p:cNvPr id="43" name="Forma libre 48">
                <a:extLst>
                  <a:ext uri="{FF2B5EF4-FFF2-40B4-BE49-F238E27FC236}">
                    <a16:creationId xmlns:a16="http://schemas.microsoft.com/office/drawing/2014/main" id="{2C87F5DA-5951-4246-954A-14652BDDF4C5}"/>
                  </a:ext>
                </a:extLst>
              </p:cNvPr>
              <p:cNvSpPr/>
              <p:nvPr/>
            </p:nvSpPr>
            <p:spPr>
              <a:xfrm>
                <a:off x="3880009" y="1439923"/>
                <a:ext cx="771525" cy="574358"/>
              </a:xfrm>
              <a:custGeom>
                <a:avLst/>
                <a:gdLst>
                  <a:gd name="connsiteX0" fmla="*/ 391163 w 771525"/>
                  <a:gd name="connsiteY0" fmla="*/ 6429 h 574357"/>
                  <a:gd name="connsiteX1" fmla="*/ 126102 w 771525"/>
                  <a:gd name="connsiteY1" fmla="*/ 135017 h 574357"/>
                  <a:gd name="connsiteX2" fmla="*/ 124987 w 771525"/>
                  <a:gd name="connsiteY2" fmla="*/ 135017 h 574357"/>
                  <a:gd name="connsiteX3" fmla="*/ 6429 w 771525"/>
                  <a:gd name="connsiteY3" fmla="*/ 353530 h 574357"/>
                  <a:gd name="connsiteX4" fmla="*/ 124816 w 771525"/>
                  <a:gd name="connsiteY4" fmla="*/ 569385 h 574357"/>
                  <a:gd name="connsiteX5" fmla="*/ 126102 w 771525"/>
                  <a:gd name="connsiteY5" fmla="*/ 569385 h 574357"/>
                  <a:gd name="connsiteX6" fmla="*/ 769039 w 771525"/>
                  <a:gd name="connsiteY6" fmla="*/ 224085 h 574357"/>
                  <a:gd name="connsiteX7" fmla="*/ 521380 w 771525"/>
                  <a:gd name="connsiteY7" fmla="*/ 218684 h 574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1525" h="574357">
                    <a:moveTo>
                      <a:pt x="391163" y="6429"/>
                    </a:moveTo>
                    <a:cubicBezTo>
                      <a:pt x="327267" y="87750"/>
                      <a:pt x="229522" y="135168"/>
                      <a:pt x="126102" y="135017"/>
                    </a:cubicBezTo>
                    <a:lnTo>
                      <a:pt x="124987" y="135017"/>
                    </a:lnTo>
                    <a:lnTo>
                      <a:pt x="6429" y="353530"/>
                    </a:lnTo>
                    <a:lnTo>
                      <a:pt x="124816" y="569385"/>
                    </a:lnTo>
                    <a:lnTo>
                      <a:pt x="126102" y="569385"/>
                    </a:lnTo>
                    <a:cubicBezTo>
                      <a:pt x="384776" y="569453"/>
                      <a:pt x="626239" y="439771"/>
                      <a:pt x="769039" y="224085"/>
                    </a:cubicBezTo>
                    <a:lnTo>
                      <a:pt x="521380" y="21868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s-MX" sz="2800"/>
              </a:p>
            </p:txBody>
          </p:sp>
        </p:grpSp>
        <p:sp>
          <p:nvSpPr>
            <p:cNvPr id="46" name="TextBox 75">
              <a:extLst>
                <a:ext uri="{FF2B5EF4-FFF2-40B4-BE49-F238E27FC236}">
                  <a16:creationId xmlns:a16="http://schemas.microsoft.com/office/drawing/2014/main" id="{E602D10E-BD7A-664C-8657-F38E99050D26}"/>
                </a:ext>
              </a:extLst>
            </p:cNvPr>
            <p:cNvSpPr txBox="1"/>
            <p:nvPr/>
          </p:nvSpPr>
          <p:spPr>
            <a:xfrm>
              <a:off x="13378607" y="4183183"/>
              <a:ext cx="4104012" cy="645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Maintenance</a:t>
              </a:r>
            </a:p>
          </p:txBody>
        </p:sp>
        <p:sp>
          <p:nvSpPr>
            <p:cNvPr id="47" name="TextBox 78">
              <a:extLst>
                <a:ext uri="{FF2B5EF4-FFF2-40B4-BE49-F238E27FC236}">
                  <a16:creationId xmlns:a16="http://schemas.microsoft.com/office/drawing/2014/main" id="{8591C0FC-F7A0-414B-B9AB-D7D49F6AB2AB}"/>
                </a:ext>
              </a:extLst>
            </p:cNvPr>
            <p:cNvSpPr txBox="1"/>
            <p:nvPr/>
          </p:nvSpPr>
          <p:spPr>
            <a:xfrm>
              <a:off x="17595458" y="4867754"/>
              <a:ext cx="2959548" cy="645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Planning</a:t>
              </a:r>
            </a:p>
          </p:txBody>
        </p:sp>
        <p:sp>
          <p:nvSpPr>
            <p:cNvPr id="48" name="TextBox 81">
              <a:extLst>
                <a:ext uri="{FF2B5EF4-FFF2-40B4-BE49-F238E27FC236}">
                  <a16:creationId xmlns:a16="http://schemas.microsoft.com/office/drawing/2014/main" id="{55A75D95-F074-E54A-B1F5-8E5833568893}"/>
                </a:ext>
              </a:extLst>
            </p:cNvPr>
            <p:cNvSpPr txBox="1"/>
            <p:nvPr/>
          </p:nvSpPr>
          <p:spPr>
            <a:xfrm>
              <a:off x="16523871" y="10750493"/>
              <a:ext cx="2959548" cy="645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Design</a:t>
              </a:r>
            </a:p>
          </p:txBody>
        </p:sp>
        <p:sp>
          <p:nvSpPr>
            <p:cNvPr id="49" name="TextBox 84">
              <a:extLst>
                <a:ext uri="{FF2B5EF4-FFF2-40B4-BE49-F238E27FC236}">
                  <a16:creationId xmlns:a16="http://schemas.microsoft.com/office/drawing/2014/main" id="{09272771-651E-2C4C-A158-6DC2C4B8CCDE}"/>
                </a:ext>
              </a:extLst>
            </p:cNvPr>
            <p:cNvSpPr txBox="1"/>
            <p:nvPr/>
          </p:nvSpPr>
          <p:spPr>
            <a:xfrm>
              <a:off x="12770022" y="9765430"/>
              <a:ext cx="3520178" cy="1177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Implemen-tation</a:t>
              </a:r>
            </a:p>
          </p:txBody>
        </p:sp>
        <p:sp>
          <p:nvSpPr>
            <p:cNvPr id="50" name="TextBox 84">
              <a:extLst>
                <a:ext uri="{FF2B5EF4-FFF2-40B4-BE49-F238E27FC236}">
                  <a16:creationId xmlns:a16="http://schemas.microsoft.com/office/drawing/2014/main" id="{8833DDAC-3535-C547-AD48-882F76BFE229}"/>
                </a:ext>
              </a:extLst>
            </p:cNvPr>
            <p:cNvSpPr txBox="1"/>
            <p:nvPr/>
          </p:nvSpPr>
          <p:spPr>
            <a:xfrm>
              <a:off x="11921049" y="6915000"/>
              <a:ext cx="2959548" cy="645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Testing</a:t>
              </a:r>
            </a:p>
          </p:txBody>
        </p:sp>
        <p:sp>
          <p:nvSpPr>
            <p:cNvPr id="51" name="TextBox 81">
              <a:extLst>
                <a:ext uri="{FF2B5EF4-FFF2-40B4-BE49-F238E27FC236}">
                  <a16:creationId xmlns:a16="http://schemas.microsoft.com/office/drawing/2014/main" id="{17088969-4C7F-BD44-9531-C2E903E63C75}"/>
                </a:ext>
              </a:extLst>
            </p:cNvPr>
            <p:cNvSpPr txBox="1"/>
            <p:nvPr/>
          </p:nvSpPr>
          <p:spPr>
            <a:xfrm>
              <a:off x="18682298" y="7939645"/>
              <a:ext cx="2959548" cy="645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Analysis</a:t>
              </a:r>
            </a:p>
          </p:txBody>
        </p:sp>
      </p:grpSp>
      <p:sp>
        <p:nvSpPr>
          <p:cNvPr id="52" name="Rectangle 56">
            <a:extLst>
              <a:ext uri="{FF2B5EF4-FFF2-40B4-BE49-F238E27FC236}">
                <a16:creationId xmlns:a16="http://schemas.microsoft.com/office/drawing/2014/main" id="{3F49B213-1590-C042-BB04-F657C8AA1B2E}"/>
              </a:ext>
            </a:extLst>
          </p:cNvPr>
          <p:cNvSpPr/>
          <p:nvPr/>
        </p:nvSpPr>
        <p:spPr>
          <a:xfrm>
            <a:off x="15958539" y="5088236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970ED6-FA57-F04C-B396-855AFA04DAB4}"/>
              </a:ext>
            </a:extLst>
          </p:cNvPr>
          <p:cNvSpPr/>
          <p:nvPr/>
        </p:nvSpPr>
        <p:spPr>
          <a:xfrm>
            <a:off x="15958539" y="11483405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E4A97A-F008-CF4F-8F0E-FEA70A47712B}"/>
              </a:ext>
            </a:extLst>
          </p:cNvPr>
          <p:cNvSpPr/>
          <p:nvPr/>
        </p:nvSpPr>
        <p:spPr>
          <a:xfrm>
            <a:off x="16677381" y="8285820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9BE72784-5ACC-F942-B924-09D52F0B033D}"/>
              </a:ext>
            </a:extLst>
          </p:cNvPr>
          <p:cNvSpPr/>
          <p:nvPr/>
        </p:nvSpPr>
        <p:spPr>
          <a:xfrm flipH="1">
            <a:off x="1489678" y="5088236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FD6DA4-3A78-6642-B793-624A241D646B}"/>
              </a:ext>
            </a:extLst>
          </p:cNvPr>
          <p:cNvSpPr/>
          <p:nvPr/>
        </p:nvSpPr>
        <p:spPr>
          <a:xfrm flipH="1">
            <a:off x="1489678" y="11483405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7821BB-2E1F-4748-85AE-7DE8ED68D067}"/>
              </a:ext>
            </a:extLst>
          </p:cNvPr>
          <p:cNvSpPr/>
          <p:nvPr/>
        </p:nvSpPr>
        <p:spPr>
          <a:xfrm flipH="1">
            <a:off x="767731" y="8285820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197930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C94EC8-701F-2440-8F6A-2CA72F58027A}"/>
              </a:ext>
            </a:extLst>
          </p:cNvPr>
          <p:cNvGrpSpPr/>
          <p:nvPr/>
        </p:nvGrpSpPr>
        <p:grpSpPr>
          <a:xfrm>
            <a:off x="9109941" y="5388570"/>
            <a:ext cx="6157768" cy="7055196"/>
            <a:chOff x="8649857" y="4584343"/>
            <a:chExt cx="7077935" cy="8109467"/>
          </a:xfrm>
        </p:grpSpPr>
        <p:sp>
          <p:nvSpPr>
            <p:cNvPr id="23" name="Freeform 55">
              <a:extLst>
                <a:ext uri="{FF2B5EF4-FFF2-40B4-BE49-F238E27FC236}">
                  <a16:creationId xmlns:a16="http://schemas.microsoft.com/office/drawing/2014/main" id="{B26D6739-4DE2-9C47-8BA0-A19408AAF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1658" y="5488925"/>
              <a:ext cx="2666124" cy="3364395"/>
            </a:xfrm>
            <a:custGeom>
              <a:avLst/>
              <a:gdLst>
                <a:gd name="T0" fmla="*/ 116 w 260"/>
                <a:gd name="T1" fmla="*/ 270 h 329"/>
                <a:gd name="T2" fmla="*/ 116 w 260"/>
                <a:gd name="T3" fmla="*/ 192 h 329"/>
                <a:gd name="T4" fmla="*/ 0 w 260"/>
                <a:gd name="T5" fmla="*/ 126 h 329"/>
                <a:gd name="T6" fmla="*/ 80 w 260"/>
                <a:gd name="T7" fmla="*/ 94 h 329"/>
                <a:gd name="T8" fmla="*/ 86 w 260"/>
                <a:gd name="T9" fmla="*/ 91 h 329"/>
                <a:gd name="T10" fmla="*/ 85 w 260"/>
                <a:gd name="T11" fmla="*/ 85 h 329"/>
                <a:gd name="T12" fmla="*/ 70 w 260"/>
                <a:gd name="T13" fmla="*/ 0 h 329"/>
                <a:gd name="T14" fmla="*/ 87 w 260"/>
                <a:gd name="T15" fmla="*/ 9 h 329"/>
                <a:gd name="T16" fmla="*/ 244 w 260"/>
                <a:gd name="T17" fmla="*/ 100 h 329"/>
                <a:gd name="T18" fmla="*/ 260 w 260"/>
                <a:gd name="T19" fmla="*/ 127 h 329"/>
                <a:gd name="T20" fmla="*/ 260 w 260"/>
                <a:gd name="T21" fmla="*/ 271 h 329"/>
                <a:gd name="T22" fmla="*/ 188 w 260"/>
                <a:gd name="T23" fmla="*/ 329 h 329"/>
                <a:gd name="T24" fmla="*/ 116 w 260"/>
                <a:gd name="T25" fmla="*/ 27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0" h="329">
                  <a:moveTo>
                    <a:pt x="116" y="270"/>
                  </a:moveTo>
                  <a:lnTo>
                    <a:pt x="116" y="192"/>
                  </a:lnTo>
                  <a:lnTo>
                    <a:pt x="0" y="126"/>
                  </a:lnTo>
                  <a:lnTo>
                    <a:pt x="80" y="94"/>
                  </a:lnTo>
                  <a:lnTo>
                    <a:pt x="86" y="91"/>
                  </a:lnTo>
                  <a:lnTo>
                    <a:pt x="85" y="85"/>
                  </a:lnTo>
                  <a:lnTo>
                    <a:pt x="70" y="0"/>
                  </a:lnTo>
                  <a:lnTo>
                    <a:pt x="87" y="9"/>
                  </a:lnTo>
                  <a:lnTo>
                    <a:pt x="244" y="100"/>
                  </a:lnTo>
                  <a:cubicBezTo>
                    <a:pt x="254" y="106"/>
                    <a:pt x="260" y="115"/>
                    <a:pt x="260" y="127"/>
                  </a:cubicBezTo>
                  <a:lnTo>
                    <a:pt x="260" y="271"/>
                  </a:lnTo>
                  <a:lnTo>
                    <a:pt x="188" y="329"/>
                  </a:lnTo>
                  <a:lnTo>
                    <a:pt x="116" y="27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4" name="Freeform 56">
              <a:extLst>
                <a:ext uri="{FF2B5EF4-FFF2-40B4-BE49-F238E27FC236}">
                  <a16:creationId xmlns:a16="http://schemas.microsoft.com/office/drawing/2014/main" id="{702BCF57-5D41-5B43-9EB0-0A88E8479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6668" y="8456572"/>
              <a:ext cx="2301124" cy="3031134"/>
            </a:xfrm>
            <a:custGeom>
              <a:avLst/>
              <a:gdLst>
                <a:gd name="T0" fmla="*/ 12 w 225"/>
                <a:gd name="T1" fmla="*/ 175 h 297"/>
                <a:gd name="T2" fmla="*/ 81 w 225"/>
                <a:gd name="T3" fmla="*/ 135 h 297"/>
                <a:gd name="T4" fmla="*/ 81 w 225"/>
                <a:gd name="T5" fmla="*/ 0 h 297"/>
                <a:gd name="T6" fmla="*/ 148 w 225"/>
                <a:gd name="T7" fmla="*/ 55 h 297"/>
                <a:gd name="T8" fmla="*/ 153 w 225"/>
                <a:gd name="T9" fmla="*/ 58 h 297"/>
                <a:gd name="T10" fmla="*/ 158 w 225"/>
                <a:gd name="T11" fmla="*/ 55 h 297"/>
                <a:gd name="T12" fmla="*/ 225 w 225"/>
                <a:gd name="T13" fmla="*/ 0 h 297"/>
                <a:gd name="T14" fmla="*/ 225 w 225"/>
                <a:gd name="T15" fmla="*/ 201 h 297"/>
                <a:gd name="T16" fmla="*/ 209 w 225"/>
                <a:gd name="T17" fmla="*/ 228 h 297"/>
                <a:gd name="T18" fmla="*/ 89 w 225"/>
                <a:gd name="T19" fmla="*/ 297 h 297"/>
                <a:gd name="T20" fmla="*/ 0 w 225"/>
                <a:gd name="T21" fmla="*/ 266 h 297"/>
                <a:gd name="T22" fmla="*/ 12 w 225"/>
                <a:gd name="T23" fmla="*/ 17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297">
                  <a:moveTo>
                    <a:pt x="12" y="175"/>
                  </a:moveTo>
                  <a:lnTo>
                    <a:pt x="81" y="135"/>
                  </a:lnTo>
                  <a:lnTo>
                    <a:pt x="81" y="0"/>
                  </a:lnTo>
                  <a:lnTo>
                    <a:pt x="148" y="55"/>
                  </a:lnTo>
                  <a:lnTo>
                    <a:pt x="153" y="58"/>
                  </a:lnTo>
                  <a:lnTo>
                    <a:pt x="158" y="55"/>
                  </a:lnTo>
                  <a:lnTo>
                    <a:pt x="225" y="0"/>
                  </a:lnTo>
                  <a:lnTo>
                    <a:pt x="225" y="201"/>
                  </a:lnTo>
                  <a:cubicBezTo>
                    <a:pt x="225" y="212"/>
                    <a:pt x="219" y="222"/>
                    <a:pt x="209" y="228"/>
                  </a:cubicBezTo>
                  <a:lnTo>
                    <a:pt x="89" y="297"/>
                  </a:lnTo>
                  <a:lnTo>
                    <a:pt x="0" y="266"/>
                  </a:lnTo>
                  <a:lnTo>
                    <a:pt x="12" y="1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5" name="Freeform 57">
              <a:extLst>
                <a:ext uri="{FF2B5EF4-FFF2-40B4-BE49-F238E27FC236}">
                  <a16:creationId xmlns:a16="http://schemas.microsoft.com/office/drawing/2014/main" id="{E6A8EA93-E946-E741-96CD-7EFCFA3C4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1846" y="10329207"/>
              <a:ext cx="3554832" cy="2364603"/>
            </a:xfrm>
            <a:custGeom>
              <a:avLst/>
              <a:gdLst>
                <a:gd name="T0" fmla="*/ 87 w 349"/>
                <a:gd name="T1" fmla="*/ 28 h 231"/>
                <a:gd name="T2" fmla="*/ 156 w 349"/>
                <a:gd name="T3" fmla="*/ 68 h 231"/>
                <a:gd name="T4" fmla="*/ 272 w 349"/>
                <a:gd name="T5" fmla="*/ 0 h 231"/>
                <a:gd name="T6" fmla="*/ 261 w 349"/>
                <a:gd name="T7" fmla="*/ 86 h 231"/>
                <a:gd name="T8" fmla="*/ 260 w 349"/>
                <a:gd name="T9" fmla="*/ 92 h 231"/>
                <a:gd name="T10" fmla="*/ 266 w 349"/>
                <a:gd name="T11" fmla="*/ 94 h 231"/>
                <a:gd name="T12" fmla="*/ 349 w 349"/>
                <a:gd name="T13" fmla="*/ 123 h 231"/>
                <a:gd name="T14" fmla="*/ 329 w 349"/>
                <a:gd name="T15" fmla="*/ 135 h 231"/>
                <a:gd name="T16" fmla="*/ 171 w 349"/>
                <a:gd name="T17" fmla="*/ 226 h 231"/>
                <a:gd name="T18" fmla="*/ 141 w 349"/>
                <a:gd name="T19" fmla="*/ 226 h 231"/>
                <a:gd name="T20" fmla="*/ 15 w 349"/>
                <a:gd name="T21" fmla="*/ 153 h 231"/>
                <a:gd name="T22" fmla="*/ 0 w 349"/>
                <a:gd name="T23" fmla="*/ 62 h 231"/>
                <a:gd name="T24" fmla="*/ 87 w 349"/>
                <a:gd name="T25" fmla="*/ 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9" h="231">
                  <a:moveTo>
                    <a:pt x="87" y="28"/>
                  </a:moveTo>
                  <a:lnTo>
                    <a:pt x="156" y="68"/>
                  </a:lnTo>
                  <a:lnTo>
                    <a:pt x="272" y="0"/>
                  </a:lnTo>
                  <a:lnTo>
                    <a:pt x="261" y="86"/>
                  </a:lnTo>
                  <a:lnTo>
                    <a:pt x="260" y="92"/>
                  </a:lnTo>
                  <a:lnTo>
                    <a:pt x="266" y="94"/>
                  </a:lnTo>
                  <a:lnTo>
                    <a:pt x="349" y="123"/>
                  </a:lnTo>
                  <a:lnTo>
                    <a:pt x="329" y="135"/>
                  </a:lnTo>
                  <a:lnTo>
                    <a:pt x="171" y="226"/>
                  </a:lnTo>
                  <a:cubicBezTo>
                    <a:pt x="161" y="231"/>
                    <a:pt x="150" y="231"/>
                    <a:pt x="141" y="226"/>
                  </a:cubicBezTo>
                  <a:lnTo>
                    <a:pt x="15" y="153"/>
                  </a:lnTo>
                  <a:lnTo>
                    <a:pt x="0" y="62"/>
                  </a:lnTo>
                  <a:lnTo>
                    <a:pt x="87" y="2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8">
              <a:extLst>
                <a:ext uri="{FF2B5EF4-FFF2-40B4-BE49-F238E27FC236}">
                  <a16:creationId xmlns:a16="http://schemas.microsoft.com/office/drawing/2014/main" id="{4006FB28-E2DC-F046-92B4-3FB62260D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9857" y="8456572"/>
              <a:ext cx="2666124" cy="3332656"/>
            </a:xfrm>
            <a:custGeom>
              <a:avLst/>
              <a:gdLst>
                <a:gd name="T0" fmla="*/ 144 w 261"/>
                <a:gd name="T1" fmla="*/ 60 h 327"/>
                <a:gd name="T2" fmla="*/ 144 w 261"/>
                <a:gd name="T3" fmla="*/ 135 h 327"/>
                <a:gd name="T4" fmla="*/ 261 w 261"/>
                <a:gd name="T5" fmla="*/ 202 h 327"/>
                <a:gd name="T6" fmla="*/ 179 w 261"/>
                <a:gd name="T7" fmla="*/ 234 h 327"/>
                <a:gd name="T8" fmla="*/ 173 w 261"/>
                <a:gd name="T9" fmla="*/ 236 h 327"/>
                <a:gd name="T10" fmla="*/ 174 w 261"/>
                <a:gd name="T11" fmla="*/ 242 h 327"/>
                <a:gd name="T12" fmla="*/ 188 w 261"/>
                <a:gd name="T13" fmla="*/ 327 h 327"/>
                <a:gd name="T14" fmla="*/ 173 w 261"/>
                <a:gd name="T15" fmla="*/ 319 h 327"/>
                <a:gd name="T16" fmla="*/ 15 w 261"/>
                <a:gd name="T17" fmla="*/ 228 h 327"/>
                <a:gd name="T18" fmla="*/ 0 w 261"/>
                <a:gd name="T19" fmla="*/ 201 h 327"/>
                <a:gd name="T20" fmla="*/ 0 w 261"/>
                <a:gd name="T21" fmla="*/ 56 h 327"/>
                <a:gd name="T22" fmla="*/ 72 w 261"/>
                <a:gd name="T23" fmla="*/ 0 h 327"/>
                <a:gd name="T24" fmla="*/ 144 w 261"/>
                <a:gd name="T25" fmla="*/ 6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1" h="327">
                  <a:moveTo>
                    <a:pt x="144" y="60"/>
                  </a:moveTo>
                  <a:lnTo>
                    <a:pt x="144" y="135"/>
                  </a:lnTo>
                  <a:lnTo>
                    <a:pt x="261" y="202"/>
                  </a:lnTo>
                  <a:lnTo>
                    <a:pt x="179" y="234"/>
                  </a:lnTo>
                  <a:lnTo>
                    <a:pt x="173" y="236"/>
                  </a:lnTo>
                  <a:lnTo>
                    <a:pt x="174" y="242"/>
                  </a:lnTo>
                  <a:lnTo>
                    <a:pt x="188" y="327"/>
                  </a:lnTo>
                  <a:lnTo>
                    <a:pt x="173" y="319"/>
                  </a:lnTo>
                  <a:lnTo>
                    <a:pt x="15" y="228"/>
                  </a:lnTo>
                  <a:cubicBezTo>
                    <a:pt x="5" y="222"/>
                    <a:pt x="0" y="212"/>
                    <a:pt x="0" y="201"/>
                  </a:cubicBezTo>
                  <a:lnTo>
                    <a:pt x="0" y="56"/>
                  </a:lnTo>
                  <a:lnTo>
                    <a:pt x="72" y="0"/>
                  </a:lnTo>
                  <a:lnTo>
                    <a:pt x="144" y="6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343A7FBE-7762-A449-A490-E070693C0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9857" y="5790447"/>
              <a:ext cx="2316989" cy="3078740"/>
            </a:xfrm>
            <a:custGeom>
              <a:avLst/>
              <a:gdLst>
                <a:gd name="T0" fmla="*/ 213 w 226"/>
                <a:gd name="T1" fmla="*/ 124 h 301"/>
                <a:gd name="T2" fmla="*/ 144 w 226"/>
                <a:gd name="T3" fmla="*/ 163 h 301"/>
                <a:gd name="T4" fmla="*/ 144 w 226"/>
                <a:gd name="T5" fmla="*/ 301 h 301"/>
                <a:gd name="T6" fmla="*/ 77 w 226"/>
                <a:gd name="T7" fmla="*/ 245 h 301"/>
                <a:gd name="T8" fmla="*/ 72 w 226"/>
                <a:gd name="T9" fmla="*/ 241 h 301"/>
                <a:gd name="T10" fmla="*/ 67 w 226"/>
                <a:gd name="T11" fmla="*/ 245 h 301"/>
                <a:gd name="T12" fmla="*/ 0 w 226"/>
                <a:gd name="T13" fmla="*/ 298 h 301"/>
                <a:gd name="T14" fmla="*/ 0 w 226"/>
                <a:gd name="T15" fmla="*/ 98 h 301"/>
                <a:gd name="T16" fmla="*/ 15 w 226"/>
                <a:gd name="T17" fmla="*/ 71 h 301"/>
                <a:gd name="T18" fmla="*/ 138 w 226"/>
                <a:gd name="T19" fmla="*/ 0 h 301"/>
                <a:gd name="T20" fmla="*/ 226 w 226"/>
                <a:gd name="T21" fmla="*/ 32 h 301"/>
                <a:gd name="T22" fmla="*/ 213 w 226"/>
                <a:gd name="T23" fmla="*/ 124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301">
                  <a:moveTo>
                    <a:pt x="213" y="124"/>
                  </a:moveTo>
                  <a:lnTo>
                    <a:pt x="144" y="163"/>
                  </a:lnTo>
                  <a:lnTo>
                    <a:pt x="144" y="301"/>
                  </a:lnTo>
                  <a:lnTo>
                    <a:pt x="77" y="245"/>
                  </a:lnTo>
                  <a:lnTo>
                    <a:pt x="72" y="241"/>
                  </a:lnTo>
                  <a:lnTo>
                    <a:pt x="67" y="245"/>
                  </a:lnTo>
                  <a:lnTo>
                    <a:pt x="0" y="298"/>
                  </a:lnTo>
                  <a:lnTo>
                    <a:pt x="0" y="98"/>
                  </a:lnTo>
                  <a:cubicBezTo>
                    <a:pt x="0" y="86"/>
                    <a:pt x="5" y="77"/>
                    <a:pt x="15" y="71"/>
                  </a:cubicBezTo>
                  <a:lnTo>
                    <a:pt x="138" y="0"/>
                  </a:lnTo>
                  <a:lnTo>
                    <a:pt x="226" y="32"/>
                  </a:lnTo>
                  <a:lnTo>
                    <a:pt x="213" y="12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8" name="Freeform 60">
              <a:extLst>
                <a:ext uri="{FF2B5EF4-FFF2-40B4-BE49-F238E27FC236}">
                  <a16:creationId xmlns:a16="http://schemas.microsoft.com/office/drawing/2014/main" id="{90C2B2E9-7602-FB41-B456-E0CB55EFE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836" y="4584343"/>
              <a:ext cx="3538968" cy="2364603"/>
            </a:xfrm>
            <a:custGeom>
              <a:avLst/>
              <a:gdLst>
                <a:gd name="T0" fmla="*/ 206 w 346"/>
                <a:gd name="T1" fmla="*/ 6 h 231"/>
                <a:gd name="T2" fmla="*/ 330 w 346"/>
                <a:gd name="T3" fmla="*/ 78 h 231"/>
                <a:gd name="T4" fmla="*/ 346 w 346"/>
                <a:gd name="T5" fmla="*/ 170 h 231"/>
                <a:gd name="T6" fmla="*/ 260 w 346"/>
                <a:gd name="T7" fmla="*/ 204 h 231"/>
                <a:gd name="T8" fmla="*/ 191 w 346"/>
                <a:gd name="T9" fmla="*/ 164 h 231"/>
                <a:gd name="T10" fmla="*/ 74 w 346"/>
                <a:gd name="T11" fmla="*/ 231 h 231"/>
                <a:gd name="T12" fmla="*/ 87 w 346"/>
                <a:gd name="T13" fmla="*/ 146 h 231"/>
                <a:gd name="T14" fmla="*/ 88 w 346"/>
                <a:gd name="T15" fmla="*/ 139 h 231"/>
                <a:gd name="T16" fmla="*/ 82 w 346"/>
                <a:gd name="T17" fmla="*/ 137 h 231"/>
                <a:gd name="T18" fmla="*/ 0 w 346"/>
                <a:gd name="T19" fmla="*/ 107 h 231"/>
                <a:gd name="T20" fmla="*/ 18 w 346"/>
                <a:gd name="T21" fmla="*/ 97 h 231"/>
                <a:gd name="T22" fmla="*/ 176 w 346"/>
                <a:gd name="T23" fmla="*/ 6 h 231"/>
                <a:gd name="T24" fmla="*/ 206 w 346"/>
                <a:gd name="T25" fmla="*/ 6 h 231"/>
                <a:gd name="T26" fmla="*/ 206 w 346"/>
                <a:gd name="T27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6" h="231">
                  <a:moveTo>
                    <a:pt x="206" y="6"/>
                  </a:moveTo>
                  <a:lnTo>
                    <a:pt x="330" y="78"/>
                  </a:lnTo>
                  <a:lnTo>
                    <a:pt x="346" y="170"/>
                  </a:lnTo>
                  <a:lnTo>
                    <a:pt x="260" y="204"/>
                  </a:lnTo>
                  <a:lnTo>
                    <a:pt x="191" y="164"/>
                  </a:lnTo>
                  <a:lnTo>
                    <a:pt x="74" y="231"/>
                  </a:lnTo>
                  <a:lnTo>
                    <a:pt x="87" y="146"/>
                  </a:lnTo>
                  <a:lnTo>
                    <a:pt x="88" y="139"/>
                  </a:lnTo>
                  <a:lnTo>
                    <a:pt x="82" y="137"/>
                  </a:lnTo>
                  <a:lnTo>
                    <a:pt x="0" y="107"/>
                  </a:lnTo>
                  <a:lnTo>
                    <a:pt x="18" y="97"/>
                  </a:lnTo>
                  <a:lnTo>
                    <a:pt x="176" y="6"/>
                  </a:lnTo>
                  <a:cubicBezTo>
                    <a:pt x="185" y="0"/>
                    <a:pt x="196" y="0"/>
                    <a:pt x="206" y="6"/>
                  </a:cubicBezTo>
                  <a:lnTo>
                    <a:pt x="206" y="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9580A5-B9FA-7444-AAAB-E7E32F9B1BEE}"/>
                </a:ext>
              </a:extLst>
            </p:cNvPr>
            <p:cNvSpPr/>
            <p:nvPr/>
          </p:nvSpPr>
          <p:spPr>
            <a:xfrm>
              <a:off x="11854689" y="5152526"/>
              <a:ext cx="739228" cy="74291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Poppins Medium" pitchFamily="2" charset="77"/>
                  <a:cs typeface="Poppins Medium" pitchFamily="2" charset="77"/>
                </a:rPr>
                <a:t>01</a:t>
              </a:r>
              <a:endParaRPr lang="en-US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08BB277-C27C-A946-A695-BD833226D0A1}"/>
                </a:ext>
              </a:extLst>
            </p:cNvPr>
            <p:cNvSpPr/>
            <p:nvPr/>
          </p:nvSpPr>
          <p:spPr>
            <a:xfrm>
              <a:off x="14533837" y="6800545"/>
              <a:ext cx="858993" cy="74291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Poppins Medium" pitchFamily="2" charset="77"/>
                  <a:cs typeface="Poppins Medium" pitchFamily="2" charset="77"/>
                </a:rPr>
                <a:t>02</a:t>
              </a:r>
              <a:endParaRPr lang="en-US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08FCAA-FB22-B449-8F0B-AA4F04F84CAD}"/>
                </a:ext>
              </a:extLst>
            </p:cNvPr>
            <p:cNvSpPr/>
            <p:nvPr/>
          </p:nvSpPr>
          <p:spPr>
            <a:xfrm>
              <a:off x="14536800" y="9839106"/>
              <a:ext cx="868206" cy="74291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Poppins Medium" pitchFamily="2" charset="77"/>
                  <a:cs typeface="Poppins Medium" pitchFamily="2" charset="77"/>
                </a:rPr>
                <a:t>03</a:t>
              </a:r>
              <a:endParaRPr lang="en-US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8EF820-203B-B545-AD37-626C4B6C8362}"/>
                </a:ext>
              </a:extLst>
            </p:cNvPr>
            <p:cNvSpPr/>
            <p:nvPr/>
          </p:nvSpPr>
          <p:spPr>
            <a:xfrm>
              <a:off x="11732293" y="11417769"/>
              <a:ext cx="895844" cy="74291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Poppins Medium" pitchFamily="2" charset="77"/>
                  <a:cs typeface="Poppins Medium" pitchFamily="2" charset="77"/>
                </a:rPr>
                <a:t>04</a:t>
              </a:r>
              <a:endParaRPr lang="en-US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221D5EE-0A7D-3D4A-BDF1-3BEFE68C06E3}"/>
                </a:ext>
              </a:extLst>
            </p:cNvPr>
            <p:cNvSpPr/>
            <p:nvPr/>
          </p:nvSpPr>
          <p:spPr>
            <a:xfrm>
              <a:off x="8901096" y="9839106"/>
              <a:ext cx="892159" cy="74291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Poppins Medium" pitchFamily="2" charset="77"/>
                  <a:cs typeface="Poppins Medium" pitchFamily="2" charset="77"/>
                </a:rPr>
                <a:t>05</a:t>
              </a:r>
              <a:endParaRPr lang="en-US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D8BC1F4-6274-E341-923D-24411E2D5D7E}"/>
                </a:ext>
              </a:extLst>
            </p:cNvPr>
            <p:cNvSpPr/>
            <p:nvPr/>
          </p:nvSpPr>
          <p:spPr>
            <a:xfrm>
              <a:off x="8891868" y="6800545"/>
              <a:ext cx="894002" cy="74291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Poppins Medium" pitchFamily="2" charset="77"/>
                  <a:cs typeface="Poppins Medium" pitchFamily="2" charset="77"/>
                </a:rPr>
                <a:t>06</a:t>
              </a:r>
              <a:endParaRPr lang="en-US" dirty="0">
                <a:latin typeface="Poppins Medium" pitchFamily="2" charset="77"/>
                <a:cs typeface="Poppins Medium" pitchFamily="2" charset="77"/>
              </a:endParaRPr>
            </a:p>
          </p:txBody>
        </p:sp>
      </p:grp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A7524965-69B5-944B-B20E-9877A8745630}"/>
              </a:ext>
            </a:extLst>
          </p:cNvPr>
          <p:cNvSpPr txBox="1"/>
          <p:nvPr/>
        </p:nvSpPr>
        <p:spPr>
          <a:xfrm>
            <a:off x="15551232" y="5188235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01. Planning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A688BB68-8C75-2843-920F-A9CC09976A5C}"/>
              </a:ext>
            </a:extLst>
          </p:cNvPr>
          <p:cNvSpPr/>
          <p:nvPr/>
        </p:nvSpPr>
        <p:spPr>
          <a:xfrm>
            <a:off x="15551232" y="5812561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605502F1-EB37-5244-A731-8AA87FB1E717}"/>
              </a:ext>
            </a:extLst>
          </p:cNvPr>
          <p:cNvSpPr txBox="1"/>
          <p:nvPr/>
        </p:nvSpPr>
        <p:spPr>
          <a:xfrm flipH="1">
            <a:off x="3930036" y="518486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06. Maintenance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D71C2147-E8A6-E948-92B0-DA153EF63222}"/>
              </a:ext>
            </a:extLst>
          </p:cNvPr>
          <p:cNvSpPr/>
          <p:nvPr/>
        </p:nvSpPr>
        <p:spPr>
          <a:xfrm flipH="1">
            <a:off x="1896985" y="5809189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912AB9-BE0A-4A4A-B2A0-AA68A6EE7AF9}"/>
              </a:ext>
            </a:extLst>
          </p:cNvPr>
          <p:cNvGrpSpPr/>
          <p:nvPr/>
        </p:nvGrpSpPr>
        <p:grpSpPr>
          <a:xfrm>
            <a:off x="15551232" y="10536711"/>
            <a:ext cx="6929433" cy="1578433"/>
            <a:chOff x="2491082" y="8215868"/>
            <a:chExt cx="6929433" cy="1578433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EF95919B-84DC-CA4F-967D-4AC21D2D4922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03. Analysis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E818410C-3245-BF4C-BF95-B81D1E986A67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D76E18F-3924-C442-A06D-08B26D11C359}"/>
              </a:ext>
            </a:extLst>
          </p:cNvPr>
          <p:cNvGrpSpPr/>
          <p:nvPr/>
        </p:nvGrpSpPr>
        <p:grpSpPr>
          <a:xfrm flipH="1">
            <a:off x="1896985" y="10533339"/>
            <a:ext cx="6929433" cy="1578433"/>
            <a:chOff x="2491082" y="8215868"/>
            <a:chExt cx="6929433" cy="1578433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FE13AF52-19D9-5A45-9265-831CC61F00B1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04. Implementation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F4FA4E1-0F36-8145-BB43-EFFDC75E6FF7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3206F72-7ADE-F048-A0E8-52BE6E7B9A0B}"/>
              </a:ext>
            </a:extLst>
          </p:cNvPr>
          <p:cNvGrpSpPr/>
          <p:nvPr/>
        </p:nvGrpSpPr>
        <p:grpSpPr>
          <a:xfrm>
            <a:off x="16631887" y="7793511"/>
            <a:ext cx="6929433" cy="1578433"/>
            <a:chOff x="2491082" y="8215868"/>
            <a:chExt cx="6929433" cy="1578433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4E9C81B5-87ED-244C-843A-A938273674B2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02. Planning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A2DE9791-260B-EF49-A112-D91015314DAA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811949-BE12-0443-97CF-9AF6B5B3CCED}"/>
              </a:ext>
            </a:extLst>
          </p:cNvPr>
          <p:cNvGrpSpPr/>
          <p:nvPr/>
        </p:nvGrpSpPr>
        <p:grpSpPr>
          <a:xfrm flipH="1">
            <a:off x="765924" y="7789085"/>
            <a:ext cx="6929433" cy="1578433"/>
            <a:chOff x="2491082" y="8215868"/>
            <a:chExt cx="6929433" cy="1578433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91748437-90D2-394C-B22F-0EBE98D8A9AC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05. Testing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390A22DC-8C5A-C145-B923-FF79D995ADC7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21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AF2A5892-BFDD-D645-AAB4-0D76F9B0D5C3}"/>
              </a:ext>
            </a:extLst>
          </p:cNvPr>
          <p:cNvSpPr/>
          <p:nvPr/>
        </p:nvSpPr>
        <p:spPr>
          <a:xfrm>
            <a:off x="8699160" y="6212348"/>
            <a:ext cx="12407084" cy="5794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0" h="19459" extrusionOk="0">
                <a:moveTo>
                  <a:pt x="21184" y="5231"/>
                </a:moveTo>
                <a:cubicBezTo>
                  <a:pt x="20711" y="1402"/>
                  <a:pt x="18699" y="-824"/>
                  <a:pt x="16800" y="284"/>
                </a:cubicBezTo>
                <a:lnTo>
                  <a:pt x="12262" y="2932"/>
                </a:lnTo>
                <a:lnTo>
                  <a:pt x="12080" y="2767"/>
                </a:lnTo>
                <a:lnTo>
                  <a:pt x="11874" y="2574"/>
                </a:lnTo>
                <a:lnTo>
                  <a:pt x="11668" y="2382"/>
                </a:lnTo>
                <a:lnTo>
                  <a:pt x="10611" y="1411"/>
                </a:lnTo>
                <a:cubicBezTo>
                  <a:pt x="10606" y="1411"/>
                  <a:pt x="10601" y="1411"/>
                  <a:pt x="10601" y="1420"/>
                </a:cubicBezTo>
                <a:lnTo>
                  <a:pt x="9988" y="3362"/>
                </a:lnTo>
                <a:lnTo>
                  <a:pt x="9867" y="3738"/>
                </a:lnTo>
                <a:lnTo>
                  <a:pt x="9745" y="4113"/>
                </a:lnTo>
                <a:lnTo>
                  <a:pt x="9343" y="5387"/>
                </a:lnTo>
                <a:cubicBezTo>
                  <a:pt x="9343" y="5396"/>
                  <a:pt x="9338" y="5396"/>
                  <a:pt x="9343" y="5405"/>
                </a:cubicBezTo>
                <a:cubicBezTo>
                  <a:pt x="9347" y="5414"/>
                  <a:pt x="9347" y="5414"/>
                  <a:pt x="9352" y="5414"/>
                </a:cubicBezTo>
                <a:lnTo>
                  <a:pt x="9965" y="5057"/>
                </a:lnTo>
                <a:lnTo>
                  <a:pt x="9998" y="5378"/>
                </a:lnTo>
                <a:cubicBezTo>
                  <a:pt x="10185" y="7329"/>
                  <a:pt x="9998" y="9344"/>
                  <a:pt x="9469" y="11057"/>
                </a:cubicBezTo>
                <a:cubicBezTo>
                  <a:pt x="8936" y="12779"/>
                  <a:pt x="8103" y="14043"/>
                  <a:pt x="7116" y="14620"/>
                </a:cubicBezTo>
                <a:cubicBezTo>
                  <a:pt x="6133" y="15197"/>
                  <a:pt x="5081" y="15032"/>
                  <a:pt x="4154" y="14162"/>
                </a:cubicBezTo>
                <a:cubicBezTo>
                  <a:pt x="3331" y="13393"/>
                  <a:pt x="2671" y="12120"/>
                  <a:pt x="2260" y="10553"/>
                </a:cubicBezTo>
                <a:lnTo>
                  <a:pt x="1614" y="12596"/>
                </a:lnTo>
                <a:cubicBezTo>
                  <a:pt x="1572" y="12724"/>
                  <a:pt x="1511" y="12816"/>
                  <a:pt x="1436" y="12861"/>
                </a:cubicBezTo>
                <a:cubicBezTo>
                  <a:pt x="1366" y="12907"/>
                  <a:pt x="1287" y="12898"/>
                  <a:pt x="1216" y="12825"/>
                </a:cubicBezTo>
                <a:lnTo>
                  <a:pt x="0" y="11707"/>
                </a:lnTo>
                <a:cubicBezTo>
                  <a:pt x="1254" y="17616"/>
                  <a:pt x="4608" y="20776"/>
                  <a:pt x="7771" y="18935"/>
                </a:cubicBezTo>
                <a:cubicBezTo>
                  <a:pt x="11018" y="17039"/>
                  <a:pt x="12964" y="10498"/>
                  <a:pt x="12196" y="4040"/>
                </a:cubicBezTo>
                <a:lnTo>
                  <a:pt x="12164" y="3765"/>
                </a:lnTo>
                <a:lnTo>
                  <a:pt x="16898" y="999"/>
                </a:lnTo>
                <a:cubicBezTo>
                  <a:pt x="18587" y="10"/>
                  <a:pt x="20374" y="1997"/>
                  <a:pt x="20795" y="5396"/>
                </a:cubicBezTo>
                <a:cubicBezTo>
                  <a:pt x="21165" y="8391"/>
                  <a:pt x="20309" y="11478"/>
                  <a:pt x="18830" y="12513"/>
                </a:cubicBezTo>
                <a:cubicBezTo>
                  <a:pt x="17207" y="13649"/>
                  <a:pt x="15448" y="11973"/>
                  <a:pt x="14877" y="8877"/>
                </a:cubicBezTo>
                <a:cubicBezTo>
                  <a:pt x="14844" y="8684"/>
                  <a:pt x="14737" y="8593"/>
                  <a:pt x="14639" y="8648"/>
                </a:cubicBezTo>
                <a:lnTo>
                  <a:pt x="14639" y="8648"/>
                </a:lnTo>
                <a:cubicBezTo>
                  <a:pt x="14531" y="8712"/>
                  <a:pt x="14475" y="8932"/>
                  <a:pt x="14512" y="9133"/>
                </a:cubicBezTo>
                <a:cubicBezTo>
                  <a:pt x="15158" y="12614"/>
                  <a:pt x="17137" y="14510"/>
                  <a:pt x="18966" y="13228"/>
                </a:cubicBezTo>
                <a:cubicBezTo>
                  <a:pt x="20636" y="12074"/>
                  <a:pt x="21600" y="8593"/>
                  <a:pt x="21184" y="523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2400" b="1">
              <a:solidFill>
                <a:schemeClr val="bg1"/>
              </a:solidFill>
            </a:endParaRPr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9C655166-7F73-9847-8B66-63FEA76A9C86}"/>
              </a:ext>
            </a:extLst>
          </p:cNvPr>
          <p:cNvSpPr/>
          <p:nvPr/>
        </p:nvSpPr>
        <p:spPr>
          <a:xfrm>
            <a:off x="3271170" y="4521220"/>
            <a:ext cx="12360740" cy="5793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19473" extrusionOk="0">
                <a:moveTo>
                  <a:pt x="13512" y="522"/>
                </a:moveTo>
                <a:cubicBezTo>
                  <a:pt x="10254" y="2420"/>
                  <a:pt x="8300" y="8966"/>
                  <a:pt x="9070" y="15430"/>
                </a:cubicBezTo>
                <a:lnTo>
                  <a:pt x="9103" y="15705"/>
                </a:lnTo>
                <a:lnTo>
                  <a:pt x="8587" y="16007"/>
                </a:lnTo>
                <a:cubicBezTo>
                  <a:pt x="8582" y="16007"/>
                  <a:pt x="8582" y="16007"/>
                  <a:pt x="8582" y="16017"/>
                </a:cubicBezTo>
                <a:lnTo>
                  <a:pt x="4393" y="18455"/>
                </a:lnTo>
                <a:cubicBezTo>
                  <a:pt x="2698" y="19445"/>
                  <a:pt x="905" y="17456"/>
                  <a:pt x="482" y="14055"/>
                </a:cubicBezTo>
                <a:cubicBezTo>
                  <a:pt x="111" y="11057"/>
                  <a:pt x="970" y="7967"/>
                  <a:pt x="2454" y="6931"/>
                </a:cubicBezTo>
                <a:cubicBezTo>
                  <a:pt x="4084" y="5794"/>
                  <a:pt x="5849" y="7472"/>
                  <a:pt x="6422" y="10571"/>
                </a:cubicBezTo>
                <a:cubicBezTo>
                  <a:pt x="6455" y="10763"/>
                  <a:pt x="6563" y="10855"/>
                  <a:pt x="6661" y="10800"/>
                </a:cubicBezTo>
                <a:lnTo>
                  <a:pt x="6661" y="10800"/>
                </a:lnTo>
                <a:cubicBezTo>
                  <a:pt x="6769" y="10736"/>
                  <a:pt x="6826" y="10516"/>
                  <a:pt x="6788" y="10314"/>
                </a:cubicBezTo>
                <a:cubicBezTo>
                  <a:pt x="6140" y="6830"/>
                  <a:pt x="4154" y="4932"/>
                  <a:pt x="2318" y="6216"/>
                </a:cubicBezTo>
                <a:cubicBezTo>
                  <a:pt x="646" y="7380"/>
                  <a:pt x="-321" y="10864"/>
                  <a:pt x="97" y="14238"/>
                </a:cubicBezTo>
                <a:cubicBezTo>
                  <a:pt x="571" y="18070"/>
                  <a:pt x="2590" y="20298"/>
                  <a:pt x="4497" y="19189"/>
                </a:cubicBezTo>
                <a:lnTo>
                  <a:pt x="9089" y="16512"/>
                </a:lnTo>
                <a:lnTo>
                  <a:pt x="9268" y="16677"/>
                </a:lnTo>
                <a:lnTo>
                  <a:pt x="9474" y="16869"/>
                </a:lnTo>
                <a:lnTo>
                  <a:pt x="9681" y="17062"/>
                </a:lnTo>
                <a:lnTo>
                  <a:pt x="10742" y="18033"/>
                </a:lnTo>
                <a:cubicBezTo>
                  <a:pt x="10747" y="18033"/>
                  <a:pt x="10751" y="18033"/>
                  <a:pt x="10751" y="18024"/>
                </a:cubicBezTo>
                <a:lnTo>
                  <a:pt x="11366" y="16081"/>
                </a:lnTo>
                <a:lnTo>
                  <a:pt x="11489" y="15705"/>
                </a:lnTo>
                <a:lnTo>
                  <a:pt x="11611" y="15329"/>
                </a:lnTo>
                <a:lnTo>
                  <a:pt x="12014" y="14055"/>
                </a:lnTo>
                <a:cubicBezTo>
                  <a:pt x="12014" y="14045"/>
                  <a:pt x="12019" y="14045"/>
                  <a:pt x="12014" y="14036"/>
                </a:cubicBezTo>
                <a:cubicBezTo>
                  <a:pt x="12010" y="14027"/>
                  <a:pt x="12010" y="14027"/>
                  <a:pt x="12005" y="14027"/>
                </a:cubicBezTo>
                <a:lnTo>
                  <a:pt x="11315" y="14430"/>
                </a:lnTo>
                <a:lnTo>
                  <a:pt x="11282" y="14110"/>
                </a:lnTo>
                <a:cubicBezTo>
                  <a:pt x="11094" y="12157"/>
                  <a:pt x="11282" y="10140"/>
                  <a:pt x="11813" y="8425"/>
                </a:cubicBezTo>
                <a:cubicBezTo>
                  <a:pt x="12348" y="6702"/>
                  <a:pt x="13184" y="5437"/>
                  <a:pt x="14174" y="4859"/>
                </a:cubicBezTo>
                <a:cubicBezTo>
                  <a:pt x="15161" y="4281"/>
                  <a:pt x="16217" y="4446"/>
                  <a:pt x="17147" y="5317"/>
                </a:cubicBezTo>
                <a:cubicBezTo>
                  <a:pt x="17992" y="6106"/>
                  <a:pt x="18668" y="7426"/>
                  <a:pt x="19077" y="9040"/>
                </a:cubicBezTo>
                <a:lnTo>
                  <a:pt x="19772" y="6830"/>
                </a:lnTo>
                <a:cubicBezTo>
                  <a:pt x="19856" y="6564"/>
                  <a:pt x="20025" y="6463"/>
                  <a:pt x="20171" y="6601"/>
                </a:cubicBezTo>
                <a:lnTo>
                  <a:pt x="21279" y="7619"/>
                </a:lnTo>
                <a:cubicBezTo>
                  <a:pt x="20002" y="1797"/>
                  <a:pt x="16658" y="-1302"/>
                  <a:pt x="13512" y="52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2400" b="1">
              <a:solidFill>
                <a:schemeClr val="bg1"/>
              </a:solidFill>
            </a:endParaRPr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3CFAD971-8F63-8F46-9EB0-B0C808724201}"/>
              </a:ext>
            </a:extLst>
          </p:cNvPr>
          <p:cNvSpPr/>
          <p:nvPr/>
        </p:nvSpPr>
        <p:spPr>
          <a:xfrm>
            <a:off x="3707593" y="6703325"/>
            <a:ext cx="3174962" cy="31749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2400" b="1">
              <a:solidFill>
                <a:schemeClr val="bg1"/>
              </a:solidFill>
            </a:endParaRPr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1FD0420C-7294-EC4A-BCA2-CA26626441E4}"/>
              </a:ext>
            </a:extLst>
          </p:cNvPr>
          <p:cNvSpPr/>
          <p:nvPr/>
        </p:nvSpPr>
        <p:spPr>
          <a:xfrm>
            <a:off x="17509411" y="6676049"/>
            <a:ext cx="3174962" cy="31749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2400" b="1">
              <a:solidFill>
                <a:schemeClr val="bg1"/>
              </a:solidFill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D9658790-972C-0243-8D09-853313B618A2}"/>
              </a:ext>
            </a:extLst>
          </p:cNvPr>
          <p:cNvSpPr/>
          <p:nvPr/>
        </p:nvSpPr>
        <p:spPr>
          <a:xfrm>
            <a:off x="9953871" y="6048692"/>
            <a:ext cx="4461558" cy="445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8" h="20981" extrusionOk="0">
                <a:moveTo>
                  <a:pt x="15123" y="1038"/>
                </a:moveTo>
                <a:cubicBezTo>
                  <a:pt x="12747" y="-92"/>
                  <a:pt x="10062" y="-310"/>
                  <a:pt x="7544" y="434"/>
                </a:cubicBezTo>
                <a:cubicBezTo>
                  <a:pt x="5027" y="1179"/>
                  <a:pt x="2896" y="2822"/>
                  <a:pt x="1528" y="5055"/>
                </a:cubicBezTo>
                <a:cubicBezTo>
                  <a:pt x="263" y="7147"/>
                  <a:pt x="-241" y="9585"/>
                  <a:pt x="108" y="11972"/>
                </a:cubicBezTo>
                <a:lnTo>
                  <a:pt x="1102" y="11677"/>
                </a:lnTo>
                <a:cubicBezTo>
                  <a:pt x="1450" y="11574"/>
                  <a:pt x="1812" y="11690"/>
                  <a:pt x="2031" y="11972"/>
                </a:cubicBezTo>
                <a:cubicBezTo>
                  <a:pt x="2251" y="12255"/>
                  <a:pt x="2264" y="12640"/>
                  <a:pt x="2083" y="12935"/>
                </a:cubicBezTo>
                <a:lnTo>
                  <a:pt x="934" y="14783"/>
                </a:lnTo>
                <a:cubicBezTo>
                  <a:pt x="1954" y="17029"/>
                  <a:pt x="3736" y="18864"/>
                  <a:pt x="5995" y="19942"/>
                </a:cubicBezTo>
                <a:cubicBezTo>
                  <a:pt x="8371" y="21072"/>
                  <a:pt x="11056" y="21290"/>
                  <a:pt x="13574" y="20546"/>
                </a:cubicBezTo>
                <a:cubicBezTo>
                  <a:pt x="16091" y="19801"/>
                  <a:pt x="18222" y="18158"/>
                  <a:pt x="19590" y="15925"/>
                </a:cubicBezTo>
                <a:cubicBezTo>
                  <a:pt x="20855" y="13833"/>
                  <a:pt x="21359" y="11395"/>
                  <a:pt x="21010" y="9008"/>
                </a:cubicBezTo>
                <a:lnTo>
                  <a:pt x="20223" y="9239"/>
                </a:lnTo>
                <a:cubicBezTo>
                  <a:pt x="19874" y="9341"/>
                  <a:pt x="19513" y="9226"/>
                  <a:pt x="19293" y="8943"/>
                </a:cubicBezTo>
                <a:cubicBezTo>
                  <a:pt x="19074" y="8661"/>
                  <a:pt x="19061" y="8276"/>
                  <a:pt x="19242" y="7981"/>
                </a:cubicBezTo>
                <a:lnTo>
                  <a:pt x="20249" y="6351"/>
                </a:lnTo>
                <a:cubicBezTo>
                  <a:pt x="19255" y="4028"/>
                  <a:pt x="17434" y="2141"/>
                  <a:pt x="15123" y="1038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br>
              <a:rPr lang="fr-CA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fr-CA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0BD137A4-02F3-344A-A54E-1D9CE3F0AAFD}"/>
              </a:ext>
            </a:extLst>
          </p:cNvPr>
          <p:cNvSpPr txBox="1"/>
          <p:nvPr/>
        </p:nvSpPr>
        <p:spPr>
          <a:xfrm>
            <a:off x="10385033" y="11040301"/>
            <a:ext cx="3837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Sprint Review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31C9A41E-FAE6-0842-BAD9-CACB5A692D5A}"/>
              </a:ext>
            </a:extLst>
          </p:cNvPr>
          <p:cNvSpPr txBox="1"/>
          <p:nvPr/>
        </p:nvSpPr>
        <p:spPr>
          <a:xfrm>
            <a:off x="10385033" y="4974337"/>
            <a:ext cx="3837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Daily Cycle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D239A347-A701-E447-BA26-A4EFB9221920}"/>
              </a:ext>
            </a:extLst>
          </p:cNvPr>
          <p:cNvSpPr txBox="1"/>
          <p:nvPr/>
        </p:nvSpPr>
        <p:spPr>
          <a:xfrm>
            <a:off x="3376375" y="7961595"/>
            <a:ext cx="3837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Preparation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F631989A-721C-F545-B9FC-CC47957C2898}"/>
              </a:ext>
            </a:extLst>
          </p:cNvPr>
          <p:cNvSpPr/>
          <p:nvPr/>
        </p:nvSpPr>
        <p:spPr>
          <a:xfrm>
            <a:off x="17075846" y="10684221"/>
            <a:ext cx="40420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0DD62A53-80D0-4742-AEC9-38D9FFCEFE55}"/>
              </a:ext>
            </a:extLst>
          </p:cNvPr>
          <p:cNvSpPr txBox="1"/>
          <p:nvPr/>
        </p:nvSpPr>
        <p:spPr>
          <a:xfrm>
            <a:off x="17178193" y="7958741"/>
            <a:ext cx="3837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Deliverable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ABD0562E-ADA8-8541-96B5-F48C7051013F}"/>
              </a:ext>
            </a:extLst>
          </p:cNvPr>
          <p:cNvSpPr/>
          <p:nvPr/>
        </p:nvSpPr>
        <p:spPr>
          <a:xfrm>
            <a:off x="3264370" y="10681028"/>
            <a:ext cx="40420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0523FBE5-0E79-BD4F-8BF0-E6AC9AA2B449}"/>
              </a:ext>
            </a:extLst>
          </p:cNvPr>
          <p:cNvSpPr txBox="1"/>
          <p:nvPr/>
        </p:nvSpPr>
        <p:spPr>
          <a:xfrm>
            <a:off x="10270126" y="7866407"/>
            <a:ext cx="3837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Sprint</a:t>
            </a:r>
          </a:p>
        </p:txBody>
      </p:sp>
    </p:spTree>
    <p:extLst>
      <p:ext uri="{BB962C8B-B14F-4D97-AF65-F5344CB8AC3E}">
        <p14:creationId xmlns:p14="http://schemas.microsoft.com/office/powerpoint/2010/main" val="289234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95" name="Freeform: Shape 42">
            <a:extLst>
              <a:ext uri="{FF2B5EF4-FFF2-40B4-BE49-F238E27FC236}">
                <a16:creationId xmlns:a16="http://schemas.microsoft.com/office/drawing/2014/main" id="{63B68D15-7A74-6B46-96CB-9E5CC4718787}"/>
              </a:ext>
            </a:extLst>
          </p:cNvPr>
          <p:cNvSpPr/>
          <p:nvPr/>
        </p:nvSpPr>
        <p:spPr>
          <a:xfrm>
            <a:off x="5444749" y="8003001"/>
            <a:ext cx="1841489" cy="2631651"/>
          </a:xfrm>
          <a:custGeom>
            <a:avLst/>
            <a:gdLst>
              <a:gd name="connsiteX0" fmla="*/ 810230 w 1489820"/>
              <a:gd name="connsiteY0" fmla="*/ 0 h 2129085"/>
              <a:gd name="connsiteX1" fmla="*/ 810408 w 1489820"/>
              <a:gd name="connsiteY1" fmla="*/ 243 h 2129085"/>
              <a:gd name="connsiteX2" fmla="*/ 812521 w 1489820"/>
              <a:gd name="connsiteY2" fmla="*/ 0 h 2129085"/>
              <a:gd name="connsiteX3" fmla="*/ 813256 w 1489820"/>
              <a:gd name="connsiteY3" fmla="*/ 1479 h 2129085"/>
              <a:gd name="connsiteX4" fmla="*/ 812649 w 1489820"/>
              <a:gd name="connsiteY4" fmla="*/ 3301 h 2129085"/>
              <a:gd name="connsiteX5" fmla="*/ 1100425 w 1489820"/>
              <a:gd name="connsiteY5" fmla="*/ 396023 h 2129085"/>
              <a:gd name="connsiteX6" fmla="*/ 1097483 w 1489820"/>
              <a:gd name="connsiteY6" fmla="*/ 460645 h 2129085"/>
              <a:gd name="connsiteX7" fmla="*/ 1489820 w 1489820"/>
              <a:gd name="connsiteY7" fmla="*/ 1219581 h 2129085"/>
              <a:gd name="connsiteX8" fmla="*/ 1057142 w 1489820"/>
              <a:gd name="connsiteY8" fmla="*/ 1326459 h 2129085"/>
              <a:gd name="connsiteX9" fmla="*/ 1058659 w 1489820"/>
              <a:gd name="connsiteY9" fmla="*/ 1328313 h 2129085"/>
              <a:gd name="connsiteX10" fmla="*/ 1057924 w 1489820"/>
              <a:gd name="connsiteY10" fmla="*/ 1327524 h 2129085"/>
              <a:gd name="connsiteX11" fmla="*/ 872806 w 1489820"/>
              <a:gd name="connsiteY11" fmla="*/ 2129085 h 2129085"/>
              <a:gd name="connsiteX12" fmla="*/ 0 w 1489820"/>
              <a:gd name="connsiteY12" fmla="*/ 462090 h 2129085"/>
              <a:gd name="connsiteX13" fmla="*/ 34504 w 1489820"/>
              <a:gd name="connsiteY13" fmla="*/ 89599 h 2129085"/>
              <a:gd name="connsiteX14" fmla="*/ 810139 w 1489820"/>
              <a:gd name="connsiteY14" fmla="*/ 275 h 212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89820" h="2129085">
                <a:moveTo>
                  <a:pt x="810230" y="0"/>
                </a:moveTo>
                <a:lnTo>
                  <a:pt x="810408" y="243"/>
                </a:lnTo>
                <a:lnTo>
                  <a:pt x="812521" y="0"/>
                </a:lnTo>
                <a:lnTo>
                  <a:pt x="813256" y="1479"/>
                </a:lnTo>
                <a:lnTo>
                  <a:pt x="812649" y="3301"/>
                </a:lnTo>
                <a:lnTo>
                  <a:pt x="1100425" y="396023"/>
                </a:lnTo>
                <a:cubicBezTo>
                  <a:pt x="1098971" y="417277"/>
                  <a:pt x="1097483" y="438592"/>
                  <a:pt x="1097483" y="460645"/>
                </a:cubicBezTo>
                <a:cubicBezTo>
                  <a:pt x="1097483" y="774355"/>
                  <a:pt x="1252504" y="1050594"/>
                  <a:pt x="1489820" y="1219581"/>
                </a:cubicBezTo>
                <a:lnTo>
                  <a:pt x="1057142" y="1326459"/>
                </a:lnTo>
                <a:lnTo>
                  <a:pt x="1058659" y="1328313"/>
                </a:lnTo>
                <a:lnTo>
                  <a:pt x="1057924" y="1327524"/>
                </a:lnTo>
                <a:lnTo>
                  <a:pt x="872806" y="2129085"/>
                </a:lnTo>
                <a:cubicBezTo>
                  <a:pt x="345290" y="1762508"/>
                  <a:pt x="0" y="1152663"/>
                  <a:pt x="0" y="462090"/>
                </a:cubicBezTo>
                <a:cubicBezTo>
                  <a:pt x="0" y="335035"/>
                  <a:pt x="11763" y="210149"/>
                  <a:pt x="34504" y="89599"/>
                </a:cubicBezTo>
                <a:lnTo>
                  <a:pt x="810139" y="275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Freeform: Shape 41">
            <a:extLst>
              <a:ext uri="{FF2B5EF4-FFF2-40B4-BE49-F238E27FC236}">
                <a16:creationId xmlns:a16="http://schemas.microsoft.com/office/drawing/2014/main" id="{2B2AF817-33D5-004E-BA87-4A2E374390E9}"/>
              </a:ext>
            </a:extLst>
          </p:cNvPr>
          <p:cNvSpPr/>
          <p:nvPr/>
        </p:nvSpPr>
        <p:spPr>
          <a:xfrm>
            <a:off x="5522710" y="6108841"/>
            <a:ext cx="2515430" cy="2124964"/>
          </a:xfrm>
          <a:custGeom>
            <a:avLst/>
            <a:gdLst>
              <a:gd name="connsiteX0" fmla="*/ 2033445 w 2035059"/>
              <a:gd name="connsiteY0" fmla="*/ 712082 h 1719160"/>
              <a:gd name="connsiteX1" fmla="*/ 2035059 w 2035059"/>
              <a:gd name="connsiteY1" fmla="*/ 715599 h 1719160"/>
              <a:gd name="connsiteX2" fmla="*/ 2033552 w 2035059"/>
              <a:gd name="connsiteY2" fmla="*/ 717017 h 1719160"/>
              <a:gd name="connsiteX3" fmla="*/ 2029592 w 2035059"/>
              <a:gd name="connsiteY3" fmla="*/ 716806 h 1719160"/>
              <a:gd name="connsiteX4" fmla="*/ 2033358 w 2035059"/>
              <a:gd name="connsiteY4" fmla="*/ 711892 h 1719160"/>
              <a:gd name="connsiteX5" fmla="*/ 2033589 w 2035059"/>
              <a:gd name="connsiteY5" fmla="*/ 711905 h 1719160"/>
              <a:gd name="connsiteX6" fmla="*/ 2033445 w 2035059"/>
              <a:gd name="connsiteY6" fmla="*/ 712082 h 1719160"/>
              <a:gd name="connsiteX7" fmla="*/ 1706623 w 2035059"/>
              <a:gd name="connsiteY7" fmla="*/ 0 h 1719160"/>
              <a:gd name="connsiteX8" fmla="*/ 2033358 w 2035059"/>
              <a:gd name="connsiteY8" fmla="*/ 711892 h 1719160"/>
              <a:gd name="connsiteX9" fmla="*/ 1951325 w 2035059"/>
              <a:gd name="connsiteY9" fmla="*/ 707502 h 1719160"/>
              <a:gd name="connsiteX10" fmla="*/ 1948303 w 2035059"/>
              <a:gd name="connsiteY10" fmla="*/ 707709 h 1719160"/>
              <a:gd name="connsiteX11" fmla="*/ 1948303 w 2035059"/>
              <a:gd name="connsiteY11" fmla="*/ 712808 h 1719160"/>
              <a:gd name="connsiteX12" fmla="*/ 1951301 w 2035059"/>
              <a:gd name="connsiteY12" fmla="*/ 712628 h 1719160"/>
              <a:gd name="connsiteX13" fmla="*/ 2029592 w 2035059"/>
              <a:gd name="connsiteY13" fmla="*/ 716806 h 1719160"/>
              <a:gd name="connsiteX14" fmla="*/ 1705212 w 2035059"/>
              <a:gd name="connsiteY14" fmla="*/ 1114507 h 1719160"/>
              <a:gd name="connsiteX15" fmla="*/ 1068218 w 2035059"/>
              <a:gd name="connsiteY15" fmla="*/ 1719160 h 1719160"/>
              <a:gd name="connsiteX16" fmla="*/ 815782 w 2035059"/>
              <a:gd name="connsiteY16" fmla="*/ 1378451 h 1719160"/>
              <a:gd name="connsiteX17" fmla="*/ 841385 w 2035059"/>
              <a:gd name="connsiteY17" fmla="*/ 1338896 h 1719160"/>
              <a:gd name="connsiteX18" fmla="*/ 838828 w 2035059"/>
              <a:gd name="connsiteY18" fmla="*/ 1337768 h 1719160"/>
              <a:gd name="connsiteX19" fmla="*/ 814030 w 2035059"/>
              <a:gd name="connsiteY19" fmla="*/ 1376086 h 1719160"/>
              <a:gd name="connsiteX20" fmla="*/ 815782 w 2035059"/>
              <a:gd name="connsiteY20" fmla="*/ 1378451 h 1719160"/>
              <a:gd name="connsiteX21" fmla="*/ 814024 w 2035059"/>
              <a:gd name="connsiteY21" fmla="*/ 1381169 h 1719160"/>
              <a:gd name="connsiteX22" fmla="*/ 0 w 2035059"/>
              <a:gd name="connsiteY22" fmla="*/ 1458339 h 1719160"/>
              <a:gd name="connsiteX23" fmla="*/ 1706623 w 2035059"/>
              <a:gd name="connsiteY23" fmla="*/ 0 h 1719160"/>
              <a:gd name="connsiteX0" fmla="*/ 2033445 w 2035059"/>
              <a:gd name="connsiteY0" fmla="*/ 712082 h 1719160"/>
              <a:gd name="connsiteX1" fmla="*/ 2035059 w 2035059"/>
              <a:gd name="connsiteY1" fmla="*/ 715599 h 1719160"/>
              <a:gd name="connsiteX2" fmla="*/ 2033552 w 2035059"/>
              <a:gd name="connsiteY2" fmla="*/ 717017 h 1719160"/>
              <a:gd name="connsiteX3" fmla="*/ 2029592 w 2035059"/>
              <a:gd name="connsiteY3" fmla="*/ 716806 h 1719160"/>
              <a:gd name="connsiteX4" fmla="*/ 2033445 w 2035059"/>
              <a:gd name="connsiteY4" fmla="*/ 712082 h 1719160"/>
              <a:gd name="connsiteX5" fmla="*/ 2033358 w 2035059"/>
              <a:gd name="connsiteY5" fmla="*/ 711892 h 1719160"/>
              <a:gd name="connsiteX6" fmla="*/ 2033589 w 2035059"/>
              <a:gd name="connsiteY6" fmla="*/ 711905 h 1719160"/>
              <a:gd name="connsiteX7" fmla="*/ 2033445 w 2035059"/>
              <a:gd name="connsiteY7" fmla="*/ 712082 h 1719160"/>
              <a:gd name="connsiteX8" fmla="*/ 2033358 w 2035059"/>
              <a:gd name="connsiteY8" fmla="*/ 711892 h 1719160"/>
              <a:gd name="connsiteX9" fmla="*/ 1706623 w 2035059"/>
              <a:gd name="connsiteY9" fmla="*/ 0 h 1719160"/>
              <a:gd name="connsiteX10" fmla="*/ 2033358 w 2035059"/>
              <a:gd name="connsiteY10" fmla="*/ 711892 h 1719160"/>
              <a:gd name="connsiteX11" fmla="*/ 1951325 w 2035059"/>
              <a:gd name="connsiteY11" fmla="*/ 707502 h 1719160"/>
              <a:gd name="connsiteX12" fmla="*/ 1948303 w 2035059"/>
              <a:gd name="connsiteY12" fmla="*/ 707709 h 1719160"/>
              <a:gd name="connsiteX13" fmla="*/ 1948303 w 2035059"/>
              <a:gd name="connsiteY13" fmla="*/ 712808 h 1719160"/>
              <a:gd name="connsiteX14" fmla="*/ 1951301 w 2035059"/>
              <a:gd name="connsiteY14" fmla="*/ 712628 h 1719160"/>
              <a:gd name="connsiteX15" fmla="*/ 2029592 w 2035059"/>
              <a:gd name="connsiteY15" fmla="*/ 716806 h 1719160"/>
              <a:gd name="connsiteX16" fmla="*/ 1705212 w 2035059"/>
              <a:gd name="connsiteY16" fmla="*/ 1114507 h 1719160"/>
              <a:gd name="connsiteX17" fmla="*/ 1068218 w 2035059"/>
              <a:gd name="connsiteY17" fmla="*/ 1719160 h 1719160"/>
              <a:gd name="connsiteX18" fmla="*/ 815782 w 2035059"/>
              <a:gd name="connsiteY18" fmla="*/ 1378451 h 1719160"/>
              <a:gd name="connsiteX19" fmla="*/ 841385 w 2035059"/>
              <a:gd name="connsiteY19" fmla="*/ 1338896 h 1719160"/>
              <a:gd name="connsiteX20" fmla="*/ 814030 w 2035059"/>
              <a:gd name="connsiteY20" fmla="*/ 1376086 h 1719160"/>
              <a:gd name="connsiteX21" fmla="*/ 815782 w 2035059"/>
              <a:gd name="connsiteY21" fmla="*/ 1378451 h 1719160"/>
              <a:gd name="connsiteX22" fmla="*/ 814024 w 2035059"/>
              <a:gd name="connsiteY22" fmla="*/ 1381169 h 1719160"/>
              <a:gd name="connsiteX23" fmla="*/ 0 w 2035059"/>
              <a:gd name="connsiteY23" fmla="*/ 1458339 h 1719160"/>
              <a:gd name="connsiteX24" fmla="*/ 1706623 w 2035059"/>
              <a:gd name="connsiteY24" fmla="*/ 0 h 1719160"/>
              <a:gd name="connsiteX0" fmla="*/ 2033445 w 2035059"/>
              <a:gd name="connsiteY0" fmla="*/ 712082 h 1719160"/>
              <a:gd name="connsiteX1" fmla="*/ 2035059 w 2035059"/>
              <a:gd name="connsiteY1" fmla="*/ 715599 h 1719160"/>
              <a:gd name="connsiteX2" fmla="*/ 2033552 w 2035059"/>
              <a:gd name="connsiteY2" fmla="*/ 717017 h 1719160"/>
              <a:gd name="connsiteX3" fmla="*/ 2029592 w 2035059"/>
              <a:gd name="connsiteY3" fmla="*/ 716806 h 1719160"/>
              <a:gd name="connsiteX4" fmla="*/ 2033445 w 2035059"/>
              <a:gd name="connsiteY4" fmla="*/ 712082 h 1719160"/>
              <a:gd name="connsiteX5" fmla="*/ 2033358 w 2035059"/>
              <a:gd name="connsiteY5" fmla="*/ 711892 h 1719160"/>
              <a:gd name="connsiteX6" fmla="*/ 2033589 w 2035059"/>
              <a:gd name="connsiteY6" fmla="*/ 711905 h 1719160"/>
              <a:gd name="connsiteX7" fmla="*/ 2033445 w 2035059"/>
              <a:gd name="connsiteY7" fmla="*/ 712082 h 1719160"/>
              <a:gd name="connsiteX8" fmla="*/ 2033358 w 2035059"/>
              <a:gd name="connsiteY8" fmla="*/ 711892 h 1719160"/>
              <a:gd name="connsiteX9" fmla="*/ 1706623 w 2035059"/>
              <a:gd name="connsiteY9" fmla="*/ 0 h 1719160"/>
              <a:gd name="connsiteX10" fmla="*/ 2033358 w 2035059"/>
              <a:gd name="connsiteY10" fmla="*/ 711892 h 1719160"/>
              <a:gd name="connsiteX11" fmla="*/ 1951325 w 2035059"/>
              <a:gd name="connsiteY11" fmla="*/ 707502 h 1719160"/>
              <a:gd name="connsiteX12" fmla="*/ 1948303 w 2035059"/>
              <a:gd name="connsiteY12" fmla="*/ 707709 h 1719160"/>
              <a:gd name="connsiteX13" fmla="*/ 1948303 w 2035059"/>
              <a:gd name="connsiteY13" fmla="*/ 712808 h 1719160"/>
              <a:gd name="connsiteX14" fmla="*/ 1951301 w 2035059"/>
              <a:gd name="connsiteY14" fmla="*/ 712628 h 1719160"/>
              <a:gd name="connsiteX15" fmla="*/ 2029592 w 2035059"/>
              <a:gd name="connsiteY15" fmla="*/ 716806 h 1719160"/>
              <a:gd name="connsiteX16" fmla="*/ 1705212 w 2035059"/>
              <a:gd name="connsiteY16" fmla="*/ 1114507 h 1719160"/>
              <a:gd name="connsiteX17" fmla="*/ 1068218 w 2035059"/>
              <a:gd name="connsiteY17" fmla="*/ 1719160 h 1719160"/>
              <a:gd name="connsiteX18" fmla="*/ 815782 w 2035059"/>
              <a:gd name="connsiteY18" fmla="*/ 1378451 h 1719160"/>
              <a:gd name="connsiteX19" fmla="*/ 814030 w 2035059"/>
              <a:gd name="connsiteY19" fmla="*/ 1376086 h 1719160"/>
              <a:gd name="connsiteX20" fmla="*/ 815782 w 2035059"/>
              <a:gd name="connsiteY20" fmla="*/ 1378451 h 1719160"/>
              <a:gd name="connsiteX21" fmla="*/ 814024 w 2035059"/>
              <a:gd name="connsiteY21" fmla="*/ 1381169 h 1719160"/>
              <a:gd name="connsiteX22" fmla="*/ 0 w 2035059"/>
              <a:gd name="connsiteY22" fmla="*/ 1458339 h 1719160"/>
              <a:gd name="connsiteX23" fmla="*/ 1706623 w 2035059"/>
              <a:gd name="connsiteY23" fmla="*/ 0 h 1719160"/>
              <a:gd name="connsiteX0" fmla="*/ 2033445 w 2035059"/>
              <a:gd name="connsiteY0" fmla="*/ 712082 h 1719160"/>
              <a:gd name="connsiteX1" fmla="*/ 2035059 w 2035059"/>
              <a:gd name="connsiteY1" fmla="*/ 715599 h 1719160"/>
              <a:gd name="connsiteX2" fmla="*/ 2033552 w 2035059"/>
              <a:gd name="connsiteY2" fmla="*/ 717017 h 1719160"/>
              <a:gd name="connsiteX3" fmla="*/ 2029592 w 2035059"/>
              <a:gd name="connsiteY3" fmla="*/ 716806 h 1719160"/>
              <a:gd name="connsiteX4" fmla="*/ 2033445 w 2035059"/>
              <a:gd name="connsiteY4" fmla="*/ 712082 h 1719160"/>
              <a:gd name="connsiteX5" fmla="*/ 2033358 w 2035059"/>
              <a:gd name="connsiteY5" fmla="*/ 711892 h 1719160"/>
              <a:gd name="connsiteX6" fmla="*/ 2033589 w 2035059"/>
              <a:gd name="connsiteY6" fmla="*/ 711905 h 1719160"/>
              <a:gd name="connsiteX7" fmla="*/ 2033445 w 2035059"/>
              <a:gd name="connsiteY7" fmla="*/ 712082 h 1719160"/>
              <a:gd name="connsiteX8" fmla="*/ 2033358 w 2035059"/>
              <a:gd name="connsiteY8" fmla="*/ 711892 h 1719160"/>
              <a:gd name="connsiteX9" fmla="*/ 1706623 w 2035059"/>
              <a:gd name="connsiteY9" fmla="*/ 0 h 1719160"/>
              <a:gd name="connsiteX10" fmla="*/ 2033358 w 2035059"/>
              <a:gd name="connsiteY10" fmla="*/ 711892 h 1719160"/>
              <a:gd name="connsiteX11" fmla="*/ 1951325 w 2035059"/>
              <a:gd name="connsiteY11" fmla="*/ 707502 h 1719160"/>
              <a:gd name="connsiteX12" fmla="*/ 1948303 w 2035059"/>
              <a:gd name="connsiteY12" fmla="*/ 707709 h 1719160"/>
              <a:gd name="connsiteX13" fmla="*/ 1948303 w 2035059"/>
              <a:gd name="connsiteY13" fmla="*/ 712808 h 1719160"/>
              <a:gd name="connsiteX14" fmla="*/ 2029592 w 2035059"/>
              <a:gd name="connsiteY14" fmla="*/ 716806 h 1719160"/>
              <a:gd name="connsiteX15" fmla="*/ 1705212 w 2035059"/>
              <a:gd name="connsiteY15" fmla="*/ 1114507 h 1719160"/>
              <a:gd name="connsiteX16" fmla="*/ 1068218 w 2035059"/>
              <a:gd name="connsiteY16" fmla="*/ 1719160 h 1719160"/>
              <a:gd name="connsiteX17" fmla="*/ 815782 w 2035059"/>
              <a:gd name="connsiteY17" fmla="*/ 1378451 h 1719160"/>
              <a:gd name="connsiteX18" fmla="*/ 814030 w 2035059"/>
              <a:gd name="connsiteY18" fmla="*/ 1376086 h 1719160"/>
              <a:gd name="connsiteX19" fmla="*/ 815782 w 2035059"/>
              <a:gd name="connsiteY19" fmla="*/ 1378451 h 1719160"/>
              <a:gd name="connsiteX20" fmla="*/ 814024 w 2035059"/>
              <a:gd name="connsiteY20" fmla="*/ 1381169 h 1719160"/>
              <a:gd name="connsiteX21" fmla="*/ 0 w 2035059"/>
              <a:gd name="connsiteY21" fmla="*/ 1458339 h 1719160"/>
              <a:gd name="connsiteX22" fmla="*/ 1706623 w 2035059"/>
              <a:gd name="connsiteY22" fmla="*/ 0 h 1719160"/>
              <a:gd name="connsiteX0" fmla="*/ 2033445 w 2035059"/>
              <a:gd name="connsiteY0" fmla="*/ 712082 h 1719160"/>
              <a:gd name="connsiteX1" fmla="*/ 2035059 w 2035059"/>
              <a:gd name="connsiteY1" fmla="*/ 715599 h 1719160"/>
              <a:gd name="connsiteX2" fmla="*/ 2033552 w 2035059"/>
              <a:gd name="connsiteY2" fmla="*/ 717017 h 1719160"/>
              <a:gd name="connsiteX3" fmla="*/ 2029592 w 2035059"/>
              <a:gd name="connsiteY3" fmla="*/ 716806 h 1719160"/>
              <a:gd name="connsiteX4" fmla="*/ 2033445 w 2035059"/>
              <a:gd name="connsiteY4" fmla="*/ 712082 h 1719160"/>
              <a:gd name="connsiteX5" fmla="*/ 2033358 w 2035059"/>
              <a:gd name="connsiteY5" fmla="*/ 711892 h 1719160"/>
              <a:gd name="connsiteX6" fmla="*/ 2033589 w 2035059"/>
              <a:gd name="connsiteY6" fmla="*/ 711905 h 1719160"/>
              <a:gd name="connsiteX7" fmla="*/ 2033445 w 2035059"/>
              <a:gd name="connsiteY7" fmla="*/ 712082 h 1719160"/>
              <a:gd name="connsiteX8" fmla="*/ 2033358 w 2035059"/>
              <a:gd name="connsiteY8" fmla="*/ 711892 h 1719160"/>
              <a:gd name="connsiteX9" fmla="*/ 1706623 w 2035059"/>
              <a:gd name="connsiteY9" fmla="*/ 0 h 1719160"/>
              <a:gd name="connsiteX10" fmla="*/ 2033358 w 2035059"/>
              <a:gd name="connsiteY10" fmla="*/ 711892 h 1719160"/>
              <a:gd name="connsiteX11" fmla="*/ 1951325 w 2035059"/>
              <a:gd name="connsiteY11" fmla="*/ 707502 h 1719160"/>
              <a:gd name="connsiteX12" fmla="*/ 1948303 w 2035059"/>
              <a:gd name="connsiteY12" fmla="*/ 707709 h 1719160"/>
              <a:gd name="connsiteX13" fmla="*/ 2029592 w 2035059"/>
              <a:gd name="connsiteY13" fmla="*/ 716806 h 1719160"/>
              <a:gd name="connsiteX14" fmla="*/ 1705212 w 2035059"/>
              <a:gd name="connsiteY14" fmla="*/ 1114507 h 1719160"/>
              <a:gd name="connsiteX15" fmla="*/ 1068218 w 2035059"/>
              <a:gd name="connsiteY15" fmla="*/ 1719160 h 1719160"/>
              <a:gd name="connsiteX16" fmla="*/ 815782 w 2035059"/>
              <a:gd name="connsiteY16" fmla="*/ 1378451 h 1719160"/>
              <a:gd name="connsiteX17" fmla="*/ 814030 w 2035059"/>
              <a:gd name="connsiteY17" fmla="*/ 1376086 h 1719160"/>
              <a:gd name="connsiteX18" fmla="*/ 815782 w 2035059"/>
              <a:gd name="connsiteY18" fmla="*/ 1378451 h 1719160"/>
              <a:gd name="connsiteX19" fmla="*/ 814024 w 2035059"/>
              <a:gd name="connsiteY19" fmla="*/ 1381169 h 1719160"/>
              <a:gd name="connsiteX20" fmla="*/ 0 w 2035059"/>
              <a:gd name="connsiteY20" fmla="*/ 1458339 h 1719160"/>
              <a:gd name="connsiteX21" fmla="*/ 1706623 w 2035059"/>
              <a:gd name="connsiteY21" fmla="*/ 0 h 1719160"/>
              <a:gd name="connsiteX0" fmla="*/ 2033445 w 2035059"/>
              <a:gd name="connsiteY0" fmla="*/ 712082 h 1719160"/>
              <a:gd name="connsiteX1" fmla="*/ 2035059 w 2035059"/>
              <a:gd name="connsiteY1" fmla="*/ 715599 h 1719160"/>
              <a:gd name="connsiteX2" fmla="*/ 2033552 w 2035059"/>
              <a:gd name="connsiteY2" fmla="*/ 717017 h 1719160"/>
              <a:gd name="connsiteX3" fmla="*/ 2029592 w 2035059"/>
              <a:gd name="connsiteY3" fmla="*/ 716806 h 1719160"/>
              <a:gd name="connsiteX4" fmla="*/ 2033445 w 2035059"/>
              <a:gd name="connsiteY4" fmla="*/ 712082 h 1719160"/>
              <a:gd name="connsiteX5" fmla="*/ 2033358 w 2035059"/>
              <a:gd name="connsiteY5" fmla="*/ 711892 h 1719160"/>
              <a:gd name="connsiteX6" fmla="*/ 2033589 w 2035059"/>
              <a:gd name="connsiteY6" fmla="*/ 711905 h 1719160"/>
              <a:gd name="connsiteX7" fmla="*/ 2033445 w 2035059"/>
              <a:gd name="connsiteY7" fmla="*/ 712082 h 1719160"/>
              <a:gd name="connsiteX8" fmla="*/ 2033358 w 2035059"/>
              <a:gd name="connsiteY8" fmla="*/ 711892 h 1719160"/>
              <a:gd name="connsiteX9" fmla="*/ 1706623 w 2035059"/>
              <a:gd name="connsiteY9" fmla="*/ 0 h 1719160"/>
              <a:gd name="connsiteX10" fmla="*/ 2033358 w 2035059"/>
              <a:gd name="connsiteY10" fmla="*/ 711892 h 1719160"/>
              <a:gd name="connsiteX11" fmla="*/ 1951325 w 2035059"/>
              <a:gd name="connsiteY11" fmla="*/ 707502 h 1719160"/>
              <a:gd name="connsiteX12" fmla="*/ 2029592 w 2035059"/>
              <a:gd name="connsiteY12" fmla="*/ 716806 h 1719160"/>
              <a:gd name="connsiteX13" fmla="*/ 1705212 w 2035059"/>
              <a:gd name="connsiteY13" fmla="*/ 1114507 h 1719160"/>
              <a:gd name="connsiteX14" fmla="*/ 1068218 w 2035059"/>
              <a:gd name="connsiteY14" fmla="*/ 1719160 h 1719160"/>
              <a:gd name="connsiteX15" fmla="*/ 815782 w 2035059"/>
              <a:gd name="connsiteY15" fmla="*/ 1378451 h 1719160"/>
              <a:gd name="connsiteX16" fmla="*/ 814030 w 2035059"/>
              <a:gd name="connsiteY16" fmla="*/ 1376086 h 1719160"/>
              <a:gd name="connsiteX17" fmla="*/ 815782 w 2035059"/>
              <a:gd name="connsiteY17" fmla="*/ 1378451 h 1719160"/>
              <a:gd name="connsiteX18" fmla="*/ 814024 w 2035059"/>
              <a:gd name="connsiteY18" fmla="*/ 1381169 h 1719160"/>
              <a:gd name="connsiteX19" fmla="*/ 0 w 2035059"/>
              <a:gd name="connsiteY19" fmla="*/ 1458339 h 1719160"/>
              <a:gd name="connsiteX20" fmla="*/ 1706623 w 2035059"/>
              <a:gd name="connsiteY20" fmla="*/ 0 h 1719160"/>
              <a:gd name="connsiteX0" fmla="*/ 2033445 w 2035059"/>
              <a:gd name="connsiteY0" fmla="*/ 712082 h 1719160"/>
              <a:gd name="connsiteX1" fmla="*/ 2035059 w 2035059"/>
              <a:gd name="connsiteY1" fmla="*/ 715599 h 1719160"/>
              <a:gd name="connsiteX2" fmla="*/ 2033552 w 2035059"/>
              <a:gd name="connsiteY2" fmla="*/ 717017 h 1719160"/>
              <a:gd name="connsiteX3" fmla="*/ 2029592 w 2035059"/>
              <a:gd name="connsiteY3" fmla="*/ 716806 h 1719160"/>
              <a:gd name="connsiteX4" fmla="*/ 2033445 w 2035059"/>
              <a:gd name="connsiteY4" fmla="*/ 712082 h 1719160"/>
              <a:gd name="connsiteX5" fmla="*/ 2033358 w 2035059"/>
              <a:gd name="connsiteY5" fmla="*/ 711892 h 1719160"/>
              <a:gd name="connsiteX6" fmla="*/ 2033589 w 2035059"/>
              <a:gd name="connsiteY6" fmla="*/ 711905 h 1719160"/>
              <a:gd name="connsiteX7" fmla="*/ 2033445 w 2035059"/>
              <a:gd name="connsiteY7" fmla="*/ 712082 h 1719160"/>
              <a:gd name="connsiteX8" fmla="*/ 2033358 w 2035059"/>
              <a:gd name="connsiteY8" fmla="*/ 711892 h 1719160"/>
              <a:gd name="connsiteX9" fmla="*/ 1706623 w 2035059"/>
              <a:gd name="connsiteY9" fmla="*/ 0 h 1719160"/>
              <a:gd name="connsiteX10" fmla="*/ 2033358 w 2035059"/>
              <a:gd name="connsiteY10" fmla="*/ 711892 h 1719160"/>
              <a:gd name="connsiteX11" fmla="*/ 2029592 w 2035059"/>
              <a:gd name="connsiteY11" fmla="*/ 716806 h 1719160"/>
              <a:gd name="connsiteX12" fmla="*/ 1705212 w 2035059"/>
              <a:gd name="connsiteY12" fmla="*/ 1114507 h 1719160"/>
              <a:gd name="connsiteX13" fmla="*/ 1068218 w 2035059"/>
              <a:gd name="connsiteY13" fmla="*/ 1719160 h 1719160"/>
              <a:gd name="connsiteX14" fmla="*/ 815782 w 2035059"/>
              <a:gd name="connsiteY14" fmla="*/ 1378451 h 1719160"/>
              <a:gd name="connsiteX15" fmla="*/ 814030 w 2035059"/>
              <a:gd name="connsiteY15" fmla="*/ 1376086 h 1719160"/>
              <a:gd name="connsiteX16" fmla="*/ 815782 w 2035059"/>
              <a:gd name="connsiteY16" fmla="*/ 1378451 h 1719160"/>
              <a:gd name="connsiteX17" fmla="*/ 814024 w 2035059"/>
              <a:gd name="connsiteY17" fmla="*/ 1381169 h 1719160"/>
              <a:gd name="connsiteX18" fmla="*/ 0 w 2035059"/>
              <a:gd name="connsiteY18" fmla="*/ 1458339 h 1719160"/>
              <a:gd name="connsiteX19" fmla="*/ 1706623 w 2035059"/>
              <a:gd name="connsiteY19" fmla="*/ 0 h 1719160"/>
              <a:gd name="connsiteX0" fmla="*/ 2033445 w 2035059"/>
              <a:gd name="connsiteY0" fmla="*/ 712082 h 1719160"/>
              <a:gd name="connsiteX1" fmla="*/ 2035059 w 2035059"/>
              <a:gd name="connsiteY1" fmla="*/ 715599 h 1719160"/>
              <a:gd name="connsiteX2" fmla="*/ 2033552 w 2035059"/>
              <a:gd name="connsiteY2" fmla="*/ 717017 h 1719160"/>
              <a:gd name="connsiteX3" fmla="*/ 2029592 w 2035059"/>
              <a:gd name="connsiteY3" fmla="*/ 716806 h 1719160"/>
              <a:gd name="connsiteX4" fmla="*/ 2033445 w 2035059"/>
              <a:gd name="connsiteY4" fmla="*/ 712082 h 1719160"/>
              <a:gd name="connsiteX5" fmla="*/ 2033358 w 2035059"/>
              <a:gd name="connsiteY5" fmla="*/ 711892 h 1719160"/>
              <a:gd name="connsiteX6" fmla="*/ 2033589 w 2035059"/>
              <a:gd name="connsiteY6" fmla="*/ 711905 h 1719160"/>
              <a:gd name="connsiteX7" fmla="*/ 2033445 w 2035059"/>
              <a:gd name="connsiteY7" fmla="*/ 712082 h 1719160"/>
              <a:gd name="connsiteX8" fmla="*/ 2033358 w 2035059"/>
              <a:gd name="connsiteY8" fmla="*/ 711892 h 1719160"/>
              <a:gd name="connsiteX9" fmla="*/ 1706623 w 2035059"/>
              <a:gd name="connsiteY9" fmla="*/ 0 h 1719160"/>
              <a:gd name="connsiteX10" fmla="*/ 2033358 w 2035059"/>
              <a:gd name="connsiteY10" fmla="*/ 711892 h 1719160"/>
              <a:gd name="connsiteX11" fmla="*/ 2029592 w 2035059"/>
              <a:gd name="connsiteY11" fmla="*/ 716806 h 1719160"/>
              <a:gd name="connsiteX12" fmla="*/ 1705212 w 2035059"/>
              <a:gd name="connsiteY12" fmla="*/ 1114507 h 1719160"/>
              <a:gd name="connsiteX13" fmla="*/ 1068218 w 2035059"/>
              <a:gd name="connsiteY13" fmla="*/ 1719160 h 1719160"/>
              <a:gd name="connsiteX14" fmla="*/ 815782 w 2035059"/>
              <a:gd name="connsiteY14" fmla="*/ 1378451 h 1719160"/>
              <a:gd name="connsiteX15" fmla="*/ 814030 w 2035059"/>
              <a:gd name="connsiteY15" fmla="*/ 1376086 h 1719160"/>
              <a:gd name="connsiteX16" fmla="*/ 815782 w 2035059"/>
              <a:gd name="connsiteY16" fmla="*/ 1378451 h 1719160"/>
              <a:gd name="connsiteX17" fmla="*/ 0 w 2035059"/>
              <a:gd name="connsiteY17" fmla="*/ 1458339 h 1719160"/>
              <a:gd name="connsiteX18" fmla="*/ 1706623 w 2035059"/>
              <a:gd name="connsiteY18" fmla="*/ 0 h 171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35059" h="1719160">
                <a:moveTo>
                  <a:pt x="2033445" y="712082"/>
                </a:moveTo>
                <a:lnTo>
                  <a:pt x="2035059" y="715599"/>
                </a:lnTo>
                <a:lnTo>
                  <a:pt x="2033552" y="717017"/>
                </a:lnTo>
                <a:lnTo>
                  <a:pt x="2029592" y="716806"/>
                </a:lnTo>
                <a:lnTo>
                  <a:pt x="2033445" y="712082"/>
                </a:lnTo>
                <a:close/>
                <a:moveTo>
                  <a:pt x="2033358" y="711892"/>
                </a:moveTo>
                <a:lnTo>
                  <a:pt x="2033589" y="711905"/>
                </a:lnTo>
                <a:lnTo>
                  <a:pt x="2033445" y="712082"/>
                </a:lnTo>
                <a:cubicBezTo>
                  <a:pt x="2033416" y="712019"/>
                  <a:pt x="2033387" y="711955"/>
                  <a:pt x="2033358" y="711892"/>
                </a:cubicBezTo>
                <a:close/>
                <a:moveTo>
                  <a:pt x="1706623" y="0"/>
                </a:moveTo>
                <a:lnTo>
                  <a:pt x="2033358" y="711892"/>
                </a:lnTo>
                <a:lnTo>
                  <a:pt x="2029592" y="716806"/>
                </a:lnTo>
                <a:lnTo>
                  <a:pt x="1705212" y="1114507"/>
                </a:lnTo>
                <a:cubicBezTo>
                  <a:pt x="1404726" y="1196798"/>
                  <a:pt x="1165952" y="1425311"/>
                  <a:pt x="1068218" y="1719160"/>
                </a:cubicBezTo>
                <a:lnTo>
                  <a:pt x="815782" y="1378451"/>
                </a:lnTo>
                <a:lnTo>
                  <a:pt x="814030" y="1376086"/>
                </a:lnTo>
                <a:lnTo>
                  <a:pt x="815782" y="1378451"/>
                </a:lnTo>
                <a:lnTo>
                  <a:pt x="0" y="1458339"/>
                </a:lnTo>
                <a:cubicBezTo>
                  <a:pt x="220371" y="684002"/>
                  <a:pt x="888266" y="98438"/>
                  <a:pt x="1706623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Freeform: Shape 40">
            <a:extLst>
              <a:ext uri="{FF2B5EF4-FFF2-40B4-BE49-F238E27FC236}">
                <a16:creationId xmlns:a16="http://schemas.microsoft.com/office/drawing/2014/main" id="{03B48ABF-B77D-8946-BB22-1A960AD9DF39}"/>
              </a:ext>
            </a:extLst>
          </p:cNvPr>
          <p:cNvSpPr/>
          <p:nvPr/>
        </p:nvSpPr>
        <p:spPr>
          <a:xfrm>
            <a:off x="7883757" y="6096000"/>
            <a:ext cx="2312917" cy="2182821"/>
          </a:xfrm>
          <a:custGeom>
            <a:avLst/>
            <a:gdLst>
              <a:gd name="connsiteX0" fmla="*/ 363733 w 1871220"/>
              <a:gd name="connsiteY0" fmla="*/ 738742 h 1765968"/>
              <a:gd name="connsiteX1" fmla="*/ 1269351 w 1871220"/>
              <a:gd name="connsiteY1" fmla="*/ 1751966 h 1765968"/>
              <a:gd name="connsiteX2" fmla="*/ 1099180 w 1871220"/>
              <a:gd name="connsiteY2" fmla="*/ 1694245 h 1765968"/>
              <a:gd name="connsiteX3" fmla="*/ 884547 w 1871220"/>
              <a:gd name="connsiteY3" fmla="*/ 1621442 h 1765968"/>
              <a:gd name="connsiteX4" fmla="*/ 73469 w 1871220"/>
              <a:gd name="connsiteY4" fmla="*/ 1063822 h 1765968"/>
              <a:gd name="connsiteX5" fmla="*/ 0 w 1871220"/>
              <a:gd name="connsiteY5" fmla="*/ 0 h 1765968"/>
              <a:gd name="connsiteX6" fmla="*/ 1871220 w 1871220"/>
              <a:gd name="connsiteY6" fmla="*/ 1241573 h 1765968"/>
              <a:gd name="connsiteX7" fmla="*/ 1312967 w 1871220"/>
              <a:gd name="connsiteY7" fmla="*/ 1763783 h 1765968"/>
              <a:gd name="connsiteX8" fmla="*/ 1312967 w 1871220"/>
              <a:gd name="connsiteY8" fmla="*/ 1763784 h 1765968"/>
              <a:gd name="connsiteX9" fmla="*/ 1310632 w 1871220"/>
              <a:gd name="connsiteY9" fmla="*/ 1765968 h 1765968"/>
              <a:gd name="connsiteX10" fmla="*/ 1269352 w 1871220"/>
              <a:gd name="connsiteY10" fmla="*/ 1751966 h 1765968"/>
              <a:gd name="connsiteX11" fmla="*/ 363734 w 1871220"/>
              <a:gd name="connsiteY11" fmla="*/ 738742 h 1765968"/>
              <a:gd name="connsiteX12" fmla="*/ 367366 w 1871220"/>
              <a:gd name="connsiteY12" fmla="*/ 734674 h 1765968"/>
              <a:gd name="connsiteX13" fmla="*/ 367365 w 1871220"/>
              <a:gd name="connsiteY13" fmla="*/ 734674 h 1765968"/>
              <a:gd name="connsiteX14" fmla="*/ 363733 w 1871220"/>
              <a:gd name="connsiteY14" fmla="*/ 738742 h 176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71220" h="1765968">
                <a:moveTo>
                  <a:pt x="363733" y="738742"/>
                </a:moveTo>
                <a:lnTo>
                  <a:pt x="1269351" y="1751966"/>
                </a:lnTo>
                <a:lnTo>
                  <a:pt x="1099180" y="1694245"/>
                </a:lnTo>
                <a:cubicBezTo>
                  <a:pt x="1027440" y="1668981"/>
                  <a:pt x="955700" y="1643718"/>
                  <a:pt x="884547" y="1621442"/>
                </a:cubicBezTo>
                <a:cubicBezTo>
                  <a:pt x="746425" y="1304057"/>
                  <a:pt x="437113" y="1079980"/>
                  <a:pt x="73469" y="1063822"/>
                </a:cubicBezTo>
                <a:close/>
                <a:moveTo>
                  <a:pt x="0" y="0"/>
                </a:moveTo>
                <a:cubicBezTo>
                  <a:pt x="841963" y="0"/>
                  <a:pt x="1563422" y="512062"/>
                  <a:pt x="1871220" y="1241573"/>
                </a:cubicBezTo>
                <a:lnTo>
                  <a:pt x="1312967" y="1763783"/>
                </a:lnTo>
                <a:lnTo>
                  <a:pt x="1312967" y="1763784"/>
                </a:lnTo>
                <a:lnTo>
                  <a:pt x="1310632" y="1765968"/>
                </a:lnTo>
                <a:lnTo>
                  <a:pt x="1269352" y="1751966"/>
                </a:lnTo>
                <a:lnTo>
                  <a:pt x="363734" y="738742"/>
                </a:lnTo>
                <a:lnTo>
                  <a:pt x="367366" y="734674"/>
                </a:lnTo>
                <a:lnTo>
                  <a:pt x="367365" y="734674"/>
                </a:lnTo>
                <a:lnTo>
                  <a:pt x="363733" y="73874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Freeform: Shape 46">
            <a:extLst>
              <a:ext uri="{FF2B5EF4-FFF2-40B4-BE49-F238E27FC236}">
                <a16:creationId xmlns:a16="http://schemas.microsoft.com/office/drawing/2014/main" id="{F0A969DA-DB9F-8B4B-B67C-F2F22E92662A}"/>
              </a:ext>
            </a:extLst>
          </p:cNvPr>
          <p:cNvSpPr/>
          <p:nvPr/>
        </p:nvSpPr>
        <p:spPr>
          <a:xfrm>
            <a:off x="6703230" y="6096000"/>
            <a:ext cx="6673577" cy="4990882"/>
          </a:xfrm>
          <a:custGeom>
            <a:avLst/>
            <a:gdLst>
              <a:gd name="connsiteX0" fmla="*/ 5119171 w 5399125"/>
              <a:gd name="connsiteY0" fmla="*/ 0 h 4037774"/>
              <a:gd name="connsiteX1" fmla="*/ 5399125 w 5399125"/>
              <a:gd name="connsiteY1" fmla="*/ 0 h 4037774"/>
              <a:gd name="connsiteX2" fmla="*/ 5399125 w 5399125"/>
              <a:gd name="connsiteY2" fmla="*/ 828678 h 4037774"/>
              <a:gd name="connsiteX3" fmla="*/ 2392862 w 5399125"/>
              <a:gd name="connsiteY3" fmla="*/ 3525014 h 4037774"/>
              <a:gd name="connsiteX4" fmla="*/ 1053579 w 5399125"/>
              <a:gd name="connsiteY4" fmla="*/ 4037774 h 4037774"/>
              <a:gd name="connsiteX5" fmla="*/ 0 w 5399125"/>
              <a:gd name="connsiteY5" fmla="*/ 3786535 h 4037774"/>
              <a:gd name="connsiteX6" fmla="*/ 165973 w 5399125"/>
              <a:gd name="connsiteY6" fmla="*/ 3017302 h 4037774"/>
              <a:gd name="connsiteX7" fmla="*/ 268207 w 5399125"/>
              <a:gd name="connsiteY7" fmla="*/ 3075999 h 4037774"/>
              <a:gd name="connsiteX8" fmla="*/ 1239128 w 5399125"/>
              <a:gd name="connsiteY8" fmla="*/ 3169418 h 4037774"/>
              <a:gd name="connsiteX9" fmla="*/ 1241213 w 5399125"/>
              <a:gd name="connsiteY9" fmla="*/ 3168667 h 4037774"/>
              <a:gd name="connsiteX10" fmla="*/ 1047471 w 5399125"/>
              <a:gd name="connsiteY10" fmla="*/ 3208251 h 4037774"/>
              <a:gd name="connsiteX11" fmla="*/ 269780 w 5399125"/>
              <a:gd name="connsiteY11" fmla="*/ 3075247 h 4037774"/>
              <a:gd name="connsiteX12" fmla="*/ 167720 w 5399125"/>
              <a:gd name="connsiteY12" fmla="*/ 3016596 h 4037774"/>
              <a:gd name="connsiteX13" fmla="*/ 675497 w 5399125"/>
              <a:gd name="connsiteY13" fmla="*/ 2879129 h 4037774"/>
              <a:gd name="connsiteX14" fmla="*/ 685588 w 5399125"/>
              <a:gd name="connsiteY14" fmla="*/ 2882054 h 4037774"/>
              <a:gd name="connsiteX15" fmla="*/ 1443125 w 5399125"/>
              <a:gd name="connsiteY15" fmla="*/ 2695480 h 4037774"/>
              <a:gd name="connsiteX16" fmla="*/ 4489784 w 5399125"/>
              <a:gd name="connsiteY16" fmla="*/ 6 h 4037774"/>
              <a:gd name="connsiteX17" fmla="*/ 5119171 w 5399125"/>
              <a:gd name="connsiteY17" fmla="*/ 6 h 4037774"/>
              <a:gd name="connsiteX0" fmla="*/ 5119171 w 5399125"/>
              <a:gd name="connsiteY0" fmla="*/ 0 h 4037774"/>
              <a:gd name="connsiteX1" fmla="*/ 5399125 w 5399125"/>
              <a:gd name="connsiteY1" fmla="*/ 0 h 4037774"/>
              <a:gd name="connsiteX2" fmla="*/ 5399125 w 5399125"/>
              <a:gd name="connsiteY2" fmla="*/ 828678 h 4037774"/>
              <a:gd name="connsiteX3" fmla="*/ 2392862 w 5399125"/>
              <a:gd name="connsiteY3" fmla="*/ 3525014 h 4037774"/>
              <a:gd name="connsiteX4" fmla="*/ 1053579 w 5399125"/>
              <a:gd name="connsiteY4" fmla="*/ 4037774 h 4037774"/>
              <a:gd name="connsiteX5" fmla="*/ 0 w 5399125"/>
              <a:gd name="connsiteY5" fmla="*/ 3786535 h 4037774"/>
              <a:gd name="connsiteX6" fmla="*/ 165973 w 5399125"/>
              <a:gd name="connsiteY6" fmla="*/ 3017302 h 4037774"/>
              <a:gd name="connsiteX7" fmla="*/ 268207 w 5399125"/>
              <a:gd name="connsiteY7" fmla="*/ 3075999 h 4037774"/>
              <a:gd name="connsiteX8" fmla="*/ 1239128 w 5399125"/>
              <a:gd name="connsiteY8" fmla="*/ 3169418 h 4037774"/>
              <a:gd name="connsiteX9" fmla="*/ 1047471 w 5399125"/>
              <a:gd name="connsiteY9" fmla="*/ 3208251 h 4037774"/>
              <a:gd name="connsiteX10" fmla="*/ 269780 w 5399125"/>
              <a:gd name="connsiteY10" fmla="*/ 3075247 h 4037774"/>
              <a:gd name="connsiteX11" fmla="*/ 167720 w 5399125"/>
              <a:gd name="connsiteY11" fmla="*/ 3016596 h 4037774"/>
              <a:gd name="connsiteX12" fmla="*/ 675497 w 5399125"/>
              <a:gd name="connsiteY12" fmla="*/ 2879129 h 4037774"/>
              <a:gd name="connsiteX13" fmla="*/ 685588 w 5399125"/>
              <a:gd name="connsiteY13" fmla="*/ 2882054 h 4037774"/>
              <a:gd name="connsiteX14" fmla="*/ 1443125 w 5399125"/>
              <a:gd name="connsiteY14" fmla="*/ 2695480 h 4037774"/>
              <a:gd name="connsiteX15" fmla="*/ 4489784 w 5399125"/>
              <a:gd name="connsiteY15" fmla="*/ 6 h 4037774"/>
              <a:gd name="connsiteX16" fmla="*/ 5119171 w 5399125"/>
              <a:gd name="connsiteY16" fmla="*/ 6 h 4037774"/>
              <a:gd name="connsiteX17" fmla="*/ 5119171 w 5399125"/>
              <a:gd name="connsiteY17" fmla="*/ 0 h 4037774"/>
              <a:gd name="connsiteX0" fmla="*/ 5119171 w 5399125"/>
              <a:gd name="connsiteY0" fmla="*/ 0 h 4037774"/>
              <a:gd name="connsiteX1" fmla="*/ 5399125 w 5399125"/>
              <a:gd name="connsiteY1" fmla="*/ 0 h 4037774"/>
              <a:gd name="connsiteX2" fmla="*/ 5399125 w 5399125"/>
              <a:gd name="connsiteY2" fmla="*/ 828678 h 4037774"/>
              <a:gd name="connsiteX3" fmla="*/ 2392862 w 5399125"/>
              <a:gd name="connsiteY3" fmla="*/ 3525014 h 4037774"/>
              <a:gd name="connsiteX4" fmla="*/ 1053579 w 5399125"/>
              <a:gd name="connsiteY4" fmla="*/ 4037774 h 4037774"/>
              <a:gd name="connsiteX5" fmla="*/ 0 w 5399125"/>
              <a:gd name="connsiteY5" fmla="*/ 3786535 h 4037774"/>
              <a:gd name="connsiteX6" fmla="*/ 165973 w 5399125"/>
              <a:gd name="connsiteY6" fmla="*/ 3017302 h 4037774"/>
              <a:gd name="connsiteX7" fmla="*/ 268207 w 5399125"/>
              <a:gd name="connsiteY7" fmla="*/ 3075999 h 4037774"/>
              <a:gd name="connsiteX8" fmla="*/ 1047471 w 5399125"/>
              <a:gd name="connsiteY8" fmla="*/ 3208251 h 4037774"/>
              <a:gd name="connsiteX9" fmla="*/ 269780 w 5399125"/>
              <a:gd name="connsiteY9" fmla="*/ 3075247 h 4037774"/>
              <a:gd name="connsiteX10" fmla="*/ 167720 w 5399125"/>
              <a:gd name="connsiteY10" fmla="*/ 3016596 h 4037774"/>
              <a:gd name="connsiteX11" fmla="*/ 675497 w 5399125"/>
              <a:gd name="connsiteY11" fmla="*/ 2879129 h 4037774"/>
              <a:gd name="connsiteX12" fmla="*/ 685588 w 5399125"/>
              <a:gd name="connsiteY12" fmla="*/ 2882054 h 4037774"/>
              <a:gd name="connsiteX13" fmla="*/ 1443125 w 5399125"/>
              <a:gd name="connsiteY13" fmla="*/ 2695480 h 4037774"/>
              <a:gd name="connsiteX14" fmla="*/ 4489784 w 5399125"/>
              <a:gd name="connsiteY14" fmla="*/ 6 h 4037774"/>
              <a:gd name="connsiteX15" fmla="*/ 5119171 w 5399125"/>
              <a:gd name="connsiteY15" fmla="*/ 6 h 4037774"/>
              <a:gd name="connsiteX16" fmla="*/ 5119171 w 5399125"/>
              <a:gd name="connsiteY16" fmla="*/ 0 h 4037774"/>
              <a:gd name="connsiteX0" fmla="*/ 5119171 w 5399125"/>
              <a:gd name="connsiteY0" fmla="*/ 0 h 4037774"/>
              <a:gd name="connsiteX1" fmla="*/ 5399125 w 5399125"/>
              <a:gd name="connsiteY1" fmla="*/ 0 h 4037774"/>
              <a:gd name="connsiteX2" fmla="*/ 5399125 w 5399125"/>
              <a:gd name="connsiteY2" fmla="*/ 828678 h 4037774"/>
              <a:gd name="connsiteX3" fmla="*/ 2392862 w 5399125"/>
              <a:gd name="connsiteY3" fmla="*/ 3525014 h 4037774"/>
              <a:gd name="connsiteX4" fmla="*/ 1053579 w 5399125"/>
              <a:gd name="connsiteY4" fmla="*/ 4037774 h 4037774"/>
              <a:gd name="connsiteX5" fmla="*/ 0 w 5399125"/>
              <a:gd name="connsiteY5" fmla="*/ 3786535 h 4037774"/>
              <a:gd name="connsiteX6" fmla="*/ 165973 w 5399125"/>
              <a:gd name="connsiteY6" fmla="*/ 3017302 h 4037774"/>
              <a:gd name="connsiteX7" fmla="*/ 268207 w 5399125"/>
              <a:gd name="connsiteY7" fmla="*/ 3075999 h 4037774"/>
              <a:gd name="connsiteX8" fmla="*/ 269780 w 5399125"/>
              <a:gd name="connsiteY8" fmla="*/ 3075247 h 4037774"/>
              <a:gd name="connsiteX9" fmla="*/ 167720 w 5399125"/>
              <a:gd name="connsiteY9" fmla="*/ 3016596 h 4037774"/>
              <a:gd name="connsiteX10" fmla="*/ 675497 w 5399125"/>
              <a:gd name="connsiteY10" fmla="*/ 2879129 h 4037774"/>
              <a:gd name="connsiteX11" fmla="*/ 685588 w 5399125"/>
              <a:gd name="connsiteY11" fmla="*/ 2882054 h 4037774"/>
              <a:gd name="connsiteX12" fmla="*/ 1443125 w 5399125"/>
              <a:gd name="connsiteY12" fmla="*/ 2695480 h 4037774"/>
              <a:gd name="connsiteX13" fmla="*/ 4489784 w 5399125"/>
              <a:gd name="connsiteY13" fmla="*/ 6 h 4037774"/>
              <a:gd name="connsiteX14" fmla="*/ 5119171 w 5399125"/>
              <a:gd name="connsiteY14" fmla="*/ 6 h 4037774"/>
              <a:gd name="connsiteX15" fmla="*/ 5119171 w 5399125"/>
              <a:gd name="connsiteY15" fmla="*/ 0 h 4037774"/>
              <a:gd name="connsiteX0" fmla="*/ 5119171 w 5399125"/>
              <a:gd name="connsiteY0" fmla="*/ 0 h 4037774"/>
              <a:gd name="connsiteX1" fmla="*/ 5399125 w 5399125"/>
              <a:gd name="connsiteY1" fmla="*/ 0 h 4037774"/>
              <a:gd name="connsiteX2" fmla="*/ 5399125 w 5399125"/>
              <a:gd name="connsiteY2" fmla="*/ 828678 h 4037774"/>
              <a:gd name="connsiteX3" fmla="*/ 2392862 w 5399125"/>
              <a:gd name="connsiteY3" fmla="*/ 3525014 h 4037774"/>
              <a:gd name="connsiteX4" fmla="*/ 1053579 w 5399125"/>
              <a:gd name="connsiteY4" fmla="*/ 4037774 h 4037774"/>
              <a:gd name="connsiteX5" fmla="*/ 0 w 5399125"/>
              <a:gd name="connsiteY5" fmla="*/ 3786535 h 4037774"/>
              <a:gd name="connsiteX6" fmla="*/ 165973 w 5399125"/>
              <a:gd name="connsiteY6" fmla="*/ 3017302 h 4037774"/>
              <a:gd name="connsiteX7" fmla="*/ 268207 w 5399125"/>
              <a:gd name="connsiteY7" fmla="*/ 3075999 h 4037774"/>
              <a:gd name="connsiteX8" fmla="*/ 167720 w 5399125"/>
              <a:gd name="connsiteY8" fmla="*/ 3016596 h 4037774"/>
              <a:gd name="connsiteX9" fmla="*/ 675497 w 5399125"/>
              <a:gd name="connsiteY9" fmla="*/ 2879129 h 4037774"/>
              <a:gd name="connsiteX10" fmla="*/ 685588 w 5399125"/>
              <a:gd name="connsiteY10" fmla="*/ 2882054 h 4037774"/>
              <a:gd name="connsiteX11" fmla="*/ 1443125 w 5399125"/>
              <a:gd name="connsiteY11" fmla="*/ 2695480 h 4037774"/>
              <a:gd name="connsiteX12" fmla="*/ 4489784 w 5399125"/>
              <a:gd name="connsiteY12" fmla="*/ 6 h 4037774"/>
              <a:gd name="connsiteX13" fmla="*/ 5119171 w 5399125"/>
              <a:gd name="connsiteY13" fmla="*/ 6 h 4037774"/>
              <a:gd name="connsiteX14" fmla="*/ 5119171 w 5399125"/>
              <a:gd name="connsiteY14" fmla="*/ 0 h 4037774"/>
              <a:gd name="connsiteX0" fmla="*/ 5119171 w 5399125"/>
              <a:gd name="connsiteY0" fmla="*/ 0 h 4037774"/>
              <a:gd name="connsiteX1" fmla="*/ 5399125 w 5399125"/>
              <a:gd name="connsiteY1" fmla="*/ 0 h 4037774"/>
              <a:gd name="connsiteX2" fmla="*/ 5399125 w 5399125"/>
              <a:gd name="connsiteY2" fmla="*/ 828678 h 4037774"/>
              <a:gd name="connsiteX3" fmla="*/ 2392862 w 5399125"/>
              <a:gd name="connsiteY3" fmla="*/ 3525014 h 4037774"/>
              <a:gd name="connsiteX4" fmla="*/ 1053579 w 5399125"/>
              <a:gd name="connsiteY4" fmla="*/ 4037774 h 4037774"/>
              <a:gd name="connsiteX5" fmla="*/ 0 w 5399125"/>
              <a:gd name="connsiteY5" fmla="*/ 3786535 h 4037774"/>
              <a:gd name="connsiteX6" fmla="*/ 165973 w 5399125"/>
              <a:gd name="connsiteY6" fmla="*/ 3017302 h 4037774"/>
              <a:gd name="connsiteX7" fmla="*/ 167720 w 5399125"/>
              <a:gd name="connsiteY7" fmla="*/ 3016596 h 4037774"/>
              <a:gd name="connsiteX8" fmla="*/ 675497 w 5399125"/>
              <a:gd name="connsiteY8" fmla="*/ 2879129 h 4037774"/>
              <a:gd name="connsiteX9" fmla="*/ 685588 w 5399125"/>
              <a:gd name="connsiteY9" fmla="*/ 2882054 h 4037774"/>
              <a:gd name="connsiteX10" fmla="*/ 1443125 w 5399125"/>
              <a:gd name="connsiteY10" fmla="*/ 2695480 h 4037774"/>
              <a:gd name="connsiteX11" fmla="*/ 4489784 w 5399125"/>
              <a:gd name="connsiteY11" fmla="*/ 6 h 4037774"/>
              <a:gd name="connsiteX12" fmla="*/ 5119171 w 5399125"/>
              <a:gd name="connsiteY12" fmla="*/ 6 h 4037774"/>
              <a:gd name="connsiteX13" fmla="*/ 5119171 w 5399125"/>
              <a:gd name="connsiteY13" fmla="*/ 0 h 403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99125" h="4037774">
                <a:moveTo>
                  <a:pt x="5119171" y="0"/>
                </a:moveTo>
                <a:lnTo>
                  <a:pt x="5399125" y="0"/>
                </a:lnTo>
                <a:lnTo>
                  <a:pt x="5399125" y="828678"/>
                </a:lnTo>
                <a:lnTo>
                  <a:pt x="2392862" y="3525014"/>
                </a:lnTo>
                <a:cubicBezTo>
                  <a:pt x="2024672" y="3855513"/>
                  <a:pt x="1547999" y="4037774"/>
                  <a:pt x="1053579" y="4037774"/>
                </a:cubicBezTo>
                <a:cubicBezTo>
                  <a:pt x="1053579" y="4037774"/>
                  <a:pt x="408434" y="4027493"/>
                  <a:pt x="0" y="3786535"/>
                </a:cubicBezTo>
                <a:lnTo>
                  <a:pt x="165973" y="3017302"/>
                </a:lnTo>
                <a:lnTo>
                  <a:pt x="167720" y="3016596"/>
                </a:lnTo>
                <a:lnTo>
                  <a:pt x="675497" y="2879129"/>
                </a:lnTo>
                <a:cubicBezTo>
                  <a:pt x="675497" y="2879129"/>
                  <a:pt x="679166" y="2880668"/>
                  <a:pt x="685588" y="2882054"/>
                </a:cubicBezTo>
                <a:cubicBezTo>
                  <a:pt x="953008" y="2949633"/>
                  <a:pt x="1236711" y="2878359"/>
                  <a:pt x="1443125" y="2695480"/>
                </a:cubicBezTo>
                <a:lnTo>
                  <a:pt x="4489784" y="6"/>
                </a:lnTo>
                <a:lnTo>
                  <a:pt x="5119171" y="6"/>
                </a:lnTo>
                <a:lnTo>
                  <a:pt x="511917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Freeform: Shape 42">
            <a:extLst>
              <a:ext uri="{FF2B5EF4-FFF2-40B4-BE49-F238E27FC236}">
                <a16:creationId xmlns:a16="http://schemas.microsoft.com/office/drawing/2014/main" id="{E7B31E52-907D-474F-BCBD-72042AE21624}"/>
              </a:ext>
            </a:extLst>
          </p:cNvPr>
          <p:cNvSpPr/>
          <p:nvPr/>
        </p:nvSpPr>
        <p:spPr>
          <a:xfrm flipH="1" flipV="1">
            <a:off x="17091412" y="6548230"/>
            <a:ext cx="1841489" cy="2631651"/>
          </a:xfrm>
          <a:custGeom>
            <a:avLst/>
            <a:gdLst>
              <a:gd name="connsiteX0" fmla="*/ 810230 w 1489820"/>
              <a:gd name="connsiteY0" fmla="*/ 0 h 2129085"/>
              <a:gd name="connsiteX1" fmla="*/ 810408 w 1489820"/>
              <a:gd name="connsiteY1" fmla="*/ 243 h 2129085"/>
              <a:gd name="connsiteX2" fmla="*/ 812521 w 1489820"/>
              <a:gd name="connsiteY2" fmla="*/ 0 h 2129085"/>
              <a:gd name="connsiteX3" fmla="*/ 813256 w 1489820"/>
              <a:gd name="connsiteY3" fmla="*/ 1479 h 2129085"/>
              <a:gd name="connsiteX4" fmla="*/ 812649 w 1489820"/>
              <a:gd name="connsiteY4" fmla="*/ 3301 h 2129085"/>
              <a:gd name="connsiteX5" fmla="*/ 1100425 w 1489820"/>
              <a:gd name="connsiteY5" fmla="*/ 396023 h 2129085"/>
              <a:gd name="connsiteX6" fmla="*/ 1097483 w 1489820"/>
              <a:gd name="connsiteY6" fmla="*/ 460645 h 2129085"/>
              <a:gd name="connsiteX7" fmla="*/ 1489820 w 1489820"/>
              <a:gd name="connsiteY7" fmla="*/ 1219581 h 2129085"/>
              <a:gd name="connsiteX8" fmla="*/ 1057142 w 1489820"/>
              <a:gd name="connsiteY8" fmla="*/ 1326459 h 2129085"/>
              <a:gd name="connsiteX9" fmla="*/ 1058659 w 1489820"/>
              <a:gd name="connsiteY9" fmla="*/ 1328313 h 2129085"/>
              <a:gd name="connsiteX10" fmla="*/ 1057924 w 1489820"/>
              <a:gd name="connsiteY10" fmla="*/ 1327524 h 2129085"/>
              <a:gd name="connsiteX11" fmla="*/ 872806 w 1489820"/>
              <a:gd name="connsiteY11" fmla="*/ 2129085 h 2129085"/>
              <a:gd name="connsiteX12" fmla="*/ 0 w 1489820"/>
              <a:gd name="connsiteY12" fmla="*/ 462090 h 2129085"/>
              <a:gd name="connsiteX13" fmla="*/ 34504 w 1489820"/>
              <a:gd name="connsiteY13" fmla="*/ 89599 h 2129085"/>
              <a:gd name="connsiteX14" fmla="*/ 810139 w 1489820"/>
              <a:gd name="connsiteY14" fmla="*/ 275 h 212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89820" h="2129085">
                <a:moveTo>
                  <a:pt x="810230" y="0"/>
                </a:moveTo>
                <a:lnTo>
                  <a:pt x="810408" y="243"/>
                </a:lnTo>
                <a:lnTo>
                  <a:pt x="812521" y="0"/>
                </a:lnTo>
                <a:lnTo>
                  <a:pt x="813256" y="1479"/>
                </a:lnTo>
                <a:lnTo>
                  <a:pt x="812649" y="3301"/>
                </a:lnTo>
                <a:lnTo>
                  <a:pt x="1100425" y="396023"/>
                </a:lnTo>
                <a:cubicBezTo>
                  <a:pt x="1098971" y="417277"/>
                  <a:pt x="1097483" y="438592"/>
                  <a:pt x="1097483" y="460645"/>
                </a:cubicBezTo>
                <a:cubicBezTo>
                  <a:pt x="1097483" y="774355"/>
                  <a:pt x="1252504" y="1050594"/>
                  <a:pt x="1489820" y="1219581"/>
                </a:cubicBezTo>
                <a:lnTo>
                  <a:pt x="1057142" y="1326459"/>
                </a:lnTo>
                <a:lnTo>
                  <a:pt x="1058659" y="1328313"/>
                </a:lnTo>
                <a:lnTo>
                  <a:pt x="1057924" y="1327524"/>
                </a:lnTo>
                <a:lnTo>
                  <a:pt x="872806" y="2129085"/>
                </a:lnTo>
                <a:cubicBezTo>
                  <a:pt x="345290" y="1762508"/>
                  <a:pt x="0" y="1152663"/>
                  <a:pt x="0" y="462090"/>
                </a:cubicBezTo>
                <a:cubicBezTo>
                  <a:pt x="0" y="335035"/>
                  <a:pt x="11763" y="210149"/>
                  <a:pt x="34504" y="89599"/>
                </a:cubicBezTo>
                <a:lnTo>
                  <a:pt x="810139" y="2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Freeform: Shape 41">
            <a:extLst>
              <a:ext uri="{FF2B5EF4-FFF2-40B4-BE49-F238E27FC236}">
                <a16:creationId xmlns:a16="http://schemas.microsoft.com/office/drawing/2014/main" id="{A4099CA6-634E-CF4C-B8A9-3EBF4F998AAC}"/>
              </a:ext>
            </a:extLst>
          </p:cNvPr>
          <p:cNvSpPr/>
          <p:nvPr/>
        </p:nvSpPr>
        <p:spPr>
          <a:xfrm flipH="1" flipV="1">
            <a:off x="16339510" y="8949077"/>
            <a:ext cx="2515430" cy="2124964"/>
          </a:xfrm>
          <a:custGeom>
            <a:avLst/>
            <a:gdLst>
              <a:gd name="connsiteX0" fmla="*/ 2033445 w 2035059"/>
              <a:gd name="connsiteY0" fmla="*/ 712082 h 1719160"/>
              <a:gd name="connsiteX1" fmla="*/ 2035059 w 2035059"/>
              <a:gd name="connsiteY1" fmla="*/ 715599 h 1719160"/>
              <a:gd name="connsiteX2" fmla="*/ 2033552 w 2035059"/>
              <a:gd name="connsiteY2" fmla="*/ 717017 h 1719160"/>
              <a:gd name="connsiteX3" fmla="*/ 2029592 w 2035059"/>
              <a:gd name="connsiteY3" fmla="*/ 716806 h 1719160"/>
              <a:gd name="connsiteX4" fmla="*/ 2033358 w 2035059"/>
              <a:gd name="connsiteY4" fmla="*/ 711892 h 1719160"/>
              <a:gd name="connsiteX5" fmla="*/ 2033589 w 2035059"/>
              <a:gd name="connsiteY5" fmla="*/ 711905 h 1719160"/>
              <a:gd name="connsiteX6" fmla="*/ 2033445 w 2035059"/>
              <a:gd name="connsiteY6" fmla="*/ 712082 h 1719160"/>
              <a:gd name="connsiteX7" fmla="*/ 1706623 w 2035059"/>
              <a:gd name="connsiteY7" fmla="*/ 0 h 1719160"/>
              <a:gd name="connsiteX8" fmla="*/ 2033358 w 2035059"/>
              <a:gd name="connsiteY8" fmla="*/ 711892 h 1719160"/>
              <a:gd name="connsiteX9" fmla="*/ 1951325 w 2035059"/>
              <a:gd name="connsiteY9" fmla="*/ 707502 h 1719160"/>
              <a:gd name="connsiteX10" fmla="*/ 1948303 w 2035059"/>
              <a:gd name="connsiteY10" fmla="*/ 707709 h 1719160"/>
              <a:gd name="connsiteX11" fmla="*/ 1948303 w 2035059"/>
              <a:gd name="connsiteY11" fmla="*/ 712808 h 1719160"/>
              <a:gd name="connsiteX12" fmla="*/ 1951301 w 2035059"/>
              <a:gd name="connsiteY12" fmla="*/ 712628 h 1719160"/>
              <a:gd name="connsiteX13" fmla="*/ 2029592 w 2035059"/>
              <a:gd name="connsiteY13" fmla="*/ 716806 h 1719160"/>
              <a:gd name="connsiteX14" fmla="*/ 1705212 w 2035059"/>
              <a:gd name="connsiteY14" fmla="*/ 1114507 h 1719160"/>
              <a:gd name="connsiteX15" fmla="*/ 1068218 w 2035059"/>
              <a:gd name="connsiteY15" fmla="*/ 1719160 h 1719160"/>
              <a:gd name="connsiteX16" fmla="*/ 815782 w 2035059"/>
              <a:gd name="connsiteY16" fmla="*/ 1378451 h 1719160"/>
              <a:gd name="connsiteX17" fmla="*/ 841385 w 2035059"/>
              <a:gd name="connsiteY17" fmla="*/ 1338896 h 1719160"/>
              <a:gd name="connsiteX18" fmla="*/ 838828 w 2035059"/>
              <a:gd name="connsiteY18" fmla="*/ 1337768 h 1719160"/>
              <a:gd name="connsiteX19" fmla="*/ 814030 w 2035059"/>
              <a:gd name="connsiteY19" fmla="*/ 1376086 h 1719160"/>
              <a:gd name="connsiteX20" fmla="*/ 815782 w 2035059"/>
              <a:gd name="connsiteY20" fmla="*/ 1378451 h 1719160"/>
              <a:gd name="connsiteX21" fmla="*/ 814024 w 2035059"/>
              <a:gd name="connsiteY21" fmla="*/ 1381169 h 1719160"/>
              <a:gd name="connsiteX22" fmla="*/ 0 w 2035059"/>
              <a:gd name="connsiteY22" fmla="*/ 1458339 h 1719160"/>
              <a:gd name="connsiteX23" fmla="*/ 1706623 w 2035059"/>
              <a:gd name="connsiteY23" fmla="*/ 0 h 1719160"/>
              <a:gd name="connsiteX0" fmla="*/ 2033445 w 2035059"/>
              <a:gd name="connsiteY0" fmla="*/ 712082 h 1719160"/>
              <a:gd name="connsiteX1" fmla="*/ 2035059 w 2035059"/>
              <a:gd name="connsiteY1" fmla="*/ 715599 h 1719160"/>
              <a:gd name="connsiteX2" fmla="*/ 2033552 w 2035059"/>
              <a:gd name="connsiteY2" fmla="*/ 717017 h 1719160"/>
              <a:gd name="connsiteX3" fmla="*/ 2029592 w 2035059"/>
              <a:gd name="connsiteY3" fmla="*/ 716806 h 1719160"/>
              <a:gd name="connsiteX4" fmla="*/ 2033445 w 2035059"/>
              <a:gd name="connsiteY4" fmla="*/ 712082 h 1719160"/>
              <a:gd name="connsiteX5" fmla="*/ 2033358 w 2035059"/>
              <a:gd name="connsiteY5" fmla="*/ 711892 h 1719160"/>
              <a:gd name="connsiteX6" fmla="*/ 2033589 w 2035059"/>
              <a:gd name="connsiteY6" fmla="*/ 711905 h 1719160"/>
              <a:gd name="connsiteX7" fmla="*/ 2033445 w 2035059"/>
              <a:gd name="connsiteY7" fmla="*/ 712082 h 1719160"/>
              <a:gd name="connsiteX8" fmla="*/ 2033358 w 2035059"/>
              <a:gd name="connsiteY8" fmla="*/ 711892 h 1719160"/>
              <a:gd name="connsiteX9" fmla="*/ 1706623 w 2035059"/>
              <a:gd name="connsiteY9" fmla="*/ 0 h 1719160"/>
              <a:gd name="connsiteX10" fmla="*/ 2033358 w 2035059"/>
              <a:gd name="connsiteY10" fmla="*/ 711892 h 1719160"/>
              <a:gd name="connsiteX11" fmla="*/ 1951325 w 2035059"/>
              <a:gd name="connsiteY11" fmla="*/ 707502 h 1719160"/>
              <a:gd name="connsiteX12" fmla="*/ 1948303 w 2035059"/>
              <a:gd name="connsiteY12" fmla="*/ 707709 h 1719160"/>
              <a:gd name="connsiteX13" fmla="*/ 1948303 w 2035059"/>
              <a:gd name="connsiteY13" fmla="*/ 712808 h 1719160"/>
              <a:gd name="connsiteX14" fmla="*/ 1951301 w 2035059"/>
              <a:gd name="connsiteY14" fmla="*/ 712628 h 1719160"/>
              <a:gd name="connsiteX15" fmla="*/ 2029592 w 2035059"/>
              <a:gd name="connsiteY15" fmla="*/ 716806 h 1719160"/>
              <a:gd name="connsiteX16" fmla="*/ 1705212 w 2035059"/>
              <a:gd name="connsiteY16" fmla="*/ 1114507 h 1719160"/>
              <a:gd name="connsiteX17" fmla="*/ 1068218 w 2035059"/>
              <a:gd name="connsiteY17" fmla="*/ 1719160 h 1719160"/>
              <a:gd name="connsiteX18" fmla="*/ 815782 w 2035059"/>
              <a:gd name="connsiteY18" fmla="*/ 1378451 h 1719160"/>
              <a:gd name="connsiteX19" fmla="*/ 841385 w 2035059"/>
              <a:gd name="connsiteY19" fmla="*/ 1338896 h 1719160"/>
              <a:gd name="connsiteX20" fmla="*/ 814030 w 2035059"/>
              <a:gd name="connsiteY20" fmla="*/ 1376086 h 1719160"/>
              <a:gd name="connsiteX21" fmla="*/ 815782 w 2035059"/>
              <a:gd name="connsiteY21" fmla="*/ 1378451 h 1719160"/>
              <a:gd name="connsiteX22" fmla="*/ 814024 w 2035059"/>
              <a:gd name="connsiteY22" fmla="*/ 1381169 h 1719160"/>
              <a:gd name="connsiteX23" fmla="*/ 0 w 2035059"/>
              <a:gd name="connsiteY23" fmla="*/ 1458339 h 1719160"/>
              <a:gd name="connsiteX24" fmla="*/ 1706623 w 2035059"/>
              <a:gd name="connsiteY24" fmla="*/ 0 h 1719160"/>
              <a:gd name="connsiteX0" fmla="*/ 2033445 w 2035059"/>
              <a:gd name="connsiteY0" fmla="*/ 712082 h 1719160"/>
              <a:gd name="connsiteX1" fmla="*/ 2035059 w 2035059"/>
              <a:gd name="connsiteY1" fmla="*/ 715599 h 1719160"/>
              <a:gd name="connsiteX2" fmla="*/ 2033552 w 2035059"/>
              <a:gd name="connsiteY2" fmla="*/ 717017 h 1719160"/>
              <a:gd name="connsiteX3" fmla="*/ 2029592 w 2035059"/>
              <a:gd name="connsiteY3" fmla="*/ 716806 h 1719160"/>
              <a:gd name="connsiteX4" fmla="*/ 2033445 w 2035059"/>
              <a:gd name="connsiteY4" fmla="*/ 712082 h 1719160"/>
              <a:gd name="connsiteX5" fmla="*/ 2033358 w 2035059"/>
              <a:gd name="connsiteY5" fmla="*/ 711892 h 1719160"/>
              <a:gd name="connsiteX6" fmla="*/ 2033589 w 2035059"/>
              <a:gd name="connsiteY6" fmla="*/ 711905 h 1719160"/>
              <a:gd name="connsiteX7" fmla="*/ 2033445 w 2035059"/>
              <a:gd name="connsiteY7" fmla="*/ 712082 h 1719160"/>
              <a:gd name="connsiteX8" fmla="*/ 2033358 w 2035059"/>
              <a:gd name="connsiteY8" fmla="*/ 711892 h 1719160"/>
              <a:gd name="connsiteX9" fmla="*/ 1706623 w 2035059"/>
              <a:gd name="connsiteY9" fmla="*/ 0 h 1719160"/>
              <a:gd name="connsiteX10" fmla="*/ 2033358 w 2035059"/>
              <a:gd name="connsiteY10" fmla="*/ 711892 h 1719160"/>
              <a:gd name="connsiteX11" fmla="*/ 1951325 w 2035059"/>
              <a:gd name="connsiteY11" fmla="*/ 707502 h 1719160"/>
              <a:gd name="connsiteX12" fmla="*/ 1948303 w 2035059"/>
              <a:gd name="connsiteY12" fmla="*/ 707709 h 1719160"/>
              <a:gd name="connsiteX13" fmla="*/ 1948303 w 2035059"/>
              <a:gd name="connsiteY13" fmla="*/ 712808 h 1719160"/>
              <a:gd name="connsiteX14" fmla="*/ 1951301 w 2035059"/>
              <a:gd name="connsiteY14" fmla="*/ 712628 h 1719160"/>
              <a:gd name="connsiteX15" fmla="*/ 2029592 w 2035059"/>
              <a:gd name="connsiteY15" fmla="*/ 716806 h 1719160"/>
              <a:gd name="connsiteX16" fmla="*/ 1705212 w 2035059"/>
              <a:gd name="connsiteY16" fmla="*/ 1114507 h 1719160"/>
              <a:gd name="connsiteX17" fmla="*/ 1068218 w 2035059"/>
              <a:gd name="connsiteY17" fmla="*/ 1719160 h 1719160"/>
              <a:gd name="connsiteX18" fmla="*/ 815782 w 2035059"/>
              <a:gd name="connsiteY18" fmla="*/ 1378451 h 1719160"/>
              <a:gd name="connsiteX19" fmla="*/ 814030 w 2035059"/>
              <a:gd name="connsiteY19" fmla="*/ 1376086 h 1719160"/>
              <a:gd name="connsiteX20" fmla="*/ 815782 w 2035059"/>
              <a:gd name="connsiteY20" fmla="*/ 1378451 h 1719160"/>
              <a:gd name="connsiteX21" fmla="*/ 814024 w 2035059"/>
              <a:gd name="connsiteY21" fmla="*/ 1381169 h 1719160"/>
              <a:gd name="connsiteX22" fmla="*/ 0 w 2035059"/>
              <a:gd name="connsiteY22" fmla="*/ 1458339 h 1719160"/>
              <a:gd name="connsiteX23" fmla="*/ 1706623 w 2035059"/>
              <a:gd name="connsiteY23" fmla="*/ 0 h 1719160"/>
              <a:gd name="connsiteX0" fmla="*/ 2033445 w 2035059"/>
              <a:gd name="connsiteY0" fmla="*/ 712082 h 1719160"/>
              <a:gd name="connsiteX1" fmla="*/ 2035059 w 2035059"/>
              <a:gd name="connsiteY1" fmla="*/ 715599 h 1719160"/>
              <a:gd name="connsiteX2" fmla="*/ 2033552 w 2035059"/>
              <a:gd name="connsiteY2" fmla="*/ 717017 h 1719160"/>
              <a:gd name="connsiteX3" fmla="*/ 2029592 w 2035059"/>
              <a:gd name="connsiteY3" fmla="*/ 716806 h 1719160"/>
              <a:gd name="connsiteX4" fmla="*/ 2033445 w 2035059"/>
              <a:gd name="connsiteY4" fmla="*/ 712082 h 1719160"/>
              <a:gd name="connsiteX5" fmla="*/ 2033358 w 2035059"/>
              <a:gd name="connsiteY5" fmla="*/ 711892 h 1719160"/>
              <a:gd name="connsiteX6" fmla="*/ 2033589 w 2035059"/>
              <a:gd name="connsiteY6" fmla="*/ 711905 h 1719160"/>
              <a:gd name="connsiteX7" fmla="*/ 2033445 w 2035059"/>
              <a:gd name="connsiteY7" fmla="*/ 712082 h 1719160"/>
              <a:gd name="connsiteX8" fmla="*/ 2033358 w 2035059"/>
              <a:gd name="connsiteY8" fmla="*/ 711892 h 1719160"/>
              <a:gd name="connsiteX9" fmla="*/ 1706623 w 2035059"/>
              <a:gd name="connsiteY9" fmla="*/ 0 h 1719160"/>
              <a:gd name="connsiteX10" fmla="*/ 2033358 w 2035059"/>
              <a:gd name="connsiteY10" fmla="*/ 711892 h 1719160"/>
              <a:gd name="connsiteX11" fmla="*/ 1951325 w 2035059"/>
              <a:gd name="connsiteY11" fmla="*/ 707502 h 1719160"/>
              <a:gd name="connsiteX12" fmla="*/ 1948303 w 2035059"/>
              <a:gd name="connsiteY12" fmla="*/ 707709 h 1719160"/>
              <a:gd name="connsiteX13" fmla="*/ 1948303 w 2035059"/>
              <a:gd name="connsiteY13" fmla="*/ 712808 h 1719160"/>
              <a:gd name="connsiteX14" fmla="*/ 2029592 w 2035059"/>
              <a:gd name="connsiteY14" fmla="*/ 716806 h 1719160"/>
              <a:gd name="connsiteX15" fmla="*/ 1705212 w 2035059"/>
              <a:gd name="connsiteY15" fmla="*/ 1114507 h 1719160"/>
              <a:gd name="connsiteX16" fmla="*/ 1068218 w 2035059"/>
              <a:gd name="connsiteY16" fmla="*/ 1719160 h 1719160"/>
              <a:gd name="connsiteX17" fmla="*/ 815782 w 2035059"/>
              <a:gd name="connsiteY17" fmla="*/ 1378451 h 1719160"/>
              <a:gd name="connsiteX18" fmla="*/ 814030 w 2035059"/>
              <a:gd name="connsiteY18" fmla="*/ 1376086 h 1719160"/>
              <a:gd name="connsiteX19" fmla="*/ 815782 w 2035059"/>
              <a:gd name="connsiteY19" fmla="*/ 1378451 h 1719160"/>
              <a:gd name="connsiteX20" fmla="*/ 814024 w 2035059"/>
              <a:gd name="connsiteY20" fmla="*/ 1381169 h 1719160"/>
              <a:gd name="connsiteX21" fmla="*/ 0 w 2035059"/>
              <a:gd name="connsiteY21" fmla="*/ 1458339 h 1719160"/>
              <a:gd name="connsiteX22" fmla="*/ 1706623 w 2035059"/>
              <a:gd name="connsiteY22" fmla="*/ 0 h 1719160"/>
              <a:gd name="connsiteX0" fmla="*/ 2033445 w 2035059"/>
              <a:gd name="connsiteY0" fmla="*/ 712082 h 1719160"/>
              <a:gd name="connsiteX1" fmla="*/ 2035059 w 2035059"/>
              <a:gd name="connsiteY1" fmla="*/ 715599 h 1719160"/>
              <a:gd name="connsiteX2" fmla="*/ 2033552 w 2035059"/>
              <a:gd name="connsiteY2" fmla="*/ 717017 h 1719160"/>
              <a:gd name="connsiteX3" fmla="*/ 2029592 w 2035059"/>
              <a:gd name="connsiteY3" fmla="*/ 716806 h 1719160"/>
              <a:gd name="connsiteX4" fmla="*/ 2033445 w 2035059"/>
              <a:gd name="connsiteY4" fmla="*/ 712082 h 1719160"/>
              <a:gd name="connsiteX5" fmla="*/ 2033358 w 2035059"/>
              <a:gd name="connsiteY5" fmla="*/ 711892 h 1719160"/>
              <a:gd name="connsiteX6" fmla="*/ 2033589 w 2035059"/>
              <a:gd name="connsiteY6" fmla="*/ 711905 h 1719160"/>
              <a:gd name="connsiteX7" fmla="*/ 2033445 w 2035059"/>
              <a:gd name="connsiteY7" fmla="*/ 712082 h 1719160"/>
              <a:gd name="connsiteX8" fmla="*/ 2033358 w 2035059"/>
              <a:gd name="connsiteY8" fmla="*/ 711892 h 1719160"/>
              <a:gd name="connsiteX9" fmla="*/ 1706623 w 2035059"/>
              <a:gd name="connsiteY9" fmla="*/ 0 h 1719160"/>
              <a:gd name="connsiteX10" fmla="*/ 2033358 w 2035059"/>
              <a:gd name="connsiteY10" fmla="*/ 711892 h 1719160"/>
              <a:gd name="connsiteX11" fmla="*/ 1951325 w 2035059"/>
              <a:gd name="connsiteY11" fmla="*/ 707502 h 1719160"/>
              <a:gd name="connsiteX12" fmla="*/ 1948303 w 2035059"/>
              <a:gd name="connsiteY12" fmla="*/ 707709 h 1719160"/>
              <a:gd name="connsiteX13" fmla="*/ 2029592 w 2035059"/>
              <a:gd name="connsiteY13" fmla="*/ 716806 h 1719160"/>
              <a:gd name="connsiteX14" fmla="*/ 1705212 w 2035059"/>
              <a:gd name="connsiteY14" fmla="*/ 1114507 h 1719160"/>
              <a:gd name="connsiteX15" fmla="*/ 1068218 w 2035059"/>
              <a:gd name="connsiteY15" fmla="*/ 1719160 h 1719160"/>
              <a:gd name="connsiteX16" fmla="*/ 815782 w 2035059"/>
              <a:gd name="connsiteY16" fmla="*/ 1378451 h 1719160"/>
              <a:gd name="connsiteX17" fmla="*/ 814030 w 2035059"/>
              <a:gd name="connsiteY17" fmla="*/ 1376086 h 1719160"/>
              <a:gd name="connsiteX18" fmla="*/ 815782 w 2035059"/>
              <a:gd name="connsiteY18" fmla="*/ 1378451 h 1719160"/>
              <a:gd name="connsiteX19" fmla="*/ 814024 w 2035059"/>
              <a:gd name="connsiteY19" fmla="*/ 1381169 h 1719160"/>
              <a:gd name="connsiteX20" fmla="*/ 0 w 2035059"/>
              <a:gd name="connsiteY20" fmla="*/ 1458339 h 1719160"/>
              <a:gd name="connsiteX21" fmla="*/ 1706623 w 2035059"/>
              <a:gd name="connsiteY21" fmla="*/ 0 h 1719160"/>
              <a:gd name="connsiteX0" fmla="*/ 2033445 w 2035059"/>
              <a:gd name="connsiteY0" fmla="*/ 712082 h 1719160"/>
              <a:gd name="connsiteX1" fmla="*/ 2035059 w 2035059"/>
              <a:gd name="connsiteY1" fmla="*/ 715599 h 1719160"/>
              <a:gd name="connsiteX2" fmla="*/ 2033552 w 2035059"/>
              <a:gd name="connsiteY2" fmla="*/ 717017 h 1719160"/>
              <a:gd name="connsiteX3" fmla="*/ 2029592 w 2035059"/>
              <a:gd name="connsiteY3" fmla="*/ 716806 h 1719160"/>
              <a:gd name="connsiteX4" fmla="*/ 2033445 w 2035059"/>
              <a:gd name="connsiteY4" fmla="*/ 712082 h 1719160"/>
              <a:gd name="connsiteX5" fmla="*/ 2033358 w 2035059"/>
              <a:gd name="connsiteY5" fmla="*/ 711892 h 1719160"/>
              <a:gd name="connsiteX6" fmla="*/ 2033589 w 2035059"/>
              <a:gd name="connsiteY6" fmla="*/ 711905 h 1719160"/>
              <a:gd name="connsiteX7" fmla="*/ 2033445 w 2035059"/>
              <a:gd name="connsiteY7" fmla="*/ 712082 h 1719160"/>
              <a:gd name="connsiteX8" fmla="*/ 2033358 w 2035059"/>
              <a:gd name="connsiteY8" fmla="*/ 711892 h 1719160"/>
              <a:gd name="connsiteX9" fmla="*/ 1706623 w 2035059"/>
              <a:gd name="connsiteY9" fmla="*/ 0 h 1719160"/>
              <a:gd name="connsiteX10" fmla="*/ 2033358 w 2035059"/>
              <a:gd name="connsiteY10" fmla="*/ 711892 h 1719160"/>
              <a:gd name="connsiteX11" fmla="*/ 1951325 w 2035059"/>
              <a:gd name="connsiteY11" fmla="*/ 707502 h 1719160"/>
              <a:gd name="connsiteX12" fmla="*/ 2029592 w 2035059"/>
              <a:gd name="connsiteY12" fmla="*/ 716806 h 1719160"/>
              <a:gd name="connsiteX13" fmla="*/ 1705212 w 2035059"/>
              <a:gd name="connsiteY13" fmla="*/ 1114507 h 1719160"/>
              <a:gd name="connsiteX14" fmla="*/ 1068218 w 2035059"/>
              <a:gd name="connsiteY14" fmla="*/ 1719160 h 1719160"/>
              <a:gd name="connsiteX15" fmla="*/ 815782 w 2035059"/>
              <a:gd name="connsiteY15" fmla="*/ 1378451 h 1719160"/>
              <a:gd name="connsiteX16" fmla="*/ 814030 w 2035059"/>
              <a:gd name="connsiteY16" fmla="*/ 1376086 h 1719160"/>
              <a:gd name="connsiteX17" fmla="*/ 815782 w 2035059"/>
              <a:gd name="connsiteY17" fmla="*/ 1378451 h 1719160"/>
              <a:gd name="connsiteX18" fmla="*/ 814024 w 2035059"/>
              <a:gd name="connsiteY18" fmla="*/ 1381169 h 1719160"/>
              <a:gd name="connsiteX19" fmla="*/ 0 w 2035059"/>
              <a:gd name="connsiteY19" fmla="*/ 1458339 h 1719160"/>
              <a:gd name="connsiteX20" fmla="*/ 1706623 w 2035059"/>
              <a:gd name="connsiteY20" fmla="*/ 0 h 1719160"/>
              <a:gd name="connsiteX0" fmla="*/ 2033445 w 2035059"/>
              <a:gd name="connsiteY0" fmla="*/ 712082 h 1719160"/>
              <a:gd name="connsiteX1" fmla="*/ 2035059 w 2035059"/>
              <a:gd name="connsiteY1" fmla="*/ 715599 h 1719160"/>
              <a:gd name="connsiteX2" fmla="*/ 2033552 w 2035059"/>
              <a:gd name="connsiteY2" fmla="*/ 717017 h 1719160"/>
              <a:gd name="connsiteX3" fmla="*/ 2029592 w 2035059"/>
              <a:gd name="connsiteY3" fmla="*/ 716806 h 1719160"/>
              <a:gd name="connsiteX4" fmla="*/ 2033445 w 2035059"/>
              <a:gd name="connsiteY4" fmla="*/ 712082 h 1719160"/>
              <a:gd name="connsiteX5" fmla="*/ 2033358 w 2035059"/>
              <a:gd name="connsiteY5" fmla="*/ 711892 h 1719160"/>
              <a:gd name="connsiteX6" fmla="*/ 2033589 w 2035059"/>
              <a:gd name="connsiteY6" fmla="*/ 711905 h 1719160"/>
              <a:gd name="connsiteX7" fmla="*/ 2033445 w 2035059"/>
              <a:gd name="connsiteY7" fmla="*/ 712082 h 1719160"/>
              <a:gd name="connsiteX8" fmla="*/ 2033358 w 2035059"/>
              <a:gd name="connsiteY8" fmla="*/ 711892 h 1719160"/>
              <a:gd name="connsiteX9" fmla="*/ 1706623 w 2035059"/>
              <a:gd name="connsiteY9" fmla="*/ 0 h 1719160"/>
              <a:gd name="connsiteX10" fmla="*/ 2033358 w 2035059"/>
              <a:gd name="connsiteY10" fmla="*/ 711892 h 1719160"/>
              <a:gd name="connsiteX11" fmla="*/ 2029592 w 2035059"/>
              <a:gd name="connsiteY11" fmla="*/ 716806 h 1719160"/>
              <a:gd name="connsiteX12" fmla="*/ 1705212 w 2035059"/>
              <a:gd name="connsiteY12" fmla="*/ 1114507 h 1719160"/>
              <a:gd name="connsiteX13" fmla="*/ 1068218 w 2035059"/>
              <a:gd name="connsiteY13" fmla="*/ 1719160 h 1719160"/>
              <a:gd name="connsiteX14" fmla="*/ 815782 w 2035059"/>
              <a:gd name="connsiteY14" fmla="*/ 1378451 h 1719160"/>
              <a:gd name="connsiteX15" fmla="*/ 814030 w 2035059"/>
              <a:gd name="connsiteY15" fmla="*/ 1376086 h 1719160"/>
              <a:gd name="connsiteX16" fmla="*/ 815782 w 2035059"/>
              <a:gd name="connsiteY16" fmla="*/ 1378451 h 1719160"/>
              <a:gd name="connsiteX17" fmla="*/ 814024 w 2035059"/>
              <a:gd name="connsiteY17" fmla="*/ 1381169 h 1719160"/>
              <a:gd name="connsiteX18" fmla="*/ 0 w 2035059"/>
              <a:gd name="connsiteY18" fmla="*/ 1458339 h 1719160"/>
              <a:gd name="connsiteX19" fmla="*/ 1706623 w 2035059"/>
              <a:gd name="connsiteY19" fmla="*/ 0 h 1719160"/>
              <a:gd name="connsiteX0" fmla="*/ 2033445 w 2035059"/>
              <a:gd name="connsiteY0" fmla="*/ 712082 h 1719160"/>
              <a:gd name="connsiteX1" fmla="*/ 2035059 w 2035059"/>
              <a:gd name="connsiteY1" fmla="*/ 715599 h 1719160"/>
              <a:gd name="connsiteX2" fmla="*/ 2033552 w 2035059"/>
              <a:gd name="connsiteY2" fmla="*/ 717017 h 1719160"/>
              <a:gd name="connsiteX3" fmla="*/ 2029592 w 2035059"/>
              <a:gd name="connsiteY3" fmla="*/ 716806 h 1719160"/>
              <a:gd name="connsiteX4" fmla="*/ 2033445 w 2035059"/>
              <a:gd name="connsiteY4" fmla="*/ 712082 h 1719160"/>
              <a:gd name="connsiteX5" fmla="*/ 2033358 w 2035059"/>
              <a:gd name="connsiteY5" fmla="*/ 711892 h 1719160"/>
              <a:gd name="connsiteX6" fmla="*/ 2033589 w 2035059"/>
              <a:gd name="connsiteY6" fmla="*/ 711905 h 1719160"/>
              <a:gd name="connsiteX7" fmla="*/ 2033445 w 2035059"/>
              <a:gd name="connsiteY7" fmla="*/ 712082 h 1719160"/>
              <a:gd name="connsiteX8" fmla="*/ 2033358 w 2035059"/>
              <a:gd name="connsiteY8" fmla="*/ 711892 h 1719160"/>
              <a:gd name="connsiteX9" fmla="*/ 1706623 w 2035059"/>
              <a:gd name="connsiteY9" fmla="*/ 0 h 1719160"/>
              <a:gd name="connsiteX10" fmla="*/ 2033358 w 2035059"/>
              <a:gd name="connsiteY10" fmla="*/ 711892 h 1719160"/>
              <a:gd name="connsiteX11" fmla="*/ 2029592 w 2035059"/>
              <a:gd name="connsiteY11" fmla="*/ 716806 h 1719160"/>
              <a:gd name="connsiteX12" fmla="*/ 1705212 w 2035059"/>
              <a:gd name="connsiteY12" fmla="*/ 1114507 h 1719160"/>
              <a:gd name="connsiteX13" fmla="*/ 1068218 w 2035059"/>
              <a:gd name="connsiteY13" fmla="*/ 1719160 h 1719160"/>
              <a:gd name="connsiteX14" fmla="*/ 815782 w 2035059"/>
              <a:gd name="connsiteY14" fmla="*/ 1378451 h 1719160"/>
              <a:gd name="connsiteX15" fmla="*/ 814030 w 2035059"/>
              <a:gd name="connsiteY15" fmla="*/ 1376086 h 1719160"/>
              <a:gd name="connsiteX16" fmla="*/ 815782 w 2035059"/>
              <a:gd name="connsiteY16" fmla="*/ 1378451 h 1719160"/>
              <a:gd name="connsiteX17" fmla="*/ 0 w 2035059"/>
              <a:gd name="connsiteY17" fmla="*/ 1458339 h 1719160"/>
              <a:gd name="connsiteX18" fmla="*/ 1706623 w 2035059"/>
              <a:gd name="connsiteY18" fmla="*/ 0 h 171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35059" h="1719160">
                <a:moveTo>
                  <a:pt x="2033445" y="712082"/>
                </a:moveTo>
                <a:lnTo>
                  <a:pt x="2035059" y="715599"/>
                </a:lnTo>
                <a:lnTo>
                  <a:pt x="2033552" y="717017"/>
                </a:lnTo>
                <a:lnTo>
                  <a:pt x="2029592" y="716806"/>
                </a:lnTo>
                <a:lnTo>
                  <a:pt x="2033445" y="712082"/>
                </a:lnTo>
                <a:close/>
                <a:moveTo>
                  <a:pt x="2033358" y="711892"/>
                </a:moveTo>
                <a:lnTo>
                  <a:pt x="2033589" y="711905"/>
                </a:lnTo>
                <a:lnTo>
                  <a:pt x="2033445" y="712082"/>
                </a:lnTo>
                <a:cubicBezTo>
                  <a:pt x="2033416" y="712019"/>
                  <a:pt x="2033387" y="711955"/>
                  <a:pt x="2033358" y="711892"/>
                </a:cubicBezTo>
                <a:close/>
                <a:moveTo>
                  <a:pt x="1706623" y="0"/>
                </a:moveTo>
                <a:lnTo>
                  <a:pt x="2033358" y="711892"/>
                </a:lnTo>
                <a:lnTo>
                  <a:pt x="2029592" y="716806"/>
                </a:lnTo>
                <a:lnTo>
                  <a:pt x="1705212" y="1114507"/>
                </a:lnTo>
                <a:cubicBezTo>
                  <a:pt x="1404726" y="1196798"/>
                  <a:pt x="1165952" y="1425311"/>
                  <a:pt x="1068218" y="1719160"/>
                </a:cubicBezTo>
                <a:lnTo>
                  <a:pt x="815782" y="1378451"/>
                </a:lnTo>
                <a:lnTo>
                  <a:pt x="814030" y="1376086"/>
                </a:lnTo>
                <a:lnTo>
                  <a:pt x="815782" y="1378451"/>
                </a:lnTo>
                <a:lnTo>
                  <a:pt x="0" y="1458339"/>
                </a:lnTo>
                <a:cubicBezTo>
                  <a:pt x="220371" y="684002"/>
                  <a:pt x="888266" y="98438"/>
                  <a:pt x="1706623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Freeform: Shape 40">
            <a:extLst>
              <a:ext uri="{FF2B5EF4-FFF2-40B4-BE49-F238E27FC236}">
                <a16:creationId xmlns:a16="http://schemas.microsoft.com/office/drawing/2014/main" id="{2B56F03A-A796-AE43-B7C0-CFAAD2585B3F}"/>
              </a:ext>
            </a:extLst>
          </p:cNvPr>
          <p:cNvSpPr/>
          <p:nvPr/>
        </p:nvSpPr>
        <p:spPr>
          <a:xfrm flipH="1" flipV="1">
            <a:off x="14180976" y="8904061"/>
            <a:ext cx="2312917" cy="2182821"/>
          </a:xfrm>
          <a:custGeom>
            <a:avLst/>
            <a:gdLst>
              <a:gd name="connsiteX0" fmla="*/ 363733 w 1871220"/>
              <a:gd name="connsiteY0" fmla="*/ 738742 h 1765968"/>
              <a:gd name="connsiteX1" fmla="*/ 1269351 w 1871220"/>
              <a:gd name="connsiteY1" fmla="*/ 1751966 h 1765968"/>
              <a:gd name="connsiteX2" fmla="*/ 1099180 w 1871220"/>
              <a:gd name="connsiteY2" fmla="*/ 1694245 h 1765968"/>
              <a:gd name="connsiteX3" fmla="*/ 884547 w 1871220"/>
              <a:gd name="connsiteY3" fmla="*/ 1621442 h 1765968"/>
              <a:gd name="connsiteX4" fmla="*/ 73469 w 1871220"/>
              <a:gd name="connsiteY4" fmla="*/ 1063822 h 1765968"/>
              <a:gd name="connsiteX5" fmla="*/ 0 w 1871220"/>
              <a:gd name="connsiteY5" fmla="*/ 0 h 1765968"/>
              <a:gd name="connsiteX6" fmla="*/ 1871220 w 1871220"/>
              <a:gd name="connsiteY6" fmla="*/ 1241573 h 1765968"/>
              <a:gd name="connsiteX7" fmla="*/ 1312967 w 1871220"/>
              <a:gd name="connsiteY7" fmla="*/ 1763783 h 1765968"/>
              <a:gd name="connsiteX8" fmla="*/ 1312967 w 1871220"/>
              <a:gd name="connsiteY8" fmla="*/ 1763784 h 1765968"/>
              <a:gd name="connsiteX9" fmla="*/ 1310632 w 1871220"/>
              <a:gd name="connsiteY9" fmla="*/ 1765968 h 1765968"/>
              <a:gd name="connsiteX10" fmla="*/ 1269352 w 1871220"/>
              <a:gd name="connsiteY10" fmla="*/ 1751966 h 1765968"/>
              <a:gd name="connsiteX11" fmla="*/ 363734 w 1871220"/>
              <a:gd name="connsiteY11" fmla="*/ 738742 h 1765968"/>
              <a:gd name="connsiteX12" fmla="*/ 367366 w 1871220"/>
              <a:gd name="connsiteY12" fmla="*/ 734674 h 1765968"/>
              <a:gd name="connsiteX13" fmla="*/ 367365 w 1871220"/>
              <a:gd name="connsiteY13" fmla="*/ 734674 h 1765968"/>
              <a:gd name="connsiteX14" fmla="*/ 363733 w 1871220"/>
              <a:gd name="connsiteY14" fmla="*/ 738742 h 176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71220" h="1765968">
                <a:moveTo>
                  <a:pt x="363733" y="738742"/>
                </a:moveTo>
                <a:lnTo>
                  <a:pt x="1269351" y="1751966"/>
                </a:lnTo>
                <a:lnTo>
                  <a:pt x="1099180" y="1694245"/>
                </a:lnTo>
                <a:cubicBezTo>
                  <a:pt x="1027440" y="1668981"/>
                  <a:pt x="955700" y="1643718"/>
                  <a:pt x="884547" y="1621442"/>
                </a:cubicBezTo>
                <a:cubicBezTo>
                  <a:pt x="746425" y="1304057"/>
                  <a:pt x="437113" y="1079980"/>
                  <a:pt x="73469" y="1063822"/>
                </a:cubicBezTo>
                <a:close/>
                <a:moveTo>
                  <a:pt x="0" y="0"/>
                </a:moveTo>
                <a:cubicBezTo>
                  <a:pt x="841963" y="0"/>
                  <a:pt x="1563422" y="512062"/>
                  <a:pt x="1871220" y="1241573"/>
                </a:cubicBezTo>
                <a:lnTo>
                  <a:pt x="1312967" y="1763783"/>
                </a:lnTo>
                <a:lnTo>
                  <a:pt x="1312967" y="1763784"/>
                </a:lnTo>
                <a:lnTo>
                  <a:pt x="1310632" y="1765968"/>
                </a:lnTo>
                <a:lnTo>
                  <a:pt x="1269352" y="1751966"/>
                </a:lnTo>
                <a:lnTo>
                  <a:pt x="363734" y="738742"/>
                </a:lnTo>
                <a:lnTo>
                  <a:pt x="367366" y="734674"/>
                </a:lnTo>
                <a:lnTo>
                  <a:pt x="367365" y="734674"/>
                </a:lnTo>
                <a:lnTo>
                  <a:pt x="363733" y="73874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Freeform: Shape 46">
            <a:extLst>
              <a:ext uri="{FF2B5EF4-FFF2-40B4-BE49-F238E27FC236}">
                <a16:creationId xmlns:a16="http://schemas.microsoft.com/office/drawing/2014/main" id="{2049A98E-6F9B-1E4D-AFD1-59EF5D6D872D}"/>
              </a:ext>
            </a:extLst>
          </p:cNvPr>
          <p:cNvSpPr/>
          <p:nvPr/>
        </p:nvSpPr>
        <p:spPr>
          <a:xfrm flipH="1" flipV="1">
            <a:off x="11000844" y="6096000"/>
            <a:ext cx="6673577" cy="4990882"/>
          </a:xfrm>
          <a:custGeom>
            <a:avLst/>
            <a:gdLst>
              <a:gd name="connsiteX0" fmla="*/ 5119171 w 5399125"/>
              <a:gd name="connsiteY0" fmla="*/ 0 h 4037774"/>
              <a:gd name="connsiteX1" fmla="*/ 5399125 w 5399125"/>
              <a:gd name="connsiteY1" fmla="*/ 0 h 4037774"/>
              <a:gd name="connsiteX2" fmla="*/ 5399125 w 5399125"/>
              <a:gd name="connsiteY2" fmla="*/ 828678 h 4037774"/>
              <a:gd name="connsiteX3" fmla="*/ 2392862 w 5399125"/>
              <a:gd name="connsiteY3" fmla="*/ 3525014 h 4037774"/>
              <a:gd name="connsiteX4" fmla="*/ 1053579 w 5399125"/>
              <a:gd name="connsiteY4" fmla="*/ 4037774 h 4037774"/>
              <a:gd name="connsiteX5" fmla="*/ 0 w 5399125"/>
              <a:gd name="connsiteY5" fmla="*/ 3786535 h 4037774"/>
              <a:gd name="connsiteX6" fmla="*/ 165973 w 5399125"/>
              <a:gd name="connsiteY6" fmla="*/ 3017302 h 4037774"/>
              <a:gd name="connsiteX7" fmla="*/ 268207 w 5399125"/>
              <a:gd name="connsiteY7" fmla="*/ 3075999 h 4037774"/>
              <a:gd name="connsiteX8" fmla="*/ 1239128 w 5399125"/>
              <a:gd name="connsiteY8" fmla="*/ 3169418 h 4037774"/>
              <a:gd name="connsiteX9" fmla="*/ 1241213 w 5399125"/>
              <a:gd name="connsiteY9" fmla="*/ 3168667 h 4037774"/>
              <a:gd name="connsiteX10" fmla="*/ 1047471 w 5399125"/>
              <a:gd name="connsiteY10" fmla="*/ 3208251 h 4037774"/>
              <a:gd name="connsiteX11" fmla="*/ 269780 w 5399125"/>
              <a:gd name="connsiteY11" fmla="*/ 3075247 h 4037774"/>
              <a:gd name="connsiteX12" fmla="*/ 167720 w 5399125"/>
              <a:gd name="connsiteY12" fmla="*/ 3016596 h 4037774"/>
              <a:gd name="connsiteX13" fmla="*/ 675497 w 5399125"/>
              <a:gd name="connsiteY13" fmla="*/ 2879129 h 4037774"/>
              <a:gd name="connsiteX14" fmla="*/ 685588 w 5399125"/>
              <a:gd name="connsiteY14" fmla="*/ 2882054 h 4037774"/>
              <a:gd name="connsiteX15" fmla="*/ 1443125 w 5399125"/>
              <a:gd name="connsiteY15" fmla="*/ 2695480 h 4037774"/>
              <a:gd name="connsiteX16" fmla="*/ 4489784 w 5399125"/>
              <a:gd name="connsiteY16" fmla="*/ 6 h 4037774"/>
              <a:gd name="connsiteX17" fmla="*/ 5119171 w 5399125"/>
              <a:gd name="connsiteY17" fmla="*/ 6 h 4037774"/>
              <a:gd name="connsiteX0" fmla="*/ 5119171 w 5399125"/>
              <a:gd name="connsiteY0" fmla="*/ 0 h 4037774"/>
              <a:gd name="connsiteX1" fmla="*/ 5399125 w 5399125"/>
              <a:gd name="connsiteY1" fmla="*/ 0 h 4037774"/>
              <a:gd name="connsiteX2" fmla="*/ 5399125 w 5399125"/>
              <a:gd name="connsiteY2" fmla="*/ 828678 h 4037774"/>
              <a:gd name="connsiteX3" fmla="*/ 2392862 w 5399125"/>
              <a:gd name="connsiteY3" fmla="*/ 3525014 h 4037774"/>
              <a:gd name="connsiteX4" fmla="*/ 1053579 w 5399125"/>
              <a:gd name="connsiteY4" fmla="*/ 4037774 h 4037774"/>
              <a:gd name="connsiteX5" fmla="*/ 0 w 5399125"/>
              <a:gd name="connsiteY5" fmla="*/ 3786535 h 4037774"/>
              <a:gd name="connsiteX6" fmla="*/ 165973 w 5399125"/>
              <a:gd name="connsiteY6" fmla="*/ 3017302 h 4037774"/>
              <a:gd name="connsiteX7" fmla="*/ 268207 w 5399125"/>
              <a:gd name="connsiteY7" fmla="*/ 3075999 h 4037774"/>
              <a:gd name="connsiteX8" fmla="*/ 1239128 w 5399125"/>
              <a:gd name="connsiteY8" fmla="*/ 3169418 h 4037774"/>
              <a:gd name="connsiteX9" fmla="*/ 1047471 w 5399125"/>
              <a:gd name="connsiteY9" fmla="*/ 3208251 h 4037774"/>
              <a:gd name="connsiteX10" fmla="*/ 269780 w 5399125"/>
              <a:gd name="connsiteY10" fmla="*/ 3075247 h 4037774"/>
              <a:gd name="connsiteX11" fmla="*/ 167720 w 5399125"/>
              <a:gd name="connsiteY11" fmla="*/ 3016596 h 4037774"/>
              <a:gd name="connsiteX12" fmla="*/ 675497 w 5399125"/>
              <a:gd name="connsiteY12" fmla="*/ 2879129 h 4037774"/>
              <a:gd name="connsiteX13" fmla="*/ 685588 w 5399125"/>
              <a:gd name="connsiteY13" fmla="*/ 2882054 h 4037774"/>
              <a:gd name="connsiteX14" fmla="*/ 1443125 w 5399125"/>
              <a:gd name="connsiteY14" fmla="*/ 2695480 h 4037774"/>
              <a:gd name="connsiteX15" fmla="*/ 4489784 w 5399125"/>
              <a:gd name="connsiteY15" fmla="*/ 6 h 4037774"/>
              <a:gd name="connsiteX16" fmla="*/ 5119171 w 5399125"/>
              <a:gd name="connsiteY16" fmla="*/ 6 h 4037774"/>
              <a:gd name="connsiteX17" fmla="*/ 5119171 w 5399125"/>
              <a:gd name="connsiteY17" fmla="*/ 0 h 4037774"/>
              <a:gd name="connsiteX0" fmla="*/ 5119171 w 5399125"/>
              <a:gd name="connsiteY0" fmla="*/ 0 h 4037774"/>
              <a:gd name="connsiteX1" fmla="*/ 5399125 w 5399125"/>
              <a:gd name="connsiteY1" fmla="*/ 0 h 4037774"/>
              <a:gd name="connsiteX2" fmla="*/ 5399125 w 5399125"/>
              <a:gd name="connsiteY2" fmla="*/ 828678 h 4037774"/>
              <a:gd name="connsiteX3" fmla="*/ 2392862 w 5399125"/>
              <a:gd name="connsiteY3" fmla="*/ 3525014 h 4037774"/>
              <a:gd name="connsiteX4" fmla="*/ 1053579 w 5399125"/>
              <a:gd name="connsiteY4" fmla="*/ 4037774 h 4037774"/>
              <a:gd name="connsiteX5" fmla="*/ 0 w 5399125"/>
              <a:gd name="connsiteY5" fmla="*/ 3786535 h 4037774"/>
              <a:gd name="connsiteX6" fmla="*/ 165973 w 5399125"/>
              <a:gd name="connsiteY6" fmla="*/ 3017302 h 4037774"/>
              <a:gd name="connsiteX7" fmla="*/ 268207 w 5399125"/>
              <a:gd name="connsiteY7" fmla="*/ 3075999 h 4037774"/>
              <a:gd name="connsiteX8" fmla="*/ 1047471 w 5399125"/>
              <a:gd name="connsiteY8" fmla="*/ 3208251 h 4037774"/>
              <a:gd name="connsiteX9" fmla="*/ 269780 w 5399125"/>
              <a:gd name="connsiteY9" fmla="*/ 3075247 h 4037774"/>
              <a:gd name="connsiteX10" fmla="*/ 167720 w 5399125"/>
              <a:gd name="connsiteY10" fmla="*/ 3016596 h 4037774"/>
              <a:gd name="connsiteX11" fmla="*/ 675497 w 5399125"/>
              <a:gd name="connsiteY11" fmla="*/ 2879129 h 4037774"/>
              <a:gd name="connsiteX12" fmla="*/ 685588 w 5399125"/>
              <a:gd name="connsiteY12" fmla="*/ 2882054 h 4037774"/>
              <a:gd name="connsiteX13" fmla="*/ 1443125 w 5399125"/>
              <a:gd name="connsiteY13" fmla="*/ 2695480 h 4037774"/>
              <a:gd name="connsiteX14" fmla="*/ 4489784 w 5399125"/>
              <a:gd name="connsiteY14" fmla="*/ 6 h 4037774"/>
              <a:gd name="connsiteX15" fmla="*/ 5119171 w 5399125"/>
              <a:gd name="connsiteY15" fmla="*/ 6 h 4037774"/>
              <a:gd name="connsiteX16" fmla="*/ 5119171 w 5399125"/>
              <a:gd name="connsiteY16" fmla="*/ 0 h 4037774"/>
              <a:gd name="connsiteX0" fmla="*/ 5119171 w 5399125"/>
              <a:gd name="connsiteY0" fmla="*/ 0 h 4037774"/>
              <a:gd name="connsiteX1" fmla="*/ 5399125 w 5399125"/>
              <a:gd name="connsiteY1" fmla="*/ 0 h 4037774"/>
              <a:gd name="connsiteX2" fmla="*/ 5399125 w 5399125"/>
              <a:gd name="connsiteY2" fmla="*/ 828678 h 4037774"/>
              <a:gd name="connsiteX3" fmla="*/ 2392862 w 5399125"/>
              <a:gd name="connsiteY3" fmla="*/ 3525014 h 4037774"/>
              <a:gd name="connsiteX4" fmla="*/ 1053579 w 5399125"/>
              <a:gd name="connsiteY4" fmla="*/ 4037774 h 4037774"/>
              <a:gd name="connsiteX5" fmla="*/ 0 w 5399125"/>
              <a:gd name="connsiteY5" fmla="*/ 3786535 h 4037774"/>
              <a:gd name="connsiteX6" fmla="*/ 165973 w 5399125"/>
              <a:gd name="connsiteY6" fmla="*/ 3017302 h 4037774"/>
              <a:gd name="connsiteX7" fmla="*/ 268207 w 5399125"/>
              <a:gd name="connsiteY7" fmla="*/ 3075999 h 4037774"/>
              <a:gd name="connsiteX8" fmla="*/ 269780 w 5399125"/>
              <a:gd name="connsiteY8" fmla="*/ 3075247 h 4037774"/>
              <a:gd name="connsiteX9" fmla="*/ 167720 w 5399125"/>
              <a:gd name="connsiteY9" fmla="*/ 3016596 h 4037774"/>
              <a:gd name="connsiteX10" fmla="*/ 675497 w 5399125"/>
              <a:gd name="connsiteY10" fmla="*/ 2879129 h 4037774"/>
              <a:gd name="connsiteX11" fmla="*/ 685588 w 5399125"/>
              <a:gd name="connsiteY11" fmla="*/ 2882054 h 4037774"/>
              <a:gd name="connsiteX12" fmla="*/ 1443125 w 5399125"/>
              <a:gd name="connsiteY12" fmla="*/ 2695480 h 4037774"/>
              <a:gd name="connsiteX13" fmla="*/ 4489784 w 5399125"/>
              <a:gd name="connsiteY13" fmla="*/ 6 h 4037774"/>
              <a:gd name="connsiteX14" fmla="*/ 5119171 w 5399125"/>
              <a:gd name="connsiteY14" fmla="*/ 6 h 4037774"/>
              <a:gd name="connsiteX15" fmla="*/ 5119171 w 5399125"/>
              <a:gd name="connsiteY15" fmla="*/ 0 h 4037774"/>
              <a:gd name="connsiteX0" fmla="*/ 5119171 w 5399125"/>
              <a:gd name="connsiteY0" fmla="*/ 0 h 4037774"/>
              <a:gd name="connsiteX1" fmla="*/ 5399125 w 5399125"/>
              <a:gd name="connsiteY1" fmla="*/ 0 h 4037774"/>
              <a:gd name="connsiteX2" fmla="*/ 5399125 w 5399125"/>
              <a:gd name="connsiteY2" fmla="*/ 828678 h 4037774"/>
              <a:gd name="connsiteX3" fmla="*/ 2392862 w 5399125"/>
              <a:gd name="connsiteY3" fmla="*/ 3525014 h 4037774"/>
              <a:gd name="connsiteX4" fmla="*/ 1053579 w 5399125"/>
              <a:gd name="connsiteY4" fmla="*/ 4037774 h 4037774"/>
              <a:gd name="connsiteX5" fmla="*/ 0 w 5399125"/>
              <a:gd name="connsiteY5" fmla="*/ 3786535 h 4037774"/>
              <a:gd name="connsiteX6" fmla="*/ 165973 w 5399125"/>
              <a:gd name="connsiteY6" fmla="*/ 3017302 h 4037774"/>
              <a:gd name="connsiteX7" fmla="*/ 268207 w 5399125"/>
              <a:gd name="connsiteY7" fmla="*/ 3075999 h 4037774"/>
              <a:gd name="connsiteX8" fmla="*/ 167720 w 5399125"/>
              <a:gd name="connsiteY8" fmla="*/ 3016596 h 4037774"/>
              <a:gd name="connsiteX9" fmla="*/ 675497 w 5399125"/>
              <a:gd name="connsiteY9" fmla="*/ 2879129 h 4037774"/>
              <a:gd name="connsiteX10" fmla="*/ 685588 w 5399125"/>
              <a:gd name="connsiteY10" fmla="*/ 2882054 h 4037774"/>
              <a:gd name="connsiteX11" fmla="*/ 1443125 w 5399125"/>
              <a:gd name="connsiteY11" fmla="*/ 2695480 h 4037774"/>
              <a:gd name="connsiteX12" fmla="*/ 4489784 w 5399125"/>
              <a:gd name="connsiteY12" fmla="*/ 6 h 4037774"/>
              <a:gd name="connsiteX13" fmla="*/ 5119171 w 5399125"/>
              <a:gd name="connsiteY13" fmla="*/ 6 h 4037774"/>
              <a:gd name="connsiteX14" fmla="*/ 5119171 w 5399125"/>
              <a:gd name="connsiteY14" fmla="*/ 0 h 4037774"/>
              <a:gd name="connsiteX0" fmla="*/ 5119171 w 5399125"/>
              <a:gd name="connsiteY0" fmla="*/ 0 h 4037774"/>
              <a:gd name="connsiteX1" fmla="*/ 5399125 w 5399125"/>
              <a:gd name="connsiteY1" fmla="*/ 0 h 4037774"/>
              <a:gd name="connsiteX2" fmla="*/ 5399125 w 5399125"/>
              <a:gd name="connsiteY2" fmla="*/ 828678 h 4037774"/>
              <a:gd name="connsiteX3" fmla="*/ 2392862 w 5399125"/>
              <a:gd name="connsiteY3" fmla="*/ 3525014 h 4037774"/>
              <a:gd name="connsiteX4" fmla="*/ 1053579 w 5399125"/>
              <a:gd name="connsiteY4" fmla="*/ 4037774 h 4037774"/>
              <a:gd name="connsiteX5" fmla="*/ 0 w 5399125"/>
              <a:gd name="connsiteY5" fmla="*/ 3786535 h 4037774"/>
              <a:gd name="connsiteX6" fmla="*/ 165973 w 5399125"/>
              <a:gd name="connsiteY6" fmla="*/ 3017302 h 4037774"/>
              <a:gd name="connsiteX7" fmla="*/ 167720 w 5399125"/>
              <a:gd name="connsiteY7" fmla="*/ 3016596 h 4037774"/>
              <a:gd name="connsiteX8" fmla="*/ 675497 w 5399125"/>
              <a:gd name="connsiteY8" fmla="*/ 2879129 h 4037774"/>
              <a:gd name="connsiteX9" fmla="*/ 685588 w 5399125"/>
              <a:gd name="connsiteY9" fmla="*/ 2882054 h 4037774"/>
              <a:gd name="connsiteX10" fmla="*/ 1443125 w 5399125"/>
              <a:gd name="connsiteY10" fmla="*/ 2695480 h 4037774"/>
              <a:gd name="connsiteX11" fmla="*/ 4489784 w 5399125"/>
              <a:gd name="connsiteY11" fmla="*/ 6 h 4037774"/>
              <a:gd name="connsiteX12" fmla="*/ 5119171 w 5399125"/>
              <a:gd name="connsiteY12" fmla="*/ 6 h 4037774"/>
              <a:gd name="connsiteX13" fmla="*/ 5119171 w 5399125"/>
              <a:gd name="connsiteY13" fmla="*/ 0 h 403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99125" h="4037774">
                <a:moveTo>
                  <a:pt x="5119171" y="0"/>
                </a:moveTo>
                <a:lnTo>
                  <a:pt x="5399125" y="0"/>
                </a:lnTo>
                <a:lnTo>
                  <a:pt x="5399125" y="828678"/>
                </a:lnTo>
                <a:lnTo>
                  <a:pt x="2392862" y="3525014"/>
                </a:lnTo>
                <a:cubicBezTo>
                  <a:pt x="2024672" y="3855513"/>
                  <a:pt x="1547999" y="4037774"/>
                  <a:pt x="1053579" y="4037774"/>
                </a:cubicBezTo>
                <a:cubicBezTo>
                  <a:pt x="1053579" y="4037774"/>
                  <a:pt x="408434" y="4027493"/>
                  <a:pt x="0" y="3786535"/>
                </a:cubicBezTo>
                <a:lnTo>
                  <a:pt x="165973" y="3017302"/>
                </a:lnTo>
                <a:lnTo>
                  <a:pt x="167720" y="3016596"/>
                </a:lnTo>
                <a:lnTo>
                  <a:pt x="675497" y="2879129"/>
                </a:lnTo>
                <a:cubicBezTo>
                  <a:pt x="675497" y="2879129"/>
                  <a:pt x="679166" y="2880668"/>
                  <a:pt x="685588" y="2882054"/>
                </a:cubicBezTo>
                <a:cubicBezTo>
                  <a:pt x="953008" y="2949633"/>
                  <a:pt x="1236711" y="2878359"/>
                  <a:pt x="1443125" y="2695480"/>
                </a:cubicBezTo>
                <a:lnTo>
                  <a:pt x="4489784" y="6"/>
                </a:lnTo>
                <a:lnTo>
                  <a:pt x="5119171" y="6"/>
                </a:lnTo>
                <a:lnTo>
                  <a:pt x="511917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CuadroTexto 395">
            <a:extLst>
              <a:ext uri="{FF2B5EF4-FFF2-40B4-BE49-F238E27FC236}">
                <a16:creationId xmlns:a16="http://schemas.microsoft.com/office/drawing/2014/main" id="{1FC1D4E8-C172-0241-A1CA-EF49DABB9ACD}"/>
              </a:ext>
            </a:extLst>
          </p:cNvPr>
          <p:cNvSpPr txBox="1"/>
          <p:nvPr/>
        </p:nvSpPr>
        <p:spPr>
          <a:xfrm rot="19116416">
            <a:off x="8830243" y="8268276"/>
            <a:ext cx="355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Preparation</a:t>
            </a:r>
          </a:p>
        </p:txBody>
      </p:sp>
      <p:sp>
        <p:nvSpPr>
          <p:cNvPr id="137" name="CuadroTexto 395">
            <a:extLst>
              <a:ext uri="{FF2B5EF4-FFF2-40B4-BE49-F238E27FC236}">
                <a16:creationId xmlns:a16="http://schemas.microsoft.com/office/drawing/2014/main" id="{56B1067A-26F2-E74F-94F2-3CBCAB50545F}"/>
              </a:ext>
            </a:extLst>
          </p:cNvPr>
          <p:cNvSpPr txBox="1"/>
          <p:nvPr/>
        </p:nvSpPr>
        <p:spPr>
          <a:xfrm rot="19116416">
            <a:off x="11949380" y="8268276"/>
            <a:ext cx="355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Deliverable</a:t>
            </a:r>
          </a:p>
        </p:txBody>
      </p:sp>
      <p:sp>
        <p:nvSpPr>
          <p:cNvPr id="144" name="CuadroTexto 395">
            <a:extLst>
              <a:ext uri="{FF2B5EF4-FFF2-40B4-BE49-F238E27FC236}">
                <a16:creationId xmlns:a16="http://schemas.microsoft.com/office/drawing/2014/main" id="{6B6B9BD6-C580-9248-92A2-890B04F2862C}"/>
              </a:ext>
            </a:extLst>
          </p:cNvPr>
          <p:cNvSpPr txBox="1"/>
          <p:nvPr/>
        </p:nvSpPr>
        <p:spPr>
          <a:xfrm>
            <a:off x="8640141" y="6931378"/>
            <a:ext cx="901903" cy="51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01</a:t>
            </a: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8BA2560D-E5CA-6F47-98EA-37713E589B30}"/>
              </a:ext>
            </a:extLst>
          </p:cNvPr>
          <p:cNvSpPr txBox="1"/>
          <p:nvPr/>
        </p:nvSpPr>
        <p:spPr>
          <a:xfrm>
            <a:off x="6402125" y="6892568"/>
            <a:ext cx="901903" cy="51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02</a:t>
            </a:r>
          </a:p>
        </p:txBody>
      </p:sp>
      <p:sp>
        <p:nvSpPr>
          <p:cNvPr id="146" name="CuadroTexto 395">
            <a:extLst>
              <a:ext uri="{FF2B5EF4-FFF2-40B4-BE49-F238E27FC236}">
                <a16:creationId xmlns:a16="http://schemas.microsoft.com/office/drawing/2014/main" id="{605B4C95-6A9F-EA4B-B5CB-464CE5D39A2E}"/>
              </a:ext>
            </a:extLst>
          </p:cNvPr>
          <p:cNvSpPr txBox="1"/>
          <p:nvPr/>
        </p:nvSpPr>
        <p:spPr>
          <a:xfrm>
            <a:off x="5729427" y="8845981"/>
            <a:ext cx="901903" cy="51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03</a:t>
            </a:r>
          </a:p>
        </p:txBody>
      </p:sp>
      <p:sp>
        <p:nvSpPr>
          <p:cNvPr id="147" name="CuadroTexto 395">
            <a:extLst>
              <a:ext uri="{FF2B5EF4-FFF2-40B4-BE49-F238E27FC236}">
                <a16:creationId xmlns:a16="http://schemas.microsoft.com/office/drawing/2014/main" id="{851BC9C8-0097-7440-9B01-B9F792DB46DA}"/>
              </a:ext>
            </a:extLst>
          </p:cNvPr>
          <p:cNvSpPr txBox="1"/>
          <p:nvPr/>
        </p:nvSpPr>
        <p:spPr>
          <a:xfrm>
            <a:off x="17742735" y="7864055"/>
            <a:ext cx="901903" cy="51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04</a:t>
            </a:r>
          </a:p>
        </p:txBody>
      </p:sp>
      <p:sp>
        <p:nvSpPr>
          <p:cNvPr id="148" name="CuadroTexto 395">
            <a:extLst>
              <a:ext uri="{FF2B5EF4-FFF2-40B4-BE49-F238E27FC236}">
                <a16:creationId xmlns:a16="http://schemas.microsoft.com/office/drawing/2014/main" id="{6E5A3937-5386-CF40-A0E2-45EBD44A988F}"/>
              </a:ext>
            </a:extLst>
          </p:cNvPr>
          <p:cNvSpPr txBox="1"/>
          <p:nvPr/>
        </p:nvSpPr>
        <p:spPr>
          <a:xfrm>
            <a:off x="16992418" y="9882150"/>
            <a:ext cx="901903" cy="51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05</a:t>
            </a:r>
          </a:p>
        </p:txBody>
      </p:sp>
      <p:sp>
        <p:nvSpPr>
          <p:cNvPr id="149" name="CuadroTexto 395">
            <a:extLst>
              <a:ext uri="{FF2B5EF4-FFF2-40B4-BE49-F238E27FC236}">
                <a16:creationId xmlns:a16="http://schemas.microsoft.com/office/drawing/2014/main" id="{C9D65DC2-9999-654B-96BD-32C8CC14787C}"/>
              </a:ext>
            </a:extLst>
          </p:cNvPr>
          <p:cNvSpPr txBox="1"/>
          <p:nvPr/>
        </p:nvSpPr>
        <p:spPr>
          <a:xfrm>
            <a:off x="14793211" y="9701039"/>
            <a:ext cx="901903" cy="51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06</a:t>
            </a:r>
          </a:p>
        </p:txBody>
      </p:sp>
      <p:sp>
        <p:nvSpPr>
          <p:cNvPr id="150" name="Rectangle 56">
            <a:extLst>
              <a:ext uri="{FF2B5EF4-FFF2-40B4-BE49-F238E27FC236}">
                <a16:creationId xmlns:a16="http://schemas.microsoft.com/office/drawing/2014/main" id="{AE525E43-882B-C047-ADAB-5117DD178F84}"/>
              </a:ext>
            </a:extLst>
          </p:cNvPr>
          <p:cNvSpPr/>
          <p:nvPr/>
        </p:nvSpPr>
        <p:spPr>
          <a:xfrm>
            <a:off x="19353465" y="7355981"/>
            <a:ext cx="32713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51" name="Rectangle 56">
            <a:extLst>
              <a:ext uri="{FF2B5EF4-FFF2-40B4-BE49-F238E27FC236}">
                <a16:creationId xmlns:a16="http://schemas.microsoft.com/office/drawing/2014/main" id="{89386455-5EA6-B84E-911A-B5C2709CEA0F}"/>
              </a:ext>
            </a:extLst>
          </p:cNvPr>
          <p:cNvSpPr/>
          <p:nvPr/>
        </p:nvSpPr>
        <p:spPr>
          <a:xfrm>
            <a:off x="1834288" y="7355981"/>
            <a:ext cx="32713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183939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4380" y="1022190"/>
            <a:ext cx="980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5" name="AutoShape 2">
            <a:extLst>
              <a:ext uri="{FF2B5EF4-FFF2-40B4-BE49-F238E27FC236}">
                <a16:creationId xmlns:a16="http://schemas.microsoft.com/office/drawing/2014/main" id="{48845607-8623-D743-964A-F176D0A38EC0}"/>
              </a:ext>
            </a:extLst>
          </p:cNvPr>
          <p:cNvSpPr>
            <a:spLocks/>
          </p:cNvSpPr>
          <p:nvPr/>
        </p:nvSpPr>
        <p:spPr bwMode="auto">
          <a:xfrm>
            <a:off x="9921589" y="7003525"/>
            <a:ext cx="887139" cy="2077054"/>
          </a:xfrm>
          <a:custGeom>
            <a:avLst/>
            <a:gdLst>
              <a:gd name="T0" fmla="+- 0 11033 466"/>
              <a:gd name="T1" fmla="*/ T0 w 21134"/>
              <a:gd name="T2" fmla="*/ 10800 h 21600"/>
              <a:gd name="T3" fmla="+- 0 11033 466"/>
              <a:gd name="T4" fmla="*/ T3 w 21134"/>
              <a:gd name="T5" fmla="*/ 10800 h 21600"/>
              <a:gd name="T6" fmla="+- 0 11033 466"/>
              <a:gd name="T7" fmla="*/ T6 w 21134"/>
              <a:gd name="T8" fmla="*/ 10800 h 21600"/>
              <a:gd name="T9" fmla="+- 0 11033 466"/>
              <a:gd name="T10" fmla="*/ T9 w 21134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134" h="21600">
                <a:moveTo>
                  <a:pt x="11600" y="21600"/>
                </a:moveTo>
                <a:cubicBezTo>
                  <a:pt x="10097" y="21370"/>
                  <a:pt x="8572" y="21169"/>
                  <a:pt x="7028" y="21000"/>
                </a:cubicBezTo>
                <a:cubicBezTo>
                  <a:pt x="5429" y="20824"/>
                  <a:pt x="3812" y="20682"/>
                  <a:pt x="2182" y="20573"/>
                </a:cubicBezTo>
                <a:cubicBezTo>
                  <a:pt x="159" y="17573"/>
                  <a:pt x="-466" y="14426"/>
                  <a:pt x="344" y="11319"/>
                </a:cubicBezTo>
                <a:cubicBezTo>
                  <a:pt x="1032" y="8678"/>
                  <a:pt x="2748" y="6108"/>
                  <a:pt x="5417" y="3719"/>
                </a:cubicBezTo>
                <a:cubicBezTo>
                  <a:pt x="8577" y="3413"/>
                  <a:pt x="11614" y="2902"/>
                  <a:pt x="14429" y="2205"/>
                </a:cubicBezTo>
                <a:cubicBezTo>
                  <a:pt x="16872" y="1599"/>
                  <a:pt x="19126" y="858"/>
                  <a:pt x="21134" y="0"/>
                </a:cubicBezTo>
                <a:cubicBezTo>
                  <a:pt x="15146" y="2670"/>
                  <a:pt x="10999" y="6022"/>
                  <a:pt x="9166" y="9672"/>
                </a:cubicBezTo>
                <a:cubicBezTo>
                  <a:pt x="7163" y="13663"/>
                  <a:pt x="8012" y="17826"/>
                  <a:pt x="11600" y="216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6" name="AutoShape 3">
            <a:extLst>
              <a:ext uri="{FF2B5EF4-FFF2-40B4-BE49-F238E27FC236}">
                <a16:creationId xmlns:a16="http://schemas.microsoft.com/office/drawing/2014/main" id="{01B949D3-7FDD-BF4D-ADF6-9608C4837346}"/>
              </a:ext>
            </a:extLst>
          </p:cNvPr>
          <p:cNvSpPr>
            <a:spLocks/>
          </p:cNvSpPr>
          <p:nvPr/>
        </p:nvSpPr>
        <p:spPr bwMode="auto">
          <a:xfrm>
            <a:off x="11456266" y="6112376"/>
            <a:ext cx="2077239" cy="867157"/>
          </a:xfrm>
          <a:custGeom>
            <a:avLst/>
            <a:gdLst>
              <a:gd name="T0" fmla="*/ 10800 w 21600"/>
              <a:gd name="T1" fmla="+- 0 10994 389"/>
              <a:gd name="T2" fmla="*/ 10994 h 21211"/>
              <a:gd name="T3" fmla="*/ 10800 w 21600"/>
              <a:gd name="T4" fmla="+- 0 10994 389"/>
              <a:gd name="T5" fmla="*/ 10994 h 21211"/>
              <a:gd name="T6" fmla="*/ 10800 w 21600"/>
              <a:gd name="T7" fmla="+- 0 10994 389"/>
              <a:gd name="T8" fmla="*/ 10994 h 21211"/>
              <a:gd name="T9" fmla="*/ 10800 w 21600"/>
              <a:gd name="T10" fmla="+- 0 10994 389"/>
              <a:gd name="T11" fmla="*/ 10994 h 21211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211">
                <a:moveTo>
                  <a:pt x="17936" y="5502"/>
                </a:moveTo>
                <a:cubicBezTo>
                  <a:pt x="18238" y="8333"/>
                  <a:pt x="18688" y="11064"/>
                  <a:pt x="19275" y="13635"/>
                </a:cubicBezTo>
                <a:cubicBezTo>
                  <a:pt x="19904" y="16390"/>
                  <a:pt x="20686" y="18938"/>
                  <a:pt x="21600" y="21211"/>
                </a:cubicBezTo>
                <a:cubicBezTo>
                  <a:pt x="18785" y="15022"/>
                  <a:pt x="15283" y="10834"/>
                  <a:pt x="11498" y="9131"/>
                </a:cubicBezTo>
                <a:cubicBezTo>
                  <a:pt x="7637" y="7394"/>
                  <a:pt x="3644" y="8314"/>
                  <a:pt x="0" y="11783"/>
                </a:cubicBezTo>
                <a:cubicBezTo>
                  <a:pt x="250" y="10197"/>
                  <a:pt x="458" y="8577"/>
                  <a:pt x="622" y="6931"/>
                </a:cubicBezTo>
                <a:cubicBezTo>
                  <a:pt x="774" y="5410"/>
                  <a:pt x="889" y="3869"/>
                  <a:pt x="966" y="2317"/>
                </a:cubicBezTo>
                <a:cubicBezTo>
                  <a:pt x="3794" y="330"/>
                  <a:pt x="6755" y="-389"/>
                  <a:pt x="9696" y="198"/>
                </a:cubicBezTo>
                <a:cubicBezTo>
                  <a:pt x="12557" y="769"/>
                  <a:pt x="15350" y="2567"/>
                  <a:pt x="17936" y="55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862BB397-BB81-504E-9228-C47403FA07DB}"/>
              </a:ext>
            </a:extLst>
          </p:cNvPr>
          <p:cNvSpPr>
            <a:spLocks/>
          </p:cNvSpPr>
          <p:nvPr/>
        </p:nvSpPr>
        <p:spPr bwMode="auto">
          <a:xfrm>
            <a:off x="8340286" y="4537935"/>
            <a:ext cx="2900978" cy="290059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8" name="Oval 5">
            <a:extLst>
              <a:ext uri="{FF2B5EF4-FFF2-40B4-BE49-F238E27FC236}">
                <a16:creationId xmlns:a16="http://schemas.microsoft.com/office/drawing/2014/main" id="{5F43108B-2E60-1040-AC0B-DB39A41B95C6}"/>
              </a:ext>
            </a:extLst>
          </p:cNvPr>
          <p:cNvSpPr>
            <a:spLocks/>
          </p:cNvSpPr>
          <p:nvPr/>
        </p:nvSpPr>
        <p:spPr bwMode="auto">
          <a:xfrm>
            <a:off x="8340325" y="9293407"/>
            <a:ext cx="2900978" cy="290059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id="{15D88BE3-7DAF-944D-93DC-7C327CB1806F}"/>
              </a:ext>
            </a:extLst>
          </p:cNvPr>
          <p:cNvSpPr>
            <a:spLocks/>
          </p:cNvSpPr>
          <p:nvPr/>
        </p:nvSpPr>
        <p:spPr bwMode="auto">
          <a:xfrm>
            <a:off x="13118971" y="9293407"/>
            <a:ext cx="2900978" cy="290059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 dirty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0" name="AutoShape 7">
            <a:extLst>
              <a:ext uri="{FF2B5EF4-FFF2-40B4-BE49-F238E27FC236}">
                <a16:creationId xmlns:a16="http://schemas.microsoft.com/office/drawing/2014/main" id="{A47DC55D-514C-304A-BBBC-A1DED867F06C}"/>
              </a:ext>
            </a:extLst>
          </p:cNvPr>
          <p:cNvSpPr>
            <a:spLocks/>
          </p:cNvSpPr>
          <p:nvPr/>
        </p:nvSpPr>
        <p:spPr bwMode="auto">
          <a:xfrm>
            <a:off x="10811974" y="9738582"/>
            <a:ext cx="2090732" cy="888557"/>
          </a:xfrm>
          <a:custGeom>
            <a:avLst/>
            <a:gdLst>
              <a:gd name="T0" fmla="*/ 10800 w 21600"/>
              <a:gd name="T1" fmla="*/ 10643 h 21287"/>
              <a:gd name="T2" fmla="*/ 10800 w 21600"/>
              <a:gd name="T3" fmla="*/ 10643 h 21287"/>
              <a:gd name="T4" fmla="*/ 10800 w 21600"/>
              <a:gd name="T5" fmla="*/ 10643 h 21287"/>
              <a:gd name="T6" fmla="*/ 10800 w 21600"/>
              <a:gd name="T7" fmla="*/ 10643 h 2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287">
                <a:moveTo>
                  <a:pt x="0" y="0"/>
                </a:moveTo>
                <a:cubicBezTo>
                  <a:pt x="2978" y="6740"/>
                  <a:pt x="6792" y="11151"/>
                  <a:pt x="10905" y="12613"/>
                </a:cubicBezTo>
                <a:cubicBezTo>
                  <a:pt x="14523" y="13900"/>
                  <a:pt x="18224" y="12844"/>
                  <a:pt x="21600" y="9563"/>
                </a:cubicBezTo>
                <a:cubicBezTo>
                  <a:pt x="21363" y="11119"/>
                  <a:pt x="21165" y="12706"/>
                  <a:pt x="21008" y="14316"/>
                </a:cubicBezTo>
                <a:cubicBezTo>
                  <a:pt x="20858" y="15852"/>
                  <a:pt x="20746" y="17407"/>
                  <a:pt x="20671" y="18972"/>
                </a:cubicBezTo>
                <a:cubicBezTo>
                  <a:pt x="17989" y="20856"/>
                  <a:pt x="15182" y="21600"/>
                  <a:pt x="12386" y="21168"/>
                </a:cubicBezTo>
                <a:cubicBezTo>
                  <a:pt x="9398" y="20705"/>
                  <a:pt x="6477" y="18910"/>
                  <a:pt x="3783" y="15880"/>
                </a:cubicBezTo>
                <a:cubicBezTo>
                  <a:pt x="3501" y="13319"/>
                  <a:pt x="3099" y="10837"/>
                  <a:pt x="2583" y="8481"/>
                </a:cubicBezTo>
                <a:cubicBezTo>
                  <a:pt x="1903" y="5379"/>
                  <a:pt x="1033" y="2522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1" name="AutoShape 8">
            <a:extLst>
              <a:ext uri="{FF2B5EF4-FFF2-40B4-BE49-F238E27FC236}">
                <a16:creationId xmlns:a16="http://schemas.microsoft.com/office/drawing/2014/main" id="{B882AFCE-E789-3844-BA08-36BDEC3E3C30}"/>
              </a:ext>
            </a:extLst>
          </p:cNvPr>
          <p:cNvSpPr>
            <a:spLocks/>
          </p:cNvSpPr>
          <p:nvPr/>
        </p:nvSpPr>
        <p:spPr bwMode="auto">
          <a:xfrm>
            <a:off x="13584735" y="7649740"/>
            <a:ext cx="853650" cy="2050121"/>
          </a:xfrm>
          <a:custGeom>
            <a:avLst/>
            <a:gdLst>
              <a:gd name="T0" fmla="*/ 10625 w 21250"/>
              <a:gd name="T1" fmla="*/ 10800 h 21600"/>
              <a:gd name="T2" fmla="*/ 10625 w 21250"/>
              <a:gd name="T3" fmla="*/ 10800 h 21600"/>
              <a:gd name="T4" fmla="*/ 10625 w 21250"/>
              <a:gd name="T5" fmla="*/ 10800 h 21600"/>
              <a:gd name="T6" fmla="*/ 10625 w 2125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50" h="21600">
                <a:moveTo>
                  <a:pt x="9111" y="0"/>
                </a:moveTo>
                <a:cubicBezTo>
                  <a:pt x="10756" y="244"/>
                  <a:pt x="12431" y="451"/>
                  <a:pt x="14127" y="620"/>
                </a:cubicBezTo>
                <a:cubicBezTo>
                  <a:pt x="15724" y="780"/>
                  <a:pt x="17338" y="906"/>
                  <a:pt x="18965" y="999"/>
                </a:cubicBezTo>
                <a:cubicBezTo>
                  <a:pt x="20879" y="3777"/>
                  <a:pt x="21600" y="6678"/>
                  <a:pt x="21093" y="9563"/>
                </a:cubicBezTo>
                <a:cubicBezTo>
                  <a:pt x="20579" y="12491"/>
                  <a:pt x="18809" y="15355"/>
                  <a:pt x="15870" y="18015"/>
                </a:cubicBezTo>
                <a:cubicBezTo>
                  <a:pt x="13141" y="18288"/>
                  <a:pt x="10500" y="18698"/>
                  <a:pt x="8001" y="19236"/>
                </a:cubicBezTo>
                <a:cubicBezTo>
                  <a:pt x="5088" y="19864"/>
                  <a:pt x="2395" y="20659"/>
                  <a:pt x="0" y="21600"/>
                </a:cubicBezTo>
                <a:cubicBezTo>
                  <a:pt x="6548" y="18632"/>
                  <a:pt x="10830" y="14897"/>
                  <a:pt x="12288" y="10883"/>
                </a:cubicBezTo>
                <a:cubicBezTo>
                  <a:pt x="13626" y="7201"/>
                  <a:pt x="12526" y="3434"/>
                  <a:pt x="9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20C4C75C-979A-B44C-AA1E-547241AB920F}"/>
              </a:ext>
            </a:extLst>
          </p:cNvPr>
          <p:cNvSpPr>
            <a:spLocks/>
          </p:cNvSpPr>
          <p:nvPr/>
        </p:nvSpPr>
        <p:spPr bwMode="auto">
          <a:xfrm>
            <a:off x="13118932" y="4537935"/>
            <a:ext cx="2900978" cy="290059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3" name="Oval 11">
            <a:extLst>
              <a:ext uri="{FF2B5EF4-FFF2-40B4-BE49-F238E27FC236}">
                <a16:creationId xmlns:a16="http://schemas.microsoft.com/office/drawing/2014/main" id="{CCDE8C67-BB93-1A48-B7E8-C37D0DB4EB24}"/>
              </a:ext>
            </a:extLst>
          </p:cNvPr>
          <p:cNvSpPr>
            <a:spLocks/>
          </p:cNvSpPr>
          <p:nvPr/>
        </p:nvSpPr>
        <p:spPr bwMode="auto">
          <a:xfrm>
            <a:off x="8680020" y="4877704"/>
            <a:ext cx="2221347" cy="222105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6" name="Oval 14">
            <a:extLst>
              <a:ext uri="{FF2B5EF4-FFF2-40B4-BE49-F238E27FC236}">
                <a16:creationId xmlns:a16="http://schemas.microsoft.com/office/drawing/2014/main" id="{4171D35B-2DEE-C848-B684-1884A10F8D11}"/>
              </a:ext>
            </a:extLst>
          </p:cNvPr>
          <p:cNvSpPr>
            <a:spLocks/>
          </p:cNvSpPr>
          <p:nvPr/>
        </p:nvSpPr>
        <p:spPr bwMode="auto">
          <a:xfrm>
            <a:off x="13458666" y="4877704"/>
            <a:ext cx="2221348" cy="222105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Oval 17">
            <a:extLst>
              <a:ext uri="{FF2B5EF4-FFF2-40B4-BE49-F238E27FC236}">
                <a16:creationId xmlns:a16="http://schemas.microsoft.com/office/drawing/2014/main" id="{36553AD7-3535-6547-8DA4-B00FEE1EC2AB}"/>
              </a:ext>
            </a:extLst>
          </p:cNvPr>
          <p:cNvSpPr>
            <a:spLocks/>
          </p:cNvSpPr>
          <p:nvPr/>
        </p:nvSpPr>
        <p:spPr bwMode="auto">
          <a:xfrm>
            <a:off x="13458706" y="9633176"/>
            <a:ext cx="2221347" cy="222105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Oval 20">
            <a:extLst>
              <a:ext uri="{FF2B5EF4-FFF2-40B4-BE49-F238E27FC236}">
                <a16:creationId xmlns:a16="http://schemas.microsoft.com/office/drawing/2014/main" id="{692C44FA-E2C9-3746-9DC6-AED58F5B364A}"/>
              </a:ext>
            </a:extLst>
          </p:cNvPr>
          <p:cNvSpPr>
            <a:spLocks/>
          </p:cNvSpPr>
          <p:nvPr/>
        </p:nvSpPr>
        <p:spPr bwMode="auto">
          <a:xfrm>
            <a:off x="8680060" y="9633176"/>
            <a:ext cx="2221347" cy="222105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07DEC2E-1A97-004A-BBF6-6F93DA4EB1D5}"/>
              </a:ext>
            </a:extLst>
          </p:cNvPr>
          <p:cNvGrpSpPr/>
          <p:nvPr/>
        </p:nvGrpSpPr>
        <p:grpSpPr>
          <a:xfrm>
            <a:off x="16521051" y="4995838"/>
            <a:ext cx="6929433" cy="1578433"/>
            <a:chOff x="2491082" y="8215868"/>
            <a:chExt cx="6929433" cy="1578433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33D47A25-3D78-F047-9E0F-6E5C42C2F180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9742405E-5F1A-BD42-9A18-FE943E157CCD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B7AF43D-18EC-B742-9BD0-59E9724F51ED}"/>
              </a:ext>
            </a:extLst>
          </p:cNvPr>
          <p:cNvGrpSpPr/>
          <p:nvPr/>
        </p:nvGrpSpPr>
        <p:grpSpPr>
          <a:xfrm flipH="1">
            <a:off x="927166" y="4992466"/>
            <a:ext cx="6929433" cy="1578433"/>
            <a:chOff x="2491082" y="8215868"/>
            <a:chExt cx="6929433" cy="1578433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91FA6D49-BE63-B446-AD4C-B4DF946CDD11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Maintenance</a:t>
              </a:r>
            </a:p>
          </p:txBody>
        </p:sp>
        <p:sp>
          <p:nvSpPr>
            <p:cNvPr id="115" name="Rectangle 56">
              <a:extLst>
                <a:ext uri="{FF2B5EF4-FFF2-40B4-BE49-F238E27FC236}">
                  <a16:creationId xmlns:a16="http://schemas.microsoft.com/office/drawing/2014/main" id="{BA7E50A7-7567-2B43-ACFE-05B9D157B1B7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936627-9FCB-B74E-BFDD-421D6C0224CA}"/>
              </a:ext>
            </a:extLst>
          </p:cNvPr>
          <p:cNvGrpSpPr/>
          <p:nvPr/>
        </p:nvGrpSpPr>
        <p:grpSpPr>
          <a:xfrm>
            <a:off x="16521051" y="10039630"/>
            <a:ext cx="6929433" cy="1578433"/>
            <a:chOff x="2491082" y="8215868"/>
            <a:chExt cx="6929433" cy="1578433"/>
          </a:xfrm>
        </p:grpSpPr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AE0336CA-568E-3C47-A10C-50FF2F55997F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Analysis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DE7B93B3-37AE-6F4D-9EC3-1E626BA83C36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DB51CF2-8177-FE47-AE77-C19D1BEA5367}"/>
              </a:ext>
            </a:extLst>
          </p:cNvPr>
          <p:cNvGrpSpPr/>
          <p:nvPr/>
        </p:nvGrpSpPr>
        <p:grpSpPr>
          <a:xfrm flipH="1">
            <a:off x="927166" y="10036258"/>
            <a:ext cx="6929433" cy="1578433"/>
            <a:chOff x="2491082" y="8215868"/>
            <a:chExt cx="6929433" cy="1578433"/>
          </a:xfrm>
        </p:grpSpPr>
        <p:sp>
          <p:nvSpPr>
            <p:cNvPr id="120" name="CuadroTexto 395">
              <a:extLst>
                <a:ext uri="{FF2B5EF4-FFF2-40B4-BE49-F238E27FC236}">
                  <a16:creationId xmlns:a16="http://schemas.microsoft.com/office/drawing/2014/main" id="{267856F2-FFC0-4940-A2DF-A0AF175829E0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Testing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A2AE6AFB-E616-664F-A274-CD88B037E157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123" name="Cheurón 8">
            <a:extLst>
              <a:ext uri="{FF2B5EF4-FFF2-40B4-BE49-F238E27FC236}">
                <a16:creationId xmlns:a16="http://schemas.microsoft.com/office/drawing/2014/main" id="{4C42DB2E-A5C3-254D-8F32-E00F452DA620}"/>
              </a:ext>
            </a:extLst>
          </p:cNvPr>
          <p:cNvSpPr/>
          <p:nvPr/>
        </p:nvSpPr>
        <p:spPr>
          <a:xfrm>
            <a:off x="4352289" y="7493945"/>
            <a:ext cx="4948515" cy="174234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4000">
              <a:solidFill>
                <a:schemeClr val="tx2"/>
              </a:solidFill>
            </a:endParaRPr>
          </a:p>
        </p:txBody>
      </p:sp>
      <p:sp>
        <p:nvSpPr>
          <p:cNvPr id="124" name="CuadroTexto 395">
            <a:extLst>
              <a:ext uri="{FF2B5EF4-FFF2-40B4-BE49-F238E27FC236}">
                <a16:creationId xmlns:a16="http://schemas.microsoft.com/office/drawing/2014/main" id="{A7582B1D-5084-3249-9781-7FD15613011E}"/>
              </a:ext>
            </a:extLst>
          </p:cNvPr>
          <p:cNvSpPr txBox="1"/>
          <p:nvPr/>
        </p:nvSpPr>
        <p:spPr>
          <a:xfrm>
            <a:off x="5211005" y="8021171"/>
            <a:ext cx="383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Preparation</a:t>
            </a:r>
          </a:p>
        </p:txBody>
      </p:sp>
      <p:sp>
        <p:nvSpPr>
          <p:cNvPr id="122" name="Cheurón 8">
            <a:extLst>
              <a:ext uri="{FF2B5EF4-FFF2-40B4-BE49-F238E27FC236}">
                <a16:creationId xmlns:a16="http://schemas.microsoft.com/office/drawing/2014/main" id="{3E4DEAA7-D30E-2B4F-AF91-F415F6A089FE}"/>
              </a:ext>
            </a:extLst>
          </p:cNvPr>
          <p:cNvSpPr/>
          <p:nvPr/>
        </p:nvSpPr>
        <p:spPr>
          <a:xfrm>
            <a:off x="15210542" y="7493945"/>
            <a:ext cx="4948515" cy="174234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4000">
              <a:solidFill>
                <a:schemeClr val="tx2"/>
              </a:solidFill>
            </a:endParaRPr>
          </a:p>
        </p:txBody>
      </p:sp>
      <p:sp>
        <p:nvSpPr>
          <p:cNvPr id="125" name="CuadroTexto 395">
            <a:extLst>
              <a:ext uri="{FF2B5EF4-FFF2-40B4-BE49-F238E27FC236}">
                <a16:creationId xmlns:a16="http://schemas.microsoft.com/office/drawing/2014/main" id="{0A2FE82D-5D59-6B40-8958-61A863C15070}"/>
              </a:ext>
            </a:extLst>
          </p:cNvPr>
          <p:cNvSpPr txBox="1"/>
          <p:nvPr/>
        </p:nvSpPr>
        <p:spPr>
          <a:xfrm>
            <a:off x="16043190" y="8021171"/>
            <a:ext cx="383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Deliverable</a:t>
            </a:r>
          </a:p>
        </p:txBody>
      </p:sp>
      <p:sp>
        <p:nvSpPr>
          <p:cNvPr id="126" name="CuadroTexto 395">
            <a:extLst>
              <a:ext uri="{FF2B5EF4-FFF2-40B4-BE49-F238E27FC236}">
                <a16:creationId xmlns:a16="http://schemas.microsoft.com/office/drawing/2014/main" id="{7D2CC00D-C283-F44E-A497-DD46D5FC45B4}"/>
              </a:ext>
            </a:extLst>
          </p:cNvPr>
          <p:cNvSpPr txBox="1"/>
          <p:nvPr/>
        </p:nvSpPr>
        <p:spPr>
          <a:xfrm>
            <a:off x="10270126" y="7866407"/>
            <a:ext cx="3837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Sprint</a:t>
            </a:r>
          </a:p>
        </p:txBody>
      </p:sp>
      <p:grpSp>
        <p:nvGrpSpPr>
          <p:cNvPr id="127" name="Gráfico 282">
            <a:extLst>
              <a:ext uri="{FF2B5EF4-FFF2-40B4-BE49-F238E27FC236}">
                <a16:creationId xmlns:a16="http://schemas.microsoft.com/office/drawing/2014/main" id="{6938CF14-2C13-7C4E-896F-FAF9715396E0}"/>
              </a:ext>
            </a:extLst>
          </p:cNvPr>
          <p:cNvGrpSpPr/>
          <p:nvPr/>
        </p:nvGrpSpPr>
        <p:grpSpPr>
          <a:xfrm>
            <a:off x="14269962" y="5638364"/>
            <a:ext cx="764658" cy="764658"/>
            <a:chOff x="564780" y="239858"/>
            <a:chExt cx="597977" cy="597977"/>
          </a:xfrm>
          <a:solidFill>
            <a:schemeClr val="accent1"/>
          </a:solidFill>
        </p:grpSpPr>
        <p:sp>
          <p:nvSpPr>
            <p:cNvPr id="128" name="Forma libre 285">
              <a:extLst>
                <a:ext uri="{FF2B5EF4-FFF2-40B4-BE49-F238E27FC236}">
                  <a16:creationId xmlns:a16="http://schemas.microsoft.com/office/drawing/2014/main" id="{5B3EEC7E-94CA-0240-9823-FDC63905702F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9" name="Forma libre 286">
              <a:extLst>
                <a:ext uri="{FF2B5EF4-FFF2-40B4-BE49-F238E27FC236}">
                  <a16:creationId xmlns:a16="http://schemas.microsoft.com/office/drawing/2014/main" id="{01FF8CC3-0C93-AE40-9D0A-0C33C4D5258A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0" name="Gráfico 48">
            <a:extLst>
              <a:ext uri="{FF2B5EF4-FFF2-40B4-BE49-F238E27FC236}">
                <a16:creationId xmlns:a16="http://schemas.microsoft.com/office/drawing/2014/main" id="{4C8E42C2-F418-B145-9B0E-39B1494D6D12}"/>
              </a:ext>
            </a:extLst>
          </p:cNvPr>
          <p:cNvGrpSpPr/>
          <p:nvPr/>
        </p:nvGrpSpPr>
        <p:grpSpPr>
          <a:xfrm>
            <a:off x="9407356" y="10377629"/>
            <a:ext cx="764658" cy="764658"/>
            <a:chOff x="1719249" y="239858"/>
            <a:chExt cx="597977" cy="597977"/>
          </a:xfrm>
          <a:solidFill>
            <a:schemeClr val="accent3"/>
          </a:solidFill>
        </p:grpSpPr>
        <p:sp>
          <p:nvSpPr>
            <p:cNvPr id="131" name="Forma libre 288">
              <a:extLst>
                <a:ext uri="{FF2B5EF4-FFF2-40B4-BE49-F238E27FC236}">
                  <a16:creationId xmlns:a16="http://schemas.microsoft.com/office/drawing/2014/main" id="{DAED67B8-08A1-BF48-A8A1-D4DC47C5D513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2" name="Gráfico 22">
            <a:extLst>
              <a:ext uri="{FF2B5EF4-FFF2-40B4-BE49-F238E27FC236}">
                <a16:creationId xmlns:a16="http://schemas.microsoft.com/office/drawing/2014/main" id="{BC155A2E-0579-B240-89C4-1201716E8F38}"/>
              </a:ext>
            </a:extLst>
          </p:cNvPr>
          <p:cNvGrpSpPr/>
          <p:nvPr/>
        </p:nvGrpSpPr>
        <p:grpSpPr>
          <a:xfrm>
            <a:off x="14206519" y="10300260"/>
            <a:ext cx="764658" cy="764658"/>
            <a:chOff x="8610000" y="1514163"/>
            <a:chExt cx="597977" cy="597977"/>
          </a:xfrm>
          <a:solidFill>
            <a:schemeClr val="accent2"/>
          </a:solidFill>
        </p:grpSpPr>
        <p:sp>
          <p:nvSpPr>
            <p:cNvPr id="133" name="Forma libre 340">
              <a:extLst>
                <a:ext uri="{FF2B5EF4-FFF2-40B4-BE49-F238E27FC236}">
                  <a16:creationId xmlns:a16="http://schemas.microsoft.com/office/drawing/2014/main" id="{F87A3BA7-854B-E943-B4FF-BD500B70AA4A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4" name="Forma libre 341">
              <a:extLst>
                <a:ext uri="{FF2B5EF4-FFF2-40B4-BE49-F238E27FC236}">
                  <a16:creationId xmlns:a16="http://schemas.microsoft.com/office/drawing/2014/main" id="{6D559A9F-C5A8-BF4D-ABE4-8482EEB8EC8C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5" name="Forma libre 342">
              <a:extLst>
                <a:ext uri="{FF2B5EF4-FFF2-40B4-BE49-F238E27FC236}">
                  <a16:creationId xmlns:a16="http://schemas.microsoft.com/office/drawing/2014/main" id="{590AE516-D175-3545-97CE-445D18BCB2FB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6" name="Forma libre 343">
              <a:extLst>
                <a:ext uri="{FF2B5EF4-FFF2-40B4-BE49-F238E27FC236}">
                  <a16:creationId xmlns:a16="http://schemas.microsoft.com/office/drawing/2014/main" id="{6F900299-0D9B-A14D-88AA-9CA7FFB4EE12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7" name="Forma libre 344">
              <a:extLst>
                <a:ext uri="{FF2B5EF4-FFF2-40B4-BE49-F238E27FC236}">
                  <a16:creationId xmlns:a16="http://schemas.microsoft.com/office/drawing/2014/main" id="{23E90389-B286-B148-A4E3-723ADAAC5605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8" name="Forma libre 345">
              <a:extLst>
                <a:ext uri="{FF2B5EF4-FFF2-40B4-BE49-F238E27FC236}">
                  <a16:creationId xmlns:a16="http://schemas.microsoft.com/office/drawing/2014/main" id="{81CEB5B2-7F28-8B4C-A1DB-AC01AE7F1835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9" name="Forma libre 346">
              <a:extLst>
                <a:ext uri="{FF2B5EF4-FFF2-40B4-BE49-F238E27FC236}">
                  <a16:creationId xmlns:a16="http://schemas.microsoft.com/office/drawing/2014/main" id="{158366CE-3CA3-B24D-9FA9-CFB5D9B60422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140" name="Gráfico 446">
            <a:extLst>
              <a:ext uri="{FF2B5EF4-FFF2-40B4-BE49-F238E27FC236}">
                <a16:creationId xmlns:a16="http://schemas.microsoft.com/office/drawing/2014/main" id="{DB91022B-ED37-3046-93C5-D9FFC7318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8137" y="5657986"/>
            <a:ext cx="751848" cy="75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9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rter's 5 V3">
      <a:dk1>
        <a:srgbClr val="7E7C7F"/>
      </a:dk1>
      <a:lt1>
        <a:srgbClr val="FFFFFF"/>
      </a:lt1>
      <a:dk2>
        <a:srgbClr val="001F5E"/>
      </a:dk2>
      <a:lt2>
        <a:srgbClr val="FFFFFF"/>
      </a:lt2>
      <a:accent1>
        <a:srgbClr val="FA6500"/>
      </a:accent1>
      <a:accent2>
        <a:srgbClr val="3BD7AD"/>
      </a:accent2>
      <a:accent3>
        <a:srgbClr val="FBCF14"/>
      </a:accent3>
      <a:accent4>
        <a:srgbClr val="625ACE"/>
      </a:accent4>
      <a:accent5>
        <a:srgbClr val="2CCB6F"/>
      </a:accent5>
      <a:accent6>
        <a:srgbClr val="FA6500"/>
      </a:accent6>
      <a:hlink>
        <a:srgbClr val="71DEC8"/>
      </a:hlink>
      <a:folHlink>
        <a:srgbClr val="FBCF1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130988</TotalTime>
  <Words>1602</Words>
  <Application>Microsoft Macintosh PowerPoint</Application>
  <PresentationFormat>Custom</PresentationFormat>
  <Paragraphs>285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Helvetica Light</vt:lpstr>
      <vt:lpstr>Lato Light</vt:lpstr>
      <vt:lpstr>Montserrat Light</vt:lpstr>
      <vt:lpstr>Poppins</vt:lpstr>
      <vt:lpstr>Poppins Medium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20960</cp:revision>
  <dcterms:created xsi:type="dcterms:W3CDTF">2014-11-12T21:47:38Z</dcterms:created>
  <dcterms:modified xsi:type="dcterms:W3CDTF">2020-11-10T04:12:54Z</dcterms:modified>
  <cp:category/>
</cp:coreProperties>
</file>