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78" r:id="rId3"/>
    <p:sldId id="4383" r:id="rId4"/>
    <p:sldId id="4384" r:id="rId5"/>
    <p:sldId id="4377" r:id="rId6"/>
    <p:sldId id="4376" r:id="rId7"/>
    <p:sldId id="4380" r:id="rId8"/>
    <p:sldId id="4381" r:id="rId9"/>
    <p:sldId id="4382" r:id="rId10"/>
    <p:sldId id="4386" r:id="rId11"/>
    <p:sldId id="4385" r:id="rId12"/>
    <p:sldId id="4387" r:id="rId13"/>
    <p:sldId id="4390" r:id="rId14"/>
    <p:sldId id="4389" r:id="rId15"/>
    <p:sldId id="4391" r:id="rId16"/>
    <p:sldId id="4392" r:id="rId17"/>
    <p:sldId id="4393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1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416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50B8A-8B6E-0B4E-9CD3-E19BBCEF7706}"/>
              </a:ext>
            </a:extLst>
          </p:cNvPr>
          <p:cNvGrpSpPr/>
          <p:nvPr/>
        </p:nvGrpSpPr>
        <p:grpSpPr>
          <a:xfrm>
            <a:off x="2386239" y="6535269"/>
            <a:ext cx="4191000" cy="2584077"/>
            <a:chOff x="914400" y="6324600"/>
            <a:chExt cx="4191000" cy="30099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478C4A-4DEB-414B-8250-CA5630768C3A}"/>
                </a:ext>
              </a:extLst>
            </p:cNvPr>
            <p:cNvSpPr/>
            <p:nvPr/>
          </p:nvSpPr>
          <p:spPr>
            <a:xfrm>
              <a:off x="914400" y="6324600"/>
              <a:ext cx="3333750" cy="7181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40FDE8-6329-D546-9BA6-AFABC5C535FC}"/>
                </a:ext>
              </a:extLst>
            </p:cNvPr>
            <p:cNvSpPr/>
            <p:nvPr/>
          </p:nvSpPr>
          <p:spPr>
            <a:xfrm>
              <a:off x="914400" y="8616312"/>
              <a:ext cx="3333750" cy="7181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46762EFF-76F0-724A-A970-C891A9137F37}"/>
                </a:ext>
              </a:extLst>
            </p:cNvPr>
            <p:cNvSpPr/>
            <p:nvPr/>
          </p:nvSpPr>
          <p:spPr>
            <a:xfrm>
              <a:off x="3390900" y="6324600"/>
              <a:ext cx="1714500" cy="300990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843B83-EC0F-4247-8120-38B529FEFFE2}"/>
              </a:ext>
            </a:extLst>
          </p:cNvPr>
          <p:cNvGrpSpPr/>
          <p:nvPr/>
        </p:nvGrpSpPr>
        <p:grpSpPr>
          <a:xfrm>
            <a:off x="7524296" y="6535269"/>
            <a:ext cx="4191000" cy="2584077"/>
            <a:chOff x="914400" y="6324600"/>
            <a:chExt cx="4191000" cy="30099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C52FD1-3EEB-AA48-9E89-DCD5AC136115}"/>
                </a:ext>
              </a:extLst>
            </p:cNvPr>
            <p:cNvSpPr/>
            <p:nvPr/>
          </p:nvSpPr>
          <p:spPr>
            <a:xfrm>
              <a:off x="914400" y="6324600"/>
              <a:ext cx="3333750" cy="7181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A6FFF7-C9D8-9547-9459-D88DD8745DD7}"/>
                </a:ext>
              </a:extLst>
            </p:cNvPr>
            <p:cNvSpPr/>
            <p:nvPr/>
          </p:nvSpPr>
          <p:spPr>
            <a:xfrm>
              <a:off x="914400" y="8616312"/>
              <a:ext cx="3333750" cy="7181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F1AC437B-DAF8-9E4F-8560-46B2312D7E62}"/>
                </a:ext>
              </a:extLst>
            </p:cNvPr>
            <p:cNvSpPr/>
            <p:nvPr/>
          </p:nvSpPr>
          <p:spPr>
            <a:xfrm>
              <a:off x="3390900" y="6324600"/>
              <a:ext cx="1714500" cy="30099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DFF6BD-65A4-8941-B83F-26387BA244EF}"/>
              </a:ext>
            </a:extLst>
          </p:cNvPr>
          <p:cNvGrpSpPr/>
          <p:nvPr/>
        </p:nvGrpSpPr>
        <p:grpSpPr>
          <a:xfrm>
            <a:off x="12662354" y="6535269"/>
            <a:ext cx="4191000" cy="2584077"/>
            <a:chOff x="914400" y="6324600"/>
            <a:chExt cx="4191000" cy="30099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82A24-BA96-BF41-A4A4-8F9E85A0A5C3}"/>
                </a:ext>
              </a:extLst>
            </p:cNvPr>
            <p:cNvSpPr/>
            <p:nvPr/>
          </p:nvSpPr>
          <p:spPr>
            <a:xfrm>
              <a:off x="914400" y="6324600"/>
              <a:ext cx="3333750" cy="7181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A09CF5-7DBF-4D46-BE64-38D8343507D5}"/>
                </a:ext>
              </a:extLst>
            </p:cNvPr>
            <p:cNvSpPr/>
            <p:nvPr/>
          </p:nvSpPr>
          <p:spPr>
            <a:xfrm>
              <a:off x="914400" y="8616312"/>
              <a:ext cx="3333750" cy="7181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69D9437-CAE4-114B-B480-CD2F345F56EE}"/>
                </a:ext>
              </a:extLst>
            </p:cNvPr>
            <p:cNvSpPr/>
            <p:nvPr/>
          </p:nvSpPr>
          <p:spPr>
            <a:xfrm>
              <a:off x="3390900" y="6324600"/>
              <a:ext cx="1714500" cy="30099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88CC66-F045-474E-BF3C-003348614CCC}"/>
              </a:ext>
            </a:extLst>
          </p:cNvPr>
          <p:cNvGrpSpPr/>
          <p:nvPr/>
        </p:nvGrpSpPr>
        <p:grpSpPr>
          <a:xfrm>
            <a:off x="17800411" y="6535269"/>
            <a:ext cx="4191000" cy="2584077"/>
            <a:chOff x="914400" y="6324600"/>
            <a:chExt cx="4191000" cy="30099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71F8FF-9960-D142-87CC-C676342ABF22}"/>
                </a:ext>
              </a:extLst>
            </p:cNvPr>
            <p:cNvSpPr/>
            <p:nvPr/>
          </p:nvSpPr>
          <p:spPr>
            <a:xfrm>
              <a:off x="914400" y="6324600"/>
              <a:ext cx="3333750" cy="7181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1BE98C-408D-1F4C-9C5E-188FD0891F33}"/>
                </a:ext>
              </a:extLst>
            </p:cNvPr>
            <p:cNvSpPr/>
            <p:nvPr/>
          </p:nvSpPr>
          <p:spPr>
            <a:xfrm>
              <a:off x="914400" y="8616312"/>
              <a:ext cx="3333750" cy="7181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683827B3-20EA-9246-8798-4AF2614CB13A}"/>
                </a:ext>
              </a:extLst>
            </p:cNvPr>
            <p:cNvSpPr/>
            <p:nvPr/>
          </p:nvSpPr>
          <p:spPr>
            <a:xfrm>
              <a:off x="3390900" y="6324600"/>
              <a:ext cx="1714500" cy="30099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586F-1007-DA46-8FCC-C1FD9F2371DB}"/>
              </a:ext>
            </a:extLst>
          </p:cNvPr>
          <p:cNvSpPr/>
          <p:nvPr/>
        </p:nvSpPr>
        <p:spPr>
          <a:xfrm>
            <a:off x="2440027" y="750414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6D297B-F277-A44E-8059-4E4D408A0824}"/>
              </a:ext>
            </a:extLst>
          </p:cNvPr>
          <p:cNvSpPr txBox="1"/>
          <p:nvPr/>
        </p:nvSpPr>
        <p:spPr>
          <a:xfrm>
            <a:off x="2386239" y="95013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85B6B2-D6EE-7F44-B65E-07F7EB8AF219}"/>
              </a:ext>
            </a:extLst>
          </p:cNvPr>
          <p:cNvSpPr/>
          <p:nvPr/>
        </p:nvSpPr>
        <p:spPr>
          <a:xfrm>
            <a:off x="7524296" y="750414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AE1F29-83F6-2743-9EE4-9AF512EA8FCB}"/>
              </a:ext>
            </a:extLst>
          </p:cNvPr>
          <p:cNvSpPr txBox="1"/>
          <p:nvPr/>
        </p:nvSpPr>
        <p:spPr>
          <a:xfrm>
            <a:off x="7524296" y="95013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F0E46F-E9E4-DE4D-A5F6-3F50C35EB1D2}"/>
              </a:ext>
            </a:extLst>
          </p:cNvPr>
          <p:cNvSpPr/>
          <p:nvPr/>
        </p:nvSpPr>
        <p:spPr>
          <a:xfrm>
            <a:off x="12662353" y="7504142"/>
            <a:ext cx="275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FDD148-6C78-794A-ACF4-D4BBD9F099D7}"/>
              </a:ext>
            </a:extLst>
          </p:cNvPr>
          <p:cNvSpPr txBox="1"/>
          <p:nvPr/>
        </p:nvSpPr>
        <p:spPr>
          <a:xfrm>
            <a:off x="12662353" y="95013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5EAA9F-663D-2147-9307-D1279B6CAC91}"/>
              </a:ext>
            </a:extLst>
          </p:cNvPr>
          <p:cNvSpPr/>
          <p:nvPr/>
        </p:nvSpPr>
        <p:spPr>
          <a:xfrm>
            <a:off x="17800411" y="750414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AB5DE-76D6-5243-AD0D-7BAB5DF4B503}"/>
              </a:ext>
            </a:extLst>
          </p:cNvPr>
          <p:cNvSpPr txBox="1"/>
          <p:nvPr/>
        </p:nvSpPr>
        <p:spPr>
          <a:xfrm>
            <a:off x="17800410" y="95013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D2AD17-2A71-9549-AD39-1244EDA5E87C}"/>
              </a:ext>
            </a:extLst>
          </p:cNvPr>
          <p:cNvGrpSpPr/>
          <p:nvPr/>
        </p:nvGrpSpPr>
        <p:grpSpPr>
          <a:xfrm>
            <a:off x="1917744" y="7560075"/>
            <a:ext cx="4282889" cy="1651935"/>
            <a:chOff x="14388294" y="2285324"/>
            <a:chExt cx="4282889" cy="16519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8F3E39-7337-8F40-8692-B8CDEE9DBF5C}"/>
                </a:ext>
              </a:extLst>
            </p:cNvPr>
            <p:cNvSpPr/>
            <p:nvPr/>
          </p:nvSpPr>
          <p:spPr>
            <a:xfrm>
              <a:off x="14388294" y="2285324"/>
              <a:ext cx="428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73FD8B-D32C-1640-921D-F06FDA940BC1}"/>
                </a:ext>
              </a:extLst>
            </p:cNvPr>
            <p:cNvSpPr txBox="1"/>
            <p:nvPr/>
          </p:nvSpPr>
          <p:spPr>
            <a:xfrm>
              <a:off x="14388295" y="2860041"/>
              <a:ext cx="4282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B6BC16-F367-3542-ABDC-2EF820911D89}"/>
              </a:ext>
            </a:extLst>
          </p:cNvPr>
          <p:cNvGrpSpPr/>
          <p:nvPr/>
        </p:nvGrpSpPr>
        <p:grpSpPr>
          <a:xfrm>
            <a:off x="18177016" y="7560075"/>
            <a:ext cx="4282889" cy="1651935"/>
            <a:chOff x="14388294" y="2285324"/>
            <a:chExt cx="4282889" cy="16519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746126-57B5-0A46-ADD6-DF44E6801421}"/>
                </a:ext>
              </a:extLst>
            </p:cNvPr>
            <p:cNvSpPr/>
            <p:nvPr/>
          </p:nvSpPr>
          <p:spPr>
            <a:xfrm>
              <a:off x="14388294" y="2285324"/>
              <a:ext cx="428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FDBCF0-E065-EC4C-AD19-91941F540C23}"/>
                </a:ext>
              </a:extLst>
            </p:cNvPr>
            <p:cNvSpPr txBox="1"/>
            <p:nvPr/>
          </p:nvSpPr>
          <p:spPr>
            <a:xfrm>
              <a:off x="14388295" y="2860041"/>
              <a:ext cx="4282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EFD656-AC62-3B4A-97DE-03855CE09CBF}"/>
              </a:ext>
            </a:extLst>
          </p:cNvPr>
          <p:cNvGrpSpPr/>
          <p:nvPr/>
        </p:nvGrpSpPr>
        <p:grpSpPr>
          <a:xfrm>
            <a:off x="6446239" y="7263920"/>
            <a:ext cx="11485170" cy="2250732"/>
            <a:chOff x="5860712" y="6786359"/>
            <a:chExt cx="6910845" cy="1354308"/>
          </a:xfrm>
        </p:grpSpPr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2B2B60FB-FAEA-8D43-A908-34B03436F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712" y="6786359"/>
              <a:ext cx="3339902" cy="13543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7905" y="0"/>
                  </a:moveTo>
                  <a:lnTo>
                    <a:pt x="0" y="10803"/>
                  </a:lnTo>
                  <a:lnTo>
                    <a:pt x="7905" y="21600"/>
                  </a:lnTo>
                  <a:lnTo>
                    <a:pt x="7905" y="14600"/>
                  </a:lnTo>
                  <a:lnTo>
                    <a:pt x="21600" y="10800"/>
                  </a:lnTo>
                  <a:lnTo>
                    <a:pt x="7905" y="7000"/>
                  </a:ln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BC434D20-D3FC-F941-9E68-4CBA4667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609" y="6786359"/>
              <a:ext cx="3339948" cy="13543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695" y="0"/>
                  </a:moveTo>
                  <a:lnTo>
                    <a:pt x="21600" y="10803"/>
                  </a:lnTo>
                  <a:lnTo>
                    <a:pt x="13695" y="21600"/>
                  </a:lnTo>
                  <a:lnTo>
                    <a:pt x="13695" y="14600"/>
                  </a:lnTo>
                  <a:lnTo>
                    <a:pt x="0" y="10800"/>
                  </a:lnTo>
                  <a:lnTo>
                    <a:pt x="13695" y="7000"/>
                  </a:lnTo>
                  <a:lnTo>
                    <a:pt x="136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0248FD-D3C3-0E45-9478-D9F0365769C4}"/>
              </a:ext>
            </a:extLst>
          </p:cNvPr>
          <p:cNvGrpSpPr/>
          <p:nvPr/>
        </p:nvGrpSpPr>
        <p:grpSpPr>
          <a:xfrm>
            <a:off x="10445118" y="6646210"/>
            <a:ext cx="3487414" cy="3486151"/>
            <a:chOff x="10669066" y="5114924"/>
            <a:chExt cx="3487414" cy="348615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318CA7-C6E7-EA48-AC1C-039A8510E75B}"/>
                </a:ext>
              </a:extLst>
            </p:cNvPr>
            <p:cNvSpPr/>
            <p:nvPr/>
          </p:nvSpPr>
          <p:spPr>
            <a:xfrm>
              <a:off x="10670329" y="5114924"/>
              <a:ext cx="3486151" cy="3486151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A1F3D2-70C2-3D4A-BFA0-7E0D30D83066}"/>
                </a:ext>
              </a:extLst>
            </p:cNvPr>
            <p:cNvSpPr/>
            <p:nvPr/>
          </p:nvSpPr>
          <p:spPr>
            <a:xfrm>
              <a:off x="10669066" y="6082749"/>
              <a:ext cx="348741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Write Something Here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71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AutoShape 48">
            <a:extLst>
              <a:ext uri="{FF2B5EF4-FFF2-40B4-BE49-F238E27FC236}">
                <a16:creationId xmlns:a16="http://schemas.microsoft.com/office/drawing/2014/main" id="{1AA7127E-5CA6-DA48-9BE2-9E9EFF6A8D28}"/>
              </a:ext>
            </a:extLst>
          </p:cNvPr>
          <p:cNvSpPr>
            <a:spLocks/>
          </p:cNvSpPr>
          <p:nvPr/>
        </p:nvSpPr>
        <p:spPr bwMode="auto">
          <a:xfrm>
            <a:off x="1742604" y="5942036"/>
            <a:ext cx="4236292" cy="3244654"/>
          </a:xfrm>
          <a:custGeom>
            <a:avLst/>
            <a:gdLst>
              <a:gd name="T0" fmla="*/ 10800 w 21600"/>
              <a:gd name="T1" fmla="+- 0 10498 62"/>
              <a:gd name="T2" fmla="*/ 10498 h 20873"/>
              <a:gd name="T3" fmla="*/ 10800 w 21600"/>
              <a:gd name="T4" fmla="+- 0 10498 62"/>
              <a:gd name="T5" fmla="*/ 10498 h 20873"/>
              <a:gd name="T6" fmla="*/ 10800 w 21600"/>
              <a:gd name="T7" fmla="+- 0 10498 62"/>
              <a:gd name="T8" fmla="*/ 10498 h 20873"/>
              <a:gd name="T9" fmla="*/ 10800 w 21600"/>
              <a:gd name="T10" fmla="+- 0 10498 62"/>
              <a:gd name="T11" fmla="*/ 10498 h 208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873">
                <a:moveTo>
                  <a:pt x="10535" y="6"/>
                </a:moveTo>
                <a:cubicBezTo>
                  <a:pt x="8909" y="74"/>
                  <a:pt x="7300" y="746"/>
                  <a:pt x="5928" y="2013"/>
                </a:cubicBezTo>
                <a:lnTo>
                  <a:pt x="7322" y="5128"/>
                </a:lnTo>
                <a:cubicBezTo>
                  <a:pt x="8813" y="3568"/>
                  <a:pt x="10851" y="3132"/>
                  <a:pt x="12666" y="3986"/>
                </a:cubicBezTo>
                <a:cubicBezTo>
                  <a:pt x="14784" y="4982"/>
                  <a:pt x="16193" y="7511"/>
                  <a:pt x="16235" y="10353"/>
                </a:cubicBezTo>
                <a:lnTo>
                  <a:pt x="13694" y="10353"/>
                </a:lnTo>
                <a:lnTo>
                  <a:pt x="17646" y="19350"/>
                </a:lnTo>
                <a:lnTo>
                  <a:pt x="21600" y="10353"/>
                </a:lnTo>
                <a:lnTo>
                  <a:pt x="19071" y="10353"/>
                </a:lnTo>
                <a:cubicBezTo>
                  <a:pt x="19051" y="8589"/>
                  <a:pt x="18690" y="6887"/>
                  <a:pt x="18035" y="5388"/>
                </a:cubicBezTo>
                <a:cubicBezTo>
                  <a:pt x="17377" y="3882"/>
                  <a:pt x="16425" y="2577"/>
                  <a:pt x="15237" y="1625"/>
                </a:cubicBezTo>
                <a:cubicBezTo>
                  <a:pt x="13802" y="475"/>
                  <a:pt x="12160" y="-62"/>
                  <a:pt x="10535" y="6"/>
                </a:cubicBezTo>
                <a:close/>
                <a:moveTo>
                  <a:pt x="3954" y="1557"/>
                </a:moveTo>
                <a:lnTo>
                  <a:pt x="0" y="10555"/>
                </a:lnTo>
                <a:lnTo>
                  <a:pt x="2560" y="10555"/>
                </a:lnTo>
                <a:cubicBezTo>
                  <a:pt x="2579" y="14294"/>
                  <a:pt x="4192" y="17735"/>
                  <a:pt x="6785" y="19555"/>
                </a:cubicBezTo>
                <a:cubicBezTo>
                  <a:pt x="9610" y="21538"/>
                  <a:pt x="13093" y="21265"/>
                  <a:pt x="15703" y="18856"/>
                </a:cubicBezTo>
                <a:lnTo>
                  <a:pt x="14317" y="15671"/>
                </a:lnTo>
                <a:cubicBezTo>
                  <a:pt x="12691" y="17424"/>
                  <a:pt x="10400" y="17809"/>
                  <a:pt x="8466" y="16656"/>
                </a:cubicBezTo>
                <a:cubicBezTo>
                  <a:pt x="6589" y="15537"/>
                  <a:pt x="5391" y="13166"/>
                  <a:pt x="5365" y="10555"/>
                </a:cubicBezTo>
                <a:lnTo>
                  <a:pt x="7908" y="10555"/>
                </a:lnTo>
                <a:lnTo>
                  <a:pt x="3954" y="15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" name="AutoShape 48">
            <a:extLst>
              <a:ext uri="{FF2B5EF4-FFF2-40B4-BE49-F238E27FC236}">
                <a16:creationId xmlns:a16="http://schemas.microsoft.com/office/drawing/2014/main" id="{036DCB91-5225-424B-AD9F-234B8C7AC6F2}"/>
              </a:ext>
            </a:extLst>
          </p:cNvPr>
          <p:cNvSpPr>
            <a:spLocks/>
          </p:cNvSpPr>
          <p:nvPr/>
        </p:nvSpPr>
        <p:spPr bwMode="auto">
          <a:xfrm>
            <a:off x="7294654" y="5942036"/>
            <a:ext cx="4236292" cy="3244654"/>
          </a:xfrm>
          <a:custGeom>
            <a:avLst/>
            <a:gdLst>
              <a:gd name="T0" fmla="*/ 10800 w 21600"/>
              <a:gd name="T1" fmla="+- 0 10498 62"/>
              <a:gd name="T2" fmla="*/ 10498 h 20873"/>
              <a:gd name="T3" fmla="*/ 10800 w 21600"/>
              <a:gd name="T4" fmla="+- 0 10498 62"/>
              <a:gd name="T5" fmla="*/ 10498 h 20873"/>
              <a:gd name="T6" fmla="*/ 10800 w 21600"/>
              <a:gd name="T7" fmla="+- 0 10498 62"/>
              <a:gd name="T8" fmla="*/ 10498 h 20873"/>
              <a:gd name="T9" fmla="*/ 10800 w 21600"/>
              <a:gd name="T10" fmla="+- 0 10498 62"/>
              <a:gd name="T11" fmla="*/ 10498 h 208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873">
                <a:moveTo>
                  <a:pt x="10535" y="6"/>
                </a:moveTo>
                <a:cubicBezTo>
                  <a:pt x="8909" y="74"/>
                  <a:pt x="7300" y="746"/>
                  <a:pt x="5928" y="2013"/>
                </a:cubicBezTo>
                <a:lnTo>
                  <a:pt x="7322" y="5128"/>
                </a:lnTo>
                <a:cubicBezTo>
                  <a:pt x="8813" y="3568"/>
                  <a:pt x="10851" y="3132"/>
                  <a:pt x="12666" y="3986"/>
                </a:cubicBezTo>
                <a:cubicBezTo>
                  <a:pt x="14784" y="4982"/>
                  <a:pt x="16193" y="7511"/>
                  <a:pt x="16235" y="10353"/>
                </a:cubicBezTo>
                <a:lnTo>
                  <a:pt x="13694" y="10353"/>
                </a:lnTo>
                <a:lnTo>
                  <a:pt x="17646" y="19350"/>
                </a:lnTo>
                <a:lnTo>
                  <a:pt x="21600" y="10353"/>
                </a:lnTo>
                <a:lnTo>
                  <a:pt x="19071" y="10353"/>
                </a:lnTo>
                <a:cubicBezTo>
                  <a:pt x="19051" y="8589"/>
                  <a:pt x="18690" y="6887"/>
                  <a:pt x="18035" y="5388"/>
                </a:cubicBezTo>
                <a:cubicBezTo>
                  <a:pt x="17377" y="3882"/>
                  <a:pt x="16425" y="2577"/>
                  <a:pt x="15237" y="1625"/>
                </a:cubicBezTo>
                <a:cubicBezTo>
                  <a:pt x="13802" y="475"/>
                  <a:pt x="12160" y="-62"/>
                  <a:pt x="10535" y="6"/>
                </a:cubicBezTo>
                <a:close/>
                <a:moveTo>
                  <a:pt x="3954" y="1557"/>
                </a:moveTo>
                <a:lnTo>
                  <a:pt x="0" y="10555"/>
                </a:lnTo>
                <a:lnTo>
                  <a:pt x="2560" y="10555"/>
                </a:lnTo>
                <a:cubicBezTo>
                  <a:pt x="2579" y="14294"/>
                  <a:pt x="4192" y="17735"/>
                  <a:pt x="6785" y="19555"/>
                </a:cubicBezTo>
                <a:cubicBezTo>
                  <a:pt x="9610" y="21538"/>
                  <a:pt x="13093" y="21265"/>
                  <a:pt x="15703" y="18856"/>
                </a:cubicBezTo>
                <a:lnTo>
                  <a:pt x="14317" y="15671"/>
                </a:lnTo>
                <a:cubicBezTo>
                  <a:pt x="12691" y="17424"/>
                  <a:pt x="10400" y="17809"/>
                  <a:pt x="8466" y="16656"/>
                </a:cubicBezTo>
                <a:cubicBezTo>
                  <a:pt x="6589" y="15537"/>
                  <a:pt x="5391" y="13166"/>
                  <a:pt x="5365" y="10555"/>
                </a:cubicBezTo>
                <a:lnTo>
                  <a:pt x="7908" y="10555"/>
                </a:lnTo>
                <a:lnTo>
                  <a:pt x="3954" y="15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AutoShape 48">
            <a:extLst>
              <a:ext uri="{FF2B5EF4-FFF2-40B4-BE49-F238E27FC236}">
                <a16:creationId xmlns:a16="http://schemas.microsoft.com/office/drawing/2014/main" id="{6D95961D-74E5-834C-9904-881F8631D8C7}"/>
              </a:ext>
            </a:extLst>
          </p:cNvPr>
          <p:cNvSpPr>
            <a:spLocks/>
          </p:cNvSpPr>
          <p:nvPr/>
        </p:nvSpPr>
        <p:spPr bwMode="auto">
          <a:xfrm>
            <a:off x="12846704" y="5942036"/>
            <a:ext cx="4236292" cy="3244654"/>
          </a:xfrm>
          <a:custGeom>
            <a:avLst/>
            <a:gdLst>
              <a:gd name="T0" fmla="*/ 10800 w 21600"/>
              <a:gd name="T1" fmla="+- 0 10498 62"/>
              <a:gd name="T2" fmla="*/ 10498 h 20873"/>
              <a:gd name="T3" fmla="*/ 10800 w 21600"/>
              <a:gd name="T4" fmla="+- 0 10498 62"/>
              <a:gd name="T5" fmla="*/ 10498 h 20873"/>
              <a:gd name="T6" fmla="*/ 10800 w 21600"/>
              <a:gd name="T7" fmla="+- 0 10498 62"/>
              <a:gd name="T8" fmla="*/ 10498 h 20873"/>
              <a:gd name="T9" fmla="*/ 10800 w 21600"/>
              <a:gd name="T10" fmla="+- 0 10498 62"/>
              <a:gd name="T11" fmla="*/ 10498 h 208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873">
                <a:moveTo>
                  <a:pt x="10535" y="6"/>
                </a:moveTo>
                <a:cubicBezTo>
                  <a:pt x="8909" y="74"/>
                  <a:pt x="7300" y="746"/>
                  <a:pt x="5928" y="2013"/>
                </a:cubicBezTo>
                <a:lnTo>
                  <a:pt x="7322" y="5128"/>
                </a:lnTo>
                <a:cubicBezTo>
                  <a:pt x="8813" y="3568"/>
                  <a:pt x="10851" y="3132"/>
                  <a:pt x="12666" y="3986"/>
                </a:cubicBezTo>
                <a:cubicBezTo>
                  <a:pt x="14784" y="4982"/>
                  <a:pt x="16193" y="7511"/>
                  <a:pt x="16235" y="10353"/>
                </a:cubicBezTo>
                <a:lnTo>
                  <a:pt x="13694" y="10353"/>
                </a:lnTo>
                <a:lnTo>
                  <a:pt x="17646" y="19350"/>
                </a:lnTo>
                <a:lnTo>
                  <a:pt x="21600" y="10353"/>
                </a:lnTo>
                <a:lnTo>
                  <a:pt x="19071" y="10353"/>
                </a:lnTo>
                <a:cubicBezTo>
                  <a:pt x="19051" y="8589"/>
                  <a:pt x="18690" y="6887"/>
                  <a:pt x="18035" y="5388"/>
                </a:cubicBezTo>
                <a:cubicBezTo>
                  <a:pt x="17377" y="3882"/>
                  <a:pt x="16425" y="2577"/>
                  <a:pt x="15237" y="1625"/>
                </a:cubicBezTo>
                <a:cubicBezTo>
                  <a:pt x="13802" y="475"/>
                  <a:pt x="12160" y="-62"/>
                  <a:pt x="10535" y="6"/>
                </a:cubicBezTo>
                <a:close/>
                <a:moveTo>
                  <a:pt x="3954" y="1557"/>
                </a:moveTo>
                <a:lnTo>
                  <a:pt x="0" y="10555"/>
                </a:lnTo>
                <a:lnTo>
                  <a:pt x="2560" y="10555"/>
                </a:lnTo>
                <a:cubicBezTo>
                  <a:pt x="2579" y="14294"/>
                  <a:pt x="4192" y="17735"/>
                  <a:pt x="6785" y="19555"/>
                </a:cubicBezTo>
                <a:cubicBezTo>
                  <a:pt x="9610" y="21538"/>
                  <a:pt x="13093" y="21265"/>
                  <a:pt x="15703" y="18856"/>
                </a:cubicBezTo>
                <a:lnTo>
                  <a:pt x="14317" y="15671"/>
                </a:lnTo>
                <a:cubicBezTo>
                  <a:pt x="12691" y="17424"/>
                  <a:pt x="10400" y="17809"/>
                  <a:pt x="8466" y="16656"/>
                </a:cubicBezTo>
                <a:cubicBezTo>
                  <a:pt x="6589" y="15537"/>
                  <a:pt x="5391" y="13166"/>
                  <a:pt x="5365" y="10555"/>
                </a:cubicBezTo>
                <a:lnTo>
                  <a:pt x="7908" y="10555"/>
                </a:lnTo>
                <a:lnTo>
                  <a:pt x="3954" y="15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AutoShape 48">
            <a:extLst>
              <a:ext uri="{FF2B5EF4-FFF2-40B4-BE49-F238E27FC236}">
                <a16:creationId xmlns:a16="http://schemas.microsoft.com/office/drawing/2014/main" id="{A18828EF-7467-1F4A-A72A-66E3FDA1F937}"/>
              </a:ext>
            </a:extLst>
          </p:cNvPr>
          <p:cNvSpPr>
            <a:spLocks/>
          </p:cNvSpPr>
          <p:nvPr/>
        </p:nvSpPr>
        <p:spPr bwMode="auto">
          <a:xfrm>
            <a:off x="18398754" y="5942036"/>
            <a:ext cx="4236292" cy="3244654"/>
          </a:xfrm>
          <a:custGeom>
            <a:avLst/>
            <a:gdLst>
              <a:gd name="T0" fmla="*/ 10800 w 21600"/>
              <a:gd name="T1" fmla="+- 0 10498 62"/>
              <a:gd name="T2" fmla="*/ 10498 h 20873"/>
              <a:gd name="T3" fmla="*/ 10800 w 21600"/>
              <a:gd name="T4" fmla="+- 0 10498 62"/>
              <a:gd name="T5" fmla="*/ 10498 h 20873"/>
              <a:gd name="T6" fmla="*/ 10800 w 21600"/>
              <a:gd name="T7" fmla="+- 0 10498 62"/>
              <a:gd name="T8" fmla="*/ 10498 h 20873"/>
              <a:gd name="T9" fmla="*/ 10800 w 21600"/>
              <a:gd name="T10" fmla="+- 0 10498 62"/>
              <a:gd name="T11" fmla="*/ 10498 h 2087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873">
                <a:moveTo>
                  <a:pt x="10535" y="6"/>
                </a:moveTo>
                <a:cubicBezTo>
                  <a:pt x="8909" y="74"/>
                  <a:pt x="7300" y="746"/>
                  <a:pt x="5928" y="2013"/>
                </a:cubicBezTo>
                <a:lnTo>
                  <a:pt x="7322" y="5128"/>
                </a:lnTo>
                <a:cubicBezTo>
                  <a:pt x="8813" y="3568"/>
                  <a:pt x="10851" y="3132"/>
                  <a:pt x="12666" y="3986"/>
                </a:cubicBezTo>
                <a:cubicBezTo>
                  <a:pt x="14784" y="4982"/>
                  <a:pt x="16193" y="7511"/>
                  <a:pt x="16235" y="10353"/>
                </a:cubicBezTo>
                <a:lnTo>
                  <a:pt x="13694" y="10353"/>
                </a:lnTo>
                <a:lnTo>
                  <a:pt x="17646" y="19350"/>
                </a:lnTo>
                <a:lnTo>
                  <a:pt x="21600" y="10353"/>
                </a:lnTo>
                <a:lnTo>
                  <a:pt x="19071" y="10353"/>
                </a:lnTo>
                <a:cubicBezTo>
                  <a:pt x="19051" y="8589"/>
                  <a:pt x="18690" y="6887"/>
                  <a:pt x="18035" y="5388"/>
                </a:cubicBezTo>
                <a:cubicBezTo>
                  <a:pt x="17377" y="3882"/>
                  <a:pt x="16425" y="2577"/>
                  <a:pt x="15237" y="1625"/>
                </a:cubicBezTo>
                <a:cubicBezTo>
                  <a:pt x="13802" y="475"/>
                  <a:pt x="12160" y="-62"/>
                  <a:pt x="10535" y="6"/>
                </a:cubicBezTo>
                <a:close/>
                <a:moveTo>
                  <a:pt x="3954" y="1557"/>
                </a:moveTo>
                <a:lnTo>
                  <a:pt x="0" y="10555"/>
                </a:lnTo>
                <a:lnTo>
                  <a:pt x="2560" y="10555"/>
                </a:lnTo>
                <a:cubicBezTo>
                  <a:pt x="2579" y="14294"/>
                  <a:pt x="4192" y="17735"/>
                  <a:pt x="6785" y="19555"/>
                </a:cubicBezTo>
                <a:cubicBezTo>
                  <a:pt x="9610" y="21538"/>
                  <a:pt x="13093" y="21265"/>
                  <a:pt x="15703" y="18856"/>
                </a:cubicBezTo>
                <a:lnTo>
                  <a:pt x="14317" y="15671"/>
                </a:lnTo>
                <a:cubicBezTo>
                  <a:pt x="12691" y="17424"/>
                  <a:pt x="10400" y="17809"/>
                  <a:pt x="8466" y="16656"/>
                </a:cubicBezTo>
                <a:cubicBezTo>
                  <a:pt x="6589" y="15537"/>
                  <a:pt x="5391" y="13166"/>
                  <a:pt x="5365" y="10555"/>
                </a:cubicBezTo>
                <a:lnTo>
                  <a:pt x="7908" y="10555"/>
                </a:lnTo>
                <a:lnTo>
                  <a:pt x="3954" y="15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9" name="Gráfico 240">
            <a:extLst>
              <a:ext uri="{FF2B5EF4-FFF2-40B4-BE49-F238E27FC236}">
                <a16:creationId xmlns:a16="http://schemas.microsoft.com/office/drawing/2014/main" id="{8B2EBFA5-B412-BE4D-93DF-36FA2D8A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4654" y="7189089"/>
            <a:ext cx="733816" cy="7338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D6AA707-BFAC-9349-B8E5-EFEF98277BB9}"/>
              </a:ext>
            </a:extLst>
          </p:cNvPr>
          <p:cNvGrpSpPr/>
          <p:nvPr/>
        </p:nvGrpSpPr>
        <p:grpSpPr>
          <a:xfrm>
            <a:off x="3469180" y="7112097"/>
            <a:ext cx="758836" cy="758836"/>
            <a:chOff x="3469180" y="7112097"/>
            <a:chExt cx="758836" cy="758836"/>
          </a:xfrm>
        </p:grpSpPr>
        <p:sp>
          <p:nvSpPr>
            <p:cNvPr id="11" name="Forma libre 103">
              <a:extLst>
                <a:ext uri="{FF2B5EF4-FFF2-40B4-BE49-F238E27FC236}">
                  <a16:creationId xmlns:a16="http://schemas.microsoft.com/office/drawing/2014/main" id="{FE714324-3EF0-384C-94A6-19E302D33EEC}"/>
                </a:ext>
              </a:extLst>
            </p:cNvPr>
            <p:cNvSpPr/>
            <p:nvPr/>
          </p:nvSpPr>
          <p:spPr>
            <a:xfrm>
              <a:off x="3469180" y="7112097"/>
              <a:ext cx="758836" cy="758836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104">
              <a:extLst>
                <a:ext uri="{FF2B5EF4-FFF2-40B4-BE49-F238E27FC236}">
                  <a16:creationId xmlns:a16="http://schemas.microsoft.com/office/drawing/2014/main" id="{A71A317F-B3B4-B544-8EAC-59D9301C94B6}"/>
                </a:ext>
              </a:extLst>
            </p:cNvPr>
            <p:cNvSpPr/>
            <p:nvPr/>
          </p:nvSpPr>
          <p:spPr>
            <a:xfrm>
              <a:off x="3658888" y="7301805"/>
              <a:ext cx="379418" cy="379418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DE1BB3-6C39-924A-9BCC-81189512D32C}"/>
              </a:ext>
            </a:extLst>
          </p:cNvPr>
          <p:cNvGrpSpPr/>
          <p:nvPr/>
        </p:nvGrpSpPr>
        <p:grpSpPr>
          <a:xfrm>
            <a:off x="9105840" y="7082600"/>
            <a:ext cx="579452" cy="869177"/>
            <a:chOff x="9105840" y="7082600"/>
            <a:chExt cx="579452" cy="869177"/>
          </a:xfrm>
        </p:grpSpPr>
        <p:sp>
          <p:nvSpPr>
            <p:cNvPr id="14" name="Forma libre 60">
              <a:extLst>
                <a:ext uri="{FF2B5EF4-FFF2-40B4-BE49-F238E27FC236}">
                  <a16:creationId xmlns:a16="http://schemas.microsoft.com/office/drawing/2014/main" id="{E48514CA-CB51-0C48-9E2B-89B47A1B0E9D}"/>
                </a:ext>
              </a:extLst>
            </p:cNvPr>
            <p:cNvSpPr/>
            <p:nvPr/>
          </p:nvSpPr>
          <p:spPr>
            <a:xfrm>
              <a:off x="9105840" y="7227462"/>
              <a:ext cx="579452" cy="579452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61">
              <a:extLst>
                <a:ext uri="{FF2B5EF4-FFF2-40B4-BE49-F238E27FC236}">
                  <a16:creationId xmlns:a16="http://schemas.microsoft.com/office/drawing/2014/main" id="{DAB6261E-B3DC-C040-89AC-06368DC62BE1}"/>
                </a:ext>
              </a:extLst>
            </p:cNvPr>
            <p:cNvSpPr/>
            <p:nvPr/>
          </p:nvSpPr>
          <p:spPr>
            <a:xfrm>
              <a:off x="9227737" y="7082600"/>
              <a:ext cx="335654" cy="143297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62">
              <a:extLst>
                <a:ext uri="{FF2B5EF4-FFF2-40B4-BE49-F238E27FC236}">
                  <a16:creationId xmlns:a16="http://schemas.microsoft.com/office/drawing/2014/main" id="{A55B892A-C308-9943-A0D1-A214ED0F8EA8}"/>
                </a:ext>
              </a:extLst>
            </p:cNvPr>
            <p:cNvSpPr/>
            <p:nvPr/>
          </p:nvSpPr>
          <p:spPr>
            <a:xfrm>
              <a:off x="9227739" y="7808480"/>
              <a:ext cx="335657" cy="143297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8" name="Forma libre 151">
            <a:extLst>
              <a:ext uri="{FF2B5EF4-FFF2-40B4-BE49-F238E27FC236}">
                <a16:creationId xmlns:a16="http://schemas.microsoft.com/office/drawing/2014/main" id="{4E397A36-BD08-2248-9008-A37004ECD082}"/>
              </a:ext>
            </a:extLst>
          </p:cNvPr>
          <p:cNvSpPr/>
          <p:nvPr/>
        </p:nvSpPr>
        <p:spPr>
          <a:xfrm>
            <a:off x="14693577" y="7262068"/>
            <a:ext cx="578732" cy="542560"/>
          </a:xfrm>
          <a:custGeom>
            <a:avLst/>
            <a:gdLst>
              <a:gd name="connsiteX0" fmla="*/ 392623 w 571086"/>
              <a:gd name="connsiteY0" fmla="*/ 0 h 535393"/>
              <a:gd name="connsiteX1" fmla="*/ 392623 w 571086"/>
              <a:gd name="connsiteY1" fmla="*/ 107079 h 535393"/>
              <a:gd name="connsiteX2" fmla="*/ 249851 w 571086"/>
              <a:gd name="connsiteY2" fmla="*/ 107079 h 535393"/>
              <a:gd name="connsiteX3" fmla="*/ 249851 w 571086"/>
              <a:gd name="connsiteY3" fmla="*/ 214157 h 535393"/>
              <a:gd name="connsiteX4" fmla="*/ 107079 w 571086"/>
              <a:gd name="connsiteY4" fmla="*/ 214157 h 535393"/>
              <a:gd name="connsiteX5" fmla="*/ 107079 w 571086"/>
              <a:gd name="connsiteY5" fmla="*/ 321236 h 535393"/>
              <a:gd name="connsiteX6" fmla="*/ 0 w 571086"/>
              <a:gd name="connsiteY6" fmla="*/ 321236 h 535393"/>
              <a:gd name="connsiteX7" fmla="*/ 0 w 571086"/>
              <a:gd name="connsiteY7" fmla="*/ 535394 h 535393"/>
              <a:gd name="connsiteX8" fmla="*/ 571087 w 571086"/>
              <a:gd name="connsiteY8" fmla="*/ 535394 h 535393"/>
              <a:gd name="connsiteX9" fmla="*/ 571087 w 571086"/>
              <a:gd name="connsiteY9" fmla="*/ 0 h 53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086" h="535393">
                <a:moveTo>
                  <a:pt x="392623" y="0"/>
                </a:moveTo>
                <a:lnTo>
                  <a:pt x="392623" y="107079"/>
                </a:lnTo>
                <a:lnTo>
                  <a:pt x="249851" y="107079"/>
                </a:lnTo>
                <a:lnTo>
                  <a:pt x="249851" y="214157"/>
                </a:lnTo>
                <a:lnTo>
                  <a:pt x="107079" y="214157"/>
                </a:lnTo>
                <a:lnTo>
                  <a:pt x="107079" y="321236"/>
                </a:lnTo>
                <a:lnTo>
                  <a:pt x="0" y="321236"/>
                </a:lnTo>
                <a:lnTo>
                  <a:pt x="0" y="535394"/>
                </a:lnTo>
                <a:lnTo>
                  <a:pt x="571087" y="535394"/>
                </a:lnTo>
                <a:lnTo>
                  <a:pt x="571087" y="0"/>
                </a:lnTo>
                <a:close/>
              </a:path>
            </a:pathLst>
          </a:custGeom>
          <a:solidFill>
            <a:schemeClr val="accent3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52">
            <a:extLst>
              <a:ext uri="{FF2B5EF4-FFF2-40B4-BE49-F238E27FC236}">
                <a16:creationId xmlns:a16="http://schemas.microsoft.com/office/drawing/2014/main" id="{5A286F0E-7DFC-FA40-A51D-C3C7E0964443}"/>
              </a:ext>
            </a:extLst>
          </p:cNvPr>
          <p:cNvSpPr/>
          <p:nvPr/>
        </p:nvSpPr>
        <p:spPr>
          <a:xfrm>
            <a:off x="14693577" y="7225897"/>
            <a:ext cx="217024" cy="217024"/>
          </a:xfrm>
          <a:custGeom>
            <a:avLst/>
            <a:gdLst>
              <a:gd name="connsiteX0" fmla="*/ 53539 w 214157"/>
              <a:gd name="connsiteY0" fmla="*/ 214157 h 214157"/>
              <a:gd name="connsiteX1" fmla="*/ 151695 w 214157"/>
              <a:gd name="connsiteY1" fmla="*/ 116002 h 214157"/>
              <a:gd name="connsiteX2" fmla="*/ 214157 w 214157"/>
              <a:gd name="connsiteY2" fmla="*/ 178464 h 214157"/>
              <a:gd name="connsiteX3" fmla="*/ 214157 w 214157"/>
              <a:gd name="connsiteY3" fmla="*/ 0 h 214157"/>
              <a:gd name="connsiteX4" fmla="*/ 35693 w 214157"/>
              <a:gd name="connsiteY4" fmla="*/ 0 h 214157"/>
              <a:gd name="connsiteX5" fmla="*/ 98156 w 214157"/>
              <a:gd name="connsiteY5" fmla="*/ 62462 h 214157"/>
              <a:gd name="connsiteX6" fmla="*/ 0 w 214157"/>
              <a:gd name="connsiteY6" fmla="*/ 160618 h 2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157" h="214157">
                <a:moveTo>
                  <a:pt x="53539" y="214157"/>
                </a:moveTo>
                <a:lnTo>
                  <a:pt x="151695" y="116002"/>
                </a:lnTo>
                <a:lnTo>
                  <a:pt x="214157" y="178464"/>
                </a:lnTo>
                <a:lnTo>
                  <a:pt x="214157" y="0"/>
                </a:lnTo>
                <a:lnTo>
                  <a:pt x="35693" y="0"/>
                </a:lnTo>
                <a:lnTo>
                  <a:pt x="98156" y="62462"/>
                </a:lnTo>
                <a:lnTo>
                  <a:pt x="0" y="160618"/>
                </a:lnTo>
                <a:close/>
              </a:path>
            </a:pathLst>
          </a:custGeom>
          <a:solidFill>
            <a:schemeClr val="accent3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8FC0E7-ADAD-7444-AF89-42B101169621}"/>
              </a:ext>
            </a:extLst>
          </p:cNvPr>
          <p:cNvSpPr/>
          <p:nvPr/>
        </p:nvSpPr>
        <p:spPr>
          <a:xfrm>
            <a:off x="2747951" y="98331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A5E91-2D11-4746-9D70-3073379EEB7B}"/>
              </a:ext>
            </a:extLst>
          </p:cNvPr>
          <p:cNvSpPr txBox="1"/>
          <p:nvPr/>
        </p:nvSpPr>
        <p:spPr>
          <a:xfrm>
            <a:off x="2213750" y="104078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97950-2678-F744-8E32-FF43996EBD44}"/>
              </a:ext>
            </a:extLst>
          </p:cNvPr>
          <p:cNvSpPr/>
          <p:nvPr/>
        </p:nvSpPr>
        <p:spPr>
          <a:xfrm>
            <a:off x="8242118" y="98331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2A589B-0C24-4C49-9547-562DF671D4D2}"/>
              </a:ext>
            </a:extLst>
          </p:cNvPr>
          <p:cNvSpPr txBox="1"/>
          <p:nvPr/>
        </p:nvSpPr>
        <p:spPr>
          <a:xfrm>
            <a:off x="7707917" y="104078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854EEE-562F-314C-AC03-59D399F4D348}"/>
              </a:ext>
            </a:extLst>
          </p:cNvPr>
          <p:cNvSpPr/>
          <p:nvPr/>
        </p:nvSpPr>
        <p:spPr>
          <a:xfrm>
            <a:off x="13622439" y="9833154"/>
            <a:ext cx="2721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1246A-3BAC-E144-BB64-7564F5E5198B}"/>
              </a:ext>
            </a:extLst>
          </p:cNvPr>
          <p:cNvSpPr txBox="1"/>
          <p:nvPr/>
        </p:nvSpPr>
        <p:spPr>
          <a:xfrm>
            <a:off x="13245555" y="104078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1662E4-1514-0942-8B8B-90F77579D89E}"/>
              </a:ext>
            </a:extLst>
          </p:cNvPr>
          <p:cNvSpPr/>
          <p:nvPr/>
        </p:nvSpPr>
        <p:spPr>
          <a:xfrm>
            <a:off x="19317394" y="98331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0283D-4152-4A4F-9A7E-35A76ADD0B4F}"/>
              </a:ext>
            </a:extLst>
          </p:cNvPr>
          <p:cNvSpPr txBox="1"/>
          <p:nvPr/>
        </p:nvSpPr>
        <p:spPr>
          <a:xfrm>
            <a:off x="18783193" y="104078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72711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43">
            <a:extLst>
              <a:ext uri="{FF2B5EF4-FFF2-40B4-BE49-F238E27FC236}">
                <a16:creationId xmlns:a16="http://schemas.microsoft.com/office/drawing/2014/main" id="{059377BE-F8FC-6646-A74C-7CE6C86CD31C}"/>
              </a:ext>
            </a:extLst>
          </p:cNvPr>
          <p:cNvSpPr>
            <a:spLocks/>
          </p:cNvSpPr>
          <p:nvPr/>
        </p:nvSpPr>
        <p:spPr bwMode="auto">
          <a:xfrm>
            <a:off x="10185302" y="4738501"/>
            <a:ext cx="1122306" cy="3225589"/>
          </a:xfrm>
          <a:custGeom>
            <a:avLst/>
            <a:gdLst>
              <a:gd name="T0" fmla="*/ 0 w 1217"/>
              <a:gd name="T1" fmla="*/ 0 h 3494"/>
              <a:gd name="T2" fmla="*/ 0 w 1217"/>
              <a:gd name="T3" fmla="*/ 3494 h 3494"/>
              <a:gd name="T4" fmla="*/ 89 w 1217"/>
              <a:gd name="T5" fmla="*/ 3455 h 3494"/>
              <a:gd name="T6" fmla="*/ 260 w 1217"/>
              <a:gd name="T7" fmla="*/ 3364 h 3494"/>
              <a:gd name="T8" fmla="*/ 420 w 1217"/>
              <a:gd name="T9" fmla="*/ 3256 h 3494"/>
              <a:gd name="T10" fmla="*/ 569 w 1217"/>
              <a:gd name="T11" fmla="*/ 3134 h 3494"/>
              <a:gd name="T12" fmla="*/ 704 w 1217"/>
              <a:gd name="T13" fmla="*/ 2999 h 3494"/>
              <a:gd name="T14" fmla="*/ 826 w 1217"/>
              <a:gd name="T15" fmla="*/ 2850 h 3494"/>
              <a:gd name="T16" fmla="*/ 934 w 1217"/>
              <a:gd name="T17" fmla="*/ 2689 h 3494"/>
              <a:gd name="T18" fmla="*/ 1026 w 1217"/>
              <a:gd name="T19" fmla="*/ 2520 h 3494"/>
              <a:gd name="T20" fmla="*/ 1065 w 1217"/>
              <a:gd name="T21" fmla="*/ 2430 h 3494"/>
              <a:gd name="T22" fmla="*/ 1100 w 1217"/>
              <a:gd name="T23" fmla="*/ 2343 h 3494"/>
              <a:gd name="T24" fmla="*/ 1156 w 1217"/>
              <a:gd name="T25" fmla="*/ 2158 h 3494"/>
              <a:gd name="T26" fmla="*/ 1195 w 1217"/>
              <a:gd name="T27" fmla="*/ 1968 h 3494"/>
              <a:gd name="T28" fmla="*/ 1214 w 1217"/>
              <a:gd name="T29" fmla="*/ 1773 h 3494"/>
              <a:gd name="T30" fmla="*/ 1217 w 1217"/>
              <a:gd name="T31" fmla="*/ 1672 h 3494"/>
              <a:gd name="T32" fmla="*/ 1217 w 1217"/>
              <a:gd name="T33" fmla="*/ 0 h 3494"/>
              <a:gd name="T34" fmla="*/ 0 w 1217"/>
              <a:gd name="T35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17" h="3494">
                <a:moveTo>
                  <a:pt x="0" y="0"/>
                </a:moveTo>
                <a:lnTo>
                  <a:pt x="0" y="3494"/>
                </a:lnTo>
                <a:lnTo>
                  <a:pt x="89" y="3455"/>
                </a:lnTo>
                <a:lnTo>
                  <a:pt x="260" y="3364"/>
                </a:lnTo>
                <a:lnTo>
                  <a:pt x="420" y="3256"/>
                </a:lnTo>
                <a:lnTo>
                  <a:pt x="569" y="3134"/>
                </a:lnTo>
                <a:lnTo>
                  <a:pt x="704" y="2999"/>
                </a:lnTo>
                <a:lnTo>
                  <a:pt x="826" y="2850"/>
                </a:lnTo>
                <a:lnTo>
                  <a:pt x="934" y="2689"/>
                </a:lnTo>
                <a:lnTo>
                  <a:pt x="1026" y="2520"/>
                </a:lnTo>
                <a:lnTo>
                  <a:pt x="1065" y="2430"/>
                </a:lnTo>
                <a:lnTo>
                  <a:pt x="1100" y="2343"/>
                </a:lnTo>
                <a:lnTo>
                  <a:pt x="1156" y="2158"/>
                </a:lnTo>
                <a:lnTo>
                  <a:pt x="1195" y="1968"/>
                </a:lnTo>
                <a:lnTo>
                  <a:pt x="1214" y="1773"/>
                </a:lnTo>
                <a:lnTo>
                  <a:pt x="1217" y="1672"/>
                </a:lnTo>
                <a:lnTo>
                  <a:pt x="121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A65D2378-B1A8-D446-87C5-75D85BFC09DC}"/>
              </a:ext>
            </a:extLst>
          </p:cNvPr>
          <p:cNvSpPr>
            <a:spLocks/>
          </p:cNvSpPr>
          <p:nvPr/>
        </p:nvSpPr>
        <p:spPr bwMode="auto">
          <a:xfrm>
            <a:off x="6388862" y="6645034"/>
            <a:ext cx="4780190" cy="1748580"/>
          </a:xfrm>
          <a:custGeom>
            <a:avLst/>
            <a:gdLst>
              <a:gd name="T0" fmla="*/ 1656 w 5174"/>
              <a:gd name="T1" fmla="*/ 364 h 1892"/>
              <a:gd name="T2" fmla="*/ 2019 w 5174"/>
              <a:gd name="T3" fmla="*/ 0 h 1892"/>
              <a:gd name="T4" fmla="*/ 940 w 5174"/>
              <a:gd name="T5" fmla="*/ 0 h 1892"/>
              <a:gd name="T6" fmla="*/ 576 w 5174"/>
              <a:gd name="T7" fmla="*/ 364 h 1892"/>
              <a:gd name="T8" fmla="*/ 576 w 5174"/>
              <a:gd name="T9" fmla="*/ 364 h 1892"/>
              <a:gd name="T10" fmla="*/ 29 w 5174"/>
              <a:gd name="T11" fmla="*/ 911 h 1892"/>
              <a:gd name="T12" fmla="*/ 29 w 5174"/>
              <a:gd name="T13" fmla="*/ 911 h 1892"/>
              <a:gd name="T14" fmla="*/ 0 w 5174"/>
              <a:gd name="T15" fmla="*/ 940 h 1892"/>
              <a:gd name="T16" fmla="*/ 7 w 5174"/>
              <a:gd name="T17" fmla="*/ 946 h 1892"/>
              <a:gd name="T18" fmla="*/ 0 w 5174"/>
              <a:gd name="T19" fmla="*/ 953 h 1892"/>
              <a:gd name="T20" fmla="*/ 29 w 5174"/>
              <a:gd name="T21" fmla="*/ 982 h 1892"/>
              <a:gd name="T22" fmla="*/ 428 w 5174"/>
              <a:gd name="T23" fmla="*/ 1380 h 1892"/>
              <a:gd name="T24" fmla="*/ 627 w 5174"/>
              <a:gd name="T25" fmla="*/ 1579 h 1892"/>
              <a:gd name="T26" fmla="*/ 627 w 5174"/>
              <a:gd name="T27" fmla="*/ 1579 h 1892"/>
              <a:gd name="T28" fmla="*/ 940 w 5174"/>
              <a:gd name="T29" fmla="*/ 1892 h 1892"/>
              <a:gd name="T30" fmla="*/ 2019 w 5174"/>
              <a:gd name="T31" fmla="*/ 1892 h 1892"/>
              <a:gd name="T32" fmla="*/ 1707 w 5174"/>
              <a:gd name="T33" fmla="*/ 1579 h 1892"/>
              <a:gd name="T34" fmla="*/ 3351 w 5174"/>
              <a:gd name="T35" fmla="*/ 1579 h 1892"/>
              <a:gd name="T36" fmla="*/ 3452 w 5174"/>
              <a:gd name="T37" fmla="*/ 1577 h 1892"/>
              <a:gd name="T38" fmla="*/ 3648 w 5174"/>
              <a:gd name="T39" fmla="*/ 1557 h 1892"/>
              <a:gd name="T40" fmla="*/ 3838 w 5174"/>
              <a:gd name="T41" fmla="*/ 1520 h 1892"/>
              <a:gd name="T42" fmla="*/ 4021 w 5174"/>
              <a:gd name="T43" fmla="*/ 1464 h 1892"/>
              <a:gd name="T44" fmla="*/ 4109 w 5174"/>
              <a:gd name="T45" fmla="*/ 1428 h 1892"/>
              <a:gd name="T46" fmla="*/ 4198 w 5174"/>
              <a:gd name="T47" fmla="*/ 1389 h 1892"/>
              <a:gd name="T48" fmla="*/ 4369 w 5174"/>
              <a:gd name="T49" fmla="*/ 1298 h 1892"/>
              <a:gd name="T50" fmla="*/ 4529 w 5174"/>
              <a:gd name="T51" fmla="*/ 1190 h 1892"/>
              <a:gd name="T52" fmla="*/ 4678 w 5174"/>
              <a:gd name="T53" fmla="*/ 1068 h 1892"/>
              <a:gd name="T54" fmla="*/ 4813 w 5174"/>
              <a:gd name="T55" fmla="*/ 933 h 1892"/>
              <a:gd name="T56" fmla="*/ 4935 w 5174"/>
              <a:gd name="T57" fmla="*/ 784 h 1892"/>
              <a:gd name="T58" fmla="*/ 5043 w 5174"/>
              <a:gd name="T59" fmla="*/ 623 h 1892"/>
              <a:gd name="T60" fmla="*/ 5135 w 5174"/>
              <a:gd name="T61" fmla="*/ 454 h 1892"/>
              <a:gd name="T62" fmla="*/ 5174 w 5174"/>
              <a:gd name="T63" fmla="*/ 364 h 1892"/>
              <a:gd name="T64" fmla="*/ 1656 w 5174"/>
              <a:gd name="T65" fmla="*/ 364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74" h="1892">
                <a:moveTo>
                  <a:pt x="1656" y="364"/>
                </a:moveTo>
                <a:lnTo>
                  <a:pt x="2019" y="0"/>
                </a:lnTo>
                <a:lnTo>
                  <a:pt x="940" y="0"/>
                </a:lnTo>
                <a:lnTo>
                  <a:pt x="576" y="364"/>
                </a:lnTo>
                <a:lnTo>
                  <a:pt x="576" y="364"/>
                </a:lnTo>
                <a:lnTo>
                  <a:pt x="29" y="911"/>
                </a:lnTo>
                <a:lnTo>
                  <a:pt x="29" y="911"/>
                </a:lnTo>
                <a:lnTo>
                  <a:pt x="0" y="940"/>
                </a:lnTo>
                <a:lnTo>
                  <a:pt x="7" y="946"/>
                </a:lnTo>
                <a:lnTo>
                  <a:pt x="0" y="953"/>
                </a:lnTo>
                <a:lnTo>
                  <a:pt x="29" y="982"/>
                </a:lnTo>
                <a:lnTo>
                  <a:pt x="428" y="1380"/>
                </a:lnTo>
                <a:lnTo>
                  <a:pt x="627" y="1579"/>
                </a:lnTo>
                <a:lnTo>
                  <a:pt x="627" y="1579"/>
                </a:lnTo>
                <a:lnTo>
                  <a:pt x="940" y="1892"/>
                </a:lnTo>
                <a:lnTo>
                  <a:pt x="2019" y="1892"/>
                </a:lnTo>
                <a:lnTo>
                  <a:pt x="1707" y="1579"/>
                </a:lnTo>
                <a:lnTo>
                  <a:pt x="3351" y="1579"/>
                </a:lnTo>
                <a:lnTo>
                  <a:pt x="3452" y="1577"/>
                </a:lnTo>
                <a:lnTo>
                  <a:pt x="3648" y="1557"/>
                </a:lnTo>
                <a:lnTo>
                  <a:pt x="3838" y="1520"/>
                </a:lnTo>
                <a:lnTo>
                  <a:pt x="4021" y="1464"/>
                </a:lnTo>
                <a:lnTo>
                  <a:pt x="4109" y="1428"/>
                </a:lnTo>
                <a:lnTo>
                  <a:pt x="4198" y="1389"/>
                </a:lnTo>
                <a:lnTo>
                  <a:pt x="4369" y="1298"/>
                </a:lnTo>
                <a:lnTo>
                  <a:pt x="4529" y="1190"/>
                </a:lnTo>
                <a:lnTo>
                  <a:pt x="4678" y="1068"/>
                </a:lnTo>
                <a:lnTo>
                  <a:pt x="4813" y="933"/>
                </a:lnTo>
                <a:lnTo>
                  <a:pt x="4935" y="784"/>
                </a:lnTo>
                <a:lnTo>
                  <a:pt x="5043" y="623"/>
                </a:lnTo>
                <a:lnTo>
                  <a:pt x="5135" y="454"/>
                </a:lnTo>
                <a:lnTo>
                  <a:pt x="5174" y="364"/>
                </a:lnTo>
                <a:lnTo>
                  <a:pt x="1656" y="3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8">
            <a:extLst>
              <a:ext uri="{FF2B5EF4-FFF2-40B4-BE49-F238E27FC236}">
                <a16:creationId xmlns:a16="http://schemas.microsoft.com/office/drawing/2014/main" id="{986F469C-E5BC-6741-9E73-A934C22262C6}"/>
              </a:ext>
            </a:extLst>
          </p:cNvPr>
          <p:cNvSpPr>
            <a:spLocks/>
          </p:cNvSpPr>
          <p:nvPr/>
        </p:nvSpPr>
        <p:spPr bwMode="auto">
          <a:xfrm>
            <a:off x="11288210" y="4738501"/>
            <a:ext cx="1748580" cy="5738999"/>
          </a:xfrm>
          <a:custGeom>
            <a:avLst/>
            <a:gdLst>
              <a:gd name="T0" fmla="*/ 1893 w 1893"/>
              <a:gd name="T1" fmla="*/ 4196 h 6213"/>
              <a:gd name="T2" fmla="*/ 1555 w 1893"/>
              <a:gd name="T3" fmla="*/ 4534 h 6213"/>
              <a:gd name="T4" fmla="*/ 1555 w 1893"/>
              <a:gd name="T5" fmla="*/ 0 h 6213"/>
              <a:gd name="T6" fmla="*/ 338 w 1893"/>
              <a:gd name="T7" fmla="*/ 0 h 6213"/>
              <a:gd name="T8" fmla="*/ 338 w 1893"/>
              <a:gd name="T9" fmla="*/ 4534 h 6213"/>
              <a:gd name="T10" fmla="*/ 0 w 1893"/>
              <a:gd name="T11" fmla="*/ 4196 h 6213"/>
              <a:gd name="T12" fmla="*/ 0 w 1893"/>
              <a:gd name="T13" fmla="*/ 5275 h 6213"/>
              <a:gd name="T14" fmla="*/ 338 w 1893"/>
              <a:gd name="T15" fmla="*/ 5613 h 6213"/>
              <a:gd name="T16" fmla="*/ 338 w 1893"/>
              <a:gd name="T17" fmla="*/ 5613 h 6213"/>
              <a:gd name="T18" fmla="*/ 338 w 1893"/>
              <a:gd name="T19" fmla="*/ 5613 h 6213"/>
              <a:gd name="T20" fmla="*/ 940 w 1893"/>
              <a:gd name="T21" fmla="*/ 6213 h 6213"/>
              <a:gd name="T22" fmla="*/ 946 w 1893"/>
              <a:gd name="T23" fmla="*/ 6207 h 6213"/>
              <a:gd name="T24" fmla="*/ 953 w 1893"/>
              <a:gd name="T25" fmla="*/ 6213 h 6213"/>
              <a:gd name="T26" fmla="*/ 1553 w 1893"/>
              <a:gd name="T27" fmla="*/ 5613 h 6213"/>
              <a:gd name="T28" fmla="*/ 1555 w 1893"/>
              <a:gd name="T29" fmla="*/ 5613 h 6213"/>
              <a:gd name="T30" fmla="*/ 1555 w 1893"/>
              <a:gd name="T31" fmla="*/ 5613 h 6213"/>
              <a:gd name="T32" fmla="*/ 1893 w 1893"/>
              <a:gd name="T33" fmla="*/ 5275 h 6213"/>
              <a:gd name="T34" fmla="*/ 1893 w 1893"/>
              <a:gd name="T35" fmla="*/ 4196 h 6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93" h="6213">
                <a:moveTo>
                  <a:pt x="1893" y="4196"/>
                </a:moveTo>
                <a:lnTo>
                  <a:pt x="1555" y="4534"/>
                </a:lnTo>
                <a:lnTo>
                  <a:pt x="1555" y="0"/>
                </a:lnTo>
                <a:lnTo>
                  <a:pt x="338" y="0"/>
                </a:lnTo>
                <a:lnTo>
                  <a:pt x="338" y="4534"/>
                </a:lnTo>
                <a:lnTo>
                  <a:pt x="0" y="4196"/>
                </a:lnTo>
                <a:lnTo>
                  <a:pt x="0" y="5275"/>
                </a:lnTo>
                <a:lnTo>
                  <a:pt x="338" y="5613"/>
                </a:lnTo>
                <a:lnTo>
                  <a:pt x="338" y="5613"/>
                </a:lnTo>
                <a:lnTo>
                  <a:pt x="338" y="5613"/>
                </a:lnTo>
                <a:lnTo>
                  <a:pt x="940" y="6213"/>
                </a:lnTo>
                <a:lnTo>
                  <a:pt x="946" y="6207"/>
                </a:lnTo>
                <a:lnTo>
                  <a:pt x="953" y="6213"/>
                </a:lnTo>
                <a:lnTo>
                  <a:pt x="1553" y="5613"/>
                </a:lnTo>
                <a:lnTo>
                  <a:pt x="1555" y="5613"/>
                </a:lnTo>
                <a:lnTo>
                  <a:pt x="1555" y="5613"/>
                </a:lnTo>
                <a:lnTo>
                  <a:pt x="1893" y="5275"/>
                </a:lnTo>
                <a:lnTo>
                  <a:pt x="1893" y="41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2">
            <a:extLst>
              <a:ext uri="{FF2B5EF4-FFF2-40B4-BE49-F238E27FC236}">
                <a16:creationId xmlns:a16="http://schemas.microsoft.com/office/drawing/2014/main" id="{91C20FB9-44A1-7B40-B4F8-54749BFF3F78}"/>
              </a:ext>
            </a:extLst>
          </p:cNvPr>
          <p:cNvSpPr>
            <a:spLocks/>
          </p:cNvSpPr>
          <p:nvPr/>
        </p:nvSpPr>
        <p:spPr bwMode="auto">
          <a:xfrm>
            <a:off x="13097755" y="4738501"/>
            <a:ext cx="1122306" cy="3225589"/>
          </a:xfrm>
          <a:custGeom>
            <a:avLst/>
            <a:gdLst>
              <a:gd name="T0" fmla="*/ 1215 w 1215"/>
              <a:gd name="T1" fmla="*/ 0 h 3494"/>
              <a:gd name="T2" fmla="*/ 1215 w 1215"/>
              <a:gd name="T3" fmla="*/ 3494 h 3494"/>
              <a:gd name="T4" fmla="*/ 1126 w 1215"/>
              <a:gd name="T5" fmla="*/ 3455 h 3494"/>
              <a:gd name="T6" fmla="*/ 956 w 1215"/>
              <a:gd name="T7" fmla="*/ 3364 h 3494"/>
              <a:gd name="T8" fmla="*/ 795 w 1215"/>
              <a:gd name="T9" fmla="*/ 3256 h 3494"/>
              <a:gd name="T10" fmla="*/ 647 w 1215"/>
              <a:gd name="T11" fmla="*/ 3134 h 3494"/>
              <a:gd name="T12" fmla="*/ 511 w 1215"/>
              <a:gd name="T13" fmla="*/ 2999 h 3494"/>
              <a:gd name="T14" fmla="*/ 389 w 1215"/>
              <a:gd name="T15" fmla="*/ 2850 h 3494"/>
              <a:gd name="T16" fmla="*/ 281 w 1215"/>
              <a:gd name="T17" fmla="*/ 2689 h 3494"/>
              <a:gd name="T18" fmla="*/ 189 w 1215"/>
              <a:gd name="T19" fmla="*/ 2520 h 3494"/>
              <a:gd name="T20" fmla="*/ 150 w 1215"/>
              <a:gd name="T21" fmla="*/ 2430 h 3494"/>
              <a:gd name="T22" fmla="*/ 115 w 1215"/>
              <a:gd name="T23" fmla="*/ 2343 h 3494"/>
              <a:gd name="T24" fmla="*/ 59 w 1215"/>
              <a:gd name="T25" fmla="*/ 2158 h 3494"/>
              <a:gd name="T26" fmla="*/ 20 w 1215"/>
              <a:gd name="T27" fmla="*/ 1968 h 3494"/>
              <a:gd name="T28" fmla="*/ 1 w 1215"/>
              <a:gd name="T29" fmla="*/ 1773 h 3494"/>
              <a:gd name="T30" fmla="*/ 0 w 1215"/>
              <a:gd name="T31" fmla="*/ 1672 h 3494"/>
              <a:gd name="T32" fmla="*/ 0 w 1215"/>
              <a:gd name="T33" fmla="*/ 0 h 3494"/>
              <a:gd name="T34" fmla="*/ 1215 w 1215"/>
              <a:gd name="T35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15" h="3494">
                <a:moveTo>
                  <a:pt x="1215" y="0"/>
                </a:moveTo>
                <a:lnTo>
                  <a:pt x="1215" y="3494"/>
                </a:lnTo>
                <a:lnTo>
                  <a:pt x="1126" y="3455"/>
                </a:lnTo>
                <a:lnTo>
                  <a:pt x="956" y="3364"/>
                </a:lnTo>
                <a:lnTo>
                  <a:pt x="795" y="3256"/>
                </a:lnTo>
                <a:lnTo>
                  <a:pt x="647" y="3134"/>
                </a:lnTo>
                <a:lnTo>
                  <a:pt x="511" y="2999"/>
                </a:lnTo>
                <a:lnTo>
                  <a:pt x="389" y="2850"/>
                </a:lnTo>
                <a:lnTo>
                  <a:pt x="281" y="2689"/>
                </a:lnTo>
                <a:lnTo>
                  <a:pt x="189" y="2520"/>
                </a:lnTo>
                <a:lnTo>
                  <a:pt x="150" y="2430"/>
                </a:lnTo>
                <a:lnTo>
                  <a:pt x="115" y="2343"/>
                </a:lnTo>
                <a:lnTo>
                  <a:pt x="59" y="2158"/>
                </a:lnTo>
                <a:lnTo>
                  <a:pt x="20" y="1968"/>
                </a:lnTo>
                <a:lnTo>
                  <a:pt x="1" y="1773"/>
                </a:lnTo>
                <a:lnTo>
                  <a:pt x="0" y="1672"/>
                </a:lnTo>
                <a:lnTo>
                  <a:pt x="0" y="0"/>
                </a:lnTo>
                <a:lnTo>
                  <a:pt x="121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F1BB3437-6EDB-CE4D-844A-C4D47E8D2A9D}"/>
              </a:ext>
            </a:extLst>
          </p:cNvPr>
          <p:cNvSpPr>
            <a:spLocks/>
          </p:cNvSpPr>
          <p:nvPr/>
        </p:nvSpPr>
        <p:spPr bwMode="auto">
          <a:xfrm>
            <a:off x="13239081" y="6645034"/>
            <a:ext cx="4749707" cy="1748580"/>
          </a:xfrm>
          <a:custGeom>
            <a:avLst/>
            <a:gdLst>
              <a:gd name="T0" fmla="*/ 5143 w 5143"/>
              <a:gd name="T1" fmla="*/ 940 h 1892"/>
              <a:gd name="T2" fmla="*/ 4202 w 5143"/>
              <a:gd name="T3" fmla="*/ 0 h 1892"/>
              <a:gd name="T4" fmla="*/ 3124 w 5143"/>
              <a:gd name="T5" fmla="*/ 0 h 1892"/>
              <a:gd name="T6" fmla="*/ 3487 w 5143"/>
              <a:gd name="T7" fmla="*/ 364 h 1892"/>
              <a:gd name="T8" fmla="*/ 0 w 5143"/>
              <a:gd name="T9" fmla="*/ 364 h 1892"/>
              <a:gd name="T10" fmla="*/ 39 w 5143"/>
              <a:gd name="T11" fmla="*/ 454 h 1892"/>
              <a:gd name="T12" fmla="*/ 130 w 5143"/>
              <a:gd name="T13" fmla="*/ 623 h 1892"/>
              <a:gd name="T14" fmla="*/ 238 w 5143"/>
              <a:gd name="T15" fmla="*/ 784 h 1892"/>
              <a:gd name="T16" fmla="*/ 360 w 5143"/>
              <a:gd name="T17" fmla="*/ 933 h 1892"/>
              <a:gd name="T18" fmla="*/ 496 w 5143"/>
              <a:gd name="T19" fmla="*/ 1068 h 1892"/>
              <a:gd name="T20" fmla="*/ 644 w 5143"/>
              <a:gd name="T21" fmla="*/ 1190 h 1892"/>
              <a:gd name="T22" fmla="*/ 805 w 5143"/>
              <a:gd name="T23" fmla="*/ 1298 h 1892"/>
              <a:gd name="T24" fmla="*/ 975 w 5143"/>
              <a:gd name="T25" fmla="*/ 1389 h 1892"/>
              <a:gd name="T26" fmla="*/ 1064 w 5143"/>
              <a:gd name="T27" fmla="*/ 1429 h 1892"/>
              <a:gd name="T28" fmla="*/ 1152 w 5143"/>
              <a:gd name="T29" fmla="*/ 1464 h 1892"/>
              <a:gd name="T30" fmla="*/ 1335 w 5143"/>
              <a:gd name="T31" fmla="*/ 1520 h 1892"/>
              <a:gd name="T32" fmla="*/ 1525 w 5143"/>
              <a:gd name="T33" fmla="*/ 1557 h 1892"/>
              <a:gd name="T34" fmla="*/ 1722 w 5143"/>
              <a:gd name="T35" fmla="*/ 1577 h 1892"/>
              <a:gd name="T36" fmla="*/ 1822 w 5143"/>
              <a:gd name="T37" fmla="*/ 1579 h 1892"/>
              <a:gd name="T38" fmla="*/ 3436 w 5143"/>
              <a:gd name="T39" fmla="*/ 1579 h 1892"/>
              <a:gd name="T40" fmla="*/ 3124 w 5143"/>
              <a:gd name="T41" fmla="*/ 1892 h 1892"/>
              <a:gd name="T42" fmla="*/ 4202 w 5143"/>
              <a:gd name="T43" fmla="*/ 1892 h 1892"/>
              <a:gd name="T44" fmla="*/ 4516 w 5143"/>
              <a:gd name="T45" fmla="*/ 1579 h 1892"/>
              <a:gd name="T46" fmla="*/ 5143 w 5143"/>
              <a:gd name="T47" fmla="*/ 953 h 1892"/>
              <a:gd name="T48" fmla="*/ 5135 w 5143"/>
              <a:gd name="T49" fmla="*/ 947 h 1892"/>
              <a:gd name="T50" fmla="*/ 5143 w 5143"/>
              <a:gd name="T51" fmla="*/ 94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3" h="1892">
                <a:moveTo>
                  <a:pt x="5143" y="940"/>
                </a:moveTo>
                <a:lnTo>
                  <a:pt x="4202" y="0"/>
                </a:lnTo>
                <a:lnTo>
                  <a:pt x="3124" y="0"/>
                </a:lnTo>
                <a:lnTo>
                  <a:pt x="3487" y="364"/>
                </a:lnTo>
                <a:lnTo>
                  <a:pt x="0" y="364"/>
                </a:lnTo>
                <a:lnTo>
                  <a:pt x="39" y="454"/>
                </a:lnTo>
                <a:lnTo>
                  <a:pt x="130" y="623"/>
                </a:lnTo>
                <a:lnTo>
                  <a:pt x="238" y="784"/>
                </a:lnTo>
                <a:lnTo>
                  <a:pt x="360" y="933"/>
                </a:lnTo>
                <a:lnTo>
                  <a:pt x="496" y="1068"/>
                </a:lnTo>
                <a:lnTo>
                  <a:pt x="644" y="1190"/>
                </a:lnTo>
                <a:lnTo>
                  <a:pt x="805" y="1298"/>
                </a:lnTo>
                <a:lnTo>
                  <a:pt x="975" y="1389"/>
                </a:lnTo>
                <a:lnTo>
                  <a:pt x="1064" y="1429"/>
                </a:lnTo>
                <a:lnTo>
                  <a:pt x="1152" y="1464"/>
                </a:lnTo>
                <a:lnTo>
                  <a:pt x="1335" y="1520"/>
                </a:lnTo>
                <a:lnTo>
                  <a:pt x="1525" y="1557"/>
                </a:lnTo>
                <a:lnTo>
                  <a:pt x="1722" y="1577"/>
                </a:lnTo>
                <a:lnTo>
                  <a:pt x="1822" y="1579"/>
                </a:lnTo>
                <a:lnTo>
                  <a:pt x="3436" y="1579"/>
                </a:lnTo>
                <a:lnTo>
                  <a:pt x="3124" y="1892"/>
                </a:lnTo>
                <a:lnTo>
                  <a:pt x="4202" y="1892"/>
                </a:lnTo>
                <a:lnTo>
                  <a:pt x="4516" y="1579"/>
                </a:lnTo>
                <a:lnTo>
                  <a:pt x="5143" y="953"/>
                </a:lnTo>
                <a:lnTo>
                  <a:pt x="5135" y="947"/>
                </a:lnTo>
                <a:lnTo>
                  <a:pt x="5143" y="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00417F-4392-A143-8520-27E10872AAF8}"/>
              </a:ext>
            </a:extLst>
          </p:cNvPr>
          <p:cNvGrpSpPr/>
          <p:nvPr/>
        </p:nvGrpSpPr>
        <p:grpSpPr>
          <a:xfrm>
            <a:off x="1841544" y="6741679"/>
            <a:ext cx="4282889" cy="1651935"/>
            <a:chOff x="14388294" y="2285324"/>
            <a:chExt cx="4282889" cy="16519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E59619-0767-B246-A62E-7777A972D3A9}"/>
                </a:ext>
              </a:extLst>
            </p:cNvPr>
            <p:cNvSpPr/>
            <p:nvPr/>
          </p:nvSpPr>
          <p:spPr>
            <a:xfrm>
              <a:off x="14388294" y="2285324"/>
              <a:ext cx="428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B7219E-CA04-E244-A7BA-45260A46B735}"/>
                </a:ext>
              </a:extLst>
            </p:cNvPr>
            <p:cNvSpPr txBox="1"/>
            <p:nvPr/>
          </p:nvSpPr>
          <p:spPr>
            <a:xfrm>
              <a:off x="14388295" y="2860041"/>
              <a:ext cx="4282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4FD100-8C59-DD45-98B2-A450D7F81CD6}"/>
              </a:ext>
            </a:extLst>
          </p:cNvPr>
          <p:cNvGrpSpPr/>
          <p:nvPr/>
        </p:nvGrpSpPr>
        <p:grpSpPr>
          <a:xfrm>
            <a:off x="18253216" y="6741679"/>
            <a:ext cx="4282889" cy="1651935"/>
            <a:chOff x="14388294" y="2285324"/>
            <a:chExt cx="4282889" cy="16519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70933E-54E2-0F46-92F0-942D7BDF8C15}"/>
                </a:ext>
              </a:extLst>
            </p:cNvPr>
            <p:cNvSpPr/>
            <p:nvPr/>
          </p:nvSpPr>
          <p:spPr>
            <a:xfrm>
              <a:off x="14388294" y="2285324"/>
              <a:ext cx="428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805AF5-326E-FD4A-B55B-5595E34605E5}"/>
                </a:ext>
              </a:extLst>
            </p:cNvPr>
            <p:cNvSpPr txBox="1"/>
            <p:nvPr/>
          </p:nvSpPr>
          <p:spPr>
            <a:xfrm>
              <a:off x="14388295" y="2860041"/>
              <a:ext cx="4282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77EE63-DD4A-424E-8C71-41470FC5E50A}"/>
              </a:ext>
            </a:extLst>
          </p:cNvPr>
          <p:cNvGrpSpPr/>
          <p:nvPr/>
        </p:nvGrpSpPr>
        <p:grpSpPr>
          <a:xfrm>
            <a:off x="10021055" y="10732098"/>
            <a:ext cx="4282889" cy="1651935"/>
            <a:chOff x="14388294" y="2285324"/>
            <a:chExt cx="4282889" cy="165193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342B43-6227-874A-B180-0E4AD34ED40F}"/>
                </a:ext>
              </a:extLst>
            </p:cNvPr>
            <p:cNvSpPr/>
            <p:nvPr/>
          </p:nvSpPr>
          <p:spPr>
            <a:xfrm>
              <a:off x="14388294" y="2285324"/>
              <a:ext cx="428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8BFF9F-F803-FF40-AC8F-432DFF8EC32A}"/>
                </a:ext>
              </a:extLst>
            </p:cNvPr>
            <p:cNvSpPr txBox="1"/>
            <p:nvPr/>
          </p:nvSpPr>
          <p:spPr>
            <a:xfrm>
              <a:off x="14388295" y="2860041"/>
              <a:ext cx="42828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8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7C6FEF-DDB2-E644-A11E-A8A9B22E3627}"/>
              </a:ext>
            </a:extLst>
          </p:cNvPr>
          <p:cNvSpPr/>
          <p:nvPr/>
        </p:nvSpPr>
        <p:spPr>
          <a:xfrm>
            <a:off x="15627930" y="9570357"/>
            <a:ext cx="2304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D809D3-372F-B341-801F-3DDF1848C896}"/>
              </a:ext>
            </a:extLst>
          </p:cNvPr>
          <p:cNvSpPr/>
          <p:nvPr/>
        </p:nvSpPr>
        <p:spPr>
          <a:xfrm>
            <a:off x="12115677" y="10896499"/>
            <a:ext cx="306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C362B-7A49-9444-9854-A4E4806A84C0}"/>
              </a:ext>
            </a:extLst>
          </p:cNvPr>
          <p:cNvGrpSpPr/>
          <p:nvPr/>
        </p:nvGrpSpPr>
        <p:grpSpPr>
          <a:xfrm>
            <a:off x="-1" y="5313651"/>
            <a:ext cx="15461674" cy="6434675"/>
            <a:chOff x="-1" y="5327034"/>
            <a:chExt cx="12188826" cy="5072616"/>
          </a:xfrm>
        </p:grpSpPr>
        <p:sp>
          <p:nvSpPr>
            <p:cNvPr id="22" name="Isosceles Triangle 109">
              <a:extLst>
                <a:ext uri="{FF2B5EF4-FFF2-40B4-BE49-F238E27FC236}">
                  <a16:creationId xmlns:a16="http://schemas.microsoft.com/office/drawing/2014/main" id="{54D4CFDD-78DC-0540-B7E1-2E81BA3B3B11}"/>
                </a:ext>
              </a:extLst>
            </p:cNvPr>
            <p:cNvSpPr/>
            <p:nvPr/>
          </p:nvSpPr>
          <p:spPr>
            <a:xfrm rot="5400000" flipH="1">
              <a:off x="8972444" y="9322167"/>
              <a:ext cx="1157296" cy="99767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4">
              <a:extLst>
                <a:ext uri="{FF2B5EF4-FFF2-40B4-BE49-F238E27FC236}">
                  <a16:creationId xmlns:a16="http://schemas.microsoft.com/office/drawing/2014/main" id="{BE9A15A5-8CAA-104A-ADAE-432B5E335C84}"/>
                </a:ext>
              </a:extLst>
            </p:cNvPr>
            <p:cNvSpPr/>
            <p:nvPr/>
          </p:nvSpPr>
          <p:spPr>
            <a:xfrm rot="5400000" flipH="1">
              <a:off x="11111342" y="8435147"/>
              <a:ext cx="1157296" cy="9976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49C3A1BC-A1ED-914C-8057-F0BF60D3DB54}"/>
                </a:ext>
              </a:extLst>
            </p:cNvPr>
            <p:cNvSpPr/>
            <p:nvPr/>
          </p:nvSpPr>
          <p:spPr>
            <a:xfrm flipH="1">
              <a:off x="2956544" y="7017788"/>
              <a:ext cx="6627164" cy="319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21207" y="0"/>
                  </a:moveTo>
                  <a:lnTo>
                    <a:pt x="18218" y="0"/>
                  </a:lnTo>
                  <a:cubicBezTo>
                    <a:pt x="18612" y="1523"/>
                    <a:pt x="18821" y="3210"/>
                    <a:pt x="18821" y="5006"/>
                  </a:cubicBezTo>
                  <a:cubicBezTo>
                    <a:pt x="18821" y="10936"/>
                    <a:pt x="16383" y="15833"/>
                    <a:pt x="13500" y="15833"/>
                  </a:cubicBezTo>
                  <a:lnTo>
                    <a:pt x="7576" y="15833"/>
                  </a:lnTo>
                  <a:lnTo>
                    <a:pt x="1389" y="15833"/>
                  </a:lnTo>
                  <a:cubicBezTo>
                    <a:pt x="629" y="15833"/>
                    <a:pt x="0" y="17139"/>
                    <a:pt x="0" y="18716"/>
                  </a:cubicBezTo>
                  <a:lnTo>
                    <a:pt x="0" y="18716"/>
                  </a:lnTo>
                  <a:cubicBezTo>
                    <a:pt x="0" y="20294"/>
                    <a:pt x="629" y="21600"/>
                    <a:pt x="1389" y="21600"/>
                  </a:cubicBezTo>
                  <a:lnTo>
                    <a:pt x="13474" y="21600"/>
                  </a:lnTo>
                  <a:cubicBezTo>
                    <a:pt x="17851" y="21600"/>
                    <a:pt x="21574" y="14146"/>
                    <a:pt x="21574" y="5060"/>
                  </a:cubicBezTo>
                  <a:cubicBezTo>
                    <a:pt x="21600" y="3264"/>
                    <a:pt x="21469" y="1578"/>
                    <a:pt x="21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B108AD00-7743-664D-A312-0CC484CB1E0A}"/>
                </a:ext>
              </a:extLst>
            </p:cNvPr>
            <p:cNvSpPr/>
            <p:nvPr/>
          </p:nvSpPr>
          <p:spPr>
            <a:xfrm flipH="1">
              <a:off x="3778781" y="7017788"/>
              <a:ext cx="7978753" cy="234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99" y="0"/>
                  </a:moveTo>
                  <a:lnTo>
                    <a:pt x="17284" y="0"/>
                  </a:lnTo>
                  <a:cubicBezTo>
                    <a:pt x="18440" y="0"/>
                    <a:pt x="19355" y="3266"/>
                    <a:pt x="19290" y="7200"/>
                  </a:cubicBezTo>
                  <a:cubicBezTo>
                    <a:pt x="19246" y="10911"/>
                    <a:pt x="18309" y="13732"/>
                    <a:pt x="17219" y="13732"/>
                  </a:cubicBezTo>
                  <a:lnTo>
                    <a:pt x="13448" y="13732"/>
                  </a:lnTo>
                  <a:lnTo>
                    <a:pt x="10963" y="13732"/>
                  </a:lnTo>
                  <a:lnTo>
                    <a:pt x="1155" y="13732"/>
                  </a:lnTo>
                  <a:cubicBezTo>
                    <a:pt x="523" y="13732"/>
                    <a:pt x="0" y="15513"/>
                    <a:pt x="0" y="17666"/>
                  </a:cubicBezTo>
                  <a:lnTo>
                    <a:pt x="0" y="17666"/>
                  </a:lnTo>
                  <a:cubicBezTo>
                    <a:pt x="0" y="19819"/>
                    <a:pt x="523" y="21600"/>
                    <a:pt x="1155" y="21600"/>
                  </a:cubicBezTo>
                  <a:lnTo>
                    <a:pt x="5950" y="21600"/>
                  </a:lnTo>
                  <a:lnTo>
                    <a:pt x="12249" y="21600"/>
                  </a:lnTo>
                  <a:lnTo>
                    <a:pt x="17175" y="21600"/>
                  </a:lnTo>
                  <a:cubicBezTo>
                    <a:pt x="19551" y="21600"/>
                    <a:pt x="21600" y="14994"/>
                    <a:pt x="21600" y="6829"/>
                  </a:cubicBezTo>
                  <a:cubicBezTo>
                    <a:pt x="21600" y="4379"/>
                    <a:pt x="21426" y="2004"/>
                    <a:pt x="21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A97D77-0FBA-F745-AAA5-0A75EB95C37D}"/>
                </a:ext>
              </a:extLst>
            </p:cNvPr>
            <p:cNvSpPr/>
            <p:nvPr/>
          </p:nvSpPr>
          <p:spPr>
            <a:xfrm>
              <a:off x="0" y="5327034"/>
              <a:ext cx="7812441" cy="3196341"/>
            </a:xfrm>
            <a:custGeom>
              <a:avLst/>
              <a:gdLst>
                <a:gd name="connsiteX0" fmla="*/ 0 w 7812441"/>
                <a:gd name="connsiteY0" fmla="*/ 0 h 3196341"/>
                <a:gd name="connsiteX1" fmla="*/ 5324756 w 7812441"/>
                <a:gd name="connsiteY1" fmla="*/ 0 h 3196341"/>
                <a:gd name="connsiteX2" fmla="*/ 7812441 w 7812441"/>
                <a:gd name="connsiteY2" fmla="*/ 2447569 h 3196341"/>
                <a:gd name="connsiteX3" fmla="*/ 7699791 w 7812441"/>
                <a:gd name="connsiteY3" fmla="*/ 3196341 h 3196341"/>
                <a:gd name="connsiteX4" fmla="*/ 6781858 w 7812441"/>
                <a:gd name="connsiteY4" fmla="*/ 3196341 h 3196341"/>
                <a:gd name="connsiteX5" fmla="*/ 6967159 w 7812441"/>
                <a:gd name="connsiteY5" fmla="*/ 2455560 h 3196341"/>
                <a:gd name="connsiteX6" fmla="*/ 5332511 w 7812441"/>
                <a:gd name="connsiteY6" fmla="*/ 853394 h 3196341"/>
                <a:gd name="connsiteX7" fmla="*/ 3512971 w 7812441"/>
                <a:gd name="connsiteY7" fmla="*/ 853394 h 3196341"/>
                <a:gd name="connsiteX8" fmla="*/ 1194260 w 7812441"/>
                <a:gd name="connsiteY8" fmla="*/ 853394 h 3196341"/>
                <a:gd name="connsiteX9" fmla="*/ 0 w 7812441"/>
                <a:gd name="connsiteY9" fmla="*/ 853394 h 3196341"/>
                <a:gd name="connsiteX10" fmla="*/ 0 w 7812441"/>
                <a:gd name="connsiteY10" fmla="*/ 0 h 31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12441" h="3196341">
                  <a:moveTo>
                    <a:pt x="0" y="0"/>
                  </a:moveTo>
                  <a:lnTo>
                    <a:pt x="5324756" y="0"/>
                  </a:lnTo>
                  <a:cubicBezTo>
                    <a:pt x="6669208" y="0"/>
                    <a:pt x="7812441" y="1103034"/>
                    <a:pt x="7812441" y="2447569"/>
                  </a:cubicBezTo>
                  <a:cubicBezTo>
                    <a:pt x="7812441" y="2705200"/>
                    <a:pt x="7772034" y="2954840"/>
                    <a:pt x="7699791" y="3196341"/>
                  </a:cubicBezTo>
                  <a:lnTo>
                    <a:pt x="6781858" y="3196341"/>
                  </a:lnTo>
                  <a:cubicBezTo>
                    <a:pt x="6902671" y="2970969"/>
                    <a:pt x="6967159" y="2721329"/>
                    <a:pt x="6967159" y="2455560"/>
                  </a:cubicBezTo>
                  <a:cubicBezTo>
                    <a:pt x="6967159" y="1578046"/>
                    <a:pt x="6218200" y="853394"/>
                    <a:pt x="5332511" y="853394"/>
                  </a:cubicBezTo>
                  <a:lnTo>
                    <a:pt x="3512971" y="853394"/>
                  </a:lnTo>
                  <a:lnTo>
                    <a:pt x="1194260" y="853394"/>
                  </a:lnTo>
                  <a:lnTo>
                    <a:pt x="0" y="853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8C8EEED-01FD-A84F-8D0B-537E61684837}"/>
                </a:ext>
              </a:extLst>
            </p:cNvPr>
            <p:cNvSpPr/>
            <p:nvPr/>
          </p:nvSpPr>
          <p:spPr>
            <a:xfrm>
              <a:off x="-1" y="6177445"/>
              <a:ext cx="7007314" cy="2344421"/>
            </a:xfrm>
            <a:custGeom>
              <a:avLst/>
              <a:gdLst>
                <a:gd name="connsiteX0" fmla="*/ 20593 w 7007314"/>
                <a:gd name="connsiteY0" fmla="*/ 0 h 2344421"/>
                <a:gd name="connsiteX1" fmla="*/ 2117216 w 7007314"/>
                <a:gd name="connsiteY1" fmla="*/ 0 h 2344421"/>
                <a:gd name="connsiteX2" fmla="*/ 2132175 w 7007314"/>
                <a:gd name="connsiteY2" fmla="*/ 1508 h 2344421"/>
                <a:gd name="connsiteX3" fmla="*/ 3553306 w 7007314"/>
                <a:gd name="connsiteY3" fmla="*/ 1508 h 2344421"/>
                <a:gd name="connsiteX4" fmla="*/ 5373048 w 7007314"/>
                <a:gd name="connsiteY4" fmla="*/ 1508 h 2344421"/>
                <a:gd name="connsiteX5" fmla="*/ 7007314 w 7007314"/>
                <a:gd name="connsiteY5" fmla="*/ 1603692 h 2344421"/>
                <a:gd name="connsiteX6" fmla="*/ 6822106 w 7007314"/>
                <a:gd name="connsiteY6" fmla="*/ 2344421 h 2344421"/>
                <a:gd name="connsiteX7" fmla="*/ 5413136 w 7007314"/>
                <a:gd name="connsiteY7" fmla="*/ 2344421 h 2344421"/>
                <a:gd name="connsiteX8" fmla="*/ 6153968 w 7007314"/>
                <a:gd name="connsiteY8" fmla="*/ 1563450 h 2344421"/>
                <a:gd name="connsiteX9" fmla="*/ 5389083 w 7007314"/>
                <a:gd name="connsiteY9" fmla="*/ 854936 h 2344421"/>
                <a:gd name="connsiteX10" fmla="*/ 3996148 w 7007314"/>
                <a:gd name="connsiteY10" fmla="*/ 854936 h 2344421"/>
                <a:gd name="connsiteX11" fmla="*/ 3078393 w 7007314"/>
                <a:gd name="connsiteY11" fmla="*/ 854936 h 2344421"/>
                <a:gd name="connsiteX12" fmla="*/ 1661405 w 7007314"/>
                <a:gd name="connsiteY12" fmla="*/ 854936 h 2344421"/>
                <a:gd name="connsiteX13" fmla="*/ 1576002 w 7007314"/>
                <a:gd name="connsiteY13" fmla="*/ 846179 h 2344421"/>
                <a:gd name="connsiteX14" fmla="*/ 1557427 w 7007314"/>
                <a:gd name="connsiteY14" fmla="*/ 840344 h 2344421"/>
                <a:gd name="connsiteX15" fmla="*/ 20593 w 7007314"/>
                <a:gd name="connsiteY15" fmla="*/ 840344 h 2344421"/>
                <a:gd name="connsiteX16" fmla="*/ 0 w 7007314"/>
                <a:gd name="connsiteY16" fmla="*/ 838268 h 2344421"/>
                <a:gd name="connsiteX17" fmla="*/ 0 w 7007314"/>
                <a:gd name="connsiteY17" fmla="*/ 2076 h 2344421"/>
                <a:gd name="connsiteX18" fmla="*/ 20593 w 7007314"/>
                <a:gd name="connsiteY18" fmla="*/ 0 h 234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7314" h="2344421">
                  <a:moveTo>
                    <a:pt x="20593" y="0"/>
                  </a:moveTo>
                  <a:lnTo>
                    <a:pt x="2117216" y="0"/>
                  </a:lnTo>
                  <a:lnTo>
                    <a:pt x="2132175" y="1508"/>
                  </a:lnTo>
                  <a:lnTo>
                    <a:pt x="3553306" y="1508"/>
                  </a:lnTo>
                  <a:lnTo>
                    <a:pt x="5373048" y="1508"/>
                  </a:lnTo>
                  <a:cubicBezTo>
                    <a:pt x="6250447" y="1508"/>
                    <a:pt x="7007314" y="718049"/>
                    <a:pt x="7007314" y="1603692"/>
                  </a:cubicBezTo>
                  <a:cubicBezTo>
                    <a:pt x="7007314" y="1869439"/>
                    <a:pt x="6942906" y="2127051"/>
                    <a:pt x="6822106" y="2344421"/>
                  </a:cubicBezTo>
                  <a:lnTo>
                    <a:pt x="5413136" y="2344421"/>
                  </a:lnTo>
                  <a:cubicBezTo>
                    <a:pt x="5839943" y="2344421"/>
                    <a:pt x="6178021" y="1990164"/>
                    <a:pt x="6153968" y="1563450"/>
                  </a:cubicBezTo>
                  <a:cubicBezTo>
                    <a:pt x="6137665" y="1160925"/>
                    <a:pt x="5791570" y="854936"/>
                    <a:pt x="5389083" y="854936"/>
                  </a:cubicBezTo>
                  <a:lnTo>
                    <a:pt x="3996148" y="854936"/>
                  </a:lnTo>
                  <a:lnTo>
                    <a:pt x="3078393" y="854936"/>
                  </a:lnTo>
                  <a:lnTo>
                    <a:pt x="1661405" y="854936"/>
                  </a:lnTo>
                  <a:cubicBezTo>
                    <a:pt x="1632208" y="854936"/>
                    <a:pt x="1603640" y="851918"/>
                    <a:pt x="1576002" y="846179"/>
                  </a:cubicBezTo>
                  <a:lnTo>
                    <a:pt x="1557427" y="840344"/>
                  </a:lnTo>
                  <a:lnTo>
                    <a:pt x="20593" y="840344"/>
                  </a:lnTo>
                  <a:lnTo>
                    <a:pt x="0" y="838268"/>
                  </a:lnTo>
                  <a:lnTo>
                    <a:pt x="0" y="2076"/>
                  </a:lnTo>
                  <a:lnTo>
                    <a:pt x="20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459EC2-29A9-624E-BBBD-2C47BFD43714}"/>
              </a:ext>
            </a:extLst>
          </p:cNvPr>
          <p:cNvSpPr txBox="1"/>
          <p:nvPr/>
        </p:nvSpPr>
        <p:spPr>
          <a:xfrm flipH="1">
            <a:off x="11291059" y="7051451"/>
            <a:ext cx="10418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 that provides.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3C3F66-76E1-6F42-9769-D72F9F0B9286}"/>
              </a:ext>
            </a:extLst>
          </p:cNvPr>
          <p:cNvGrpSpPr/>
          <p:nvPr/>
        </p:nvGrpSpPr>
        <p:grpSpPr>
          <a:xfrm>
            <a:off x="18342876" y="9468126"/>
            <a:ext cx="758836" cy="758836"/>
            <a:chOff x="3469180" y="7112097"/>
            <a:chExt cx="758836" cy="758836"/>
          </a:xfrm>
          <a:solidFill>
            <a:schemeClr val="accent1">
              <a:lumMod val="75000"/>
            </a:schemeClr>
          </a:solidFill>
        </p:grpSpPr>
        <p:sp>
          <p:nvSpPr>
            <p:cNvPr id="42" name="Forma libre 103">
              <a:extLst>
                <a:ext uri="{FF2B5EF4-FFF2-40B4-BE49-F238E27FC236}">
                  <a16:creationId xmlns:a16="http://schemas.microsoft.com/office/drawing/2014/main" id="{C01DBEE8-B0AA-3E4A-A221-310E6C89419C}"/>
                </a:ext>
              </a:extLst>
            </p:cNvPr>
            <p:cNvSpPr/>
            <p:nvPr/>
          </p:nvSpPr>
          <p:spPr>
            <a:xfrm>
              <a:off x="3469180" y="7112097"/>
              <a:ext cx="758836" cy="758836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04">
              <a:extLst>
                <a:ext uri="{FF2B5EF4-FFF2-40B4-BE49-F238E27FC236}">
                  <a16:creationId xmlns:a16="http://schemas.microsoft.com/office/drawing/2014/main" id="{33861D77-FD7F-064C-A95B-9AF375002298}"/>
                </a:ext>
              </a:extLst>
            </p:cNvPr>
            <p:cNvSpPr/>
            <p:nvPr/>
          </p:nvSpPr>
          <p:spPr>
            <a:xfrm>
              <a:off x="3658888" y="7301805"/>
              <a:ext cx="379418" cy="379418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51E71-8B22-AE45-B8CF-76AD76245890}"/>
              </a:ext>
            </a:extLst>
          </p:cNvPr>
          <p:cNvGrpSpPr/>
          <p:nvPr/>
        </p:nvGrpSpPr>
        <p:grpSpPr>
          <a:xfrm>
            <a:off x="15627930" y="10785075"/>
            <a:ext cx="579452" cy="869177"/>
            <a:chOff x="9105840" y="7082600"/>
            <a:chExt cx="579452" cy="869177"/>
          </a:xfrm>
          <a:solidFill>
            <a:schemeClr val="accent2">
              <a:lumMod val="75000"/>
            </a:schemeClr>
          </a:solidFill>
        </p:grpSpPr>
        <p:sp>
          <p:nvSpPr>
            <p:cNvPr id="55" name="Forma libre 60">
              <a:extLst>
                <a:ext uri="{FF2B5EF4-FFF2-40B4-BE49-F238E27FC236}">
                  <a16:creationId xmlns:a16="http://schemas.microsoft.com/office/drawing/2014/main" id="{AEE3818C-6A69-A345-A2FD-EC007F527EFD}"/>
                </a:ext>
              </a:extLst>
            </p:cNvPr>
            <p:cNvSpPr/>
            <p:nvPr/>
          </p:nvSpPr>
          <p:spPr>
            <a:xfrm>
              <a:off x="9105840" y="7227462"/>
              <a:ext cx="579452" cy="579452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61">
              <a:extLst>
                <a:ext uri="{FF2B5EF4-FFF2-40B4-BE49-F238E27FC236}">
                  <a16:creationId xmlns:a16="http://schemas.microsoft.com/office/drawing/2014/main" id="{B88A5EC1-134C-BD47-9310-9C41388D1EE3}"/>
                </a:ext>
              </a:extLst>
            </p:cNvPr>
            <p:cNvSpPr/>
            <p:nvPr/>
          </p:nvSpPr>
          <p:spPr>
            <a:xfrm>
              <a:off x="9227737" y="7082600"/>
              <a:ext cx="335654" cy="143297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2">
              <a:extLst>
                <a:ext uri="{FF2B5EF4-FFF2-40B4-BE49-F238E27FC236}">
                  <a16:creationId xmlns:a16="http://schemas.microsoft.com/office/drawing/2014/main" id="{225ACA4E-B1C8-4749-B1B6-F6910FF055E6}"/>
                </a:ext>
              </a:extLst>
            </p:cNvPr>
            <p:cNvSpPr/>
            <p:nvPr/>
          </p:nvSpPr>
          <p:spPr>
            <a:xfrm>
              <a:off x="9227739" y="7808480"/>
              <a:ext cx="335657" cy="143297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5178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C92D1177-AED5-EF4A-97E2-1D2C2751E99B}"/>
              </a:ext>
            </a:extLst>
          </p:cNvPr>
          <p:cNvSpPr/>
          <p:nvPr/>
        </p:nvSpPr>
        <p:spPr>
          <a:xfrm>
            <a:off x="7280736" y="8754811"/>
            <a:ext cx="4675638" cy="3783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4" extrusionOk="0">
                <a:moveTo>
                  <a:pt x="20175" y="4203"/>
                </a:moveTo>
                <a:lnTo>
                  <a:pt x="20175" y="8768"/>
                </a:lnTo>
                <a:cubicBezTo>
                  <a:pt x="20175" y="15692"/>
                  <a:pt x="15546" y="21521"/>
                  <a:pt x="9893" y="21392"/>
                </a:cubicBezTo>
                <a:cubicBezTo>
                  <a:pt x="4410" y="21263"/>
                  <a:pt x="0" y="15786"/>
                  <a:pt x="0" y="9046"/>
                </a:cubicBezTo>
                <a:lnTo>
                  <a:pt x="0" y="8456"/>
                </a:lnTo>
                <a:cubicBezTo>
                  <a:pt x="0" y="12872"/>
                  <a:pt x="3005" y="16431"/>
                  <a:pt x="6649" y="16237"/>
                </a:cubicBezTo>
                <a:cubicBezTo>
                  <a:pt x="10083" y="16054"/>
                  <a:pt x="12724" y="12421"/>
                  <a:pt x="12724" y="8213"/>
                </a:cubicBezTo>
                <a:lnTo>
                  <a:pt x="12724" y="4203"/>
                </a:lnTo>
                <a:lnTo>
                  <a:pt x="11432" y="4203"/>
                </a:lnTo>
                <a:lnTo>
                  <a:pt x="15915" y="238"/>
                </a:lnTo>
                <a:cubicBezTo>
                  <a:pt x="16275" y="-79"/>
                  <a:pt x="16757" y="-79"/>
                  <a:pt x="17117" y="238"/>
                </a:cubicBezTo>
                <a:lnTo>
                  <a:pt x="21600" y="4203"/>
                </a:lnTo>
                <a:lnTo>
                  <a:pt x="20175" y="4203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4320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9B5EEAFC-7F9D-6748-963F-2DEB6FF0B7E4}"/>
              </a:ext>
            </a:extLst>
          </p:cNvPr>
          <p:cNvSpPr/>
          <p:nvPr/>
        </p:nvSpPr>
        <p:spPr>
          <a:xfrm>
            <a:off x="4738679" y="4971152"/>
            <a:ext cx="4675638" cy="3783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4" extrusionOk="0">
                <a:moveTo>
                  <a:pt x="20175" y="17191"/>
                </a:moveTo>
                <a:lnTo>
                  <a:pt x="20175" y="12626"/>
                </a:lnTo>
                <a:cubicBezTo>
                  <a:pt x="20175" y="5702"/>
                  <a:pt x="15546" y="-127"/>
                  <a:pt x="9893" y="2"/>
                </a:cubicBezTo>
                <a:cubicBezTo>
                  <a:pt x="4410" y="131"/>
                  <a:pt x="0" y="5608"/>
                  <a:pt x="0" y="12348"/>
                </a:cubicBezTo>
                <a:lnTo>
                  <a:pt x="0" y="12938"/>
                </a:lnTo>
                <a:cubicBezTo>
                  <a:pt x="0" y="8522"/>
                  <a:pt x="3005" y="4963"/>
                  <a:pt x="6649" y="5157"/>
                </a:cubicBezTo>
                <a:cubicBezTo>
                  <a:pt x="10083" y="5340"/>
                  <a:pt x="12724" y="8973"/>
                  <a:pt x="12724" y="13181"/>
                </a:cubicBezTo>
                <a:lnTo>
                  <a:pt x="12724" y="17191"/>
                </a:lnTo>
                <a:lnTo>
                  <a:pt x="11432" y="17191"/>
                </a:lnTo>
                <a:lnTo>
                  <a:pt x="15915" y="21156"/>
                </a:lnTo>
                <a:cubicBezTo>
                  <a:pt x="16275" y="21473"/>
                  <a:pt x="16757" y="21473"/>
                  <a:pt x="17117" y="21156"/>
                </a:cubicBezTo>
                <a:lnTo>
                  <a:pt x="21600" y="17191"/>
                </a:lnTo>
                <a:lnTo>
                  <a:pt x="20175" y="17191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38100" rIns="4320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0FA695A5-CEBB-4140-A870-69C5F0DC0B83}"/>
              </a:ext>
            </a:extLst>
          </p:cNvPr>
          <p:cNvSpPr/>
          <p:nvPr/>
        </p:nvSpPr>
        <p:spPr>
          <a:xfrm>
            <a:off x="4913992" y="6198358"/>
            <a:ext cx="1719833" cy="171983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432226B-D22F-DB40-9589-A5F576539EFE}"/>
              </a:ext>
            </a:extLst>
          </p:cNvPr>
          <p:cNvSpPr/>
          <p:nvPr/>
        </p:nvSpPr>
        <p:spPr>
          <a:xfrm>
            <a:off x="7456049" y="9631387"/>
            <a:ext cx="1719833" cy="171983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F2444CF1-D1EC-774E-87FC-2814DB4DAAFD}"/>
              </a:ext>
            </a:extLst>
          </p:cNvPr>
          <p:cNvSpPr/>
          <p:nvPr/>
        </p:nvSpPr>
        <p:spPr>
          <a:xfrm>
            <a:off x="12393063" y="8754811"/>
            <a:ext cx="4675638" cy="3783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4" extrusionOk="0">
                <a:moveTo>
                  <a:pt x="20175" y="4203"/>
                </a:moveTo>
                <a:lnTo>
                  <a:pt x="20175" y="8768"/>
                </a:lnTo>
                <a:cubicBezTo>
                  <a:pt x="20175" y="15692"/>
                  <a:pt x="15546" y="21521"/>
                  <a:pt x="9893" y="21392"/>
                </a:cubicBezTo>
                <a:cubicBezTo>
                  <a:pt x="4410" y="21263"/>
                  <a:pt x="0" y="15786"/>
                  <a:pt x="0" y="9046"/>
                </a:cubicBezTo>
                <a:lnTo>
                  <a:pt x="0" y="8456"/>
                </a:lnTo>
                <a:cubicBezTo>
                  <a:pt x="0" y="12872"/>
                  <a:pt x="3005" y="16431"/>
                  <a:pt x="6649" y="16237"/>
                </a:cubicBezTo>
                <a:cubicBezTo>
                  <a:pt x="10083" y="16054"/>
                  <a:pt x="12724" y="12421"/>
                  <a:pt x="12724" y="8213"/>
                </a:cubicBezTo>
                <a:lnTo>
                  <a:pt x="12724" y="4203"/>
                </a:lnTo>
                <a:lnTo>
                  <a:pt x="11432" y="4203"/>
                </a:lnTo>
                <a:lnTo>
                  <a:pt x="15915" y="238"/>
                </a:lnTo>
                <a:cubicBezTo>
                  <a:pt x="16275" y="-79"/>
                  <a:pt x="16757" y="-79"/>
                  <a:pt x="17117" y="238"/>
                </a:cubicBezTo>
                <a:lnTo>
                  <a:pt x="21600" y="4203"/>
                </a:lnTo>
                <a:lnTo>
                  <a:pt x="20175" y="4203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4320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A968F2DD-E41C-DD4D-B13E-5572AA0122CF}"/>
              </a:ext>
            </a:extLst>
          </p:cNvPr>
          <p:cNvSpPr/>
          <p:nvPr/>
        </p:nvSpPr>
        <p:spPr>
          <a:xfrm>
            <a:off x="9851006" y="4971152"/>
            <a:ext cx="4675638" cy="3783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4" extrusionOk="0">
                <a:moveTo>
                  <a:pt x="20175" y="17191"/>
                </a:moveTo>
                <a:lnTo>
                  <a:pt x="20175" y="12626"/>
                </a:lnTo>
                <a:cubicBezTo>
                  <a:pt x="20175" y="5702"/>
                  <a:pt x="15546" y="-127"/>
                  <a:pt x="9893" y="2"/>
                </a:cubicBezTo>
                <a:cubicBezTo>
                  <a:pt x="4410" y="131"/>
                  <a:pt x="0" y="5608"/>
                  <a:pt x="0" y="12348"/>
                </a:cubicBezTo>
                <a:lnTo>
                  <a:pt x="0" y="12938"/>
                </a:lnTo>
                <a:cubicBezTo>
                  <a:pt x="0" y="8522"/>
                  <a:pt x="3005" y="4963"/>
                  <a:pt x="6649" y="5157"/>
                </a:cubicBezTo>
                <a:cubicBezTo>
                  <a:pt x="10083" y="5340"/>
                  <a:pt x="12724" y="8973"/>
                  <a:pt x="12724" y="13181"/>
                </a:cubicBezTo>
                <a:lnTo>
                  <a:pt x="12724" y="17191"/>
                </a:lnTo>
                <a:lnTo>
                  <a:pt x="11432" y="17191"/>
                </a:lnTo>
                <a:lnTo>
                  <a:pt x="15915" y="21156"/>
                </a:lnTo>
                <a:cubicBezTo>
                  <a:pt x="16275" y="21473"/>
                  <a:pt x="16757" y="21473"/>
                  <a:pt x="17117" y="21156"/>
                </a:cubicBezTo>
                <a:lnTo>
                  <a:pt x="21600" y="17191"/>
                </a:lnTo>
                <a:lnTo>
                  <a:pt x="20175" y="1719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38100" rIns="4320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18EA8ED7-F3CC-9F4E-B009-F42CE24F973A}"/>
              </a:ext>
            </a:extLst>
          </p:cNvPr>
          <p:cNvSpPr/>
          <p:nvPr/>
        </p:nvSpPr>
        <p:spPr>
          <a:xfrm>
            <a:off x="10026319" y="6198358"/>
            <a:ext cx="1719833" cy="171983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A26436D8-3BC4-0B48-8C1F-E3958B8E04F5}"/>
              </a:ext>
            </a:extLst>
          </p:cNvPr>
          <p:cNvSpPr/>
          <p:nvPr/>
        </p:nvSpPr>
        <p:spPr>
          <a:xfrm>
            <a:off x="12568376" y="9631387"/>
            <a:ext cx="1719833" cy="171983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D0FD3C8C-6952-0442-9010-DBE73B7FB9BE}"/>
              </a:ext>
            </a:extLst>
          </p:cNvPr>
          <p:cNvSpPr/>
          <p:nvPr/>
        </p:nvSpPr>
        <p:spPr>
          <a:xfrm>
            <a:off x="14963333" y="4971152"/>
            <a:ext cx="4675638" cy="3783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4" extrusionOk="0">
                <a:moveTo>
                  <a:pt x="20175" y="17191"/>
                </a:moveTo>
                <a:lnTo>
                  <a:pt x="20175" y="12626"/>
                </a:lnTo>
                <a:cubicBezTo>
                  <a:pt x="20175" y="5702"/>
                  <a:pt x="15546" y="-127"/>
                  <a:pt x="9893" y="2"/>
                </a:cubicBezTo>
                <a:cubicBezTo>
                  <a:pt x="4410" y="131"/>
                  <a:pt x="0" y="5608"/>
                  <a:pt x="0" y="12348"/>
                </a:cubicBezTo>
                <a:lnTo>
                  <a:pt x="0" y="12938"/>
                </a:lnTo>
                <a:cubicBezTo>
                  <a:pt x="0" y="8522"/>
                  <a:pt x="3005" y="4963"/>
                  <a:pt x="6649" y="5157"/>
                </a:cubicBezTo>
                <a:cubicBezTo>
                  <a:pt x="10083" y="5340"/>
                  <a:pt x="12724" y="8973"/>
                  <a:pt x="12724" y="13181"/>
                </a:cubicBezTo>
                <a:lnTo>
                  <a:pt x="12724" y="17191"/>
                </a:lnTo>
                <a:lnTo>
                  <a:pt x="11432" y="17191"/>
                </a:lnTo>
                <a:lnTo>
                  <a:pt x="15915" y="21156"/>
                </a:lnTo>
                <a:cubicBezTo>
                  <a:pt x="16275" y="21473"/>
                  <a:pt x="16757" y="21473"/>
                  <a:pt x="17117" y="21156"/>
                </a:cubicBezTo>
                <a:lnTo>
                  <a:pt x="21600" y="17191"/>
                </a:lnTo>
                <a:lnTo>
                  <a:pt x="20175" y="171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38100" rIns="4320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 sz="3000">
                <a:solidFill>
                  <a:srgbClr val="FFFFFF"/>
                </a:solidFill>
              </a:defRPr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FECD394C-3BE1-6640-9F9A-9B5996201C69}"/>
              </a:ext>
            </a:extLst>
          </p:cNvPr>
          <p:cNvSpPr/>
          <p:nvPr/>
        </p:nvSpPr>
        <p:spPr>
          <a:xfrm>
            <a:off x="15138646" y="6198358"/>
            <a:ext cx="1719833" cy="171983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B2456-100F-7D48-893A-A63CAB842F1C}"/>
              </a:ext>
            </a:extLst>
          </p:cNvPr>
          <p:cNvSpPr/>
          <p:nvPr/>
        </p:nvSpPr>
        <p:spPr>
          <a:xfrm>
            <a:off x="4553753" y="809419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35253B-5A4E-C949-8333-9E2B7E880084}"/>
              </a:ext>
            </a:extLst>
          </p:cNvPr>
          <p:cNvSpPr/>
          <p:nvPr/>
        </p:nvSpPr>
        <p:spPr>
          <a:xfrm>
            <a:off x="7158933" y="884053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B92AB-AB13-FC40-B3DF-2AC592A02CCA}"/>
              </a:ext>
            </a:extLst>
          </p:cNvPr>
          <p:cNvSpPr/>
          <p:nvPr/>
        </p:nvSpPr>
        <p:spPr>
          <a:xfrm>
            <a:off x="9666079" y="8094191"/>
            <a:ext cx="2522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5F130-6AD1-684B-957E-DB81A5883EBB}"/>
              </a:ext>
            </a:extLst>
          </p:cNvPr>
          <p:cNvSpPr/>
          <p:nvPr/>
        </p:nvSpPr>
        <p:spPr>
          <a:xfrm>
            <a:off x="12290572" y="884053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98CB1-5CA2-FE4E-9B55-CA4195AEF80D}"/>
              </a:ext>
            </a:extLst>
          </p:cNvPr>
          <p:cNvSpPr/>
          <p:nvPr/>
        </p:nvSpPr>
        <p:spPr>
          <a:xfrm>
            <a:off x="14809580" y="8094191"/>
            <a:ext cx="253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78989-E4C1-7044-AC9D-93DB755AD3EF}"/>
              </a:ext>
            </a:extLst>
          </p:cNvPr>
          <p:cNvSpPr/>
          <p:nvPr/>
        </p:nvSpPr>
        <p:spPr>
          <a:xfrm>
            <a:off x="5042789" y="6689747"/>
            <a:ext cx="1391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80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ACC0CB-3FC3-9948-8B7D-CB8085DC9D64}"/>
              </a:ext>
            </a:extLst>
          </p:cNvPr>
          <p:cNvSpPr/>
          <p:nvPr/>
        </p:nvSpPr>
        <p:spPr>
          <a:xfrm>
            <a:off x="10139722" y="6689747"/>
            <a:ext cx="1391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80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B24DE-FF7A-DB48-B4E8-B78959912F88}"/>
              </a:ext>
            </a:extLst>
          </p:cNvPr>
          <p:cNvSpPr/>
          <p:nvPr/>
        </p:nvSpPr>
        <p:spPr>
          <a:xfrm>
            <a:off x="7599722" y="10093347"/>
            <a:ext cx="1391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80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AE3F78-76C9-DD43-ABC2-E80AA8897F89}"/>
              </a:ext>
            </a:extLst>
          </p:cNvPr>
          <p:cNvSpPr/>
          <p:nvPr/>
        </p:nvSpPr>
        <p:spPr>
          <a:xfrm>
            <a:off x="15253589" y="6689747"/>
            <a:ext cx="1391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80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B6DBCD-74AF-9340-A118-8357253E5478}"/>
              </a:ext>
            </a:extLst>
          </p:cNvPr>
          <p:cNvSpPr/>
          <p:nvPr/>
        </p:nvSpPr>
        <p:spPr>
          <a:xfrm>
            <a:off x="12713589" y="10093347"/>
            <a:ext cx="1391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80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4BAE81-B3F8-E946-9775-5C191E5BCFF0}"/>
              </a:ext>
            </a:extLst>
          </p:cNvPr>
          <p:cNvSpPr txBox="1"/>
          <p:nvPr/>
        </p:nvSpPr>
        <p:spPr>
          <a:xfrm>
            <a:off x="17606991" y="9111271"/>
            <a:ext cx="410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exchange.</a:t>
            </a:r>
          </a:p>
        </p:txBody>
      </p:sp>
    </p:spTree>
    <p:extLst>
      <p:ext uri="{BB962C8B-B14F-4D97-AF65-F5344CB8AC3E}">
        <p14:creationId xmlns:p14="http://schemas.microsoft.com/office/powerpoint/2010/main" val="321147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E31EF26-DA7C-1143-8B1C-8B9EC03A910C}"/>
              </a:ext>
            </a:extLst>
          </p:cNvPr>
          <p:cNvSpPr/>
          <p:nvPr/>
        </p:nvSpPr>
        <p:spPr>
          <a:xfrm>
            <a:off x="7613650" y="5748500"/>
            <a:ext cx="5175240" cy="4588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6" h="21600" extrusionOk="0">
                <a:moveTo>
                  <a:pt x="19711" y="21590"/>
                </a:moveTo>
                <a:lnTo>
                  <a:pt x="14177" y="21600"/>
                </a:lnTo>
                <a:lnTo>
                  <a:pt x="2727" y="8395"/>
                </a:lnTo>
                <a:cubicBezTo>
                  <a:pt x="2495" y="8128"/>
                  <a:pt x="2121" y="8128"/>
                  <a:pt x="1889" y="8395"/>
                </a:cubicBezTo>
                <a:lnTo>
                  <a:pt x="1007" y="9413"/>
                </a:lnTo>
                <a:cubicBezTo>
                  <a:pt x="633" y="9844"/>
                  <a:pt x="0" y="9536"/>
                  <a:pt x="0" y="8930"/>
                </a:cubicBezTo>
                <a:lnTo>
                  <a:pt x="0" y="678"/>
                </a:lnTo>
                <a:cubicBezTo>
                  <a:pt x="0" y="298"/>
                  <a:pt x="267" y="0"/>
                  <a:pt x="588" y="0"/>
                </a:cubicBezTo>
                <a:lnTo>
                  <a:pt x="7744" y="0"/>
                </a:lnTo>
                <a:cubicBezTo>
                  <a:pt x="8269" y="0"/>
                  <a:pt x="8537" y="730"/>
                  <a:pt x="8162" y="1161"/>
                </a:cubicBezTo>
                <a:lnTo>
                  <a:pt x="7200" y="2261"/>
                </a:lnTo>
                <a:cubicBezTo>
                  <a:pt x="6968" y="2528"/>
                  <a:pt x="6968" y="2959"/>
                  <a:pt x="7200" y="3227"/>
                </a:cubicBezTo>
                <a:lnTo>
                  <a:pt x="20709" y="18805"/>
                </a:lnTo>
                <a:cubicBezTo>
                  <a:pt x="21600" y="19833"/>
                  <a:pt x="20967" y="21590"/>
                  <a:pt x="19711" y="2159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DFCD8844-09AF-284C-9FEC-893A114EBDBD}"/>
              </a:ext>
            </a:extLst>
          </p:cNvPr>
          <p:cNvSpPr/>
          <p:nvPr/>
        </p:nvSpPr>
        <p:spPr>
          <a:xfrm>
            <a:off x="11586572" y="7036426"/>
            <a:ext cx="5177428" cy="459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6" h="21600" extrusionOk="0">
                <a:moveTo>
                  <a:pt x="1414" y="10"/>
                </a:moveTo>
                <a:lnTo>
                  <a:pt x="6946" y="0"/>
                </a:lnTo>
                <a:lnTo>
                  <a:pt x="18400" y="13209"/>
                </a:lnTo>
                <a:cubicBezTo>
                  <a:pt x="18632" y="13476"/>
                  <a:pt x="19006" y="13476"/>
                  <a:pt x="19238" y="13209"/>
                </a:cubicBezTo>
                <a:lnTo>
                  <a:pt x="20119" y="12192"/>
                </a:lnTo>
                <a:cubicBezTo>
                  <a:pt x="20494" y="11760"/>
                  <a:pt x="21126" y="12068"/>
                  <a:pt x="21126" y="12674"/>
                </a:cubicBezTo>
                <a:lnTo>
                  <a:pt x="21126" y="20922"/>
                </a:lnTo>
                <a:cubicBezTo>
                  <a:pt x="21126" y="21302"/>
                  <a:pt x="20859" y="21600"/>
                  <a:pt x="20538" y="21600"/>
                </a:cubicBezTo>
                <a:lnTo>
                  <a:pt x="13377" y="21600"/>
                </a:lnTo>
                <a:cubicBezTo>
                  <a:pt x="12851" y="21600"/>
                  <a:pt x="12584" y="20871"/>
                  <a:pt x="12958" y="20439"/>
                </a:cubicBezTo>
                <a:lnTo>
                  <a:pt x="13911" y="19340"/>
                </a:lnTo>
                <a:cubicBezTo>
                  <a:pt x="14143" y="19073"/>
                  <a:pt x="14143" y="18642"/>
                  <a:pt x="13911" y="18375"/>
                </a:cubicBezTo>
                <a:lnTo>
                  <a:pt x="417" y="2794"/>
                </a:lnTo>
                <a:cubicBezTo>
                  <a:pt x="-474" y="1767"/>
                  <a:pt x="158" y="10"/>
                  <a:pt x="1414" y="1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2986F9AA-6D18-3C4A-B60E-9977DC511DAD}"/>
              </a:ext>
            </a:extLst>
          </p:cNvPr>
          <p:cNvSpPr/>
          <p:nvPr/>
        </p:nvSpPr>
        <p:spPr>
          <a:xfrm>
            <a:off x="7613650" y="7036426"/>
            <a:ext cx="5664693" cy="4588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"/>
                </a:moveTo>
                <a:lnTo>
                  <a:pt x="15898" y="0"/>
                </a:lnTo>
                <a:cubicBezTo>
                  <a:pt x="14200" y="0"/>
                  <a:pt x="12569" y="832"/>
                  <a:pt x="11370" y="2312"/>
                </a:cubicBezTo>
                <a:lnTo>
                  <a:pt x="2547" y="13205"/>
                </a:lnTo>
                <a:cubicBezTo>
                  <a:pt x="2331" y="13472"/>
                  <a:pt x="1981" y="13472"/>
                  <a:pt x="1765" y="13205"/>
                </a:cubicBezTo>
                <a:lnTo>
                  <a:pt x="941" y="12187"/>
                </a:lnTo>
                <a:cubicBezTo>
                  <a:pt x="591" y="11756"/>
                  <a:pt x="0" y="12064"/>
                  <a:pt x="0" y="12670"/>
                </a:cubicBezTo>
                <a:lnTo>
                  <a:pt x="0" y="20922"/>
                </a:lnTo>
                <a:cubicBezTo>
                  <a:pt x="0" y="21302"/>
                  <a:pt x="250" y="21600"/>
                  <a:pt x="549" y="21600"/>
                </a:cubicBezTo>
                <a:lnTo>
                  <a:pt x="7233" y="21600"/>
                </a:lnTo>
                <a:cubicBezTo>
                  <a:pt x="7724" y="21600"/>
                  <a:pt x="7974" y="20870"/>
                  <a:pt x="7625" y="20439"/>
                </a:cubicBezTo>
                <a:lnTo>
                  <a:pt x="6726" y="19339"/>
                </a:lnTo>
                <a:cubicBezTo>
                  <a:pt x="6509" y="19072"/>
                  <a:pt x="6509" y="18641"/>
                  <a:pt x="6726" y="18373"/>
                </a:cubicBezTo>
                <a:lnTo>
                  <a:pt x="21600" y="1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0B4198B-CEC7-CA48-9949-3D357FC58BA7}"/>
              </a:ext>
            </a:extLst>
          </p:cNvPr>
          <p:cNvSpPr/>
          <p:nvPr/>
        </p:nvSpPr>
        <p:spPr>
          <a:xfrm>
            <a:off x="11084499" y="5748500"/>
            <a:ext cx="5664695" cy="4588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90"/>
                </a:moveTo>
                <a:lnTo>
                  <a:pt x="5702" y="21600"/>
                </a:lnTo>
                <a:cubicBezTo>
                  <a:pt x="7400" y="21600"/>
                  <a:pt x="9031" y="20768"/>
                  <a:pt x="10230" y="19288"/>
                </a:cubicBezTo>
                <a:lnTo>
                  <a:pt x="19053" y="8395"/>
                </a:lnTo>
                <a:cubicBezTo>
                  <a:pt x="19269" y="8128"/>
                  <a:pt x="19619" y="8128"/>
                  <a:pt x="19835" y="8395"/>
                </a:cubicBezTo>
                <a:lnTo>
                  <a:pt x="20659" y="9413"/>
                </a:lnTo>
                <a:cubicBezTo>
                  <a:pt x="21009" y="9844"/>
                  <a:pt x="21600" y="9536"/>
                  <a:pt x="21600" y="8930"/>
                </a:cubicBezTo>
                <a:lnTo>
                  <a:pt x="21600" y="678"/>
                </a:lnTo>
                <a:cubicBezTo>
                  <a:pt x="21600" y="298"/>
                  <a:pt x="21350" y="0"/>
                  <a:pt x="21051" y="0"/>
                </a:cubicBezTo>
                <a:lnTo>
                  <a:pt x="14367" y="0"/>
                </a:lnTo>
                <a:cubicBezTo>
                  <a:pt x="13876" y="0"/>
                  <a:pt x="13626" y="730"/>
                  <a:pt x="13975" y="1161"/>
                </a:cubicBezTo>
                <a:lnTo>
                  <a:pt x="14866" y="2261"/>
                </a:lnTo>
                <a:cubicBezTo>
                  <a:pt x="15083" y="2528"/>
                  <a:pt x="15083" y="2959"/>
                  <a:pt x="14866" y="3227"/>
                </a:cubicBezTo>
                <a:lnTo>
                  <a:pt x="0" y="215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461A8A-8209-DC46-833F-215D632EF220}"/>
              </a:ext>
            </a:extLst>
          </p:cNvPr>
          <p:cNvGrpSpPr/>
          <p:nvPr/>
        </p:nvGrpSpPr>
        <p:grpSpPr>
          <a:xfrm>
            <a:off x="3553498" y="5648467"/>
            <a:ext cx="3478342" cy="1651935"/>
            <a:chOff x="2213750" y="12669099"/>
            <a:chExt cx="3478342" cy="1651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D32015-313C-7449-A7B8-A4D27859D41B}"/>
                </a:ext>
              </a:extLst>
            </p:cNvPr>
            <p:cNvSpPr/>
            <p:nvPr/>
          </p:nvSpPr>
          <p:spPr>
            <a:xfrm>
              <a:off x="3251782" y="12669099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C619D1-E2F3-914E-9B3B-520D227D1199}"/>
                </a:ext>
              </a:extLst>
            </p:cNvPr>
            <p:cNvSpPr txBox="1"/>
            <p:nvPr/>
          </p:nvSpPr>
          <p:spPr>
            <a:xfrm>
              <a:off x="2213750" y="1324381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FE1F67-891D-9343-A2CD-31D819AF0462}"/>
              </a:ext>
            </a:extLst>
          </p:cNvPr>
          <p:cNvGrpSpPr/>
          <p:nvPr/>
        </p:nvGrpSpPr>
        <p:grpSpPr>
          <a:xfrm>
            <a:off x="3554071" y="9973001"/>
            <a:ext cx="3478342" cy="1651935"/>
            <a:chOff x="7707917" y="12669099"/>
            <a:chExt cx="3478342" cy="16519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DA5CD3-B01E-9741-99D7-812148C8FC6F}"/>
                </a:ext>
              </a:extLst>
            </p:cNvPr>
            <p:cNvSpPr/>
            <p:nvPr/>
          </p:nvSpPr>
          <p:spPr>
            <a:xfrm>
              <a:off x="8745949" y="12669099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26002-E406-4F4B-BD3C-FF62FF619724}"/>
                </a:ext>
              </a:extLst>
            </p:cNvPr>
            <p:cNvSpPr txBox="1"/>
            <p:nvPr/>
          </p:nvSpPr>
          <p:spPr>
            <a:xfrm>
              <a:off x="7707917" y="1324381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67EF89-E5F6-C84C-8993-C42DBCDE92CD}"/>
              </a:ext>
            </a:extLst>
          </p:cNvPr>
          <p:cNvGrpSpPr/>
          <p:nvPr/>
        </p:nvGrpSpPr>
        <p:grpSpPr>
          <a:xfrm>
            <a:off x="17266073" y="5648467"/>
            <a:ext cx="3478342" cy="1651935"/>
            <a:chOff x="13245555" y="12669099"/>
            <a:chExt cx="3478342" cy="165193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C5B013-121F-3A4F-8175-C92AC4397DD8}"/>
                </a:ext>
              </a:extLst>
            </p:cNvPr>
            <p:cNvSpPr/>
            <p:nvPr/>
          </p:nvSpPr>
          <p:spPr>
            <a:xfrm>
              <a:off x="13245555" y="12669099"/>
              <a:ext cx="26844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5294E-9AC2-9145-9E82-E743E86D45D5}"/>
                </a:ext>
              </a:extLst>
            </p:cNvPr>
            <p:cNvSpPr txBox="1"/>
            <p:nvPr/>
          </p:nvSpPr>
          <p:spPr>
            <a:xfrm>
              <a:off x="13245555" y="1324381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59830-E68B-8744-AAC3-50DD2B010D17}"/>
              </a:ext>
            </a:extLst>
          </p:cNvPr>
          <p:cNvGrpSpPr/>
          <p:nvPr/>
        </p:nvGrpSpPr>
        <p:grpSpPr>
          <a:xfrm>
            <a:off x="17266073" y="9973001"/>
            <a:ext cx="3478342" cy="1651935"/>
            <a:chOff x="18783193" y="12669099"/>
            <a:chExt cx="3478342" cy="16519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096587-D87E-1946-A801-41D049B5276B}"/>
                </a:ext>
              </a:extLst>
            </p:cNvPr>
            <p:cNvSpPr/>
            <p:nvPr/>
          </p:nvSpPr>
          <p:spPr>
            <a:xfrm>
              <a:off x="18783193" y="12669099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B863C4-9F7C-A14A-A834-401BD9424993}"/>
                </a:ext>
              </a:extLst>
            </p:cNvPr>
            <p:cNvSpPr txBox="1"/>
            <p:nvPr/>
          </p:nvSpPr>
          <p:spPr>
            <a:xfrm>
              <a:off x="18783193" y="1324381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  <p:pic>
        <p:nvPicPr>
          <p:cNvPr id="28" name="Gráfico 240">
            <a:extLst>
              <a:ext uri="{FF2B5EF4-FFF2-40B4-BE49-F238E27FC236}">
                <a16:creationId xmlns:a16="http://schemas.microsoft.com/office/drawing/2014/main" id="{7CAFF4B5-012F-3946-97F9-91712AB26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321" y="9548449"/>
            <a:ext cx="733816" cy="73381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DB88011-6116-B94E-BD1E-F090D3C15821}"/>
              </a:ext>
            </a:extLst>
          </p:cNvPr>
          <p:cNvGrpSpPr/>
          <p:nvPr/>
        </p:nvGrpSpPr>
        <p:grpSpPr>
          <a:xfrm>
            <a:off x="8827027" y="6989197"/>
            <a:ext cx="758836" cy="758836"/>
            <a:chOff x="3469180" y="7112097"/>
            <a:chExt cx="758836" cy="758836"/>
          </a:xfrm>
          <a:solidFill>
            <a:schemeClr val="bg1"/>
          </a:solidFill>
        </p:grpSpPr>
        <p:sp>
          <p:nvSpPr>
            <p:cNvPr id="30" name="Forma libre 103">
              <a:extLst>
                <a:ext uri="{FF2B5EF4-FFF2-40B4-BE49-F238E27FC236}">
                  <a16:creationId xmlns:a16="http://schemas.microsoft.com/office/drawing/2014/main" id="{4D9A8DC4-F753-8848-8DE6-6D4BCB05BA67}"/>
                </a:ext>
              </a:extLst>
            </p:cNvPr>
            <p:cNvSpPr/>
            <p:nvPr/>
          </p:nvSpPr>
          <p:spPr>
            <a:xfrm>
              <a:off x="3469180" y="7112097"/>
              <a:ext cx="758836" cy="758836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04">
              <a:extLst>
                <a:ext uri="{FF2B5EF4-FFF2-40B4-BE49-F238E27FC236}">
                  <a16:creationId xmlns:a16="http://schemas.microsoft.com/office/drawing/2014/main" id="{551DDEFC-2DDE-6149-8D14-CC24B678A8FD}"/>
                </a:ext>
              </a:extLst>
            </p:cNvPr>
            <p:cNvSpPr/>
            <p:nvPr/>
          </p:nvSpPr>
          <p:spPr>
            <a:xfrm>
              <a:off x="3658888" y="7301805"/>
              <a:ext cx="379418" cy="379418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69A34-811F-F84E-BD9B-232BC6280F8D}"/>
              </a:ext>
            </a:extLst>
          </p:cNvPr>
          <p:cNvGrpSpPr/>
          <p:nvPr/>
        </p:nvGrpSpPr>
        <p:grpSpPr>
          <a:xfrm>
            <a:off x="8941785" y="9478304"/>
            <a:ext cx="579452" cy="869177"/>
            <a:chOff x="9105840" y="7082600"/>
            <a:chExt cx="579452" cy="869177"/>
          </a:xfrm>
          <a:solidFill>
            <a:schemeClr val="bg1"/>
          </a:solidFill>
        </p:grpSpPr>
        <p:sp>
          <p:nvSpPr>
            <p:cNvPr id="33" name="Forma libre 60">
              <a:extLst>
                <a:ext uri="{FF2B5EF4-FFF2-40B4-BE49-F238E27FC236}">
                  <a16:creationId xmlns:a16="http://schemas.microsoft.com/office/drawing/2014/main" id="{3D32B299-65BC-684B-8EFC-2145AE1D8C35}"/>
                </a:ext>
              </a:extLst>
            </p:cNvPr>
            <p:cNvSpPr/>
            <p:nvPr/>
          </p:nvSpPr>
          <p:spPr>
            <a:xfrm>
              <a:off x="9105840" y="7227462"/>
              <a:ext cx="579452" cy="579452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61">
              <a:extLst>
                <a:ext uri="{FF2B5EF4-FFF2-40B4-BE49-F238E27FC236}">
                  <a16:creationId xmlns:a16="http://schemas.microsoft.com/office/drawing/2014/main" id="{7A38DE9E-E742-D645-8A84-6A32CEBFF118}"/>
                </a:ext>
              </a:extLst>
            </p:cNvPr>
            <p:cNvSpPr/>
            <p:nvPr/>
          </p:nvSpPr>
          <p:spPr>
            <a:xfrm>
              <a:off x="9227737" y="7082600"/>
              <a:ext cx="335654" cy="143297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62">
              <a:extLst>
                <a:ext uri="{FF2B5EF4-FFF2-40B4-BE49-F238E27FC236}">
                  <a16:creationId xmlns:a16="http://schemas.microsoft.com/office/drawing/2014/main" id="{19BA58E6-B8D3-F148-BF65-2226D84869D8}"/>
                </a:ext>
              </a:extLst>
            </p:cNvPr>
            <p:cNvSpPr/>
            <p:nvPr/>
          </p:nvSpPr>
          <p:spPr>
            <a:xfrm>
              <a:off x="9227739" y="7808480"/>
              <a:ext cx="335657" cy="143297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301C9F-B90A-A548-93E9-BC74B6466832}"/>
              </a:ext>
            </a:extLst>
          </p:cNvPr>
          <p:cNvGrpSpPr/>
          <p:nvPr/>
        </p:nvGrpSpPr>
        <p:grpSpPr>
          <a:xfrm>
            <a:off x="14747287" y="7022109"/>
            <a:ext cx="578732" cy="578731"/>
            <a:chOff x="14857632" y="15011847"/>
            <a:chExt cx="578732" cy="578731"/>
          </a:xfrm>
          <a:solidFill>
            <a:schemeClr val="bg1"/>
          </a:solidFill>
        </p:grpSpPr>
        <p:sp>
          <p:nvSpPr>
            <p:cNvPr id="36" name="Forma libre 151">
              <a:extLst>
                <a:ext uri="{FF2B5EF4-FFF2-40B4-BE49-F238E27FC236}">
                  <a16:creationId xmlns:a16="http://schemas.microsoft.com/office/drawing/2014/main" id="{754DF9DF-18F1-294F-ABDE-7696075F7160}"/>
                </a:ext>
              </a:extLst>
            </p:cNvPr>
            <p:cNvSpPr/>
            <p:nvPr/>
          </p:nvSpPr>
          <p:spPr>
            <a:xfrm>
              <a:off x="14857632" y="15048018"/>
              <a:ext cx="578732" cy="54256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52">
              <a:extLst>
                <a:ext uri="{FF2B5EF4-FFF2-40B4-BE49-F238E27FC236}">
                  <a16:creationId xmlns:a16="http://schemas.microsoft.com/office/drawing/2014/main" id="{388D73EC-F3A4-AC4A-8B5B-2577446EEB74}"/>
                </a:ext>
              </a:extLst>
            </p:cNvPr>
            <p:cNvSpPr/>
            <p:nvPr/>
          </p:nvSpPr>
          <p:spPr>
            <a:xfrm>
              <a:off x="14857632" y="15011847"/>
              <a:ext cx="217024" cy="217024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C1C6C-8BBA-F042-814D-E002706D2F0C}"/>
              </a:ext>
            </a:extLst>
          </p:cNvPr>
          <p:cNvGrpSpPr/>
          <p:nvPr/>
        </p:nvGrpSpPr>
        <p:grpSpPr>
          <a:xfrm>
            <a:off x="2548027" y="6217920"/>
            <a:ext cx="19281596" cy="4389929"/>
            <a:chOff x="2548027" y="5266944"/>
            <a:chExt cx="19281596" cy="43899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15E4AD-F6BA-A046-85CB-C754E35C59C2}"/>
                </a:ext>
              </a:extLst>
            </p:cNvPr>
            <p:cNvGrpSpPr/>
            <p:nvPr/>
          </p:nvGrpSpPr>
          <p:grpSpPr>
            <a:xfrm>
              <a:off x="2548027" y="5266944"/>
              <a:ext cx="19281596" cy="4389929"/>
              <a:chOff x="2427747" y="6708509"/>
              <a:chExt cx="12115339" cy="3373991"/>
            </a:xfrm>
          </p:grpSpPr>
          <p:sp>
            <p:nvSpPr>
              <p:cNvPr id="38" name="Right Arrow 3">
                <a:extLst>
                  <a:ext uri="{FF2B5EF4-FFF2-40B4-BE49-F238E27FC236}">
                    <a16:creationId xmlns:a16="http://schemas.microsoft.com/office/drawing/2014/main" id="{D48D319E-E17B-9540-8316-CE6BD9DAE49A}"/>
                  </a:ext>
                </a:extLst>
              </p:cNvPr>
              <p:cNvSpPr/>
              <p:nvPr/>
            </p:nvSpPr>
            <p:spPr>
              <a:xfrm>
                <a:off x="9145309" y="6708509"/>
                <a:ext cx="5397777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3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Right Arrow 3">
                <a:extLst>
                  <a:ext uri="{FF2B5EF4-FFF2-40B4-BE49-F238E27FC236}">
                    <a16:creationId xmlns:a16="http://schemas.microsoft.com/office/drawing/2014/main" id="{EE3777C8-C910-C54E-9792-75A213B2A249}"/>
                  </a:ext>
                </a:extLst>
              </p:cNvPr>
              <p:cNvSpPr/>
              <p:nvPr/>
            </p:nvSpPr>
            <p:spPr>
              <a:xfrm>
                <a:off x="5466161" y="6708509"/>
                <a:ext cx="5397777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2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Right Arrow 3">
                <a:extLst>
                  <a:ext uri="{FF2B5EF4-FFF2-40B4-BE49-F238E27FC236}">
                    <a16:creationId xmlns:a16="http://schemas.microsoft.com/office/drawing/2014/main" id="{4B5184E8-9A6E-2A40-B45C-2ABC24B39A13}"/>
                  </a:ext>
                </a:extLst>
              </p:cNvPr>
              <p:cNvSpPr/>
              <p:nvPr/>
            </p:nvSpPr>
            <p:spPr>
              <a:xfrm>
                <a:off x="2427747" y="6708509"/>
                <a:ext cx="4797971" cy="3373991"/>
              </a:xfrm>
              <a:prstGeom prst="rightArrow">
                <a:avLst>
                  <a:gd name="adj1" fmla="val 68763"/>
                  <a:gd name="adj2" fmla="val 50000"/>
                </a:avLst>
              </a:prstGeom>
              <a:solidFill>
                <a:schemeClr val="accent1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84B9139-355D-7244-B273-06F60FCBB0CB}"/>
                </a:ext>
              </a:extLst>
            </p:cNvPr>
            <p:cNvSpPr/>
            <p:nvPr/>
          </p:nvSpPr>
          <p:spPr>
            <a:xfrm>
              <a:off x="4797057" y="6681138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29A507-3764-194C-AD17-E5F8259132D9}"/>
                </a:ext>
              </a:extLst>
            </p:cNvPr>
            <p:cNvSpPr txBox="1"/>
            <p:nvPr/>
          </p:nvSpPr>
          <p:spPr>
            <a:xfrm>
              <a:off x="4262856" y="7255855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7A0AF7-B294-9148-8AA3-773B7C142229}"/>
                </a:ext>
              </a:extLst>
            </p:cNvPr>
            <p:cNvSpPr/>
            <p:nvPr/>
          </p:nvSpPr>
          <p:spPr>
            <a:xfrm>
              <a:off x="11211757" y="6681138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56F286-C5FD-B541-B67E-4499DCA74986}"/>
                </a:ext>
              </a:extLst>
            </p:cNvPr>
            <p:cNvSpPr txBox="1"/>
            <p:nvPr/>
          </p:nvSpPr>
          <p:spPr>
            <a:xfrm>
              <a:off x="10677556" y="7255855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F78A45-B8AA-2E4E-9304-336F6F39109F}"/>
                </a:ext>
              </a:extLst>
            </p:cNvPr>
            <p:cNvSpPr/>
            <p:nvPr/>
          </p:nvSpPr>
          <p:spPr>
            <a:xfrm>
              <a:off x="17001994" y="6681138"/>
              <a:ext cx="25168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7DC9C7-1098-AA41-8363-3D508F96A612}"/>
                </a:ext>
              </a:extLst>
            </p:cNvPr>
            <p:cNvSpPr txBox="1"/>
            <p:nvPr/>
          </p:nvSpPr>
          <p:spPr>
            <a:xfrm>
              <a:off x="16544378" y="7255855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48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3A328EC-5ED7-F04B-9DD5-E4433D7B160A}"/>
              </a:ext>
            </a:extLst>
          </p:cNvPr>
          <p:cNvSpPr/>
          <p:nvPr/>
        </p:nvSpPr>
        <p:spPr>
          <a:xfrm>
            <a:off x="4385103" y="9942960"/>
            <a:ext cx="6708138" cy="1478220"/>
          </a:xfrm>
          <a:prstGeom prst="rightArrow">
            <a:avLst>
              <a:gd name="adj1" fmla="val 7341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80FB89F-5943-4042-A859-FDCED7A97B13}"/>
              </a:ext>
            </a:extLst>
          </p:cNvPr>
          <p:cNvSpPr/>
          <p:nvPr/>
        </p:nvSpPr>
        <p:spPr>
          <a:xfrm>
            <a:off x="4385103" y="7887962"/>
            <a:ext cx="6708138" cy="1478220"/>
          </a:xfrm>
          <a:prstGeom prst="rightArrow">
            <a:avLst>
              <a:gd name="adj1" fmla="val 7341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639629C-1504-6C47-AD6B-E654E7E5F543}"/>
              </a:ext>
            </a:extLst>
          </p:cNvPr>
          <p:cNvSpPr/>
          <p:nvPr/>
        </p:nvSpPr>
        <p:spPr>
          <a:xfrm>
            <a:off x="4385103" y="5910189"/>
            <a:ext cx="6708138" cy="1478220"/>
          </a:xfrm>
          <a:prstGeom prst="rightArrow">
            <a:avLst>
              <a:gd name="adj1" fmla="val 73411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CDC2A7DA-A2A1-EF46-9130-638FCEC5B94F}"/>
              </a:ext>
            </a:extLst>
          </p:cNvPr>
          <p:cNvSpPr txBox="1"/>
          <p:nvPr/>
        </p:nvSpPr>
        <p:spPr>
          <a:xfrm>
            <a:off x="5237656" y="6326134"/>
            <a:ext cx="457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Initiating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B06E009C-6899-804A-88DF-993310EBFD6E}"/>
              </a:ext>
            </a:extLst>
          </p:cNvPr>
          <p:cNvSpPr txBox="1"/>
          <p:nvPr/>
        </p:nvSpPr>
        <p:spPr>
          <a:xfrm>
            <a:off x="5237656" y="8310485"/>
            <a:ext cx="457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Planning</a:t>
            </a:r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FE30048D-08F2-534B-863F-C24DD48D25D0}"/>
              </a:ext>
            </a:extLst>
          </p:cNvPr>
          <p:cNvSpPr txBox="1"/>
          <p:nvPr/>
        </p:nvSpPr>
        <p:spPr>
          <a:xfrm>
            <a:off x="5237656" y="10355798"/>
            <a:ext cx="457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620C5B-D0B0-4B49-959F-4FF0BAEB747B}"/>
              </a:ext>
            </a:extLst>
          </p:cNvPr>
          <p:cNvSpPr txBox="1"/>
          <p:nvPr/>
        </p:nvSpPr>
        <p:spPr>
          <a:xfrm flipH="1">
            <a:off x="11795296" y="6090505"/>
            <a:ext cx="957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69014-BFDD-4943-81A7-D9DFA693CD2E}"/>
              </a:ext>
            </a:extLst>
          </p:cNvPr>
          <p:cNvSpPr txBox="1"/>
          <p:nvPr/>
        </p:nvSpPr>
        <p:spPr>
          <a:xfrm flipH="1">
            <a:off x="11795296" y="8102185"/>
            <a:ext cx="957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34FB0-48DA-294F-8B96-4224E863462B}"/>
              </a:ext>
            </a:extLst>
          </p:cNvPr>
          <p:cNvSpPr txBox="1"/>
          <p:nvPr/>
        </p:nvSpPr>
        <p:spPr>
          <a:xfrm flipH="1">
            <a:off x="11795296" y="10223593"/>
            <a:ext cx="9572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C6ABDC-ED4A-A145-86B0-34D0E09EC88A}"/>
              </a:ext>
            </a:extLst>
          </p:cNvPr>
          <p:cNvGrpSpPr/>
          <p:nvPr/>
        </p:nvGrpSpPr>
        <p:grpSpPr>
          <a:xfrm>
            <a:off x="3009750" y="6265717"/>
            <a:ext cx="758836" cy="758836"/>
            <a:chOff x="3469180" y="7112097"/>
            <a:chExt cx="758836" cy="758836"/>
          </a:xfrm>
        </p:grpSpPr>
        <p:sp>
          <p:nvSpPr>
            <p:cNvPr id="36" name="Forma libre 103">
              <a:extLst>
                <a:ext uri="{FF2B5EF4-FFF2-40B4-BE49-F238E27FC236}">
                  <a16:creationId xmlns:a16="http://schemas.microsoft.com/office/drawing/2014/main" id="{5D56023E-2A65-F140-A0AB-61C99D912A20}"/>
                </a:ext>
              </a:extLst>
            </p:cNvPr>
            <p:cNvSpPr/>
            <p:nvPr/>
          </p:nvSpPr>
          <p:spPr>
            <a:xfrm>
              <a:off x="3469180" y="7112097"/>
              <a:ext cx="758836" cy="758836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04">
              <a:extLst>
                <a:ext uri="{FF2B5EF4-FFF2-40B4-BE49-F238E27FC236}">
                  <a16:creationId xmlns:a16="http://schemas.microsoft.com/office/drawing/2014/main" id="{53953AA1-A4C1-F54F-B54C-09ADAC11F368}"/>
                </a:ext>
              </a:extLst>
            </p:cNvPr>
            <p:cNvSpPr/>
            <p:nvPr/>
          </p:nvSpPr>
          <p:spPr>
            <a:xfrm>
              <a:off x="3658888" y="7301805"/>
              <a:ext cx="379418" cy="379418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140C6F-A972-DE48-B47C-F0FAE3713841}"/>
              </a:ext>
            </a:extLst>
          </p:cNvPr>
          <p:cNvGrpSpPr/>
          <p:nvPr/>
        </p:nvGrpSpPr>
        <p:grpSpPr>
          <a:xfrm>
            <a:off x="3079644" y="8125753"/>
            <a:ext cx="579452" cy="869177"/>
            <a:chOff x="9105840" y="7082600"/>
            <a:chExt cx="579452" cy="869177"/>
          </a:xfrm>
        </p:grpSpPr>
        <p:sp>
          <p:nvSpPr>
            <p:cNvPr id="42" name="Forma libre 60">
              <a:extLst>
                <a:ext uri="{FF2B5EF4-FFF2-40B4-BE49-F238E27FC236}">
                  <a16:creationId xmlns:a16="http://schemas.microsoft.com/office/drawing/2014/main" id="{3420D30C-FB2A-E84D-91D2-7A5A210D4AC9}"/>
                </a:ext>
              </a:extLst>
            </p:cNvPr>
            <p:cNvSpPr/>
            <p:nvPr/>
          </p:nvSpPr>
          <p:spPr>
            <a:xfrm>
              <a:off x="9105840" y="7227462"/>
              <a:ext cx="579452" cy="579452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61">
              <a:extLst>
                <a:ext uri="{FF2B5EF4-FFF2-40B4-BE49-F238E27FC236}">
                  <a16:creationId xmlns:a16="http://schemas.microsoft.com/office/drawing/2014/main" id="{C1DA71CE-2818-AD48-8D1F-5D2F0BC7F86A}"/>
                </a:ext>
              </a:extLst>
            </p:cNvPr>
            <p:cNvSpPr/>
            <p:nvPr/>
          </p:nvSpPr>
          <p:spPr>
            <a:xfrm>
              <a:off x="9227737" y="7082600"/>
              <a:ext cx="335654" cy="143297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62">
              <a:extLst>
                <a:ext uri="{FF2B5EF4-FFF2-40B4-BE49-F238E27FC236}">
                  <a16:creationId xmlns:a16="http://schemas.microsoft.com/office/drawing/2014/main" id="{4979B255-BB20-E24D-8BB7-E6272862A06D}"/>
                </a:ext>
              </a:extLst>
            </p:cNvPr>
            <p:cNvSpPr/>
            <p:nvPr/>
          </p:nvSpPr>
          <p:spPr>
            <a:xfrm>
              <a:off x="9227739" y="7808480"/>
              <a:ext cx="335657" cy="143297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CCAC9C-4315-0A47-BD25-25B523D55CD7}"/>
              </a:ext>
            </a:extLst>
          </p:cNvPr>
          <p:cNvGrpSpPr/>
          <p:nvPr/>
        </p:nvGrpSpPr>
        <p:grpSpPr>
          <a:xfrm>
            <a:off x="3079644" y="10389597"/>
            <a:ext cx="578732" cy="578731"/>
            <a:chOff x="9008824" y="6936361"/>
            <a:chExt cx="578732" cy="578731"/>
          </a:xfrm>
        </p:grpSpPr>
        <p:sp>
          <p:nvSpPr>
            <p:cNvPr id="47" name="Forma libre 151">
              <a:extLst>
                <a:ext uri="{FF2B5EF4-FFF2-40B4-BE49-F238E27FC236}">
                  <a16:creationId xmlns:a16="http://schemas.microsoft.com/office/drawing/2014/main" id="{334FEC63-1173-C948-9C54-E32427BAA78E}"/>
                </a:ext>
              </a:extLst>
            </p:cNvPr>
            <p:cNvSpPr/>
            <p:nvPr/>
          </p:nvSpPr>
          <p:spPr>
            <a:xfrm>
              <a:off x="9008824" y="6972532"/>
              <a:ext cx="578732" cy="54256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accent3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52">
              <a:extLst>
                <a:ext uri="{FF2B5EF4-FFF2-40B4-BE49-F238E27FC236}">
                  <a16:creationId xmlns:a16="http://schemas.microsoft.com/office/drawing/2014/main" id="{7F319EEF-9957-1344-A983-9281F1B0A73B}"/>
                </a:ext>
              </a:extLst>
            </p:cNvPr>
            <p:cNvSpPr/>
            <p:nvPr/>
          </p:nvSpPr>
          <p:spPr>
            <a:xfrm>
              <a:off x="9008824" y="6936361"/>
              <a:ext cx="217024" cy="217024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accent3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20376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96FBDA-CB87-E444-A325-8D7D21441B48}"/>
              </a:ext>
            </a:extLst>
          </p:cNvPr>
          <p:cNvGrpSpPr/>
          <p:nvPr/>
        </p:nvGrpSpPr>
        <p:grpSpPr>
          <a:xfrm>
            <a:off x="9068823" y="4922466"/>
            <a:ext cx="6240004" cy="7442236"/>
            <a:chOff x="9666877" y="5445968"/>
            <a:chExt cx="5015887" cy="5982276"/>
          </a:xfrm>
        </p:grpSpPr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E935B394-35F6-4F47-928D-56514A15F6F0}"/>
                </a:ext>
              </a:extLst>
            </p:cNvPr>
            <p:cNvSpPr/>
            <p:nvPr/>
          </p:nvSpPr>
          <p:spPr>
            <a:xfrm rot="5400000" flipH="1">
              <a:off x="10269114" y="7885105"/>
              <a:ext cx="2940902" cy="414537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08229706-2A1D-734A-A752-2F3C85FB0738}"/>
                </a:ext>
              </a:extLst>
            </p:cNvPr>
            <p:cNvSpPr/>
            <p:nvPr/>
          </p:nvSpPr>
          <p:spPr>
            <a:xfrm rot="16200000">
              <a:off x="11139626" y="4843732"/>
              <a:ext cx="2940902" cy="4145374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27" name="CuadroTexto 198">
              <a:extLst>
                <a:ext uri="{FF2B5EF4-FFF2-40B4-BE49-F238E27FC236}">
                  <a16:creationId xmlns:a16="http://schemas.microsoft.com/office/drawing/2014/main" id="{37B75587-AF70-FC4D-A59E-B9E846CDCFE3}"/>
                </a:ext>
              </a:extLst>
            </p:cNvPr>
            <p:cNvSpPr txBox="1"/>
            <p:nvPr/>
          </p:nvSpPr>
          <p:spPr>
            <a:xfrm>
              <a:off x="10507338" y="6409539"/>
              <a:ext cx="1628809" cy="1162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Poppins SemiBold" pitchFamily="2" charset="77"/>
                  <a:ea typeface="Lato" charset="0"/>
                  <a:cs typeface="Poppins SemiBold" pitchFamily="2" charset="77"/>
                </a:rPr>
                <a:t>A</a:t>
              </a:r>
            </a:p>
          </p:txBody>
        </p:sp>
        <p:sp>
          <p:nvSpPr>
            <p:cNvPr id="28" name="CuadroTexto 200">
              <a:extLst>
                <a:ext uri="{FF2B5EF4-FFF2-40B4-BE49-F238E27FC236}">
                  <a16:creationId xmlns:a16="http://schemas.microsoft.com/office/drawing/2014/main" id="{9BA09B5F-EB04-B54D-B59C-B6A9C5ACD4AB}"/>
                </a:ext>
              </a:extLst>
            </p:cNvPr>
            <p:cNvSpPr txBox="1"/>
            <p:nvPr/>
          </p:nvSpPr>
          <p:spPr>
            <a:xfrm>
              <a:off x="12266169" y="9409458"/>
              <a:ext cx="1628809" cy="1162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Poppins SemiBold" pitchFamily="2" charset="77"/>
                  <a:ea typeface="Lato" charset="0"/>
                  <a:cs typeface="Poppins SemiBold" pitchFamily="2" charset="77"/>
                </a:rPr>
                <a:t>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FE66312-2B1E-7248-9A3D-8F9C91DD189E}"/>
              </a:ext>
            </a:extLst>
          </p:cNvPr>
          <p:cNvSpPr txBox="1"/>
          <p:nvPr/>
        </p:nvSpPr>
        <p:spPr>
          <a:xfrm flipH="1">
            <a:off x="15983837" y="6059278"/>
            <a:ext cx="6404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F0950-B287-964B-8D68-3D108AABF70C}"/>
              </a:ext>
            </a:extLst>
          </p:cNvPr>
          <p:cNvSpPr txBox="1"/>
          <p:nvPr/>
        </p:nvSpPr>
        <p:spPr>
          <a:xfrm flipH="1">
            <a:off x="2031862" y="9842892"/>
            <a:ext cx="6404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BE8DC8-124F-C84E-88FD-4A4943A27A91}"/>
              </a:ext>
            </a:extLst>
          </p:cNvPr>
          <p:cNvGrpSpPr/>
          <p:nvPr/>
        </p:nvGrpSpPr>
        <p:grpSpPr>
          <a:xfrm>
            <a:off x="13425120" y="6375887"/>
            <a:ext cx="758836" cy="758836"/>
            <a:chOff x="3469180" y="7112097"/>
            <a:chExt cx="758836" cy="758836"/>
          </a:xfrm>
          <a:solidFill>
            <a:schemeClr val="bg1"/>
          </a:solidFill>
        </p:grpSpPr>
        <p:sp>
          <p:nvSpPr>
            <p:cNvPr id="52" name="Forma libre 103">
              <a:extLst>
                <a:ext uri="{FF2B5EF4-FFF2-40B4-BE49-F238E27FC236}">
                  <a16:creationId xmlns:a16="http://schemas.microsoft.com/office/drawing/2014/main" id="{BCB5FB6F-A896-124C-8294-13CF2569D120}"/>
                </a:ext>
              </a:extLst>
            </p:cNvPr>
            <p:cNvSpPr/>
            <p:nvPr/>
          </p:nvSpPr>
          <p:spPr>
            <a:xfrm>
              <a:off x="3469180" y="7112097"/>
              <a:ext cx="758836" cy="758836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04">
              <a:extLst>
                <a:ext uri="{FF2B5EF4-FFF2-40B4-BE49-F238E27FC236}">
                  <a16:creationId xmlns:a16="http://schemas.microsoft.com/office/drawing/2014/main" id="{6D90A7E5-124F-234F-B66E-6129E13C3DE3}"/>
                </a:ext>
              </a:extLst>
            </p:cNvPr>
            <p:cNvSpPr/>
            <p:nvPr/>
          </p:nvSpPr>
          <p:spPr>
            <a:xfrm>
              <a:off x="3658888" y="7301805"/>
              <a:ext cx="379418" cy="379418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8FC996-37A0-104D-B5BB-13E91840E15A}"/>
              </a:ext>
            </a:extLst>
          </p:cNvPr>
          <p:cNvGrpSpPr/>
          <p:nvPr/>
        </p:nvGrpSpPr>
        <p:grpSpPr>
          <a:xfrm>
            <a:off x="10283620" y="10097832"/>
            <a:ext cx="579452" cy="869177"/>
            <a:chOff x="9105840" y="7082600"/>
            <a:chExt cx="579452" cy="869177"/>
          </a:xfrm>
          <a:solidFill>
            <a:schemeClr val="bg1"/>
          </a:solidFill>
        </p:grpSpPr>
        <p:sp>
          <p:nvSpPr>
            <p:cNvPr id="55" name="Forma libre 60">
              <a:extLst>
                <a:ext uri="{FF2B5EF4-FFF2-40B4-BE49-F238E27FC236}">
                  <a16:creationId xmlns:a16="http://schemas.microsoft.com/office/drawing/2014/main" id="{1E6B2B21-A0FA-C747-A8CF-F79F0BCE9BAD}"/>
                </a:ext>
              </a:extLst>
            </p:cNvPr>
            <p:cNvSpPr/>
            <p:nvPr/>
          </p:nvSpPr>
          <p:spPr>
            <a:xfrm>
              <a:off x="9105840" y="7227462"/>
              <a:ext cx="579452" cy="579452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61">
              <a:extLst>
                <a:ext uri="{FF2B5EF4-FFF2-40B4-BE49-F238E27FC236}">
                  <a16:creationId xmlns:a16="http://schemas.microsoft.com/office/drawing/2014/main" id="{4977B3AB-83FD-294E-8EC8-C09A010D404C}"/>
                </a:ext>
              </a:extLst>
            </p:cNvPr>
            <p:cNvSpPr/>
            <p:nvPr/>
          </p:nvSpPr>
          <p:spPr>
            <a:xfrm>
              <a:off x="9227737" y="7082600"/>
              <a:ext cx="335654" cy="143297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62">
              <a:extLst>
                <a:ext uri="{FF2B5EF4-FFF2-40B4-BE49-F238E27FC236}">
                  <a16:creationId xmlns:a16="http://schemas.microsoft.com/office/drawing/2014/main" id="{1E06A484-2D98-AF49-93C5-623F2EA2108C}"/>
                </a:ext>
              </a:extLst>
            </p:cNvPr>
            <p:cNvSpPr/>
            <p:nvPr/>
          </p:nvSpPr>
          <p:spPr>
            <a:xfrm>
              <a:off x="9227739" y="7808480"/>
              <a:ext cx="335657" cy="143297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8D456B9-C694-E642-984A-CC6E1615EBC4}"/>
              </a:ext>
            </a:extLst>
          </p:cNvPr>
          <p:cNvSpPr/>
          <p:nvPr/>
        </p:nvSpPr>
        <p:spPr>
          <a:xfrm>
            <a:off x="6644913" y="6452273"/>
            <a:ext cx="296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9335A4-41AC-5A46-A427-8C8747778F93}"/>
              </a:ext>
            </a:extLst>
          </p:cNvPr>
          <p:cNvSpPr/>
          <p:nvPr/>
        </p:nvSpPr>
        <p:spPr>
          <a:xfrm>
            <a:off x="14902159" y="10209254"/>
            <a:ext cx="296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89F237-F4A2-CC48-B8E1-ABAB7DD1A112}"/>
              </a:ext>
            </a:extLst>
          </p:cNvPr>
          <p:cNvSpPr/>
          <p:nvPr/>
        </p:nvSpPr>
        <p:spPr>
          <a:xfrm>
            <a:off x="17718252" y="5593276"/>
            <a:ext cx="4344830" cy="4344831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58F8A3-849E-2443-B59F-F854A184A8C5}"/>
              </a:ext>
            </a:extLst>
          </p:cNvPr>
          <p:cNvSpPr/>
          <p:nvPr/>
        </p:nvSpPr>
        <p:spPr>
          <a:xfrm>
            <a:off x="16705045" y="6667024"/>
            <a:ext cx="2136692" cy="21366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09BA62-DD44-6947-B8B9-627CAE2175B8}"/>
              </a:ext>
            </a:extLst>
          </p:cNvPr>
          <p:cNvSpPr/>
          <p:nvPr/>
        </p:nvSpPr>
        <p:spPr>
          <a:xfrm>
            <a:off x="12557681" y="5593276"/>
            <a:ext cx="4344830" cy="4344831"/>
          </a:xfrm>
          <a:prstGeom prst="ellipse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8A20A4-E5EC-7D41-AAFC-72E6DB443C21}"/>
              </a:ext>
            </a:extLst>
          </p:cNvPr>
          <p:cNvSpPr/>
          <p:nvPr/>
        </p:nvSpPr>
        <p:spPr>
          <a:xfrm>
            <a:off x="11544474" y="6667024"/>
            <a:ext cx="2136692" cy="21366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EF9DAD-96FD-3C45-AD10-09175E1804E1}"/>
              </a:ext>
            </a:extLst>
          </p:cNvPr>
          <p:cNvSpPr/>
          <p:nvPr/>
        </p:nvSpPr>
        <p:spPr>
          <a:xfrm>
            <a:off x="7397110" y="5593276"/>
            <a:ext cx="4344830" cy="4344831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B6E252-D0B4-AA47-951E-A2B5544A9DED}"/>
              </a:ext>
            </a:extLst>
          </p:cNvPr>
          <p:cNvSpPr/>
          <p:nvPr/>
        </p:nvSpPr>
        <p:spPr>
          <a:xfrm>
            <a:off x="6383902" y="6667024"/>
            <a:ext cx="2136692" cy="21366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31B01-087A-0448-8E49-57F3BF20E231}"/>
              </a:ext>
            </a:extLst>
          </p:cNvPr>
          <p:cNvSpPr txBox="1"/>
          <p:nvPr/>
        </p:nvSpPr>
        <p:spPr>
          <a:xfrm>
            <a:off x="2077630" y="10415905"/>
            <a:ext cx="4662647" cy="127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4A3D28-CFF5-0E43-AE4E-6ECEFEEB8533}"/>
              </a:ext>
            </a:extLst>
          </p:cNvPr>
          <p:cNvSpPr txBox="1"/>
          <p:nvPr/>
        </p:nvSpPr>
        <p:spPr>
          <a:xfrm>
            <a:off x="7237450" y="10415905"/>
            <a:ext cx="4662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CD644-2B19-CD41-9432-1B3904D2450F}"/>
              </a:ext>
            </a:extLst>
          </p:cNvPr>
          <p:cNvSpPr txBox="1"/>
          <p:nvPr/>
        </p:nvSpPr>
        <p:spPr>
          <a:xfrm>
            <a:off x="12397271" y="10415905"/>
            <a:ext cx="4662647" cy="127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D5D4A-70E1-FD4B-AE1B-D25F11EDC5A3}"/>
              </a:ext>
            </a:extLst>
          </p:cNvPr>
          <p:cNvSpPr txBox="1"/>
          <p:nvPr/>
        </p:nvSpPr>
        <p:spPr>
          <a:xfrm>
            <a:off x="17559344" y="10415905"/>
            <a:ext cx="4662647" cy="127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799A32-ED54-A742-8030-CA91ECDAA9F8}"/>
              </a:ext>
            </a:extLst>
          </p:cNvPr>
          <p:cNvSpPr/>
          <p:nvPr/>
        </p:nvSpPr>
        <p:spPr>
          <a:xfrm>
            <a:off x="2236538" y="5593276"/>
            <a:ext cx="4344830" cy="4344831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258386-2F95-7B4B-8AB7-4C1E84E2045D}"/>
              </a:ext>
            </a:extLst>
          </p:cNvPr>
          <p:cNvSpPr/>
          <p:nvPr/>
        </p:nvSpPr>
        <p:spPr>
          <a:xfrm>
            <a:off x="1223331" y="6667024"/>
            <a:ext cx="2136692" cy="21366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9A76C-AB84-5340-9E3C-231146C6286A}"/>
              </a:ext>
            </a:extLst>
          </p:cNvPr>
          <p:cNvGrpSpPr/>
          <p:nvPr/>
        </p:nvGrpSpPr>
        <p:grpSpPr>
          <a:xfrm>
            <a:off x="2222571" y="6775091"/>
            <a:ext cx="3707063" cy="1981200"/>
            <a:chOff x="2222571" y="6276329"/>
            <a:chExt cx="3707063" cy="1981200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DB8581CB-1984-1F4E-A3DC-66DC85FFFD2A}"/>
                </a:ext>
              </a:extLst>
            </p:cNvPr>
            <p:cNvSpPr/>
            <p:nvPr/>
          </p:nvSpPr>
          <p:spPr>
            <a:xfrm>
              <a:off x="2222571" y="6276329"/>
              <a:ext cx="3707062" cy="1981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E358AFB5-A155-5345-A739-75C937F3054E}"/>
                </a:ext>
              </a:extLst>
            </p:cNvPr>
            <p:cNvSpPr txBox="1"/>
            <p:nvPr/>
          </p:nvSpPr>
          <p:spPr>
            <a:xfrm>
              <a:off x="2546684" y="6968779"/>
              <a:ext cx="3382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Initiating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D6BB33-71EC-3B4D-B8AD-21AF48C31678}"/>
              </a:ext>
            </a:extLst>
          </p:cNvPr>
          <p:cNvGrpSpPr/>
          <p:nvPr/>
        </p:nvGrpSpPr>
        <p:grpSpPr>
          <a:xfrm>
            <a:off x="7397109" y="6775091"/>
            <a:ext cx="3707063" cy="1981200"/>
            <a:chOff x="2222571" y="6276329"/>
            <a:chExt cx="3707063" cy="1981200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5306DCB2-152B-074F-8D6A-FC08B08B1CAB}"/>
                </a:ext>
              </a:extLst>
            </p:cNvPr>
            <p:cNvSpPr/>
            <p:nvPr/>
          </p:nvSpPr>
          <p:spPr>
            <a:xfrm>
              <a:off x="2222571" y="6276329"/>
              <a:ext cx="3707062" cy="19812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1A950F30-5F64-DB46-BBEB-D179D01D1384}"/>
                </a:ext>
              </a:extLst>
            </p:cNvPr>
            <p:cNvSpPr txBox="1"/>
            <p:nvPr/>
          </p:nvSpPr>
          <p:spPr>
            <a:xfrm>
              <a:off x="2546684" y="6968779"/>
              <a:ext cx="3382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Planning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4ED4DB-FF93-A14A-8203-8D07507E6B7D}"/>
              </a:ext>
            </a:extLst>
          </p:cNvPr>
          <p:cNvGrpSpPr/>
          <p:nvPr/>
        </p:nvGrpSpPr>
        <p:grpSpPr>
          <a:xfrm>
            <a:off x="12557681" y="6775091"/>
            <a:ext cx="3707063" cy="1981200"/>
            <a:chOff x="2222571" y="6276329"/>
            <a:chExt cx="3707063" cy="1981200"/>
          </a:xfrm>
        </p:grpSpPr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40B39A6-CB73-0743-A733-A8D2C8146367}"/>
                </a:ext>
              </a:extLst>
            </p:cNvPr>
            <p:cNvSpPr/>
            <p:nvPr/>
          </p:nvSpPr>
          <p:spPr>
            <a:xfrm>
              <a:off x="2222571" y="6276329"/>
              <a:ext cx="3707062" cy="198120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9F19B8A6-61AE-BA40-B753-6F5756721513}"/>
                </a:ext>
              </a:extLst>
            </p:cNvPr>
            <p:cNvSpPr txBox="1"/>
            <p:nvPr/>
          </p:nvSpPr>
          <p:spPr>
            <a:xfrm>
              <a:off x="2546684" y="6968779"/>
              <a:ext cx="3382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Execution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49BF51A-48D6-4B41-A520-51E3C90BA283}"/>
              </a:ext>
            </a:extLst>
          </p:cNvPr>
          <p:cNvGrpSpPr/>
          <p:nvPr/>
        </p:nvGrpSpPr>
        <p:grpSpPr>
          <a:xfrm>
            <a:off x="17716130" y="6775091"/>
            <a:ext cx="3707063" cy="1981200"/>
            <a:chOff x="2222571" y="6276329"/>
            <a:chExt cx="3707063" cy="1981200"/>
          </a:xfrm>
        </p:grpSpPr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506D5058-94B3-9948-8213-605481087695}"/>
                </a:ext>
              </a:extLst>
            </p:cNvPr>
            <p:cNvSpPr/>
            <p:nvPr/>
          </p:nvSpPr>
          <p:spPr>
            <a:xfrm>
              <a:off x="2222571" y="6276329"/>
              <a:ext cx="3707062" cy="198120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E63A576-60FF-2F42-B27A-62C7D17AC500}"/>
                </a:ext>
              </a:extLst>
            </p:cNvPr>
            <p:cNvSpPr txBox="1"/>
            <p:nvPr/>
          </p:nvSpPr>
          <p:spPr>
            <a:xfrm>
              <a:off x="2546684" y="6968779"/>
              <a:ext cx="3382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80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>
            <a:extLst>
              <a:ext uri="{FF2B5EF4-FFF2-40B4-BE49-F238E27FC236}">
                <a16:creationId xmlns:a16="http://schemas.microsoft.com/office/drawing/2014/main" id="{16FCC8BF-ADD1-7847-A667-CF443C52B7A6}"/>
              </a:ext>
            </a:extLst>
          </p:cNvPr>
          <p:cNvSpPr>
            <a:spLocks/>
          </p:cNvSpPr>
          <p:nvPr/>
        </p:nvSpPr>
        <p:spPr bwMode="auto">
          <a:xfrm>
            <a:off x="13872927" y="5262053"/>
            <a:ext cx="5609084" cy="3312850"/>
          </a:xfrm>
          <a:custGeom>
            <a:avLst/>
            <a:gdLst>
              <a:gd name="T0" fmla="+- 0 10799 1"/>
              <a:gd name="T1" fmla="*/ T0 w 21597"/>
              <a:gd name="T2" fmla="*/ 10783 h 21567"/>
              <a:gd name="T3" fmla="+- 0 10799 1"/>
              <a:gd name="T4" fmla="*/ T3 w 21597"/>
              <a:gd name="T5" fmla="*/ 10783 h 21567"/>
              <a:gd name="T6" fmla="+- 0 10799 1"/>
              <a:gd name="T7" fmla="*/ T6 w 21597"/>
              <a:gd name="T8" fmla="*/ 10783 h 21567"/>
              <a:gd name="T9" fmla="+- 0 10799 1"/>
              <a:gd name="T10" fmla="*/ T9 w 21597"/>
              <a:gd name="T11" fmla="*/ 10783 h 21567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7" h="21567">
                <a:moveTo>
                  <a:pt x="12963" y="0"/>
                </a:moveTo>
                <a:lnTo>
                  <a:pt x="2783" y="0"/>
                </a:lnTo>
                <a:cubicBezTo>
                  <a:pt x="2128" y="5"/>
                  <a:pt x="1496" y="399"/>
                  <a:pt x="996" y="1114"/>
                </a:cubicBezTo>
                <a:cubicBezTo>
                  <a:pt x="363" y="2020"/>
                  <a:pt x="-1" y="3352"/>
                  <a:pt x="0" y="4753"/>
                </a:cubicBezTo>
                <a:lnTo>
                  <a:pt x="31" y="7750"/>
                </a:lnTo>
                <a:lnTo>
                  <a:pt x="8191" y="21566"/>
                </a:lnTo>
                <a:lnTo>
                  <a:pt x="18745" y="21566"/>
                </a:lnTo>
                <a:cubicBezTo>
                  <a:pt x="19718" y="21600"/>
                  <a:pt x="20633" y="20779"/>
                  <a:pt x="21161" y="19397"/>
                </a:cubicBezTo>
                <a:cubicBezTo>
                  <a:pt x="21447" y="18647"/>
                  <a:pt x="21599" y="17772"/>
                  <a:pt x="21597" y="16879"/>
                </a:cubicBezTo>
                <a:lnTo>
                  <a:pt x="21576" y="14032"/>
                </a:lnTo>
                <a:lnTo>
                  <a:pt x="12963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C5ABC22E-276C-A048-B54A-A74BB2374676}"/>
              </a:ext>
            </a:extLst>
          </p:cNvPr>
          <p:cNvSpPr>
            <a:spLocks/>
          </p:cNvSpPr>
          <p:nvPr/>
        </p:nvSpPr>
        <p:spPr bwMode="auto">
          <a:xfrm>
            <a:off x="15487854" y="1667596"/>
            <a:ext cx="3993097" cy="6210394"/>
          </a:xfrm>
          <a:custGeom>
            <a:avLst/>
            <a:gdLst>
              <a:gd name="T0" fmla="+- 0 10806 29"/>
              <a:gd name="T1" fmla="*/ T0 w 21555"/>
              <a:gd name="T2" fmla="+- 0 10805 10"/>
              <a:gd name="T3" fmla="*/ 10805 h 21590"/>
              <a:gd name="T4" fmla="+- 0 10806 29"/>
              <a:gd name="T5" fmla="*/ T4 w 21555"/>
              <a:gd name="T6" fmla="+- 0 10805 10"/>
              <a:gd name="T7" fmla="*/ 10805 h 21590"/>
              <a:gd name="T8" fmla="+- 0 10806 29"/>
              <a:gd name="T9" fmla="*/ T8 w 21555"/>
              <a:gd name="T10" fmla="+- 0 10805 10"/>
              <a:gd name="T11" fmla="*/ 10805 h 21590"/>
              <a:gd name="T12" fmla="+- 0 10806 29"/>
              <a:gd name="T13" fmla="*/ T12 w 21555"/>
              <a:gd name="T14" fmla="+- 0 10805 10"/>
              <a:gd name="T15" fmla="*/ 10805 h 2159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5" h="21590">
                <a:moveTo>
                  <a:pt x="1702" y="4"/>
                </a:moveTo>
                <a:lnTo>
                  <a:pt x="14582" y="1"/>
                </a:lnTo>
                <a:cubicBezTo>
                  <a:pt x="14926" y="-10"/>
                  <a:pt x="15247" y="113"/>
                  <a:pt x="15396" y="313"/>
                </a:cubicBezTo>
                <a:cubicBezTo>
                  <a:pt x="15529" y="493"/>
                  <a:pt x="15500" y="705"/>
                  <a:pt x="15320" y="867"/>
                </a:cubicBezTo>
                <a:lnTo>
                  <a:pt x="13471" y="2056"/>
                </a:lnTo>
                <a:lnTo>
                  <a:pt x="20540" y="6623"/>
                </a:lnTo>
                <a:cubicBezTo>
                  <a:pt x="20866" y="6842"/>
                  <a:pt x="21123" y="7100"/>
                  <a:pt x="21297" y="7382"/>
                </a:cubicBezTo>
                <a:cubicBezTo>
                  <a:pt x="21484" y="7685"/>
                  <a:pt x="21571" y="8010"/>
                  <a:pt x="21553" y="8335"/>
                </a:cubicBezTo>
                <a:lnTo>
                  <a:pt x="21539" y="21590"/>
                </a:lnTo>
                <a:cubicBezTo>
                  <a:pt x="21553" y="21270"/>
                  <a:pt x="21469" y="20952"/>
                  <a:pt x="21292" y="20653"/>
                </a:cubicBezTo>
                <a:cubicBezTo>
                  <a:pt x="21087" y="20308"/>
                  <a:pt x="20763" y="19997"/>
                  <a:pt x="20344" y="19745"/>
                </a:cubicBezTo>
                <a:lnTo>
                  <a:pt x="3195" y="8674"/>
                </a:lnTo>
                <a:lnTo>
                  <a:pt x="1411" y="9823"/>
                </a:lnTo>
                <a:cubicBezTo>
                  <a:pt x="1162" y="10000"/>
                  <a:pt x="758" y="10046"/>
                  <a:pt x="430" y="9935"/>
                </a:cubicBezTo>
                <a:cubicBezTo>
                  <a:pt x="140" y="9837"/>
                  <a:pt x="-29" y="9636"/>
                  <a:pt x="4" y="9426"/>
                </a:cubicBezTo>
                <a:lnTo>
                  <a:pt x="10" y="1130"/>
                </a:lnTo>
                <a:cubicBezTo>
                  <a:pt x="-12" y="829"/>
                  <a:pt x="161" y="536"/>
                  <a:pt x="489" y="322"/>
                </a:cubicBezTo>
                <a:cubicBezTo>
                  <a:pt x="809" y="114"/>
                  <a:pt x="1247" y="-1"/>
                  <a:pt x="170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E8070D51-5316-2645-98DB-265EA926966F}"/>
              </a:ext>
            </a:extLst>
          </p:cNvPr>
          <p:cNvSpPr>
            <a:spLocks/>
          </p:cNvSpPr>
          <p:nvPr/>
        </p:nvSpPr>
        <p:spPr bwMode="auto">
          <a:xfrm rot="10800000">
            <a:off x="13873369" y="5939461"/>
            <a:ext cx="3993097" cy="6210395"/>
          </a:xfrm>
          <a:custGeom>
            <a:avLst/>
            <a:gdLst>
              <a:gd name="T0" fmla="+- 0 10806 29"/>
              <a:gd name="T1" fmla="*/ T0 w 21555"/>
              <a:gd name="T2" fmla="+- 0 10805 10"/>
              <a:gd name="T3" fmla="*/ 10805 h 21590"/>
              <a:gd name="T4" fmla="+- 0 10806 29"/>
              <a:gd name="T5" fmla="*/ T4 w 21555"/>
              <a:gd name="T6" fmla="+- 0 10805 10"/>
              <a:gd name="T7" fmla="*/ 10805 h 21590"/>
              <a:gd name="T8" fmla="+- 0 10806 29"/>
              <a:gd name="T9" fmla="*/ T8 w 21555"/>
              <a:gd name="T10" fmla="+- 0 10805 10"/>
              <a:gd name="T11" fmla="*/ 10805 h 21590"/>
              <a:gd name="T12" fmla="+- 0 10806 29"/>
              <a:gd name="T13" fmla="*/ T12 w 21555"/>
              <a:gd name="T14" fmla="+- 0 10805 10"/>
              <a:gd name="T15" fmla="*/ 10805 h 2159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5" h="21590">
                <a:moveTo>
                  <a:pt x="1702" y="4"/>
                </a:moveTo>
                <a:lnTo>
                  <a:pt x="14582" y="1"/>
                </a:lnTo>
                <a:cubicBezTo>
                  <a:pt x="14926" y="-10"/>
                  <a:pt x="15247" y="113"/>
                  <a:pt x="15396" y="313"/>
                </a:cubicBezTo>
                <a:cubicBezTo>
                  <a:pt x="15529" y="493"/>
                  <a:pt x="15500" y="705"/>
                  <a:pt x="15320" y="867"/>
                </a:cubicBezTo>
                <a:lnTo>
                  <a:pt x="13471" y="2056"/>
                </a:lnTo>
                <a:lnTo>
                  <a:pt x="20540" y="6623"/>
                </a:lnTo>
                <a:cubicBezTo>
                  <a:pt x="20866" y="6842"/>
                  <a:pt x="21123" y="7100"/>
                  <a:pt x="21297" y="7382"/>
                </a:cubicBezTo>
                <a:cubicBezTo>
                  <a:pt x="21484" y="7685"/>
                  <a:pt x="21571" y="8010"/>
                  <a:pt x="21553" y="8335"/>
                </a:cubicBezTo>
                <a:lnTo>
                  <a:pt x="21539" y="21590"/>
                </a:lnTo>
                <a:cubicBezTo>
                  <a:pt x="21553" y="21270"/>
                  <a:pt x="21469" y="20952"/>
                  <a:pt x="21292" y="20653"/>
                </a:cubicBezTo>
                <a:cubicBezTo>
                  <a:pt x="21087" y="20308"/>
                  <a:pt x="20763" y="19997"/>
                  <a:pt x="20344" y="19745"/>
                </a:cubicBezTo>
                <a:lnTo>
                  <a:pt x="3195" y="8674"/>
                </a:lnTo>
                <a:lnTo>
                  <a:pt x="1411" y="9823"/>
                </a:lnTo>
                <a:cubicBezTo>
                  <a:pt x="1162" y="10000"/>
                  <a:pt x="758" y="10046"/>
                  <a:pt x="430" y="9935"/>
                </a:cubicBezTo>
                <a:cubicBezTo>
                  <a:pt x="140" y="9837"/>
                  <a:pt x="-29" y="9636"/>
                  <a:pt x="4" y="9426"/>
                </a:cubicBezTo>
                <a:lnTo>
                  <a:pt x="10" y="1130"/>
                </a:lnTo>
                <a:cubicBezTo>
                  <a:pt x="-12" y="829"/>
                  <a:pt x="161" y="536"/>
                  <a:pt x="489" y="322"/>
                </a:cubicBezTo>
                <a:cubicBezTo>
                  <a:pt x="809" y="114"/>
                  <a:pt x="1247" y="-1"/>
                  <a:pt x="1702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76C0091D-5CBF-3341-8054-21E8560AF466}"/>
              </a:ext>
            </a:extLst>
          </p:cNvPr>
          <p:cNvSpPr txBox="1">
            <a:spLocks/>
          </p:cNvSpPr>
          <p:nvPr/>
        </p:nvSpPr>
        <p:spPr bwMode="auto">
          <a:xfrm rot="2700000">
            <a:off x="16206943" y="2399400"/>
            <a:ext cx="1266372" cy="14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9000" b="1" dirty="0">
                <a:solidFill>
                  <a:srgbClr val="FFFFFF"/>
                </a:solidFill>
                <a:latin typeface="Poppins SemiBold" pitchFamily="2" charset="77"/>
                <a:cs typeface="Poppins SemiBold" pitchFamily="2" charset="77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4AD22460-59E5-924A-8812-E92C1DFA4B4C}"/>
              </a:ext>
            </a:extLst>
          </p:cNvPr>
          <p:cNvSpPr txBox="1">
            <a:spLocks/>
          </p:cNvSpPr>
          <p:nvPr/>
        </p:nvSpPr>
        <p:spPr bwMode="auto">
          <a:xfrm rot="2700000">
            <a:off x="15839438" y="10155706"/>
            <a:ext cx="1510029" cy="14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9000" b="1">
                <a:solidFill>
                  <a:srgbClr val="FFFFFF"/>
                </a:solidFill>
                <a:latin typeface="Poppins SemiBold" pitchFamily="2" charset="77"/>
                <a:cs typeface="Poppins SemiBold" pitchFamily="2" charset="77"/>
                <a:sym typeface="Arial" panose="020B0604020202020204" pitchFamily="34" charset="0"/>
              </a:rPr>
              <a:t>02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505822-5754-E449-8E21-3639BF6EDE5F}"/>
              </a:ext>
            </a:extLst>
          </p:cNvPr>
          <p:cNvGrpSpPr/>
          <p:nvPr/>
        </p:nvGrpSpPr>
        <p:grpSpPr>
          <a:xfrm>
            <a:off x="1753908" y="4564179"/>
            <a:ext cx="7869063" cy="4587641"/>
            <a:chOff x="2668308" y="1046901"/>
            <a:chExt cx="7869063" cy="4587641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67673785-17E7-CA43-9F30-4C35ADCE2380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Arrow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A4ABB690-0042-6D49-9A1F-D4E00962C7CE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22C65-0F07-154B-ACA7-EA8F4CC87031}"/>
              </a:ext>
            </a:extLst>
          </p:cNvPr>
          <p:cNvGrpSpPr/>
          <p:nvPr/>
        </p:nvGrpSpPr>
        <p:grpSpPr>
          <a:xfrm>
            <a:off x="8674350" y="1999383"/>
            <a:ext cx="6570415" cy="2144377"/>
            <a:chOff x="13444397" y="2285324"/>
            <a:chExt cx="6570415" cy="21443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7C148FC-4814-4A4E-AC87-B7BB20B774E3}"/>
                </a:ext>
              </a:extLst>
            </p:cNvPr>
            <p:cNvSpPr/>
            <p:nvPr/>
          </p:nvSpPr>
          <p:spPr>
            <a:xfrm>
              <a:off x="13444397" y="2285324"/>
              <a:ext cx="65704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FE392F-FD40-1F4D-8D2E-CF1F642AFE44}"/>
                </a:ext>
              </a:extLst>
            </p:cNvPr>
            <p:cNvSpPr txBox="1"/>
            <p:nvPr/>
          </p:nvSpPr>
          <p:spPr>
            <a:xfrm>
              <a:off x="15608376" y="2860041"/>
              <a:ext cx="44064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43F60-133F-B349-8C0F-375496841521}"/>
              </a:ext>
            </a:extLst>
          </p:cNvPr>
          <p:cNvGrpSpPr/>
          <p:nvPr/>
        </p:nvGrpSpPr>
        <p:grpSpPr>
          <a:xfrm>
            <a:off x="18117967" y="9899697"/>
            <a:ext cx="4365516" cy="2144377"/>
            <a:chOff x="12766038" y="4794329"/>
            <a:chExt cx="4365516" cy="214437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ADB0F8-CAC9-F445-B55F-3DFCFA3E5AFB}"/>
                </a:ext>
              </a:extLst>
            </p:cNvPr>
            <p:cNvSpPr/>
            <p:nvPr/>
          </p:nvSpPr>
          <p:spPr>
            <a:xfrm>
              <a:off x="12823912" y="4794329"/>
              <a:ext cx="43076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ACDD5E-2716-6645-A6DD-9A4F971956FF}"/>
                </a:ext>
              </a:extLst>
            </p:cNvPr>
            <p:cNvSpPr txBox="1"/>
            <p:nvPr/>
          </p:nvSpPr>
          <p:spPr>
            <a:xfrm>
              <a:off x="12766038" y="5369046"/>
              <a:ext cx="436551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AD00520-0BAF-544B-A3A1-79616465909B}"/>
              </a:ext>
            </a:extLst>
          </p:cNvPr>
          <p:cNvSpPr/>
          <p:nvPr/>
        </p:nvSpPr>
        <p:spPr>
          <a:xfrm>
            <a:off x="15096422" y="6165467"/>
            <a:ext cx="3487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Write Something Here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9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39FCC3B8-2F4A-D942-845B-AF748B879D0C}"/>
              </a:ext>
            </a:extLst>
          </p:cNvPr>
          <p:cNvSpPr/>
          <p:nvPr/>
        </p:nvSpPr>
        <p:spPr>
          <a:xfrm rot="16200000">
            <a:off x="4601991" y="5331587"/>
            <a:ext cx="7097362" cy="6923183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365293-2FEC-DD41-8AA7-CC8718087520}"/>
              </a:ext>
            </a:extLst>
          </p:cNvPr>
          <p:cNvSpPr/>
          <p:nvPr/>
        </p:nvSpPr>
        <p:spPr>
          <a:xfrm>
            <a:off x="2768840" y="6872939"/>
            <a:ext cx="3840480" cy="38404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540A8316-83D0-CA43-A614-C6898D9049BF}"/>
              </a:ext>
            </a:extLst>
          </p:cNvPr>
          <p:cNvSpPr txBox="1"/>
          <p:nvPr/>
        </p:nvSpPr>
        <p:spPr>
          <a:xfrm flipH="1">
            <a:off x="13415828" y="6155149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Initiation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84F783AD-97FA-3D4B-92D1-31135F62F3EE}"/>
              </a:ext>
            </a:extLst>
          </p:cNvPr>
          <p:cNvSpPr/>
          <p:nvPr/>
        </p:nvSpPr>
        <p:spPr>
          <a:xfrm flipH="1">
            <a:off x="16194274" y="6028971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433F528F-E1CD-8D45-9FC1-FA62A39D1612}"/>
              </a:ext>
            </a:extLst>
          </p:cNvPr>
          <p:cNvSpPr txBox="1"/>
          <p:nvPr/>
        </p:nvSpPr>
        <p:spPr>
          <a:xfrm flipH="1">
            <a:off x="13415828" y="8442302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Planning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CB012C66-BE08-FB43-8C2C-E3B6550014D7}"/>
              </a:ext>
            </a:extLst>
          </p:cNvPr>
          <p:cNvSpPr/>
          <p:nvPr/>
        </p:nvSpPr>
        <p:spPr>
          <a:xfrm flipH="1">
            <a:off x="16194274" y="8316124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7F91B5BA-484A-754F-8B9C-1F4641904F23}"/>
              </a:ext>
            </a:extLst>
          </p:cNvPr>
          <p:cNvSpPr txBox="1"/>
          <p:nvPr/>
        </p:nvSpPr>
        <p:spPr>
          <a:xfrm flipH="1">
            <a:off x="13415828" y="10729455"/>
            <a:ext cx="277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Execution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A6A18676-397F-AF4C-A132-9DDEA6DDAC23}"/>
              </a:ext>
            </a:extLst>
          </p:cNvPr>
          <p:cNvSpPr/>
          <p:nvPr/>
        </p:nvSpPr>
        <p:spPr>
          <a:xfrm flipH="1">
            <a:off x="16194274" y="10603277"/>
            <a:ext cx="541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8AE55C4-521B-974B-A423-086A1B605D2E}"/>
              </a:ext>
            </a:extLst>
          </p:cNvPr>
          <p:cNvSpPr/>
          <p:nvPr/>
        </p:nvSpPr>
        <p:spPr>
          <a:xfrm>
            <a:off x="9091821" y="5583315"/>
            <a:ext cx="3840479" cy="18150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C0ACB66-1400-EB4E-9226-736447C367DA}"/>
              </a:ext>
            </a:extLst>
          </p:cNvPr>
          <p:cNvSpPr/>
          <p:nvPr/>
        </p:nvSpPr>
        <p:spPr>
          <a:xfrm>
            <a:off x="9091821" y="7876657"/>
            <a:ext cx="3840479" cy="181501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0F90AAA-EF75-C54B-A313-48B7EDD5CF02}"/>
              </a:ext>
            </a:extLst>
          </p:cNvPr>
          <p:cNvSpPr/>
          <p:nvPr/>
        </p:nvSpPr>
        <p:spPr>
          <a:xfrm>
            <a:off x="9091821" y="10123468"/>
            <a:ext cx="3840479" cy="181501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D4ED0F6B-3498-A64E-B31C-42CF6A3E43A1}"/>
              </a:ext>
            </a:extLst>
          </p:cNvPr>
          <p:cNvSpPr txBox="1"/>
          <p:nvPr/>
        </p:nvSpPr>
        <p:spPr>
          <a:xfrm flipH="1">
            <a:off x="2768840" y="7731348"/>
            <a:ext cx="3840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61620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CA05D994-AB21-AF48-9306-94F17DF28931}"/>
              </a:ext>
            </a:extLst>
          </p:cNvPr>
          <p:cNvSpPr/>
          <p:nvPr/>
        </p:nvSpPr>
        <p:spPr>
          <a:xfrm flipH="1">
            <a:off x="1909885" y="6535272"/>
            <a:ext cx="4728515" cy="390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6" y="18409"/>
                </a:moveTo>
                <a:lnTo>
                  <a:pt x="12103" y="21600"/>
                </a:lnTo>
                <a:lnTo>
                  <a:pt x="21600" y="10800"/>
                </a:lnTo>
                <a:lnTo>
                  <a:pt x="12103" y="0"/>
                </a:lnTo>
                <a:lnTo>
                  <a:pt x="12103" y="3213"/>
                </a:lnTo>
                <a:lnTo>
                  <a:pt x="67" y="3213"/>
                </a:lnTo>
                <a:lnTo>
                  <a:pt x="0" y="18409"/>
                </a:lnTo>
                <a:lnTo>
                  <a:pt x="12036" y="18409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58CC4B95-D611-F946-A995-763D7411FBC5}"/>
              </a:ext>
            </a:extLst>
          </p:cNvPr>
          <p:cNvSpPr/>
          <p:nvPr/>
        </p:nvSpPr>
        <p:spPr>
          <a:xfrm flipH="1">
            <a:off x="5194345" y="7115143"/>
            <a:ext cx="10854776" cy="3255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" y="20058"/>
                </a:moveTo>
                <a:lnTo>
                  <a:pt x="1940" y="21600"/>
                </a:lnTo>
                <a:lnTo>
                  <a:pt x="0" y="15440"/>
                </a:lnTo>
                <a:lnTo>
                  <a:pt x="1948" y="9325"/>
                </a:lnTo>
                <a:lnTo>
                  <a:pt x="1941" y="10817"/>
                </a:lnTo>
                <a:lnTo>
                  <a:pt x="8882" y="10804"/>
                </a:lnTo>
                <a:cubicBezTo>
                  <a:pt x="9060" y="10808"/>
                  <a:pt x="9237" y="10724"/>
                  <a:pt x="9407" y="10555"/>
                </a:cubicBezTo>
                <a:cubicBezTo>
                  <a:pt x="9579" y="10385"/>
                  <a:pt x="9742" y="10131"/>
                  <a:pt x="9891" y="9802"/>
                </a:cubicBezTo>
                <a:lnTo>
                  <a:pt x="12743" y="2236"/>
                </a:lnTo>
                <a:cubicBezTo>
                  <a:pt x="13022" y="1539"/>
                  <a:pt x="13331" y="990"/>
                  <a:pt x="13661" y="611"/>
                </a:cubicBezTo>
                <a:cubicBezTo>
                  <a:pt x="13997" y="225"/>
                  <a:pt x="14349" y="18"/>
                  <a:pt x="14704" y="0"/>
                </a:cubicBezTo>
                <a:lnTo>
                  <a:pt x="19246" y="13"/>
                </a:lnTo>
                <a:cubicBezTo>
                  <a:pt x="19365" y="2185"/>
                  <a:pt x="19662" y="4207"/>
                  <a:pt x="20103" y="5855"/>
                </a:cubicBezTo>
                <a:cubicBezTo>
                  <a:pt x="20509" y="7375"/>
                  <a:pt x="21024" y="8526"/>
                  <a:pt x="21600" y="9200"/>
                </a:cubicBezTo>
                <a:lnTo>
                  <a:pt x="15289" y="9200"/>
                </a:lnTo>
                <a:cubicBezTo>
                  <a:pt x="15049" y="9206"/>
                  <a:pt x="14812" y="9345"/>
                  <a:pt x="14586" y="9612"/>
                </a:cubicBezTo>
                <a:cubicBezTo>
                  <a:pt x="14356" y="9884"/>
                  <a:pt x="14142" y="10284"/>
                  <a:pt x="13953" y="10796"/>
                </a:cubicBezTo>
                <a:lnTo>
                  <a:pt x="11724" y="16702"/>
                </a:lnTo>
                <a:cubicBezTo>
                  <a:pt x="11322" y="17743"/>
                  <a:pt x="10872" y="18565"/>
                  <a:pt x="10392" y="19135"/>
                </a:cubicBezTo>
                <a:cubicBezTo>
                  <a:pt x="9900" y="19720"/>
                  <a:pt x="9382" y="20033"/>
                  <a:pt x="8859" y="20062"/>
                </a:cubicBezTo>
                <a:lnTo>
                  <a:pt x="1940" y="20058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60430">
                <a:schemeClr val="accent2"/>
              </a:gs>
              <a:gs pos="98768">
                <a:schemeClr val="accent2"/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3595594E-C0D5-8344-94E4-A193E5C4F36A}"/>
              </a:ext>
            </a:extLst>
          </p:cNvPr>
          <p:cNvSpPr/>
          <p:nvPr/>
        </p:nvSpPr>
        <p:spPr>
          <a:xfrm flipH="1">
            <a:off x="8119896" y="7380168"/>
            <a:ext cx="3190691" cy="2234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34" y="0"/>
                </a:moveTo>
                <a:cubicBezTo>
                  <a:pt x="11070" y="927"/>
                  <a:pt x="10216" y="1872"/>
                  <a:pt x="9371" y="2835"/>
                </a:cubicBezTo>
                <a:cubicBezTo>
                  <a:pt x="8545" y="3776"/>
                  <a:pt x="7728" y="4734"/>
                  <a:pt x="6908" y="5685"/>
                </a:cubicBezTo>
                <a:cubicBezTo>
                  <a:pt x="5248" y="7609"/>
                  <a:pt x="3573" y="9504"/>
                  <a:pt x="1882" y="11371"/>
                </a:cubicBezTo>
                <a:cubicBezTo>
                  <a:pt x="1607" y="11693"/>
                  <a:pt x="1310" y="11973"/>
                  <a:pt x="994" y="12207"/>
                </a:cubicBezTo>
                <a:cubicBezTo>
                  <a:pt x="677" y="12442"/>
                  <a:pt x="344" y="12628"/>
                  <a:pt x="0" y="12764"/>
                </a:cubicBezTo>
                <a:lnTo>
                  <a:pt x="7954" y="21600"/>
                </a:lnTo>
                <a:lnTo>
                  <a:pt x="15623" y="12913"/>
                </a:lnTo>
                <a:cubicBezTo>
                  <a:pt x="16351" y="12207"/>
                  <a:pt x="17152" y="11666"/>
                  <a:pt x="17996" y="11307"/>
                </a:cubicBezTo>
                <a:cubicBezTo>
                  <a:pt x="18588" y="11056"/>
                  <a:pt x="19197" y="10896"/>
                  <a:pt x="19814" y="10832"/>
                </a:cubicBezTo>
                <a:lnTo>
                  <a:pt x="21600" y="10838"/>
                </a:lnTo>
                <a:lnTo>
                  <a:pt x="11934" y="0"/>
                </a:lnTo>
                <a:close/>
              </a:path>
            </a:pathLst>
          </a:custGeom>
          <a:solidFill>
            <a:srgbClr val="000000">
              <a:alpha val="70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F07910BB-F2C5-0648-8681-41C5831A9AED}"/>
              </a:ext>
            </a:extLst>
          </p:cNvPr>
          <p:cNvSpPr/>
          <p:nvPr/>
        </p:nvSpPr>
        <p:spPr>
          <a:xfrm flipH="1">
            <a:off x="5194345" y="6604314"/>
            <a:ext cx="10854776" cy="3257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" y="1541"/>
                </a:moveTo>
                <a:lnTo>
                  <a:pt x="1940" y="0"/>
                </a:lnTo>
                <a:lnTo>
                  <a:pt x="0" y="6156"/>
                </a:lnTo>
                <a:lnTo>
                  <a:pt x="1948" y="12266"/>
                </a:lnTo>
                <a:lnTo>
                  <a:pt x="1941" y="10774"/>
                </a:lnTo>
                <a:lnTo>
                  <a:pt x="8882" y="10787"/>
                </a:lnTo>
                <a:cubicBezTo>
                  <a:pt x="9060" y="10784"/>
                  <a:pt x="9237" y="10868"/>
                  <a:pt x="9407" y="11037"/>
                </a:cubicBezTo>
                <a:cubicBezTo>
                  <a:pt x="9579" y="11207"/>
                  <a:pt x="9742" y="11460"/>
                  <a:pt x="9891" y="11790"/>
                </a:cubicBezTo>
                <a:lnTo>
                  <a:pt x="12743" y="19350"/>
                </a:lnTo>
                <a:cubicBezTo>
                  <a:pt x="13022" y="20046"/>
                  <a:pt x="13331" y="20594"/>
                  <a:pt x="13661" y="20973"/>
                </a:cubicBezTo>
                <a:cubicBezTo>
                  <a:pt x="13997" y="21359"/>
                  <a:pt x="14349" y="21565"/>
                  <a:pt x="14704" y="21584"/>
                </a:cubicBezTo>
                <a:lnTo>
                  <a:pt x="21600" y="21600"/>
                </a:lnTo>
                <a:lnTo>
                  <a:pt x="21600" y="12390"/>
                </a:lnTo>
                <a:lnTo>
                  <a:pt x="15289" y="12390"/>
                </a:lnTo>
                <a:cubicBezTo>
                  <a:pt x="15049" y="12385"/>
                  <a:pt x="14812" y="12246"/>
                  <a:pt x="14586" y="11979"/>
                </a:cubicBezTo>
                <a:cubicBezTo>
                  <a:pt x="14356" y="11707"/>
                  <a:pt x="14142" y="11307"/>
                  <a:pt x="13953" y="10796"/>
                </a:cubicBezTo>
                <a:lnTo>
                  <a:pt x="11724" y="4895"/>
                </a:lnTo>
                <a:cubicBezTo>
                  <a:pt x="11322" y="3854"/>
                  <a:pt x="10872" y="3033"/>
                  <a:pt x="10392" y="2463"/>
                </a:cubicBezTo>
                <a:cubicBezTo>
                  <a:pt x="9900" y="1878"/>
                  <a:pt x="9382" y="1566"/>
                  <a:pt x="8859" y="1537"/>
                </a:cubicBezTo>
                <a:lnTo>
                  <a:pt x="1940" y="1541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F46829F9-4B1A-6D47-ADBA-43C3A4341787}"/>
              </a:ext>
            </a:extLst>
          </p:cNvPr>
          <p:cNvSpPr/>
          <p:nvPr/>
        </p:nvSpPr>
        <p:spPr>
          <a:xfrm flipH="1">
            <a:off x="4993387" y="7124892"/>
            <a:ext cx="2000421" cy="1402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222"/>
                </a:lnTo>
                <a:lnTo>
                  <a:pt x="8389" y="21600"/>
                </a:lnTo>
                <a:cubicBezTo>
                  <a:pt x="6217" y="18676"/>
                  <a:pt x="4381" y="15283"/>
                  <a:pt x="2947" y="11547"/>
                </a:cubicBezTo>
                <a:cubicBezTo>
                  <a:pt x="1560" y="7933"/>
                  <a:pt x="567" y="4039"/>
                  <a:pt x="0" y="0"/>
                </a:cubicBezTo>
                <a:close/>
              </a:path>
            </a:pathLst>
          </a:custGeom>
          <a:solidFill>
            <a:schemeClr val="accent2">
              <a:alpha val="92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56D5A338-621F-1F41-BA50-30D909E0D784}"/>
              </a:ext>
            </a:extLst>
          </p:cNvPr>
          <p:cNvSpPr/>
          <p:nvPr/>
        </p:nvSpPr>
        <p:spPr>
          <a:xfrm flipH="1">
            <a:off x="5460432" y="7124892"/>
            <a:ext cx="2000421" cy="1402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222"/>
                </a:lnTo>
                <a:lnTo>
                  <a:pt x="8389" y="21600"/>
                </a:lnTo>
                <a:cubicBezTo>
                  <a:pt x="6217" y="18676"/>
                  <a:pt x="4381" y="15283"/>
                  <a:pt x="2947" y="11547"/>
                </a:cubicBezTo>
                <a:cubicBezTo>
                  <a:pt x="1560" y="7933"/>
                  <a:pt x="567" y="4039"/>
                  <a:pt x="0" y="0"/>
                </a:cubicBezTo>
                <a:close/>
              </a:path>
            </a:pathLst>
          </a:custGeom>
          <a:solidFill>
            <a:schemeClr val="accent2">
              <a:alpha val="92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02. Placeholder text">
            <a:extLst>
              <a:ext uri="{FF2B5EF4-FFF2-40B4-BE49-F238E27FC236}">
                <a16:creationId xmlns:a16="http://schemas.microsoft.com/office/drawing/2014/main" id="{0C321D28-D791-9946-A82E-9AB3C54DAB5F}"/>
              </a:ext>
            </a:extLst>
          </p:cNvPr>
          <p:cNvSpPr txBox="1"/>
          <p:nvPr/>
        </p:nvSpPr>
        <p:spPr>
          <a:xfrm flipH="1">
            <a:off x="11077979" y="7270883"/>
            <a:ext cx="38946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Initiating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03. Placeholder text">
            <a:extLst>
              <a:ext uri="{FF2B5EF4-FFF2-40B4-BE49-F238E27FC236}">
                <a16:creationId xmlns:a16="http://schemas.microsoft.com/office/drawing/2014/main" id="{39A109C4-26B4-4346-9839-D6B8CDC53B59}"/>
              </a:ext>
            </a:extLst>
          </p:cNvPr>
          <p:cNvSpPr txBox="1"/>
          <p:nvPr/>
        </p:nvSpPr>
        <p:spPr>
          <a:xfrm flipH="1">
            <a:off x="11077979" y="9131368"/>
            <a:ext cx="38946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Planning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9CCE31-A47C-A747-8DE0-6CD571D9A052}"/>
              </a:ext>
            </a:extLst>
          </p:cNvPr>
          <p:cNvSpPr txBox="1"/>
          <p:nvPr/>
        </p:nvSpPr>
        <p:spPr>
          <a:xfrm flipH="1">
            <a:off x="3528615" y="7774767"/>
            <a:ext cx="4113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7064B6-8AB9-B542-B26D-9C9696AE464E}"/>
              </a:ext>
            </a:extLst>
          </p:cNvPr>
          <p:cNvSpPr txBox="1"/>
          <p:nvPr/>
        </p:nvSpPr>
        <p:spPr>
          <a:xfrm flipH="1">
            <a:off x="16326849" y="7019610"/>
            <a:ext cx="6678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C545D3-FC6E-944D-B859-8569D346A02E}"/>
              </a:ext>
            </a:extLst>
          </p:cNvPr>
          <p:cNvSpPr txBox="1"/>
          <p:nvPr/>
        </p:nvSpPr>
        <p:spPr>
          <a:xfrm flipH="1">
            <a:off x="16326849" y="8987558"/>
            <a:ext cx="6678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19599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6D449B05-06B4-C04C-BD75-988344CF3B1F}"/>
              </a:ext>
            </a:extLst>
          </p:cNvPr>
          <p:cNvSpPr/>
          <p:nvPr/>
        </p:nvSpPr>
        <p:spPr>
          <a:xfrm rot="2700000">
            <a:off x="9814889" y="6615610"/>
            <a:ext cx="3127614" cy="6306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578" extrusionOk="0">
                <a:moveTo>
                  <a:pt x="10800" y="1"/>
                </a:moveTo>
                <a:cubicBezTo>
                  <a:pt x="10180" y="-9"/>
                  <a:pt x="9583" y="120"/>
                  <a:pt x="9174" y="353"/>
                </a:cubicBezTo>
                <a:lnTo>
                  <a:pt x="188" y="5497"/>
                </a:lnTo>
                <a:cubicBezTo>
                  <a:pt x="-58" y="5672"/>
                  <a:pt x="-63" y="5905"/>
                  <a:pt x="175" y="6084"/>
                </a:cubicBezTo>
                <a:cubicBezTo>
                  <a:pt x="404" y="6256"/>
                  <a:pt x="817" y="6345"/>
                  <a:pt x="1227" y="6309"/>
                </a:cubicBezTo>
                <a:lnTo>
                  <a:pt x="4502" y="6315"/>
                </a:lnTo>
                <a:lnTo>
                  <a:pt x="4502" y="18558"/>
                </a:lnTo>
                <a:cubicBezTo>
                  <a:pt x="4591" y="20248"/>
                  <a:pt x="7379" y="21591"/>
                  <a:pt x="10770" y="21578"/>
                </a:cubicBezTo>
                <a:cubicBezTo>
                  <a:pt x="14123" y="21565"/>
                  <a:pt x="16851" y="20229"/>
                  <a:pt x="16933" y="18558"/>
                </a:cubicBezTo>
                <a:lnTo>
                  <a:pt x="16939" y="6332"/>
                </a:lnTo>
                <a:lnTo>
                  <a:pt x="20447" y="6319"/>
                </a:lnTo>
                <a:cubicBezTo>
                  <a:pt x="20817" y="6311"/>
                  <a:pt x="21152" y="6208"/>
                  <a:pt x="21333" y="6047"/>
                </a:cubicBezTo>
                <a:cubicBezTo>
                  <a:pt x="21537" y="5866"/>
                  <a:pt x="21514" y="5643"/>
                  <a:pt x="21273" y="5473"/>
                </a:cubicBezTo>
                <a:lnTo>
                  <a:pt x="12294" y="353"/>
                </a:lnTo>
                <a:cubicBezTo>
                  <a:pt x="11916" y="137"/>
                  <a:pt x="11375" y="9"/>
                  <a:pt x="10800" y="1"/>
                </a:cubicBezTo>
                <a:close/>
                <a:moveTo>
                  <a:pt x="10707" y="2066"/>
                </a:moveTo>
                <a:cubicBezTo>
                  <a:pt x="11620" y="2066"/>
                  <a:pt x="12530" y="2240"/>
                  <a:pt x="13226" y="2587"/>
                </a:cubicBezTo>
                <a:cubicBezTo>
                  <a:pt x="14618" y="3281"/>
                  <a:pt x="14618" y="4406"/>
                  <a:pt x="13226" y="5100"/>
                </a:cubicBezTo>
                <a:cubicBezTo>
                  <a:pt x="11834" y="5793"/>
                  <a:pt x="9578" y="5793"/>
                  <a:pt x="8185" y="5100"/>
                </a:cubicBezTo>
                <a:cubicBezTo>
                  <a:pt x="6793" y="4406"/>
                  <a:pt x="6793" y="3281"/>
                  <a:pt x="8185" y="2587"/>
                </a:cubicBezTo>
                <a:cubicBezTo>
                  <a:pt x="8881" y="2240"/>
                  <a:pt x="9795" y="2066"/>
                  <a:pt x="10707" y="2066"/>
                </a:cubicBezTo>
                <a:close/>
                <a:moveTo>
                  <a:pt x="10707" y="16309"/>
                </a:moveTo>
                <a:cubicBezTo>
                  <a:pt x="11827" y="16309"/>
                  <a:pt x="12946" y="16523"/>
                  <a:pt x="13800" y="16949"/>
                </a:cubicBezTo>
                <a:cubicBezTo>
                  <a:pt x="15509" y="17800"/>
                  <a:pt x="15509" y="19180"/>
                  <a:pt x="13800" y="20032"/>
                </a:cubicBezTo>
                <a:cubicBezTo>
                  <a:pt x="12092" y="20883"/>
                  <a:pt x="9320" y="20883"/>
                  <a:pt x="7611" y="20032"/>
                </a:cubicBezTo>
                <a:cubicBezTo>
                  <a:pt x="5903" y="19180"/>
                  <a:pt x="5903" y="17800"/>
                  <a:pt x="7611" y="16949"/>
                </a:cubicBezTo>
                <a:cubicBezTo>
                  <a:pt x="8466" y="16523"/>
                  <a:pt x="9588" y="16309"/>
                  <a:pt x="10707" y="1630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laceholder">
            <a:extLst>
              <a:ext uri="{FF2B5EF4-FFF2-40B4-BE49-F238E27FC236}">
                <a16:creationId xmlns:a16="http://schemas.microsoft.com/office/drawing/2014/main" id="{9627CACA-AA63-994D-A923-F6A77CD822F2}"/>
              </a:ext>
            </a:extLst>
          </p:cNvPr>
          <p:cNvSpPr txBox="1"/>
          <p:nvPr/>
        </p:nvSpPr>
        <p:spPr>
          <a:xfrm rot="18900000">
            <a:off x="10075967" y="8977570"/>
            <a:ext cx="36042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Initiating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EE9EF6B-559D-6C4C-86A0-770A4F1508FA}"/>
              </a:ext>
            </a:extLst>
          </p:cNvPr>
          <p:cNvSpPr/>
          <p:nvPr/>
        </p:nvSpPr>
        <p:spPr>
          <a:xfrm rot="2700000">
            <a:off x="13473084" y="5180041"/>
            <a:ext cx="3127614" cy="7988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583" extrusionOk="0">
                <a:moveTo>
                  <a:pt x="10800" y="1"/>
                </a:moveTo>
                <a:cubicBezTo>
                  <a:pt x="10180" y="-7"/>
                  <a:pt x="9583" y="95"/>
                  <a:pt x="9174" y="279"/>
                </a:cubicBezTo>
                <a:lnTo>
                  <a:pt x="188" y="4340"/>
                </a:lnTo>
                <a:cubicBezTo>
                  <a:pt x="-58" y="4479"/>
                  <a:pt x="-63" y="4663"/>
                  <a:pt x="175" y="4804"/>
                </a:cubicBezTo>
                <a:cubicBezTo>
                  <a:pt x="404" y="4940"/>
                  <a:pt x="817" y="5010"/>
                  <a:pt x="1227" y="4982"/>
                </a:cubicBezTo>
                <a:lnTo>
                  <a:pt x="4502" y="4987"/>
                </a:lnTo>
                <a:lnTo>
                  <a:pt x="4502" y="19198"/>
                </a:lnTo>
                <a:cubicBezTo>
                  <a:pt x="4591" y="20532"/>
                  <a:pt x="7379" y="21593"/>
                  <a:pt x="10770" y="21583"/>
                </a:cubicBezTo>
                <a:cubicBezTo>
                  <a:pt x="14123" y="21573"/>
                  <a:pt x="16851" y="20517"/>
                  <a:pt x="16933" y="19198"/>
                </a:cubicBezTo>
                <a:lnTo>
                  <a:pt x="16939" y="5000"/>
                </a:lnTo>
                <a:lnTo>
                  <a:pt x="20447" y="4989"/>
                </a:lnTo>
                <a:cubicBezTo>
                  <a:pt x="20817" y="4983"/>
                  <a:pt x="21152" y="4902"/>
                  <a:pt x="21333" y="4775"/>
                </a:cubicBezTo>
                <a:cubicBezTo>
                  <a:pt x="21537" y="4632"/>
                  <a:pt x="21514" y="4456"/>
                  <a:pt x="21273" y="4322"/>
                </a:cubicBezTo>
                <a:lnTo>
                  <a:pt x="12294" y="279"/>
                </a:lnTo>
                <a:cubicBezTo>
                  <a:pt x="11916" y="108"/>
                  <a:pt x="11375" y="8"/>
                  <a:pt x="10800" y="1"/>
                </a:cubicBezTo>
                <a:close/>
                <a:moveTo>
                  <a:pt x="10707" y="1632"/>
                </a:moveTo>
                <a:cubicBezTo>
                  <a:pt x="11620" y="1632"/>
                  <a:pt x="12530" y="1769"/>
                  <a:pt x="13226" y="2043"/>
                </a:cubicBezTo>
                <a:cubicBezTo>
                  <a:pt x="14618" y="2591"/>
                  <a:pt x="14618" y="3479"/>
                  <a:pt x="13226" y="4027"/>
                </a:cubicBezTo>
                <a:cubicBezTo>
                  <a:pt x="11834" y="4575"/>
                  <a:pt x="9578" y="4575"/>
                  <a:pt x="8185" y="4027"/>
                </a:cubicBezTo>
                <a:cubicBezTo>
                  <a:pt x="6793" y="3479"/>
                  <a:pt x="6793" y="2591"/>
                  <a:pt x="8185" y="2043"/>
                </a:cubicBezTo>
                <a:cubicBezTo>
                  <a:pt x="8881" y="1769"/>
                  <a:pt x="9795" y="1632"/>
                  <a:pt x="10707" y="1632"/>
                </a:cubicBezTo>
                <a:close/>
                <a:moveTo>
                  <a:pt x="10707" y="17422"/>
                </a:moveTo>
                <a:cubicBezTo>
                  <a:pt x="11827" y="17422"/>
                  <a:pt x="12946" y="17591"/>
                  <a:pt x="13800" y="17927"/>
                </a:cubicBezTo>
                <a:cubicBezTo>
                  <a:pt x="15509" y="18600"/>
                  <a:pt x="15509" y="19689"/>
                  <a:pt x="13800" y="20362"/>
                </a:cubicBezTo>
                <a:cubicBezTo>
                  <a:pt x="12092" y="21034"/>
                  <a:pt x="9320" y="21034"/>
                  <a:pt x="7611" y="20362"/>
                </a:cubicBezTo>
                <a:cubicBezTo>
                  <a:pt x="5903" y="19689"/>
                  <a:pt x="5903" y="18600"/>
                  <a:pt x="7611" y="17927"/>
                </a:cubicBezTo>
                <a:cubicBezTo>
                  <a:pt x="8466" y="17591"/>
                  <a:pt x="9588" y="17422"/>
                  <a:pt x="10707" y="1742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Placeholder">
            <a:extLst>
              <a:ext uri="{FF2B5EF4-FFF2-40B4-BE49-F238E27FC236}">
                <a16:creationId xmlns:a16="http://schemas.microsoft.com/office/drawing/2014/main" id="{8A4A5185-FD2F-D64A-9B42-974B3D20944E}"/>
              </a:ext>
            </a:extLst>
          </p:cNvPr>
          <p:cNvSpPr txBox="1"/>
          <p:nvPr/>
        </p:nvSpPr>
        <p:spPr>
          <a:xfrm rot="18900000">
            <a:off x="13142795" y="8980836"/>
            <a:ext cx="36042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Planning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25B69EFF-E5D8-584C-BA4F-3EF6D5985033}"/>
              </a:ext>
            </a:extLst>
          </p:cNvPr>
          <p:cNvSpPr/>
          <p:nvPr/>
        </p:nvSpPr>
        <p:spPr>
          <a:xfrm rot="2700000">
            <a:off x="17131279" y="3744473"/>
            <a:ext cx="3127614" cy="9670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586" extrusionOk="0">
                <a:moveTo>
                  <a:pt x="10800" y="0"/>
                </a:moveTo>
                <a:cubicBezTo>
                  <a:pt x="10180" y="-6"/>
                  <a:pt x="9583" y="78"/>
                  <a:pt x="9174" y="230"/>
                </a:cubicBezTo>
                <a:lnTo>
                  <a:pt x="188" y="3586"/>
                </a:lnTo>
                <a:cubicBezTo>
                  <a:pt x="-58" y="3700"/>
                  <a:pt x="-63" y="3852"/>
                  <a:pt x="175" y="3969"/>
                </a:cubicBezTo>
                <a:cubicBezTo>
                  <a:pt x="404" y="4081"/>
                  <a:pt x="817" y="4139"/>
                  <a:pt x="1227" y="4116"/>
                </a:cubicBezTo>
                <a:lnTo>
                  <a:pt x="4502" y="4120"/>
                </a:lnTo>
                <a:lnTo>
                  <a:pt x="4502" y="19615"/>
                </a:lnTo>
                <a:cubicBezTo>
                  <a:pt x="4591" y="20718"/>
                  <a:pt x="7379" y="21594"/>
                  <a:pt x="10770" y="21586"/>
                </a:cubicBezTo>
                <a:cubicBezTo>
                  <a:pt x="14123" y="21577"/>
                  <a:pt x="16851" y="20705"/>
                  <a:pt x="16933" y="19615"/>
                </a:cubicBezTo>
                <a:lnTo>
                  <a:pt x="16939" y="4131"/>
                </a:lnTo>
                <a:lnTo>
                  <a:pt x="20447" y="4122"/>
                </a:lnTo>
                <a:cubicBezTo>
                  <a:pt x="20817" y="4117"/>
                  <a:pt x="21152" y="4050"/>
                  <a:pt x="21333" y="3945"/>
                </a:cubicBezTo>
                <a:cubicBezTo>
                  <a:pt x="21537" y="3827"/>
                  <a:pt x="21514" y="3681"/>
                  <a:pt x="21273" y="3571"/>
                </a:cubicBezTo>
                <a:lnTo>
                  <a:pt x="12294" y="230"/>
                </a:lnTo>
                <a:cubicBezTo>
                  <a:pt x="11916" y="89"/>
                  <a:pt x="11375" y="6"/>
                  <a:pt x="10800" y="0"/>
                </a:cubicBezTo>
                <a:close/>
                <a:moveTo>
                  <a:pt x="10707" y="1348"/>
                </a:moveTo>
                <a:cubicBezTo>
                  <a:pt x="11620" y="1348"/>
                  <a:pt x="12530" y="1461"/>
                  <a:pt x="13226" y="1688"/>
                </a:cubicBezTo>
                <a:cubicBezTo>
                  <a:pt x="14618" y="2140"/>
                  <a:pt x="14618" y="2874"/>
                  <a:pt x="13226" y="3327"/>
                </a:cubicBezTo>
                <a:cubicBezTo>
                  <a:pt x="11834" y="3779"/>
                  <a:pt x="9578" y="3779"/>
                  <a:pt x="8185" y="3327"/>
                </a:cubicBezTo>
                <a:cubicBezTo>
                  <a:pt x="6793" y="2874"/>
                  <a:pt x="6793" y="2140"/>
                  <a:pt x="8185" y="1688"/>
                </a:cubicBezTo>
                <a:cubicBezTo>
                  <a:pt x="8881" y="1461"/>
                  <a:pt x="9795" y="1348"/>
                  <a:pt x="10707" y="1348"/>
                </a:cubicBezTo>
                <a:close/>
                <a:moveTo>
                  <a:pt x="10707" y="18148"/>
                </a:moveTo>
                <a:cubicBezTo>
                  <a:pt x="11827" y="18148"/>
                  <a:pt x="12946" y="18288"/>
                  <a:pt x="13800" y="18565"/>
                </a:cubicBezTo>
                <a:cubicBezTo>
                  <a:pt x="15509" y="19121"/>
                  <a:pt x="15509" y="20021"/>
                  <a:pt x="13800" y="20577"/>
                </a:cubicBezTo>
                <a:cubicBezTo>
                  <a:pt x="12092" y="21132"/>
                  <a:pt x="9320" y="21132"/>
                  <a:pt x="7611" y="20577"/>
                </a:cubicBezTo>
                <a:cubicBezTo>
                  <a:pt x="5903" y="20021"/>
                  <a:pt x="5903" y="19121"/>
                  <a:pt x="7611" y="18565"/>
                </a:cubicBezTo>
                <a:cubicBezTo>
                  <a:pt x="8466" y="18288"/>
                  <a:pt x="9588" y="18148"/>
                  <a:pt x="10707" y="18148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Placeholder text">
            <a:extLst>
              <a:ext uri="{FF2B5EF4-FFF2-40B4-BE49-F238E27FC236}">
                <a16:creationId xmlns:a16="http://schemas.microsoft.com/office/drawing/2014/main" id="{6B923B3C-4B62-AA48-ABBB-988F1EB12C56}"/>
              </a:ext>
            </a:extLst>
          </p:cNvPr>
          <p:cNvSpPr txBox="1"/>
          <p:nvPr/>
        </p:nvSpPr>
        <p:spPr>
          <a:xfrm rot="18900000">
            <a:off x="16279902" y="9192849"/>
            <a:ext cx="29356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Execution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D4500F-3727-6842-B2F4-F26E7A8DEDE4}"/>
              </a:ext>
            </a:extLst>
          </p:cNvPr>
          <p:cNvSpPr/>
          <p:nvPr/>
        </p:nvSpPr>
        <p:spPr>
          <a:xfrm>
            <a:off x="12192621" y="7596228"/>
            <a:ext cx="1309711" cy="13097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992BE5-E7C0-1B4D-A875-79D614B18CB8}"/>
              </a:ext>
            </a:extLst>
          </p:cNvPr>
          <p:cNvSpPr/>
          <p:nvPr/>
        </p:nvSpPr>
        <p:spPr>
          <a:xfrm>
            <a:off x="16388103" y="6502534"/>
            <a:ext cx="1309711" cy="13097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8D144B-3D0C-5A40-8DAF-8254F71D6986}"/>
              </a:ext>
            </a:extLst>
          </p:cNvPr>
          <p:cNvSpPr/>
          <p:nvPr/>
        </p:nvSpPr>
        <p:spPr>
          <a:xfrm>
            <a:off x="20655303" y="5301263"/>
            <a:ext cx="1309711" cy="13097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02. Placeholder text">
            <a:extLst>
              <a:ext uri="{FF2B5EF4-FFF2-40B4-BE49-F238E27FC236}">
                <a16:creationId xmlns:a16="http://schemas.microsoft.com/office/drawing/2014/main" id="{74AF8268-0C31-8D4B-BC38-5700E97B7B5E}"/>
              </a:ext>
            </a:extLst>
          </p:cNvPr>
          <p:cNvSpPr txBox="1"/>
          <p:nvPr/>
        </p:nvSpPr>
        <p:spPr>
          <a:xfrm flipH="1">
            <a:off x="9168233" y="11087218"/>
            <a:ext cx="1239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n-US" sz="3600" b="1" dirty="0">
                <a:solidFill>
                  <a:schemeClr val="accent1"/>
                </a:solidFill>
                <a:latin typeface="Poppins SemiBold" pitchFamily="2" charset="77"/>
                <a:cs typeface="Poppins SemiBold" pitchFamily="2" charset="77"/>
              </a:rPr>
              <a:t>01</a:t>
            </a:r>
            <a:endParaRPr sz="3600" b="1" dirty="0">
              <a:solidFill>
                <a:schemeClr val="accent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1" name="02. Placeholder text">
            <a:extLst>
              <a:ext uri="{FF2B5EF4-FFF2-40B4-BE49-F238E27FC236}">
                <a16:creationId xmlns:a16="http://schemas.microsoft.com/office/drawing/2014/main" id="{74BD698D-0601-BB4E-B201-C269E1FE46C8}"/>
              </a:ext>
            </a:extLst>
          </p:cNvPr>
          <p:cNvSpPr txBox="1"/>
          <p:nvPr/>
        </p:nvSpPr>
        <p:spPr>
          <a:xfrm flipH="1">
            <a:off x="12234162" y="11087218"/>
            <a:ext cx="1239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n-US" sz="36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02</a:t>
            </a:r>
            <a:endParaRPr sz="3600" b="1" dirty="0">
              <a:solidFill>
                <a:schemeClr val="accent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02. Placeholder text">
            <a:extLst>
              <a:ext uri="{FF2B5EF4-FFF2-40B4-BE49-F238E27FC236}">
                <a16:creationId xmlns:a16="http://schemas.microsoft.com/office/drawing/2014/main" id="{B2BEC293-8304-4D48-B6B8-9B8252472FED}"/>
              </a:ext>
            </a:extLst>
          </p:cNvPr>
          <p:cNvSpPr txBox="1"/>
          <p:nvPr/>
        </p:nvSpPr>
        <p:spPr>
          <a:xfrm flipH="1">
            <a:off x="15264233" y="11087218"/>
            <a:ext cx="12392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n-US" sz="36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03</a:t>
            </a:r>
            <a:endParaRPr sz="3600" b="1" dirty="0">
              <a:solidFill>
                <a:schemeClr val="accent3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C5651-CEB8-5644-A4DE-14769D39BDD3}"/>
              </a:ext>
            </a:extLst>
          </p:cNvPr>
          <p:cNvSpPr txBox="1"/>
          <p:nvPr/>
        </p:nvSpPr>
        <p:spPr>
          <a:xfrm>
            <a:off x="1892080" y="6035229"/>
            <a:ext cx="630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01. Marketing is the study and management of exchange.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4D326-F3B3-6D47-A2A0-A99410E8F18F}"/>
              </a:ext>
            </a:extLst>
          </p:cNvPr>
          <p:cNvSpPr txBox="1"/>
          <p:nvPr/>
        </p:nvSpPr>
        <p:spPr>
          <a:xfrm>
            <a:off x="1892080" y="8041010"/>
            <a:ext cx="630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02. Marketing is the study and management of exchange.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89B481-2957-9E4A-BD15-3813A788D133}"/>
              </a:ext>
            </a:extLst>
          </p:cNvPr>
          <p:cNvSpPr txBox="1"/>
          <p:nvPr/>
        </p:nvSpPr>
        <p:spPr>
          <a:xfrm>
            <a:off x="1892080" y="10046791"/>
            <a:ext cx="630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03. Marketing is the study and management of exchange.</a:t>
            </a:r>
          </a:p>
        </p:txBody>
      </p:sp>
    </p:spTree>
    <p:extLst>
      <p:ext uri="{BB962C8B-B14F-4D97-AF65-F5344CB8AC3E}">
        <p14:creationId xmlns:p14="http://schemas.microsoft.com/office/powerpoint/2010/main" val="4858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17A4B413-E9DA-FE4D-8D0E-9FAB6DB26794}"/>
              </a:ext>
            </a:extLst>
          </p:cNvPr>
          <p:cNvSpPr/>
          <p:nvPr/>
        </p:nvSpPr>
        <p:spPr>
          <a:xfrm>
            <a:off x="16295181" y="6689718"/>
            <a:ext cx="1508784" cy="150878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4590DB-8667-704D-A714-5279FDF4F8D4}"/>
              </a:ext>
            </a:extLst>
          </p:cNvPr>
          <p:cNvSpPr/>
          <p:nvPr/>
        </p:nvSpPr>
        <p:spPr>
          <a:xfrm>
            <a:off x="11356055" y="6689718"/>
            <a:ext cx="1508784" cy="150878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41971E-C326-3F46-B656-905A38ABB264}"/>
              </a:ext>
            </a:extLst>
          </p:cNvPr>
          <p:cNvSpPr/>
          <p:nvPr/>
        </p:nvSpPr>
        <p:spPr>
          <a:xfrm>
            <a:off x="6456251" y="6689718"/>
            <a:ext cx="1508784" cy="150878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D34DD3F-F6A9-9B44-8DDC-1FFDABD5C42E}"/>
              </a:ext>
            </a:extLst>
          </p:cNvPr>
          <p:cNvSpPr/>
          <p:nvPr/>
        </p:nvSpPr>
        <p:spPr>
          <a:xfrm>
            <a:off x="2532531" y="5710571"/>
            <a:ext cx="4363532" cy="35112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2028AA2-0F41-F04A-B9D3-F738A6B4189B}"/>
              </a:ext>
            </a:extLst>
          </p:cNvPr>
          <p:cNvSpPr/>
          <p:nvPr/>
        </p:nvSpPr>
        <p:spPr>
          <a:xfrm>
            <a:off x="7470291" y="5710571"/>
            <a:ext cx="4363532" cy="35112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BADCF46-281A-0F4E-B584-C410C594FDA0}"/>
              </a:ext>
            </a:extLst>
          </p:cNvPr>
          <p:cNvSpPr/>
          <p:nvPr/>
        </p:nvSpPr>
        <p:spPr>
          <a:xfrm>
            <a:off x="12408051" y="5710571"/>
            <a:ext cx="4363532" cy="351129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A1683F5-C3AE-334B-B447-D5E97FBA4404}"/>
              </a:ext>
            </a:extLst>
          </p:cNvPr>
          <p:cNvSpPr/>
          <p:nvPr/>
        </p:nvSpPr>
        <p:spPr>
          <a:xfrm>
            <a:off x="17345811" y="5710571"/>
            <a:ext cx="4363532" cy="351129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áfico 240">
            <a:extLst>
              <a:ext uri="{FF2B5EF4-FFF2-40B4-BE49-F238E27FC236}">
                <a16:creationId xmlns:a16="http://schemas.microsoft.com/office/drawing/2014/main" id="{8B324FA3-E4BF-A740-BE84-0C71FB25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60669" y="6678687"/>
            <a:ext cx="733816" cy="73381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0CC8534-4219-5845-8411-1A306D3FD3E5}"/>
              </a:ext>
            </a:extLst>
          </p:cNvPr>
          <p:cNvGrpSpPr/>
          <p:nvPr/>
        </p:nvGrpSpPr>
        <p:grpSpPr>
          <a:xfrm>
            <a:off x="4305861" y="6685274"/>
            <a:ext cx="758836" cy="758836"/>
            <a:chOff x="10785059" y="16968826"/>
            <a:chExt cx="988251" cy="988251"/>
          </a:xfrm>
        </p:grpSpPr>
        <p:sp>
          <p:nvSpPr>
            <p:cNvPr id="37" name="Forma libre 103">
              <a:extLst>
                <a:ext uri="{FF2B5EF4-FFF2-40B4-BE49-F238E27FC236}">
                  <a16:creationId xmlns:a16="http://schemas.microsoft.com/office/drawing/2014/main" id="{97CCA5AD-3FDB-884E-AD5B-5C7ED96D3E09}"/>
                </a:ext>
              </a:extLst>
            </p:cNvPr>
            <p:cNvSpPr/>
            <p:nvPr/>
          </p:nvSpPr>
          <p:spPr>
            <a:xfrm>
              <a:off x="10785059" y="16968826"/>
              <a:ext cx="988251" cy="98825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04">
              <a:extLst>
                <a:ext uri="{FF2B5EF4-FFF2-40B4-BE49-F238E27FC236}">
                  <a16:creationId xmlns:a16="http://schemas.microsoft.com/office/drawing/2014/main" id="{2B803D2B-A549-8D43-B219-595ABAEBE26D}"/>
                </a:ext>
              </a:extLst>
            </p:cNvPr>
            <p:cNvSpPr/>
            <p:nvPr/>
          </p:nvSpPr>
          <p:spPr>
            <a:xfrm>
              <a:off x="11032120" y="17215887"/>
              <a:ext cx="494125" cy="494125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EEA2D0-C588-8248-ADED-D6C020681E64}"/>
              </a:ext>
            </a:extLst>
          </p:cNvPr>
          <p:cNvGrpSpPr/>
          <p:nvPr/>
        </p:nvGrpSpPr>
        <p:grpSpPr>
          <a:xfrm>
            <a:off x="9361264" y="6685274"/>
            <a:ext cx="579452" cy="869177"/>
            <a:chOff x="14071303" y="16940249"/>
            <a:chExt cx="829899" cy="1244847"/>
          </a:xfrm>
        </p:grpSpPr>
        <p:sp>
          <p:nvSpPr>
            <p:cNvPr id="40" name="Forma libre 60">
              <a:extLst>
                <a:ext uri="{FF2B5EF4-FFF2-40B4-BE49-F238E27FC236}">
                  <a16:creationId xmlns:a16="http://schemas.microsoft.com/office/drawing/2014/main" id="{36579113-8FB6-0646-B44A-06749DC0363F}"/>
                </a:ext>
              </a:extLst>
            </p:cNvPr>
            <p:cNvSpPr/>
            <p:nvPr/>
          </p:nvSpPr>
          <p:spPr>
            <a:xfrm>
              <a:off x="14071303" y="17147723"/>
              <a:ext cx="829899" cy="829899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61">
              <a:extLst>
                <a:ext uri="{FF2B5EF4-FFF2-40B4-BE49-F238E27FC236}">
                  <a16:creationId xmlns:a16="http://schemas.microsoft.com/office/drawing/2014/main" id="{4014BD5D-81B2-D244-AEFF-174F593191D0}"/>
                </a:ext>
              </a:extLst>
            </p:cNvPr>
            <p:cNvSpPr/>
            <p:nvPr/>
          </p:nvSpPr>
          <p:spPr>
            <a:xfrm>
              <a:off x="14245886" y="16940249"/>
              <a:ext cx="480728" cy="205232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62">
              <a:extLst>
                <a:ext uri="{FF2B5EF4-FFF2-40B4-BE49-F238E27FC236}">
                  <a16:creationId xmlns:a16="http://schemas.microsoft.com/office/drawing/2014/main" id="{3251A14B-9ED8-3A4D-B841-FBB439575076}"/>
                </a:ext>
              </a:extLst>
            </p:cNvPr>
            <p:cNvSpPr/>
            <p:nvPr/>
          </p:nvSpPr>
          <p:spPr>
            <a:xfrm>
              <a:off x="14245889" y="17979864"/>
              <a:ext cx="480732" cy="205232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A0C266-67BD-814D-9A9A-3A191F3E2409}"/>
              </a:ext>
            </a:extLst>
          </p:cNvPr>
          <p:cNvGrpSpPr/>
          <p:nvPr/>
        </p:nvGrpSpPr>
        <p:grpSpPr>
          <a:xfrm>
            <a:off x="14299024" y="6828571"/>
            <a:ext cx="578732" cy="578731"/>
            <a:chOff x="17200883" y="17117424"/>
            <a:chExt cx="753697" cy="753696"/>
          </a:xfrm>
        </p:grpSpPr>
        <p:sp>
          <p:nvSpPr>
            <p:cNvPr id="46" name="Forma libre 151">
              <a:extLst>
                <a:ext uri="{FF2B5EF4-FFF2-40B4-BE49-F238E27FC236}">
                  <a16:creationId xmlns:a16="http://schemas.microsoft.com/office/drawing/2014/main" id="{46CA9BF8-9D43-2942-9A99-71C4C1BACDD0}"/>
                </a:ext>
              </a:extLst>
            </p:cNvPr>
            <p:cNvSpPr/>
            <p:nvPr/>
          </p:nvSpPr>
          <p:spPr>
            <a:xfrm>
              <a:off x="17200883" y="17164530"/>
              <a:ext cx="753697" cy="70659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52">
              <a:extLst>
                <a:ext uri="{FF2B5EF4-FFF2-40B4-BE49-F238E27FC236}">
                  <a16:creationId xmlns:a16="http://schemas.microsoft.com/office/drawing/2014/main" id="{B30BFFE6-99C6-704C-BC3B-1987CB9CBA88}"/>
                </a:ext>
              </a:extLst>
            </p:cNvPr>
            <p:cNvSpPr/>
            <p:nvPr/>
          </p:nvSpPr>
          <p:spPr>
            <a:xfrm>
              <a:off x="17200883" y="17117424"/>
              <a:ext cx="282636" cy="282636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995BD23-288D-4045-B962-915792257C2D}"/>
              </a:ext>
            </a:extLst>
          </p:cNvPr>
          <p:cNvSpPr/>
          <p:nvPr/>
        </p:nvSpPr>
        <p:spPr>
          <a:xfrm>
            <a:off x="3468920" y="96807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DA99AA-5C1A-C84D-932C-30D85B69678A}"/>
              </a:ext>
            </a:extLst>
          </p:cNvPr>
          <p:cNvSpPr txBox="1"/>
          <p:nvPr/>
        </p:nvSpPr>
        <p:spPr>
          <a:xfrm>
            <a:off x="2934719" y="102554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FA144A-F6CA-644F-BA9F-814C962EDECB}"/>
              </a:ext>
            </a:extLst>
          </p:cNvPr>
          <p:cNvSpPr/>
          <p:nvPr/>
        </p:nvSpPr>
        <p:spPr>
          <a:xfrm>
            <a:off x="8463555" y="96807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BFA2ED-B91C-6E4A-996C-38B2019E5AFE}"/>
              </a:ext>
            </a:extLst>
          </p:cNvPr>
          <p:cNvSpPr txBox="1"/>
          <p:nvPr/>
        </p:nvSpPr>
        <p:spPr>
          <a:xfrm>
            <a:off x="7929354" y="102554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7396F-0400-7040-8488-0AE9553102B4}"/>
              </a:ext>
            </a:extLst>
          </p:cNvPr>
          <p:cNvSpPr/>
          <p:nvPr/>
        </p:nvSpPr>
        <p:spPr>
          <a:xfrm>
            <a:off x="13264222" y="9680754"/>
            <a:ext cx="2586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17BBAA-89BA-B642-8589-7265E75B7B17}"/>
              </a:ext>
            </a:extLst>
          </p:cNvPr>
          <p:cNvSpPr txBox="1"/>
          <p:nvPr/>
        </p:nvSpPr>
        <p:spPr>
          <a:xfrm>
            <a:off x="12818519" y="102554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4A01B9-E4CF-5443-B79A-30A4675DA1FF}"/>
              </a:ext>
            </a:extLst>
          </p:cNvPr>
          <p:cNvSpPr/>
          <p:nvPr/>
        </p:nvSpPr>
        <p:spPr>
          <a:xfrm>
            <a:off x="18338166" y="968075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8DD274-F85E-C448-BD52-33FA813CC020}"/>
              </a:ext>
            </a:extLst>
          </p:cNvPr>
          <p:cNvSpPr txBox="1"/>
          <p:nvPr/>
        </p:nvSpPr>
        <p:spPr>
          <a:xfrm>
            <a:off x="17803965" y="1025547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2475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8348D7-7800-BC43-B7BD-12960A31038C}"/>
              </a:ext>
            </a:extLst>
          </p:cNvPr>
          <p:cNvGrpSpPr/>
          <p:nvPr/>
        </p:nvGrpSpPr>
        <p:grpSpPr>
          <a:xfrm>
            <a:off x="2683431" y="5807569"/>
            <a:ext cx="19010788" cy="5876885"/>
            <a:chOff x="2683431" y="5697841"/>
            <a:chExt cx="19010788" cy="58768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6D097-E4A7-C64A-AD94-9392CE1F81D0}"/>
                </a:ext>
              </a:extLst>
            </p:cNvPr>
            <p:cNvSpPr/>
            <p:nvPr/>
          </p:nvSpPr>
          <p:spPr>
            <a:xfrm>
              <a:off x="2683431" y="7401684"/>
              <a:ext cx="4682673" cy="4173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8443353-B1CF-204C-B485-BD767C2F8A6B}"/>
                </a:ext>
              </a:extLst>
            </p:cNvPr>
            <p:cNvSpPr/>
            <p:nvPr/>
          </p:nvSpPr>
          <p:spPr>
            <a:xfrm>
              <a:off x="12236666" y="7401683"/>
              <a:ext cx="4682673" cy="41730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Bent Arrow 34">
              <a:extLst>
                <a:ext uri="{FF2B5EF4-FFF2-40B4-BE49-F238E27FC236}">
                  <a16:creationId xmlns:a16="http://schemas.microsoft.com/office/drawing/2014/main" id="{8EEF0782-6975-4C46-BF04-68752BCFECB9}"/>
                </a:ext>
              </a:extLst>
            </p:cNvPr>
            <p:cNvSpPr/>
            <p:nvPr/>
          </p:nvSpPr>
          <p:spPr>
            <a:xfrm>
              <a:off x="4690754" y="5697841"/>
              <a:ext cx="2675349" cy="2548055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FC2B8A3-27C9-A04F-940C-B9C87D09D265}"/>
                </a:ext>
              </a:extLst>
            </p:cNvPr>
            <p:cNvSpPr/>
            <p:nvPr/>
          </p:nvSpPr>
          <p:spPr>
            <a:xfrm>
              <a:off x="3819797" y="8753347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73CC54-4636-6E4C-A8CC-8400C5005CE6}"/>
                </a:ext>
              </a:extLst>
            </p:cNvPr>
            <p:cNvSpPr txBox="1"/>
            <p:nvPr/>
          </p:nvSpPr>
          <p:spPr>
            <a:xfrm>
              <a:off x="3285596" y="9328064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C13DFA-C31C-5D4B-84B0-D02883E047F1}"/>
                </a:ext>
              </a:extLst>
            </p:cNvPr>
            <p:cNvGrpSpPr/>
            <p:nvPr/>
          </p:nvGrpSpPr>
          <p:grpSpPr>
            <a:xfrm flipV="1">
              <a:off x="7458311" y="5697841"/>
              <a:ext cx="4682673" cy="5876883"/>
              <a:chOff x="7458311" y="5697841"/>
              <a:chExt cx="4682673" cy="587688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42E0C5-0F8B-E940-85BB-B4B7B5A8CCA1}"/>
                  </a:ext>
                </a:extLst>
              </p:cNvPr>
              <p:cNvSpPr/>
              <p:nvPr/>
            </p:nvSpPr>
            <p:spPr>
              <a:xfrm>
                <a:off x="7458311" y="7401683"/>
                <a:ext cx="4682673" cy="41730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ent Arrow 72">
                <a:extLst>
                  <a:ext uri="{FF2B5EF4-FFF2-40B4-BE49-F238E27FC236}">
                    <a16:creationId xmlns:a16="http://schemas.microsoft.com/office/drawing/2014/main" id="{3A32682E-0FF9-0A42-AAB1-5939C110C37E}"/>
                  </a:ext>
                </a:extLst>
              </p:cNvPr>
              <p:cNvSpPr/>
              <p:nvPr/>
            </p:nvSpPr>
            <p:spPr>
              <a:xfrm>
                <a:off x="9465634" y="5697841"/>
                <a:ext cx="2675349" cy="2548055"/>
              </a:xfrm>
              <a:prstGeom prst="ben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E73D2B-61E2-3942-9FC6-D27817F6F5C8}"/>
                </a:ext>
              </a:extLst>
            </p:cNvPr>
            <p:cNvSpPr/>
            <p:nvPr/>
          </p:nvSpPr>
          <p:spPr>
            <a:xfrm>
              <a:off x="8594677" y="7076519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A67E7F-FC11-C144-866E-B2BF0E3C4BA4}"/>
                </a:ext>
              </a:extLst>
            </p:cNvPr>
            <p:cNvSpPr txBox="1"/>
            <p:nvPr/>
          </p:nvSpPr>
          <p:spPr>
            <a:xfrm>
              <a:off x="8060476" y="765123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87" name="Bent Arrow 86">
              <a:extLst>
                <a:ext uri="{FF2B5EF4-FFF2-40B4-BE49-F238E27FC236}">
                  <a16:creationId xmlns:a16="http://schemas.microsoft.com/office/drawing/2014/main" id="{4F7457D0-7FCC-A642-8B2F-3D8789B7BB73}"/>
                </a:ext>
              </a:extLst>
            </p:cNvPr>
            <p:cNvSpPr/>
            <p:nvPr/>
          </p:nvSpPr>
          <p:spPr>
            <a:xfrm>
              <a:off x="14243989" y="5697841"/>
              <a:ext cx="2675349" cy="2548055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E06B97D-3A28-6F4A-BCB3-1EF7BD61D7DA}"/>
                </a:ext>
              </a:extLst>
            </p:cNvPr>
            <p:cNvSpPr/>
            <p:nvPr/>
          </p:nvSpPr>
          <p:spPr>
            <a:xfrm>
              <a:off x="13240328" y="8753347"/>
              <a:ext cx="26753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047EF56-4988-C541-B845-4AF75607AA9A}"/>
                </a:ext>
              </a:extLst>
            </p:cNvPr>
            <p:cNvSpPr txBox="1"/>
            <p:nvPr/>
          </p:nvSpPr>
          <p:spPr>
            <a:xfrm>
              <a:off x="12838831" y="9328064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2BEA17-962F-F440-9083-144D142C2A3E}"/>
                </a:ext>
              </a:extLst>
            </p:cNvPr>
            <p:cNvGrpSpPr/>
            <p:nvPr/>
          </p:nvGrpSpPr>
          <p:grpSpPr>
            <a:xfrm flipV="1">
              <a:off x="17011546" y="5697841"/>
              <a:ext cx="4682673" cy="5876883"/>
              <a:chOff x="17011546" y="5697841"/>
              <a:chExt cx="4682673" cy="587688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D5F523A-10F7-4B44-96EC-972A32C3E127}"/>
                  </a:ext>
                </a:extLst>
              </p:cNvPr>
              <p:cNvSpPr/>
              <p:nvPr/>
            </p:nvSpPr>
            <p:spPr>
              <a:xfrm>
                <a:off x="17011546" y="7401683"/>
                <a:ext cx="4682673" cy="41730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Bent Arrow 94">
                <a:extLst>
                  <a:ext uri="{FF2B5EF4-FFF2-40B4-BE49-F238E27FC236}">
                    <a16:creationId xmlns:a16="http://schemas.microsoft.com/office/drawing/2014/main" id="{BBBA5CA4-32B5-1946-BB63-E8A54A1B5A57}"/>
                  </a:ext>
                </a:extLst>
              </p:cNvPr>
              <p:cNvSpPr/>
              <p:nvPr/>
            </p:nvSpPr>
            <p:spPr>
              <a:xfrm>
                <a:off x="19018869" y="5697841"/>
                <a:ext cx="2675349" cy="2548055"/>
              </a:xfrm>
              <a:prstGeom prst="ben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2FD6E4B-C430-3B49-A213-754928F2F70E}"/>
                </a:ext>
              </a:extLst>
            </p:cNvPr>
            <p:cNvSpPr/>
            <p:nvPr/>
          </p:nvSpPr>
          <p:spPr>
            <a:xfrm>
              <a:off x="18147912" y="7076519"/>
              <a:ext cx="2440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A27D84B-364C-A241-A181-950C8F8EE058}"/>
                </a:ext>
              </a:extLst>
            </p:cNvPr>
            <p:cNvSpPr txBox="1"/>
            <p:nvPr/>
          </p:nvSpPr>
          <p:spPr>
            <a:xfrm>
              <a:off x="17613711" y="7651236"/>
              <a:ext cx="3478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CBBB3A5D-0DCF-8945-B0CE-14649A663171}"/>
              </a:ext>
            </a:extLst>
          </p:cNvPr>
          <p:cNvSpPr/>
          <p:nvPr/>
        </p:nvSpPr>
        <p:spPr>
          <a:xfrm>
            <a:off x="2603486" y="5005493"/>
            <a:ext cx="8856708" cy="3046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6847" y="17660"/>
                </a:moveTo>
                <a:lnTo>
                  <a:pt x="16847" y="21600"/>
                </a:lnTo>
                <a:lnTo>
                  <a:pt x="21570" y="10800"/>
                </a:lnTo>
                <a:lnTo>
                  <a:pt x="16847" y="0"/>
                </a:lnTo>
                <a:lnTo>
                  <a:pt x="16847" y="3940"/>
                </a:lnTo>
                <a:lnTo>
                  <a:pt x="2211" y="3940"/>
                </a:lnTo>
                <a:cubicBezTo>
                  <a:pt x="945" y="4184"/>
                  <a:pt x="-30" y="7292"/>
                  <a:pt x="1" y="10985"/>
                </a:cubicBezTo>
                <a:cubicBezTo>
                  <a:pt x="31" y="14543"/>
                  <a:pt x="991" y="17443"/>
                  <a:pt x="2211" y="17660"/>
                </a:cubicBezTo>
                <a:lnTo>
                  <a:pt x="16847" y="176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67D9BEA2-17EC-3244-8010-BD04F137C5B1}"/>
              </a:ext>
            </a:extLst>
          </p:cNvPr>
          <p:cNvSpPr/>
          <p:nvPr/>
        </p:nvSpPr>
        <p:spPr>
          <a:xfrm>
            <a:off x="2603486" y="9204960"/>
            <a:ext cx="8856708" cy="3046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6847" y="17660"/>
                </a:moveTo>
                <a:lnTo>
                  <a:pt x="16847" y="21600"/>
                </a:lnTo>
                <a:lnTo>
                  <a:pt x="21570" y="10800"/>
                </a:lnTo>
                <a:lnTo>
                  <a:pt x="16847" y="0"/>
                </a:lnTo>
                <a:lnTo>
                  <a:pt x="16847" y="3940"/>
                </a:lnTo>
                <a:lnTo>
                  <a:pt x="2211" y="3940"/>
                </a:lnTo>
                <a:cubicBezTo>
                  <a:pt x="945" y="4184"/>
                  <a:pt x="-30" y="7292"/>
                  <a:pt x="1" y="10985"/>
                </a:cubicBezTo>
                <a:cubicBezTo>
                  <a:pt x="31" y="14543"/>
                  <a:pt x="991" y="17443"/>
                  <a:pt x="2211" y="17660"/>
                </a:cubicBezTo>
                <a:lnTo>
                  <a:pt x="16847" y="176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D4F594E2-39BA-B348-843B-458B49E085C8}"/>
              </a:ext>
            </a:extLst>
          </p:cNvPr>
          <p:cNvSpPr/>
          <p:nvPr/>
        </p:nvSpPr>
        <p:spPr>
          <a:xfrm rot="10800000">
            <a:off x="12917455" y="5005493"/>
            <a:ext cx="8856709" cy="3046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6847" y="17660"/>
                </a:moveTo>
                <a:lnTo>
                  <a:pt x="16847" y="21600"/>
                </a:lnTo>
                <a:lnTo>
                  <a:pt x="21570" y="10800"/>
                </a:lnTo>
                <a:lnTo>
                  <a:pt x="16847" y="0"/>
                </a:lnTo>
                <a:lnTo>
                  <a:pt x="16847" y="3940"/>
                </a:lnTo>
                <a:lnTo>
                  <a:pt x="2211" y="3940"/>
                </a:lnTo>
                <a:cubicBezTo>
                  <a:pt x="945" y="4184"/>
                  <a:pt x="-30" y="7292"/>
                  <a:pt x="1" y="10985"/>
                </a:cubicBezTo>
                <a:cubicBezTo>
                  <a:pt x="31" y="14543"/>
                  <a:pt x="991" y="17443"/>
                  <a:pt x="2211" y="17660"/>
                </a:cubicBezTo>
                <a:lnTo>
                  <a:pt x="16847" y="1766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93AE3F15-DD76-7B40-9965-AF262D08AB59}"/>
              </a:ext>
            </a:extLst>
          </p:cNvPr>
          <p:cNvSpPr/>
          <p:nvPr/>
        </p:nvSpPr>
        <p:spPr>
          <a:xfrm rot="10800000">
            <a:off x="12917455" y="9204960"/>
            <a:ext cx="8856709" cy="3046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6847" y="17660"/>
                </a:moveTo>
                <a:lnTo>
                  <a:pt x="16847" y="21600"/>
                </a:lnTo>
                <a:lnTo>
                  <a:pt x="21570" y="10800"/>
                </a:lnTo>
                <a:lnTo>
                  <a:pt x="16847" y="0"/>
                </a:lnTo>
                <a:lnTo>
                  <a:pt x="16847" y="3940"/>
                </a:lnTo>
                <a:lnTo>
                  <a:pt x="2211" y="3940"/>
                </a:lnTo>
                <a:cubicBezTo>
                  <a:pt x="945" y="4184"/>
                  <a:pt x="-30" y="7292"/>
                  <a:pt x="1" y="10985"/>
                </a:cubicBezTo>
                <a:cubicBezTo>
                  <a:pt x="31" y="14543"/>
                  <a:pt x="991" y="17443"/>
                  <a:pt x="2211" y="17660"/>
                </a:cubicBezTo>
                <a:lnTo>
                  <a:pt x="16847" y="1766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2" name="Gráfico 240">
            <a:extLst>
              <a:ext uri="{FF2B5EF4-FFF2-40B4-BE49-F238E27FC236}">
                <a16:creationId xmlns:a16="http://schemas.microsoft.com/office/drawing/2014/main" id="{D4830730-67A7-7345-818C-ABEF0D4E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0755" y="10450797"/>
            <a:ext cx="733816" cy="73381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AD0A99-DFFD-F242-A372-EE95DC9EB56F}"/>
              </a:ext>
            </a:extLst>
          </p:cNvPr>
          <p:cNvGrpSpPr/>
          <p:nvPr/>
        </p:nvGrpSpPr>
        <p:grpSpPr>
          <a:xfrm>
            <a:off x="3229647" y="6133544"/>
            <a:ext cx="758836" cy="758836"/>
            <a:chOff x="10785059" y="16968826"/>
            <a:chExt cx="988251" cy="988251"/>
          </a:xfrm>
        </p:grpSpPr>
        <p:sp>
          <p:nvSpPr>
            <p:cNvPr id="46" name="Forma libre 103">
              <a:extLst>
                <a:ext uri="{FF2B5EF4-FFF2-40B4-BE49-F238E27FC236}">
                  <a16:creationId xmlns:a16="http://schemas.microsoft.com/office/drawing/2014/main" id="{7D9C3D8A-7FA0-9D43-80AC-CB16C68EA3AA}"/>
                </a:ext>
              </a:extLst>
            </p:cNvPr>
            <p:cNvSpPr/>
            <p:nvPr/>
          </p:nvSpPr>
          <p:spPr>
            <a:xfrm>
              <a:off x="10785059" y="16968826"/>
              <a:ext cx="988251" cy="98825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04">
              <a:extLst>
                <a:ext uri="{FF2B5EF4-FFF2-40B4-BE49-F238E27FC236}">
                  <a16:creationId xmlns:a16="http://schemas.microsoft.com/office/drawing/2014/main" id="{48226B17-5A38-1D4C-AA4D-77929D49DC6A}"/>
                </a:ext>
              </a:extLst>
            </p:cNvPr>
            <p:cNvSpPr/>
            <p:nvPr/>
          </p:nvSpPr>
          <p:spPr>
            <a:xfrm>
              <a:off x="11032120" y="17215887"/>
              <a:ext cx="494125" cy="494125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solidFill>
              <a:schemeClr val="bg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565116-4E61-F44C-9C43-038ED8D6E5EF}"/>
              </a:ext>
            </a:extLst>
          </p:cNvPr>
          <p:cNvGrpSpPr/>
          <p:nvPr/>
        </p:nvGrpSpPr>
        <p:grpSpPr>
          <a:xfrm>
            <a:off x="3287111" y="10330866"/>
            <a:ext cx="579452" cy="869177"/>
            <a:chOff x="14071303" y="16940249"/>
            <a:chExt cx="829899" cy="1244847"/>
          </a:xfrm>
        </p:grpSpPr>
        <p:sp>
          <p:nvSpPr>
            <p:cNvPr id="49" name="Forma libre 60">
              <a:extLst>
                <a:ext uri="{FF2B5EF4-FFF2-40B4-BE49-F238E27FC236}">
                  <a16:creationId xmlns:a16="http://schemas.microsoft.com/office/drawing/2014/main" id="{B33703A3-B2A2-684B-BD78-075F24BAC977}"/>
                </a:ext>
              </a:extLst>
            </p:cNvPr>
            <p:cNvSpPr/>
            <p:nvPr/>
          </p:nvSpPr>
          <p:spPr>
            <a:xfrm>
              <a:off x="14071303" y="17147723"/>
              <a:ext cx="829899" cy="829899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61">
              <a:extLst>
                <a:ext uri="{FF2B5EF4-FFF2-40B4-BE49-F238E27FC236}">
                  <a16:creationId xmlns:a16="http://schemas.microsoft.com/office/drawing/2014/main" id="{EF4A2417-6FFE-5E42-910E-FEC32F40FA7E}"/>
                </a:ext>
              </a:extLst>
            </p:cNvPr>
            <p:cNvSpPr/>
            <p:nvPr/>
          </p:nvSpPr>
          <p:spPr>
            <a:xfrm>
              <a:off x="14245886" y="16940249"/>
              <a:ext cx="480728" cy="205232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62">
              <a:extLst>
                <a:ext uri="{FF2B5EF4-FFF2-40B4-BE49-F238E27FC236}">
                  <a16:creationId xmlns:a16="http://schemas.microsoft.com/office/drawing/2014/main" id="{4954E00F-DE1F-DD4A-B162-48E40E47B47F}"/>
                </a:ext>
              </a:extLst>
            </p:cNvPr>
            <p:cNvSpPr/>
            <p:nvPr/>
          </p:nvSpPr>
          <p:spPr>
            <a:xfrm>
              <a:off x="14245889" y="17979864"/>
              <a:ext cx="480732" cy="205232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A0AABA-C97B-0446-A521-6FA62AA34734}"/>
              </a:ext>
            </a:extLst>
          </p:cNvPr>
          <p:cNvGrpSpPr/>
          <p:nvPr/>
        </p:nvGrpSpPr>
        <p:grpSpPr>
          <a:xfrm>
            <a:off x="20570639" y="6196799"/>
            <a:ext cx="578732" cy="578731"/>
            <a:chOff x="17200883" y="17117424"/>
            <a:chExt cx="753697" cy="753696"/>
          </a:xfrm>
        </p:grpSpPr>
        <p:sp>
          <p:nvSpPr>
            <p:cNvPr id="53" name="Forma libre 151">
              <a:extLst>
                <a:ext uri="{FF2B5EF4-FFF2-40B4-BE49-F238E27FC236}">
                  <a16:creationId xmlns:a16="http://schemas.microsoft.com/office/drawing/2014/main" id="{9B529B71-2D12-024D-AED2-FF7D0ACB3918}"/>
                </a:ext>
              </a:extLst>
            </p:cNvPr>
            <p:cNvSpPr/>
            <p:nvPr/>
          </p:nvSpPr>
          <p:spPr>
            <a:xfrm>
              <a:off x="17200883" y="17164530"/>
              <a:ext cx="753697" cy="70659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52">
              <a:extLst>
                <a:ext uri="{FF2B5EF4-FFF2-40B4-BE49-F238E27FC236}">
                  <a16:creationId xmlns:a16="http://schemas.microsoft.com/office/drawing/2014/main" id="{2F58DA71-B8B2-4140-8EAE-EEA4CF51A194}"/>
                </a:ext>
              </a:extLst>
            </p:cNvPr>
            <p:cNvSpPr/>
            <p:nvPr/>
          </p:nvSpPr>
          <p:spPr>
            <a:xfrm>
              <a:off x="17200883" y="17117424"/>
              <a:ext cx="282636" cy="282636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solidFill>
              <a:schemeClr val="bg1"/>
            </a:solidFill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ADDF1CC-9F0B-154C-8CE2-D1FAFA5BC101}"/>
              </a:ext>
            </a:extLst>
          </p:cNvPr>
          <p:cNvSpPr txBox="1"/>
          <p:nvPr/>
        </p:nvSpPr>
        <p:spPr>
          <a:xfrm>
            <a:off x="2536974" y="8122350"/>
            <a:ext cx="7232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5A84E8-040B-394B-9E94-68C51ED65364}"/>
              </a:ext>
            </a:extLst>
          </p:cNvPr>
          <p:cNvSpPr txBox="1"/>
          <p:nvPr/>
        </p:nvSpPr>
        <p:spPr>
          <a:xfrm>
            <a:off x="14668898" y="8122350"/>
            <a:ext cx="7232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12544FC-47F9-3C4E-A7FA-EB5254165282}"/>
              </a:ext>
            </a:extLst>
          </p:cNvPr>
          <p:cNvSpPr/>
          <p:nvPr/>
        </p:nvSpPr>
        <p:spPr>
          <a:xfrm>
            <a:off x="10054806" y="6892380"/>
            <a:ext cx="4268038" cy="3438486"/>
          </a:xfrm>
          <a:prstGeom prst="diamond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A0D47F-64FA-7D47-B46A-BCE71BE9DF9D}"/>
              </a:ext>
            </a:extLst>
          </p:cNvPr>
          <p:cNvSpPr/>
          <p:nvPr/>
        </p:nvSpPr>
        <p:spPr>
          <a:xfrm>
            <a:off x="10445118" y="7806809"/>
            <a:ext cx="3487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Write Something Here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BDAA0B-9B32-E146-A661-AC3F3C92B340}"/>
              </a:ext>
            </a:extLst>
          </p:cNvPr>
          <p:cNvSpPr/>
          <p:nvPr/>
        </p:nvSpPr>
        <p:spPr>
          <a:xfrm>
            <a:off x="5654867" y="626857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1CD6E4-129F-964F-B3A8-A00202AEC2A2}"/>
              </a:ext>
            </a:extLst>
          </p:cNvPr>
          <p:cNvSpPr/>
          <p:nvPr/>
        </p:nvSpPr>
        <p:spPr>
          <a:xfrm>
            <a:off x="5654867" y="1045079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56762D-CADA-D749-A8B5-001E1D9EE1B3}"/>
              </a:ext>
            </a:extLst>
          </p:cNvPr>
          <p:cNvSpPr/>
          <p:nvPr/>
        </p:nvSpPr>
        <p:spPr>
          <a:xfrm>
            <a:off x="16379690" y="6221032"/>
            <a:ext cx="2733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D3FC8A-4F4F-A549-B4BE-38E34DB35EDF}"/>
              </a:ext>
            </a:extLst>
          </p:cNvPr>
          <p:cNvSpPr/>
          <p:nvPr/>
        </p:nvSpPr>
        <p:spPr>
          <a:xfrm>
            <a:off x="16379691" y="1040884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6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7D5BECB-CF47-C14E-A5EE-FB9059730F5E}"/>
              </a:ext>
            </a:extLst>
          </p:cNvPr>
          <p:cNvSpPr/>
          <p:nvPr/>
        </p:nvSpPr>
        <p:spPr>
          <a:xfrm>
            <a:off x="10670329" y="5114924"/>
            <a:ext cx="3486151" cy="348615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FC6E20A3-9C22-0741-8B75-B2C632B34956}"/>
              </a:ext>
            </a:extLst>
          </p:cNvPr>
          <p:cNvSpPr/>
          <p:nvPr/>
        </p:nvSpPr>
        <p:spPr>
          <a:xfrm>
            <a:off x="8013501" y="2048163"/>
            <a:ext cx="3138519" cy="3137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291" extrusionOk="0">
                <a:moveTo>
                  <a:pt x="5172" y="843"/>
                </a:moveTo>
                <a:lnTo>
                  <a:pt x="19352" y="14976"/>
                </a:lnTo>
                <a:lnTo>
                  <a:pt x="20418" y="13923"/>
                </a:lnTo>
                <a:cubicBezTo>
                  <a:pt x="20543" y="13774"/>
                  <a:pt x="20744" y="13713"/>
                  <a:pt x="20931" y="13767"/>
                </a:cubicBezTo>
                <a:cubicBezTo>
                  <a:pt x="21138" y="13828"/>
                  <a:pt x="21283" y="14016"/>
                  <a:pt x="21288" y="14232"/>
                </a:cubicBezTo>
                <a:lnTo>
                  <a:pt x="20836" y="19875"/>
                </a:lnTo>
                <a:cubicBezTo>
                  <a:pt x="20820" y="20092"/>
                  <a:pt x="20736" y="20299"/>
                  <a:pt x="20595" y="20465"/>
                </a:cubicBezTo>
                <a:cubicBezTo>
                  <a:pt x="20423" y="20668"/>
                  <a:pt x="20180" y="20797"/>
                  <a:pt x="19916" y="20825"/>
                </a:cubicBezTo>
                <a:lnTo>
                  <a:pt x="14332" y="21289"/>
                </a:lnTo>
                <a:cubicBezTo>
                  <a:pt x="14121" y="21308"/>
                  <a:pt x="13921" y="21194"/>
                  <a:pt x="13829" y="21003"/>
                </a:cubicBezTo>
                <a:cubicBezTo>
                  <a:pt x="13736" y="20810"/>
                  <a:pt x="13774" y="20579"/>
                  <a:pt x="13924" y="20426"/>
                </a:cubicBezTo>
                <a:lnTo>
                  <a:pt x="15007" y="19346"/>
                </a:lnTo>
                <a:lnTo>
                  <a:pt x="717" y="5023"/>
                </a:lnTo>
                <a:cubicBezTo>
                  <a:pt x="-312" y="3799"/>
                  <a:pt x="-223" y="1989"/>
                  <a:pt x="920" y="872"/>
                </a:cubicBezTo>
                <a:cubicBezTo>
                  <a:pt x="2100" y="-279"/>
                  <a:pt x="3977" y="-292"/>
                  <a:pt x="5172" y="84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FC04F20C-C456-C643-AE25-C95AC2B85A2C}"/>
              </a:ext>
            </a:extLst>
          </p:cNvPr>
          <p:cNvSpPr/>
          <p:nvPr/>
        </p:nvSpPr>
        <p:spPr>
          <a:xfrm>
            <a:off x="6047348" y="6104710"/>
            <a:ext cx="4101161" cy="1526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438" extrusionOk="0">
                <a:moveTo>
                  <a:pt x="18571" y="312"/>
                </a:moveTo>
                <a:lnTo>
                  <a:pt x="21366" y="9102"/>
                </a:lnTo>
                <a:cubicBezTo>
                  <a:pt x="21501" y="9517"/>
                  <a:pt x="21577" y="10046"/>
                  <a:pt x="21579" y="10595"/>
                </a:cubicBezTo>
                <a:cubicBezTo>
                  <a:pt x="21582" y="11103"/>
                  <a:pt x="21522" y="11599"/>
                  <a:pt x="21408" y="12006"/>
                </a:cubicBezTo>
                <a:lnTo>
                  <a:pt x="18590" y="21064"/>
                </a:lnTo>
                <a:cubicBezTo>
                  <a:pt x="18491" y="21391"/>
                  <a:pt x="18326" y="21519"/>
                  <a:pt x="18177" y="21387"/>
                </a:cubicBezTo>
                <a:cubicBezTo>
                  <a:pt x="18037" y="21263"/>
                  <a:pt x="17937" y="20932"/>
                  <a:pt x="17921" y="20541"/>
                </a:cubicBezTo>
                <a:lnTo>
                  <a:pt x="17918" y="17095"/>
                </a:lnTo>
                <a:lnTo>
                  <a:pt x="2370" y="17012"/>
                </a:lnTo>
                <a:cubicBezTo>
                  <a:pt x="1073" y="16999"/>
                  <a:pt x="19" y="14216"/>
                  <a:pt x="1" y="10755"/>
                </a:cubicBezTo>
                <a:cubicBezTo>
                  <a:pt x="-18" y="7281"/>
                  <a:pt x="1012" y="4411"/>
                  <a:pt x="2314" y="4314"/>
                </a:cubicBezTo>
                <a:lnTo>
                  <a:pt x="17918" y="4276"/>
                </a:lnTo>
                <a:lnTo>
                  <a:pt x="17920" y="884"/>
                </a:lnTo>
                <a:cubicBezTo>
                  <a:pt x="17937" y="519"/>
                  <a:pt x="18027" y="208"/>
                  <a:pt x="18154" y="72"/>
                </a:cubicBezTo>
                <a:cubicBezTo>
                  <a:pt x="18299" y="-81"/>
                  <a:pt x="18463" y="14"/>
                  <a:pt x="18571" y="31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BDCAB9A9-0068-4D41-9C58-F6E664822BD3}"/>
              </a:ext>
            </a:extLst>
          </p:cNvPr>
          <p:cNvSpPr/>
          <p:nvPr/>
        </p:nvSpPr>
        <p:spPr>
          <a:xfrm>
            <a:off x="8010813" y="8528846"/>
            <a:ext cx="3142521" cy="313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4" h="21192" extrusionOk="0">
                <a:moveTo>
                  <a:pt x="19938" y="474"/>
                </a:moveTo>
                <a:lnTo>
                  <a:pt x="14233" y="3"/>
                </a:lnTo>
                <a:cubicBezTo>
                  <a:pt x="14039" y="-19"/>
                  <a:pt x="13852" y="80"/>
                  <a:pt x="13762" y="253"/>
                </a:cubicBezTo>
                <a:cubicBezTo>
                  <a:pt x="13667" y="434"/>
                  <a:pt x="13701" y="655"/>
                  <a:pt x="13844" y="800"/>
                </a:cubicBezTo>
                <a:lnTo>
                  <a:pt x="14987" y="1937"/>
                </a:lnTo>
                <a:lnTo>
                  <a:pt x="815" y="16089"/>
                </a:lnTo>
                <a:cubicBezTo>
                  <a:pt x="-217" y="17191"/>
                  <a:pt x="-275" y="18881"/>
                  <a:pt x="678" y="20050"/>
                </a:cubicBezTo>
                <a:cubicBezTo>
                  <a:pt x="1789" y="21412"/>
                  <a:pt x="3814" y="21581"/>
                  <a:pt x="5136" y="20422"/>
                </a:cubicBezTo>
                <a:lnTo>
                  <a:pt x="19334" y="6257"/>
                </a:lnTo>
                <a:lnTo>
                  <a:pt x="20467" y="7370"/>
                </a:lnTo>
                <a:cubicBezTo>
                  <a:pt x="20622" y="7520"/>
                  <a:pt x="20858" y="7552"/>
                  <a:pt x="21048" y="7448"/>
                </a:cubicBezTo>
                <a:cubicBezTo>
                  <a:pt x="21225" y="7352"/>
                  <a:pt x="21325" y="7158"/>
                  <a:pt x="21300" y="6959"/>
                </a:cubicBezTo>
                <a:lnTo>
                  <a:pt x="20839" y="1366"/>
                </a:lnTo>
                <a:cubicBezTo>
                  <a:pt x="20824" y="1139"/>
                  <a:pt x="20729" y="925"/>
                  <a:pt x="20569" y="761"/>
                </a:cubicBezTo>
                <a:cubicBezTo>
                  <a:pt x="20402" y="591"/>
                  <a:pt x="20177" y="488"/>
                  <a:pt x="19938" y="474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39F19EF7-C5D1-9845-9801-1BED185D4C18}"/>
              </a:ext>
            </a:extLst>
          </p:cNvPr>
          <p:cNvSpPr/>
          <p:nvPr/>
        </p:nvSpPr>
        <p:spPr>
          <a:xfrm>
            <a:off x="6160821" y="6518571"/>
            <a:ext cx="683543" cy="683543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2">
            <a:extLst>
              <a:ext uri="{FF2B5EF4-FFF2-40B4-BE49-F238E27FC236}">
                <a16:creationId xmlns:a16="http://schemas.microsoft.com/office/drawing/2014/main" id="{3134EA09-1055-C048-8131-23FEE944A286}"/>
              </a:ext>
            </a:extLst>
          </p:cNvPr>
          <p:cNvSpPr txBox="1"/>
          <p:nvPr/>
        </p:nvSpPr>
        <p:spPr>
          <a:xfrm>
            <a:off x="6302703" y="6556142"/>
            <a:ext cx="3997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sz="3600" b="1" dirty="0">
                <a:solidFill>
                  <a:schemeClr val="accent2"/>
                </a:solidFill>
                <a:latin typeface="Poppins SemiBold" pitchFamily="2" charset="77"/>
                <a:cs typeface="Poppins SemiBold" pitchFamily="2" charset="77"/>
              </a:rPr>
              <a:t>2</a:t>
            </a:r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9C1737C7-CE0D-EB43-AB50-481A90684557}"/>
              </a:ext>
            </a:extLst>
          </p:cNvPr>
          <p:cNvSpPr/>
          <p:nvPr/>
        </p:nvSpPr>
        <p:spPr>
          <a:xfrm>
            <a:off x="8116621" y="10878906"/>
            <a:ext cx="683543" cy="683543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5" name="3">
            <a:extLst>
              <a:ext uri="{FF2B5EF4-FFF2-40B4-BE49-F238E27FC236}">
                <a16:creationId xmlns:a16="http://schemas.microsoft.com/office/drawing/2014/main" id="{0B047C4C-577C-D344-9BEF-433E09CD58D2}"/>
              </a:ext>
            </a:extLst>
          </p:cNvPr>
          <p:cNvSpPr txBox="1"/>
          <p:nvPr/>
        </p:nvSpPr>
        <p:spPr>
          <a:xfrm>
            <a:off x="8258503" y="10916477"/>
            <a:ext cx="3997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sz="3600" b="1" dirty="0">
                <a:solidFill>
                  <a:schemeClr val="accent3"/>
                </a:solidFill>
                <a:latin typeface="Poppins SemiBold" pitchFamily="2" charset="77"/>
                <a:cs typeface="Poppins SemiBold" pitchFamily="2" charset="77"/>
              </a:rPr>
              <a:t>3</a:t>
            </a: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689A420F-336B-3049-B1E8-BFA56F8516D7}"/>
              </a:ext>
            </a:extLst>
          </p:cNvPr>
          <p:cNvSpPr/>
          <p:nvPr/>
        </p:nvSpPr>
        <p:spPr>
          <a:xfrm>
            <a:off x="8116621" y="2154004"/>
            <a:ext cx="683543" cy="683543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8" name="1">
            <a:extLst>
              <a:ext uri="{FF2B5EF4-FFF2-40B4-BE49-F238E27FC236}">
                <a16:creationId xmlns:a16="http://schemas.microsoft.com/office/drawing/2014/main" id="{1C8820DA-CA44-B941-9BC8-FD0D3FF47C21}"/>
              </a:ext>
            </a:extLst>
          </p:cNvPr>
          <p:cNvSpPr txBox="1"/>
          <p:nvPr/>
        </p:nvSpPr>
        <p:spPr>
          <a:xfrm>
            <a:off x="8258503" y="2191575"/>
            <a:ext cx="3997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sz="3600" b="1" dirty="0">
                <a:solidFill>
                  <a:schemeClr val="accent1"/>
                </a:solidFill>
                <a:latin typeface="Poppins SemiBold" pitchFamily="2" charset="77"/>
                <a:cs typeface="Poppins SemiBold" pitchFamily="2" charset="77"/>
              </a:rPr>
              <a:t>1</a:t>
            </a:r>
          </a:p>
        </p:txBody>
      </p:sp>
      <p:sp>
        <p:nvSpPr>
          <p:cNvPr id="39" name="Placeholder">
            <a:extLst>
              <a:ext uri="{FF2B5EF4-FFF2-40B4-BE49-F238E27FC236}">
                <a16:creationId xmlns:a16="http://schemas.microsoft.com/office/drawing/2014/main" id="{829C421E-D5D9-1844-B170-ABA1970ED3B3}"/>
              </a:ext>
            </a:extLst>
          </p:cNvPr>
          <p:cNvSpPr txBox="1"/>
          <p:nvPr/>
        </p:nvSpPr>
        <p:spPr>
          <a:xfrm rot="2700000">
            <a:off x="8365224" y="3724426"/>
            <a:ext cx="314320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Initiation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0" name="Placeholder">
            <a:extLst>
              <a:ext uri="{FF2B5EF4-FFF2-40B4-BE49-F238E27FC236}">
                <a16:creationId xmlns:a16="http://schemas.microsoft.com/office/drawing/2014/main" id="{E8F51D3E-B124-B241-BB17-ECBE7E24BB22}"/>
              </a:ext>
            </a:extLst>
          </p:cNvPr>
          <p:cNvSpPr txBox="1"/>
          <p:nvPr/>
        </p:nvSpPr>
        <p:spPr>
          <a:xfrm rot="18900000">
            <a:off x="8489878" y="9462125"/>
            <a:ext cx="285458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Execution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1" name="Placeholder">
            <a:extLst>
              <a:ext uri="{FF2B5EF4-FFF2-40B4-BE49-F238E27FC236}">
                <a16:creationId xmlns:a16="http://schemas.microsoft.com/office/drawing/2014/main" id="{3C40C384-D5A4-8944-8973-FA485465F095}"/>
              </a:ext>
            </a:extLst>
          </p:cNvPr>
          <p:cNvSpPr txBox="1"/>
          <p:nvPr/>
        </p:nvSpPr>
        <p:spPr>
          <a:xfrm>
            <a:off x="7061171" y="6634742"/>
            <a:ext cx="28586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Planning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134E7D-1C4F-004D-A8E5-E2E9F46FA99E}"/>
              </a:ext>
            </a:extLst>
          </p:cNvPr>
          <p:cNvSpPr txBox="1"/>
          <p:nvPr/>
        </p:nvSpPr>
        <p:spPr>
          <a:xfrm>
            <a:off x="3295355" y="1710945"/>
            <a:ext cx="4406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EA8EED-6402-F144-A7E2-4B0C26119027}"/>
              </a:ext>
            </a:extLst>
          </p:cNvPr>
          <p:cNvSpPr txBox="1"/>
          <p:nvPr/>
        </p:nvSpPr>
        <p:spPr>
          <a:xfrm>
            <a:off x="1412253" y="6061665"/>
            <a:ext cx="4406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D6A45A-2CC9-1B4F-80DA-E0658E234CA2}"/>
              </a:ext>
            </a:extLst>
          </p:cNvPr>
          <p:cNvSpPr txBox="1"/>
          <p:nvPr/>
        </p:nvSpPr>
        <p:spPr>
          <a:xfrm>
            <a:off x="3295355" y="10412385"/>
            <a:ext cx="4406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510B75-3525-AE48-BBFC-16578AA0BEAB}"/>
              </a:ext>
            </a:extLst>
          </p:cNvPr>
          <p:cNvGrpSpPr/>
          <p:nvPr/>
        </p:nvGrpSpPr>
        <p:grpSpPr>
          <a:xfrm>
            <a:off x="15740726" y="4564179"/>
            <a:ext cx="7869063" cy="4587641"/>
            <a:chOff x="2668308" y="1046901"/>
            <a:chExt cx="7869063" cy="4587641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289228A7-0652-5144-88FA-EDBA342F859B}"/>
                </a:ext>
              </a:extLst>
            </p:cNvPr>
            <p:cNvSpPr txBox="1"/>
            <p:nvPr/>
          </p:nvSpPr>
          <p:spPr>
            <a:xfrm>
              <a:off x="2668308" y="1046901"/>
              <a:ext cx="786906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Arrow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D82784C5-B57B-234B-9C44-F83839081C9A}"/>
                </a:ext>
              </a:extLst>
            </p:cNvPr>
            <p:cNvSpPr txBox="1"/>
            <p:nvPr/>
          </p:nvSpPr>
          <p:spPr>
            <a:xfrm>
              <a:off x="2668309" y="3880216"/>
              <a:ext cx="55612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DBD1457-EFCA-034F-AD6B-F31426302321}"/>
              </a:ext>
            </a:extLst>
          </p:cNvPr>
          <p:cNvSpPr/>
          <p:nvPr/>
        </p:nvSpPr>
        <p:spPr>
          <a:xfrm>
            <a:off x="10669066" y="6082749"/>
            <a:ext cx="3487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Write Something Here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31840" y="1046901"/>
            <a:ext cx="1031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Arrow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C5D42D-01B5-104E-907F-1F940F770B62}"/>
              </a:ext>
            </a:extLst>
          </p:cNvPr>
          <p:cNvGrpSpPr/>
          <p:nvPr/>
        </p:nvGrpSpPr>
        <p:grpSpPr>
          <a:xfrm>
            <a:off x="11515450" y="4972898"/>
            <a:ext cx="2121932" cy="3476383"/>
            <a:chOff x="1158167" y="2906370"/>
            <a:chExt cx="770924" cy="1263013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18D2E0A-1910-7C47-B5DD-D7EB4169269A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A62160-EE46-B543-9499-9B7F8DDB467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1158167" y="3291832"/>
              <a:ext cx="0" cy="877551"/>
            </a:xfrm>
            <a:prstGeom prst="line">
              <a:avLst/>
            </a:prstGeom>
            <a:ln w="254000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18AE81-B11D-C549-A581-782AC7A45AFB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chemeClr val="accent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CBFD59-E631-0540-8A53-28AEABA761A8}"/>
              </a:ext>
            </a:extLst>
          </p:cNvPr>
          <p:cNvGrpSpPr/>
          <p:nvPr/>
        </p:nvGrpSpPr>
        <p:grpSpPr>
          <a:xfrm rot="5400000">
            <a:off x="13253645" y="7258290"/>
            <a:ext cx="2121931" cy="3476381"/>
            <a:chOff x="1158167" y="2906370"/>
            <a:chExt cx="770924" cy="1263012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A29CE92-DDD2-604E-AD54-5309E99295D0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DB0D01-2A73-CB4D-BBDF-FE4B61589C18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719392" y="3730607"/>
              <a:ext cx="877551" cy="0"/>
            </a:xfrm>
            <a:prstGeom prst="line">
              <a:avLst/>
            </a:prstGeom>
            <a:ln w="2540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109035-1F37-DF46-882D-C7203C558BD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chemeClr val="accent2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E18D89-9E33-ED41-AB4B-350242075703}"/>
              </a:ext>
            </a:extLst>
          </p:cNvPr>
          <p:cNvGrpSpPr/>
          <p:nvPr/>
        </p:nvGrpSpPr>
        <p:grpSpPr>
          <a:xfrm flipH="1" flipV="1">
            <a:off x="10740266" y="8973189"/>
            <a:ext cx="2121932" cy="3476383"/>
            <a:chOff x="1158167" y="2906370"/>
            <a:chExt cx="770924" cy="126301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C632905-48B6-0B4F-8363-B123A7B493A0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8C7F911-E6E4-5749-97EA-9D9D24EFFA5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1158167" y="3291832"/>
              <a:ext cx="0" cy="877551"/>
            </a:xfrm>
            <a:prstGeom prst="line">
              <a:avLst/>
            </a:prstGeom>
            <a:ln w="254000" cap="sq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3187FE-EE5E-7F48-A568-1E689CEDED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chemeClr val="accent3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9B31AB-2CD2-1A4F-8858-034BF60120EF}"/>
              </a:ext>
            </a:extLst>
          </p:cNvPr>
          <p:cNvGrpSpPr/>
          <p:nvPr/>
        </p:nvGrpSpPr>
        <p:grpSpPr>
          <a:xfrm rot="5400000" flipH="1" flipV="1">
            <a:off x="9002072" y="6687798"/>
            <a:ext cx="2121931" cy="3476381"/>
            <a:chOff x="1158167" y="2906370"/>
            <a:chExt cx="770924" cy="126301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DA462AC-966E-034C-BFCC-9EE4BD6CB077}"/>
                </a:ext>
              </a:extLst>
            </p:cNvPr>
            <p:cNvSpPr/>
            <p:nvPr/>
          </p:nvSpPr>
          <p:spPr>
            <a:xfrm flipH="1">
              <a:off x="1158167" y="2906370"/>
              <a:ext cx="770924" cy="770924"/>
            </a:xfrm>
            <a:prstGeom prst="arc">
              <a:avLst>
                <a:gd name="adj1" fmla="val 10801999"/>
                <a:gd name="adj2" fmla="val 0"/>
              </a:avLst>
            </a:prstGeom>
            <a:ln w="254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492D3C-3446-8540-95BB-39A914F442E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38744" y="3749959"/>
              <a:ext cx="838846" cy="0"/>
            </a:xfrm>
            <a:prstGeom prst="line">
              <a:avLst/>
            </a:prstGeom>
            <a:ln w="254000" cap="sq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0218BB-41DE-AB43-84A0-37AA9AD531E1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91" y="3281297"/>
              <a:ext cx="0" cy="474241"/>
            </a:xfrm>
            <a:prstGeom prst="line">
              <a:avLst/>
            </a:prstGeom>
            <a:ln w="254000" cap="rnd">
              <a:solidFill>
                <a:schemeClr val="accent4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áfico 240">
            <a:extLst>
              <a:ext uri="{FF2B5EF4-FFF2-40B4-BE49-F238E27FC236}">
                <a16:creationId xmlns:a16="http://schemas.microsoft.com/office/drawing/2014/main" id="{DC9FA98C-163F-4A4C-A36F-50DC5563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908" y="8094919"/>
            <a:ext cx="733816" cy="733816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966CCD8-8527-864F-812F-E6731909A2B1}"/>
              </a:ext>
            </a:extLst>
          </p:cNvPr>
          <p:cNvGrpSpPr/>
          <p:nvPr/>
        </p:nvGrpSpPr>
        <p:grpSpPr>
          <a:xfrm>
            <a:off x="12197001" y="5573572"/>
            <a:ext cx="758836" cy="758836"/>
            <a:chOff x="10785059" y="16968826"/>
            <a:chExt cx="988251" cy="988251"/>
          </a:xfrm>
          <a:solidFill>
            <a:schemeClr val="accent1"/>
          </a:solidFill>
        </p:grpSpPr>
        <p:sp>
          <p:nvSpPr>
            <p:cNvPr id="95" name="Forma libre 103">
              <a:extLst>
                <a:ext uri="{FF2B5EF4-FFF2-40B4-BE49-F238E27FC236}">
                  <a16:creationId xmlns:a16="http://schemas.microsoft.com/office/drawing/2014/main" id="{38FCABA1-6FD4-8946-AB79-1BEC7455E6A5}"/>
                </a:ext>
              </a:extLst>
            </p:cNvPr>
            <p:cNvSpPr/>
            <p:nvPr/>
          </p:nvSpPr>
          <p:spPr>
            <a:xfrm>
              <a:off x="10785059" y="16968826"/>
              <a:ext cx="988251" cy="98825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104">
              <a:extLst>
                <a:ext uri="{FF2B5EF4-FFF2-40B4-BE49-F238E27FC236}">
                  <a16:creationId xmlns:a16="http://schemas.microsoft.com/office/drawing/2014/main" id="{D3A905E3-5FF6-4E4E-90E0-7CE8BC64E131}"/>
                </a:ext>
              </a:extLst>
            </p:cNvPr>
            <p:cNvSpPr/>
            <p:nvPr/>
          </p:nvSpPr>
          <p:spPr>
            <a:xfrm>
              <a:off x="11032120" y="17215887"/>
              <a:ext cx="494125" cy="494125"/>
            </a:xfrm>
            <a:custGeom>
              <a:avLst/>
              <a:gdLst>
                <a:gd name="connsiteX0" fmla="*/ 4 w 285415"/>
                <a:gd name="connsiteY0" fmla="*/ 285420 h 285415"/>
                <a:gd name="connsiteX1" fmla="*/ 231904 w 285415"/>
                <a:gd name="connsiteY1" fmla="*/ 231904 h 285415"/>
                <a:gd name="connsiteX2" fmla="*/ 285420 w 285415"/>
                <a:gd name="connsiteY2" fmla="*/ 4 h 285415"/>
                <a:gd name="connsiteX3" fmla="*/ 53519 w 285415"/>
                <a:gd name="connsiteY3" fmla="*/ 53519 h 285415"/>
                <a:gd name="connsiteX4" fmla="*/ 142712 w 285415"/>
                <a:gd name="connsiteY4" fmla="*/ 107035 h 285415"/>
                <a:gd name="connsiteX5" fmla="*/ 178389 w 285415"/>
                <a:gd name="connsiteY5" fmla="*/ 142712 h 285415"/>
                <a:gd name="connsiteX6" fmla="*/ 142712 w 285415"/>
                <a:gd name="connsiteY6" fmla="*/ 178389 h 285415"/>
                <a:gd name="connsiteX7" fmla="*/ 107035 w 285415"/>
                <a:gd name="connsiteY7" fmla="*/ 142712 h 285415"/>
                <a:gd name="connsiteX8" fmla="*/ 142712 w 285415"/>
                <a:gd name="connsiteY8" fmla="*/ 107035 h 2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415" h="285415">
                  <a:moveTo>
                    <a:pt x="4" y="285420"/>
                  </a:moveTo>
                  <a:lnTo>
                    <a:pt x="231904" y="231904"/>
                  </a:lnTo>
                  <a:lnTo>
                    <a:pt x="285420" y="4"/>
                  </a:lnTo>
                  <a:lnTo>
                    <a:pt x="53519" y="53519"/>
                  </a:lnTo>
                  <a:close/>
                  <a:moveTo>
                    <a:pt x="142712" y="107035"/>
                  </a:moveTo>
                  <a:cubicBezTo>
                    <a:pt x="162416" y="107035"/>
                    <a:pt x="178389" y="123007"/>
                    <a:pt x="178389" y="142712"/>
                  </a:cubicBezTo>
                  <a:cubicBezTo>
                    <a:pt x="178389" y="162414"/>
                    <a:pt x="162416" y="178389"/>
                    <a:pt x="142712" y="178389"/>
                  </a:cubicBezTo>
                  <a:cubicBezTo>
                    <a:pt x="123007" y="178389"/>
                    <a:pt x="107035" y="162414"/>
                    <a:pt x="107035" y="142712"/>
                  </a:cubicBezTo>
                  <a:cubicBezTo>
                    <a:pt x="107035" y="123007"/>
                    <a:pt x="123007" y="107035"/>
                    <a:pt x="142712" y="107035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EB8761-8072-EA46-A626-791C03CC2507}"/>
              </a:ext>
            </a:extLst>
          </p:cNvPr>
          <p:cNvGrpSpPr/>
          <p:nvPr/>
        </p:nvGrpSpPr>
        <p:grpSpPr>
          <a:xfrm>
            <a:off x="14702111" y="8567298"/>
            <a:ext cx="579452" cy="869177"/>
            <a:chOff x="14071303" y="16940249"/>
            <a:chExt cx="829899" cy="1244847"/>
          </a:xfrm>
          <a:solidFill>
            <a:schemeClr val="accent2"/>
          </a:solidFill>
        </p:grpSpPr>
        <p:sp>
          <p:nvSpPr>
            <p:cNvPr id="98" name="Forma libre 60">
              <a:extLst>
                <a:ext uri="{FF2B5EF4-FFF2-40B4-BE49-F238E27FC236}">
                  <a16:creationId xmlns:a16="http://schemas.microsoft.com/office/drawing/2014/main" id="{D0DD1088-7D31-FC48-9889-9F83003C7F43}"/>
                </a:ext>
              </a:extLst>
            </p:cNvPr>
            <p:cNvSpPr/>
            <p:nvPr/>
          </p:nvSpPr>
          <p:spPr>
            <a:xfrm>
              <a:off x="14071303" y="17147723"/>
              <a:ext cx="829899" cy="829899"/>
            </a:xfrm>
            <a:custGeom>
              <a:avLst/>
              <a:gdLst>
                <a:gd name="connsiteX0" fmla="*/ 190277 w 380554"/>
                <a:gd name="connsiteY0" fmla="*/ 0 h 380554"/>
                <a:gd name="connsiteX1" fmla="*/ 0 w 380554"/>
                <a:gd name="connsiteY1" fmla="*/ 190277 h 380554"/>
                <a:gd name="connsiteX2" fmla="*/ 190277 w 380554"/>
                <a:gd name="connsiteY2" fmla="*/ 380555 h 380554"/>
                <a:gd name="connsiteX3" fmla="*/ 380555 w 380554"/>
                <a:gd name="connsiteY3" fmla="*/ 190277 h 380554"/>
                <a:gd name="connsiteX4" fmla="*/ 190277 w 380554"/>
                <a:gd name="connsiteY4" fmla="*/ 0 h 380554"/>
                <a:gd name="connsiteX5" fmla="*/ 258147 w 380554"/>
                <a:gd name="connsiteY5" fmla="*/ 258147 h 380554"/>
                <a:gd name="connsiteX6" fmla="*/ 249739 w 380554"/>
                <a:gd name="connsiteY6" fmla="*/ 261631 h 380554"/>
                <a:gd name="connsiteX7" fmla="*/ 241330 w 380554"/>
                <a:gd name="connsiteY7" fmla="*/ 258147 h 380554"/>
                <a:gd name="connsiteX8" fmla="*/ 196072 w 380554"/>
                <a:gd name="connsiteY8" fmla="*/ 212889 h 380554"/>
                <a:gd name="connsiteX9" fmla="*/ 190276 w 380554"/>
                <a:gd name="connsiteY9" fmla="*/ 214062 h 380554"/>
                <a:gd name="connsiteX10" fmla="*/ 166492 w 380554"/>
                <a:gd name="connsiteY10" fmla="*/ 190277 h 380554"/>
                <a:gd name="connsiteX11" fmla="*/ 178385 w 380554"/>
                <a:gd name="connsiteY11" fmla="*/ 170147 h 380554"/>
                <a:gd name="connsiteX12" fmla="*/ 178385 w 380554"/>
                <a:gd name="connsiteY12" fmla="*/ 83247 h 380554"/>
                <a:gd name="connsiteX13" fmla="*/ 190277 w 380554"/>
                <a:gd name="connsiteY13" fmla="*/ 71354 h 380554"/>
                <a:gd name="connsiteX14" fmla="*/ 202170 w 380554"/>
                <a:gd name="connsiteY14" fmla="*/ 83247 h 380554"/>
                <a:gd name="connsiteX15" fmla="*/ 202170 w 380554"/>
                <a:gd name="connsiteY15" fmla="*/ 170147 h 380554"/>
                <a:gd name="connsiteX16" fmla="*/ 214063 w 380554"/>
                <a:gd name="connsiteY16" fmla="*/ 190277 h 380554"/>
                <a:gd name="connsiteX17" fmla="*/ 212890 w 380554"/>
                <a:gd name="connsiteY17" fmla="*/ 196073 h 380554"/>
                <a:gd name="connsiteX18" fmla="*/ 258148 w 380554"/>
                <a:gd name="connsiteY18" fmla="*/ 241331 h 380554"/>
                <a:gd name="connsiteX19" fmla="*/ 258147 w 380554"/>
                <a:gd name="connsiteY19" fmla="*/ 258147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0554" h="380554">
                  <a:moveTo>
                    <a:pt x="190277" y="0"/>
                  </a:moveTo>
                  <a:cubicBezTo>
                    <a:pt x="85360" y="0"/>
                    <a:pt x="0" y="85360"/>
                    <a:pt x="0" y="190277"/>
                  </a:cubicBezTo>
                  <a:cubicBezTo>
                    <a:pt x="0" y="295194"/>
                    <a:pt x="85360" y="380555"/>
                    <a:pt x="190277" y="380555"/>
                  </a:cubicBezTo>
                  <a:cubicBezTo>
                    <a:pt x="295194" y="380555"/>
                    <a:pt x="380555" y="295194"/>
                    <a:pt x="380555" y="190277"/>
                  </a:cubicBezTo>
                  <a:cubicBezTo>
                    <a:pt x="380555" y="85360"/>
                    <a:pt x="295194" y="0"/>
                    <a:pt x="190277" y="0"/>
                  </a:cubicBezTo>
                  <a:close/>
                  <a:moveTo>
                    <a:pt x="258147" y="258147"/>
                  </a:moveTo>
                  <a:cubicBezTo>
                    <a:pt x="255825" y="260470"/>
                    <a:pt x="252781" y="261631"/>
                    <a:pt x="249739" y="261631"/>
                  </a:cubicBezTo>
                  <a:cubicBezTo>
                    <a:pt x="246696" y="261631"/>
                    <a:pt x="243653" y="260470"/>
                    <a:pt x="241330" y="258147"/>
                  </a:cubicBezTo>
                  <a:lnTo>
                    <a:pt x="196072" y="212889"/>
                  </a:lnTo>
                  <a:cubicBezTo>
                    <a:pt x="194168" y="213380"/>
                    <a:pt x="192331" y="214062"/>
                    <a:pt x="190276" y="214062"/>
                  </a:cubicBezTo>
                  <a:cubicBezTo>
                    <a:pt x="177153" y="214062"/>
                    <a:pt x="166492" y="203389"/>
                    <a:pt x="166492" y="190277"/>
                  </a:cubicBezTo>
                  <a:cubicBezTo>
                    <a:pt x="166492" y="181588"/>
                    <a:pt x="171407" y="174299"/>
                    <a:pt x="178385" y="170147"/>
                  </a:cubicBezTo>
                  <a:lnTo>
                    <a:pt x="178385" y="83247"/>
                  </a:lnTo>
                  <a:cubicBezTo>
                    <a:pt x="178385" y="76673"/>
                    <a:pt x="183704" y="71354"/>
                    <a:pt x="190277" y="71354"/>
                  </a:cubicBezTo>
                  <a:cubicBezTo>
                    <a:pt x="196851" y="71354"/>
                    <a:pt x="202170" y="76673"/>
                    <a:pt x="202170" y="83247"/>
                  </a:cubicBezTo>
                  <a:lnTo>
                    <a:pt x="202170" y="170147"/>
                  </a:lnTo>
                  <a:cubicBezTo>
                    <a:pt x="209148" y="174299"/>
                    <a:pt x="214063" y="181588"/>
                    <a:pt x="214063" y="190277"/>
                  </a:cubicBezTo>
                  <a:cubicBezTo>
                    <a:pt x="214063" y="192331"/>
                    <a:pt x="213382" y="194170"/>
                    <a:pt x="212890" y="196073"/>
                  </a:cubicBezTo>
                  <a:lnTo>
                    <a:pt x="258148" y="241331"/>
                  </a:lnTo>
                  <a:cubicBezTo>
                    <a:pt x="262793" y="245976"/>
                    <a:pt x="262793" y="253501"/>
                    <a:pt x="258147" y="2581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61">
              <a:extLst>
                <a:ext uri="{FF2B5EF4-FFF2-40B4-BE49-F238E27FC236}">
                  <a16:creationId xmlns:a16="http://schemas.microsoft.com/office/drawing/2014/main" id="{FE4873AC-34D9-1944-89C4-20B3B8F4FC5E}"/>
                </a:ext>
              </a:extLst>
            </p:cNvPr>
            <p:cNvSpPr/>
            <p:nvPr/>
          </p:nvSpPr>
          <p:spPr>
            <a:xfrm>
              <a:off x="14245886" y="16940249"/>
              <a:ext cx="480728" cy="205232"/>
            </a:xfrm>
            <a:custGeom>
              <a:avLst/>
              <a:gdLst>
                <a:gd name="connsiteX0" fmla="*/ 4560 w 220440"/>
                <a:gd name="connsiteY0" fmla="*/ 91573 h 94110"/>
                <a:gd name="connsiteX1" fmla="*/ 17080 w 220440"/>
                <a:gd name="connsiteY1" fmla="*/ 92908 h 94110"/>
                <a:gd name="connsiteX2" fmla="*/ 203361 w 220440"/>
                <a:gd name="connsiteY2" fmla="*/ 92908 h 94110"/>
                <a:gd name="connsiteX3" fmla="*/ 208541 w 220440"/>
                <a:gd name="connsiteY3" fmla="*/ 94105 h 94110"/>
                <a:gd name="connsiteX4" fmla="*/ 215880 w 220440"/>
                <a:gd name="connsiteY4" fmla="*/ 91573 h 94110"/>
                <a:gd name="connsiteX5" fmla="*/ 220177 w 220440"/>
                <a:gd name="connsiteY5" fmla="*/ 79716 h 94110"/>
                <a:gd name="connsiteX6" fmla="*/ 205104 w 220440"/>
                <a:gd name="connsiteY6" fmla="*/ 9395 h 94110"/>
                <a:gd name="connsiteX7" fmla="*/ 193468 w 220440"/>
                <a:gd name="connsiteY7" fmla="*/ 0 h 94110"/>
                <a:gd name="connsiteX8" fmla="*/ 26974 w 220440"/>
                <a:gd name="connsiteY8" fmla="*/ 0 h 94110"/>
                <a:gd name="connsiteX9" fmla="*/ 15337 w 220440"/>
                <a:gd name="connsiteY9" fmla="*/ 9395 h 94110"/>
                <a:gd name="connsiteX10" fmla="*/ 264 w 220440"/>
                <a:gd name="connsiteY10" fmla="*/ 79716 h 94110"/>
                <a:gd name="connsiteX11" fmla="*/ 4560 w 220440"/>
                <a:gd name="connsiteY11" fmla="*/ 91573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440" h="94110">
                  <a:moveTo>
                    <a:pt x="4560" y="91573"/>
                  </a:moveTo>
                  <a:cubicBezTo>
                    <a:pt x="8160" y="94383"/>
                    <a:pt x="12992" y="94906"/>
                    <a:pt x="17080" y="92908"/>
                  </a:cubicBezTo>
                  <a:cubicBezTo>
                    <a:pt x="76123" y="64315"/>
                    <a:pt x="144318" y="64315"/>
                    <a:pt x="203361" y="92908"/>
                  </a:cubicBezTo>
                  <a:cubicBezTo>
                    <a:pt x="205010" y="93710"/>
                    <a:pt x="206776" y="94105"/>
                    <a:pt x="208541" y="94105"/>
                  </a:cubicBezTo>
                  <a:cubicBezTo>
                    <a:pt x="211142" y="94105"/>
                    <a:pt x="213744" y="93245"/>
                    <a:pt x="215880" y="91573"/>
                  </a:cubicBezTo>
                  <a:cubicBezTo>
                    <a:pt x="219457" y="88762"/>
                    <a:pt x="221129" y="84163"/>
                    <a:pt x="220177" y="79716"/>
                  </a:cubicBezTo>
                  <a:lnTo>
                    <a:pt x="205104" y="9395"/>
                  </a:lnTo>
                  <a:cubicBezTo>
                    <a:pt x="203920" y="3913"/>
                    <a:pt x="199065" y="0"/>
                    <a:pt x="193468" y="0"/>
                  </a:cubicBezTo>
                  <a:lnTo>
                    <a:pt x="26974" y="0"/>
                  </a:lnTo>
                  <a:cubicBezTo>
                    <a:pt x="21376" y="0"/>
                    <a:pt x="16522" y="3913"/>
                    <a:pt x="15337" y="9395"/>
                  </a:cubicBezTo>
                  <a:lnTo>
                    <a:pt x="264" y="79716"/>
                  </a:lnTo>
                  <a:cubicBezTo>
                    <a:pt x="-689" y="84164"/>
                    <a:pt x="984" y="88763"/>
                    <a:pt x="4560" y="9157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62">
              <a:extLst>
                <a:ext uri="{FF2B5EF4-FFF2-40B4-BE49-F238E27FC236}">
                  <a16:creationId xmlns:a16="http://schemas.microsoft.com/office/drawing/2014/main" id="{54772D8A-A807-3A47-8888-817A6B7F51C2}"/>
                </a:ext>
              </a:extLst>
            </p:cNvPr>
            <p:cNvSpPr/>
            <p:nvPr/>
          </p:nvSpPr>
          <p:spPr>
            <a:xfrm>
              <a:off x="14245889" y="17979864"/>
              <a:ext cx="480732" cy="205232"/>
            </a:xfrm>
            <a:custGeom>
              <a:avLst/>
              <a:gdLst>
                <a:gd name="connsiteX0" fmla="*/ 215880 w 220442"/>
                <a:gd name="connsiteY0" fmla="*/ 2538 h 94110"/>
                <a:gd name="connsiteX1" fmla="*/ 203361 w 220442"/>
                <a:gd name="connsiteY1" fmla="*/ 1203 h 94110"/>
                <a:gd name="connsiteX2" fmla="*/ 17080 w 220442"/>
                <a:gd name="connsiteY2" fmla="*/ 1203 h 94110"/>
                <a:gd name="connsiteX3" fmla="*/ 4560 w 220442"/>
                <a:gd name="connsiteY3" fmla="*/ 2538 h 94110"/>
                <a:gd name="connsiteX4" fmla="*/ 264 w 220442"/>
                <a:gd name="connsiteY4" fmla="*/ 14395 h 94110"/>
                <a:gd name="connsiteX5" fmla="*/ 15338 w 220442"/>
                <a:gd name="connsiteY5" fmla="*/ 84716 h 94110"/>
                <a:gd name="connsiteX6" fmla="*/ 26976 w 220442"/>
                <a:gd name="connsiteY6" fmla="*/ 94111 h 94110"/>
                <a:gd name="connsiteX7" fmla="*/ 193468 w 220442"/>
                <a:gd name="connsiteY7" fmla="*/ 94111 h 94110"/>
                <a:gd name="connsiteX8" fmla="*/ 205105 w 220442"/>
                <a:gd name="connsiteY8" fmla="*/ 84716 h 94110"/>
                <a:gd name="connsiteX9" fmla="*/ 220180 w 220442"/>
                <a:gd name="connsiteY9" fmla="*/ 14395 h 94110"/>
                <a:gd name="connsiteX10" fmla="*/ 215880 w 220442"/>
                <a:gd name="connsiteY10" fmla="*/ 2538 h 9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442" h="94110">
                  <a:moveTo>
                    <a:pt x="215880" y="2538"/>
                  </a:moveTo>
                  <a:cubicBezTo>
                    <a:pt x="212304" y="-272"/>
                    <a:pt x="207426" y="-795"/>
                    <a:pt x="203361" y="1203"/>
                  </a:cubicBezTo>
                  <a:cubicBezTo>
                    <a:pt x="144318" y="29795"/>
                    <a:pt x="76123" y="29795"/>
                    <a:pt x="17080" y="1203"/>
                  </a:cubicBezTo>
                  <a:cubicBezTo>
                    <a:pt x="12991" y="-795"/>
                    <a:pt x="8160" y="-272"/>
                    <a:pt x="4560" y="2538"/>
                  </a:cubicBezTo>
                  <a:cubicBezTo>
                    <a:pt x="984" y="5349"/>
                    <a:pt x="-689" y="9948"/>
                    <a:pt x="264" y="14395"/>
                  </a:cubicBezTo>
                  <a:lnTo>
                    <a:pt x="15338" y="84716"/>
                  </a:lnTo>
                  <a:cubicBezTo>
                    <a:pt x="16523" y="90198"/>
                    <a:pt x="21378" y="94111"/>
                    <a:pt x="26976" y="94111"/>
                  </a:cubicBezTo>
                  <a:lnTo>
                    <a:pt x="193468" y="94111"/>
                  </a:lnTo>
                  <a:cubicBezTo>
                    <a:pt x="199065" y="94111"/>
                    <a:pt x="203920" y="90198"/>
                    <a:pt x="205105" y="84716"/>
                  </a:cubicBezTo>
                  <a:lnTo>
                    <a:pt x="220180" y="14395"/>
                  </a:lnTo>
                  <a:cubicBezTo>
                    <a:pt x="221129" y="9947"/>
                    <a:pt x="219457" y="5348"/>
                    <a:pt x="215880" y="25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D8D9A34-3908-A847-8F3D-4CD1F9891168}"/>
              </a:ext>
            </a:extLst>
          </p:cNvPr>
          <p:cNvGrpSpPr/>
          <p:nvPr/>
        </p:nvGrpSpPr>
        <p:grpSpPr>
          <a:xfrm>
            <a:off x="11511862" y="11095119"/>
            <a:ext cx="578732" cy="578731"/>
            <a:chOff x="17200883" y="17117424"/>
            <a:chExt cx="753697" cy="753696"/>
          </a:xfrm>
          <a:solidFill>
            <a:schemeClr val="accent3"/>
          </a:solidFill>
        </p:grpSpPr>
        <p:sp>
          <p:nvSpPr>
            <p:cNvPr id="102" name="Forma libre 151">
              <a:extLst>
                <a:ext uri="{FF2B5EF4-FFF2-40B4-BE49-F238E27FC236}">
                  <a16:creationId xmlns:a16="http://schemas.microsoft.com/office/drawing/2014/main" id="{8DB833A7-955B-8047-9F54-72036ACDD3EC}"/>
                </a:ext>
              </a:extLst>
            </p:cNvPr>
            <p:cNvSpPr/>
            <p:nvPr/>
          </p:nvSpPr>
          <p:spPr>
            <a:xfrm>
              <a:off x="17200883" y="17164530"/>
              <a:ext cx="753697" cy="706590"/>
            </a:xfrm>
            <a:custGeom>
              <a:avLst/>
              <a:gdLst>
                <a:gd name="connsiteX0" fmla="*/ 392623 w 571086"/>
                <a:gd name="connsiteY0" fmla="*/ 0 h 535393"/>
                <a:gd name="connsiteX1" fmla="*/ 392623 w 571086"/>
                <a:gd name="connsiteY1" fmla="*/ 107079 h 535393"/>
                <a:gd name="connsiteX2" fmla="*/ 249851 w 571086"/>
                <a:gd name="connsiteY2" fmla="*/ 107079 h 535393"/>
                <a:gd name="connsiteX3" fmla="*/ 249851 w 571086"/>
                <a:gd name="connsiteY3" fmla="*/ 214157 h 535393"/>
                <a:gd name="connsiteX4" fmla="*/ 107079 w 571086"/>
                <a:gd name="connsiteY4" fmla="*/ 214157 h 535393"/>
                <a:gd name="connsiteX5" fmla="*/ 107079 w 571086"/>
                <a:gd name="connsiteY5" fmla="*/ 321236 h 535393"/>
                <a:gd name="connsiteX6" fmla="*/ 0 w 571086"/>
                <a:gd name="connsiteY6" fmla="*/ 321236 h 535393"/>
                <a:gd name="connsiteX7" fmla="*/ 0 w 571086"/>
                <a:gd name="connsiteY7" fmla="*/ 535394 h 535393"/>
                <a:gd name="connsiteX8" fmla="*/ 571087 w 571086"/>
                <a:gd name="connsiteY8" fmla="*/ 535394 h 535393"/>
                <a:gd name="connsiteX9" fmla="*/ 571087 w 571086"/>
                <a:gd name="connsiteY9" fmla="*/ 0 h 5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086" h="535393">
                  <a:moveTo>
                    <a:pt x="392623" y="0"/>
                  </a:moveTo>
                  <a:lnTo>
                    <a:pt x="392623" y="107079"/>
                  </a:lnTo>
                  <a:lnTo>
                    <a:pt x="249851" y="107079"/>
                  </a:lnTo>
                  <a:lnTo>
                    <a:pt x="249851" y="214157"/>
                  </a:lnTo>
                  <a:lnTo>
                    <a:pt x="107079" y="214157"/>
                  </a:lnTo>
                  <a:lnTo>
                    <a:pt x="107079" y="321236"/>
                  </a:lnTo>
                  <a:lnTo>
                    <a:pt x="0" y="321236"/>
                  </a:lnTo>
                  <a:lnTo>
                    <a:pt x="0" y="535394"/>
                  </a:lnTo>
                  <a:lnTo>
                    <a:pt x="571087" y="535394"/>
                  </a:lnTo>
                  <a:lnTo>
                    <a:pt x="571087" y="0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52">
              <a:extLst>
                <a:ext uri="{FF2B5EF4-FFF2-40B4-BE49-F238E27FC236}">
                  <a16:creationId xmlns:a16="http://schemas.microsoft.com/office/drawing/2014/main" id="{5D748B9D-FF9B-B643-BF78-6AA47F31A74B}"/>
                </a:ext>
              </a:extLst>
            </p:cNvPr>
            <p:cNvSpPr/>
            <p:nvPr/>
          </p:nvSpPr>
          <p:spPr>
            <a:xfrm>
              <a:off x="17200883" y="17117424"/>
              <a:ext cx="282636" cy="282636"/>
            </a:xfrm>
            <a:custGeom>
              <a:avLst/>
              <a:gdLst>
                <a:gd name="connsiteX0" fmla="*/ 53539 w 214157"/>
                <a:gd name="connsiteY0" fmla="*/ 214157 h 214157"/>
                <a:gd name="connsiteX1" fmla="*/ 151695 w 214157"/>
                <a:gd name="connsiteY1" fmla="*/ 116002 h 214157"/>
                <a:gd name="connsiteX2" fmla="*/ 214157 w 214157"/>
                <a:gd name="connsiteY2" fmla="*/ 178464 h 214157"/>
                <a:gd name="connsiteX3" fmla="*/ 214157 w 214157"/>
                <a:gd name="connsiteY3" fmla="*/ 0 h 214157"/>
                <a:gd name="connsiteX4" fmla="*/ 35693 w 214157"/>
                <a:gd name="connsiteY4" fmla="*/ 0 h 214157"/>
                <a:gd name="connsiteX5" fmla="*/ 98156 w 214157"/>
                <a:gd name="connsiteY5" fmla="*/ 62462 h 214157"/>
                <a:gd name="connsiteX6" fmla="*/ 0 w 214157"/>
                <a:gd name="connsiteY6" fmla="*/ 160618 h 21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57" h="214157">
                  <a:moveTo>
                    <a:pt x="53539" y="214157"/>
                  </a:moveTo>
                  <a:lnTo>
                    <a:pt x="151695" y="116002"/>
                  </a:lnTo>
                  <a:lnTo>
                    <a:pt x="214157" y="178464"/>
                  </a:lnTo>
                  <a:lnTo>
                    <a:pt x="214157" y="0"/>
                  </a:lnTo>
                  <a:lnTo>
                    <a:pt x="35693" y="0"/>
                  </a:lnTo>
                  <a:lnTo>
                    <a:pt x="98156" y="62462"/>
                  </a:lnTo>
                  <a:lnTo>
                    <a:pt x="0" y="160618"/>
                  </a:lnTo>
                  <a:close/>
                </a:path>
              </a:pathLst>
            </a:custGeom>
            <a:grpFill/>
            <a:ln w="1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BB5175-F6B3-ED40-8CF1-731601EB62BB}"/>
              </a:ext>
            </a:extLst>
          </p:cNvPr>
          <p:cNvGrpSpPr/>
          <p:nvPr/>
        </p:nvGrpSpPr>
        <p:grpSpPr>
          <a:xfrm>
            <a:off x="14368169" y="5005595"/>
            <a:ext cx="5226786" cy="1651935"/>
            <a:chOff x="13444397" y="2285324"/>
            <a:chExt cx="5226786" cy="165193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D539B16-26BA-5B46-A04F-7790CE3078BE}"/>
                </a:ext>
              </a:extLst>
            </p:cNvPr>
            <p:cNvSpPr/>
            <p:nvPr/>
          </p:nvSpPr>
          <p:spPr>
            <a:xfrm>
              <a:off x="13444397" y="2285324"/>
              <a:ext cx="522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D1DBA8-8E64-1B49-9467-7A7DBCE1AEB1}"/>
                </a:ext>
              </a:extLst>
            </p:cNvPr>
            <p:cNvSpPr txBox="1"/>
            <p:nvPr/>
          </p:nvSpPr>
          <p:spPr>
            <a:xfrm>
              <a:off x="13444397" y="2860041"/>
              <a:ext cx="52267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E83375-AED5-384E-A906-CEE358A9FCD6}"/>
              </a:ext>
            </a:extLst>
          </p:cNvPr>
          <p:cNvGrpSpPr/>
          <p:nvPr/>
        </p:nvGrpSpPr>
        <p:grpSpPr>
          <a:xfrm>
            <a:off x="16679460" y="8142045"/>
            <a:ext cx="5226786" cy="1651935"/>
            <a:chOff x="13444397" y="2285324"/>
            <a:chExt cx="5226786" cy="165193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50E448-DF9A-AE42-B10B-0C605F95B556}"/>
                </a:ext>
              </a:extLst>
            </p:cNvPr>
            <p:cNvSpPr/>
            <p:nvPr/>
          </p:nvSpPr>
          <p:spPr>
            <a:xfrm>
              <a:off x="13444397" y="2285324"/>
              <a:ext cx="522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43C86A9-B277-D04B-8F77-D137DF41F25B}"/>
                </a:ext>
              </a:extLst>
            </p:cNvPr>
            <p:cNvSpPr txBox="1"/>
            <p:nvPr/>
          </p:nvSpPr>
          <p:spPr>
            <a:xfrm>
              <a:off x="13444397" y="2860041"/>
              <a:ext cx="52267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C8F52EB-2628-8844-92A9-17AF584E2695}"/>
              </a:ext>
            </a:extLst>
          </p:cNvPr>
          <p:cNvGrpSpPr/>
          <p:nvPr/>
        </p:nvGrpSpPr>
        <p:grpSpPr>
          <a:xfrm>
            <a:off x="2563725" y="7600021"/>
            <a:ext cx="5226786" cy="1651935"/>
            <a:chOff x="13444397" y="2285324"/>
            <a:chExt cx="5226786" cy="165193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4203FEB-4CB8-204E-9986-092CC94B1B1D}"/>
                </a:ext>
              </a:extLst>
            </p:cNvPr>
            <p:cNvSpPr/>
            <p:nvPr/>
          </p:nvSpPr>
          <p:spPr>
            <a:xfrm>
              <a:off x="13444397" y="2285324"/>
              <a:ext cx="522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Control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EE1AFC2-A182-744E-9D61-D35E9084EB65}"/>
                </a:ext>
              </a:extLst>
            </p:cNvPr>
            <p:cNvSpPr txBox="1"/>
            <p:nvPr/>
          </p:nvSpPr>
          <p:spPr>
            <a:xfrm>
              <a:off x="13444397" y="2860041"/>
              <a:ext cx="52267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6EDB30C-C7A4-DB43-8544-6E06B16ED101}"/>
              </a:ext>
            </a:extLst>
          </p:cNvPr>
          <p:cNvGrpSpPr/>
          <p:nvPr/>
        </p:nvGrpSpPr>
        <p:grpSpPr>
          <a:xfrm>
            <a:off x="4817071" y="10486175"/>
            <a:ext cx="5226786" cy="1651935"/>
            <a:chOff x="13444397" y="2285324"/>
            <a:chExt cx="5226786" cy="165193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2E4369E-EA87-CB46-9864-6405E0339672}"/>
                </a:ext>
              </a:extLst>
            </p:cNvPr>
            <p:cNvSpPr/>
            <p:nvPr/>
          </p:nvSpPr>
          <p:spPr>
            <a:xfrm>
              <a:off x="13444397" y="2285324"/>
              <a:ext cx="52267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C57321-7694-B24E-ABD6-5426656ACEA2}"/>
                </a:ext>
              </a:extLst>
            </p:cNvPr>
            <p:cNvSpPr txBox="1"/>
            <p:nvPr/>
          </p:nvSpPr>
          <p:spPr>
            <a:xfrm>
              <a:off x="13444397" y="2860041"/>
              <a:ext cx="52267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84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3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A1CC1C"/>
      </a:accent1>
      <a:accent2>
        <a:srgbClr val="56C1B8"/>
      </a:accent2>
      <a:accent3>
        <a:srgbClr val="7E94B9"/>
      </a:accent3>
      <a:accent4>
        <a:srgbClr val="DBDE6C"/>
      </a:accent4>
      <a:accent5>
        <a:srgbClr val="FFC000"/>
      </a:accent5>
      <a:accent6>
        <a:srgbClr val="A1CC1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116890</TotalTime>
  <Words>1088</Words>
  <Application>Microsoft Macintosh PowerPoint</Application>
  <PresentationFormat>Custom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Helvetica Light</vt:lpstr>
      <vt:lpstr>Lato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19535</cp:revision>
  <dcterms:created xsi:type="dcterms:W3CDTF">2014-11-12T21:47:38Z</dcterms:created>
  <dcterms:modified xsi:type="dcterms:W3CDTF">2020-11-17T21:32:10Z</dcterms:modified>
  <cp:category/>
</cp:coreProperties>
</file>