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 autoAdjust="0"/>
    <p:restoredTop sz="72993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8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2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0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6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88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4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6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3549171" y="4987848"/>
            <a:ext cx="3720063" cy="3224052"/>
          </a:xfrm>
          <a:custGeom>
            <a:avLst/>
            <a:gdLst>
              <a:gd name="T0" fmla="*/ 2432 w 3243"/>
              <a:gd name="T1" fmla="*/ 0 h 2807"/>
              <a:gd name="T2" fmla="*/ 810 w 3243"/>
              <a:gd name="T3" fmla="*/ 0 h 2807"/>
              <a:gd name="T4" fmla="*/ 0 w 3243"/>
              <a:gd name="T5" fmla="*/ 1403 h 2807"/>
              <a:gd name="T6" fmla="*/ 810 w 3243"/>
              <a:gd name="T7" fmla="*/ 2806 h 2807"/>
              <a:gd name="T8" fmla="*/ 2432 w 3243"/>
              <a:gd name="T9" fmla="*/ 2806 h 2807"/>
              <a:gd name="T10" fmla="*/ 3242 w 3243"/>
              <a:gd name="T11" fmla="*/ 1403 h 2807"/>
              <a:gd name="T12" fmla="*/ 2432 w 3243"/>
              <a:gd name="T13" fmla="*/ 0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3" h="2807">
                <a:moveTo>
                  <a:pt x="2432" y="0"/>
                </a:moveTo>
                <a:lnTo>
                  <a:pt x="810" y="0"/>
                </a:lnTo>
                <a:lnTo>
                  <a:pt x="0" y="1403"/>
                </a:lnTo>
                <a:lnTo>
                  <a:pt x="810" y="2806"/>
                </a:lnTo>
                <a:lnTo>
                  <a:pt x="2432" y="2806"/>
                </a:lnTo>
                <a:lnTo>
                  <a:pt x="3242" y="1403"/>
                </a:lnTo>
                <a:lnTo>
                  <a:pt x="2432" y="0"/>
                </a:lnTo>
              </a:path>
            </a:pathLst>
          </a:custGeom>
          <a:noFill/>
          <a:ln w="36720" cap="flat">
            <a:solidFill>
              <a:srgbClr val="FF9E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/>
          <p:cNvSpPr>
            <a:spLocks noChangeArrowheads="1"/>
          </p:cNvSpPr>
          <p:nvPr/>
        </p:nvSpPr>
        <p:spPr bwMode="auto">
          <a:xfrm>
            <a:off x="5396550" y="4800578"/>
            <a:ext cx="6478474" cy="3598592"/>
          </a:xfrm>
          <a:custGeom>
            <a:avLst/>
            <a:gdLst>
              <a:gd name="T0" fmla="*/ 5643 w 5644"/>
              <a:gd name="T1" fmla="*/ 1568 h 3137"/>
              <a:gd name="T2" fmla="*/ 4832 w 5644"/>
              <a:gd name="T3" fmla="*/ 165 h 3137"/>
              <a:gd name="T4" fmla="*/ 4716 w 5644"/>
              <a:gd name="T5" fmla="*/ 165 h 3137"/>
              <a:gd name="T6" fmla="*/ 4716 w 5644"/>
              <a:gd name="T7" fmla="*/ 0 h 3137"/>
              <a:gd name="T8" fmla="*/ 0 w 5644"/>
              <a:gd name="T9" fmla="*/ 0 h 3137"/>
              <a:gd name="T10" fmla="*/ 0 w 5644"/>
              <a:gd name="T11" fmla="*/ 3136 h 3137"/>
              <a:gd name="T12" fmla="*/ 4716 w 5644"/>
              <a:gd name="T13" fmla="*/ 3136 h 3137"/>
              <a:gd name="T14" fmla="*/ 4716 w 5644"/>
              <a:gd name="T15" fmla="*/ 2971 h 3137"/>
              <a:gd name="T16" fmla="*/ 4832 w 5644"/>
              <a:gd name="T17" fmla="*/ 2971 h 3137"/>
              <a:gd name="T18" fmla="*/ 5643 w 5644"/>
              <a:gd name="T19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7">
                <a:moveTo>
                  <a:pt x="5643" y="1568"/>
                </a:moveTo>
                <a:lnTo>
                  <a:pt x="4832" y="165"/>
                </a:lnTo>
                <a:lnTo>
                  <a:pt x="4716" y="165"/>
                </a:lnTo>
                <a:lnTo>
                  <a:pt x="4716" y="0"/>
                </a:lnTo>
                <a:lnTo>
                  <a:pt x="0" y="0"/>
                </a:lnTo>
                <a:lnTo>
                  <a:pt x="0" y="3136"/>
                </a:lnTo>
                <a:lnTo>
                  <a:pt x="4716" y="3136"/>
                </a:lnTo>
                <a:lnTo>
                  <a:pt x="4716" y="2971"/>
                </a:lnTo>
                <a:lnTo>
                  <a:pt x="4832" y="2971"/>
                </a:lnTo>
                <a:lnTo>
                  <a:pt x="5643" y="15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72"/>
          <p:cNvSpPr>
            <a:spLocks noChangeArrowheads="1"/>
          </p:cNvSpPr>
          <p:nvPr/>
        </p:nvSpPr>
        <p:spPr bwMode="auto">
          <a:xfrm>
            <a:off x="3837667" y="5240913"/>
            <a:ext cx="3138011" cy="2717921"/>
          </a:xfrm>
          <a:custGeom>
            <a:avLst/>
            <a:gdLst>
              <a:gd name="T0" fmla="*/ 2050 w 2735"/>
              <a:gd name="T1" fmla="*/ 0 h 2368"/>
              <a:gd name="T2" fmla="*/ 683 w 2735"/>
              <a:gd name="T3" fmla="*/ 0 h 2368"/>
              <a:gd name="T4" fmla="*/ 0 w 2735"/>
              <a:gd name="T5" fmla="*/ 1184 h 2368"/>
              <a:gd name="T6" fmla="*/ 683 w 2735"/>
              <a:gd name="T7" fmla="*/ 2367 h 2368"/>
              <a:gd name="T8" fmla="*/ 2050 w 2735"/>
              <a:gd name="T9" fmla="*/ 2367 h 2368"/>
              <a:gd name="T10" fmla="*/ 2734 w 2735"/>
              <a:gd name="T11" fmla="*/ 1184 h 2368"/>
              <a:gd name="T12" fmla="*/ 2050 w 2735"/>
              <a:gd name="T13" fmla="*/ 0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5" h="2368">
                <a:moveTo>
                  <a:pt x="2050" y="0"/>
                </a:moveTo>
                <a:lnTo>
                  <a:pt x="683" y="0"/>
                </a:lnTo>
                <a:lnTo>
                  <a:pt x="0" y="1184"/>
                </a:lnTo>
                <a:lnTo>
                  <a:pt x="683" y="2367"/>
                </a:lnTo>
                <a:lnTo>
                  <a:pt x="2050" y="2367"/>
                </a:lnTo>
                <a:lnTo>
                  <a:pt x="2734" y="1184"/>
                </a:lnTo>
                <a:lnTo>
                  <a:pt x="20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74"/>
          <p:cNvSpPr>
            <a:spLocks noChangeArrowheads="1"/>
          </p:cNvSpPr>
          <p:nvPr/>
        </p:nvSpPr>
        <p:spPr bwMode="auto">
          <a:xfrm>
            <a:off x="3549171" y="8950851"/>
            <a:ext cx="3720063" cy="3224055"/>
          </a:xfrm>
          <a:custGeom>
            <a:avLst/>
            <a:gdLst>
              <a:gd name="T0" fmla="*/ 2432 w 3243"/>
              <a:gd name="T1" fmla="*/ 0 h 2808"/>
              <a:gd name="T2" fmla="*/ 810 w 3243"/>
              <a:gd name="T3" fmla="*/ 0 h 2808"/>
              <a:gd name="T4" fmla="*/ 0 w 3243"/>
              <a:gd name="T5" fmla="*/ 1404 h 2808"/>
              <a:gd name="T6" fmla="*/ 810 w 3243"/>
              <a:gd name="T7" fmla="*/ 2807 h 2808"/>
              <a:gd name="T8" fmla="*/ 2432 w 3243"/>
              <a:gd name="T9" fmla="*/ 2807 h 2808"/>
              <a:gd name="T10" fmla="*/ 3242 w 3243"/>
              <a:gd name="T11" fmla="*/ 1404 h 2808"/>
              <a:gd name="T12" fmla="*/ 2432 w 3243"/>
              <a:gd name="T13" fmla="*/ 0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3" h="2808">
                <a:moveTo>
                  <a:pt x="2432" y="0"/>
                </a:moveTo>
                <a:lnTo>
                  <a:pt x="810" y="0"/>
                </a:lnTo>
                <a:lnTo>
                  <a:pt x="0" y="1404"/>
                </a:lnTo>
                <a:lnTo>
                  <a:pt x="810" y="2807"/>
                </a:lnTo>
                <a:lnTo>
                  <a:pt x="2432" y="2807"/>
                </a:lnTo>
                <a:lnTo>
                  <a:pt x="3242" y="1404"/>
                </a:lnTo>
                <a:lnTo>
                  <a:pt x="2432" y="0"/>
                </a:lnTo>
              </a:path>
            </a:pathLst>
          </a:custGeom>
          <a:noFill/>
          <a:ln w="3672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75"/>
          <p:cNvSpPr>
            <a:spLocks noChangeArrowheads="1"/>
          </p:cNvSpPr>
          <p:nvPr/>
        </p:nvSpPr>
        <p:spPr bwMode="auto">
          <a:xfrm>
            <a:off x="5396550" y="8763584"/>
            <a:ext cx="6478474" cy="3603651"/>
          </a:xfrm>
          <a:custGeom>
            <a:avLst/>
            <a:gdLst>
              <a:gd name="T0" fmla="*/ 5643 w 5644"/>
              <a:gd name="T1" fmla="*/ 1569 h 3138"/>
              <a:gd name="T2" fmla="*/ 4832 w 5644"/>
              <a:gd name="T3" fmla="*/ 165 h 3138"/>
              <a:gd name="T4" fmla="*/ 4716 w 5644"/>
              <a:gd name="T5" fmla="*/ 165 h 3138"/>
              <a:gd name="T6" fmla="*/ 4716 w 5644"/>
              <a:gd name="T7" fmla="*/ 0 h 3138"/>
              <a:gd name="T8" fmla="*/ 0 w 5644"/>
              <a:gd name="T9" fmla="*/ 0 h 3138"/>
              <a:gd name="T10" fmla="*/ 0 w 5644"/>
              <a:gd name="T11" fmla="*/ 3137 h 3138"/>
              <a:gd name="T12" fmla="*/ 4716 w 5644"/>
              <a:gd name="T13" fmla="*/ 3137 h 3138"/>
              <a:gd name="T14" fmla="*/ 4716 w 5644"/>
              <a:gd name="T15" fmla="*/ 2972 h 3138"/>
              <a:gd name="T16" fmla="*/ 4832 w 5644"/>
              <a:gd name="T17" fmla="*/ 2972 h 3138"/>
              <a:gd name="T18" fmla="*/ 5643 w 5644"/>
              <a:gd name="T19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8">
                <a:moveTo>
                  <a:pt x="5643" y="1569"/>
                </a:moveTo>
                <a:lnTo>
                  <a:pt x="4832" y="165"/>
                </a:lnTo>
                <a:lnTo>
                  <a:pt x="4716" y="165"/>
                </a:lnTo>
                <a:lnTo>
                  <a:pt x="4716" y="0"/>
                </a:lnTo>
                <a:lnTo>
                  <a:pt x="0" y="0"/>
                </a:lnTo>
                <a:lnTo>
                  <a:pt x="0" y="3137"/>
                </a:lnTo>
                <a:lnTo>
                  <a:pt x="4716" y="3137"/>
                </a:lnTo>
                <a:lnTo>
                  <a:pt x="4716" y="2972"/>
                </a:lnTo>
                <a:lnTo>
                  <a:pt x="4832" y="2972"/>
                </a:lnTo>
                <a:lnTo>
                  <a:pt x="5643" y="15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76"/>
          <p:cNvSpPr>
            <a:spLocks noChangeArrowheads="1"/>
          </p:cNvSpPr>
          <p:nvPr/>
        </p:nvSpPr>
        <p:spPr bwMode="auto">
          <a:xfrm>
            <a:off x="3837667" y="9203916"/>
            <a:ext cx="3138011" cy="2717924"/>
          </a:xfrm>
          <a:custGeom>
            <a:avLst/>
            <a:gdLst>
              <a:gd name="T0" fmla="*/ 2050 w 2735"/>
              <a:gd name="T1" fmla="*/ 0 h 2370"/>
              <a:gd name="T2" fmla="*/ 683 w 2735"/>
              <a:gd name="T3" fmla="*/ 0 h 2370"/>
              <a:gd name="T4" fmla="*/ 0 w 2735"/>
              <a:gd name="T5" fmla="*/ 1185 h 2370"/>
              <a:gd name="T6" fmla="*/ 683 w 2735"/>
              <a:gd name="T7" fmla="*/ 2369 h 2370"/>
              <a:gd name="T8" fmla="*/ 2050 w 2735"/>
              <a:gd name="T9" fmla="*/ 2369 h 2370"/>
              <a:gd name="T10" fmla="*/ 2734 w 2735"/>
              <a:gd name="T11" fmla="*/ 1185 h 2370"/>
              <a:gd name="T12" fmla="*/ 2050 w 2735"/>
              <a:gd name="T13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5" h="2370">
                <a:moveTo>
                  <a:pt x="2050" y="0"/>
                </a:moveTo>
                <a:lnTo>
                  <a:pt x="683" y="0"/>
                </a:lnTo>
                <a:lnTo>
                  <a:pt x="0" y="1185"/>
                </a:lnTo>
                <a:lnTo>
                  <a:pt x="683" y="2369"/>
                </a:lnTo>
                <a:lnTo>
                  <a:pt x="2050" y="2369"/>
                </a:lnTo>
                <a:lnTo>
                  <a:pt x="2734" y="1185"/>
                </a:lnTo>
                <a:lnTo>
                  <a:pt x="20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178"/>
          <p:cNvSpPr>
            <a:spLocks noChangeArrowheads="1"/>
          </p:cNvSpPr>
          <p:nvPr/>
        </p:nvSpPr>
        <p:spPr bwMode="auto">
          <a:xfrm>
            <a:off x="17417155" y="4987848"/>
            <a:ext cx="3725123" cy="3224052"/>
          </a:xfrm>
          <a:custGeom>
            <a:avLst/>
            <a:gdLst>
              <a:gd name="T0" fmla="*/ 811 w 3244"/>
              <a:gd name="T1" fmla="*/ 0 h 2807"/>
              <a:gd name="T2" fmla="*/ 2433 w 3244"/>
              <a:gd name="T3" fmla="*/ 0 h 2807"/>
              <a:gd name="T4" fmla="*/ 3243 w 3244"/>
              <a:gd name="T5" fmla="*/ 1403 h 2807"/>
              <a:gd name="T6" fmla="*/ 2433 w 3244"/>
              <a:gd name="T7" fmla="*/ 2806 h 2807"/>
              <a:gd name="T8" fmla="*/ 811 w 3244"/>
              <a:gd name="T9" fmla="*/ 2806 h 2807"/>
              <a:gd name="T10" fmla="*/ 0 w 3244"/>
              <a:gd name="T11" fmla="*/ 1403 h 2807"/>
              <a:gd name="T12" fmla="*/ 811 w 3244"/>
              <a:gd name="T13" fmla="*/ 0 h 2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2807">
                <a:moveTo>
                  <a:pt x="811" y="0"/>
                </a:moveTo>
                <a:lnTo>
                  <a:pt x="2433" y="0"/>
                </a:lnTo>
                <a:lnTo>
                  <a:pt x="3243" y="1403"/>
                </a:lnTo>
                <a:lnTo>
                  <a:pt x="2433" y="2806"/>
                </a:lnTo>
                <a:lnTo>
                  <a:pt x="811" y="2806"/>
                </a:lnTo>
                <a:lnTo>
                  <a:pt x="0" y="1403"/>
                </a:lnTo>
                <a:lnTo>
                  <a:pt x="811" y="0"/>
                </a:lnTo>
              </a:path>
            </a:pathLst>
          </a:custGeom>
          <a:noFill/>
          <a:ln w="36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79"/>
          <p:cNvSpPr>
            <a:spLocks noChangeArrowheads="1"/>
          </p:cNvSpPr>
          <p:nvPr/>
        </p:nvSpPr>
        <p:spPr bwMode="auto">
          <a:xfrm>
            <a:off x="12811365" y="4800578"/>
            <a:ext cx="6478474" cy="3598592"/>
          </a:xfrm>
          <a:custGeom>
            <a:avLst/>
            <a:gdLst>
              <a:gd name="T0" fmla="*/ 0 w 5644"/>
              <a:gd name="T1" fmla="*/ 1568 h 3137"/>
              <a:gd name="T2" fmla="*/ 810 w 5644"/>
              <a:gd name="T3" fmla="*/ 165 h 3137"/>
              <a:gd name="T4" fmla="*/ 926 w 5644"/>
              <a:gd name="T5" fmla="*/ 165 h 3137"/>
              <a:gd name="T6" fmla="*/ 926 w 5644"/>
              <a:gd name="T7" fmla="*/ 0 h 3137"/>
              <a:gd name="T8" fmla="*/ 5643 w 5644"/>
              <a:gd name="T9" fmla="*/ 0 h 3137"/>
              <a:gd name="T10" fmla="*/ 5643 w 5644"/>
              <a:gd name="T11" fmla="*/ 3136 h 3137"/>
              <a:gd name="T12" fmla="*/ 926 w 5644"/>
              <a:gd name="T13" fmla="*/ 3136 h 3137"/>
              <a:gd name="T14" fmla="*/ 926 w 5644"/>
              <a:gd name="T15" fmla="*/ 2971 h 3137"/>
              <a:gd name="T16" fmla="*/ 810 w 5644"/>
              <a:gd name="T17" fmla="*/ 2971 h 3137"/>
              <a:gd name="T18" fmla="*/ 0 w 5644"/>
              <a:gd name="T19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7">
                <a:moveTo>
                  <a:pt x="0" y="1568"/>
                </a:moveTo>
                <a:lnTo>
                  <a:pt x="810" y="165"/>
                </a:lnTo>
                <a:lnTo>
                  <a:pt x="926" y="165"/>
                </a:lnTo>
                <a:lnTo>
                  <a:pt x="926" y="0"/>
                </a:lnTo>
                <a:lnTo>
                  <a:pt x="5643" y="0"/>
                </a:lnTo>
                <a:lnTo>
                  <a:pt x="5643" y="3136"/>
                </a:lnTo>
                <a:lnTo>
                  <a:pt x="926" y="3136"/>
                </a:lnTo>
                <a:lnTo>
                  <a:pt x="926" y="2971"/>
                </a:lnTo>
                <a:lnTo>
                  <a:pt x="810" y="2971"/>
                </a:lnTo>
                <a:lnTo>
                  <a:pt x="0" y="15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180"/>
          <p:cNvSpPr>
            <a:spLocks noChangeArrowheads="1"/>
          </p:cNvSpPr>
          <p:nvPr/>
        </p:nvSpPr>
        <p:spPr bwMode="auto">
          <a:xfrm>
            <a:off x="17710711" y="5240913"/>
            <a:ext cx="3138011" cy="2717921"/>
          </a:xfrm>
          <a:custGeom>
            <a:avLst/>
            <a:gdLst>
              <a:gd name="T0" fmla="*/ 684 w 2736"/>
              <a:gd name="T1" fmla="*/ 0 h 2368"/>
              <a:gd name="T2" fmla="*/ 2051 w 2736"/>
              <a:gd name="T3" fmla="*/ 0 h 2368"/>
              <a:gd name="T4" fmla="*/ 2735 w 2736"/>
              <a:gd name="T5" fmla="*/ 1184 h 2368"/>
              <a:gd name="T6" fmla="*/ 2051 w 2736"/>
              <a:gd name="T7" fmla="*/ 2367 h 2368"/>
              <a:gd name="T8" fmla="*/ 684 w 2736"/>
              <a:gd name="T9" fmla="*/ 2367 h 2368"/>
              <a:gd name="T10" fmla="*/ 0 w 2736"/>
              <a:gd name="T11" fmla="*/ 1184 h 2368"/>
              <a:gd name="T12" fmla="*/ 684 w 2736"/>
              <a:gd name="T13" fmla="*/ 0 h 2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6" h="2368">
                <a:moveTo>
                  <a:pt x="684" y="0"/>
                </a:moveTo>
                <a:lnTo>
                  <a:pt x="2051" y="0"/>
                </a:lnTo>
                <a:lnTo>
                  <a:pt x="2735" y="1184"/>
                </a:lnTo>
                <a:lnTo>
                  <a:pt x="2051" y="2367"/>
                </a:lnTo>
                <a:lnTo>
                  <a:pt x="684" y="2367"/>
                </a:lnTo>
                <a:lnTo>
                  <a:pt x="0" y="1184"/>
                </a:lnTo>
                <a:lnTo>
                  <a:pt x="6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182"/>
          <p:cNvSpPr>
            <a:spLocks noChangeArrowheads="1"/>
          </p:cNvSpPr>
          <p:nvPr/>
        </p:nvSpPr>
        <p:spPr bwMode="auto">
          <a:xfrm>
            <a:off x="17417155" y="8950851"/>
            <a:ext cx="3725123" cy="3224055"/>
          </a:xfrm>
          <a:custGeom>
            <a:avLst/>
            <a:gdLst>
              <a:gd name="T0" fmla="*/ 811 w 3244"/>
              <a:gd name="T1" fmla="*/ 0 h 2808"/>
              <a:gd name="T2" fmla="*/ 2433 w 3244"/>
              <a:gd name="T3" fmla="*/ 0 h 2808"/>
              <a:gd name="T4" fmla="*/ 3243 w 3244"/>
              <a:gd name="T5" fmla="*/ 1404 h 2808"/>
              <a:gd name="T6" fmla="*/ 2433 w 3244"/>
              <a:gd name="T7" fmla="*/ 2807 h 2808"/>
              <a:gd name="T8" fmla="*/ 811 w 3244"/>
              <a:gd name="T9" fmla="*/ 2807 h 2808"/>
              <a:gd name="T10" fmla="*/ 0 w 3244"/>
              <a:gd name="T11" fmla="*/ 1404 h 2808"/>
              <a:gd name="T12" fmla="*/ 811 w 3244"/>
              <a:gd name="T13" fmla="*/ 0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4" h="2808">
                <a:moveTo>
                  <a:pt x="811" y="0"/>
                </a:moveTo>
                <a:lnTo>
                  <a:pt x="2433" y="0"/>
                </a:lnTo>
                <a:lnTo>
                  <a:pt x="3243" y="1404"/>
                </a:lnTo>
                <a:lnTo>
                  <a:pt x="2433" y="2807"/>
                </a:lnTo>
                <a:lnTo>
                  <a:pt x="811" y="2807"/>
                </a:lnTo>
                <a:lnTo>
                  <a:pt x="0" y="1404"/>
                </a:lnTo>
                <a:lnTo>
                  <a:pt x="811" y="0"/>
                </a:lnTo>
              </a:path>
            </a:pathLst>
          </a:custGeom>
          <a:noFill/>
          <a:ln w="3672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83"/>
          <p:cNvSpPr>
            <a:spLocks noChangeArrowheads="1"/>
          </p:cNvSpPr>
          <p:nvPr/>
        </p:nvSpPr>
        <p:spPr bwMode="auto">
          <a:xfrm>
            <a:off x="12811365" y="8763584"/>
            <a:ext cx="6478474" cy="3603651"/>
          </a:xfrm>
          <a:custGeom>
            <a:avLst/>
            <a:gdLst>
              <a:gd name="T0" fmla="*/ 0 w 5644"/>
              <a:gd name="T1" fmla="*/ 1569 h 3138"/>
              <a:gd name="T2" fmla="*/ 810 w 5644"/>
              <a:gd name="T3" fmla="*/ 165 h 3138"/>
              <a:gd name="T4" fmla="*/ 926 w 5644"/>
              <a:gd name="T5" fmla="*/ 165 h 3138"/>
              <a:gd name="T6" fmla="*/ 926 w 5644"/>
              <a:gd name="T7" fmla="*/ 0 h 3138"/>
              <a:gd name="T8" fmla="*/ 5643 w 5644"/>
              <a:gd name="T9" fmla="*/ 0 h 3138"/>
              <a:gd name="T10" fmla="*/ 5643 w 5644"/>
              <a:gd name="T11" fmla="*/ 3137 h 3138"/>
              <a:gd name="T12" fmla="*/ 926 w 5644"/>
              <a:gd name="T13" fmla="*/ 3137 h 3138"/>
              <a:gd name="T14" fmla="*/ 926 w 5644"/>
              <a:gd name="T15" fmla="*/ 2972 h 3138"/>
              <a:gd name="T16" fmla="*/ 810 w 5644"/>
              <a:gd name="T17" fmla="*/ 2972 h 3138"/>
              <a:gd name="T18" fmla="*/ 0 w 5644"/>
              <a:gd name="T19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44" h="3138">
                <a:moveTo>
                  <a:pt x="0" y="1569"/>
                </a:moveTo>
                <a:lnTo>
                  <a:pt x="810" y="165"/>
                </a:lnTo>
                <a:lnTo>
                  <a:pt x="926" y="165"/>
                </a:lnTo>
                <a:lnTo>
                  <a:pt x="926" y="0"/>
                </a:lnTo>
                <a:lnTo>
                  <a:pt x="5643" y="0"/>
                </a:lnTo>
                <a:lnTo>
                  <a:pt x="5643" y="3137"/>
                </a:lnTo>
                <a:lnTo>
                  <a:pt x="926" y="3137"/>
                </a:lnTo>
                <a:lnTo>
                  <a:pt x="926" y="2972"/>
                </a:lnTo>
                <a:lnTo>
                  <a:pt x="810" y="2972"/>
                </a:lnTo>
                <a:lnTo>
                  <a:pt x="0" y="15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184"/>
          <p:cNvSpPr>
            <a:spLocks noChangeArrowheads="1"/>
          </p:cNvSpPr>
          <p:nvPr/>
        </p:nvSpPr>
        <p:spPr bwMode="auto">
          <a:xfrm>
            <a:off x="17710711" y="9203916"/>
            <a:ext cx="3138011" cy="2717924"/>
          </a:xfrm>
          <a:custGeom>
            <a:avLst/>
            <a:gdLst>
              <a:gd name="T0" fmla="*/ 684 w 2736"/>
              <a:gd name="T1" fmla="*/ 0 h 2370"/>
              <a:gd name="T2" fmla="*/ 2051 w 2736"/>
              <a:gd name="T3" fmla="*/ 0 h 2370"/>
              <a:gd name="T4" fmla="*/ 2735 w 2736"/>
              <a:gd name="T5" fmla="*/ 1185 h 2370"/>
              <a:gd name="T6" fmla="*/ 2051 w 2736"/>
              <a:gd name="T7" fmla="*/ 2369 h 2370"/>
              <a:gd name="T8" fmla="*/ 684 w 2736"/>
              <a:gd name="T9" fmla="*/ 2369 h 2370"/>
              <a:gd name="T10" fmla="*/ 0 w 2736"/>
              <a:gd name="T11" fmla="*/ 1185 h 2370"/>
              <a:gd name="T12" fmla="*/ 684 w 2736"/>
              <a:gd name="T13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36" h="2370">
                <a:moveTo>
                  <a:pt x="684" y="0"/>
                </a:moveTo>
                <a:lnTo>
                  <a:pt x="2051" y="0"/>
                </a:lnTo>
                <a:lnTo>
                  <a:pt x="2735" y="1185"/>
                </a:lnTo>
                <a:lnTo>
                  <a:pt x="2051" y="2369"/>
                </a:lnTo>
                <a:lnTo>
                  <a:pt x="684" y="2369"/>
                </a:lnTo>
                <a:lnTo>
                  <a:pt x="0" y="1185"/>
                </a:lnTo>
                <a:lnTo>
                  <a:pt x="68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4" name="Freeform 473"/>
          <p:cNvSpPr>
            <a:spLocks noChangeArrowheads="1"/>
          </p:cNvSpPr>
          <p:nvPr/>
        </p:nvSpPr>
        <p:spPr bwMode="auto">
          <a:xfrm>
            <a:off x="4789193" y="6070968"/>
            <a:ext cx="1245082" cy="1062875"/>
          </a:xfrm>
          <a:custGeom>
            <a:avLst/>
            <a:gdLst>
              <a:gd name="T0" fmla="*/ 70 w 1083"/>
              <a:gd name="T1" fmla="*/ 565 h 924"/>
              <a:gd name="T2" fmla="*/ 191 w 1083"/>
              <a:gd name="T3" fmla="*/ 626 h 924"/>
              <a:gd name="T4" fmla="*/ 226 w 1083"/>
              <a:gd name="T5" fmla="*/ 661 h 924"/>
              <a:gd name="T6" fmla="*/ 262 w 1083"/>
              <a:gd name="T7" fmla="*/ 626 h 924"/>
              <a:gd name="T8" fmla="*/ 820 w 1083"/>
              <a:gd name="T9" fmla="*/ 565 h 924"/>
              <a:gd name="T10" fmla="*/ 820 w 1083"/>
              <a:gd name="T11" fmla="*/ 626 h 924"/>
              <a:gd name="T12" fmla="*/ 855 w 1083"/>
              <a:gd name="T13" fmla="*/ 661 h 924"/>
              <a:gd name="T14" fmla="*/ 890 w 1083"/>
              <a:gd name="T15" fmla="*/ 565 h 924"/>
              <a:gd name="T16" fmla="*/ 1011 w 1083"/>
              <a:gd name="T17" fmla="*/ 854 h 924"/>
              <a:gd name="T18" fmla="*/ 541 w 1083"/>
              <a:gd name="T19" fmla="*/ 205 h 924"/>
              <a:gd name="T20" fmla="*/ 1011 w 1083"/>
              <a:gd name="T21" fmla="*/ 495 h 924"/>
              <a:gd name="T22" fmla="*/ 890 w 1083"/>
              <a:gd name="T23" fmla="*/ 472 h 924"/>
              <a:gd name="T24" fmla="*/ 855 w 1083"/>
              <a:gd name="T25" fmla="*/ 437 h 924"/>
              <a:gd name="T26" fmla="*/ 820 w 1083"/>
              <a:gd name="T27" fmla="*/ 472 h 924"/>
              <a:gd name="T28" fmla="*/ 262 w 1083"/>
              <a:gd name="T29" fmla="*/ 495 h 924"/>
              <a:gd name="T30" fmla="*/ 262 w 1083"/>
              <a:gd name="T31" fmla="*/ 472 h 924"/>
              <a:gd name="T32" fmla="*/ 226 w 1083"/>
              <a:gd name="T33" fmla="*/ 437 h 924"/>
              <a:gd name="T34" fmla="*/ 191 w 1083"/>
              <a:gd name="T35" fmla="*/ 495 h 924"/>
              <a:gd name="T36" fmla="*/ 70 w 1083"/>
              <a:gd name="T37" fmla="*/ 206 h 924"/>
              <a:gd name="T38" fmla="*/ 359 w 1083"/>
              <a:gd name="T39" fmla="*/ 126 h 924"/>
              <a:gd name="T40" fmla="*/ 723 w 1083"/>
              <a:gd name="T41" fmla="*/ 70 h 924"/>
              <a:gd name="T42" fmla="*/ 723 w 1083"/>
              <a:gd name="T43" fmla="*/ 126 h 924"/>
              <a:gd name="T44" fmla="*/ 541 w 1083"/>
              <a:gd name="T45" fmla="*/ 135 h 924"/>
              <a:gd name="T46" fmla="*/ 358 w 1083"/>
              <a:gd name="T47" fmla="*/ 135 h 924"/>
              <a:gd name="T48" fmla="*/ 1028 w 1083"/>
              <a:gd name="T49" fmla="*/ 135 h 924"/>
              <a:gd name="T50" fmla="*/ 792 w 1083"/>
              <a:gd name="T51" fmla="*/ 135 h 924"/>
              <a:gd name="T52" fmla="*/ 793 w 1083"/>
              <a:gd name="T53" fmla="*/ 38 h 924"/>
              <a:gd name="T54" fmla="*/ 750 w 1083"/>
              <a:gd name="T55" fmla="*/ 0 h 924"/>
              <a:gd name="T56" fmla="*/ 332 w 1083"/>
              <a:gd name="T57" fmla="*/ 0 h 924"/>
              <a:gd name="T58" fmla="*/ 289 w 1083"/>
              <a:gd name="T59" fmla="*/ 126 h 924"/>
              <a:gd name="T60" fmla="*/ 291 w 1083"/>
              <a:gd name="T61" fmla="*/ 135 h 924"/>
              <a:gd name="T62" fmla="*/ 56 w 1083"/>
              <a:gd name="T63" fmla="*/ 136 h 924"/>
              <a:gd name="T64" fmla="*/ 0 w 1083"/>
              <a:gd name="T65" fmla="*/ 869 h 924"/>
              <a:gd name="T66" fmla="*/ 54 w 1083"/>
              <a:gd name="T67" fmla="*/ 923 h 924"/>
              <a:gd name="T68" fmla="*/ 1028 w 1083"/>
              <a:gd name="T69" fmla="*/ 923 h 924"/>
              <a:gd name="T70" fmla="*/ 1082 w 1083"/>
              <a:gd name="T71" fmla="*/ 191 h 924"/>
              <a:gd name="T72" fmla="*/ 1028 w 1083"/>
              <a:gd name="T73" fmla="*/ 135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83" h="924">
                <a:moveTo>
                  <a:pt x="70" y="854"/>
                </a:moveTo>
                <a:lnTo>
                  <a:pt x="70" y="565"/>
                </a:lnTo>
                <a:lnTo>
                  <a:pt x="191" y="565"/>
                </a:lnTo>
                <a:lnTo>
                  <a:pt x="191" y="626"/>
                </a:lnTo>
                <a:lnTo>
                  <a:pt x="191" y="626"/>
                </a:lnTo>
                <a:cubicBezTo>
                  <a:pt x="191" y="645"/>
                  <a:pt x="207" y="661"/>
                  <a:pt x="226" y="661"/>
                </a:cubicBezTo>
                <a:lnTo>
                  <a:pt x="226" y="661"/>
                </a:lnTo>
                <a:cubicBezTo>
                  <a:pt x="246" y="661"/>
                  <a:pt x="262" y="645"/>
                  <a:pt x="262" y="626"/>
                </a:cubicBezTo>
                <a:lnTo>
                  <a:pt x="262" y="565"/>
                </a:lnTo>
                <a:lnTo>
                  <a:pt x="820" y="565"/>
                </a:lnTo>
                <a:lnTo>
                  <a:pt x="820" y="626"/>
                </a:lnTo>
                <a:lnTo>
                  <a:pt x="820" y="626"/>
                </a:lnTo>
                <a:cubicBezTo>
                  <a:pt x="820" y="645"/>
                  <a:pt x="836" y="661"/>
                  <a:pt x="855" y="661"/>
                </a:cubicBezTo>
                <a:lnTo>
                  <a:pt x="855" y="661"/>
                </a:lnTo>
                <a:cubicBezTo>
                  <a:pt x="874" y="661"/>
                  <a:pt x="890" y="645"/>
                  <a:pt x="890" y="626"/>
                </a:cubicBezTo>
                <a:lnTo>
                  <a:pt x="890" y="565"/>
                </a:lnTo>
                <a:lnTo>
                  <a:pt x="1011" y="565"/>
                </a:lnTo>
                <a:lnTo>
                  <a:pt x="1011" y="854"/>
                </a:lnTo>
                <a:lnTo>
                  <a:pt x="70" y="854"/>
                </a:lnTo>
                <a:close/>
                <a:moveTo>
                  <a:pt x="541" y="205"/>
                </a:moveTo>
                <a:lnTo>
                  <a:pt x="1011" y="205"/>
                </a:lnTo>
                <a:lnTo>
                  <a:pt x="1011" y="495"/>
                </a:lnTo>
                <a:lnTo>
                  <a:pt x="890" y="495"/>
                </a:lnTo>
                <a:lnTo>
                  <a:pt x="890" y="472"/>
                </a:lnTo>
                <a:lnTo>
                  <a:pt x="890" y="472"/>
                </a:lnTo>
                <a:cubicBezTo>
                  <a:pt x="890" y="452"/>
                  <a:pt x="874" y="437"/>
                  <a:pt x="855" y="437"/>
                </a:cubicBezTo>
                <a:lnTo>
                  <a:pt x="855" y="437"/>
                </a:lnTo>
                <a:cubicBezTo>
                  <a:pt x="836" y="437"/>
                  <a:pt x="820" y="452"/>
                  <a:pt x="820" y="472"/>
                </a:cubicBezTo>
                <a:lnTo>
                  <a:pt x="820" y="495"/>
                </a:lnTo>
                <a:lnTo>
                  <a:pt x="262" y="495"/>
                </a:lnTo>
                <a:lnTo>
                  <a:pt x="262" y="472"/>
                </a:lnTo>
                <a:lnTo>
                  <a:pt x="262" y="472"/>
                </a:lnTo>
                <a:cubicBezTo>
                  <a:pt x="262" y="452"/>
                  <a:pt x="246" y="437"/>
                  <a:pt x="226" y="437"/>
                </a:cubicBezTo>
                <a:lnTo>
                  <a:pt x="226" y="437"/>
                </a:lnTo>
                <a:cubicBezTo>
                  <a:pt x="207" y="437"/>
                  <a:pt x="191" y="452"/>
                  <a:pt x="191" y="472"/>
                </a:cubicBezTo>
                <a:lnTo>
                  <a:pt x="191" y="495"/>
                </a:lnTo>
                <a:lnTo>
                  <a:pt x="70" y="495"/>
                </a:lnTo>
                <a:lnTo>
                  <a:pt x="70" y="206"/>
                </a:lnTo>
                <a:lnTo>
                  <a:pt x="541" y="205"/>
                </a:lnTo>
                <a:close/>
                <a:moveTo>
                  <a:pt x="359" y="126"/>
                </a:moveTo>
                <a:lnTo>
                  <a:pt x="359" y="70"/>
                </a:lnTo>
                <a:lnTo>
                  <a:pt x="723" y="70"/>
                </a:lnTo>
                <a:lnTo>
                  <a:pt x="723" y="126"/>
                </a:lnTo>
                <a:lnTo>
                  <a:pt x="723" y="126"/>
                </a:lnTo>
                <a:cubicBezTo>
                  <a:pt x="723" y="129"/>
                  <a:pt x="723" y="132"/>
                  <a:pt x="724" y="135"/>
                </a:cubicBezTo>
                <a:lnTo>
                  <a:pt x="541" y="135"/>
                </a:lnTo>
                <a:lnTo>
                  <a:pt x="358" y="135"/>
                </a:lnTo>
                <a:lnTo>
                  <a:pt x="358" y="135"/>
                </a:lnTo>
                <a:cubicBezTo>
                  <a:pt x="358" y="132"/>
                  <a:pt x="359" y="129"/>
                  <a:pt x="359" y="126"/>
                </a:cubicBezTo>
                <a:close/>
                <a:moveTo>
                  <a:pt x="1028" y="135"/>
                </a:moveTo>
                <a:lnTo>
                  <a:pt x="792" y="135"/>
                </a:lnTo>
                <a:lnTo>
                  <a:pt x="792" y="135"/>
                </a:lnTo>
                <a:cubicBezTo>
                  <a:pt x="792" y="132"/>
                  <a:pt x="793" y="129"/>
                  <a:pt x="793" y="126"/>
                </a:cubicBezTo>
                <a:lnTo>
                  <a:pt x="793" y="38"/>
                </a:lnTo>
                <a:lnTo>
                  <a:pt x="793" y="38"/>
                </a:lnTo>
                <a:cubicBezTo>
                  <a:pt x="793" y="13"/>
                  <a:pt x="771" y="0"/>
                  <a:pt x="750" y="0"/>
                </a:cubicBezTo>
                <a:lnTo>
                  <a:pt x="332" y="0"/>
                </a:lnTo>
                <a:lnTo>
                  <a:pt x="332" y="0"/>
                </a:lnTo>
                <a:cubicBezTo>
                  <a:pt x="311" y="0"/>
                  <a:pt x="289" y="13"/>
                  <a:pt x="289" y="38"/>
                </a:cubicBezTo>
                <a:lnTo>
                  <a:pt x="289" y="126"/>
                </a:lnTo>
                <a:lnTo>
                  <a:pt x="289" y="126"/>
                </a:lnTo>
                <a:cubicBezTo>
                  <a:pt x="289" y="129"/>
                  <a:pt x="289" y="132"/>
                  <a:pt x="291" y="135"/>
                </a:cubicBezTo>
                <a:lnTo>
                  <a:pt x="56" y="136"/>
                </a:lnTo>
                <a:lnTo>
                  <a:pt x="56" y="136"/>
                </a:lnTo>
                <a:cubicBezTo>
                  <a:pt x="26" y="136"/>
                  <a:pt x="0" y="162"/>
                  <a:pt x="0" y="195"/>
                </a:cubicBezTo>
                <a:lnTo>
                  <a:pt x="0" y="869"/>
                </a:lnTo>
                <a:lnTo>
                  <a:pt x="0" y="869"/>
                </a:lnTo>
                <a:cubicBezTo>
                  <a:pt x="0" y="899"/>
                  <a:pt x="24" y="923"/>
                  <a:pt x="54" y="923"/>
                </a:cubicBezTo>
                <a:lnTo>
                  <a:pt x="1028" y="923"/>
                </a:lnTo>
                <a:lnTo>
                  <a:pt x="1028" y="923"/>
                </a:lnTo>
                <a:cubicBezTo>
                  <a:pt x="1057" y="923"/>
                  <a:pt x="1082" y="899"/>
                  <a:pt x="1082" y="869"/>
                </a:cubicBezTo>
                <a:lnTo>
                  <a:pt x="1082" y="191"/>
                </a:lnTo>
                <a:lnTo>
                  <a:pt x="1082" y="191"/>
                </a:lnTo>
                <a:cubicBezTo>
                  <a:pt x="1082" y="160"/>
                  <a:pt x="1057" y="135"/>
                  <a:pt x="1028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5" name="Freeform 474"/>
          <p:cNvSpPr>
            <a:spLocks noChangeArrowheads="1"/>
          </p:cNvSpPr>
          <p:nvPr/>
        </p:nvSpPr>
        <p:spPr bwMode="auto">
          <a:xfrm>
            <a:off x="18672360" y="10155442"/>
            <a:ext cx="1209654" cy="814872"/>
          </a:xfrm>
          <a:custGeom>
            <a:avLst/>
            <a:gdLst>
              <a:gd name="T0" fmla="*/ 592 w 1056"/>
              <a:gd name="T1" fmla="*/ 90 h 712"/>
              <a:gd name="T2" fmla="*/ 592 w 1056"/>
              <a:gd name="T3" fmla="*/ 90 h 712"/>
              <a:gd name="T4" fmla="*/ 69 w 1056"/>
              <a:gd name="T5" fmla="*/ 642 h 712"/>
              <a:gd name="T6" fmla="*/ 987 w 1056"/>
              <a:gd name="T7" fmla="*/ 642 h 712"/>
              <a:gd name="T8" fmla="*/ 987 w 1056"/>
              <a:gd name="T9" fmla="*/ 68 h 712"/>
              <a:gd name="T10" fmla="*/ 677 w 1056"/>
              <a:gd name="T11" fmla="*/ 68 h 712"/>
              <a:gd name="T12" fmla="*/ 655 w 1056"/>
              <a:gd name="T13" fmla="*/ 117 h 712"/>
              <a:gd name="T14" fmla="*/ 655 w 1056"/>
              <a:gd name="T15" fmla="*/ 117 h 712"/>
              <a:gd name="T16" fmla="*/ 611 w 1056"/>
              <a:gd name="T17" fmla="*/ 146 h 712"/>
              <a:gd name="T18" fmla="*/ 69 w 1056"/>
              <a:gd name="T19" fmla="*/ 146 h 712"/>
              <a:gd name="T20" fmla="*/ 69 w 1056"/>
              <a:gd name="T21" fmla="*/ 642 h 712"/>
              <a:gd name="T22" fmla="*/ 1003 w 1056"/>
              <a:gd name="T23" fmla="*/ 711 h 712"/>
              <a:gd name="T24" fmla="*/ 53 w 1056"/>
              <a:gd name="T25" fmla="*/ 711 h 712"/>
              <a:gd name="T26" fmla="*/ 53 w 1056"/>
              <a:gd name="T27" fmla="*/ 711 h 712"/>
              <a:gd name="T28" fmla="*/ 0 w 1056"/>
              <a:gd name="T29" fmla="*/ 660 h 712"/>
              <a:gd name="T30" fmla="*/ 0 w 1056"/>
              <a:gd name="T31" fmla="*/ 132 h 712"/>
              <a:gd name="T32" fmla="*/ 0 w 1056"/>
              <a:gd name="T33" fmla="*/ 132 h 712"/>
              <a:gd name="T34" fmla="*/ 55 w 1056"/>
              <a:gd name="T35" fmla="*/ 78 h 712"/>
              <a:gd name="T36" fmla="*/ 598 w 1056"/>
              <a:gd name="T37" fmla="*/ 78 h 712"/>
              <a:gd name="T38" fmla="*/ 620 w 1056"/>
              <a:gd name="T39" fmla="*/ 28 h 712"/>
              <a:gd name="T40" fmla="*/ 620 w 1056"/>
              <a:gd name="T41" fmla="*/ 28 h 712"/>
              <a:gd name="T42" fmla="*/ 664 w 1056"/>
              <a:gd name="T43" fmla="*/ 0 h 712"/>
              <a:gd name="T44" fmla="*/ 1003 w 1056"/>
              <a:gd name="T45" fmla="*/ 0 h 712"/>
              <a:gd name="T46" fmla="*/ 1003 w 1056"/>
              <a:gd name="T47" fmla="*/ 0 h 712"/>
              <a:gd name="T48" fmla="*/ 1055 w 1056"/>
              <a:gd name="T49" fmla="*/ 51 h 712"/>
              <a:gd name="T50" fmla="*/ 1055 w 1056"/>
              <a:gd name="T51" fmla="*/ 660 h 712"/>
              <a:gd name="T52" fmla="*/ 1055 w 1056"/>
              <a:gd name="T53" fmla="*/ 660 h 712"/>
              <a:gd name="T54" fmla="*/ 1003 w 1056"/>
              <a:gd name="T55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6" h="712">
                <a:moveTo>
                  <a:pt x="592" y="90"/>
                </a:moveTo>
                <a:lnTo>
                  <a:pt x="592" y="90"/>
                </a:lnTo>
                <a:close/>
                <a:moveTo>
                  <a:pt x="69" y="642"/>
                </a:moveTo>
                <a:lnTo>
                  <a:pt x="987" y="642"/>
                </a:lnTo>
                <a:lnTo>
                  <a:pt x="987" y="68"/>
                </a:lnTo>
                <a:lnTo>
                  <a:pt x="677" y="68"/>
                </a:lnTo>
                <a:lnTo>
                  <a:pt x="655" y="117"/>
                </a:lnTo>
                <a:lnTo>
                  <a:pt x="655" y="117"/>
                </a:lnTo>
                <a:cubicBezTo>
                  <a:pt x="647" y="134"/>
                  <a:pt x="630" y="146"/>
                  <a:pt x="611" y="146"/>
                </a:cubicBezTo>
                <a:lnTo>
                  <a:pt x="69" y="146"/>
                </a:lnTo>
                <a:lnTo>
                  <a:pt x="69" y="642"/>
                </a:lnTo>
                <a:close/>
                <a:moveTo>
                  <a:pt x="1003" y="711"/>
                </a:moveTo>
                <a:lnTo>
                  <a:pt x="53" y="711"/>
                </a:lnTo>
                <a:lnTo>
                  <a:pt x="53" y="711"/>
                </a:lnTo>
                <a:cubicBezTo>
                  <a:pt x="24" y="711"/>
                  <a:pt x="0" y="688"/>
                  <a:pt x="0" y="660"/>
                </a:cubicBezTo>
                <a:lnTo>
                  <a:pt x="0" y="132"/>
                </a:lnTo>
                <a:lnTo>
                  <a:pt x="0" y="132"/>
                </a:lnTo>
                <a:cubicBezTo>
                  <a:pt x="0" y="102"/>
                  <a:pt x="25" y="78"/>
                  <a:pt x="55" y="78"/>
                </a:cubicBezTo>
                <a:lnTo>
                  <a:pt x="598" y="78"/>
                </a:lnTo>
                <a:lnTo>
                  <a:pt x="620" y="28"/>
                </a:lnTo>
                <a:lnTo>
                  <a:pt x="620" y="28"/>
                </a:lnTo>
                <a:cubicBezTo>
                  <a:pt x="628" y="11"/>
                  <a:pt x="645" y="0"/>
                  <a:pt x="664" y="0"/>
                </a:cubicBezTo>
                <a:lnTo>
                  <a:pt x="1003" y="0"/>
                </a:lnTo>
                <a:lnTo>
                  <a:pt x="1003" y="0"/>
                </a:lnTo>
                <a:cubicBezTo>
                  <a:pt x="1031" y="0"/>
                  <a:pt x="1055" y="23"/>
                  <a:pt x="1055" y="51"/>
                </a:cubicBezTo>
                <a:lnTo>
                  <a:pt x="1055" y="660"/>
                </a:lnTo>
                <a:lnTo>
                  <a:pt x="1055" y="660"/>
                </a:lnTo>
                <a:cubicBezTo>
                  <a:pt x="1055" y="688"/>
                  <a:pt x="1031" y="711"/>
                  <a:pt x="1003" y="7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6" name="Freeform 475"/>
          <p:cNvSpPr>
            <a:spLocks noChangeArrowheads="1"/>
          </p:cNvSpPr>
          <p:nvPr/>
        </p:nvSpPr>
        <p:spPr bwMode="auto">
          <a:xfrm>
            <a:off x="18824199" y="10155442"/>
            <a:ext cx="222698" cy="80981"/>
          </a:xfrm>
          <a:custGeom>
            <a:avLst/>
            <a:gdLst>
              <a:gd name="T0" fmla="*/ 161 w 196"/>
              <a:gd name="T1" fmla="*/ 68 h 69"/>
              <a:gd name="T2" fmla="*/ 35 w 196"/>
              <a:gd name="T3" fmla="*/ 68 h 69"/>
              <a:gd name="T4" fmla="*/ 35 w 196"/>
              <a:gd name="T5" fmla="*/ 68 h 69"/>
              <a:gd name="T6" fmla="*/ 0 w 196"/>
              <a:gd name="T7" fmla="*/ 34 h 69"/>
              <a:gd name="T8" fmla="*/ 0 w 196"/>
              <a:gd name="T9" fmla="*/ 34 h 69"/>
              <a:gd name="T10" fmla="*/ 35 w 196"/>
              <a:gd name="T11" fmla="*/ 0 h 69"/>
              <a:gd name="T12" fmla="*/ 161 w 196"/>
              <a:gd name="T13" fmla="*/ 0 h 69"/>
              <a:gd name="T14" fmla="*/ 161 w 196"/>
              <a:gd name="T15" fmla="*/ 0 h 69"/>
              <a:gd name="T16" fmla="*/ 195 w 196"/>
              <a:gd name="T17" fmla="*/ 34 h 69"/>
              <a:gd name="T18" fmla="*/ 195 w 196"/>
              <a:gd name="T19" fmla="*/ 34 h 69"/>
              <a:gd name="T20" fmla="*/ 161 w 196"/>
              <a:gd name="T2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6" h="69">
                <a:moveTo>
                  <a:pt x="161" y="68"/>
                </a:moveTo>
                <a:lnTo>
                  <a:pt x="35" y="68"/>
                </a:lnTo>
                <a:lnTo>
                  <a:pt x="35" y="68"/>
                </a:lnTo>
                <a:cubicBezTo>
                  <a:pt x="16" y="68"/>
                  <a:pt x="0" y="53"/>
                  <a:pt x="0" y="34"/>
                </a:cubicBezTo>
                <a:lnTo>
                  <a:pt x="0" y="34"/>
                </a:lnTo>
                <a:cubicBezTo>
                  <a:pt x="0" y="15"/>
                  <a:pt x="16" y="0"/>
                  <a:pt x="35" y="0"/>
                </a:cubicBezTo>
                <a:lnTo>
                  <a:pt x="161" y="0"/>
                </a:lnTo>
                <a:lnTo>
                  <a:pt x="161" y="0"/>
                </a:lnTo>
                <a:cubicBezTo>
                  <a:pt x="180" y="0"/>
                  <a:pt x="195" y="15"/>
                  <a:pt x="195" y="34"/>
                </a:cubicBezTo>
                <a:lnTo>
                  <a:pt x="195" y="34"/>
                </a:lnTo>
                <a:cubicBezTo>
                  <a:pt x="195" y="53"/>
                  <a:pt x="180" y="68"/>
                  <a:pt x="161" y="6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" name="Freeform 476"/>
          <p:cNvSpPr>
            <a:spLocks noChangeArrowheads="1"/>
          </p:cNvSpPr>
          <p:nvPr/>
        </p:nvSpPr>
        <p:spPr bwMode="auto">
          <a:xfrm>
            <a:off x="19477109" y="10297158"/>
            <a:ext cx="248003" cy="207515"/>
          </a:xfrm>
          <a:custGeom>
            <a:avLst/>
            <a:gdLst>
              <a:gd name="T0" fmla="*/ 69 w 215"/>
              <a:gd name="T1" fmla="*/ 112 h 181"/>
              <a:gd name="T2" fmla="*/ 146 w 215"/>
              <a:gd name="T3" fmla="*/ 112 h 181"/>
              <a:gd name="T4" fmla="*/ 146 w 215"/>
              <a:gd name="T5" fmla="*/ 68 h 181"/>
              <a:gd name="T6" fmla="*/ 69 w 215"/>
              <a:gd name="T7" fmla="*/ 68 h 181"/>
              <a:gd name="T8" fmla="*/ 69 w 215"/>
              <a:gd name="T9" fmla="*/ 112 h 181"/>
              <a:gd name="T10" fmla="*/ 177 w 215"/>
              <a:gd name="T11" fmla="*/ 180 h 181"/>
              <a:gd name="T12" fmla="*/ 39 w 215"/>
              <a:gd name="T13" fmla="*/ 180 h 181"/>
              <a:gd name="T14" fmla="*/ 39 w 215"/>
              <a:gd name="T15" fmla="*/ 180 h 181"/>
              <a:gd name="T16" fmla="*/ 0 w 215"/>
              <a:gd name="T17" fmla="*/ 144 h 181"/>
              <a:gd name="T18" fmla="*/ 0 w 215"/>
              <a:gd name="T19" fmla="*/ 36 h 181"/>
              <a:gd name="T20" fmla="*/ 0 w 215"/>
              <a:gd name="T21" fmla="*/ 36 h 181"/>
              <a:gd name="T22" fmla="*/ 39 w 215"/>
              <a:gd name="T23" fmla="*/ 0 h 181"/>
              <a:gd name="T24" fmla="*/ 177 w 215"/>
              <a:gd name="T25" fmla="*/ 0 h 181"/>
              <a:gd name="T26" fmla="*/ 177 w 215"/>
              <a:gd name="T27" fmla="*/ 0 h 181"/>
              <a:gd name="T28" fmla="*/ 214 w 215"/>
              <a:gd name="T29" fmla="*/ 36 h 181"/>
              <a:gd name="T30" fmla="*/ 214 w 215"/>
              <a:gd name="T31" fmla="*/ 144 h 181"/>
              <a:gd name="T32" fmla="*/ 214 w 215"/>
              <a:gd name="T33" fmla="*/ 144 h 181"/>
              <a:gd name="T34" fmla="*/ 177 w 215"/>
              <a:gd name="T3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5" h="181">
                <a:moveTo>
                  <a:pt x="69" y="112"/>
                </a:moveTo>
                <a:lnTo>
                  <a:pt x="146" y="112"/>
                </a:lnTo>
                <a:lnTo>
                  <a:pt x="146" y="68"/>
                </a:lnTo>
                <a:lnTo>
                  <a:pt x="69" y="68"/>
                </a:lnTo>
                <a:lnTo>
                  <a:pt x="69" y="112"/>
                </a:lnTo>
                <a:close/>
                <a:moveTo>
                  <a:pt x="177" y="180"/>
                </a:moveTo>
                <a:lnTo>
                  <a:pt x="39" y="180"/>
                </a:lnTo>
                <a:lnTo>
                  <a:pt x="39" y="180"/>
                </a:lnTo>
                <a:cubicBezTo>
                  <a:pt x="17" y="180"/>
                  <a:pt x="0" y="164"/>
                  <a:pt x="0" y="144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5"/>
                  <a:pt x="17" y="0"/>
                  <a:pt x="39" y="0"/>
                </a:cubicBezTo>
                <a:lnTo>
                  <a:pt x="177" y="0"/>
                </a:lnTo>
                <a:lnTo>
                  <a:pt x="177" y="0"/>
                </a:lnTo>
                <a:cubicBezTo>
                  <a:pt x="198" y="0"/>
                  <a:pt x="214" y="15"/>
                  <a:pt x="214" y="36"/>
                </a:cubicBezTo>
                <a:lnTo>
                  <a:pt x="214" y="144"/>
                </a:lnTo>
                <a:lnTo>
                  <a:pt x="214" y="144"/>
                </a:lnTo>
                <a:cubicBezTo>
                  <a:pt x="214" y="164"/>
                  <a:pt x="198" y="180"/>
                  <a:pt x="177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8" name="Freeform 477"/>
          <p:cNvSpPr>
            <a:spLocks noChangeArrowheads="1"/>
          </p:cNvSpPr>
          <p:nvPr/>
        </p:nvSpPr>
        <p:spPr bwMode="auto">
          <a:xfrm>
            <a:off x="19001346" y="10383202"/>
            <a:ext cx="465640" cy="465640"/>
          </a:xfrm>
          <a:custGeom>
            <a:avLst/>
            <a:gdLst>
              <a:gd name="T0" fmla="*/ 203 w 407"/>
              <a:gd name="T1" fmla="*/ 68 h 406"/>
              <a:gd name="T2" fmla="*/ 203 w 407"/>
              <a:gd name="T3" fmla="*/ 68 h 406"/>
              <a:gd name="T4" fmla="*/ 68 w 407"/>
              <a:gd name="T5" fmla="*/ 202 h 406"/>
              <a:gd name="T6" fmla="*/ 68 w 407"/>
              <a:gd name="T7" fmla="*/ 202 h 406"/>
              <a:gd name="T8" fmla="*/ 203 w 407"/>
              <a:gd name="T9" fmla="*/ 336 h 406"/>
              <a:gd name="T10" fmla="*/ 203 w 407"/>
              <a:gd name="T11" fmla="*/ 336 h 406"/>
              <a:gd name="T12" fmla="*/ 337 w 407"/>
              <a:gd name="T13" fmla="*/ 202 h 406"/>
              <a:gd name="T14" fmla="*/ 337 w 407"/>
              <a:gd name="T15" fmla="*/ 202 h 406"/>
              <a:gd name="T16" fmla="*/ 203 w 407"/>
              <a:gd name="T17" fmla="*/ 68 h 406"/>
              <a:gd name="T18" fmla="*/ 203 w 407"/>
              <a:gd name="T19" fmla="*/ 405 h 406"/>
              <a:gd name="T20" fmla="*/ 203 w 407"/>
              <a:gd name="T21" fmla="*/ 405 h 406"/>
              <a:gd name="T22" fmla="*/ 0 w 407"/>
              <a:gd name="T23" fmla="*/ 202 h 406"/>
              <a:gd name="T24" fmla="*/ 0 w 407"/>
              <a:gd name="T25" fmla="*/ 202 h 406"/>
              <a:gd name="T26" fmla="*/ 203 w 407"/>
              <a:gd name="T27" fmla="*/ 0 h 406"/>
              <a:gd name="T28" fmla="*/ 203 w 407"/>
              <a:gd name="T29" fmla="*/ 0 h 406"/>
              <a:gd name="T30" fmla="*/ 406 w 407"/>
              <a:gd name="T31" fmla="*/ 202 h 406"/>
              <a:gd name="T32" fmla="*/ 406 w 407"/>
              <a:gd name="T33" fmla="*/ 202 h 406"/>
              <a:gd name="T34" fmla="*/ 203 w 407"/>
              <a:gd name="T35" fmla="*/ 405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7" h="406">
                <a:moveTo>
                  <a:pt x="203" y="68"/>
                </a:moveTo>
                <a:lnTo>
                  <a:pt x="203" y="68"/>
                </a:lnTo>
                <a:cubicBezTo>
                  <a:pt x="129" y="68"/>
                  <a:pt x="68" y="128"/>
                  <a:pt x="68" y="202"/>
                </a:cubicBezTo>
                <a:lnTo>
                  <a:pt x="68" y="202"/>
                </a:lnTo>
                <a:cubicBezTo>
                  <a:pt x="68" y="276"/>
                  <a:pt x="129" y="336"/>
                  <a:pt x="203" y="336"/>
                </a:cubicBezTo>
                <a:lnTo>
                  <a:pt x="203" y="336"/>
                </a:lnTo>
                <a:cubicBezTo>
                  <a:pt x="277" y="336"/>
                  <a:pt x="337" y="276"/>
                  <a:pt x="337" y="202"/>
                </a:cubicBezTo>
                <a:lnTo>
                  <a:pt x="337" y="202"/>
                </a:lnTo>
                <a:cubicBezTo>
                  <a:pt x="337" y="128"/>
                  <a:pt x="277" y="68"/>
                  <a:pt x="203" y="68"/>
                </a:cubicBezTo>
                <a:close/>
                <a:moveTo>
                  <a:pt x="203" y="405"/>
                </a:moveTo>
                <a:lnTo>
                  <a:pt x="203" y="405"/>
                </a:lnTo>
                <a:cubicBezTo>
                  <a:pt x="91" y="405"/>
                  <a:pt x="0" y="314"/>
                  <a:pt x="0" y="202"/>
                </a:cubicBezTo>
                <a:lnTo>
                  <a:pt x="0" y="202"/>
                </a:lnTo>
                <a:cubicBezTo>
                  <a:pt x="0" y="91"/>
                  <a:pt x="91" y="0"/>
                  <a:pt x="203" y="0"/>
                </a:cubicBezTo>
                <a:lnTo>
                  <a:pt x="203" y="0"/>
                </a:lnTo>
                <a:cubicBezTo>
                  <a:pt x="315" y="0"/>
                  <a:pt x="406" y="91"/>
                  <a:pt x="406" y="202"/>
                </a:cubicBezTo>
                <a:lnTo>
                  <a:pt x="406" y="202"/>
                </a:lnTo>
                <a:cubicBezTo>
                  <a:pt x="406" y="314"/>
                  <a:pt x="315" y="405"/>
                  <a:pt x="203" y="4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9" name="Freeform 478"/>
          <p:cNvSpPr>
            <a:spLocks noChangeArrowheads="1"/>
          </p:cNvSpPr>
          <p:nvPr/>
        </p:nvSpPr>
        <p:spPr bwMode="auto">
          <a:xfrm>
            <a:off x="18834321" y="6040600"/>
            <a:ext cx="880668" cy="1123610"/>
          </a:xfrm>
          <a:custGeom>
            <a:avLst/>
            <a:gdLst>
              <a:gd name="T0" fmla="*/ 690 w 766"/>
              <a:gd name="T1" fmla="*/ 813 h 977"/>
              <a:gd name="T2" fmla="*/ 595 w 766"/>
              <a:gd name="T3" fmla="*/ 912 h 977"/>
              <a:gd name="T4" fmla="*/ 619 w 766"/>
              <a:gd name="T5" fmla="*/ 661 h 977"/>
              <a:gd name="T6" fmla="*/ 655 w 766"/>
              <a:gd name="T7" fmla="*/ 676 h 977"/>
              <a:gd name="T8" fmla="*/ 690 w 766"/>
              <a:gd name="T9" fmla="*/ 813 h 977"/>
              <a:gd name="T10" fmla="*/ 237 w 766"/>
              <a:gd name="T11" fmla="*/ 885 h 977"/>
              <a:gd name="T12" fmla="*/ 176 w 766"/>
              <a:gd name="T13" fmla="*/ 912 h 977"/>
              <a:gd name="T14" fmla="*/ 81 w 766"/>
              <a:gd name="T15" fmla="*/ 813 h 977"/>
              <a:gd name="T16" fmla="*/ 77 w 766"/>
              <a:gd name="T17" fmla="*/ 783 h 977"/>
              <a:gd name="T18" fmla="*/ 78 w 766"/>
              <a:gd name="T19" fmla="*/ 752 h 977"/>
              <a:gd name="T20" fmla="*/ 117 w 766"/>
              <a:gd name="T21" fmla="*/ 676 h 977"/>
              <a:gd name="T22" fmla="*/ 152 w 766"/>
              <a:gd name="T23" fmla="*/ 661 h 977"/>
              <a:gd name="T24" fmla="*/ 751 w 766"/>
              <a:gd name="T25" fmla="*/ 686 h 977"/>
              <a:gd name="T26" fmla="*/ 747 w 766"/>
              <a:gd name="T27" fmla="*/ 503 h 977"/>
              <a:gd name="T28" fmla="*/ 753 w 766"/>
              <a:gd name="T29" fmla="*/ 306 h 977"/>
              <a:gd name="T30" fmla="*/ 679 w 766"/>
              <a:gd name="T31" fmla="*/ 137 h 977"/>
              <a:gd name="T32" fmla="*/ 559 w 766"/>
              <a:gd name="T33" fmla="*/ 39 h 977"/>
              <a:gd name="T34" fmla="*/ 393 w 766"/>
              <a:gd name="T35" fmla="*/ 0 h 977"/>
              <a:gd name="T36" fmla="*/ 384 w 766"/>
              <a:gd name="T37" fmla="*/ 0 h 977"/>
              <a:gd name="T38" fmla="*/ 246 w 766"/>
              <a:gd name="T39" fmla="*/ 21 h 977"/>
              <a:gd name="T40" fmla="*/ 38 w 766"/>
              <a:gd name="T41" fmla="*/ 209 h 977"/>
              <a:gd name="T42" fmla="*/ 22 w 766"/>
              <a:gd name="T43" fmla="*/ 493 h 977"/>
              <a:gd name="T44" fmla="*/ 20 w 766"/>
              <a:gd name="T45" fmla="*/ 695 h 977"/>
              <a:gd name="T46" fmla="*/ 15 w 766"/>
              <a:gd name="T47" fmla="*/ 746 h 977"/>
              <a:gd name="T48" fmla="*/ 13 w 766"/>
              <a:gd name="T49" fmla="*/ 785 h 977"/>
              <a:gd name="T50" fmla="*/ 13 w 766"/>
              <a:gd name="T51" fmla="*/ 787 h 977"/>
              <a:gd name="T52" fmla="*/ 20 w 766"/>
              <a:gd name="T53" fmla="*/ 829 h 977"/>
              <a:gd name="T54" fmla="*/ 167 w 766"/>
              <a:gd name="T55" fmla="*/ 974 h 977"/>
              <a:gd name="T56" fmla="*/ 175 w 766"/>
              <a:gd name="T57" fmla="*/ 976 h 977"/>
              <a:gd name="T58" fmla="*/ 235 w 766"/>
              <a:gd name="T59" fmla="*/ 956 h 977"/>
              <a:gd name="T60" fmla="*/ 295 w 766"/>
              <a:gd name="T61" fmla="*/ 921 h 977"/>
              <a:gd name="T62" fmla="*/ 305 w 766"/>
              <a:gd name="T63" fmla="*/ 888 h 977"/>
              <a:gd name="T64" fmla="*/ 203 w 766"/>
              <a:gd name="T65" fmla="*/ 616 h 977"/>
              <a:gd name="T66" fmla="*/ 180 w 766"/>
              <a:gd name="T67" fmla="*/ 594 h 977"/>
              <a:gd name="T68" fmla="*/ 120 w 766"/>
              <a:gd name="T69" fmla="*/ 605 h 977"/>
              <a:gd name="T70" fmla="*/ 91 w 766"/>
              <a:gd name="T71" fmla="*/ 618 h 977"/>
              <a:gd name="T72" fmla="*/ 84 w 766"/>
              <a:gd name="T73" fmla="*/ 480 h 977"/>
              <a:gd name="T74" fmla="*/ 96 w 766"/>
              <a:gd name="T75" fmla="*/ 233 h 977"/>
              <a:gd name="T76" fmla="*/ 265 w 766"/>
              <a:gd name="T77" fmla="*/ 82 h 977"/>
              <a:gd name="T78" fmla="*/ 384 w 766"/>
              <a:gd name="T79" fmla="*/ 63 h 977"/>
              <a:gd name="T80" fmla="*/ 391 w 766"/>
              <a:gd name="T81" fmla="*/ 63 h 977"/>
              <a:gd name="T82" fmla="*/ 629 w 766"/>
              <a:gd name="T83" fmla="*/ 176 h 977"/>
              <a:gd name="T84" fmla="*/ 691 w 766"/>
              <a:gd name="T85" fmla="*/ 317 h 977"/>
              <a:gd name="T86" fmla="*/ 686 w 766"/>
              <a:gd name="T87" fmla="*/ 489 h 977"/>
              <a:gd name="T88" fmla="*/ 679 w 766"/>
              <a:gd name="T89" fmla="*/ 617 h 977"/>
              <a:gd name="T90" fmla="*/ 651 w 766"/>
              <a:gd name="T91" fmla="*/ 605 h 977"/>
              <a:gd name="T92" fmla="*/ 592 w 766"/>
              <a:gd name="T93" fmla="*/ 594 h 977"/>
              <a:gd name="T94" fmla="*/ 569 w 766"/>
              <a:gd name="T95" fmla="*/ 616 h 977"/>
              <a:gd name="T96" fmla="*/ 467 w 766"/>
              <a:gd name="T97" fmla="*/ 887 h 977"/>
              <a:gd name="T98" fmla="*/ 467 w 766"/>
              <a:gd name="T99" fmla="*/ 888 h 977"/>
              <a:gd name="T100" fmla="*/ 477 w 766"/>
              <a:gd name="T101" fmla="*/ 921 h 977"/>
              <a:gd name="T102" fmla="*/ 537 w 766"/>
              <a:gd name="T103" fmla="*/ 956 h 977"/>
              <a:gd name="T104" fmla="*/ 597 w 766"/>
              <a:gd name="T105" fmla="*/ 976 h 977"/>
              <a:gd name="T106" fmla="*/ 605 w 766"/>
              <a:gd name="T107" fmla="*/ 974 h 977"/>
              <a:gd name="T108" fmla="*/ 751 w 766"/>
              <a:gd name="T109" fmla="*/ 829 h 977"/>
              <a:gd name="T110" fmla="*/ 759 w 766"/>
              <a:gd name="T111" fmla="*/ 772 h 977"/>
              <a:gd name="T112" fmla="*/ 759 w 766"/>
              <a:gd name="T113" fmla="*/ 772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66" h="977">
                <a:moveTo>
                  <a:pt x="690" y="813"/>
                </a:moveTo>
                <a:lnTo>
                  <a:pt x="690" y="813"/>
                </a:lnTo>
                <a:cubicBezTo>
                  <a:pt x="677" y="861"/>
                  <a:pt x="641" y="898"/>
                  <a:pt x="595" y="912"/>
                </a:cubicBezTo>
                <a:lnTo>
                  <a:pt x="595" y="912"/>
                </a:lnTo>
                <a:cubicBezTo>
                  <a:pt x="583" y="908"/>
                  <a:pt x="553" y="895"/>
                  <a:pt x="536" y="885"/>
                </a:cubicBezTo>
                <a:lnTo>
                  <a:pt x="619" y="661"/>
                </a:lnTo>
                <a:lnTo>
                  <a:pt x="619" y="661"/>
                </a:lnTo>
                <a:cubicBezTo>
                  <a:pt x="633" y="666"/>
                  <a:pt x="649" y="673"/>
                  <a:pt x="655" y="676"/>
                </a:cubicBezTo>
                <a:lnTo>
                  <a:pt x="655" y="676"/>
                </a:lnTo>
                <a:cubicBezTo>
                  <a:pt x="690" y="711"/>
                  <a:pt x="704" y="763"/>
                  <a:pt x="690" y="813"/>
                </a:cubicBezTo>
                <a:close/>
                <a:moveTo>
                  <a:pt x="152" y="661"/>
                </a:moveTo>
                <a:lnTo>
                  <a:pt x="237" y="885"/>
                </a:lnTo>
                <a:lnTo>
                  <a:pt x="237" y="885"/>
                </a:lnTo>
                <a:cubicBezTo>
                  <a:pt x="218" y="895"/>
                  <a:pt x="189" y="908"/>
                  <a:pt x="176" y="912"/>
                </a:cubicBezTo>
                <a:lnTo>
                  <a:pt x="176" y="912"/>
                </a:lnTo>
                <a:cubicBezTo>
                  <a:pt x="130" y="898"/>
                  <a:pt x="94" y="861"/>
                  <a:pt x="81" y="813"/>
                </a:cubicBezTo>
                <a:lnTo>
                  <a:pt x="81" y="813"/>
                </a:lnTo>
                <a:cubicBezTo>
                  <a:pt x="79" y="803"/>
                  <a:pt x="78" y="793"/>
                  <a:pt x="77" y="783"/>
                </a:cubicBezTo>
                <a:lnTo>
                  <a:pt x="77" y="783"/>
                </a:lnTo>
                <a:cubicBezTo>
                  <a:pt x="77" y="774"/>
                  <a:pt x="78" y="764"/>
                  <a:pt x="78" y="752"/>
                </a:cubicBezTo>
                <a:lnTo>
                  <a:pt x="78" y="752"/>
                </a:lnTo>
                <a:cubicBezTo>
                  <a:pt x="83" y="723"/>
                  <a:pt x="96" y="697"/>
                  <a:pt x="117" y="676"/>
                </a:cubicBezTo>
                <a:lnTo>
                  <a:pt x="117" y="676"/>
                </a:lnTo>
                <a:cubicBezTo>
                  <a:pt x="123" y="673"/>
                  <a:pt x="139" y="666"/>
                  <a:pt x="152" y="661"/>
                </a:cubicBezTo>
                <a:close/>
                <a:moveTo>
                  <a:pt x="751" y="686"/>
                </a:moveTo>
                <a:lnTo>
                  <a:pt x="751" y="686"/>
                </a:lnTo>
                <a:cubicBezTo>
                  <a:pt x="743" y="627"/>
                  <a:pt x="734" y="561"/>
                  <a:pt x="747" y="503"/>
                </a:cubicBezTo>
                <a:lnTo>
                  <a:pt x="747" y="503"/>
                </a:lnTo>
                <a:cubicBezTo>
                  <a:pt x="763" y="437"/>
                  <a:pt x="765" y="368"/>
                  <a:pt x="753" y="306"/>
                </a:cubicBezTo>
                <a:lnTo>
                  <a:pt x="753" y="306"/>
                </a:lnTo>
                <a:cubicBezTo>
                  <a:pt x="742" y="243"/>
                  <a:pt x="716" y="184"/>
                  <a:pt x="679" y="137"/>
                </a:cubicBezTo>
                <a:lnTo>
                  <a:pt x="679" y="137"/>
                </a:lnTo>
                <a:cubicBezTo>
                  <a:pt x="647" y="95"/>
                  <a:pt x="606" y="62"/>
                  <a:pt x="559" y="39"/>
                </a:cubicBezTo>
                <a:lnTo>
                  <a:pt x="559" y="39"/>
                </a:lnTo>
                <a:cubicBezTo>
                  <a:pt x="509" y="14"/>
                  <a:pt x="453" y="1"/>
                  <a:pt x="393" y="0"/>
                </a:cubicBezTo>
                <a:lnTo>
                  <a:pt x="393" y="0"/>
                </a:lnTo>
                <a:cubicBezTo>
                  <a:pt x="390" y="0"/>
                  <a:pt x="387" y="0"/>
                  <a:pt x="384" y="0"/>
                </a:cubicBezTo>
                <a:lnTo>
                  <a:pt x="384" y="0"/>
                </a:lnTo>
                <a:cubicBezTo>
                  <a:pt x="336" y="0"/>
                  <a:pt x="290" y="7"/>
                  <a:pt x="246" y="21"/>
                </a:cubicBezTo>
                <a:lnTo>
                  <a:pt x="246" y="21"/>
                </a:lnTo>
                <a:cubicBezTo>
                  <a:pt x="147" y="52"/>
                  <a:pt x="75" y="117"/>
                  <a:pt x="38" y="209"/>
                </a:cubicBezTo>
                <a:lnTo>
                  <a:pt x="38" y="209"/>
                </a:lnTo>
                <a:cubicBezTo>
                  <a:pt x="5" y="290"/>
                  <a:pt x="0" y="388"/>
                  <a:pt x="22" y="493"/>
                </a:cubicBezTo>
                <a:lnTo>
                  <a:pt x="22" y="493"/>
                </a:lnTo>
                <a:cubicBezTo>
                  <a:pt x="35" y="552"/>
                  <a:pt x="27" y="632"/>
                  <a:pt x="20" y="695"/>
                </a:cubicBezTo>
                <a:lnTo>
                  <a:pt x="20" y="695"/>
                </a:lnTo>
                <a:cubicBezTo>
                  <a:pt x="18" y="713"/>
                  <a:pt x="16" y="730"/>
                  <a:pt x="15" y="746"/>
                </a:cubicBezTo>
                <a:lnTo>
                  <a:pt x="15" y="746"/>
                </a:lnTo>
                <a:cubicBezTo>
                  <a:pt x="13" y="758"/>
                  <a:pt x="13" y="771"/>
                  <a:pt x="13" y="785"/>
                </a:cubicBezTo>
                <a:lnTo>
                  <a:pt x="13" y="785"/>
                </a:lnTo>
                <a:lnTo>
                  <a:pt x="13" y="785"/>
                </a:lnTo>
                <a:cubicBezTo>
                  <a:pt x="13" y="785"/>
                  <a:pt x="13" y="786"/>
                  <a:pt x="13" y="787"/>
                </a:cubicBezTo>
                <a:lnTo>
                  <a:pt x="13" y="787"/>
                </a:lnTo>
                <a:cubicBezTo>
                  <a:pt x="14" y="801"/>
                  <a:pt x="16" y="815"/>
                  <a:pt x="20" y="829"/>
                </a:cubicBezTo>
                <a:lnTo>
                  <a:pt x="20" y="829"/>
                </a:lnTo>
                <a:cubicBezTo>
                  <a:pt x="39" y="901"/>
                  <a:pt x="96" y="956"/>
                  <a:pt x="167" y="974"/>
                </a:cubicBezTo>
                <a:lnTo>
                  <a:pt x="167" y="974"/>
                </a:lnTo>
                <a:cubicBezTo>
                  <a:pt x="169" y="975"/>
                  <a:pt x="172" y="976"/>
                  <a:pt x="175" y="976"/>
                </a:cubicBezTo>
                <a:lnTo>
                  <a:pt x="175" y="976"/>
                </a:lnTo>
                <a:cubicBezTo>
                  <a:pt x="184" y="976"/>
                  <a:pt x="199" y="972"/>
                  <a:pt x="235" y="956"/>
                </a:cubicBezTo>
                <a:lnTo>
                  <a:pt x="235" y="956"/>
                </a:lnTo>
                <a:cubicBezTo>
                  <a:pt x="265" y="942"/>
                  <a:pt x="285" y="930"/>
                  <a:pt x="295" y="921"/>
                </a:cubicBezTo>
                <a:lnTo>
                  <a:pt x="295" y="921"/>
                </a:lnTo>
                <a:cubicBezTo>
                  <a:pt x="309" y="908"/>
                  <a:pt x="306" y="893"/>
                  <a:pt x="305" y="888"/>
                </a:cubicBezTo>
                <a:lnTo>
                  <a:pt x="304" y="887"/>
                </a:lnTo>
                <a:lnTo>
                  <a:pt x="203" y="616"/>
                </a:lnTo>
                <a:lnTo>
                  <a:pt x="203" y="616"/>
                </a:lnTo>
                <a:cubicBezTo>
                  <a:pt x="199" y="605"/>
                  <a:pt x="191" y="597"/>
                  <a:pt x="180" y="594"/>
                </a:cubicBezTo>
                <a:lnTo>
                  <a:pt x="180" y="594"/>
                </a:lnTo>
                <a:cubicBezTo>
                  <a:pt x="171" y="592"/>
                  <a:pt x="158" y="591"/>
                  <a:pt x="120" y="605"/>
                </a:cubicBezTo>
                <a:lnTo>
                  <a:pt x="120" y="605"/>
                </a:lnTo>
                <a:cubicBezTo>
                  <a:pt x="108" y="610"/>
                  <a:pt x="98" y="614"/>
                  <a:pt x="91" y="618"/>
                </a:cubicBezTo>
                <a:lnTo>
                  <a:pt x="91" y="618"/>
                </a:lnTo>
                <a:cubicBezTo>
                  <a:pt x="94" y="571"/>
                  <a:pt x="94" y="522"/>
                  <a:pt x="84" y="480"/>
                </a:cubicBezTo>
                <a:lnTo>
                  <a:pt x="84" y="480"/>
                </a:lnTo>
                <a:cubicBezTo>
                  <a:pt x="65" y="387"/>
                  <a:pt x="69" y="302"/>
                  <a:pt x="96" y="233"/>
                </a:cubicBezTo>
                <a:lnTo>
                  <a:pt x="96" y="233"/>
                </a:lnTo>
                <a:cubicBezTo>
                  <a:pt x="127" y="158"/>
                  <a:pt x="183" y="108"/>
                  <a:pt x="265" y="82"/>
                </a:cubicBezTo>
                <a:lnTo>
                  <a:pt x="265" y="82"/>
                </a:lnTo>
                <a:cubicBezTo>
                  <a:pt x="303" y="70"/>
                  <a:pt x="343" y="63"/>
                  <a:pt x="384" y="63"/>
                </a:cubicBezTo>
                <a:lnTo>
                  <a:pt x="384" y="63"/>
                </a:lnTo>
                <a:cubicBezTo>
                  <a:pt x="386" y="63"/>
                  <a:pt x="389" y="63"/>
                  <a:pt x="391" y="63"/>
                </a:cubicBezTo>
                <a:lnTo>
                  <a:pt x="391" y="63"/>
                </a:lnTo>
                <a:cubicBezTo>
                  <a:pt x="492" y="65"/>
                  <a:pt x="573" y="104"/>
                  <a:pt x="629" y="176"/>
                </a:cubicBezTo>
                <a:lnTo>
                  <a:pt x="629" y="176"/>
                </a:lnTo>
                <a:cubicBezTo>
                  <a:pt x="660" y="215"/>
                  <a:pt x="681" y="264"/>
                  <a:pt x="691" y="317"/>
                </a:cubicBezTo>
                <a:lnTo>
                  <a:pt x="691" y="317"/>
                </a:lnTo>
                <a:cubicBezTo>
                  <a:pt x="701" y="371"/>
                  <a:pt x="699" y="431"/>
                  <a:pt x="686" y="489"/>
                </a:cubicBezTo>
                <a:lnTo>
                  <a:pt x="686" y="489"/>
                </a:lnTo>
                <a:cubicBezTo>
                  <a:pt x="676" y="531"/>
                  <a:pt x="676" y="575"/>
                  <a:pt x="679" y="617"/>
                </a:cubicBezTo>
                <a:lnTo>
                  <a:pt x="679" y="617"/>
                </a:lnTo>
                <a:cubicBezTo>
                  <a:pt x="671" y="613"/>
                  <a:pt x="662" y="609"/>
                  <a:pt x="651" y="605"/>
                </a:cubicBezTo>
                <a:lnTo>
                  <a:pt x="651" y="605"/>
                </a:lnTo>
                <a:cubicBezTo>
                  <a:pt x="613" y="591"/>
                  <a:pt x="601" y="592"/>
                  <a:pt x="592" y="594"/>
                </a:cubicBezTo>
                <a:lnTo>
                  <a:pt x="592" y="594"/>
                </a:lnTo>
                <a:cubicBezTo>
                  <a:pt x="581" y="597"/>
                  <a:pt x="572" y="605"/>
                  <a:pt x="569" y="616"/>
                </a:cubicBezTo>
                <a:lnTo>
                  <a:pt x="468" y="885"/>
                </a:lnTo>
                <a:lnTo>
                  <a:pt x="467" y="887"/>
                </a:lnTo>
                <a:lnTo>
                  <a:pt x="467" y="888"/>
                </a:lnTo>
                <a:lnTo>
                  <a:pt x="467" y="888"/>
                </a:lnTo>
                <a:cubicBezTo>
                  <a:pt x="465" y="893"/>
                  <a:pt x="463" y="908"/>
                  <a:pt x="477" y="921"/>
                </a:cubicBezTo>
                <a:lnTo>
                  <a:pt x="477" y="921"/>
                </a:lnTo>
                <a:cubicBezTo>
                  <a:pt x="486" y="930"/>
                  <a:pt x="506" y="942"/>
                  <a:pt x="537" y="956"/>
                </a:cubicBezTo>
                <a:lnTo>
                  <a:pt x="537" y="956"/>
                </a:lnTo>
                <a:cubicBezTo>
                  <a:pt x="573" y="972"/>
                  <a:pt x="588" y="976"/>
                  <a:pt x="597" y="976"/>
                </a:cubicBezTo>
                <a:lnTo>
                  <a:pt x="597" y="976"/>
                </a:lnTo>
                <a:cubicBezTo>
                  <a:pt x="600" y="976"/>
                  <a:pt x="603" y="975"/>
                  <a:pt x="605" y="974"/>
                </a:cubicBezTo>
                <a:lnTo>
                  <a:pt x="605" y="974"/>
                </a:lnTo>
                <a:cubicBezTo>
                  <a:pt x="676" y="956"/>
                  <a:pt x="732" y="901"/>
                  <a:pt x="751" y="829"/>
                </a:cubicBezTo>
                <a:lnTo>
                  <a:pt x="751" y="829"/>
                </a:lnTo>
                <a:cubicBezTo>
                  <a:pt x="757" y="810"/>
                  <a:pt x="759" y="791"/>
                  <a:pt x="759" y="772"/>
                </a:cubicBezTo>
                <a:lnTo>
                  <a:pt x="759" y="772"/>
                </a:lnTo>
                <a:lnTo>
                  <a:pt x="759" y="772"/>
                </a:lnTo>
                <a:lnTo>
                  <a:pt x="759" y="772"/>
                </a:lnTo>
                <a:cubicBezTo>
                  <a:pt x="759" y="747"/>
                  <a:pt x="755" y="717"/>
                  <a:pt x="751" y="6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0" name="Freeform 479"/>
          <p:cNvSpPr>
            <a:spLocks noChangeArrowheads="1"/>
          </p:cNvSpPr>
          <p:nvPr/>
        </p:nvSpPr>
        <p:spPr bwMode="auto">
          <a:xfrm>
            <a:off x="4885356" y="10104829"/>
            <a:ext cx="1047692" cy="921158"/>
          </a:xfrm>
          <a:custGeom>
            <a:avLst/>
            <a:gdLst>
              <a:gd name="T0" fmla="*/ 777 w 915"/>
              <a:gd name="T1" fmla="*/ 268 h 804"/>
              <a:gd name="T2" fmla="*/ 701 w 915"/>
              <a:gd name="T3" fmla="*/ 193 h 804"/>
              <a:gd name="T4" fmla="*/ 670 w 915"/>
              <a:gd name="T5" fmla="*/ 162 h 804"/>
              <a:gd name="T6" fmla="*/ 639 w 915"/>
              <a:gd name="T7" fmla="*/ 193 h 804"/>
              <a:gd name="T8" fmla="*/ 563 w 915"/>
              <a:gd name="T9" fmla="*/ 268 h 804"/>
              <a:gd name="T10" fmla="*/ 488 w 915"/>
              <a:gd name="T11" fmla="*/ 193 h 804"/>
              <a:gd name="T12" fmla="*/ 457 w 915"/>
              <a:gd name="T13" fmla="*/ 162 h 804"/>
              <a:gd name="T14" fmla="*/ 426 w 915"/>
              <a:gd name="T15" fmla="*/ 193 h 804"/>
              <a:gd name="T16" fmla="*/ 350 w 915"/>
              <a:gd name="T17" fmla="*/ 268 h 804"/>
              <a:gd name="T18" fmla="*/ 275 w 915"/>
              <a:gd name="T19" fmla="*/ 193 h 804"/>
              <a:gd name="T20" fmla="*/ 244 w 915"/>
              <a:gd name="T21" fmla="*/ 162 h 804"/>
              <a:gd name="T22" fmla="*/ 213 w 915"/>
              <a:gd name="T23" fmla="*/ 193 h 804"/>
              <a:gd name="T24" fmla="*/ 137 w 915"/>
              <a:gd name="T25" fmla="*/ 268 h 804"/>
              <a:gd name="T26" fmla="*/ 187 w 915"/>
              <a:gd name="T27" fmla="*/ 62 h 804"/>
              <a:gd name="T28" fmla="*/ 851 w 915"/>
              <a:gd name="T29" fmla="*/ 202 h 804"/>
              <a:gd name="T30" fmla="*/ 777 w 915"/>
              <a:gd name="T31" fmla="*/ 268 h 804"/>
              <a:gd name="T32" fmla="*/ 631 w 915"/>
              <a:gd name="T33" fmla="*/ 525 h 804"/>
              <a:gd name="T34" fmla="*/ 595 w 915"/>
              <a:gd name="T35" fmla="*/ 487 h 804"/>
              <a:gd name="T36" fmla="*/ 318 w 915"/>
              <a:gd name="T37" fmla="*/ 487 h 804"/>
              <a:gd name="T38" fmla="*/ 282 w 915"/>
              <a:gd name="T39" fmla="*/ 740 h 804"/>
              <a:gd name="T40" fmla="*/ 154 w 915"/>
              <a:gd name="T41" fmla="*/ 330 h 804"/>
              <a:gd name="T42" fmla="*/ 244 w 915"/>
              <a:gd name="T43" fmla="*/ 280 h 804"/>
              <a:gd name="T44" fmla="*/ 350 w 915"/>
              <a:gd name="T45" fmla="*/ 331 h 804"/>
              <a:gd name="T46" fmla="*/ 457 w 915"/>
              <a:gd name="T47" fmla="*/ 280 h 804"/>
              <a:gd name="T48" fmla="*/ 563 w 915"/>
              <a:gd name="T49" fmla="*/ 331 h 804"/>
              <a:gd name="T50" fmla="*/ 670 w 915"/>
              <a:gd name="T51" fmla="*/ 280 h 804"/>
              <a:gd name="T52" fmla="*/ 760 w 915"/>
              <a:gd name="T53" fmla="*/ 330 h 804"/>
              <a:gd name="T54" fmla="*/ 631 w 915"/>
              <a:gd name="T55" fmla="*/ 740 h 804"/>
              <a:gd name="T56" fmla="*/ 569 w 915"/>
              <a:gd name="T57" fmla="*/ 550 h 804"/>
              <a:gd name="T58" fmla="*/ 344 w 915"/>
              <a:gd name="T59" fmla="*/ 740 h 804"/>
              <a:gd name="T60" fmla="*/ 914 w 915"/>
              <a:gd name="T61" fmla="*/ 193 h 804"/>
              <a:gd name="T62" fmla="*/ 909 w 915"/>
              <a:gd name="T63" fmla="*/ 176 h 804"/>
              <a:gd name="T64" fmla="*/ 903 w 915"/>
              <a:gd name="T65" fmla="*/ 167 h 804"/>
              <a:gd name="T66" fmla="*/ 764 w 915"/>
              <a:gd name="T67" fmla="*/ 10 h 804"/>
              <a:gd name="T68" fmla="*/ 173 w 915"/>
              <a:gd name="T69" fmla="*/ 0 h 804"/>
              <a:gd name="T70" fmla="*/ 150 w 915"/>
              <a:gd name="T71" fmla="*/ 10 h 804"/>
              <a:gd name="T72" fmla="*/ 9 w 915"/>
              <a:gd name="T73" fmla="*/ 168 h 804"/>
              <a:gd name="T74" fmla="*/ 8 w 915"/>
              <a:gd name="T75" fmla="*/ 171 h 804"/>
              <a:gd name="T76" fmla="*/ 0 w 915"/>
              <a:gd name="T77" fmla="*/ 193 h 804"/>
              <a:gd name="T78" fmla="*/ 92 w 915"/>
              <a:gd name="T79" fmla="*/ 759 h 804"/>
              <a:gd name="T80" fmla="*/ 135 w 915"/>
              <a:gd name="T81" fmla="*/ 803 h 804"/>
              <a:gd name="T82" fmla="*/ 595 w 915"/>
              <a:gd name="T83" fmla="*/ 803 h 804"/>
              <a:gd name="T84" fmla="*/ 779 w 915"/>
              <a:gd name="T85" fmla="*/ 803 h 804"/>
              <a:gd name="T86" fmla="*/ 822 w 915"/>
              <a:gd name="T87" fmla="*/ 323 h 804"/>
              <a:gd name="T88" fmla="*/ 914 w 915"/>
              <a:gd name="T89" fmla="*/ 193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5" h="804">
                <a:moveTo>
                  <a:pt x="777" y="268"/>
                </a:moveTo>
                <a:lnTo>
                  <a:pt x="777" y="268"/>
                </a:lnTo>
                <a:cubicBezTo>
                  <a:pt x="735" y="268"/>
                  <a:pt x="701" y="235"/>
                  <a:pt x="701" y="193"/>
                </a:cubicBezTo>
                <a:lnTo>
                  <a:pt x="701" y="193"/>
                </a:lnTo>
                <a:cubicBezTo>
                  <a:pt x="701" y="176"/>
                  <a:pt x="687" y="162"/>
                  <a:pt x="670" y="162"/>
                </a:cubicBezTo>
                <a:lnTo>
                  <a:pt x="670" y="162"/>
                </a:lnTo>
                <a:cubicBezTo>
                  <a:pt x="653" y="162"/>
                  <a:pt x="639" y="176"/>
                  <a:pt x="639" y="193"/>
                </a:cubicBezTo>
                <a:lnTo>
                  <a:pt x="639" y="193"/>
                </a:lnTo>
                <a:cubicBezTo>
                  <a:pt x="639" y="235"/>
                  <a:pt x="605" y="268"/>
                  <a:pt x="563" y="268"/>
                </a:cubicBezTo>
                <a:lnTo>
                  <a:pt x="563" y="268"/>
                </a:lnTo>
                <a:cubicBezTo>
                  <a:pt x="521" y="268"/>
                  <a:pt x="488" y="235"/>
                  <a:pt x="488" y="193"/>
                </a:cubicBezTo>
                <a:lnTo>
                  <a:pt x="488" y="193"/>
                </a:lnTo>
                <a:cubicBezTo>
                  <a:pt x="488" y="176"/>
                  <a:pt x="474" y="162"/>
                  <a:pt x="457" y="162"/>
                </a:cubicBezTo>
                <a:lnTo>
                  <a:pt x="457" y="162"/>
                </a:lnTo>
                <a:cubicBezTo>
                  <a:pt x="439" y="162"/>
                  <a:pt x="426" y="176"/>
                  <a:pt x="426" y="193"/>
                </a:cubicBezTo>
                <a:lnTo>
                  <a:pt x="426" y="193"/>
                </a:lnTo>
                <a:cubicBezTo>
                  <a:pt x="426" y="235"/>
                  <a:pt x="392" y="268"/>
                  <a:pt x="350" y="268"/>
                </a:cubicBezTo>
                <a:lnTo>
                  <a:pt x="350" y="268"/>
                </a:lnTo>
                <a:cubicBezTo>
                  <a:pt x="309" y="268"/>
                  <a:pt x="275" y="235"/>
                  <a:pt x="275" y="193"/>
                </a:cubicBezTo>
                <a:lnTo>
                  <a:pt x="275" y="193"/>
                </a:lnTo>
                <a:cubicBezTo>
                  <a:pt x="275" y="176"/>
                  <a:pt x="261" y="162"/>
                  <a:pt x="244" y="162"/>
                </a:cubicBezTo>
                <a:lnTo>
                  <a:pt x="244" y="162"/>
                </a:lnTo>
                <a:cubicBezTo>
                  <a:pt x="227" y="162"/>
                  <a:pt x="213" y="176"/>
                  <a:pt x="213" y="193"/>
                </a:cubicBezTo>
                <a:lnTo>
                  <a:pt x="213" y="193"/>
                </a:lnTo>
                <a:cubicBezTo>
                  <a:pt x="213" y="235"/>
                  <a:pt x="179" y="268"/>
                  <a:pt x="137" y="268"/>
                </a:cubicBezTo>
                <a:lnTo>
                  <a:pt x="137" y="268"/>
                </a:lnTo>
                <a:cubicBezTo>
                  <a:pt x="99" y="268"/>
                  <a:pt x="67" y="240"/>
                  <a:pt x="63" y="202"/>
                </a:cubicBezTo>
                <a:lnTo>
                  <a:pt x="187" y="62"/>
                </a:lnTo>
                <a:lnTo>
                  <a:pt x="727" y="62"/>
                </a:lnTo>
                <a:lnTo>
                  <a:pt x="851" y="202"/>
                </a:lnTo>
                <a:lnTo>
                  <a:pt x="851" y="202"/>
                </a:lnTo>
                <a:cubicBezTo>
                  <a:pt x="847" y="240"/>
                  <a:pt x="815" y="268"/>
                  <a:pt x="777" y="268"/>
                </a:cubicBezTo>
                <a:close/>
                <a:moveTo>
                  <a:pt x="631" y="740"/>
                </a:moveTo>
                <a:lnTo>
                  <a:pt x="631" y="525"/>
                </a:lnTo>
                <a:lnTo>
                  <a:pt x="631" y="525"/>
                </a:lnTo>
                <a:cubicBezTo>
                  <a:pt x="631" y="504"/>
                  <a:pt x="615" y="487"/>
                  <a:pt x="595" y="487"/>
                </a:cubicBezTo>
                <a:lnTo>
                  <a:pt x="318" y="487"/>
                </a:lnTo>
                <a:lnTo>
                  <a:pt x="318" y="487"/>
                </a:lnTo>
                <a:cubicBezTo>
                  <a:pt x="298" y="487"/>
                  <a:pt x="282" y="504"/>
                  <a:pt x="282" y="525"/>
                </a:cubicBezTo>
                <a:lnTo>
                  <a:pt x="282" y="740"/>
                </a:lnTo>
                <a:lnTo>
                  <a:pt x="154" y="740"/>
                </a:lnTo>
                <a:lnTo>
                  <a:pt x="154" y="330"/>
                </a:lnTo>
                <a:lnTo>
                  <a:pt x="154" y="330"/>
                </a:lnTo>
                <a:cubicBezTo>
                  <a:pt x="190" y="325"/>
                  <a:pt x="222" y="307"/>
                  <a:pt x="244" y="280"/>
                </a:cubicBezTo>
                <a:lnTo>
                  <a:pt x="244" y="280"/>
                </a:lnTo>
                <a:cubicBezTo>
                  <a:pt x="269" y="311"/>
                  <a:pt x="307" y="331"/>
                  <a:pt x="350" y="331"/>
                </a:cubicBezTo>
                <a:lnTo>
                  <a:pt x="350" y="331"/>
                </a:lnTo>
                <a:cubicBezTo>
                  <a:pt x="393" y="331"/>
                  <a:pt x="432" y="311"/>
                  <a:pt x="457" y="280"/>
                </a:cubicBezTo>
                <a:lnTo>
                  <a:pt x="457" y="280"/>
                </a:lnTo>
                <a:cubicBezTo>
                  <a:pt x="482" y="311"/>
                  <a:pt x="520" y="331"/>
                  <a:pt x="563" y="331"/>
                </a:cubicBezTo>
                <a:lnTo>
                  <a:pt x="563" y="331"/>
                </a:lnTo>
                <a:cubicBezTo>
                  <a:pt x="606" y="331"/>
                  <a:pt x="645" y="311"/>
                  <a:pt x="670" y="280"/>
                </a:cubicBezTo>
                <a:lnTo>
                  <a:pt x="670" y="280"/>
                </a:lnTo>
                <a:cubicBezTo>
                  <a:pt x="692" y="307"/>
                  <a:pt x="724" y="325"/>
                  <a:pt x="760" y="330"/>
                </a:cubicBezTo>
                <a:lnTo>
                  <a:pt x="760" y="740"/>
                </a:lnTo>
                <a:lnTo>
                  <a:pt x="631" y="740"/>
                </a:lnTo>
                <a:close/>
                <a:moveTo>
                  <a:pt x="344" y="550"/>
                </a:moveTo>
                <a:lnTo>
                  <a:pt x="569" y="550"/>
                </a:lnTo>
                <a:lnTo>
                  <a:pt x="569" y="740"/>
                </a:lnTo>
                <a:lnTo>
                  <a:pt x="344" y="740"/>
                </a:lnTo>
                <a:lnTo>
                  <a:pt x="344" y="550"/>
                </a:lnTo>
                <a:close/>
                <a:moveTo>
                  <a:pt x="914" y="193"/>
                </a:moveTo>
                <a:lnTo>
                  <a:pt x="914" y="193"/>
                </a:lnTo>
                <a:cubicBezTo>
                  <a:pt x="914" y="188"/>
                  <a:pt x="912" y="182"/>
                  <a:pt x="909" y="176"/>
                </a:cubicBezTo>
                <a:lnTo>
                  <a:pt x="909" y="176"/>
                </a:lnTo>
                <a:cubicBezTo>
                  <a:pt x="908" y="173"/>
                  <a:pt x="905" y="170"/>
                  <a:pt x="903" y="167"/>
                </a:cubicBezTo>
                <a:lnTo>
                  <a:pt x="764" y="10"/>
                </a:lnTo>
                <a:lnTo>
                  <a:pt x="764" y="10"/>
                </a:lnTo>
                <a:cubicBezTo>
                  <a:pt x="758" y="4"/>
                  <a:pt x="750" y="0"/>
                  <a:pt x="741" y="0"/>
                </a:cubicBezTo>
                <a:lnTo>
                  <a:pt x="173" y="0"/>
                </a:lnTo>
                <a:lnTo>
                  <a:pt x="173" y="0"/>
                </a:lnTo>
                <a:cubicBezTo>
                  <a:pt x="164" y="0"/>
                  <a:pt x="156" y="4"/>
                  <a:pt x="150" y="10"/>
                </a:cubicBezTo>
                <a:lnTo>
                  <a:pt x="9" y="168"/>
                </a:lnTo>
                <a:lnTo>
                  <a:pt x="9" y="168"/>
                </a:lnTo>
                <a:cubicBezTo>
                  <a:pt x="9" y="169"/>
                  <a:pt x="8" y="170"/>
                  <a:pt x="8" y="171"/>
                </a:cubicBezTo>
                <a:lnTo>
                  <a:pt x="8" y="171"/>
                </a:lnTo>
                <a:cubicBezTo>
                  <a:pt x="3" y="178"/>
                  <a:pt x="0" y="186"/>
                  <a:pt x="0" y="193"/>
                </a:cubicBezTo>
                <a:lnTo>
                  <a:pt x="0" y="193"/>
                </a:lnTo>
                <a:cubicBezTo>
                  <a:pt x="0" y="253"/>
                  <a:pt x="38" y="304"/>
                  <a:pt x="92" y="323"/>
                </a:cubicBezTo>
                <a:lnTo>
                  <a:pt x="92" y="759"/>
                </a:lnTo>
                <a:lnTo>
                  <a:pt x="92" y="759"/>
                </a:lnTo>
                <a:cubicBezTo>
                  <a:pt x="92" y="783"/>
                  <a:pt x="111" y="803"/>
                  <a:pt x="135" y="803"/>
                </a:cubicBezTo>
                <a:lnTo>
                  <a:pt x="318" y="803"/>
                </a:lnTo>
                <a:lnTo>
                  <a:pt x="595" y="803"/>
                </a:lnTo>
                <a:lnTo>
                  <a:pt x="779" y="803"/>
                </a:lnTo>
                <a:lnTo>
                  <a:pt x="779" y="803"/>
                </a:lnTo>
                <a:cubicBezTo>
                  <a:pt x="803" y="803"/>
                  <a:pt x="822" y="783"/>
                  <a:pt x="822" y="759"/>
                </a:cubicBezTo>
                <a:lnTo>
                  <a:pt x="822" y="323"/>
                </a:lnTo>
                <a:lnTo>
                  <a:pt x="822" y="323"/>
                </a:lnTo>
                <a:cubicBezTo>
                  <a:pt x="876" y="304"/>
                  <a:pt x="914" y="253"/>
                  <a:pt x="914" y="1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" name="CuadroTexto 481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483" name="CuadroTexto 482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84" name="CuadroTexto 483"/>
          <p:cNvSpPr txBox="1"/>
          <p:nvPr/>
        </p:nvSpPr>
        <p:spPr>
          <a:xfrm>
            <a:off x="6631510" y="5188394"/>
            <a:ext cx="2527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5" name="Rectángulo 484"/>
          <p:cNvSpPr/>
          <p:nvPr/>
        </p:nvSpPr>
        <p:spPr>
          <a:xfrm>
            <a:off x="6631510" y="5989987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86" name="CuadroTexto 485"/>
          <p:cNvSpPr txBox="1"/>
          <p:nvPr/>
        </p:nvSpPr>
        <p:spPr>
          <a:xfrm>
            <a:off x="6632536" y="9107301"/>
            <a:ext cx="2995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7" name="Rectángulo 486"/>
          <p:cNvSpPr/>
          <p:nvPr/>
        </p:nvSpPr>
        <p:spPr>
          <a:xfrm>
            <a:off x="6632536" y="990889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5548774" y="5160588"/>
            <a:ext cx="273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1" name="Rectángulo 490"/>
          <p:cNvSpPr/>
          <p:nvPr/>
        </p:nvSpPr>
        <p:spPr>
          <a:xfrm>
            <a:off x="14131848" y="5960111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5551966" y="9114381"/>
            <a:ext cx="2731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4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3" name="Rectángulo 492"/>
          <p:cNvSpPr/>
          <p:nvPr/>
        </p:nvSpPr>
        <p:spPr>
          <a:xfrm>
            <a:off x="14135040" y="9913904"/>
            <a:ext cx="41395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1906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rrowheads="1"/>
          </p:cNvSpPr>
          <p:nvPr/>
        </p:nvSpPr>
        <p:spPr bwMode="auto">
          <a:xfrm>
            <a:off x="1824038" y="1878501"/>
            <a:ext cx="3588563" cy="9958998"/>
          </a:xfrm>
          <a:custGeom>
            <a:avLst/>
            <a:gdLst>
              <a:gd name="T0" fmla="*/ 181 w 3235"/>
              <a:gd name="T1" fmla="*/ 0 h 8984"/>
              <a:gd name="T2" fmla="*/ 181 w 3235"/>
              <a:gd name="T3" fmla="*/ 0 h 8984"/>
              <a:gd name="T4" fmla="*/ 0 w 3235"/>
              <a:gd name="T5" fmla="*/ 197 h 8984"/>
              <a:gd name="T6" fmla="*/ 0 w 3235"/>
              <a:gd name="T7" fmla="*/ 5401 h 8984"/>
              <a:gd name="T8" fmla="*/ 0 w 3235"/>
              <a:gd name="T9" fmla="*/ 7221 h 8984"/>
              <a:gd name="T10" fmla="*/ 0 w 3235"/>
              <a:gd name="T11" fmla="*/ 8370 h 8984"/>
              <a:gd name="T12" fmla="*/ 0 w 3235"/>
              <a:gd name="T13" fmla="*/ 8370 h 8984"/>
              <a:gd name="T14" fmla="*/ 181 w 3235"/>
              <a:gd name="T15" fmla="*/ 8567 h 8984"/>
              <a:gd name="T16" fmla="*/ 511 w 3235"/>
              <a:gd name="T17" fmla="*/ 8567 h 8984"/>
              <a:gd name="T18" fmla="*/ 511 w 3235"/>
              <a:gd name="T19" fmla="*/ 8567 h 8984"/>
              <a:gd name="T20" fmla="*/ 622 w 3235"/>
              <a:gd name="T21" fmla="*/ 8610 h 8984"/>
              <a:gd name="T22" fmla="*/ 622 w 3235"/>
              <a:gd name="T23" fmla="*/ 8610 h 8984"/>
              <a:gd name="T24" fmla="*/ 1617 w 3235"/>
              <a:gd name="T25" fmla="*/ 8983 h 8984"/>
              <a:gd name="T26" fmla="*/ 1617 w 3235"/>
              <a:gd name="T27" fmla="*/ 8983 h 8984"/>
              <a:gd name="T28" fmla="*/ 1617 w 3235"/>
              <a:gd name="T29" fmla="*/ 8983 h 8984"/>
              <a:gd name="T30" fmla="*/ 2612 w 3235"/>
              <a:gd name="T31" fmla="*/ 8610 h 8984"/>
              <a:gd name="T32" fmla="*/ 2612 w 3235"/>
              <a:gd name="T33" fmla="*/ 8610 h 8984"/>
              <a:gd name="T34" fmla="*/ 2723 w 3235"/>
              <a:gd name="T35" fmla="*/ 8567 h 8984"/>
              <a:gd name="T36" fmla="*/ 3054 w 3235"/>
              <a:gd name="T37" fmla="*/ 8567 h 8984"/>
              <a:gd name="T38" fmla="*/ 3054 w 3235"/>
              <a:gd name="T39" fmla="*/ 8567 h 8984"/>
              <a:gd name="T40" fmla="*/ 3234 w 3235"/>
              <a:gd name="T41" fmla="*/ 8370 h 8984"/>
              <a:gd name="T42" fmla="*/ 3234 w 3235"/>
              <a:gd name="T43" fmla="*/ 7221 h 8984"/>
              <a:gd name="T44" fmla="*/ 3234 w 3235"/>
              <a:gd name="T45" fmla="*/ 5401 h 8984"/>
              <a:gd name="T46" fmla="*/ 3234 w 3235"/>
              <a:gd name="T47" fmla="*/ 197 h 8984"/>
              <a:gd name="T48" fmla="*/ 3234 w 3235"/>
              <a:gd name="T49" fmla="*/ 197 h 8984"/>
              <a:gd name="T50" fmla="*/ 3054 w 3235"/>
              <a:gd name="T51" fmla="*/ 0 h 8984"/>
              <a:gd name="T52" fmla="*/ 181 w 3235"/>
              <a:gd name="T53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5" h="8984">
                <a:moveTo>
                  <a:pt x="181" y="0"/>
                </a:moveTo>
                <a:lnTo>
                  <a:pt x="181" y="0"/>
                </a:lnTo>
                <a:cubicBezTo>
                  <a:pt x="81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1" y="8567"/>
                  <a:pt x="181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90" y="8583"/>
                  <a:pt x="622" y="8610"/>
                </a:cubicBezTo>
                <a:lnTo>
                  <a:pt x="622" y="8610"/>
                </a:lnTo>
                <a:cubicBezTo>
                  <a:pt x="896" y="8843"/>
                  <a:pt x="1242" y="8983"/>
                  <a:pt x="1617" y="8983"/>
                </a:cubicBezTo>
                <a:lnTo>
                  <a:pt x="1617" y="8983"/>
                </a:lnTo>
                <a:lnTo>
                  <a:pt x="1617" y="8983"/>
                </a:lnTo>
                <a:cubicBezTo>
                  <a:pt x="1993" y="8983"/>
                  <a:pt x="2338" y="8843"/>
                  <a:pt x="2612" y="8610"/>
                </a:cubicBezTo>
                <a:lnTo>
                  <a:pt x="2612" y="8610"/>
                </a:lnTo>
                <a:cubicBezTo>
                  <a:pt x="2644" y="8583"/>
                  <a:pt x="2683" y="8567"/>
                  <a:pt x="2723" y="8567"/>
                </a:cubicBezTo>
                <a:lnTo>
                  <a:pt x="3054" y="8567"/>
                </a:lnTo>
                <a:lnTo>
                  <a:pt x="3054" y="8567"/>
                </a:lnTo>
                <a:cubicBezTo>
                  <a:pt x="3154" y="8567"/>
                  <a:pt x="3234" y="8479"/>
                  <a:pt x="3234" y="8370"/>
                </a:cubicBezTo>
                <a:lnTo>
                  <a:pt x="3234" y="7221"/>
                </a:lnTo>
                <a:lnTo>
                  <a:pt x="3234" y="5401"/>
                </a:lnTo>
                <a:lnTo>
                  <a:pt x="3234" y="197"/>
                </a:lnTo>
                <a:lnTo>
                  <a:pt x="3234" y="197"/>
                </a:lnTo>
                <a:cubicBezTo>
                  <a:pt x="3234" y="89"/>
                  <a:pt x="3154" y="0"/>
                  <a:pt x="3054" y="0"/>
                </a:cubicBezTo>
                <a:lnTo>
                  <a:pt x="18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46"/>
          <p:cNvSpPr>
            <a:spLocks noChangeArrowheads="1"/>
          </p:cNvSpPr>
          <p:nvPr/>
        </p:nvSpPr>
        <p:spPr bwMode="auto">
          <a:xfrm>
            <a:off x="1824038" y="1878501"/>
            <a:ext cx="3588563" cy="3974800"/>
          </a:xfrm>
          <a:custGeom>
            <a:avLst/>
            <a:gdLst>
              <a:gd name="T0" fmla="*/ 1617 w 3235"/>
              <a:gd name="T1" fmla="*/ 3582 h 3583"/>
              <a:gd name="T2" fmla="*/ 1617 w 3235"/>
              <a:gd name="T3" fmla="*/ 3582 h 3583"/>
              <a:gd name="T4" fmla="*/ 1617 w 3235"/>
              <a:gd name="T5" fmla="*/ 3582 h 3583"/>
              <a:gd name="T6" fmla="*/ 0 w 3235"/>
              <a:gd name="T7" fmla="*/ 1965 h 3583"/>
              <a:gd name="T8" fmla="*/ 0 w 3235"/>
              <a:gd name="T9" fmla="*/ 0 h 3583"/>
              <a:gd name="T10" fmla="*/ 3234 w 3235"/>
              <a:gd name="T11" fmla="*/ 0 h 3583"/>
              <a:gd name="T12" fmla="*/ 3234 w 3235"/>
              <a:gd name="T13" fmla="*/ 1965 h 3583"/>
              <a:gd name="T14" fmla="*/ 3234 w 3235"/>
              <a:gd name="T15" fmla="*/ 1965 h 3583"/>
              <a:gd name="T16" fmla="*/ 1617 w 3235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5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4" y="3582"/>
                  <a:pt x="0" y="2858"/>
                  <a:pt x="0" y="1965"/>
                </a:cubicBezTo>
                <a:lnTo>
                  <a:pt x="0" y="0"/>
                </a:lnTo>
                <a:lnTo>
                  <a:pt x="3234" y="0"/>
                </a:lnTo>
                <a:lnTo>
                  <a:pt x="3234" y="1965"/>
                </a:lnTo>
                <a:lnTo>
                  <a:pt x="3234" y="1965"/>
                </a:lnTo>
                <a:cubicBezTo>
                  <a:pt x="3234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48"/>
          <p:cNvSpPr>
            <a:spLocks noChangeArrowheads="1"/>
          </p:cNvSpPr>
          <p:nvPr/>
        </p:nvSpPr>
        <p:spPr bwMode="auto">
          <a:xfrm>
            <a:off x="5603276" y="1878501"/>
            <a:ext cx="3588563" cy="9958998"/>
          </a:xfrm>
          <a:custGeom>
            <a:avLst/>
            <a:gdLst>
              <a:gd name="T0" fmla="*/ 181 w 3235"/>
              <a:gd name="T1" fmla="*/ 0 h 8984"/>
              <a:gd name="T2" fmla="*/ 181 w 3235"/>
              <a:gd name="T3" fmla="*/ 0 h 8984"/>
              <a:gd name="T4" fmla="*/ 0 w 3235"/>
              <a:gd name="T5" fmla="*/ 197 h 8984"/>
              <a:gd name="T6" fmla="*/ 0 w 3235"/>
              <a:gd name="T7" fmla="*/ 5401 h 8984"/>
              <a:gd name="T8" fmla="*/ 0 w 3235"/>
              <a:gd name="T9" fmla="*/ 7221 h 8984"/>
              <a:gd name="T10" fmla="*/ 0 w 3235"/>
              <a:gd name="T11" fmla="*/ 8370 h 8984"/>
              <a:gd name="T12" fmla="*/ 0 w 3235"/>
              <a:gd name="T13" fmla="*/ 8370 h 8984"/>
              <a:gd name="T14" fmla="*/ 181 w 3235"/>
              <a:gd name="T15" fmla="*/ 8567 h 8984"/>
              <a:gd name="T16" fmla="*/ 511 w 3235"/>
              <a:gd name="T17" fmla="*/ 8567 h 8984"/>
              <a:gd name="T18" fmla="*/ 511 w 3235"/>
              <a:gd name="T19" fmla="*/ 8567 h 8984"/>
              <a:gd name="T20" fmla="*/ 622 w 3235"/>
              <a:gd name="T21" fmla="*/ 8610 h 8984"/>
              <a:gd name="T22" fmla="*/ 622 w 3235"/>
              <a:gd name="T23" fmla="*/ 8610 h 8984"/>
              <a:gd name="T24" fmla="*/ 1617 w 3235"/>
              <a:gd name="T25" fmla="*/ 8983 h 8984"/>
              <a:gd name="T26" fmla="*/ 1617 w 3235"/>
              <a:gd name="T27" fmla="*/ 8983 h 8984"/>
              <a:gd name="T28" fmla="*/ 1617 w 3235"/>
              <a:gd name="T29" fmla="*/ 8983 h 8984"/>
              <a:gd name="T30" fmla="*/ 2612 w 3235"/>
              <a:gd name="T31" fmla="*/ 8610 h 8984"/>
              <a:gd name="T32" fmla="*/ 2612 w 3235"/>
              <a:gd name="T33" fmla="*/ 8610 h 8984"/>
              <a:gd name="T34" fmla="*/ 2723 w 3235"/>
              <a:gd name="T35" fmla="*/ 8567 h 8984"/>
              <a:gd name="T36" fmla="*/ 3053 w 3235"/>
              <a:gd name="T37" fmla="*/ 8567 h 8984"/>
              <a:gd name="T38" fmla="*/ 3053 w 3235"/>
              <a:gd name="T39" fmla="*/ 8567 h 8984"/>
              <a:gd name="T40" fmla="*/ 3234 w 3235"/>
              <a:gd name="T41" fmla="*/ 8370 h 8984"/>
              <a:gd name="T42" fmla="*/ 3234 w 3235"/>
              <a:gd name="T43" fmla="*/ 7221 h 8984"/>
              <a:gd name="T44" fmla="*/ 3234 w 3235"/>
              <a:gd name="T45" fmla="*/ 5401 h 8984"/>
              <a:gd name="T46" fmla="*/ 3234 w 3235"/>
              <a:gd name="T47" fmla="*/ 197 h 8984"/>
              <a:gd name="T48" fmla="*/ 3234 w 3235"/>
              <a:gd name="T49" fmla="*/ 197 h 8984"/>
              <a:gd name="T50" fmla="*/ 3053 w 3235"/>
              <a:gd name="T51" fmla="*/ 0 h 8984"/>
              <a:gd name="T52" fmla="*/ 181 w 3235"/>
              <a:gd name="T53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5" h="8984">
                <a:moveTo>
                  <a:pt x="181" y="0"/>
                </a:moveTo>
                <a:lnTo>
                  <a:pt x="181" y="0"/>
                </a:lnTo>
                <a:cubicBezTo>
                  <a:pt x="81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1" y="8567"/>
                  <a:pt x="181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90" y="8583"/>
                  <a:pt x="622" y="8610"/>
                </a:cubicBezTo>
                <a:lnTo>
                  <a:pt x="622" y="8610"/>
                </a:lnTo>
                <a:cubicBezTo>
                  <a:pt x="896" y="8843"/>
                  <a:pt x="1242" y="8983"/>
                  <a:pt x="1617" y="8983"/>
                </a:cubicBezTo>
                <a:lnTo>
                  <a:pt x="1617" y="8983"/>
                </a:lnTo>
                <a:lnTo>
                  <a:pt x="1617" y="8983"/>
                </a:lnTo>
                <a:cubicBezTo>
                  <a:pt x="1992" y="8983"/>
                  <a:pt x="2338" y="8843"/>
                  <a:pt x="2612" y="8610"/>
                </a:cubicBezTo>
                <a:lnTo>
                  <a:pt x="2612" y="8610"/>
                </a:lnTo>
                <a:cubicBezTo>
                  <a:pt x="2644" y="8583"/>
                  <a:pt x="2682" y="8567"/>
                  <a:pt x="2723" y="8567"/>
                </a:cubicBezTo>
                <a:lnTo>
                  <a:pt x="3053" y="8567"/>
                </a:lnTo>
                <a:lnTo>
                  <a:pt x="3053" y="8567"/>
                </a:lnTo>
                <a:cubicBezTo>
                  <a:pt x="3153" y="8567"/>
                  <a:pt x="3234" y="8479"/>
                  <a:pt x="3234" y="8370"/>
                </a:cubicBezTo>
                <a:lnTo>
                  <a:pt x="3234" y="7221"/>
                </a:lnTo>
                <a:lnTo>
                  <a:pt x="3234" y="5401"/>
                </a:lnTo>
                <a:lnTo>
                  <a:pt x="3234" y="197"/>
                </a:lnTo>
                <a:lnTo>
                  <a:pt x="3234" y="197"/>
                </a:lnTo>
                <a:cubicBezTo>
                  <a:pt x="3234" y="89"/>
                  <a:pt x="3153" y="0"/>
                  <a:pt x="3053" y="0"/>
                </a:cubicBezTo>
                <a:lnTo>
                  <a:pt x="18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Freeform 249"/>
          <p:cNvSpPr>
            <a:spLocks noChangeArrowheads="1"/>
          </p:cNvSpPr>
          <p:nvPr/>
        </p:nvSpPr>
        <p:spPr bwMode="auto">
          <a:xfrm>
            <a:off x="5603276" y="1878501"/>
            <a:ext cx="3588563" cy="3974800"/>
          </a:xfrm>
          <a:custGeom>
            <a:avLst/>
            <a:gdLst>
              <a:gd name="T0" fmla="*/ 1617 w 3235"/>
              <a:gd name="T1" fmla="*/ 3582 h 3583"/>
              <a:gd name="T2" fmla="*/ 1617 w 3235"/>
              <a:gd name="T3" fmla="*/ 3582 h 3583"/>
              <a:gd name="T4" fmla="*/ 1617 w 3235"/>
              <a:gd name="T5" fmla="*/ 3582 h 3583"/>
              <a:gd name="T6" fmla="*/ 0 w 3235"/>
              <a:gd name="T7" fmla="*/ 1965 h 3583"/>
              <a:gd name="T8" fmla="*/ 0 w 3235"/>
              <a:gd name="T9" fmla="*/ 0 h 3583"/>
              <a:gd name="T10" fmla="*/ 3234 w 3235"/>
              <a:gd name="T11" fmla="*/ 0 h 3583"/>
              <a:gd name="T12" fmla="*/ 3234 w 3235"/>
              <a:gd name="T13" fmla="*/ 1965 h 3583"/>
              <a:gd name="T14" fmla="*/ 3234 w 3235"/>
              <a:gd name="T15" fmla="*/ 1965 h 3583"/>
              <a:gd name="T16" fmla="*/ 1617 w 3235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5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4" y="3582"/>
                  <a:pt x="0" y="2858"/>
                  <a:pt x="0" y="1965"/>
                </a:cubicBezTo>
                <a:lnTo>
                  <a:pt x="0" y="0"/>
                </a:lnTo>
                <a:lnTo>
                  <a:pt x="3234" y="0"/>
                </a:lnTo>
                <a:lnTo>
                  <a:pt x="3234" y="1965"/>
                </a:lnTo>
                <a:lnTo>
                  <a:pt x="3234" y="1965"/>
                </a:lnTo>
                <a:cubicBezTo>
                  <a:pt x="3234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51"/>
          <p:cNvSpPr>
            <a:spLocks noChangeArrowheads="1"/>
          </p:cNvSpPr>
          <p:nvPr/>
        </p:nvSpPr>
        <p:spPr bwMode="auto">
          <a:xfrm>
            <a:off x="9377623" y="1878501"/>
            <a:ext cx="3583673" cy="9958998"/>
          </a:xfrm>
          <a:custGeom>
            <a:avLst/>
            <a:gdLst>
              <a:gd name="T0" fmla="*/ 180 w 3234"/>
              <a:gd name="T1" fmla="*/ 0 h 8984"/>
              <a:gd name="T2" fmla="*/ 180 w 3234"/>
              <a:gd name="T3" fmla="*/ 0 h 8984"/>
              <a:gd name="T4" fmla="*/ 0 w 3234"/>
              <a:gd name="T5" fmla="*/ 197 h 8984"/>
              <a:gd name="T6" fmla="*/ 0 w 3234"/>
              <a:gd name="T7" fmla="*/ 5401 h 8984"/>
              <a:gd name="T8" fmla="*/ 0 w 3234"/>
              <a:gd name="T9" fmla="*/ 7221 h 8984"/>
              <a:gd name="T10" fmla="*/ 0 w 3234"/>
              <a:gd name="T11" fmla="*/ 8370 h 8984"/>
              <a:gd name="T12" fmla="*/ 0 w 3234"/>
              <a:gd name="T13" fmla="*/ 8370 h 8984"/>
              <a:gd name="T14" fmla="*/ 180 w 3234"/>
              <a:gd name="T15" fmla="*/ 8567 h 8984"/>
              <a:gd name="T16" fmla="*/ 511 w 3234"/>
              <a:gd name="T17" fmla="*/ 8567 h 8984"/>
              <a:gd name="T18" fmla="*/ 511 w 3234"/>
              <a:gd name="T19" fmla="*/ 8567 h 8984"/>
              <a:gd name="T20" fmla="*/ 622 w 3234"/>
              <a:gd name="T21" fmla="*/ 8610 h 8984"/>
              <a:gd name="T22" fmla="*/ 622 w 3234"/>
              <a:gd name="T23" fmla="*/ 8610 h 8984"/>
              <a:gd name="T24" fmla="*/ 1617 w 3234"/>
              <a:gd name="T25" fmla="*/ 8983 h 8984"/>
              <a:gd name="T26" fmla="*/ 1617 w 3234"/>
              <a:gd name="T27" fmla="*/ 8983 h 8984"/>
              <a:gd name="T28" fmla="*/ 2611 w 3234"/>
              <a:gd name="T29" fmla="*/ 8610 h 8984"/>
              <a:gd name="T30" fmla="*/ 2611 w 3234"/>
              <a:gd name="T31" fmla="*/ 8610 h 8984"/>
              <a:gd name="T32" fmla="*/ 2722 w 3234"/>
              <a:gd name="T33" fmla="*/ 8567 h 8984"/>
              <a:gd name="T34" fmla="*/ 3052 w 3234"/>
              <a:gd name="T35" fmla="*/ 8567 h 8984"/>
              <a:gd name="T36" fmla="*/ 3052 w 3234"/>
              <a:gd name="T37" fmla="*/ 8567 h 8984"/>
              <a:gd name="T38" fmla="*/ 3233 w 3234"/>
              <a:gd name="T39" fmla="*/ 8370 h 8984"/>
              <a:gd name="T40" fmla="*/ 3233 w 3234"/>
              <a:gd name="T41" fmla="*/ 7221 h 8984"/>
              <a:gd name="T42" fmla="*/ 3233 w 3234"/>
              <a:gd name="T43" fmla="*/ 5401 h 8984"/>
              <a:gd name="T44" fmla="*/ 3233 w 3234"/>
              <a:gd name="T45" fmla="*/ 197 h 8984"/>
              <a:gd name="T46" fmla="*/ 3233 w 3234"/>
              <a:gd name="T47" fmla="*/ 197 h 8984"/>
              <a:gd name="T48" fmla="*/ 3052 w 3234"/>
              <a:gd name="T49" fmla="*/ 0 h 8984"/>
              <a:gd name="T50" fmla="*/ 180 w 3234"/>
              <a:gd name="T51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34" h="8984">
                <a:moveTo>
                  <a:pt x="180" y="0"/>
                </a:moveTo>
                <a:lnTo>
                  <a:pt x="180" y="0"/>
                </a:lnTo>
                <a:cubicBezTo>
                  <a:pt x="80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0" y="8567"/>
                  <a:pt x="180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90" y="8583"/>
                  <a:pt x="622" y="8610"/>
                </a:cubicBezTo>
                <a:lnTo>
                  <a:pt x="622" y="8610"/>
                </a:lnTo>
                <a:cubicBezTo>
                  <a:pt x="896" y="8843"/>
                  <a:pt x="1241" y="8983"/>
                  <a:pt x="1617" y="8983"/>
                </a:cubicBezTo>
                <a:lnTo>
                  <a:pt x="1617" y="8983"/>
                </a:lnTo>
                <a:cubicBezTo>
                  <a:pt x="1992" y="8983"/>
                  <a:pt x="2338" y="8843"/>
                  <a:pt x="2611" y="8610"/>
                </a:cubicBezTo>
                <a:lnTo>
                  <a:pt x="2611" y="8610"/>
                </a:lnTo>
                <a:cubicBezTo>
                  <a:pt x="2643" y="8583"/>
                  <a:pt x="2682" y="8567"/>
                  <a:pt x="2722" y="8567"/>
                </a:cubicBezTo>
                <a:lnTo>
                  <a:pt x="3052" y="8567"/>
                </a:lnTo>
                <a:lnTo>
                  <a:pt x="3052" y="8567"/>
                </a:lnTo>
                <a:cubicBezTo>
                  <a:pt x="3152" y="8567"/>
                  <a:pt x="3233" y="8479"/>
                  <a:pt x="3233" y="8370"/>
                </a:cubicBezTo>
                <a:lnTo>
                  <a:pt x="3233" y="7221"/>
                </a:lnTo>
                <a:lnTo>
                  <a:pt x="3233" y="5401"/>
                </a:lnTo>
                <a:lnTo>
                  <a:pt x="3233" y="197"/>
                </a:lnTo>
                <a:lnTo>
                  <a:pt x="3233" y="197"/>
                </a:lnTo>
                <a:cubicBezTo>
                  <a:pt x="3233" y="89"/>
                  <a:pt x="3152" y="0"/>
                  <a:pt x="3052" y="0"/>
                </a:cubicBezTo>
                <a:lnTo>
                  <a:pt x="1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Freeform 252"/>
          <p:cNvSpPr>
            <a:spLocks noChangeArrowheads="1"/>
          </p:cNvSpPr>
          <p:nvPr/>
        </p:nvSpPr>
        <p:spPr bwMode="auto">
          <a:xfrm>
            <a:off x="9377623" y="1878501"/>
            <a:ext cx="3583673" cy="3974800"/>
          </a:xfrm>
          <a:custGeom>
            <a:avLst/>
            <a:gdLst>
              <a:gd name="T0" fmla="*/ 1617 w 3234"/>
              <a:gd name="T1" fmla="*/ 3582 h 3583"/>
              <a:gd name="T2" fmla="*/ 1617 w 3234"/>
              <a:gd name="T3" fmla="*/ 3582 h 3583"/>
              <a:gd name="T4" fmla="*/ 1617 w 3234"/>
              <a:gd name="T5" fmla="*/ 3582 h 3583"/>
              <a:gd name="T6" fmla="*/ 0 w 3234"/>
              <a:gd name="T7" fmla="*/ 1965 h 3583"/>
              <a:gd name="T8" fmla="*/ 0 w 3234"/>
              <a:gd name="T9" fmla="*/ 0 h 3583"/>
              <a:gd name="T10" fmla="*/ 3233 w 3234"/>
              <a:gd name="T11" fmla="*/ 0 h 3583"/>
              <a:gd name="T12" fmla="*/ 3233 w 3234"/>
              <a:gd name="T13" fmla="*/ 1965 h 3583"/>
              <a:gd name="T14" fmla="*/ 3233 w 3234"/>
              <a:gd name="T15" fmla="*/ 1965 h 3583"/>
              <a:gd name="T16" fmla="*/ 1617 w 3234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4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4" y="3582"/>
                  <a:pt x="0" y="2858"/>
                  <a:pt x="0" y="1965"/>
                </a:cubicBezTo>
                <a:lnTo>
                  <a:pt x="0" y="0"/>
                </a:lnTo>
                <a:lnTo>
                  <a:pt x="3233" y="0"/>
                </a:lnTo>
                <a:lnTo>
                  <a:pt x="3233" y="1965"/>
                </a:lnTo>
                <a:lnTo>
                  <a:pt x="3233" y="1965"/>
                </a:lnTo>
                <a:cubicBezTo>
                  <a:pt x="3233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54"/>
          <p:cNvSpPr>
            <a:spLocks noChangeArrowheads="1"/>
          </p:cNvSpPr>
          <p:nvPr/>
        </p:nvSpPr>
        <p:spPr bwMode="auto">
          <a:xfrm>
            <a:off x="13156858" y="1878501"/>
            <a:ext cx="3588563" cy="9958998"/>
          </a:xfrm>
          <a:custGeom>
            <a:avLst/>
            <a:gdLst>
              <a:gd name="T0" fmla="*/ 180 w 3235"/>
              <a:gd name="T1" fmla="*/ 0 h 8984"/>
              <a:gd name="T2" fmla="*/ 180 w 3235"/>
              <a:gd name="T3" fmla="*/ 0 h 8984"/>
              <a:gd name="T4" fmla="*/ 0 w 3235"/>
              <a:gd name="T5" fmla="*/ 197 h 8984"/>
              <a:gd name="T6" fmla="*/ 0 w 3235"/>
              <a:gd name="T7" fmla="*/ 5401 h 8984"/>
              <a:gd name="T8" fmla="*/ 0 w 3235"/>
              <a:gd name="T9" fmla="*/ 7221 h 8984"/>
              <a:gd name="T10" fmla="*/ 0 w 3235"/>
              <a:gd name="T11" fmla="*/ 8370 h 8984"/>
              <a:gd name="T12" fmla="*/ 0 w 3235"/>
              <a:gd name="T13" fmla="*/ 8370 h 8984"/>
              <a:gd name="T14" fmla="*/ 180 w 3235"/>
              <a:gd name="T15" fmla="*/ 8567 h 8984"/>
              <a:gd name="T16" fmla="*/ 511 w 3235"/>
              <a:gd name="T17" fmla="*/ 8567 h 8984"/>
              <a:gd name="T18" fmla="*/ 511 w 3235"/>
              <a:gd name="T19" fmla="*/ 8567 h 8984"/>
              <a:gd name="T20" fmla="*/ 621 w 3235"/>
              <a:gd name="T21" fmla="*/ 8610 h 8984"/>
              <a:gd name="T22" fmla="*/ 621 w 3235"/>
              <a:gd name="T23" fmla="*/ 8610 h 8984"/>
              <a:gd name="T24" fmla="*/ 1617 w 3235"/>
              <a:gd name="T25" fmla="*/ 8983 h 8984"/>
              <a:gd name="T26" fmla="*/ 1617 w 3235"/>
              <a:gd name="T27" fmla="*/ 8983 h 8984"/>
              <a:gd name="T28" fmla="*/ 1617 w 3235"/>
              <a:gd name="T29" fmla="*/ 8983 h 8984"/>
              <a:gd name="T30" fmla="*/ 2612 w 3235"/>
              <a:gd name="T31" fmla="*/ 8610 h 8984"/>
              <a:gd name="T32" fmla="*/ 2612 w 3235"/>
              <a:gd name="T33" fmla="*/ 8610 h 8984"/>
              <a:gd name="T34" fmla="*/ 2722 w 3235"/>
              <a:gd name="T35" fmla="*/ 8567 h 8984"/>
              <a:gd name="T36" fmla="*/ 3053 w 3235"/>
              <a:gd name="T37" fmla="*/ 8567 h 8984"/>
              <a:gd name="T38" fmla="*/ 3053 w 3235"/>
              <a:gd name="T39" fmla="*/ 8567 h 8984"/>
              <a:gd name="T40" fmla="*/ 3234 w 3235"/>
              <a:gd name="T41" fmla="*/ 8370 h 8984"/>
              <a:gd name="T42" fmla="*/ 3234 w 3235"/>
              <a:gd name="T43" fmla="*/ 7221 h 8984"/>
              <a:gd name="T44" fmla="*/ 3234 w 3235"/>
              <a:gd name="T45" fmla="*/ 5401 h 8984"/>
              <a:gd name="T46" fmla="*/ 3234 w 3235"/>
              <a:gd name="T47" fmla="*/ 197 h 8984"/>
              <a:gd name="T48" fmla="*/ 3234 w 3235"/>
              <a:gd name="T49" fmla="*/ 197 h 8984"/>
              <a:gd name="T50" fmla="*/ 3053 w 3235"/>
              <a:gd name="T51" fmla="*/ 0 h 8984"/>
              <a:gd name="T52" fmla="*/ 180 w 3235"/>
              <a:gd name="T53" fmla="*/ 0 h 8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35" h="8984">
                <a:moveTo>
                  <a:pt x="180" y="0"/>
                </a:moveTo>
                <a:lnTo>
                  <a:pt x="180" y="0"/>
                </a:lnTo>
                <a:cubicBezTo>
                  <a:pt x="81" y="0"/>
                  <a:pt x="0" y="89"/>
                  <a:pt x="0" y="197"/>
                </a:cubicBezTo>
                <a:lnTo>
                  <a:pt x="0" y="5401"/>
                </a:lnTo>
                <a:lnTo>
                  <a:pt x="0" y="7221"/>
                </a:lnTo>
                <a:lnTo>
                  <a:pt x="0" y="8370"/>
                </a:lnTo>
                <a:lnTo>
                  <a:pt x="0" y="8370"/>
                </a:lnTo>
                <a:cubicBezTo>
                  <a:pt x="0" y="8479"/>
                  <a:pt x="81" y="8567"/>
                  <a:pt x="180" y="8567"/>
                </a:cubicBezTo>
                <a:lnTo>
                  <a:pt x="511" y="8567"/>
                </a:lnTo>
                <a:lnTo>
                  <a:pt x="511" y="8567"/>
                </a:lnTo>
                <a:cubicBezTo>
                  <a:pt x="551" y="8567"/>
                  <a:pt x="589" y="8583"/>
                  <a:pt x="621" y="8610"/>
                </a:cubicBezTo>
                <a:lnTo>
                  <a:pt x="621" y="8610"/>
                </a:lnTo>
                <a:cubicBezTo>
                  <a:pt x="896" y="8843"/>
                  <a:pt x="1241" y="8983"/>
                  <a:pt x="1617" y="8983"/>
                </a:cubicBezTo>
                <a:lnTo>
                  <a:pt x="1617" y="8983"/>
                </a:lnTo>
                <a:lnTo>
                  <a:pt x="1617" y="8983"/>
                </a:lnTo>
                <a:cubicBezTo>
                  <a:pt x="1992" y="8983"/>
                  <a:pt x="2337" y="8843"/>
                  <a:pt x="2612" y="8610"/>
                </a:cubicBezTo>
                <a:lnTo>
                  <a:pt x="2612" y="8610"/>
                </a:lnTo>
                <a:cubicBezTo>
                  <a:pt x="2643" y="8583"/>
                  <a:pt x="2682" y="8567"/>
                  <a:pt x="2722" y="8567"/>
                </a:cubicBezTo>
                <a:lnTo>
                  <a:pt x="3053" y="8567"/>
                </a:lnTo>
                <a:lnTo>
                  <a:pt x="3053" y="8567"/>
                </a:lnTo>
                <a:cubicBezTo>
                  <a:pt x="3153" y="8567"/>
                  <a:pt x="3234" y="8479"/>
                  <a:pt x="3234" y="8370"/>
                </a:cubicBezTo>
                <a:lnTo>
                  <a:pt x="3234" y="7221"/>
                </a:lnTo>
                <a:lnTo>
                  <a:pt x="3234" y="5401"/>
                </a:lnTo>
                <a:lnTo>
                  <a:pt x="3234" y="197"/>
                </a:lnTo>
                <a:lnTo>
                  <a:pt x="3234" y="197"/>
                </a:lnTo>
                <a:cubicBezTo>
                  <a:pt x="3234" y="89"/>
                  <a:pt x="3153" y="0"/>
                  <a:pt x="3053" y="0"/>
                </a:cubicBezTo>
                <a:lnTo>
                  <a:pt x="18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55"/>
          <p:cNvSpPr>
            <a:spLocks noChangeArrowheads="1"/>
          </p:cNvSpPr>
          <p:nvPr/>
        </p:nvSpPr>
        <p:spPr bwMode="auto">
          <a:xfrm>
            <a:off x="13156858" y="1878501"/>
            <a:ext cx="3588563" cy="3974800"/>
          </a:xfrm>
          <a:custGeom>
            <a:avLst/>
            <a:gdLst>
              <a:gd name="T0" fmla="*/ 1617 w 3235"/>
              <a:gd name="T1" fmla="*/ 3582 h 3583"/>
              <a:gd name="T2" fmla="*/ 1617 w 3235"/>
              <a:gd name="T3" fmla="*/ 3582 h 3583"/>
              <a:gd name="T4" fmla="*/ 1617 w 3235"/>
              <a:gd name="T5" fmla="*/ 3582 h 3583"/>
              <a:gd name="T6" fmla="*/ 0 w 3235"/>
              <a:gd name="T7" fmla="*/ 1965 h 3583"/>
              <a:gd name="T8" fmla="*/ 0 w 3235"/>
              <a:gd name="T9" fmla="*/ 0 h 3583"/>
              <a:gd name="T10" fmla="*/ 3234 w 3235"/>
              <a:gd name="T11" fmla="*/ 0 h 3583"/>
              <a:gd name="T12" fmla="*/ 3234 w 3235"/>
              <a:gd name="T13" fmla="*/ 1965 h 3583"/>
              <a:gd name="T14" fmla="*/ 3234 w 3235"/>
              <a:gd name="T15" fmla="*/ 1965 h 3583"/>
              <a:gd name="T16" fmla="*/ 1617 w 3235"/>
              <a:gd name="T17" fmla="*/ 3582 h 3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35" h="3583">
                <a:moveTo>
                  <a:pt x="1617" y="3582"/>
                </a:moveTo>
                <a:lnTo>
                  <a:pt x="1617" y="3582"/>
                </a:lnTo>
                <a:lnTo>
                  <a:pt x="1617" y="3582"/>
                </a:lnTo>
                <a:cubicBezTo>
                  <a:pt x="723" y="3582"/>
                  <a:pt x="0" y="2858"/>
                  <a:pt x="0" y="1965"/>
                </a:cubicBezTo>
                <a:lnTo>
                  <a:pt x="0" y="0"/>
                </a:lnTo>
                <a:lnTo>
                  <a:pt x="3234" y="0"/>
                </a:lnTo>
                <a:lnTo>
                  <a:pt x="3234" y="1965"/>
                </a:lnTo>
                <a:lnTo>
                  <a:pt x="3234" y="1965"/>
                </a:lnTo>
                <a:cubicBezTo>
                  <a:pt x="3234" y="2858"/>
                  <a:pt x="2510" y="3582"/>
                  <a:pt x="1617" y="358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57"/>
          <p:cNvSpPr>
            <a:spLocks noChangeArrowheads="1"/>
          </p:cNvSpPr>
          <p:nvPr/>
        </p:nvSpPr>
        <p:spPr bwMode="auto">
          <a:xfrm>
            <a:off x="10629220" y="3042095"/>
            <a:ext cx="1080479" cy="1163594"/>
          </a:xfrm>
          <a:custGeom>
            <a:avLst/>
            <a:gdLst>
              <a:gd name="T0" fmla="*/ 796 w 975"/>
              <a:gd name="T1" fmla="*/ 834 h 1049"/>
              <a:gd name="T2" fmla="*/ 295 w 975"/>
              <a:gd name="T3" fmla="*/ 905 h 1049"/>
              <a:gd name="T4" fmla="*/ 204 w 975"/>
              <a:gd name="T5" fmla="*/ 688 h 1049"/>
              <a:gd name="T6" fmla="*/ 812 w 975"/>
              <a:gd name="T7" fmla="*/ 688 h 1049"/>
              <a:gd name="T8" fmla="*/ 819 w 975"/>
              <a:gd name="T9" fmla="*/ 687 h 1049"/>
              <a:gd name="T10" fmla="*/ 824 w 975"/>
              <a:gd name="T11" fmla="*/ 686 h 1049"/>
              <a:gd name="T12" fmla="*/ 830 w 975"/>
              <a:gd name="T13" fmla="*/ 684 h 1049"/>
              <a:gd name="T14" fmla="*/ 835 w 975"/>
              <a:gd name="T15" fmla="*/ 680 h 1049"/>
              <a:gd name="T16" fmla="*/ 839 w 975"/>
              <a:gd name="T17" fmla="*/ 675 h 1049"/>
              <a:gd name="T18" fmla="*/ 843 w 975"/>
              <a:gd name="T19" fmla="*/ 672 h 1049"/>
              <a:gd name="T20" fmla="*/ 846 w 975"/>
              <a:gd name="T21" fmla="*/ 665 h 1049"/>
              <a:gd name="T22" fmla="*/ 956 w 975"/>
              <a:gd name="T23" fmla="*/ 182 h 1049"/>
              <a:gd name="T24" fmla="*/ 957 w 975"/>
              <a:gd name="T25" fmla="*/ 178 h 1049"/>
              <a:gd name="T26" fmla="*/ 957 w 975"/>
              <a:gd name="T27" fmla="*/ 174 h 1049"/>
              <a:gd name="T28" fmla="*/ 956 w 975"/>
              <a:gd name="T29" fmla="*/ 168 h 1049"/>
              <a:gd name="T30" fmla="*/ 954 w 975"/>
              <a:gd name="T31" fmla="*/ 161 h 1049"/>
              <a:gd name="T32" fmla="*/ 952 w 975"/>
              <a:gd name="T33" fmla="*/ 157 h 1049"/>
              <a:gd name="T34" fmla="*/ 948 w 975"/>
              <a:gd name="T35" fmla="*/ 151 h 1049"/>
              <a:gd name="T36" fmla="*/ 945 w 975"/>
              <a:gd name="T37" fmla="*/ 147 h 1049"/>
              <a:gd name="T38" fmla="*/ 939 w 975"/>
              <a:gd name="T39" fmla="*/ 143 h 1049"/>
              <a:gd name="T40" fmla="*/ 934 w 975"/>
              <a:gd name="T41" fmla="*/ 141 h 1049"/>
              <a:gd name="T42" fmla="*/ 929 w 975"/>
              <a:gd name="T43" fmla="*/ 139 h 1049"/>
              <a:gd name="T44" fmla="*/ 924 w 975"/>
              <a:gd name="T45" fmla="*/ 139 h 1049"/>
              <a:gd name="T46" fmla="*/ 223 w 975"/>
              <a:gd name="T47" fmla="*/ 174 h 1049"/>
              <a:gd name="T48" fmla="*/ 177 w 975"/>
              <a:gd name="T49" fmla="*/ 29 h 1049"/>
              <a:gd name="T50" fmla="*/ 175 w 975"/>
              <a:gd name="T51" fmla="*/ 23 h 1049"/>
              <a:gd name="T52" fmla="*/ 172 w 975"/>
              <a:gd name="T53" fmla="*/ 18 h 1049"/>
              <a:gd name="T54" fmla="*/ 169 w 975"/>
              <a:gd name="T55" fmla="*/ 13 h 1049"/>
              <a:gd name="T56" fmla="*/ 164 w 975"/>
              <a:gd name="T57" fmla="*/ 8 h 1049"/>
              <a:gd name="T58" fmla="*/ 159 w 975"/>
              <a:gd name="T59" fmla="*/ 4 h 1049"/>
              <a:gd name="T60" fmla="*/ 153 w 975"/>
              <a:gd name="T61" fmla="*/ 2 h 1049"/>
              <a:gd name="T62" fmla="*/ 149 w 975"/>
              <a:gd name="T63" fmla="*/ 1 h 1049"/>
              <a:gd name="T64" fmla="*/ 142 w 975"/>
              <a:gd name="T65" fmla="*/ 0 h 1049"/>
              <a:gd name="T66" fmla="*/ 35 w 975"/>
              <a:gd name="T67" fmla="*/ 72 h 1049"/>
              <a:gd name="T68" fmla="*/ 182 w 975"/>
              <a:gd name="T69" fmla="*/ 617 h 1049"/>
              <a:gd name="T70" fmla="*/ 177 w 975"/>
              <a:gd name="T71" fmla="*/ 617 h 1049"/>
              <a:gd name="T72" fmla="*/ 170 w 975"/>
              <a:gd name="T73" fmla="*/ 620 h 1049"/>
              <a:gd name="T74" fmla="*/ 165 w 975"/>
              <a:gd name="T75" fmla="*/ 622 h 1049"/>
              <a:gd name="T76" fmla="*/ 159 w 975"/>
              <a:gd name="T77" fmla="*/ 626 h 1049"/>
              <a:gd name="T78" fmla="*/ 156 w 975"/>
              <a:gd name="T79" fmla="*/ 630 h 1049"/>
              <a:gd name="T80" fmla="*/ 61 w 975"/>
              <a:gd name="T81" fmla="*/ 779 h 1049"/>
              <a:gd name="T82" fmla="*/ 58 w 975"/>
              <a:gd name="T83" fmla="*/ 785 h 1049"/>
              <a:gd name="T84" fmla="*/ 56 w 975"/>
              <a:gd name="T85" fmla="*/ 790 h 1049"/>
              <a:gd name="T86" fmla="*/ 55 w 975"/>
              <a:gd name="T87" fmla="*/ 797 h 1049"/>
              <a:gd name="T88" fmla="*/ 56 w 975"/>
              <a:gd name="T89" fmla="*/ 801 h 1049"/>
              <a:gd name="T90" fmla="*/ 56 w 975"/>
              <a:gd name="T91" fmla="*/ 807 h 1049"/>
              <a:gd name="T92" fmla="*/ 58 w 975"/>
              <a:gd name="T93" fmla="*/ 813 h 1049"/>
              <a:gd name="T94" fmla="*/ 61 w 975"/>
              <a:gd name="T95" fmla="*/ 818 h 1049"/>
              <a:gd name="T96" fmla="*/ 65 w 975"/>
              <a:gd name="T97" fmla="*/ 823 h 1049"/>
              <a:gd name="T98" fmla="*/ 69 w 975"/>
              <a:gd name="T99" fmla="*/ 827 h 1049"/>
              <a:gd name="T100" fmla="*/ 73 w 975"/>
              <a:gd name="T101" fmla="*/ 829 h 1049"/>
              <a:gd name="T102" fmla="*/ 80 w 975"/>
              <a:gd name="T103" fmla="*/ 832 h 1049"/>
              <a:gd name="T104" fmla="*/ 84 w 975"/>
              <a:gd name="T105" fmla="*/ 833 h 1049"/>
              <a:gd name="T106" fmla="*/ 91 w 975"/>
              <a:gd name="T107" fmla="*/ 834 h 1049"/>
              <a:gd name="T108" fmla="*/ 508 w 975"/>
              <a:gd name="T109" fmla="*/ 905 h 1049"/>
              <a:gd name="T110" fmla="*/ 796 w 975"/>
              <a:gd name="T111" fmla="*/ 1048 h 1049"/>
              <a:gd name="T112" fmla="*/ 974 w 975"/>
              <a:gd name="T113" fmla="*/ 79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75" h="1049">
                <a:moveTo>
                  <a:pt x="866" y="905"/>
                </a:moveTo>
                <a:lnTo>
                  <a:pt x="866" y="905"/>
                </a:lnTo>
                <a:cubicBezTo>
                  <a:pt x="866" y="944"/>
                  <a:pt x="835" y="976"/>
                  <a:pt x="796" y="976"/>
                </a:cubicBezTo>
                <a:lnTo>
                  <a:pt x="796" y="976"/>
                </a:lnTo>
                <a:cubicBezTo>
                  <a:pt x="756" y="976"/>
                  <a:pt x="724" y="944"/>
                  <a:pt x="724" y="905"/>
                </a:cubicBezTo>
                <a:lnTo>
                  <a:pt x="724" y="905"/>
                </a:lnTo>
                <a:cubicBezTo>
                  <a:pt x="724" y="866"/>
                  <a:pt x="756" y="834"/>
                  <a:pt x="796" y="834"/>
                </a:cubicBezTo>
                <a:lnTo>
                  <a:pt x="796" y="834"/>
                </a:lnTo>
                <a:cubicBezTo>
                  <a:pt x="835" y="834"/>
                  <a:pt x="866" y="866"/>
                  <a:pt x="866" y="905"/>
                </a:cubicBezTo>
                <a:close/>
                <a:moveTo>
                  <a:pt x="436" y="905"/>
                </a:moveTo>
                <a:lnTo>
                  <a:pt x="436" y="905"/>
                </a:lnTo>
                <a:cubicBezTo>
                  <a:pt x="436" y="944"/>
                  <a:pt x="405" y="976"/>
                  <a:pt x="366" y="976"/>
                </a:cubicBezTo>
                <a:lnTo>
                  <a:pt x="366" y="976"/>
                </a:lnTo>
                <a:cubicBezTo>
                  <a:pt x="326" y="976"/>
                  <a:pt x="295" y="944"/>
                  <a:pt x="295" y="905"/>
                </a:cubicBezTo>
                <a:lnTo>
                  <a:pt x="295" y="905"/>
                </a:lnTo>
                <a:cubicBezTo>
                  <a:pt x="295" y="866"/>
                  <a:pt x="326" y="834"/>
                  <a:pt x="366" y="834"/>
                </a:cubicBezTo>
                <a:lnTo>
                  <a:pt x="366" y="834"/>
                </a:lnTo>
                <a:cubicBezTo>
                  <a:pt x="405" y="834"/>
                  <a:pt x="436" y="866"/>
                  <a:pt x="436" y="905"/>
                </a:cubicBezTo>
                <a:close/>
                <a:moveTo>
                  <a:pt x="938" y="763"/>
                </a:moveTo>
                <a:lnTo>
                  <a:pt x="156" y="763"/>
                </a:lnTo>
                <a:lnTo>
                  <a:pt x="204" y="688"/>
                </a:lnTo>
                <a:lnTo>
                  <a:pt x="258" y="688"/>
                </a:lnTo>
                <a:lnTo>
                  <a:pt x="258" y="688"/>
                </a:lnTo>
                <a:lnTo>
                  <a:pt x="258" y="688"/>
                </a:lnTo>
                <a:lnTo>
                  <a:pt x="258" y="688"/>
                </a:lnTo>
                <a:lnTo>
                  <a:pt x="258" y="688"/>
                </a:lnTo>
                <a:lnTo>
                  <a:pt x="812" y="688"/>
                </a:lnTo>
                <a:lnTo>
                  <a:pt x="812" y="688"/>
                </a:lnTo>
                <a:cubicBezTo>
                  <a:pt x="813" y="688"/>
                  <a:pt x="813" y="688"/>
                  <a:pt x="813" y="688"/>
                </a:cubicBezTo>
                <a:lnTo>
                  <a:pt x="813" y="688"/>
                </a:lnTo>
                <a:cubicBezTo>
                  <a:pt x="814" y="688"/>
                  <a:pt x="815" y="688"/>
                  <a:pt x="816" y="688"/>
                </a:cubicBezTo>
                <a:lnTo>
                  <a:pt x="816" y="688"/>
                </a:lnTo>
                <a:cubicBezTo>
                  <a:pt x="816" y="688"/>
                  <a:pt x="816" y="688"/>
                  <a:pt x="817" y="688"/>
                </a:cubicBezTo>
                <a:lnTo>
                  <a:pt x="817" y="688"/>
                </a:lnTo>
                <a:cubicBezTo>
                  <a:pt x="818" y="687"/>
                  <a:pt x="819" y="687"/>
                  <a:pt x="819" y="687"/>
                </a:cubicBezTo>
                <a:lnTo>
                  <a:pt x="819" y="687"/>
                </a:lnTo>
                <a:cubicBezTo>
                  <a:pt x="820" y="687"/>
                  <a:pt x="820" y="687"/>
                  <a:pt x="821" y="687"/>
                </a:cubicBezTo>
                <a:lnTo>
                  <a:pt x="821" y="687"/>
                </a:lnTo>
                <a:lnTo>
                  <a:pt x="822" y="687"/>
                </a:lnTo>
                <a:lnTo>
                  <a:pt x="822" y="687"/>
                </a:lnTo>
                <a:cubicBezTo>
                  <a:pt x="823" y="687"/>
                  <a:pt x="824" y="686"/>
                  <a:pt x="824" y="686"/>
                </a:cubicBezTo>
                <a:lnTo>
                  <a:pt x="824" y="686"/>
                </a:lnTo>
                <a:lnTo>
                  <a:pt x="825" y="686"/>
                </a:lnTo>
                <a:lnTo>
                  <a:pt x="825" y="686"/>
                </a:lnTo>
                <a:cubicBezTo>
                  <a:pt x="826" y="686"/>
                  <a:pt x="827" y="685"/>
                  <a:pt x="827" y="685"/>
                </a:cubicBezTo>
                <a:lnTo>
                  <a:pt x="827" y="685"/>
                </a:lnTo>
                <a:cubicBezTo>
                  <a:pt x="827" y="685"/>
                  <a:pt x="828" y="684"/>
                  <a:pt x="829" y="684"/>
                </a:cubicBezTo>
                <a:lnTo>
                  <a:pt x="829" y="684"/>
                </a:lnTo>
                <a:cubicBezTo>
                  <a:pt x="829" y="684"/>
                  <a:pt x="829" y="684"/>
                  <a:pt x="830" y="684"/>
                </a:cubicBezTo>
                <a:lnTo>
                  <a:pt x="830" y="684"/>
                </a:lnTo>
                <a:cubicBezTo>
                  <a:pt x="830" y="683"/>
                  <a:pt x="832" y="683"/>
                  <a:pt x="832" y="682"/>
                </a:cubicBezTo>
                <a:lnTo>
                  <a:pt x="832" y="682"/>
                </a:lnTo>
                <a:cubicBezTo>
                  <a:pt x="833" y="682"/>
                  <a:pt x="833" y="682"/>
                  <a:pt x="833" y="681"/>
                </a:cubicBezTo>
                <a:lnTo>
                  <a:pt x="833" y="681"/>
                </a:lnTo>
                <a:cubicBezTo>
                  <a:pt x="834" y="681"/>
                  <a:pt x="835" y="681"/>
                  <a:pt x="835" y="680"/>
                </a:cubicBezTo>
                <a:lnTo>
                  <a:pt x="835" y="680"/>
                </a:lnTo>
                <a:lnTo>
                  <a:pt x="836" y="679"/>
                </a:lnTo>
                <a:lnTo>
                  <a:pt x="836" y="679"/>
                </a:lnTo>
                <a:cubicBezTo>
                  <a:pt x="837" y="679"/>
                  <a:pt x="837" y="678"/>
                  <a:pt x="838" y="678"/>
                </a:cubicBezTo>
                <a:lnTo>
                  <a:pt x="838" y="678"/>
                </a:lnTo>
                <a:cubicBezTo>
                  <a:pt x="838" y="678"/>
                  <a:pt x="838" y="678"/>
                  <a:pt x="838" y="677"/>
                </a:cubicBezTo>
                <a:lnTo>
                  <a:pt x="838" y="677"/>
                </a:lnTo>
                <a:cubicBezTo>
                  <a:pt x="839" y="676"/>
                  <a:pt x="839" y="676"/>
                  <a:pt x="839" y="675"/>
                </a:cubicBezTo>
                <a:lnTo>
                  <a:pt x="839" y="675"/>
                </a:lnTo>
                <a:cubicBezTo>
                  <a:pt x="840" y="675"/>
                  <a:pt x="840" y="675"/>
                  <a:pt x="840" y="675"/>
                </a:cubicBezTo>
                <a:lnTo>
                  <a:pt x="840" y="675"/>
                </a:lnTo>
                <a:cubicBezTo>
                  <a:pt x="841" y="674"/>
                  <a:pt x="841" y="673"/>
                  <a:pt x="842" y="673"/>
                </a:cubicBezTo>
                <a:lnTo>
                  <a:pt x="842" y="673"/>
                </a:lnTo>
                <a:cubicBezTo>
                  <a:pt x="842" y="673"/>
                  <a:pt x="842" y="672"/>
                  <a:pt x="843" y="672"/>
                </a:cubicBezTo>
                <a:lnTo>
                  <a:pt x="843" y="672"/>
                </a:lnTo>
                <a:cubicBezTo>
                  <a:pt x="843" y="671"/>
                  <a:pt x="843" y="671"/>
                  <a:pt x="844" y="670"/>
                </a:cubicBezTo>
                <a:lnTo>
                  <a:pt x="844" y="670"/>
                </a:lnTo>
                <a:cubicBezTo>
                  <a:pt x="844" y="670"/>
                  <a:pt x="844" y="670"/>
                  <a:pt x="844" y="669"/>
                </a:cubicBezTo>
                <a:lnTo>
                  <a:pt x="844" y="669"/>
                </a:lnTo>
                <a:lnTo>
                  <a:pt x="845" y="667"/>
                </a:lnTo>
                <a:lnTo>
                  <a:pt x="845" y="667"/>
                </a:lnTo>
                <a:cubicBezTo>
                  <a:pt x="846" y="667"/>
                  <a:pt x="846" y="666"/>
                  <a:pt x="846" y="665"/>
                </a:cubicBezTo>
                <a:lnTo>
                  <a:pt x="846" y="665"/>
                </a:lnTo>
                <a:cubicBezTo>
                  <a:pt x="846" y="665"/>
                  <a:pt x="846" y="664"/>
                  <a:pt x="847" y="663"/>
                </a:cubicBezTo>
                <a:lnTo>
                  <a:pt x="847" y="663"/>
                </a:lnTo>
                <a:cubicBezTo>
                  <a:pt x="847" y="662"/>
                  <a:pt x="847" y="662"/>
                  <a:pt x="847" y="662"/>
                </a:cubicBezTo>
                <a:lnTo>
                  <a:pt x="847" y="662"/>
                </a:lnTo>
                <a:cubicBezTo>
                  <a:pt x="848" y="661"/>
                  <a:pt x="848" y="660"/>
                  <a:pt x="848" y="660"/>
                </a:cubicBezTo>
                <a:lnTo>
                  <a:pt x="956" y="182"/>
                </a:lnTo>
                <a:lnTo>
                  <a:pt x="956" y="182"/>
                </a:lnTo>
                <a:lnTo>
                  <a:pt x="956" y="182"/>
                </a:lnTo>
                <a:lnTo>
                  <a:pt x="956" y="182"/>
                </a:lnTo>
                <a:cubicBezTo>
                  <a:pt x="956" y="182"/>
                  <a:pt x="956" y="181"/>
                  <a:pt x="957" y="180"/>
                </a:cubicBezTo>
                <a:lnTo>
                  <a:pt x="957" y="180"/>
                </a:lnTo>
                <a:cubicBezTo>
                  <a:pt x="957" y="180"/>
                  <a:pt x="957" y="179"/>
                  <a:pt x="957" y="178"/>
                </a:cubicBezTo>
                <a:lnTo>
                  <a:pt x="957" y="178"/>
                </a:lnTo>
                <a:lnTo>
                  <a:pt x="957" y="177"/>
                </a:lnTo>
                <a:lnTo>
                  <a:pt x="957" y="177"/>
                </a:lnTo>
                <a:cubicBezTo>
                  <a:pt x="957" y="176"/>
                  <a:pt x="957" y="176"/>
                  <a:pt x="957" y="175"/>
                </a:cubicBezTo>
                <a:lnTo>
                  <a:pt x="957" y="175"/>
                </a:lnTo>
                <a:lnTo>
                  <a:pt x="957" y="174"/>
                </a:lnTo>
                <a:lnTo>
                  <a:pt x="957" y="174"/>
                </a:lnTo>
                <a:lnTo>
                  <a:pt x="957" y="174"/>
                </a:lnTo>
                <a:lnTo>
                  <a:pt x="957" y="174"/>
                </a:lnTo>
                <a:cubicBezTo>
                  <a:pt x="957" y="172"/>
                  <a:pt x="957" y="172"/>
                  <a:pt x="957" y="171"/>
                </a:cubicBezTo>
                <a:lnTo>
                  <a:pt x="957" y="171"/>
                </a:lnTo>
                <a:lnTo>
                  <a:pt x="957" y="170"/>
                </a:lnTo>
                <a:lnTo>
                  <a:pt x="957" y="170"/>
                </a:lnTo>
                <a:cubicBezTo>
                  <a:pt x="957" y="169"/>
                  <a:pt x="956" y="168"/>
                  <a:pt x="956" y="168"/>
                </a:cubicBezTo>
                <a:lnTo>
                  <a:pt x="956" y="168"/>
                </a:lnTo>
                <a:cubicBezTo>
                  <a:pt x="956" y="167"/>
                  <a:pt x="956" y="166"/>
                  <a:pt x="956" y="166"/>
                </a:cubicBezTo>
                <a:lnTo>
                  <a:pt x="956" y="166"/>
                </a:lnTo>
                <a:lnTo>
                  <a:pt x="956" y="165"/>
                </a:lnTo>
                <a:lnTo>
                  <a:pt x="956" y="165"/>
                </a:lnTo>
                <a:cubicBezTo>
                  <a:pt x="956" y="164"/>
                  <a:pt x="955" y="163"/>
                  <a:pt x="955" y="163"/>
                </a:cubicBezTo>
                <a:lnTo>
                  <a:pt x="955" y="163"/>
                </a:lnTo>
                <a:cubicBezTo>
                  <a:pt x="955" y="162"/>
                  <a:pt x="954" y="161"/>
                  <a:pt x="954" y="161"/>
                </a:cubicBezTo>
                <a:lnTo>
                  <a:pt x="954" y="161"/>
                </a:lnTo>
                <a:cubicBezTo>
                  <a:pt x="954" y="160"/>
                  <a:pt x="954" y="160"/>
                  <a:pt x="954" y="159"/>
                </a:cubicBezTo>
                <a:lnTo>
                  <a:pt x="954" y="159"/>
                </a:lnTo>
                <a:cubicBezTo>
                  <a:pt x="953" y="159"/>
                  <a:pt x="953" y="159"/>
                  <a:pt x="953" y="158"/>
                </a:cubicBezTo>
                <a:lnTo>
                  <a:pt x="953" y="158"/>
                </a:lnTo>
                <a:cubicBezTo>
                  <a:pt x="953" y="157"/>
                  <a:pt x="953" y="157"/>
                  <a:pt x="952" y="157"/>
                </a:cubicBezTo>
                <a:lnTo>
                  <a:pt x="952" y="157"/>
                </a:lnTo>
                <a:cubicBezTo>
                  <a:pt x="952" y="156"/>
                  <a:pt x="951" y="155"/>
                  <a:pt x="951" y="155"/>
                </a:cubicBezTo>
                <a:lnTo>
                  <a:pt x="951" y="155"/>
                </a:lnTo>
                <a:cubicBezTo>
                  <a:pt x="951" y="155"/>
                  <a:pt x="951" y="154"/>
                  <a:pt x="950" y="154"/>
                </a:cubicBezTo>
                <a:lnTo>
                  <a:pt x="950" y="154"/>
                </a:lnTo>
                <a:cubicBezTo>
                  <a:pt x="950" y="153"/>
                  <a:pt x="950" y="153"/>
                  <a:pt x="949" y="152"/>
                </a:cubicBezTo>
                <a:lnTo>
                  <a:pt x="949" y="152"/>
                </a:lnTo>
                <a:lnTo>
                  <a:pt x="948" y="151"/>
                </a:lnTo>
                <a:lnTo>
                  <a:pt x="948" y="151"/>
                </a:lnTo>
                <a:cubicBezTo>
                  <a:pt x="948" y="150"/>
                  <a:pt x="947" y="150"/>
                  <a:pt x="947" y="150"/>
                </a:cubicBezTo>
                <a:lnTo>
                  <a:pt x="947" y="150"/>
                </a:lnTo>
                <a:cubicBezTo>
                  <a:pt x="947" y="149"/>
                  <a:pt x="947" y="149"/>
                  <a:pt x="946" y="149"/>
                </a:cubicBezTo>
                <a:lnTo>
                  <a:pt x="946" y="149"/>
                </a:lnTo>
                <a:cubicBezTo>
                  <a:pt x="945" y="148"/>
                  <a:pt x="945" y="147"/>
                  <a:pt x="945" y="147"/>
                </a:cubicBezTo>
                <a:lnTo>
                  <a:pt x="945" y="147"/>
                </a:lnTo>
                <a:cubicBezTo>
                  <a:pt x="944" y="147"/>
                  <a:pt x="944" y="147"/>
                  <a:pt x="944" y="146"/>
                </a:cubicBezTo>
                <a:lnTo>
                  <a:pt x="944" y="146"/>
                </a:lnTo>
                <a:cubicBezTo>
                  <a:pt x="943" y="146"/>
                  <a:pt x="942" y="146"/>
                  <a:pt x="942" y="145"/>
                </a:cubicBezTo>
                <a:lnTo>
                  <a:pt x="942" y="145"/>
                </a:lnTo>
                <a:cubicBezTo>
                  <a:pt x="941" y="145"/>
                  <a:pt x="941" y="144"/>
                  <a:pt x="940" y="144"/>
                </a:cubicBezTo>
                <a:lnTo>
                  <a:pt x="940" y="144"/>
                </a:lnTo>
                <a:cubicBezTo>
                  <a:pt x="940" y="144"/>
                  <a:pt x="939" y="144"/>
                  <a:pt x="939" y="143"/>
                </a:cubicBezTo>
                <a:lnTo>
                  <a:pt x="939" y="143"/>
                </a:lnTo>
                <a:cubicBezTo>
                  <a:pt x="938" y="143"/>
                  <a:pt x="938" y="143"/>
                  <a:pt x="937" y="143"/>
                </a:cubicBezTo>
                <a:lnTo>
                  <a:pt x="937" y="143"/>
                </a:lnTo>
                <a:cubicBezTo>
                  <a:pt x="937" y="142"/>
                  <a:pt x="936" y="142"/>
                  <a:pt x="935" y="142"/>
                </a:cubicBezTo>
                <a:lnTo>
                  <a:pt x="935" y="142"/>
                </a:lnTo>
                <a:cubicBezTo>
                  <a:pt x="935" y="141"/>
                  <a:pt x="934" y="141"/>
                  <a:pt x="934" y="141"/>
                </a:cubicBezTo>
                <a:lnTo>
                  <a:pt x="934" y="141"/>
                </a:lnTo>
                <a:cubicBezTo>
                  <a:pt x="933" y="141"/>
                  <a:pt x="933" y="141"/>
                  <a:pt x="933" y="141"/>
                </a:cubicBezTo>
                <a:lnTo>
                  <a:pt x="933" y="141"/>
                </a:lnTo>
                <a:cubicBezTo>
                  <a:pt x="932" y="140"/>
                  <a:pt x="931" y="140"/>
                  <a:pt x="930" y="140"/>
                </a:cubicBezTo>
                <a:lnTo>
                  <a:pt x="930" y="140"/>
                </a:lnTo>
                <a:cubicBezTo>
                  <a:pt x="930" y="139"/>
                  <a:pt x="929" y="139"/>
                  <a:pt x="929" y="139"/>
                </a:cubicBezTo>
                <a:lnTo>
                  <a:pt x="929" y="139"/>
                </a:lnTo>
                <a:lnTo>
                  <a:pt x="929" y="139"/>
                </a:lnTo>
                <a:lnTo>
                  <a:pt x="929" y="139"/>
                </a:lnTo>
                <a:cubicBezTo>
                  <a:pt x="928" y="139"/>
                  <a:pt x="928" y="139"/>
                  <a:pt x="927" y="139"/>
                </a:cubicBezTo>
                <a:lnTo>
                  <a:pt x="927" y="139"/>
                </a:lnTo>
                <a:cubicBezTo>
                  <a:pt x="926" y="139"/>
                  <a:pt x="926" y="139"/>
                  <a:pt x="925" y="139"/>
                </a:cubicBezTo>
                <a:lnTo>
                  <a:pt x="925" y="139"/>
                </a:lnTo>
                <a:cubicBezTo>
                  <a:pt x="924" y="139"/>
                  <a:pt x="924" y="139"/>
                  <a:pt x="924" y="139"/>
                </a:cubicBezTo>
                <a:lnTo>
                  <a:pt x="924" y="139"/>
                </a:lnTo>
                <a:cubicBezTo>
                  <a:pt x="923" y="139"/>
                  <a:pt x="922" y="139"/>
                  <a:pt x="922" y="139"/>
                </a:cubicBezTo>
                <a:lnTo>
                  <a:pt x="922" y="139"/>
                </a:lnTo>
                <a:lnTo>
                  <a:pt x="922" y="139"/>
                </a:lnTo>
                <a:lnTo>
                  <a:pt x="258" y="139"/>
                </a:lnTo>
                <a:lnTo>
                  <a:pt x="258" y="139"/>
                </a:lnTo>
                <a:cubicBezTo>
                  <a:pt x="239" y="139"/>
                  <a:pt x="223" y="155"/>
                  <a:pt x="223" y="174"/>
                </a:cubicBezTo>
                <a:lnTo>
                  <a:pt x="223" y="174"/>
                </a:lnTo>
                <a:cubicBezTo>
                  <a:pt x="223" y="194"/>
                  <a:pt x="239" y="210"/>
                  <a:pt x="258" y="210"/>
                </a:cubicBezTo>
                <a:lnTo>
                  <a:pt x="876" y="210"/>
                </a:lnTo>
                <a:lnTo>
                  <a:pt x="784" y="617"/>
                </a:lnTo>
                <a:lnTo>
                  <a:pt x="288" y="617"/>
                </a:lnTo>
                <a:lnTo>
                  <a:pt x="177" y="29"/>
                </a:lnTo>
                <a:lnTo>
                  <a:pt x="177" y="29"/>
                </a:lnTo>
                <a:lnTo>
                  <a:pt x="177" y="29"/>
                </a:lnTo>
                <a:lnTo>
                  <a:pt x="177" y="29"/>
                </a:lnTo>
                <a:cubicBezTo>
                  <a:pt x="177" y="28"/>
                  <a:pt x="177" y="27"/>
                  <a:pt x="176" y="26"/>
                </a:cubicBezTo>
                <a:lnTo>
                  <a:pt x="176" y="26"/>
                </a:lnTo>
                <a:cubicBezTo>
                  <a:pt x="176" y="26"/>
                  <a:pt x="176" y="26"/>
                  <a:pt x="176" y="25"/>
                </a:cubicBezTo>
                <a:lnTo>
                  <a:pt x="176" y="25"/>
                </a:lnTo>
                <a:cubicBezTo>
                  <a:pt x="176" y="24"/>
                  <a:pt x="176" y="24"/>
                  <a:pt x="175" y="23"/>
                </a:cubicBezTo>
                <a:lnTo>
                  <a:pt x="175" y="23"/>
                </a:lnTo>
                <a:lnTo>
                  <a:pt x="175" y="22"/>
                </a:lnTo>
                <a:lnTo>
                  <a:pt x="175" y="22"/>
                </a:lnTo>
                <a:cubicBezTo>
                  <a:pt x="174" y="21"/>
                  <a:pt x="174" y="21"/>
                  <a:pt x="173" y="20"/>
                </a:cubicBezTo>
                <a:lnTo>
                  <a:pt x="173" y="20"/>
                </a:lnTo>
                <a:lnTo>
                  <a:pt x="173" y="19"/>
                </a:lnTo>
                <a:lnTo>
                  <a:pt x="173" y="19"/>
                </a:lnTo>
                <a:cubicBezTo>
                  <a:pt x="173" y="18"/>
                  <a:pt x="173" y="18"/>
                  <a:pt x="172" y="18"/>
                </a:cubicBezTo>
                <a:lnTo>
                  <a:pt x="172" y="18"/>
                </a:lnTo>
                <a:cubicBezTo>
                  <a:pt x="172" y="17"/>
                  <a:pt x="172" y="16"/>
                  <a:pt x="171" y="16"/>
                </a:cubicBezTo>
                <a:lnTo>
                  <a:pt x="171" y="16"/>
                </a:lnTo>
                <a:cubicBezTo>
                  <a:pt x="171" y="15"/>
                  <a:pt x="171" y="15"/>
                  <a:pt x="171" y="15"/>
                </a:cubicBezTo>
                <a:lnTo>
                  <a:pt x="171" y="15"/>
                </a:lnTo>
                <a:cubicBezTo>
                  <a:pt x="171" y="14"/>
                  <a:pt x="170" y="14"/>
                  <a:pt x="169" y="13"/>
                </a:cubicBezTo>
                <a:lnTo>
                  <a:pt x="169" y="13"/>
                </a:lnTo>
                <a:lnTo>
                  <a:pt x="169" y="12"/>
                </a:lnTo>
                <a:lnTo>
                  <a:pt x="169" y="12"/>
                </a:lnTo>
                <a:cubicBezTo>
                  <a:pt x="168" y="12"/>
                  <a:pt x="167" y="11"/>
                  <a:pt x="167" y="10"/>
                </a:cubicBezTo>
                <a:lnTo>
                  <a:pt x="167" y="10"/>
                </a:lnTo>
                <a:cubicBezTo>
                  <a:pt x="167" y="10"/>
                  <a:pt x="166" y="10"/>
                  <a:pt x="166" y="9"/>
                </a:cubicBezTo>
                <a:lnTo>
                  <a:pt x="166" y="9"/>
                </a:lnTo>
                <a:cubicBezTo>
                  <a:pt x="165" y="9"/>
                  <a:pt x="165" y="9"/>
                  <a:pt x="164" y="8"/>
                </a:cubicBezTo>
                <a:lnTo>
                  <a:pt x="164" y="8"/>
                </a:lnTo>
                <a:cubicBezTo>
                  <a:pt x="164" y="7"/>
                  <a:pt x="163" y="7"/>
                  <a:pt x="162" y="7"/>
                </a:cubicBezTo>
                <a:lnTo>
                  <a:pt x="162" y="7"/>
                </a:lnTo>
                <a:cubicBezTo>
                  <a:pt x="162" y="6"/>
                  <a:pt x="162" y="6"/>
                  <a:pt x="162" y="6"/>
                </a:cubicBezTo>
                <a:lnTo>
                  <a:pt x="162" y="6"/>
                </a:lnTo>
                <a:cubicBezTo>
                  <a:pt x="161" y="5"/>
                  <a:pt x="160" y="5"/>
                  <a:pt x="159" y="4"/>
                </a:cubicBezTo>
                <a:lnTo>
                  <a:pt x="159" y="4"/>
                </a:lnTo>
                <a:lnTo>
                  <a:pt x="159" y="4"/>
                </a:lnTo>
                <a:lnTo>
                  <a:pt x="159" y="4"/>
                </a:lnTo>
                <a:cubicBezTo>
                  <a:pt x="158" y="4"/>
                  <a:pt x="157" y="3"/>
                  <a:pt x="156" y="3"/>
                </a:cubicBezTo>
                <a:lnTo>
                  <a:pt x="156" y="3"/>
                </a:lnTo>
                <a:lnTo>
                  <a:pt x="156" y="3"/>
                </a:lnTo>
                <a:lnTo>
                  <a:pt x="156" y="3"/>
                </a:lnTo>
                <a:cubicBezTo>
                  <a:pt x="155" y="3"/>
                  <a:pt x="154" y="3"/>
                  <a:pt x="153" y="2"/>
                </a:cubicBezTo>
                <a:lnTo>
                  <a:pt x="153" y="2"/>
                </a:lnTo>
                <a:cubicBezTo>
                  <a:pt x="153" y="2"/>
                  <a:pt x="153" y="2"/>
                  <a:pt x="152" y="2"/>
                </a:cubicBezTo>
                <a:lnTo>
                  <a:pt x="152" y="2"/>
                </a:lnTo>
                <a:cubicBezTo>
                  <a:pt x="152" y="1"/>
                  <a:pt x="151" y="1"/>
                  <a:pt x="150" y="1"/>
                </a:cubicBezTo>
                <a:lnTo>
                  <a:pt x="150" y="1"/>
                </a:lnTo>
                <a:cubicBezTo>
                  <a:pt x="150" y="1"/>
                  <a:pt x="150" y="1"/>
                  <a:pt x="149" y="1"/>
                </a:cubicBezTo>
                <a:lnTo>
                  <a:pt x="149" y="1"/>
                </a:lnTo>
                <a:cubicBezTo>
                  <a:pt x="148" y="1"/>
                  <a:pt x="148" y="1"/>
                  <a:pt x="148" y="1"/>
                </a:cubicBezTo>
                <a:lnTo>
                  <a:pt x="148" y="1"/>
                </a:lnTo>
                <a:cubicBezTo>
                  <a:pt x="147" y="0"/>
                  <a:pt x="146" y="0"/>
                  <a:pt x="145" y="0"/>
                </a:cubicBezTo>
                <a:lnTo>
                  <a:pt x="145" y="0"/>
                </a:lnTo>
                <a:cubicBezTo>
                  <a:pt x="145" y="0"/>
                  <a:pt x="145" y="0"/>
                  <a:pt x="144" y="0"/>
                </a:cubicBezTo>
                <a:lnTo>
                  <a:pt x="144" y="0"/>
                </a:lnTo>
                <a:cubicBezTo>
                  <a:pt x="143" y="0"/>
                  <a:pt x="142" y="0"/>
                  <a:pt x="142" y="0"/>
                </a:cubicBezTo>
                <a:lnTo>
                  <a:pt x="142" y="0"/>
                </a:lnTo>
                <a:lnTo>
                  <a:pt x="142" y="0"/>
                </a:ln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6"/>
                  <a:pt x="16" y="72"/>
                  <a:pt x="35" y="72"/>
                </a:cubicBezTo>
                <a:lnTo>
                  <a:pt x="112" y="72"/>
                </a:lnTo>
                <a:lnTo>
                  <a:pt x="215" y="617"/>
                </a:lnTo>
                <a:lnTo>
                  <a:pt x="184" y="617"/>
                </a:lnTo>
                <a:lnTo>
                  <a:pt x="184" y="617"/>
                </a:lnTo>
                <a:lnTo>
                  <a:pt x="184" y="617"/>
                </a:lnTo>
                <a:lnTo>
                  <a:pt x="184" y="617"/>
                </a:lnTo>
                <a:cubicBezTo>
                  <a:pt x="183" y="617"/>
                  <a:pt x="183" y="617"/>
                  <a:pt x="182" y="617"/>
                </a:cubicBezTo>
                <a:lnTo>
                  <a:pt x="182" y="617"/>
                </a:lnTo>
                <a:cubicBezTo>
                  <a:pt x="182" y="617"/>
                  <a:pt x="181" y="617"/>
                  <a:pt x="180" y="617"/>
                </a:cubicBezTo>
                <a:lnTo>
                  <a:pt x="180" y="617"/>
                </a:lnTo>
                <a:cubicBezTo>
                  <a:pt x="180" y="617"/>
                  <a:pt x="179" y="617"/>
                  <a:pt x="178" y="617"/>
                </a:cubicBezTo>
                <a:lnTo>
                  <a:pt x="178" y="617"/>
                </a:lnTo>
                <a:lnTo>
                  <a:pt x="177" y="617"/>
                </a:lnTo>
                <a:lnTo>
                  <a:pt x="177" y="617"/>
                </a:lnTo>
                <a:cubicBezTo>
                  <a:pt x="176" y="617"/>
                  <a:pt x="176" y="618"/>
                  <a:pt x="176" y="618"/>
                </a:cubicBezTo>
                <a:lnTo>
                  <a:pt x="176" y="618"/>
                </a:lnTo>
                <a:cubicBezTo>
                  <a:pt x="175" y="618"/>
                  <a:pt x="174" y="618"/>
                  <a:pt x="173" y="618"/>
                </a:cubicBezTo>
                <a:lnTo>
                  <a:pt x="173" y="618"/>
                </a:lnTo>
                <a:cubicBezTo>
                  <a:pt x="173" y="618"/>
                  <a:pt x="173" y="618"/>
                  <a:pt x="172" y="618"/>
                </a:cubicBezTo>
                <a:lnTo>
                  <a:pt x="172" y="618"/>
                </a:lnTo>
                <a:cubicBezTo>
                  <a:pt x="172" y="619"/>
                  <a:pt x="171" y="619"/>
                  <a:pt x="170" y="620"/>
                </a:cubicBezTo>
                <a:lnTo>
                  <a:pt x="170" y="620"/>
                </a:lnTo>
                <a:lnTo>
                  <a:pt x="169" y="620"/>
                </a:lnTo>
                <a:lnTo>
                  <a:pt x="169" y="620"/>
                </a:lnTo>
                <a:cubicBezTo>
                  <a:pt x="168" y="620"/>
                  <a:pt x="167" y="621"/>
                  <a:pt x="167" y="621"/>
                </a:cubicBezTo>
                <a:lnTo>
                  <a:pt x="167" y="621"/>
                </a:lnTo>
                <a:cubicBezTo>
                  <a:pt x="166" y="621"/>
                  <a:pt x="166" y="621"/>
                  <a:pt x="165" y="622"/>
                </a:cubicBezTo>
                <a:lnTo>
                  <a:pt x="165" y="622"/>
                </a:lnTo>
                <a:lnTo>
                  <a:pt x="164" y="623"/>
                </a:lnTo>
                <a:lnTo>
                  <a:pt x="164" y="623"/>
                </a:lnTo>
                <a:cubicBezTo>
                  <a:pt x="163" y="623"/>
                  <a:pt x="163" y="624"/>
                  <a:pt x="162" y="624"/>
                </a:cubicBezTo>
                <a:lnTo>
                  <a:pt x="162" y="624"/>
                </a:lnTo>
                <a:lnTo>
                  <a:pt x="161" y="624"/>
                </a:lnTo>
                <a:lnTo>
                  <a:pt x="161" y="624"/>
                </a:lnTo>
                <a:cubicBezTo>
                  <a:pt x="161" y="625"/>
                  <a:pt x="160" y="626"/>
                  <a:pt x="159" y="626"/>
                </a:cubicBezTo>
                <a:lnTo>
                  <a:pt x="159" y="626"/>
                </a:lnTo>
                <a:lnTo>
                  <a:pt x="159" y="627"/>
                </a:lnTo>
                <a:lnTo>
                  <a:pt x="159" y="627"/>
                </a:lnTo>
                <a:cubicBezTo>
                  <a:pt x="158" y="627"/>
                  <a:pt x="158" y="628"/>
                  <a:pt x="158" y="629"/>
                </a:cubicBezTo>
                <a:lnTo>
                  <a:pt x="158" y="629"/>
                </a:lnTo>
                <a:cubicBezTo>
                  <a:pt x="157" y="629"/>
                  <a:pt x="157" y="629"/>
                  <a:pt x="156" y="630"/>
                </a:cubicBezTo>
                <a:lnTo>
                  <a:pt x="156" y="630"/>
                </a:lnTo>
                <a:cubicBezTo>
                  <a:pt x="156" y="630"/>
                  <a:pt x="156" y="631"/>
                  <a:pt x="155" y="631"/>
                </a:cubicBezTo>
                <a:lnTo>
                  <a:pt x="155" y="631"/>
                </a:lnTo>
                <a:cubicBezTo>
                  <a:pt x="155" y="632"/>
                  <a:pt x="155" y="632"/>
                  <a:pt x="154" y="632"/>
                </a:cubicBezTo>
                <a:lnTo>
                  <a:pt x="154" y="632"/>
                </a:lnTo>
                <a:cubicBezTo>
                  <a:pt x="154" y="633"/>
                  <a:pt x="154" y="633"/>
                  <a:pt x="154" y="633"/>
                </a:cubicBezTo>
                <a:lnTo>
                  <a:pt x="61" y="779"/>
                </a:lnTo>
                <a:lnTo>
                  <a:pt x="61" y="779"/>
                </a:lnTo>
                <a:lnTo>
                  <a:pt x="61" y="780"/>
                </a:lnTo>
                <a:lnTo>
                  <a:pt x="61" y="780"/>
                </a:lnTo>
                <a:cubicBezTo>
                  <a:pt x="60" y="780"/>
                  <a:pt x="60" y="781"/>
                  <a:pt x="59" y="781"/>
                </a:cubicBezTo>
                <a:lnTo>
                  <a:pt x="59" y="781"/>
                </a:lnTo>
                <a:cubicBezTo>
                  <a:pt x="59" y="782"/>
                  <a:pt x="58" y="783"/>
                  <a:pt x="58" y="784"/>
                </a:cubicBezTo>
                <a:lnTo>
                  <a:pt x="58" y="784"/>
                </a:lnTo>
                <a:lnTo>
                  <a:pt x="58" y="785"/>
                </a:lnTo>
                <a:lnTo>
                  <a:pt x="58" y="785"/>
                </a:lnTo>
                <a:cubicBezTo>
                  <a:pt x="57" y="785"/>
                  <a:pt x="57" y="786"/>
                  <a:pt x="57" y="786"/>
                </a:cubicBezTo>
                <a:lnTo>
                  <a:pt x="57" y="786"/>
                </a:lnTo>
                <a:cubicBezTo>
                  <a:pt x="57" y="787"/>
                  <a:pt x="57" y="788"/>
                  <a:pt x="57" y="788"/>
                </a:cubicBezTo>
                <a:lnTo>
                  <a:pt x="57" y="788"/>
                </a:lnTo>
                <a:cubicBezTo>
                  <a:pt x="56" y="789"/>
                  <a:pt x="56" y="790"/>
                  <a:pt x="56" y="790"/>
                </a:cubicBezTo>
                <a:lnTo>
                  <a:pt x="56" y="790"/>
                </a:lnTo>
                <a:cubicBezTo>
                  <a:pt x="56" y="791"/>
                  <a:pt x="56" y="791"/>
                  <a:pt x="56" y="791"/>
                </a:cubicBezTo>
                <a:lnTo>
                  <a:pt x="56" y="791"/>
                </a:lnTo>
                <a:cubicBezTo>
                  <a:pt x="56" y="793"/>
                  <a:pt x="56" y="793"/>
                  <a:pt x="56" y="794"/>
                </a:cubicBezTo>
                <a:lnTo>
                  <a:pt x="56" y="794"/>
                </a:lnTo>
                <a:cubicBezTo>
                  <a:pt x="56" y="794"/>
                  <a:pt x="56" y="794"/>
                  <a:pt x="56" y="795"/>
                </a:cubicBezTo>
                <a:lnTo>
                  <a:pt x="56" y="795"/>
                </a:lnTo>
                <a:cubicBezTo>
                  <a:pt x="56" y="796"/>
                  <a:pt x="55" y="797"/>
                  <a:pt x="55" y="797"/>
                </a:cubicBezTo>
                <a:lnTo>
                  <a:pt x="55" y="797"/>
                </a:lnTo>
                <a:lnTo>
                  <a:pt x="55" y="798"/>
                </a:lnTo>
                <a:lnTo>
                  <a:pt x="55" y="798"/>
                </a:lnTo>
                <a:cubicBezTo>
                  <a:pt x="55" y="799"/>
                  <a:pt x="55" y="799"/>
                  <a:pt x="55" y="799"/>
                </a:cubicBezTo>
                <a:lnTo>
                  <a:pt x="55" y="799"/>
                </a:lnTo>
                <a:cubicBezTo>
                  <a:pt x="55" y="799"/>
                  <a:pt x="55" y="800"/>
                  <a:pt x="56" y="801"/>
                </a:cubicBezTo>
                <a:lnTo>
                  <a:pt x="56" y="801"/>
                </a:lnTo>
                <a:lnTo>
                  <a:pt x="56" y="802"/>
                </a:lnTo>
                <a:lnTo>
                  <a:pt x="56" y="802"/>
                </a:lnTo>
                <a:cubicBezTo>
                  <a:pt x="56" y="803"/>
                  <a:pt x="56" y="804"/>
                  <a:pt x="56" y="804"/>
                </a:cubicBezTo>
                <a:lnTo>
                  <a:pt x="56" y="804"/>
                </a:lnTo>
                <a:cubicBezTo>
                  <a:pt x="56" y="805"/>
                  <a:pt x="56" y="805"/>
                  <a:pt x="56" y="806"/>
                </a:cubicBezTo>
                <a:lnTo>
                  <a:pt x="56" y="806"/>
                </a:lnTo>
                <a:lnTo>
                  <a:pt x="56" y="807"/>
                </a:lnTo>
                <a:lnTo>
                  <a:pt x="56" y="807"/>
                </a:lnTo>
                <a:cubicBezTo>
                  <a:pt x="56" y="808"/>
                  <a:pt x="57" y="809"/>
                  <a:pt x="57" y="809"/>
                </a:cubicBezTo>
                <a:lnTo>
                  <a:pt x="57" y="809"/>
                </a:lnTo>
                <a:cubicBezTo>
                  <a:pt x="57" y="810"/>
                  <a:pt x="57" y="810"/>
                  <a:pt x="57" y="810"/>
                </a:cubicBezTo>
                <a:lnTo>
                  <a:pt x="57" y="810"/>
                </a:lnTo>
                <a:cubicBezTo>
                  <a:pt x="57" y="811"/>
                  <a:pt x="58" y="812"/>
                  <a:pt x="58" y="813"/>
                </a:cubicBezTo>
                <a:lnTo>
                  <a:pt x="58" y="813"/>
                </a:lnTo>
                <a:lnTo>
                  <a:pt x="58" y="814"/>
                </a:lnTo>
                <a:lnTo>
                  <a:pt x="58" y="814"/>
                </a:lnTo>
                <a:cubicBezTo>
                  <a:pt x="59" y="815"/>
                  <a:pt x="59" y="815"/>
                  <a:pt x="60" y="816"/>
                </a:cubicBezTo>
                <a:lnTo>
                  <a:pt x="60" y="816"/>
                </a:lnTo>
                <a:cubicBezTo>
                  <a:pt x="60" y="816"/>
                  <a:pt x="61" y="816"/>
                  <a:pt x="61" y="817"/>
                </a:cubicBezTo>
                <a:lnTo>
                  <a:pt x="61" y="817"/>
                </a:lnTo>
                <a:cubicBezTo>
                  <a:pt x="61" y="818"/>
                  <a:pt x="61" y="818"/>
                  <a:pt x="61" y="818"/>
                </a:cubicBezTo>
                <a:lnTo>
                  <a:pt x="61" y="818"/>
                </a:lnTo>
                <a:cubicBezTo>
                  <a:pt x="62" y="819"/>
                  <a:pt x="62" y="820"/>
                  <a:pt x="63" y="820"/>
                </a:cubicBezTo>
                <a:lnTo>
                  <a:pt x="63" y="820"/>
                </a:lnTo>
                <a:cubicBezTo>
                  <a:pt x="63" y="821"/>
                  <a:pt x="63" y="821"/>
                  <a:pt x="63" y="821"/>
                </a:cubicBezTo>
                <a:lnTo>
                  <a:pt x="63" y="821"/>
                </a:lnTo>
                <a:cubicBezTo>
                  <a:pt x="64" y="822"/>
                  <a:pt x="64" y="823"/>
                  <a:pt x="65" y="823"/>
                </a:cubicBezTo>
                <a:lnTo>
                  <a:pt x="65" y="823"/>
                </a:lnTo>
                <a:cubicBezTo>
                  <a:pt x="65" y="823"/>
                  <a:pt x="65" y="824"/>
                  <a:pt x="66" y="824"/>
                </a:cubicBezTo>
                <a:lnTo>
                  <a:pt x="66" y="824"/>
                </a:lnTo>
                <a:cubicBezTo>
                  <a:pt x="66" y="825"/>
                  <a:pt x="67" y="825"/>
                  <a:pt x="67" y="825"/>
                </a:cubicBezTo>
                <a:lnTo>
                  <a:pt x="67" y="825"/>
                </a:lnTo>
                <a:cubicBezTo>
                  <a:pt x="68" y="826"/>
                  <a:pt x="68" y="826"/>
                  <a:pt x="68" y="826"/>
                </a:cubicBezTo>
                <a:lnTo>
                  <a:pt x="68" y="826"/>
                </a:lnTo>
                <a:cubicBezTo>
                  <a:pt x="69" y="826"/>
                  <a:pt x="69" y="827"/>
                  <a:pt x="69" y="827"/>
                </a:cubicBezTo>
                <a:lnTo>
                  <a:pt x="69" y="827"/>
                </a:lnTo>
                <a:cubicBezTo>
                  <a:pt x="70" y="827"/>
                  <a:pt x="71" y="828"/>
                  <a:pt x="71" y="828"/>
                </a:cubicBezTo>
                <a:lnTo>
                  <a:pt x="71" y="828"/>
                </a:lnTo>
                <a:lnTo>
                  <a:pt x="71" y="829"/>
                </a:lnTo>
                <a:lnTo>
                  <a:pt x="71" y="829"/>
                </a:lnTo>
                <a:cubicBezTo>
                  <a:pt x="72" y="829"/>
                  <a:pt x="73" y="829"/>
                  <a:pt x="73" y="829"/>
                </a:cubicBezTo>
                <a:lnTo>
                  <a:pt x="73" y="829"/>
                </a:lnTo>
                <a:cubicBezTo>
                  <a:pt x="74" y="830"/>
                  <a:pt x="74" y="830"/>
                  <a:pt x="74" y="830"/>
                </a:cubicBezTo>
                <a:lnTo>
                  <a:pt x="74" y="830"/>
                </a:lnTo>
                <a:cubicBezTo>
                  <a:pt x="75" y="831"/>
                  <a:pt x="76" y="831"/>
                  <a:pt x="77" y="831"/>
                </a:cubicBezTo>
                <a:lnTo>
                  <a:pt x="77" y="831"/>
                </a:lnTo>
                <a:cubicBezTo>
                  <a:pt x="77" y="831"/>
                  <a:pt x="78" y="831"/>
                  <a:pt x="78" y="832"/>
                </a:cubicBezTo>
                <a:lnTo>
                  <a:pt x="78" y="832"/>
                </a:lnTo>
                <a:cubicBezTo>
                  <a:pt x="78" y="832"/>
                  <a:pt x="79" y="832"/>
                  <a:pt x="80" y="832"/>
                </a:cubicBezTo>
                <a:lnTo>
                  <a:pt x="80" y="832"/>
                </a:lnTo>
                <a:lnTo>
                  <a:pt x="80" y="832"/>
                </a:lnTo>
                <a:lnTo>
                  <a:pt x="80" y="832"/>
                </a:lnTo>
                <a:cubicBezTo>
                  <a:pt x="82" y="833"/>
                  <a:pt x="82" y="833"/>
                  <a:pt x="84" y="833"/>
                </a:cubicBezTo>
                <a:lnTo>
                  <a:pt x="84" y="833"/>
                </a:lnTo>
                <a:lnTo>
                  <a:pt x="84" y="833"/>
                </a:lnTo>
                <a:lnTo>
                  <a:pt x="84" y="833"/>
                </a:lnTo>
                <a:cubicBezTo>
                  <a:pt x="85" y="833"/>
                  <a:pt x="86" y="833"/>
                  <a:pt x="87" y="834"/>
                </a:cubicBezTo>
                <a:lnTo>
                  <a:pt x="87" y="834"/>
                </a:lnTo>
                <a:lnTo>
                  <a:pt x="87" y="834"/>
                </a:lnTo>
                <a:lnTo>
                  <a:pt x="87" y="834"/>
                </a:lnTo>
                <a:cubicBezTo>
                  <a:pt x="89" y="834"/>
                  <a:pt x="90" y="834"/>
                  <a:pt x="91" y="834"/>
                </a:cubicBezTo>
                <a:lnTo>
                  <a:pt x="91" y="834"/>
                </a:lnTo>
                <a:lnTo>
                  <a:pt x="91" y="834"/>
                </a:lnTo>
                <a:lnTo>
                  <a:pt x="242" y="834"/>
                </a:lnTo>
                <a:lnTo>
                  <a:pt x="242" y="834"/>
                </a:lnTo>
                <a:cubicBezTo>
                  <a:pt x="230" y="855"/>
                  <a:pt x="223" y="879"/>
                  <a:pt x="223" y="905"/>
                </a:cubicBezTo>
                <a:lnTo>
                  <a:pt x="223" y="905"/>
                </a:lnTo>
                <a:cubicBezTo>
                  <a:pt x="223" y="984"/>
                  <a:pt x="287" y="1048"/>
                  <a:pt x="366" y="1048"/>
                </a:cubicBezTo>
                <a:lnTo>
                  <a:pt x="366" y="1048"/>
                </a:lnTo>
                <a:cubicBezTo>
                  <a:pt x="444" y="1048"/>
                  <a:pt x="508" y="984"/>
                  <a:pt x="508" y="905"/>
                </a:cubicBezTo>
                <a:lnTo>
                  <a:pt x="508" y="905"/>
                </a:lnTo>
                <a:cubicBezTo>
                  <a:pt x="508" y="879"/>
                  <a:pt x="501" y="855"/>
                  <a:pt x="489" y="834"/>
                </a:cubicBezTo>
                <a:lnTo>
                  <a:pt x="672" y="834"/>
                </a:lnTo>
                <a:lnTo>
                  <a:pt x="672" y="834"/>
                </a:lnTo>
                <a:cubicBezTo>
                  <a:pt x="660" y="855"/>
                  <a:pt x="653" y="879"/>
                  <a:pt x="653" y="905"/>
                </a:cubicBezTo>
                <a:lnTo>
                  <a:pt x="653" y="905"/>
                </a:lnTo>
                <a:cubicBezTo>
                  <a:pt x="653" y="984"/>
                  <a:pt x="717" y="1048"/>
                  <a:pt x="796" y="1048"/>
                </a:cubicBezTo>
                <a:lnTo>
                  <a:pt x="796" y="1048"/>
                </a:lnTo>
                <a:cubicBezTo>
                  <a:pt x="874" y="1048"/>
                  <a:pt x="938" y="984"/>
                  <a:pt x="938" y="905"/>
                </a:cubicBezTo>
                <a:lnTo>
                  <a:pt x="938" y="905"/>
                </a:lnTo>
                <a:cubicBezTo>
                  <a:pt x="938" y="879"/>
                  <a:pt x="931" y="855"/>
                  <a:pt x="919" y="834"/>
                </a:cubicBezTo>
                <a:lnTo>
                  <a:pt x="938" y="834"/>
                </a:lnTo>
                <a:lnTo>
                  <a:pt x="938" y="834"/>
                </a:lnTo>
                <a:cubicBezTo>
                  <a:pt x="958" y="834"/>
                  <a:pt x="974" y="818"/>
                  <a:pt x="974" y="798"/>
                </a:cubicBezTo>
                <a:lnTo>
                  <a:pt x="974" y="798"/>
                </a:lnTo>
                <a:cubicBezTo>
                  <a:pt x="974" y="779"/>
                  <a:pt x="958" y="763"/>
                  <a:pt x="938" y="7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58"/>
          <p:cNvSpPr>
            <a:spLocks noChangeArrowheads="1"/>
          </p:cNvSpPr>
          <p:nvPr/>
        </p:nvSpPr>
        <p:spPr bwMode="auto">
          <a:xfrm>
            <a:off x="14462236" y="3081207"/>
            <a:ext cx="972920" cy="1085369"/>
          </a:xfrm>
          <a:custGeom>
            <a:avLst/>
            <a:gdLst>
              <a:gd name="T0" fmla="*/ 759 w 876"/>
              <a:gd name="T1" fmla="*/ 574 h 977"/>
              <a:gd name="T2" fmla="*/ 712 w 876"/>
              <a:gd name="T3" fmla="*/ 833 h 977"/>
              <a:gd name="T4" fmla="*/ 630 w 876"/>
              <a:gd name="T5" fmla="*/ 883 h 977"/>
              <a:gd name="T6" fmla="*/ 435 w 876"/>
              <a:gd name="T7" fmla="*/ 904 h 977"/>
              <a:gd name="T8" fmla="*/ 245 w 876"/>
              <a:gd name="T9" fmla="*/ 877 h 977"/>
              <a:gd name="T10" fmla="*/ 168 w 876"/>
              <a:gd name="T11" fmla="*/ 823 h 977"/>
              <a:gd name="T12" fmla="*/ 165 w 876"/>
              <a:gd name="T13" fmla="*/ 807 h 977"/>
              <a:gd name="T14" fmla="*/ 78 w 876"/>
              <a:gd name="T15" fmla="*/ 332 h 977"/>
              <a:gd name="T16" fmla="*/ 78 w 876"/>
              <a:gd name="T17" fmla="*/ 332 h 977"/>
              <a:gd name="T18" fmla="*/ 786 w 876"/>
              <a:gd name="T19" fmla="*/ 332 h 977"/>
              <a:gd name="T20" fmla="*/ 798 w 876"/>
              <a:gd name="T21" fmla="*/ 332 h 977"/>
              <a:gd name="T22" fmla="*/ 759 w 876"/>
              <a:gd name="T23" fmla="*/ 574 h 977"/>
              <a:gd name="T24" fmla="*/ 865 w 876"/>
              <a:gd name="T25" fmla="*/ 274 h 977"/>
              <a:gd name="T26" fmla="*/ 803 w 876"/>
              <a:gd name="T27" fmla="*/ 260 h 977"/>
              <a:gd name="T28" fmla="*/ 591 w 876"/>
              <a:gd name="T29" fmla="*/ 16 h 977"/>
              <a:gd name="T30" fmla="*/ 540 w 876"/>
              <a:gd name="T31" fmla="*/ 12 h 977"/>
              <a:gd name="T32" fmla="*/ 707 w 876"/>
              <a:gd name="T33" fmla="*/ 260 h 977"/>
              <a:gd name="T34" fmla="*/ 328 w 876"/>
              <a:gd name="T35" fmla="*/ 63 h 977"/>
              <a:gd name="T36" fmla="*/ 325 w 876"/>
              <a:gd name="T37" fmla="*/ 12 h 977"/>
              <a:gd name="T38" fmla="*/ 274 w 876"/>
              <a:gd name="T39" fmla="*/ 16 h 977"/>
              <a:gd name="T40" fmla="*/ 39 w 876"/>
              <a:gd name="T41" fmla="*/ 260 h 977"/>
              <a:gd name="T42" fmla="*/ 39 w 876"/>
              <a:gd name="T43" fmla="*/ 260 h 977"/>
              <a:gd name="T44" fmla="*/ 11 w 876"/>
              <a:gd name="T45" fmla="*/ 273 h 977"/>
              <a:gd name="T46" fmla="*/ 4 w 876"/>
              <a:gd name="T47" fmla="*/ 321 h 977"/>
              <a:gd name="T48" fmla="*/ 11 w 876"/>
              <a:gd name="T49" fmla="*/ 374 h 977"/>
              <a:gd name="T50" fmla="*/ 39 w 876"/>
              <a:gd name="T51" fmla="*/ 532 h 977"/>
              <a:gd name="T52" fmla="*/ 95 w 876"/>
              <a:gd name="T53" fmla="*/ 821 h 977"/>
              <a:gd name="T54" fmla="*/ 98 w 876"/>
              <a:gd name="T55" fmla="*/ 837 h 977"/>
              <a:gd name="T56" fmla="*/ 223 w 876"/>
              <a:gd name="T57" fmla="*/ 945 h 977"/>
              <a:gd name="T58" fmla="*/ 434 w 876"/>
              <a:gd name="T59" fmla="*/ 976 h 977"/>
              <a:gd name="T60" fmla="*/ 452 w 876"/>
              <a:gd name="T61" fmla="*/ 976 h 977"/>
              <a:gd name="T62" fmla="*/ 650 w 876"/>
              <a:gd name="T63" fmla="*/ 952 h 977"/>
              <a:gd name="T64" fmla="*/ 783 w 876"/>
              <a:gd name="T65" fmla="*/ 849 h 977"/>
              <a:gd name="T66" fmla="*/ 833 w 876"/>
              <a:gd name="T67" fmla="*/ 572 h 977"/>
              <a:gd name="T68" fmla="*/ 863 w 876"/>
              <a:gd name="T69" fmla="*/ 389 h 977"/>
              <a:gd name="T70" fmla="*/ 871 w 876"/>
              <a:gd name="T71" fmla="*/ 326 h 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6" h="977">
                <a:moveTo>
                  <a:pt x="759" y="574"/>
                </a:moveTo>
                <a:lnTo>
                  <a:pt x="759" y="574"/>
                </a:lnTo>
                <a:cubicBezTo>
                  <a:pt x="737" y="705"/>
                  <a:pt x="715" y="825"/>
                  <a:pt x="712" y="833"/>
                </a:cubicBezTo>
                <a:lnTo>
                  <a:pt x="712" y="833"/>
                </a:lnTo>
                <a:cubicBezTo>
                  <a:pt x="709" y="847"/>
                  <a:pt x="686" y="867"/>
                  <a:pt x="630" y="883"/>
                </a:cubicBezTo>
                <a:lnTo>
                  <a:pt x="630" y="883"/>
                </a:lnTo>
                <a:cubicBezTo>
                  <a:pt x="578" y="898"/>
                  <a:pt x="508" y="906"/>
                  <a:pt x="435" y="904"/>
                </a:cubicBezTo>
                <a:lnTo>
                  <a:pt x="435" y="904"/>
                </a:lnTo>
                <a:cubicBezTo>
                  <a:pt x="362" y="903"/>
                  <a:pt x="295" y="893"/>
                  <a:pt x="245" y="877"/>
                </a:cubicBezTo>
                <a:lnTo>
                  <a:pt x="245" y="877"/>
                </a:lnTo>
                <a:cubicBezTo>
                  <a:pt x="179" y="855"/>
                  <a:pt x="169" y="830"/>
                  <a:pt x="168" y="823"/>
                </a:cubicBezTo>
                <a:lnTo>
                  <a:pt x="168" y="823"/>
                </a:lnTo>
                <a:cubicBezTo>
                  <a:pt x="168" y="822"/>
                  <a:pt x="167" y="817"/>
                  <a:pt x="165" y="807"/>
                </a:cubicBezTo>
                <a:lnTo>
                  <a:pt x="165" y="807"/>
                </a:lnTo>
                <a:cubicBezTo>
                  <a:pt x="105" y="503"/>
                  <a:pt x="84" y="381"/>
                  <a:pt x="78" y="332"/>
                </a:cubicBezTo>
                <a:lnTo>
                  <a:pt x="78" y="332"/>
                </a:lnTo>
                <a:lnTo>
                  <a:pt x="78" y="332"/>
                </a:lnTo>
                <a:lnTo>
                  <a:pt x="78" y="332"/>
                </a:lnTo>
                <a:lnTo>
                  <a:pt x="786" y="332"/>
                </a:lnTo>
                <a:lnTo>
                  <a:pt x="786" y="332"/>
                </a:lnTo>
                <a:lnTo>
                  <a:pt x="786" y="332"/>
                </a:lnTo>
                <a:lnTo>
                  <a:pt x="798" y="332"/>
                </a:lnTo>
                <a:lnTo>
                  <a:pt x="798" y="332"/>
                </a:lnTo>
                <a:cubicBezTo>
                  <a:pt x="794" y="366"/>
                  <a:pt x="784" y="434"/>
                  <a:pt x="759" y="574"/>
                </a:cubicBezTo>
                <a:close/>
                <a:moveTo>
                  <a:pt x="865" y="274"/>
                </a:moveTo>
                <a:lnTo>
                  <a:pt x="865" y="274"/>
                </a:lnTo>
                <a:cubicBezTo>
                  <a:pt x="858" y="265"/>
                  <a:pt x="848" y="260"/>
                  <a:pt x="837" y="260"/>
                </a:cubicBezTo>
                <a:lnTo>
                  <a:pt x="803" y="260"/>
                </a:lnTo>
                <a:lnTo>
                  <a:pt x="591" y="16"/>
                </a:lnTo>
                <a:lnTo>
                  <a:pt x="591" y="16"/>
                </a:lnTo>
                <a:cubicBezTo>
                  <a:pt x="578" y="1"/>
                  <a:pt x="555" y="0"/>
                  <a:pt x="540" y="12"/>
                </a:cubicBezTo>
                <a:lnTo>
                  <a:pt x="540" y="12"/>
                </a:lnTo>
                <a:cubicBezTo>
                  <a:pt x="525" y="25"/>
                  <a:pt x="523" y="48"/>
                  <a:pt x="537" y="63"/>
                </a:cubicBezTo>
                <a:lnTo>
                  <a:pt x="707" y="260"/>
                </a:lnTo>
                <a:lnTo>
                  <a:pt x="157" y="260"/>
                </a:lnTo>
                <a:lnTo>
                  <a:pt x="328" y="63"/>
                </a:lnTo>
                <a:lnTo>
                  <a:pt x="328" y="63"/>
                </a:lnTo>
                <a:cubicBezTo>
                  <a:pt x="341" y="48"/>
                  <a:pt x="339" y="25"/>
                  <a:pt x="325" y="12"/>
                </a:cubicBezTo>
                <a:lnTo>
                  <a:pt x="325" y="12"/>
                </a:lnTo>
                <a:cubicBezTo>
                  <a:pt x="309" y="0"/>
                  <a:pt x="287" y="1"/>
                  <a:pt x="274" y="16"/>
                </a:cubicBezTo>
                <a:lnTo>
                  <a:pt x="62" y="260"/>
                </a:lnTo>
                <a:lnTo>
                  <a:pt x="39" y="260"/>
                </a:lnTo>
                <a:lnTo>
                  <a:pt x="39" y="260"/>
                </a:lnTo>
                <a:lnTo>
                  <a:pt x="39" y="260"/>
                </a:lnTo>
                <a:cubicBezTo>
                  <a:pt x="28" y="260"/>
                  <a:pt x="18" y="264"/>
                  <a:pt x="11" y="273"/>
                </a:cubicBezTo>
                <a:lnTo>
                  <a:pt x="11" y="273"/>
                </a:lnTo>
                <a:cubicBezTo>
                  <a:pt x="0" y="286"/>
                  <a:pt x="2" y="303"/>
                  <a:pt x="4" y="321"/>
                </a:cubicBezTo>
                <a:lnTo>
                  <a:pt x="4" y="321"/>
                </a:lnTo>
                <a:cubicBezTo>
                  <a:pt x="5" y="334"/>
                  <a:pt x="8" y="352"/>
                  <a:pt x="11" y="374"/>
                </a:cubicBezTo>
                <a:lnTo>
                  <a:pt x="11" y="374"/>
                </a:lnTo>
                <a:cubicBezTo>
                  <a:pt x="17" y="413"/>
                  <a:pt x="27" y="466"/>
                  <a:pt x="39" y="532"/>
                </a:cubicBezTo>
                <a:lnTo>
                  <a:pt x="39" y="532"/>
                </a:lnTo>
                <a:cubicBezTo>
                  <a:pt x="61" y="649"/>
                  <a:pt x="86" y="779"/>
                  <a:pt x="95" y="821"/>
                </a:cubicBezTo>
                <a:lnTo>
                  <a:pt x="95" y="821"/>
                </a:lnTo>
                <a:cubicBezTo>
                  <a:pt x="96" y="830"/>
                  <a:pt x="98" y="836"/>
                  <a:pt x="98" y="837"/>
                </a:cubicBezTo>
                <a:lnTo>
                  <a:pt x="98" y="837"/>
                </a:lnTo>
                <a:cubicBezTo>
                  <a:pt x="107" y="884"/>
                  <a:pt x="148" y="920"/>
                  <a:pt x="223" y="945"/>
                </a:cubicBezTo>
                <a:lnTo>
                  <a:pt x="223" y="945"/>
                </a:lnTo>
                <a:cubicBezTo>
                  <a:pt x="280" y="963"/>
                  <a:pt x="355" y="975"/>
                  <a:pt x="434" y="976"/>
                </a:cubicBezTo>
                <a:lnTo>
                  <a:pt x="434" y="976"/>
                </a:lnTo>
                <a:cubicBezTo>
                  <a:pt x="440" y="976"/>
                  <a:pt x="446" y="976"/>
                  <a:pt x="452" y="976"/>
                </a:cubicBezTo>
                <a:lnTo>
                  <a:pt x="452" y="976"/>
                </a:lnTo>
                <a:cubicBezTo>
                  <a:pt x="525" y="976"/>
                  <a:pt x="595" y="967"/>
                  <a:pt x="650" y="952"/>
                </a:cubicBezTo>
                <a:lnTo>
                  <a:pt x="650" y="952"/>
                </a:lnTo>
                <a:cubicBezTo>
                  <a:pt x="728" y="930"/>
                  <a:pt x="772" y="896"/>
                  <a:pt x="783" y="849"/>
                </a:cubicBezTo>
                <a:lnTo>
                  <a:pt x="783" y="849"/>
                </a:lnTo>
                <a:cubicBezTo>
                  <a:pt x="785" y="838"/>
                  <a:pt x="809" y="704"/>
                  <a:pt x="833" y="572"/>
                </a:cubicBezTo>
                <a:lnTo>
                  <a:pt x="833" y="572"/>
                </a:lnTo>
                <a:cubicBezTo>
                  <a:pt x="846" y="496"/>
                  <a:pt x="856" y="434"/>
                  <a:pt x="863" y="389"/>
                </a:cubicBezTo>
                <a:lnTo>
                  <a:pt x="863" y="389"/>
                </a:lnTo>
                <a:cubicBezTo>
                  <a:pt x="866" y="362"/>
                  <a:pt x="870" y="341"/>
                  <a:pt x="871" y="326"/>
                </a:cubicBezTo>
                <a:lnTo>
                  <a:pt x="871" y="326"/>
                </a:lnTo>
                <a:cubicBezTo>
                  <a:pt x="874" y="301"/>
                  <a:pt x="875" y="286"/>
                  <a:pt x="865" y="2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59"/>
          <p:cNvSpPr>
            <a:spLocks noChangeArrowheads="1"/>
          </p:cNvSpPr>
          <p:nvPr/>
        </p:nvSpPr>
        <p:spPr bwMode="auto">
          <a:xfrm>
            <a:off x="14716466" y="3535891"/>
            <a:ext cx="83112" cy="366677"/>
          </a:xfrm>
          <a:custGeom>
            <a:avLst/>
            <a:gdLst>
              <a:gd name="T0" fmla="*/ 36 w 73"/>
              <a:gd name="T1" fmla="*/ 0 h 332"/>
              <a:gd name="T2" fmla="*/ 36 w 73"/>
              <a:gd name="T3" fmla="*/ 0 h 332"/>
              <a:gd name="T4" fmla="*/ 0 w 73"/>
              <a:gd name="T5" fmla="*/ 35 h 332"/>
              <a:gd name="T6" fmla="*/ 0 w 73"/>
              <a:gd name="T7" fmla="*/ 295 h 332"/>
              <a:gd name="T8" fmla="*/ 0 w 73"/>
              <a:gd name="T9" fmla="*/ 295 h 332"/>
              <a:gd name="T10" fmla="*/ 36 w 73"/>
              <a:gd name="T11" fmla="*/ 331 h 332"/>
              <a:gd name="T12" fmla="*/ 36 w 73"/>
              <a:gd name="T13" fmla="*/ 331 h 332"/>
              <a:gd name="T14" fmla="*/ 72 w 73"/>
              <a:gd name="T15" fmla="*/ 295 h 332"/>
              <a:gd name="T16" fmla="*/ 72 w 73"/>
              <a:gd name="T17" fmla="*/ 35 h 332"/>
              <a:gd name="T18" fmla="*/ 72 w 73"/>
              <a:gd name="T19" fmla="*/ 35 h 332"/>
              <a:gd name="T20" fmla="*/ 36 w 73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332">
                <a:moveTo>
                  <a:pt x="36" y="0"/>
                </a:move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295"/>
                </a:lnTo>
                <a:lnTo>
                  <a:pt x="0" y="295"/>
                </a:lnTo>
                <a:cubicBezTo>
                  <a:pt x="0" y="315"/>
                  <a:pt x="16" y="331"/>
                  <a:pt x="36" y="331"/>
                </a:cubicBezTo>
                <a:lnTo>
                  <a:pt x="36" y="331"/>
                </a:lnTo>
                <a:cubicBezTo>
                  <a:pt x="56" y="331"/>
                  <a:pt x="72" y="315"/>
                  <a:pt x="72" y="295"/>
                </a:cubicBezTo>
                <a:lnTo>
                  <a:pt x="72" y="35"/>
                </a:lnTo>
                <a:lnTo>
                  <a:pt x="72" y="35"/>
                </a:lnTo>
                <a:cubicBezTo>
                  <a:pt x="72" y="16"/>
                  <a:pt x="56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60"/>
          <p:cNvSpPr>
            <a:spLocks noChangeArrowheads="1"/>
          </p:cNvSpPr>
          <p:nvPr/>
        </p:nvSpPr>
        <p:spPr bwMode="auto">
          <a:xfrm>
            <a:off x="14902250" y="3579891"/>
            <a:ext cx="83112" cy="371568"/>
          </a:xfrm>
          <a:custGeom>
            <a:avLst/>
            <a:gdLst>
              <a:gd name="T0" fmla="*/ 36 w 73"/>
              <a:gd name="T1" fmla="*/ 0 h 333"/>
              <a:gd name="T2" fmla="*/ 36 w 73"/>
              <a:gd name="T3" fmla="*/ 0 h 333"/>
              <a:gd name="T4" fmla="*/ 0 w 73"/>
              <a:gd name="T5" fmla="*/ 37 h 333"/>
              <a:gd name="T6" fmla="*/ 0 w 73"/>
              <a:gd name="T7" fmla="*/ 296 h 333"/>
              <a:gd name="T8" fmla="*/ 0 w 73"/>
              <a:gd name="T9" fmla="*/ 296 h 333"/>
              <a:gd name="T10" fmla="*/ 36 w 73"/>
              <a:gd name="T11" fmla="*/ 332 h 333"/>
              <a:gd name="T12" fmla="*/ 36 w 73"/>
              <a:gd name="T13" fmla="*/ 332 h 333"/>
              <a:gd name="T14" fmla="*/ 72 w 73"/>
              <a:gd name="T15" fmla="*/ 296 h 333"/>
              <a:gd name="T16" fmla="*/ 72 w 73"/>
              <a:gd name="T17" fmla="*/ 37 h 333"/>
              <a:gd name="T18" fmla="*/ 72 w 73"/>
              <a:gd name="T19" fmla="*/ 37 h 333"/>
              <a:gd name="T20" fmla="*/ 36 w 73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333">
                <a:moveTo>
                  <a:pt x="36" y="0"/>
                </a:moveTo>
                <a:lnTo>
                  <a:pt x="36" y="0"/>
                </a:lnTo>
                <a:cubicBezTo>
                  <a:pt x="16" y="0"/>
                  <a:pt x="0" y="16"/>
                  <a:pt x="0" y="37"/>
                </a:cubicBezTo>
                <a:lnTo>
                  <a:pt x="0" y="296"/>
                </a:lnTo>
                <a:lnTo>
                  <a:pt x="0" y="296"/>
                </a:lnTo>
                <a:cubicBezTo>
                  <a:pt x="0" y="316"/>
                  <a:pt x="16" y="332"/>
                  <a:pt x="36" y="332"/>
                </a:cubicBezTo>
                <a:lnTo>
                  <a:pt x="36" y="332"/>
                </a:lnTo>
                <a:cubicBezTo>
                  <a:pt x="56" y="332"/>
                  <a:pt x="72" y="316"/>
                  <a:pt x="72" y="296"/>
                </a:cubicBezTo>
                <a:lnTo>
                  <a:pt x="72" y="37"/>
                </a:lnTo>
                <a:lnTo>
                  <a:pt x="72" y="37"/>
                </a:lnTo>
                <a:cubicBezTo>
                  <a:pt x="72" y="16"/>
                  <a:pt x="56" y="0"/>
                  <a:pt x="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61"/>
          <p:cNvSpPr>
            <a:spLocks noChangeArrowheads="1"/>
          </p:cNvSpPr>
          <p:nvPr/>
        </p:nvSpPr>
        <p:spPr bwMode="auto">
          <a:xfrm>
            <a:off x="15088034" y="3535891"/>
            <a:ext cx="78225" cy="366677"/>
          </a:xfrm>
          <a:custGeom>
            <a:avLst/>
            <a:gdLst>
              <a:gd name="T0" fmla="*/ 35 w 72"/>
              <a:gd name="T1" fmla="*/ 0 h 332"/>
              <a:gd name="T2" fmla="*/ 35 w 72"/>
              <a:gd name="T3" fmla="*/ 0 h 332"/>
              <a:gd name="T4" fmla="*/ 0 w 72"/>
              <a:gd name="T5" fmla="*/ 35 h 332"/>
              <a:gd name="T6" fmla="*/ 0 w 72"/>
              <a:gd name="T7" fmla="*/ 295 h 332"/>
              <a:gd name="T8" fmla="*/ 0 w 72"/>
              <a:gd name="T9" fmla="*/ 295 h 332"/>
              <a:gd name="T10" fmla="*/ 35 w 72"/>
              <a:gd name="T11" fmla="*/ 331 h 332"/>
              <a:gd name="T12" fmla="*/ 35 w 72"/>
              <a:gd name="T13" fmla="*/ 331 h 332"/>
              <a:gd name="T14" fmla="*/ 71 w 72"/>
              <a:gd name="T15" fmla="*/ 295 h 332"/>
              <a:gd name="T16" fmla="*/ 71 w 72"/>
              <a:gd name="T17" fmla="*/ 35 h 332"/>
              <a:gd name="T18" fmla="*/ 71 w 72"/>
              <a:gd name="T19" fmla="*/ 35 h 332"/>
              <a:gd name="T20" fmla="*/ 35 w 72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" h="332">
                <a:moveTo>
                  <a:pt x="35" y="0"/>
                </a:move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295"/>
                </a:lnTo>
                <a:lnTo>
                  <a:pt x="0" y="295"/>
                </a:lnTo>
                <a:cubicBezTo>
                  <a:pt x="0" y="315"/>
                  <a:pt x="16" y="331"/>
                  <a:pt x="35" y="331"/>
                </a:cubicBezTo>
                <a:lnTo>
                  <a:pt x="35" y="331"/>
                </a:lnTo>
                <a:cubicBezTo>
                  <a:pt x="55" y="331"/>
                  <a:pt x="71" y="315"/>
                  <a:pt x="71" y="295"/>
                </a:cubicBezTo>
                <a:lnTo>
                  <a:pt x="71" y="35"/>
                </a:lnTo>
                <a:lnTo>
                  <a:pt x="71" y="35"/>
                </a:lnTo>
                <a:cubicBezTo>
                  <a:pt x="71" y="16"/>
                  <a:pt x="55" y="0"/>
                  <a:pt x="3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62"/>
          <p:cNvSpPr>
            <a:spLocks noChangeArrowheads="1"/>
          </p:cNvSpPr>
          <p:nvPr/>
        </p:nvSpPr>
        <p:spPr bwMode="auto">
          <a:xfrm>
            <a:off x="3398312" y="3447888"/>
            <a:ext cx="83115" cy="523127"/>
          </a:xfrm>
          <a:custGeom>
            <a:avLst/>
            <a:gdLst>
              <a:gd name="T0" fmla="*/ 36 w 73"/>
              <a:gd name="T1" fmla="*/ 470 h 471"/>
              <a:gd name="T2" fmla="*/ 36 w 73"/>
              <a:gd name="T3" fmla="*/ 470 h 471"/>
              <a:gd name="T4" fmla="*/ 72 w 73"/>
              <a:gd name="T5" fmla="*/ 434 h 471"/>
              <a:gd name="T6" fmla="*/ 72 w 73"/>
              <a:gd name="T7" fmla="*/ 36 h 471"/>
              <a:gd name="T8" fmla="*/ 72 w 73"/>
              <a:gd name="T9" fmla="*/ 36 h 471"/>
              <a:gd name="T10" fmla="*/ 36 w 73"/>
              <a:gd name="T11" fmla="*/ 0 h 471"/>
              <a:gd name="T12" fmla="*/ 36 w 73"/>
              <a:gd name="T13" fmla="*/ 0 h 471"/>
              <a:gd name="T14" fmla="*/ 0 w 73"/>
              <a:gd name="T15" fmla="*/ 36 h 471"/>
              <a:gd name="T16" fmla="*/ 0 w 73"/>
              <a:gd name="T17" fmla="*/ 434 h 471"/>
              <a:gd name="T18" fmla="*/ 0 w 73"/>
              <a:gd name="T19" fmla="*/ 434 h 471"/>
              <a:gd name="T20" fmla="*/ 36 w 73"/>
              <a:gd name="T2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471">
                <a:moveTo>
                  <a:pt x="36" y="470"/>
                </a:moveTo>
                <a:lnTo>
                  <a:pt x="36" y="470"/>
                </a:lnTo>
                <a:cubicBezTo>
                  <a:pt x="56" y="470"/>
                  <a:pt x="72" y="454"/>
                  <a:pt x="72" y="434"/>
                </a:cubicBezTo>
                <a:lnTo>
                  <a:pt x="72" y="36"/>
                </a:lnTo>
                <a:lnTo>
                  <a:pt x="72" y="36"/>
                </a:lnTo>
                <a:cubicBezTo>
                  <a:pt x="72" y="16"/>
                  <a:pt x="56" y="0"/>
                  <a:pt x="36" y="0"/>
                </a:cubicBez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434"/>
                </a:lnTo>
                <a:lnTo>
                  <a:pt x="0" y="434"/>
                </a:lnTo>
                <a:cubicBezTo>
                  <a:pt x="0" y="454"/>
                  <a:pt x="16" y="470"/>
                  <a:pt x="36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63"/>
          <p:cNvSpPr>
            <a:spLocks noChangeArrowheads="1"/>
          </p:cNvSpPr>
          <p:nvPr/>
        </p:nvSpPr>
        <p:spPr bwMode="auto">
          <a:xfrm>
            <a:off x="3574318" y="3511444"/>
            <a:ext cx="83115" cy="523130"/>
          </a:xfrm>
          <a:custGeom>
            <a:avLst/>
            <a:gdLst>
              <a:gd name="T0" fmla="*/ 36 w 73"/>
              <a:gd name="T1" fmla="*/ 469 h 470"/>
              <a:gd name="T2" fmla="*/ 36 w 73"/>
              <a:gd name="T3" fmla="*/ 469 h 470"/>
              <a:gd name="T4" fmla="*/ 72 w 73"/>
              <a:gd name="T5" fmla="*/ 433 h 470"/>
              <a:gd name="T6" fmla="*/ 72 w 73"/>
              <a:gd name="T7" fmla="*/ 35 h 470"/>
              <a:gd name="T8" fmla="*/ 72 w 73"/>
              <a:gd name="T9" fmla="*/ 35 h 470"/>
              <a:gd name="T10" fmla="*/ 36 w 73"/>
              <a:gd name="T11" fmla="*/ 0 h 470"/>
              <a:gd name="T12" fmla="*/ 36 w 73"/>
              <a:gd name="T13" fmla="*/ 0 h 470"/>
              <a:gd name="T14" fmla="*/ 0 w 73"/>
              <a:gd name="T15" fmla="*/ 35 h 470"/>
              <a:gd name="T16" fmla="*/ 0 w 73"/>
              <a:gd name="T17" fmla="*/ 433 h 470"/>
              <a:gd name="T18" fmla="*/ 0 w 73"/>
              <a:gd name="T19" fmla="*/ 433 h 470"/>
              <a:gd name="T20" fmla="*/ 36 w 73"/>
              <a:gd name="T21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470">
                <a:moveTo>
                  <a:pt x="36" y="469"/>
                </a:moveTo>
                <a:lnTo>
                  <a:pt x="36" y="469"/>
                </a:lnTo>
                <a:cubicBezTo>
                  <a:pt x="56" y="469"/>
                  <a:pt x="72" y="453"/>
                  <a:pt x="72" y="433"/>
                </a:cubicBezTo>
                <a:lnTo>
                  <a:pt x="72" y="35"/>
                </a:lnTo>
                <a:lnTo>
                  <a:pt x="72" y="35"/>
                </a:lnTo>
                <a:cubicBezTo>
                  <a:pt x="72" y="16"/>
                  <a:pt x="56" y="0"/>
                  <a:pt x="36" y="0"/>
                </a:cubicBezTo>
                <a:lnTo>
                  <a:pt x="36" y="0"/>
                </a:lnTo>
                <a:cubicBezTo>
                  <a:pt x="16" y="0"/>
                  <a:pt x="0" y="16"/>
                  <a:pt x="0" y="35"/>
                </a:cubicBezTo>
                <a:lnTo>
                  <a:pt x="0" y="433"/>
                </a:lnTo>
                <a:lnTo>
                  <a:pt x="0" y="433"/>
                </a:lnTo>
                <a:cubicBezTo>
                  <a:pt x="0" y="453"/>
                  <a:pt x="16" y="469"/>
                  <a:pt x="36" y="4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64"/>
          <p:cNvSpPr>
            <a:spLocks noChangeArrowheads="1"/>
          </p:cNvSpPr>
          <p:nvPr/>
        </p:nvSpPr>
        <p:spPr bwMode="auto">
          <a:xfrm>
            <a:off x="3745436" y="3447888"/>
            <a:ext cx="83112" cy="523127"/>
          </a:xfrm>
          <a:custGeom>
            <a:avLst/>
            <a:gdLst>
              <a:gd name="T0" fmla="*/ 36 w 73"/>
              <a:gd name="T1" fmla="*/ 470 h 471"/>
              <a:gd name="T2" fmla="*/ 36 w 73"/>
              <a:gd name="T3" fmla="*/ 470 h 471"/>
              <a:gd name="T4" fmla="*/ 72 w 73"/>
              <a:gd name="T5" fmla="*/ 434 h 471"/>
              <a:gd name="T6" fmla="*/ 72 w 73"/>
              <a:gd name="T7" fmla="*/ 36 h 471"/>
              <a:gd name="T8" fmla="*/ 72 w 73"/>
              <a:gd name="T9" fmla="*/ 36 h 471"/>
              <a:gd name="T10" fmla="*/ 36 w 73"/>
              <a:gd name="T11" fmla="*/ 0 h 471"/>
              <a:gd name="T12" fmla="*/ 36 w 73"/>
              <a:gd name="T13" fmla="*/ 0 h 471"/>
              <a:gd name="T14" fmla="*/ 0 w 73"/>
              <a:gd name="T15" fmla="*/ 36 h 471"/>
              <a:gd name="T16" fmla="*/ 0 w 73"/>
              <a:gd name="T17" fmla="*/ 434 h 471"/>
              <a:gd name="T18" fmla="*/ 0 w 73"/>
              <a:gd name="T19" fmla="*/ 434 h 471"/>
              <a:gd name="T20" fmla="*/ 36 w 73"/>
              <a:gd name="T2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" h="471">
                <a:moveTo>
                  <a:pt x="36" y="470"/>
                </a:moveTo>
                <a:lnTo>
                  <a:pt x="36" y="470"/>
                </a:lnTo>
                <a:cubicBezTo>
                  <a:pt x="56" y="470"/>
                  <a:pt x="72" y="454"/>
                  <a:pt x="72" y="434"/>
                </a:cubicBezTo>
                <a:lnTo>
                  <a:pt x="72" y="36"/>
                </a:lnTo>
                <a:lnTo>
                  <a:pt x="72" y="36"/>
                </a:lnTo>
                <a:cubicBezTo>
                  <a:pt x="72" y="16"/>
                  <a:pt x="56" y="0"/>
                  <a:pt x="36" y="0"/>
                </a:cubicBez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434"/>
                </a:lnTo>
                <a:lnTo>
                  <a:pt x="0" y="434"/>
                </a:lnTo>
                <a:cubicBezTo>
                  <a:pt x="0" y="454"/>
                  <a:pt x="16" y="470"/>
                  <a:pt x="36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265"/>
          <p:cNvSpPr>
            <a:spLocks noChangeArrowheads="1"/>
          </p:cNvSpPr>
          <p:nvPr/>
        </p:nvSpPr>
        <p:spPr bwMode="auto">
          <a:xfrm>
            <a:off x="3368978" y="3007873"/>
            <a:ext cx="493796" cy="185784"/>
          </a:xfrm>
          <a:custGeom>
            <a:avLst/>
            <a:gdLst>
              <a:gd name="T0" fmla="*/ 36 w 445"/>
              <a:gd name="T1" fmla="*/ 165 h 166"/>
              <a:gd name="T2" fmla="*/ 36 w 445"/>
              <a:gd name="T3" fmla="*/ 165 h 166"/>
              <a:gd name="T4" fmla="*/ 72 w 445"/>
              <a:gd name="T5" fmla="*/ 129 h 166"/>
              <a:gd name="T6" fmla="*/ 72 w 445"/>
              <a:gd name="T7" fmla="*/ 72 h 166"/>
              <a:gd name="T8" fmla="*/ 373 w 445"/>
              <a:gd name="T9" fmla="*/ 72 h 166"/>
              <a:gd name="T10" fmla="*/ 373 w 445"/>
              <a:gd name="T11" fmla="*/ 129 h 166"/>
              <a:gd name="T12" fmla="*/ 373 w 445"/>
              <a:gd name="T13" fmla="*/ 129 h 166"/>
              <a:gd name="T14" fmla="*/ 409 w 445"/>
              <a:gd name="T15" fmla="*/ 165 h 166"/>
              <a:gd name="T16" fmla="*/ 409 w 445"/>
              <a:gd name="T17" fmla="*/ 165 h 166"/>
              <a:gd name="T18" fmla="*/ 444 w 445"/>
              <a:gd name="T19" fmla="*/ 129 h 166"/>
              <a:gd name="T20" fmla="*/ 444 w 445"/>
              <a:gd name="T21" fmla="*/ 39 h 166"/>
              <a:gd name="T22" fmla="*/ 444 w 445"/>
              <a:gd name="T23" fmla="*/ 39 h 166"/>
              <a:gd name="T24" fmla="*/ 402 w 445"/>
              <a:gd name="T25" fmla="*/ 0 h 166"/>
              <a:gd name="T26" fmla="*/ 42 w 445"/>
              <a:gd name="T27" fmla="*/ 0 h 166"/>
              <a:gd name="T28" fmla="*/ 42 w 445"/>
              <a:gd name="T29" fmla="*/ 0 h 166"/>
              <a:gd name="T30" fmla="*/ 0 w 445"/>
              <a:gd name="T31" fmla="*/ 39 h 166"/>
              <a:gd name="T32" fmla="*/ 0 w 445"/>
              <a:gd name="T33" fmla="*/ 129 h 166"/>
              <a:gd name="T34" fmla="*/ 0 w 445"/>
              <a:gd name="T35" fmla="*/ 129 h 166"/>
              <a:gd name="T36" fmla="*/ 36 w 445"/>
              <a:gd name="T37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5" h="166">
                <a:moveTo>
                  <a:pt x="36" y="165"/>
                </a:moveTo>
                <a:lnTo>
                  <a:pt x="36" y="165"/>
                </a:lnTo>
                <a:cubicBezTo>
                  <a:pt x="55" y="165"/>
                  <a:pt x="72" y="148"/>
                  <a:pt x="72" y="129"/>
                </a:cubicBezTo>
                <a:lnTo>
                  <a:pt x="72" y="72"/>
                </a:lnTo>
                <a:lnTo>
                  <a:pt x="373" y="72"/>
                </a:lnTo>
                <a:lnTo>
                  <a:pt x="373" y="129"/>
                </a:lnTo>
                <a:lnTo>
                  <a:pt x="373" y="129"/>
                </a:lnTo>
                <a:cubicBezTo>
                  <a:pt x="373" y="148"/>
                  <a:pt x="388" y="165"/>
                  <a:pt x="409" y="165"/>
                </a:cubicBezTo>
                <a:lnTo>
                  <a:pt x="409" y="165"/>
                </a:lnTo>
                <a:cubicBezTo>
                  <a:pt x="428" y="165"/>
                  <a:pt x="444" y="148"/>
                  <a:pt x="444" y="129"/>
                </a:cubicBezTo>
                <a:lnTo>
                  <a:pt x="444" y="39"/>
                </a:lnTo>
                <a:lnTo>
                  <a:pt x="444" y="39"/>
                </a:lnTo>
                <a:cubicBezTo>
                  <a:pt x="444" y="17"/>
                  <a:pt x="426" y="0"/>
                  <a:pt x="402" y="0"/>
                </a:cubicBezTo>
                <a:lnTo>
                  <a:pt x="42" y="0"/>
                </a:lnTo>
                <a:lnTo>
                  <a:pt x="42" y="0"/>
                </a:lnTo>
                <a:cubicBezTo>
                  <a:pt x="19" y="0"/>
                  <a:pt x="0" y="17"/>
                  <a:pt x="0" y="39"/>
                </a:cubicBezTo>
                <a:lnTo>
                  <a:pt x="0" y="129"/>
                </a:lnTo>
                <a:lnTo>
                  <a:pt x="0" y="129"/>
                </a:lnTo>
                <a:cubicBezTo>
                  <a:pt x="0" y="148"/>
                  <a:pt x="16" y="165"/>
                  <a:pt x="36" y="16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66"/>
          <p:cNvSpPr>
            <a:spLocks noChangeArrowheads="1"/>
          </p:cNvSpPr>
          <p:nvPr/>
        </p:nvSpPr>
        <p:spPr bwMode="auto">
          <a:xfrm>
            <a:off x="3036523" y="3218101"/>
            <a:ext cx="1158707" cy="1016923"/>
          </a:xfrm>
          <a:custGeom>
            <a:avLst/>
            <a:gdLst>
              <a:gd name="T0" fmla="*/ 779 w 1045"/>
              <a:gd name="T1" fmla="*/ 780 h 917"/>
              <a:gd name="T2" fmla="*/ 779 w 1045"/>
              <a:gd name="T3" fmla="*/ 780 h 917"/>
              <a:gd name="T4" fmla="*/ 704 w 1045"/>
              <a:gd name="T5" fmla="*/ 825 h 917"/>
              <a:gd name="T6" fmla="*/ 704 w 1045"/>
              <a:gd name="T7" fmla="*/ 825 h 917"/>
              <a:gd name="T8" fmla="*/ 520 w 1045"/>
              <a:gd name="T9" fmla="*/ 844 h 917"/>
              <a:gd name="T10" fmla="*/ 520 w 1045"/>
              <a:gd name="T11" fmla="*/ 844 h 917"/>
              <a:gd name="T12" fmla="*/ 342 w 1045"/>
              <a:gd name="T13" fmla="*/ 819 h 917"/>
              <a:gd name="T14" fmla="*/ 342 w 1045"/>
              <a:gd name="T15" fmla="*/ 819 h 917"/>
              <a:gd name="T16" fmla="*/ 271 w 1045"/>
              <a:gd name="T17" fmla="*/ 770 h 917"/>
              <a:gd name="T18" fmla="*/ 271 w 1045"/>
              <a:gd name="T19" fmla="*/ 770 h 917"/>
              <a:gd name="T20" fmla="*/ 184 w 1045"/>
              <a:gd name="T21" fmla="*/ 72 h 917"/>
              <a:gd name="T22" fmla="*/ 862 w 1045"/>
              <a:gd name="T23" fmla="*/ 72 h 917"/>
              <a:gd name="T24" fmla="*/ 862 w 1045"/>
              <a:gd name="T25" fmla="*/ 72 h 917"/>
              <a:gd name="T26" fmla="*/ 779 w 1045"/>
              <a:gd name="T27" fmla="*/ 780 h 917"/>
              <a:gd name="T28" fmla="*/ 1009 w 1045"/>
              <a:gd name="T29" fmla="*/ 0 h 917"/>
              <a:gd name="T30" fmla="*/ 147 w 1045"/>
              <a:gd name="T31" fmla="*/ 0 h 917"/>
              <a:gd name="T32" fmla="*/ 147 w 1045"/>
              <a:gd name="T33" fmla="*/ 0 h 917"/>
              <a:gd name="T34" fmla="*/ 35 w 1045"/>
              <a:gd name="T35" fmla="*/ 0 h 917"/>
              <a:gd name="T36" fmla="*/ 35 w 1045"/>
              <a:gd name="T37" fmla="*/ 0 h 917"/>
              <a:gd name="T38" fmla="*/ 0 w 1045"/>
              <a:gd name="T39" fmla="*/ 36 h 917"/>
              <a:gd name="T40" fmla="*/ 0 w 1045"/>
              <a:gd name="T41" fmla="*/ 36 h 917"/>
              <a:gd name="T42" fmla="*/ 35 w 1045"/>
              <a:gd name="T43" fmla="*/ 72 h 917"/>
              <a:gd name="T44" fmla="*/ 113 w 1045"/>
              <a:gd name="T45" fmla="*/ 72 h 917"/>
              <a:gd name="T46" fmla="*/ 113 w 1045"/>
              <a:gd name="T47" fmla="*/ 72 h 917"/>
              <a:gd name="T48" fmla="*/ 113 w 1045"/>
              <a:gd name="T49" fmla="*/ 73 h 917"/>
              <a:gd name="T50" fmla="*/ 113 w 1045"/>
              <a:gd name="T51" fmla="*/ 73 h 917"/>
              <a:gd name="T52" fmla="*/ 121 w 1045"/>
              <a:gd name="T53" fmla="*/ 159 h 917"/>
              <a:gd name="T54" fmla="*/ 121 w 1045"/>
              <a:gd name="T55" fmla="*/ 159 h 917"/>
              <a:gd name="T56" fmla="*/ 151 w 1045"/>
              <a:gd name="T57" fmla="*/ 409 h 917"/>
              <a:gd name="T58" fmla="*/ 151 w 1045"/>
              <a:gd name="T59" fmla="*/ 409 h 917"/>
              <a:gd name="T60" fmla="*/ 200 w 1045"/>
              <a:gd name="T61" fmla="*/ 784 h 917"/>
              <a:gd name="T62" fmla="*/ 200 w 1045"/>
              <a:gd name="T63" fmla="*/ 784 h 917"/>
              <a:gd name="T64" fmla="*/ 319 w 1045"/>
              <a:gd name="T65" fmla="*/ 886 h 917"/>
              <a:gd name="T66" fmla="*/ 319 w 1045"/>
              <a:gd name="T67" fmla="*/ 886 h 917"/>
              <a:gd name="T68" fmla="*/ 518 w 1045"/>
              <a:gd name="T69" fmla="*/ 916 h 917"/>
              <a:gd name="T70" fmla="*/ 518 w 1045"/>
              <a:gd name="T71" fmla="*/ 916 h 917"/>
              <a:gd name="T72" fmla="*/ 536 w 1045"/>
              <a:gd name="T73" fmla="*/ 916 h 917"/>
              <a:gd name="T74" fmla="*/ 536 w 1045"/>
              <a:gd name="T75" fmla="*/ 916 h 917"/>
              <a:gd name="T76" fmla="*/ 723 w 1045"/>
              <a:gd name="T77" fmla="*/ 893 h 917"/>
              <a:gd name="T78" fmla="*/ 723 w 1045"/>
              <a:gd name="T79" fmla="*/ 893 h 917"/>
              <a:gd name="T80" fmla="*/ 849 w 1045"/>
              <a:gd name="T81" fmla="*/ 795 h 917"/>
              <a:gd name="T82" fmla="*/ 849 w 1045"/>
              <a:gd name="T83" fmla="*/ 795 h 917"/>
              <a:gd name="T84" fmla="*/ 897 w 1045"/>
              <a:gd name="T85" fmla="*/ 413 h 917"/>
              <a:gd name="T86" fmla="*/ 897 w 1045"/>
              <a:gd name="T87" fmla="*/ 413 h 917"/>
              <a:gd name="T88" fmla="*/ 926 w 1045"/>
              <a:gd name="T89" fmla="*/ 159 h 917"/>
              <a:gd name="T90" fmla="*/ 926 w 1045"/>
              <a:gd name="T91" fmla="*/ 159 h 917"/>
              <a:gd name="T92" fmla="*/ 934 w 1045"/>
              <a:gd name="T93" fmla="*/ 74 h 917"/>
              <a:gd name="T94" fmla="*/ 934 w 1045"/>
              <a:gd name="T95" fmla="*/ 74 h 917"/>
              <a:gd name="T96" fmla="*/ 934 w 1045"/>
              <a:gd name="T97" fmla="*/ 72 h 917"/>
              <a:gd name="T98" fmla="*/ 1009 w 1045"/>
              <a:gd name="T99" fmla="*/ 72 h 917"/>
              <a:gd name="T100" fmla="*/ 1009 w 1045"/>
              <a:gd name="T101" fmla="*/ 72 h 917"/>
              <a:gd name="T102" fmla="*/ 1044 w 1045"/>
              <a:gd name="T103" fmla="*/ 36 h 917"/>
              <a:gd name="T104" fmla="*/ 1044 w 1045"/>
              <a:gd name="T105" fmla="*/ 36 h 917"/>
              <a:gd name="T106" fmla="*/ 1009 w 1045"/>
              <a:gd name="T107" fmla="*/ 0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5" h="917">
                <a:moveTo>
                  <a:pt x="779" y="780"/>
                </a:moveTo>
                <a:lnTo>
                  <a:pt x="779" y="780"/>
                </a:lnTo>
                <a:cubicBezTo>
                  <a:pt x="776" y="792"/>
                  <a:pt x="755" y="810"/>
                  <a:pt x="704" y="825"/>
                </a:cubicBezTo>
                <a:lnTo>
                  <a:pt x="704" y="825"/>
                </a:lnTo>
                <a:cubicBezTo>
                  <a:pt x="654" y="839"/>
                  <a:pt x="589" y="845"/>
                  <a:pt x="520" y="844"/>
                </a:cubicBezTo>
                <a:lnTo>
                  <a:pt x="520" y="844"/>
                </a:lnTo>
                <a:cubicBezTo>
                  <a:pt x="452" y="843"/>
                  <a:pt x="389" y="834"/>
                  <a:pt x="342" y="819"/>
                </a:cubicBezTo>
                <a:lnTo>
                  <a:pt x="342" y="819"/>
                </a:lnTo>
                <a:cubicBezTo>
                  <a:pt x="293" y="802"/>
                  <a:pt x="273" y="783"/>
                  <a:pt x="271" y="770"/>
                </a:cubicBezTo>
                <a:lnTo>
                  <a:pt x="271" y="770"/>
                </a:lnTo>
                <a:cubicBezTo>
                  <a:pt x="265" y="734"/>
                  <a:pt x="196" y="209"/>
                  <a:pt x="184" y="72"/>
                </a:cubicBezTo>
                <a:lnTo>
                  <a:pt x="862" y="72"/>
                </a:lnTo>
                <a:lnTo>
                  <a:pt x="862" y="72"/>
                </a:lnTo>
                <a:cubicBezTo>
                  <a:pt x="851" y="210"/>
                  <a:pt x="786" y="741"/>
                  <a:pt x="779" y="780"/>
                </a:cubicBezTo>
                <a:close/>
                <a:moveTo>
                  <a:pt x="1009" y="0"/>
                </a:moveTo>
                <a:lnTo>
                  <a:pt x="147" y="0"/>
                </a:lnTo>
                <a:lnTo>
                  <a:pt x="147" y="0"/>
                </a:ln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6"/>
                </a:cubicBezTo>
                <a:lnTo>
                  <a:pt x="0" y="36"/>
                </a:lnTo>
                <a:cubicBezTo>
                  <a:pt x="0" y="55"/>
                  <a:pt x="16" y="72"/>
                  <a:pt x="35" y="72"/>
                </a:cubicBezTo>
                <a:lnTo>
                  <a:pt x="113" y="72"/>
                </a:lnTo>
                <a:lnTo>
                  <a:pt x="113" y="72"/>
                </a:lnTo>
                <a:cubicBezTo>
                  <a:pt x="113" y="73"/>
                  <a:pt x="113" y="73"/>
                  <a:pt x="113" y="73"/>
                </a:cubicBezTo>
                <a:lnTo>
                  <a:pt x="113" y="73"/>
                </a:lnTo>
                <a:cubicBezTo>
                  <a:pt x="114" y="93"/>
                  <a:pt x="117" y="122"/>
                  <a:pt x="121" y="159"/>
                </a:cubicBezTo>
                <a:lnTo>
                  <a:pt x="121" y="159"/>
                </a:lnTo>
                <a:cubicBezTo>
                  <a:pt x="128" y="220"/>
                  <a:pt x="138" y="305"/>
                  <a:pt x="151" y="409"/>
                </a:cubicBezTo>
                <a:lnTo>
                  <a:pt x="151" y="409"/>
                </a:lnTo>
                <a:cubicBezTo>
                  <a:pt x="172" y="580"/>
                  <a:pt x="198" y="773"/>
                  <a:pt x="200" y="784"/>
                </a:cubicBezTo>
                <a:lnTo>
                  <a:pt x="200" y="784"/>
                </a:lnTo>
                <a:cubicBezTo>
                  <a:pt x="208" y="828"/>
                  <a:pt x="249" y="863"/>
                  <a:pt x="319" y="886"/>
                </a:cubicBezTo>
                <a:lnTo>
                  <a:pt x="319" y="886"/>
                </a:lnTo>
                <a:cubicBezTo>
                  <a:pt x="373" y="904"/>
                  <a:pt x="444" y="914"/>
                  <a:pt x="518" y="916"/>
                </a:cubicBezTo>
                <a:lnTo>
                  <a:pt x="518" y="916"/>
                </a:lnTo>
                <a:cubicBezTo>
                  <a:pt x="524" y="916"/>
                  <a:pt x="530" y="916"/>
                  <a:pt x="536" y="916"/>
                </a:cubicBezTo>
                <a:lnTo>
                  <a:pt x="536" y="916"/>
                </a:lnTo>
                <a:cubicBezTo>
                  <a:pt x="605" y="916"/>
                  <a:pt x="671" y="908"/>
                  <a:pt x="723" y="893"/>
                </a:cubicBezTo>
                <a:lnTo>
                  <a:pt x="723" y="893"/>
                </a:lnTo>
                <a:cubicBezTo>
                  <a:pt x="797" y="872"/>
                  <a:pt x="839" y="839"/>
                  <a:pt x="849" y="795"/>
                </a:cubicBezTo>
                <a:lnTo>
                  <a:pt x="849" y="795"/>
                </a:lnTo>
                <a:cubicBezTo>
                  <a:pt x="853" y="781"/>
                  <a:pt x="879" y="570"/>
                  <a:pt x="897" y="413"/>
                </a:cubicBezTo>
                <a:lnTo>
                  <a:pt x="897" y="413"/>
                </a:lnTo>
                <a:cubicBezTo>
                  <a:pt x="909" y="310"/>
                  <a:pt x="920" y="222"/>
                  <a:pt x="926" y="159"/>
                </a:cubicBezTo>
                <a:lnTo>
                  <a:pt x="926" y="159"/>
                </a:lnTo>
                <a:cubicBezTo>
                  <a:pt x="929" y="123"/>
                  <a:pt x="933" y="94"/>
                  <a:pt x="934" y="74"/>
                </a:cubicBezTo>
                <a:lnTo>
                  <a:pt x="934" y="74"/>
                </a:lnTo>
                <a:cubicBezTo>
                  <a:pt x="934" y="73"/>
                  <a:pt x="934" y="73"/>
                  <a:pt x="934" y="72"/>
                </a:cubicBezTo>
                <a:lnTo>
                  <a:pt x="1009" y="72"/>
                </a:lnTo>
                <a:lnTo>
                  <a:pt x="1009" y="72"/>
                </a:lnTo>
                <a:cubicBezTo>
                  <a:pt x="1028" y="72"/>
                  <a:pt x="1044" y="55"/>
                  <a:pt x="1044" y="36"/>
                </a:cubicBezTo>
                <a:lnTo>
                  <a:pt x="1044" y="36"/>
                </a:lnTo>
                <a:cubicBezTo>
                  <a:pt x="1044" y="16"/>
                  <a:pt x="1028" y="0"/>
                  <a:pt x="1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" name="Freeform 267"/>
          <p:cNvSpPr>
            <a:spLocks noChangeArrowheads="1"/>
          </p:cNvSpPr>
          <p:nvPr/>
        </p:nvSpPr>
        <p:spPr bwMode="auto">
          <a:xfrm>
            <a:off x="7055322" y="2968761"/>
            <a:ext cx="679580" cy="1002254"/>
          </a:xfrm>
          <a:custGeom>
            <a:avLst/>
            <a:gdLst>
              <a:gd name="T0" fmla="*/ 268 w 612"/>
              <a:gd name="T1" fmla="*/ 885 h 902"/>
              <a:gd name="T2" fmla="*/ 268 w 612"/>
              <a:gd name="T3" fmla="*/ 885 h 902"/>
              <a:gd name="T4" fmla="*/ 270 w 612"/>
              <a:gd name="T5" fmla="*/ 888 h 902"/>
              <a:gd name="T6" fmla="*/ 270 w 612"/>
              <a:gd name="T7" fmla="*/ 888 h 902"/>
              <a:gd name="T8" fmla="*/ 272 w 612"/>
              <a:gd name="T9" fmla="*/ 889 h 902"/>
              <a:gd name="T10" fmla="*/ 272 w 612"/>
              <a:gd name="T11" fmla="*/ 889 h 902"/>
              <a:gd name="T12" fmla="*/ 275 w 612"/>
              <a:gd name="T13" fmla="*/ 891 h 902"/>
              <a:gd name="T14" fmla="*/ 275 w 612"/>
              <a:gd name="T15" fmla="*/ 891 h 902"/>
              <a:gd name="T16" fmla="*/ 276 w 612"/>
              <a:gd name="T17" fmla="*/ 892 h 902"/>
              <a:gd name="T18" fmla="*/ 276 w 612"/>
              <a:gd name="T19" fmla="*/ 892 h 902"/>
              <a:gd name="T20" fmla="*/ 279 w 612"/>
              <a:gd name="T21" fmla="*/ 894 h 902"/>
              <a:gd name="T22" fmla="*/ 279 w 612"/>
              <a:gd name="T23" fmla="*/ 894 h 902"/>
              <a:gd name="T24" fmla="*/ 280 w 612"/>
              <a:gd name="T25" fmla="*/ 895 h 902"/>
              <a:gd name="T26" fmla="*/ 280 w 612"/>
              <a:gd name="T27" fmla="*/ 895 h 902"/>
              <a:gd name="T28" fmla="*/ 284 w 612"/>
              <a:gd name="T29" fmla="*/ 896 h 902"/>
              <a:gd name="T30" fmla="*/ 284 w 612"/>
              <a:gd name="T31" fmla="*/ 896 h 902"/>
              <a:gd name="T32" fmla="*/ 285 w 612"/>
              <a:gd name="T33" fmla="*/ 897 h 902"/>
              <a:gd name="T34" fmla="*/ 285 w 612"/>
              <a:gd name="T35" fmla="*/ 897 h 902"/>
              <a:gd name="T36" fmla="*/ 289 w 612"/>
              <a:gd name="T37" fmla="*/ 898 h 902"/>
              <a:gd name="T38" fmla="*/ 289 w 612"/>
              <a:gd name="T39" fmla="*/ 898 h 902"/>
              <a:gd name="T40" fmla="*/ 290 w 612"/>
              <a:gd name="T41" fmla="*/ 899 h 902"/>
              <a:gd name="T42" fmla="*/ 290 w 612"/>
              <a:gd name="T43" fmla="*/ 899 h 902"/>
              <a:gd name="T44" fmla="*/ 295 w 612"/>
              <a:gd name="T45" fmla="*/ 900 h 902"/>
              <a:gd name="T46" fmla="*/ 295 w 612"/>
              <a:gd name="T47" fmla="*/ 900 h 902"/>
              <a:gd name="T48" fmla="*/ 295 w 612"/>
              <a:gd name="T49" fmla="*/ 900 h 902"/>
              <a:gd name="T50" fmla="*/ 305 w 612"/>
              <a:gd name="T51" fmla="*/ 901 h 902"/>
              <a:gd name="T52" fmla="*/ 305 w 612"/>
              <a:gd name="T53" fmla="*/ 901 h 902"/>
              <a:gd name="T54" fmla="*/ 342 w 612"/>
              <a:gd name="T55" fmla="*/ 885 h 902"/>
              <a:gd name="T56" fmla="*/ 590 w 612"/>
              <a:gd name="T57" fmla="*/ 638 h 902"/>
              <a:gd name="T58" fmla="*/ 590 w 612"/>
              <a:gd name="T59" fmla="*/ 638 h 902"/>
              <a:gd name="T60" fmla="*/ 590 w 612"/>
              <a:gd name="T61" fmla="*/ 564 h 902"/>
              <a:gd name="T62" fmla="*/ 590 w 612"/>
              <a:gd name="T63" fmla="*/ 564 h 902"/>
              <a:gd name="T64" fmla="*/ 515 w 612"/>
              <a:gd name="T65" fmla="*/ 564 h 902"/>
              <a:gd name="T66" fmla="*/ 358 w 612"/>
              <a:gd name="T67" fmla="*/ 722 h 902"/>
              <a:gd name="T68" fmla="*/ 358 w 612"/>
              <a:gd name="T69" fmla="*/ 52 h 902"/>
              <a:gd name="T70" fmla="*/ 358 w 612"/>
              <a:gd name="T71" fmla="*/ 52 h 902"/>
              <a:gd name="T72" fmla="*/ 307 w 612"/>
              <a:gd name="T73" fmla="*/ 0 h 902"/>
              <a:gd name="T74" fmla="*/ 307 w 612"/>
              <a:gd name="T75" fmla="*/ 0 h 902"/>
              <a:gd name="T76" fmla="*/ 307 w 612"/>
              <a:gd name="T77" fmla="*/ 0 h 902"/>
              <a:gd name="T78" fmla="*/ 254 w 612"/>
              <a:gd name="T79" fmla="*/ 52 h 902"/>
              <a:gd name="T80" fmla="*/ 253 w 612"/>
              <a:gd name="T81" fmla="*/ 723 h 902"/>
              <a:gd name="T82" fmla="*/ 95 w 612"/>
              <a:gd name="T83" fmla="*/ 564 h 902"/>
              <a:gd name="T84" fmla="*/ 95 w 612"/>
              <a:gd name="T85" fmla="*/ 564 h 902"/>
              <a:gd name="T86" fmla="*/ 21 w 612"/>
              <a:gd name="T87" fmla="*/ 564 h 902"/>
              <a:gd name="T88" fmla="*/ 21 w 612"/>
              <a:gd name="T89" fmla="*/ 564 h 902"/>
              <a:gd name="T90" fmla="*/ 21 w 612"/>
              <a:gd name="T91" fmla="*/ 638 h 902"/>
              <a:gd name="T92" fmla="*/ 268 w 612"/>
              <a:gd name="T93" fmla="*/ 885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2" h="902">
                <a:moveTo>
                  <a:pt x="268" y="885"/>
                </a:moveTo>
                <a:lnTo>
                  <a:pt x="268" y="885"/>
                </a:lnTo>
                <a:cubicBezTo>
                  <a:pt x="269" y="887"/>
                  <a:pt x="270" y="887"/>
                  <a:pt x="270" y="888"/>
                </a:cubicBezTo>
                <a:lnTo>
                  <a:pt x="270" y="888"/>
                </a:lnTo>
                <a:cubicBezTo>
                  <a:pt x="271" y="888"/>
                  <a:pt x="272" y="889"/>
                  <a:pt x="272" y="889"/>
                </a:cubicBezTo>
                <a:lnTo>
                  <a:pt x="272" y="889"/>
                </a:lnTo>
                <a:cubicBezTo>
                  <a:pt x="273" y="890"/>
                  <a:pt x="274" y="890"/>
                  <a:pt x="275" y="891"/>
                </a:cubicBezTo>
                <a:lnTo>
                  <a:pt x="275" y="891"/>
                </a:lnTo>
                <a:cubicBezTo>
                  <a:pt x="275" y="891"/>
                  <a:pt x="276" y="891"/>
                  <a:pt x="276" y="892"/>
                </a:cubicBezTo>
                <a:lnTo>
                  <a:pt x="276" y="892"/>
                </a:lnTo>
                <a:cubicBezTo>
                  <a:pt x="277" y="893"/>
                  <a:pt x="278" y="893"/>
                  <a:pt x="279" y="894"/>
                </a:cubicBezTo>
                <a:lnTo>
                  <a:pt x="279" y="894"/>
                </a:lnTo>
                <a:cubicBezTo>
                  <a:pt x="280" y="895"/>
                  <a:pt x="280" y="895"/>
                  <a:pt x="280" y="895"/>
                </a:cubicBezTo>
                <a:lnTo>
                  <a:pt x="280" y="895"/>
                </a:lnTo>
                <a:cubicBezTo>
                  <a:pt x="281" y="895"/>
                  <a:pt x="283" y="896"/>
                  <a:pt x="284" y="896"/>
                </a:cubicBezTo>
                <a:lnTo>
                  <a:pt x="284" y="896"/>
                </a:lnTo>
                <a:cubicBezTo>
                  <a:pt x="284" y="896"/>
                  <a:pt x="285" y="896"/>
                  <a:pt x="285" y="897"/>
                </a:cubicBezTo>
                <a:lnTo>
                  <a:pt x="285" y="897"/>
                </a:lnTo>
                <a:cubicBezTo>
                  <a:pt x="286" y="897"/>
                  <a:pt x="287" y="897"/>
                  <a:pt x="289" y="898"/>
                </a:cubicBezTo>
                <a:lnTo>
                  <a:pt x="289" y="898"/>
                </a:lnTo>
                <a:cubicBezTo>
                  <a:pt x="289" y="898"/>
                  <a:pt x="289" y="898"/>
                  <a:pt x="290" y="899"/>
                </a:cubicBezTo>
                <a:lnTo>
                  <a:pt x="290" y="899"/>
                </a:lnTo>
                <a:cubicBezTo>
                  <a:pt x="291" y="899"/>
                  <a:pt x="293" y="900"/>
                  <a:pt x="295" y="900"/>
                </a:cubicBezTo>
                <a:lnTo>
                  <a:pt x="295" y="900"/>
                </a:lnTo>
                <a:lnTo>
                  <a:pt x="295" y="900"/>
                </a:lnTo>
                <a:cubicBezTo>
                  <a:pt x="298" y="901"/>
                  <a:pt x="302" y="901"/>
                  <a:pt x="305" y="901"/>
                </a:cubicBezTo>
                <a:lnTo>
                  <a:pt x="305" y="901"/>
                </a:lnTo>
                <a:cubicBezTo>
                  <a:pt x="319" y="901"/>
                  <a:pt x="332" y="896"/>
                  <a:pt x="342" y="885"/>
                </a:cubicBezTo>
                <a:lnTo>
                  <a:pt x="590" y="638"/>
                </a:lnTo>
                <a:lnTo>
                  <a:pt x="590" y="638"/>
                </a:lnTo>
                <a:cubicBezTo>
                  <a:pt x="611" y="618"/>
                  <a:pt x="611" y="585"/>
                  <a:pt x="590" y="564"/>
                </a:cubicBezTo>
                <a:lnTo>
                  <a:pt x="590" y="564"/>
                </a:lnTo>
                <a:cubicBezTo>
                  <a:pt x="569" y="544"/>
                  <a:pt x="536" y="544"/>
                  <a:pt x="515" y="564"/>
                </a:cubicBezTo>
                <a:lnTo>
                  <a:pt x="358" y="722"/>
                </a:lnTo>
                <a:lnTo>
                  <a:pt x="358" y="52"/>
                </a:lnTo>
                <a:lnTo>
                  <a:pt x="358" y="52"/>
                </a:lnTo>
                <a:cubicBezTo>
                  <a:pt x="358" y="23"/>
                  <a:pt x="335" y="0"/>
                  <a:pt x="307" y="0"/>
                </a:cubicBezTo>
                <a:lnTo>
                  <a:pt x="307" y="0"/>
                </a:lnTo>
                <a:lnTo>
                  <a:pt x="307" y="0"/>
                </a:lnTo>
                <a:cubicBezTo>
                  <a:pt x="278" y="0"/>
                  <a:pt x="254" y="23"/>
                  <a:pt x="254" y="52"/>
                </a:cubicBezTo>
                <a:lnTo>
                  <a:pt x="253" y="723"/>
                </a:lnTo>
                <a:lnTo>
                  <a:pt x="95" y="564"/>
                </a:lnTo>
                <a:lnTo>
                  <a:pt x="95" y="564"/>
                </a:lnTo>
                <a:cubicBezTo>
                  <a:pt x="74" y="544"/>
                  <a:pt x="41" y="544"/>
                  <a:pt x="21" y="564"/>
                </a:cubicBezTo>
                <a:lnTo>
                  <a:pt x="21" y="564"/>
                </a:lnTo>
                <a:cubicBezTo>
                  <a:pt x="0" y="585"/>
                  <a:pt x="0" y="618"/>
                  <a:pt x="21" y="638"/>
                </a:cubicBezTo>
                <a:lnTo>
                  <a:pt x="268" y="88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68"/>
          <p:cNvSpPr>
            <a:spLocks noChangeArrowheads="1"/>
          </p:cNvSpPr>
          <p:nvPr/>
        </p:nvSpPr>
        <p:spPr bwMode="auto">
          <a:xfrm>
            <a:off x="6845095" y="4156799"/>
            <a:ext cx="1100035" cy="117337"/>
          </a:xfrm>
          <a:custGeom>
            <a:avLst/>
            <a:gdLst>
              <a:gd name="T0" fmla="*/ 940 w 993"/>
              <a:gd name="T1" fmla="*/ 0 h 106"/>
              <a:gd name="T2" fmla="*/ 52 w 993"/>
              <a:gd name="T3" fmla="*/ 0 h 106"/>
              <a:gd name="T4" fmla="*/ 52 w 993"/>
              <a:gd name="T5" fmla="*/ 0 h 106"/>
              <a:gd name="T6" fmla="*/ 0 w 993"/>
              <a:gd name="T7" fmla="*/ 53 h 106"/>
              <a:gd name="T8" fmla="*/ 0 w 993"/>
              <a:gd name="T9" fmla="*/ 53 h 106"/>
              <a:gd name="T10" fmla="*/ 52 w 993"/>
              <a:gd name="T11" fmla="*/ 105 h 106"/>
              <a:gd name="T12" fmla="*/ 940 w 993"/>
              <a:gd name="T13" fmla="*/ 105 h 106"/>
              <a:gd name="T14" fmla="*/ 940 w 993"/>
              <a:gd name="T15" fmla="*/ 105 h 106"/>
              <a:gd name="T16" fmla="*/ 992 w 993"/>
              <a:gd name="T17" fmla="*/ 53 h 106"/>
              <a:gd name="T18" fmla="*/ 992 w 993"/>
              <a:gd name="T19" fmla="*/ 53 h 106"/>
              <a:gd name="T20" fmla="*/ 940 w 993"/>
              <a:gd name="T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93" h="106">
                <a:moveTo>
                  <a:pt x="940" y="0"/>
                </a:moveTo>
                <a:lnTo>
                  <a:pt x="52" y="0"/>
                </a:lnTo>
                <a:lnTo>
                  <a:pt x="52" y="0"/>
                </a:lnTo>
                <a:cubicBezTo>
                  <a:pt x="23" y="0"/>
                  <a:pt x="0" y="24"/>
                  <a:pt x="0" y="53"/>
                </a:cubicBezTo>
                <a:lnTo>
                  <a:pt x="0" y="53"/>
                </a:lnTo>
                <a:cubicBezTo>
                  <a:pt x="0" y="82"/>
                  <a:pt x="23" y="105"/>
                  <a:pt x="52" y="105"/>
                </a:cubicBezTo>
                <a:lnTo>
                  <a:pt x="940" y="105"/>
                </a:lnTo>
                <a:lnTo>
                  <a:pt x="940" y="105"/>
                </a:lnTo>
                <a:cubicBezTo>
                  <a:pt x="968" y="105"/>
                  <a:pt x="992" y="82"/>
                  <a:pt x="992" y="53"/>
                </a:cubicBezTo>
                <a:lnTo>
                  <a:pt x="992" y="53"/>
                </a:lnTo>
                <a:cubicBezTo>
                  <a:pt x="992" y="24"/>
                  <a:pt x="968" y="0"/>
                  <a:pt x="94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CuadroTexto 496"/>
          <p:cNvSpPr txBox="1"/>
          <p:nvPr/>
        </p:nvSpPr>
        <p:spPr>
          <a:xfrm>
            <a:off x="2424486" y="706681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8" name="Rectángulo 497"/>
          <p:cNvSpPr/>
          <p:nvPr/>
        </p:nvSpPr>
        <p:spPr>
          <a:xfrm>
            <a:off x="1925773" y="777469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499" name="CuadroTexto 498"/>
          <p:cNvSpPr txBox="1"/>
          <p:nvPr/>
        </p:nvSpPr>
        <p:spPr>
          <a:xfrm>
            <a:off x="6272658" y="706681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00" name="Rectángulo 499"/>
          <p:cNvSpPr/>
          <p:nvPr/>
        </p:nvSpPr>
        <p:spPr>
          <a:xfrm>
            <a:off x="5773945" y="777469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01" name="CuadroTexto 500"/>
          <p:cNvSpPr txBox="1"/>
          <p:nvPr/>
        </p:nvSpPr>
        <p:spPr>
          <a:xfrm>
            <a:off x="9855168" y="7066810"/>
            <a:ext cx="266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2" name="Rectángulo 501"/>
          <p:cNvSpPr/>
          <p:nvPr/>
        </p:nvSpPr>
        <p:spPr>
          <a:xfrm>
            <a:off x="9489359" y="777469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03" name="CuadroTexto 502"/>
          <p:cNvSpPr txBox="1"/>
          <p:nvPr/>
        </p:nvSpPr>
        <p:spPr>
          <a:xfrm>
            <a:off x="13647868" y="7093441"/>
            <a:ext cx="266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4" name="Rectángulo 503"/>
          <p:cNvSpPr/>
          <p:nvPr/>
        </p:nvSpPr>
        <p:spPr>
          <a:xfrm>
            <a:off x="13279616" y="7801327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05" name="CuadroTexto 504"/>
          <p:cNvSpPr txBox="1"/>
          <p:nvPr/>
        </p:nvSpPr>
        <p:spPr>
          <a:xfrm>
            <a:off x="17724089" y="4106446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06" name="CuadroTexto 505"/>
          <p:cNvSpPr txBox="1"/>
          <p:nvPr/>
        </p:nvSpPr>
        <p:spPr>
          <a:xfrm>
            <a:off x="17724089" y="6578836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390440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11736946" y="2698819"/>
            <a:ext cx="4637086" cy="4703330"/>
          </a:xfrm>
          <a:custGeom>
            <a:avLst/>
            <a:gdLst>
              <a:gd name="T0" fmla="*/ 4304 w 4320"/>
              <a:gd name="T1" fmla="*/ 2975 h 4385"/>
              <a:gd name="T2" fmla="*/ 4304 w 4320"/>
              <a:gd name="T3" fmla="*/ 2975 h 4385"/>
              <a:gd name="T4" fmla="*/ 4315 w 4320"/>
              <a:gd name="T5" fmla="*/ 2885 h 4385"/>
              <a:gd name="T6" fmla="*/ 4229 w 4320"/>
              <a:gd name="T7" fmla="*/ 2596 h 4385"/>
              <a:gd name="T8" fmla="*/ 4163 w 4320"/>
              <a:gd name="T9" fmla="*/ 2520 h 4385"/>
              <a:gd name="T10" fmla="*/ 2905 w 4320"/>
              <a:gd name="T11" fmla="*/ 1114 h 4385"/>
              <a:gd name="T12" fmla="*/ 1603 w 4320"/>
              <a:gd name="T13" fmla="*/ 145 h 4385"/>
              <a:gd name="T14" fmla="*/ 1596 w 4320"/>
              <a:gd name="T15" fmla="*/ 139 h 4385"/>
              <a:gd name="T16" fmla="*/ 1189 w 4320"/>
              <a:gd name="T17" fmla="*/ 26 h 4385"/>
              <a:gd name="T18" fmla="*/ 1186 w 4320"/>
              <a:gd name="T19" fmla="*/ 27 h 4385"/>
              <a:gd name="T20" fmla="*/ 1173 w 4320"/>
              <a:gd name="T21" fmla="*/ 30 h 4385"/>
              <a:gd name="T22" fmla="*/ 1159 w 4320"/>
              <a:gd name="T23" fmla="*/ 34 h 4385"/>
              <a:gd name="T24" fmla="*/ 1147 w 4320"/>
              <a:gd name="T25" fmla="*/ 37 h 4385"/>
              <a:gd name="T26" fmla="*/ 1140 w 4320"/>
              <a:gd name="T27" fmla="*/ 39 h 4385"/>
              <a:gd name="T28" fmla="*/ 1133 w 4320"/>
              <a:gd name="T29" fmla="*/ 41 h 4385"/>
              <a:gd name="T30" fmla="*/ 1118 w 4320"/>
              <a:gd name="T31" fmla="*/ 46 h 4385"/>
              <a:gd name="T32" fmla="*/ 1105 w 4320"/>
              <a:gd name="T33" fmla="*/ 51 h 4385"/>
              <a:gd name="T34" fmla="*/ 1091 w 4320"/>
              <a:gd name="T35" fmla="*/ 57 h 4385"/>
              <a:gd name="T36" fmla="*/ 1078 w 4320"/>
              <a:gd name="T37" fmla="*/ 63 h 4385"/>
              <a:gd name="T38" fmla="*/ 1064 w 4320"/>
              <a:gd name="T39" fmla="*/ 70 h 4385"/>
              <a:gd name="T40" fmla="*/ 1052 w 4320"/>
              <a:gd name="T41" fmla="*/ 76 h 4385"/>
              <a:gd name="T42" fmla="*/ 1038 w 4320"/>
              <a:gd name="T43" fmla="*/ 84 h 4385"/>
              <a:gd name="T44" fmla="*/ 1026 w 4320"/>
              <a:gd name="T45" fmla="*/ 91 h 4385"/>
              <a:gd name="T46" fmla="*/ 1013 w 4320"/>
              <a:gd name="T47" fmla="*/ 100 h 4385"/>
              <a:gd name="T48" fmla="*/ 1001 w 4320"/>
              <a:gd name="T49" fmla="*/ 108 h 4385"/>
              <a:gd name="T50" fmla="*/ 989 w 4320"/>
              <a:gd name="T51" fmla="*/ 117 h 4385"/>
              <a:gd name="T52" fmla="*/ 978 w 4320"/>
              <a:gd name="T53" fmla="*/ 126 h 4385"/>
              <a:gd name="T54" fmla="*/ 965 w 4320"/>
              <a:gd name="T55" fmla="*/ 136 h 4385"/>
              <a:gd name="T56" fmla="*/ 955 w 4320"/>
              <a:gd name="T57" fmla="*/ 146 h 4385"/>
              <a:gd name="T58" fmla="*/ 943 w 4320"/>
              <a:gd name="T59" fmla="*/ 157 h 4385"/>
              <a:gd name="T60" fmla="*/ 934 w 4320"/>
              <a:gd name="T61" fmla="*/ 166 h 4385"/>
              <a:gd name="T62" fmla="*/ 923 w 4320"/>
              <a:gd name="T63" fmla="*/ 179 h 4385"/>
              <a:gd name="T64" fmla="*/ 913 w 4320"/>
              <a:gd name="T65" fmla="*/ 189 h 4385"/>
              <a:gd name="T66" fmla="*/ 903 w 4320"/>
              <a:gd name="T67" fmla="*/ 202 h 4385"/>
              <a:gd name="T68" fmla="*/ 894 w 4320"/>
              <a:gd name="T69" fmla="*/ 213 h 4385"/>
              <a:gd name="T70" fmla="*/ 885 w 4320"/>
              <a:gd name="T71" fmla="*/ 228 h 4385"/>
              <a:gd name="T72" fmla="*/ 877 w 4320"/>
              <a:gd name="T73" fmla="*/ 239 h 4385"/>
              <a:gd name="T74" fmla="*/ 868 w 4320"/>
              <a:gd name="T75" fmla="*/ 254 h 4385"/>
              <a:gd name="T76" fmla="*/ 861 w 4320"/>
              <a:gd name="T77" fmla="*/ 266 h 4385"/>
              <a:gd name="T78" fmla="*/ 853 w 4320"/>
              <a:gd name="T79" fmla="*/ 283 h 4385"/>
              <a:gd name="T80" fmla="*/ 847 w 4320"/>
              <a:gd name="T81" fmla="*/ 294 h 4385"/>
              <a:gd name="T82" fmla="*/ 839 w 4320"/>
              <a:gd name="T83" fmla="*/ 314 h 4385"/>
              <a:gd name="T84" fmla="*/ 835 w 4320"/>
              <a:gd name="T85" fmla="*/ 324 h 4385"/>
              <a:gd name="T86" fmla="*/ 825 w 4320"/>
              <a:gd name="T87" fmla="*/ 354 h 4385"/>
              <a:gd name="T88" fmla="*/ 825 w 4320"/>
              <a:gd name="T89" fmla="*/ 355 h 4385"/>
              <a:gd name="T90" fmla="*/ 788 w 4320"/>
              <a:gd name="T91" fmla="*/ 455 h 4385"/>
              <a:gd name="T92" fmla="*/ 271 w 4320"/>
              <a:gd name="T93" fmla="*/ 2112 h 4385"/>
              <a:gd name="T94" fmla="*/ 38 w 4320"/>
              <a:gd name="T95" fmla="*/ 3793 h 4385"/>
              <a:gd name="T96" fmla="*/ 38 w 4320"/>
              <a:gd name="T97" fmla="*/ 3795 h 4385"/>
              <a:gd name="T98" fmla="*/ 160 w 4320"/>
              <a:gd name="T99" fmla="*/ 4229 h 4385"/>
              <a:gd name="T100" fmla="*/ 162 w 4320"/>
              <a:gd name="T101" fmla="*/ 4230 h 4385"/>
              <a:gd name="T102" fmla="*/ 179 w 4320"/>
              <a:gd name="T103" fmla="*/ 4246 h 4385"/>
              <a:gd name="T104" fmla="*/ 179 w 4320"/>
              <a:gd name="T105" fmla="*/ 4246 h 4385"/>
              <a:gd name="T106" fmla="*/ 542 w 4320"/>
              <a:gd name="T107" fmla="*/ 4372 h 4385"/>
              <a:gd name="T108" fmla="*/ 583 w 4320"/>
              <a:gd name="T109" fmla="*/ 4367 h 4385"/>
              <a:gd name="T110" fmla="*/ 606 w 4320"/>
              <a:gd name="T111" fmla="*/ 4362 h 4385"/>
              <a:gd name="T112" fmla="*/ 626 w 4320"/>
              <a:gd name="T113" fmla="*/ 4357 h 4385"/>
              <a:gd name="T114" fmla="*/ 642 w 4320"/>
              <a:gd name="T115" fmla="*/ 4352 h 4385"/>
              <a:gd name="T116" fmla="*/ 2507 w 4320"/>
              <a:gd name="T117" fmla="*/ 3879 h 4385"/>
              <a:gd name="T118" fmla="*/ 3981 w 4320"/>
              <a:gd name="T119" fmla="*/ 3324 h 4385"/>
              <a:gd name="T120" fmla="*/ 4010 w 4320"/>
              <a:gd name="T121" fmla="*/ 3314 h 4385"/>
              <a:gd name="T122" fmla="*/ 4295 w 4320"/>
              <a:gd name="T123" fmla="*/ 3010 h 4385"/>
              <a:gd name="T124" fmla="*/ 4296 w 4320"/>
              <a:gd name="T125" fmla="*/ 3005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20" h="4385">
                <a:moveTo>
                  <a:pt x="4304" y="2975"/>
                </a:moveTo>
                <a:lnTo>
                  <a:pt x="4304" y="2975"/>
                </a:lnTo>
                <a:lnTo>
                  <a:pt x="4304" y="2975"/>
                </a:lnTo>
                <a:lnTo>
                  <a:pt x="4304" y="2975"/>
                </a:lnTo>
                <a:cubicBezTo>
                  <a:pt x="4311" y="2946"/>
                  <a:pt x="4314" y="2916"/>
                  <a:pt x="4315" y="2885"/>
                </a:cubicBezTo>
                <a:lnTo>
                  <a:pt x="4315" y="2885"/>
                </a:lnTo>
                <a:cubicBezTo>
                  <a:pt x="4319" y="2786"/>
                  <a:pt x="4292" y="2683"/>
                  <a:pt x="4229" y="2596"/>
                </a:cubicBezTo>
                <a:lnTo>
                  <a:pt x="4229" y="2596"/>
                </a:lnTo>
                <a:cubicBezTo>
                  <a:pt x="4210" y="2569"/>
                  <a:pt x="4189" y="2544"/>
                  <a:pt x="4163" y="2520"/>
                </a:cubicBezTo>
                <a:lnTo>
                  <a:pt x="4163" y="2520"/>
                </a:lnTo>
                <a:cubicBezTo>
                  <a:pt x="3864" y="2103"/>
                  <a:pt x="3454" y="1608"/>
                  <a:pt x="2905" y="1114"/>
                </a:cubicBezTo>
                <a:lnTo>
                  <a:pt x="2905" y="1114"/>
                </a:lnTo>
                <a:cubicBezTo>
                  <a:pt x="2443" y="698"/>
                  <a:pt x="1993" y="382"/>
                  <a:pt x="1603" y="145"/>
                </a:cubicBezTo>
                <a:lnTo>
                  <a:pt x="1603" y="145"/>
                </a:lnTo>
                <a:cubicBezTo>
                  <a:pt x="1603" y="144"/>
                  <a:pt x="1600" y="142"/>
                  <a:pt x="1596" y="139"/>
                </a:cubicBezTo>
                <a:lnTo>
                  <a:pt x="1596" y="139"/>
                </a:lnTo>
                <a:cubicBezTo>
                  <a:pt x="1477" y="33"/>
                  <a:pt x="1327" y="0"/>
                  <a:pt x="1189" y="26"/>
                </a:cubicBezTo>
                <a:lnTo>
                  <a:pt x="1189" y="26"/>
                </a:lnTo>
                <a:cubicBezTo>
                  <a:pt x="1188" y="27"/>
                  <a:pt x="1187" y="27"/>
                  <a:pt x="1186" y="27"/>
                </a:cubicBezTo>
                <a:lnTo>
                  <a:pt x="1186" y="27"/>
                </a:lnTo>
                <a:cubicBezTo>
                  <a:pt x="1182" y="28"/>
                  <a:pt x="1177" y="29"/>
                  <a:pt x="1173" y="30"/>
                </a:cubicBezTo>
                <a:lnTo>
                  <a:pt x="1173" y="30"/>
                </a:lnTo>
                <a:cubicBezTo>
                  <a:pt x="1168" y="31"/>
                  <a:pt x="1163" y="33"/>
                  <a:pt x="1159" y="34"/>
                </a:cubicBezTo>
                <a:lnTo>
                  <a:pt x="1159" y="34"/>
                </a:lnTo>
                <a:cubicBezTo>
                  <a:pt x="1155" y="35"/>
                  <a:pt x="1151" y="35"/>
                  <a:pt x="1147" y="37"/>
                </a:cubicBezTo>
                <a:lnTo>
                  <a:pt x="1147" y="37"/>
                </a:lnTo>
                <a:cubicBezTo>
                  <a:pt x="1145" y="37"/>
                  <a:pt x="1142" y="38"/>
                  <a:pt x="1140" y="39"/>
                </a:cubicBezTo>
                <a:lnTo>
                  <a:pt x="1140" y="39"/>
                </a:lnTo>
                <a:cubicBezTo>
                  <a:pt x="1137" y="40"/>
                  <a:pt x="1135" y="40"/>
                  <a:pt x="1133" y="41"/>
                </a:cubicBezTo>
                <a:lnTo>
                  <a:pt x="1133" y="41"/>
                </a:lnTo>
                <a:cubicBezTo>
                  <a:pt x="1128" y="43"/>
                  <a:pt x="1123" y="45"/>
                  <a:pt x="1118" y="46"/>
                </a:cubicBezTo>
                <a:lnTo>
                  <a:pt x="1118" y="46"/>
                </a:lnTo>
                <a:cubicBezTo>
                  <a:pt x="1114" y="48"/>
                  <a:pt x="1110" y="50"/>
                  <a:pt x="1105" y="51"/>
                </a:cubicBezTo>
                <a:lnTo>
                  <a:pt x="1105" y="51"/>
                </a:lnTo>
                <a:cubicBezTo>
                  <a:pt x="1100" y="53"/>
                  <a:pt x="1096" y="55"/>
                  <a:pt x="1091" y="57"/>
                </a:cubicBezTo>
                <a:lnTo>
                  <a:pt x="1091" y="57"/>
                </a:lnTo>
                <a:cubicBezTo>
                  <a:pt x="1086" y="59"/>
                  <a:pt x="1082" y="61"/>
                  <a:pt x="1078" y="63"/>
                </a:cubicBezTo>
                <a:lnTo>
                  <a:pt x="1078" y="63"/>
                </a:lnTo>
                <a:cubicBezTo>
                  <a:pt x="1073" y="65"/>
                  <a:pt x="1069" y="67"/>
                  <a:pt x="1064" y="70"/>
                </a:cubicBezTo>
                <a:lnTo>
                  <a:pt x="1064" y="70"/>
                </a:lnTo>
                <a:cubicBezTo>
                  <a:pt x="1060" y="72"/>
                  <a:pt x="1055" y="74"/>
                  <a:pt x="1052" y="76"/>
                </a:cubicBezTo>
                <a:lnTo>
                  <a:pt x="1052" y="76"/>
                </a:lnTo>
                <a:cubicBezTo>
                  <a:pt x="1047" y="78"/>
                  <a:pt x="1042" y="81"/>
                  <a:pt x="1038" y="84"/>
                </a:cubicBezTo>
                <a:lnTo>
                  <a:pt x="1038" y="84"/>
                </a:lnTo>
                <a:cubicBezTo>
                  <a:pt x="1034" y="86"/>
                  <a:pt x="1030" y="89"/>
                  <a:pt x="1026" y="91"/>
                </a:cubicBezTo>
                <a:lnTo>
                  <a:pt x="1026" y="91"/>
                </a:lnTo>
                <a:cubicBezTo>
                  <a:pt x="1021" y="94"/>
                  <a:pt x="1017" y="97"/>
                  <a:pt x="1013" y="100"/>
                </a:cubicBezTo>
                <a:lnTo>
                  <a:pt x="1013" y="100"/>
                </a:lnTo>
                <a:cubicBezTo>
                  <a:pt x="1009" y="102"/>
                  <a:pt x="1005" y="105"/>
                  <a:pt x="1001" y="108"/>
                </a:cubicBezTo>
                <a:lnTo>
                  <a:pt x="1001" y="108"/>
                </a:lnTo>
                <a:cubicBezTo>
                  <a:pt x="997" y="111"/>
                  <a:pt x="993" y="114"/>
                  <a:pt x="989" y="117"/>
                </a:cubicBezTo>
                <a:lnTo>
                  <a:pt x="989" y="117"/>
                </a:lnTo>
                <a:cubicBezTo>
                  <a:pt x="985" y="120"/>
                  <a:pt x="981" y="123"/>
                  <a:pt x="978" y="126"/>
                </a:cubicBezTo>
                <a:lnTo>
                  <a:pt x="978" y="126"/>
                </a:lnTo>
                <a:cubicBezTo>
                  <a:pt x="973" y="129"/>
                  <a:pt x="969" y="133"/>
                  <a:pt x="965" y="136"/>
                </a:cubicBezTo>
                <a:lnTo>
                  <a:pt x="965" y="136"/>
                </a:lnTo>
                <a:cubicBezTo>
                  <a:pt x="962" y="139"/>
                  <a:pt x="958" y="142"/>
                  <a:pt x="955" y="146"/>
                </a:cubicBezTo>
                <a:lnTo>
                  <a:pt x="955" y="146"/>
                </a:lnTo>
                <a:cubicBezTo>
                  <a:pt x="951" y="149"/>
                  <a:pt x="947" y="153"/>
                  <a:pt x="943" y="157"/>
                </a:cubicBezTo>
                <a:lnTo>
                  <a:pt x="943" y="157"/>
                </a:lnTo>
                <a:cubicBezTo>
                  <a:pt x="940" y="160"/>
                  <a:pt x="937" y="163"/>
                  <a:pt x="934" y="166"/>
                </a:cubicBezTo>
                <a:lnTo>
                  <a:pt x="934" y="166"/>
                </a:lnTo>
                <a:cubicBezTo>
                  <a:pt x="929" y="171"/>
                  <a:pt x="926" y="174"/>
                  <a:pt x="923" y="179"/>
                </a:cubicBezTo>
                <a:lnTo>
                  <a:pt x="923" y="179"/>
                </a:lnTo>
                <a:cubicBezTo>
                  <a:pt x="919" y="182"/>
                  <a:pt x="916" y="185"/>
                  <a:pt x="913" y="189"/>
                </a:cubicBezTo>
                <a:lnTo>
                  <a:pt x="913" y="189"/>
                </a:lnTo>
                <a:cubicBezTo>
                  <a:pt x="910" y="193"/>
                  <a:pt x="906" y="198"/>
                  <a:pt x="903" y="202"/>
                </a:cubicBezTo>
                <a:lnTo>
                  <a:pt x="903" y="202"/>
                </a:lnTo>
                <a:cubicBezTo>
                  <a:pt x="900" y="206"/>
                  <a:pt x="897" y="210"/>
                  <a:pt x="894" y="213"/>
                </a:cubicBezTo>
                <a:lnTo>
                  <a:pt x="894" y="213"/>
                </a:lnTo>
                <a:cubicBezTo>
                  <a:pt x="891" y="218"/>
                  <a:pt x="888" y="223"/>
                  <a:pt x="885" y="228"/>
                </a:cubicBezTo>
                <a:lnTo>
                  <a:pt x="885" y="228"/>
                </a:lnTo>
                <a:cubicBezTo>
                  <a:pt x="882" y="231"/>
                  <a:pt x="880" y="235"/>
                  <a:pt x="877" y="239"/>
                </a:cubicBezTo>
                <a:lnTo>
                  <a:pt x="877" y="239"/>
                </a:lnTo>
                <a:cubicBezTo>
                  <a:pt x="874" y="244"/>
                  <a:pt x="871" y="249"/>
                  <a:pt x="868" y="254"/>
                </a:cubicBezTo>
                <a:lnTo>
                  <a:pt x="868" y="254"/>
                </a:lnTo>
                <a:cubicBezTo>
                  <a:pt x="866" y="258"/>
                  <a:pt x="863" y="262"/>
                  <a:pt x="861" y="266"/>
                </a:cubicBezTo>
                <a:lnTo>
                  <a:pt x="861" y="266"/>
                </a:lnTo>
                <a:cubicBezTo>
                  <a:pt x="858" y="271"/>
                  <a:pt x="856" y="277"/>
                  <a:pt x="853" y="283"/>
                </a:cubicBezTo>
                <a:lnTo>
                  <a:pt x="853" y="283"/>
                </a:lnTo>
                <a:cubicBezTo>
                  <a:pt x="851" y="286"/>
                  <a:pt x="849" y="291"/>
                  <a:pt x="847" y="294"/>
                </a:cubicBezTo>
                <a:lnTo>
                  <a:pt x="847" y="294"/>
                </a:lnTo>
                <a:cubicBezTo>
                  <a:pt x="844" y="300"/>
                  <a:pt x="842" y="307"/>
                  <a:pt x="839" y="314"/>
                </a:cubicBezTo>
                <a:lnTo>
                  <a:pt x="839" y="314"/>
                </a:lnTo>
                <a:cubicBezTo>
                  <a:pt x="837" y="317"/>
                  <a:pt x="836" y="321"/>
                  <a:pt x="835" y="324"/>
                </a:cubicBezTo>
                <a:lnTo>
                  <a:pt x="835" y="324"/>
                </a:lnTo>
                <a:cubicBezTo>
                  <a:pt x="831" y="333"/>
                  <a:pt x="828" y="343"/>
                  <a:pt x="825" y="354"/>
                </a:cubicBezTo>
                <a:lnTo>
                  <a:pt x="825" y="354"/>
                </a:lnTo>
                <a:cubicBezTo>
                  <a:pt x="825" y="354"/>
                  <a:pt x="825" y="354"/>
                  <a:pt x="825" y="355"/>
                </a:cubicBezTo>
                <a:lnTo>
                  <a:pt x="825" y="355"/>
                </a:lnTo>
                <a:cubicBezTo>
                  <a:pt x="814" y="389"/>
                  <a:pt x="801" y="422"/>
                  <a:pt x="788" y="455"/>
                </a:cubicBezTo>
                <a:lnTo>
                  <a:pt x="788" y="455"/>
                </a:lnTo>
                <a:cubicBezTo>
                  <a:pt x="601" y="915"/>
                  <a:pt x="413" y="1470"/>
                  <a:pt x="271" y="2112"/>
                </a:cubicBezTo>
                <a:lnTo>
                  <a:pt x="271" y="2112"/>
                </a:lnTo>
                <a:cubicBezTo>
                  <a:pt x="131" y="2739"/>
                  <a:pt x="65" y="3309"/>
                  <a:pt x="38" y="3793"/>
                </a:cubicBezTo>
                <a:lnTo>
                  <a:pt x="38" y="3793"/>
                </a:lnTo>
                <a:cubicBezTo>
                  <a:pt x="38" y="3793"/>
                  <a:pt x="38" y="3794"/>
                  <a:pt x="38" y="3795"/>
                </a:cubicBezTo>
                <a:lnTo>
                  <a:pt x="38" y="3795"/>
                </a:lnTo>
                <a:cubicBezTo>
                  <a:pt x="0" y="3963"/>
                  <a:pt x="55" y="4120"/>
                  <a:pt x="160" y="4229"/>
                </a:cubicBezTo>
                <a:lnTo>
                  <a:pt x="160" y="4229"/>
                </a:lnTo>
                <a:cubicBezTo>
                  <a:pt x="161" y="4229"/>
                  <a:pt x="162" y="4230"/>
                  <a:pt x="162" y="4230"/>
                </a:cubicBezTo>
                <a:lnTo>
                  <a:pt x="162" y="4230"/>
                </a:lnTo>
                <a:cubicBezTo>
                  <a:pt x="168" y="4236"/>
                  <a:pt x="173" y="4241"/>
                  <a:pt x="179" y="4246"/>
                </a:cubicBezTo>
                <a:lnTo>
                  <a:pt x="179" y="4246"/>
                </a:lnTo>
                <a:lnTo>
                  <a:pt x="179" y="4246"/>
                </a:lnTo>
                <a:lnTo>
                  <a:pt x="179" y="4246"/>
                </a:lnTo>
                <a:cubicBezTo>
                  <a:pt x="274" y="4334"/>
                  <a:pt x="404" y="4384"/>
                  <a:pt x="542" y="4372"/>
                </a:cubicBezTo>
                <a:lnTo>
                  <a:pt x="542" y="4372"/>
                </a:lnTo>
                <a:cubicBezTo>
                  <a:pt x="556" y="4371"/>
                  <a:pt x="569" y="4369"/>
                  <a:pt x="583" y="4367"/>
                </a:cubicBezTo>
                <a:lnTo>
                  <a:pt x="583" y="4367"/>
                </a:lnTo>
                <a:cubicBezTo>
                  <a:pt x="590" y="4366"/>
                  <a:pt x="598" y="4364"/>
                  <a:pt x="606" y="4362"/>
                </a:cubicBezTo>
                <a:lnTo>
                  <a:pt x="606" y="4362"/>
                </a:lnTo>
                <a:cubicBezTo>
                  <a:pt x="613" y="4361"/>
                  <a:pt x="620" y="4359"/>
                  <a:pt x="626" y="4357"/>
                </a:cubicBezTo>
                <a:lnTo>
                  <a:pt x="626" y="4357"/>
                </a:lnTo>
                <a:cubicBezTo>
                  <a:pt x="631" y="4356"/>
                  <a:pt x="637" y="4354"/>
                  <a:pt x="642" y="4352"/>
                </a:cubicBezTo>
                <a:lnTo>
                  <a:pt x="642" y="4352"/>
                </a:lnTo>
                <a:cubicBezTo>
                  <a:pt x="1209" y="4245"/>
                  <a:pt x="1836" y="4094"/>
                  <a:pt x="2507" y="3879"/>
                </a:cubicBezTo>
                <a:lnTo>
                  <a:pt x="2507" y="3879"/>
                </a:lnTo>
                <a:cubicBezTo>
                  <a:pt x="3047" y="3706"/>
                  <a:pt x="3539" y="3516"/>
                  <a:pt x="3981" y="3324"/>
                </a:cubicBezTo>
                <a:lnTo>
                  <a:pt x="3981" y="3324"/>
                </a:lnTo>
                <a:cubicBezTo>
                  <a:pt x="3990" y="3321"/>
                  <a:pt x="4000" y="3317"/>
                  <a:pt x="4010" y="3314"/>
                </a:cubicBezTo>
                <a:lnTo>
                  <a:pt x="4010" y="3314"/>
                </a:lnTo>
                <a:cubicBezTo>
                  <a:pt x="4156" y="3258"/>
                  <a:pt x="4254" y="3142"/>
                  <a:pt x="4295" y="3010"/>
                </a:cubicBezTo>
                <a:lnTo>
                  <a:pt x="4295" y="3010"/>
                </a:lnTo>
                <a:cubicBezTo>
                  <a:pt x="4295" y="3008"/>
                  <a:pt x="4295" y="3006"/>
                  <a:pt x="4296" y="3005"/>
                </a:cubicBezTo>
                <a:lnTo>
                  <a:pt x="4296" y="3005"/>
                </a:lnTo>
                <a:cubicBezTo>
                  <a:pt x="4299" y="2995"/>
                  <a:pt x="4302" y="2985"/>
                  <a:pt x="4304" y="29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1"/>
          <p:cNvSpPr>
            <a:spLocks noChangeArrowheads="1"/>
          </p:cNvSpPr>
          <p:nvPr/>
        </p:nvSpPr>
        <p:spPr bwMode="auto">
          <a:xfrm>
            <a:off x="11017725" y="2713013"/>
            <a:ext cx="4632353" cy="4703330"/>
          </a:xfrm>
          <a:custGeom>
            <a:avLst/>
            <a:gdLst>
              <a:gd name="T0" fmla="*/ 4304 w 4319"/>
              <a:gd name="T1" fmla="*/ 3839 h 4384"/>
              <a:gd name="T2" fmla="*/ 4303 w 4319"/>
              <a:gd name="T3" fmla="*/ 3836 h 4384"/>
              <a:gd name="T4" fmla="*/ 4299 w 4319"/>
              <a:gd name="T5" fmla="*/ 3805 h 4384"/>
              <a:gd name="T6" fmla="*/ 4293 w 4319"/>
              <a:gd name="T7" fmla="*/ 3771 h 4384"/>
              <a:gd name="T8" fmla="*/ 4039 w 4319"/>
              <a:gd name="T9" fmla="*/ 1901 h 4384"/>
              <a:gd name="T10" fmla="*/ 3505 w 4319"/>
              <a:gd name="T11" fmla="*/ 369 h 4384"/>
              <a:gd name="T12" fmla="*/ 3502 w 4319"/>
              <a:gd name="T13" fmla="*/ 360 h 4384"/>
              <a:gd name="T14" fmla="*/ 3228 w 4319"/>
              <a:gd name="T15" fmla="*/ 39 h 4384"/>
              <a:gd name="T16" fmla="*/ 3225 w 4319"/>
              <a:gd name="T17" fmla="*/ 38 h 4384"/>
              <a:gd name="T18" fmla="*/ 3212 w 4319"/>
              <a:gd name="T19" fmla="*/ 32 h 4384"/>
              <a:gd name="T20" fmla="*/ 3198 w 4319"/>
              <a:gd name="T21" fmla="*/ 28 h 4384"/>
              <a:gd name="T22" fmla="*/ 3188 w 4319"/>
              <a:gd name="T23" fmla="*/ 24 h 4384"/>
              <a:gd name="T24" fmla="*/ 3180 w 4319"/>
              <a:gd name="T25" fmla="*/ 21 h 4384"/>
              <a:gd name="T26" fmla="*/ 3173 w 4319"/>
              <a:gd name="T27" fmla="*/ 19 h 4384"/>
              <a:gd name="T28" fmla="*/ 3158 w 4319"/>
              <a:gd name="T29" fmla="*/ 15 h 4384"/>
              <a:gd name="T30" fmla="*/ 3145 w 4319"/>
              <a:gd name="T31" fmla="*/ 12 h 4384"/>
              <a:gd name="T32" fmla="*/ 3129 w 4319"/>
              <a:gd name="T33" fmla="*/ 8 h 4384"/>
              <a:gd name="T34" fmla="*/ 3115 w 4319"/>
              <a:gd name="T35" fmla="*/ 6 h 4384"/>
              <a:gd name="T36" fmla="*/ 3100 w 4319"/>
              <a:gd name="T37" fmla="*/ 4 h 4384"/>
              <a:gd name="T38" fmla="*/ 3086 w 4319"/>
              <a:gd name="T39" fmla="*/ 2 h 4384"/>
              <a:gd name="T40" fmla="*/ 3071 w 4319"/>
              <a:gd name="T41" fmla="*/ 1 h 4384"/>
              <a:gd name="T42" fmla="*/ 3056 w 4319"/>
              <a:gd name="T43" fmla="*/ 1 h 4384"/>
              <a:gd name="T44" fmla="*/ 3041 w 4319"/>
              <a:gd name="T45" fmla="*/ 0 h 4384"/>
              <a:gd name="T46" fmla="*/ 3026 w 4319"/>
              <a:gd name="T47" fmla="*/ 1 h 4384"/>
              <a:gd name="T48" fmla="*/ 3011 w 4319"/>
              <a:gd name="T49" fmla="*/ 1 h 4384"/>
              <a:gd name="T50" fmla="*/ 2997 w 4319"/>
              <a:gd name="T51" fmla="*/ 2 h 4384"/>
              <a:gd name="T52" fmla="*/ 2981 w 4319"/>
              <a:gd name="T53" fmla="*/ 4 h 4384"/>
              <a:gd name="T54" fmla="*/ 2967 w 4319"/>
              <a:gd name="T55" fmla="*/ 6 h 4384"/>
              <a:gd name="T56" fmla="*/ 2951 w 4319"/>
              <a:gd name="T57" fmla="*/ 8 h 4384"/>
              <a:gd name="T58" fmla="*/ 2938 w 4319"/>
              <a:gd name="T59" fmla="*/ 11 h 4384"/>
              <a:gd name="T60" fmla="*/ 2922 w 4319"/>
              <a:gd name="T61" fmla="*/ 15 h 4384"/>
              <a:gd name="T62" fmla="*/ 2909 w 4319"/>
              <a:gd name="T63" fmla="*/ 19 h 4384"/>
              <a:gd name="T64" fmla="*/ 2893 w 4319"/>
              <a:gd name="T65" fmla="*/ 24 h 4384"/>
              <a:gd name="T66" fmla="*/ 2879 w 4319"/>
              <a:gd name="T67" fmla="*/ 28 h 4384"/>
              <a:gd name="T68" fmla="*/ 2863 w 4319"/>
              <a:gd name="T69" fmla="*/ 34 h 4384"/>
              <a:gd name="T70" fmla="*/ 2850 w 4319"/>
              <a:gd name="T71" fmla="*/ 40 h 4384"/>
              <a:gd name="T72" fmla="*/ 2835 w 4319"/>
              <a:gd name="T73" fmla="*/ 47 h 4384"/>
              <a:gd name="T74" fmla="*/ 2822 w 4319"/>
              <a:gd name="T75" fmla="*/ 53 h 4384"/>
              <a:gd name="T76" fmla="*/ 2806 w 4319"/>
              <a:gd name="T77" fmla="*/ 62 h 4384"/>
              <a:gd name="T78" fmla="*/ 2795 w 4319"/>
              <a:gd name="T79" fmla="*/ 69 h 4384"/>
              <a:gd name="T80" fmla="*/ 2778 w 4319"/>
              <a:gd name="T81" fmla="*/ 80 h 4384"/>
              <a:gd name="T82" fmla="*/ 2768 w 4319"/>
              <a:gd name="T83" fmla="*/ 86 h 4384"/>
              <a:gd name="T84" fmla="*/ 2743 w 4319"/>
              <a:gd name="T85" fmla="*/ 105 h 4384"/>
              <a:gd name="T86" fmla="*/ 2742 w 4319"/>
              <a:gd name="T87" fmla="*/ 106 h 4384"/>
              <a:gd name="T88" fmla="*/ 2655 w 4319"/>
              <a:gd name="T89" fmla="*/ 169 h 4384"/>
              <a:gd name="T90" fmla="*/ 1298 w 4319"/>
              <a:gd name="T91" fmla="*/ 1251 h 4384"/>
              <a:gd name="T92" fmla="*/ 165 w 4319"/>
              <a:gd name="T93" fmla="*/ 2512 h 4384"/>
              <a:gd name="T94" fmla="*/ 157 w 4319"/>
              <a:gd name="T95" fmla="*/ 2519 h 4384"/>
              <a:gd name="T96" fmla="*/ 17 w 4319"/>
              <a:gd name="T97" fmla="*/ 2916 h 4384"/>
              <a:gd name="T98" fmla="*/ 19 w 4319"/>
              <a:gd name="T99" fmla="*/ 2928 h 4384"/>
              <a:gd name="T100" fmla="*/ 20 w 4319"/>
              <a:gd name="T101" fmla="*/ 2940 h 4384"/>
              <a:gd name="T102" fmla="*/ 26 w 4319"/>
              <a:gd name="T103" fmla="*/ 2967 h 4384"/>
              <a:gd name="T104" fmla="*/ 351 w 4319"/>
              <a:gd name="T105" fmla="*/ 3315 h 4384"/>
              <a:gd name="T106" fmla="*/ 2159 w 4319"/>
              <a:gd name="T107" fmla="*/ 3967 h 4384"/>
              <a:gd name="T108" fmla="*/ 3690 w 4319"/>
              <a:gd name="T109" fmla="*/ 4333 h 4384"/>
              <a:gd name="T110" fmla="*/ 4130 w 4319"/>
              <a:gd name="T111" fmla="*/ 4246 h 4384"/>
              <a:gd name="T112" fmla="*/ 4130 w 4319"/>
              <a:gd name="T113" fmla="*/ 4246 h 4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319" h="4384">
                <a:moveTo>
                  <a:pt x="4304" y="3839"/>
                </a:moveTo>
                <a:lnTo>
                  <a:pt x="4304" y="3839"/>
                </a:lnTo>
                <a:cubicBezTo>
                  <a:pt x="4304" y="3838"/>
                  <a:pt x="4303" y="3837"/>
                  <a:pt x="4303" y="3836"/>
                </a:cubicBezTo>
                <a:lnTo>
                  <a:pt x="4303" y="3836"/>
                </a:lnTo>
                <a:cubicBezTo>
                  <a:pt x="4302" y="3826"/>
                  <a:pt x="4301" y="3816"/>
                  <a:pt x="4299" y="3805"/>
                </a:cubicBezTo>
                <a:lnTo>
                  <a:pt x="4299" y="3805"/>
                </a:lnTo>
                <a:cubicBezTo>
                  <a:pt x="4297" y="3793"/>
                  <a:pt x="4295" y="3782"/>
                  <a:pt x="4293" y="3771"/>
                </a:cubicBezTo>
                <a:lnTo>
                  <a:pt x="4293" y="3771"/>
                </a:lnTo>
                <a:cubicBezTo>
                  <a:pt x="4278" y="3258"/>
                  <a:pt x="4217" y="2618"/>
                  <a:pt x="4039" y="1901"/>
                </a:cubicBezTo>
                <a:lnTo>
                  <a:pt x="4039" y="1901"/>
                </a:lnTo>
                <a:cubicBezTo>
                  <a:pt x="3889" y="1298"/>
                  <a:pt x="3694" y="783"/>
                  <a:pt x="3505" y="369"/>
                </a:cubicBezTo>
                <a:lnTo>
                  <a:pt x="3505" y="369"/>
                </a:lnTo>
                <a:cubicBezTo>
                  <a:pt x="3504" y="368"/>
                  <a:pt x="3503" y="364"/>
                  <a:pt x="3502" y="360"/>
                </a:cubicBezTo>
                <a:lnTo>
                  <a:pt x="3502" y="360"/>
                </a:lnTo>
                <a:cubicBezTo>
                  <a:pt x="3463" y="206"/>
                  <a:pt x="3357" y="94"/>
                  <a:pt x="3228" y="39"/>
                </a:cubicBezTo>
                <a:lnTo>
                  <a:pt x="3228" y="39"/>
                </a:lnTo>
                <a:cubicBezTo>
                  <a:pt x="3227" y="39"/>
                  <a:pt x="3226" y="38"/>
                  <a:pt x="3225" y="38"/>
                </a:cubicBezTo>
                <a:lnTo>
                  <a:pt x="3225" y="38"/>
                </a:lnTo>
                <a:cubicBezTo>
                  <a:pt x="3221" y="36"/>
                  <a:pt x="3217" y="34"/>
                  <a:pt x="3212" y="32"/>
                </a:cubicBezTo>
                <a:lnTo>
                  <a:pt x="3212" y="32"/>
                </a:lnTo>
                <a:cubicBezTo>
                  <a:pt x="3208" y="31"/>
                  <a:pt x="3203" y="29"/>
                  <a:pt x="3198" y="28"/>
                </a:cubicBezTo>
                <a:lnTo>
                  <a:pt x="3198" y="28"/>
                </a:lnTo>
                <a:cubicBezTo>
                  <a:pt x="3195" y="26"/>
                  <a:pt x="3192" y="25"/>
                  <a:pt x="3188" y="24"/>
                </a:cubicBezTo>
                <a:lnTo>
                  <a:pt x="3188" y="24"/>
                </a:lnTo>
                <a:cubicBezTo>
                  <a:pt x="3186" y="23"/>
                  <a:pt x="3182" y="22"/>
                  <a:pt x="3180" y="21"/>
                </a:cubicBezTo>
                <a:lnTo>
                  <a:pt x="3180" y="21"/>
                </a:lnTo>
                <a:cubicBezTo>
                  <a:pt x="3178" y="20"/>
                  <a:pt x="3175" y="20"/>
                  <a:pt x="3173" y="19"/>
                </a:cubicBezTo>
                <a:lnTo>
                  <a:pt x="3173" y="19"/>
                </a:lnTo>
                <a:cubicBezTo>
                  <a:pt x="3168" y="18"/>
                  <a:pt x="3163" y="17"/>
                  <a:pt x="3158" y="15"/>
                </a:cubicBezTo>
                <a:lnTo>
                  <a:pt x="3158" y="15"/>
                </a:lnTo>
                <a:cubicBezTo>
                  <a:pt x="3154" y="14"/>
                  <a:pt x="3149" y="13"/>
                  <a:pt x="3145" y="12"/>
                </a:cubicBezTo>
                <a:lnTo>
                  <a:pt x="3145" y="12"/>
                </a:lnTo>
                <a:cubicBezTo>
                  <a:pt x="3140" y="11"/>
                  <a:pt x="3134" y="10"/>
                  <a:pt x="3129" y="8"/>
                </a:cubicBezTo>
                <a:lnTo>
                  <a:pt x="3129" y="8"/>
                </a:lnTo>
                <a:cubicBezTo>
                  <a:pt x="3125" y="8"/>
                  <a:pt x="3120" y="7"/>
                  <a:pt x="3115" y="6"/>
                </a:cubicBezTo>
                <a:lnTo>
                  <a:pt x="3115" y="6"/>
                </a:lnTo>
                <a:cubicBezTo>
                  <a:pt x="3110" y="6"/>
                  <a:pt x="3105" y="5"/>
                  <a:pt x="3100" y="4"/>
                </a:cubicBezTo>
                <a:lnTo>
                  <a:pt x="3100" y="4"/>
                </a:lnTo>
                <a:cubicBezTo>
                  <a:pt x="3096" y="4"/>
                  <a:pt x="3091" y="3"/>
                  <a:pt x="3086" y="2"/>
                </a:cubicBezTo>
                <a:lnTo>
                  <a:pt x="3086" y="2"/>
                </a:lnTo>
                <a:cubicBezTo>
                  <a:pt x="3081" y="2"/>
                  <a:pt x="3076" y="2"/>
                  <a:pt x="3071" y="1"/>
                </a:cubicBezTo>
                <a:lnTo>
                  <a:pt x="3071" y="1"/>
                </a:lnTo>
                <a:cubicBezTo>
                  <a:pt x="3066" y="1"/>
                  <a:pt x="3061" y="1"/>
                  <a:pt x="3056" y="1"/>
                </a:cubicBezTo>
                <a:lnTo>
                  <a:pt x="3056" y="1"/>
                </a:lnTo>
                <a:cubicBezTo>
                  <a:pt x="3051" y="1"/>
                  <a:pt x="3046" y="1"/>
                  <a:pt x="3041" y="0"/>
                </a:cubicBezTo>
                <a:lnTo>
                  <a:pt x="3041" y="0"/>
                </a:lnTo>
                <a:cubicBezTo>
                  <a:pt x="3036" y="0"/>
                  <a:pt x="3031" y="0"/>
                  <a:pt x="3026" y="1"/>
                </a:cubicBezTo>
                <a:lnTo>
                  <a:pt x="3026" y="1"/>
                </a:lnTo>
                <a:cubicBezTo>
                  <a:pt x="3021" y="1"/>
                  <a:pt x="3016" y="1"/>
                  <a:pt x="3011" y="1"/>
                </a:cubicBezTo>
                <a:lnTo>
                  <a:pt x="3011" y="1"/>
                </a:lnTo>
                <a:cubicBezTo>
                  <a:pt x="3006" y="1"/>
                  <a:pt x="3002" y="2"/>
                  <a:pt x="2997" y="2"/>
                </a:cubicBezTo>
                <a:lnTo>
                  <a:pt x="2997" y="2"/>
                </a:lnTo>
                <a:cubicBezTo>
                  <a:pt x="2992" y="2"/>
                  <a:pt x="2986" y="3"/>
                  <a:pt x="2981" y="4"/>
                </a:cubicBezTo>
                <a:lnTo>
                  <a:pt x="2981" y="4"/>
                </a:lnTo>
                <a:cubicBezTo>
                  <a:pt x="2976" y="4"/>
                  <a:pt x="2972" y="5"/>
                  <a:pt x="2967" y="6"/>
                </a:cubicBezTo>
                <a:lnTo>
                  <a:pt x="2967" y="6"/>
                </a:lnTo>
                <a:cubicBezTo>
                  <a:pt x="2962" y="7"/>
                  <a:pt x="2957" y="7"/>
                  <a:pt x="2951" y="8"/>
                </a:cubicBezTo>
                <a:lnTo>
                  <a:pt x="2951" y="8"/>
                </a:lnTo>
                <a:cubicBezTo>
                  <a:pt x="2947" y="9"/>
                  <a:pt x="2942" y="10"/>
                  <a:pt x="2938" y="11"/>
                </a:cubicBezTo>
                <a:lnTo>
                  <a:pt x="2938" y="11"/>
                </a:lnTo>
                <a:cubicBezTo>
                  <a:pt x="2932" y="12"/>
                  <a:pt x="2927" y="14"/>
                  <a:pt x="2922" y="15"/>
                </a:cubicBezTo>
                <a:lnTo>
                  <a:pt x="2922" y="15"/>
                </a:lnTo>
                <a:cubicBezTo>
                  <a:pt x="2917" y="17"/>
                  <a:pt x="2913" y="17"/>
                  <a:pt x="2909" y="19"/>
                </a:cubicBezTo>
                <a:lnTo>
                  <a:pt x="2909" y="19"/>
                </a:lnTo>
                <a:cubicBezTo>
                  <a:pt x="2903" y="20"/>
                  <a:pt x="2898" y="22"/>
                  <a:pt x="2893" y="24"/>
                </a:cubicBezTo>
                <a:lnTo>
                  <a:pt x="2893" y="24"/>
                </a:lnTo>
                <a:cubicBezTo>
                  <a:pt x="2888" y="25"/>
                  <a:pt x="2883" y="26"/>
                  <a:pt x="2879" y="28"/>
                </a:cubicBezTo>
                <a:lnTo>
                  <a:pt x="2879" y="28"/>
                </a:lnTo>
                <a:cubicBezTo>
                  <a:pt x="2874" y="30"/>
                  <a:pt x="2869" y="32"/>
                  <a:pt x="2863" y="34"/>
                </a:cubicBezTo>
                <a:lnTo>
                  <a:pt x="2863" y="34"/>
                </a:lnTo>
                <a:cubicBezTo>
                  <a:pt x="2859" y="36"/>
                  <a:pt x="2855" y="38"/>
                  <a:pt x="2850" y="40"/>
                </a:cubicBezTo>
                <a:lnTo>
                  <a:pt x="2850" y="40"/>
                </a:lnTo>
                <a:cubicBezTo>
                  <a:pt x="2845" y="42"/>
                  <a:pt x="2840" y="45"/>
                  <a:pt x="2835" y="47"/>
                </a:cubicBezTo>
                <a:lnTo>
                  <a:pt x="2835" y="47"/>
                </a:lnTo>
                <a:cubicBezTo>
                  <a:pt x="2830" y="49"/>
                  <a:pt x="2826" y="51"/>
                  <a:pt x="2822" y="53"/>
                </a:cubicBezTo>
                <a:lnTo>
                  <a:pt x="2822" y="53"/>
                </a:lnTo>
                <a:cubicBezTo>
                  <a:pt x="2817" y="56"/>
                  <a:pt x="2811" y="59"/>
                  <a:pt x="2806" y="62"/>
                </a:cubicBezTo>
                <a:lnTo>
                  <a:pt x="2806" y="62"/>
                </a:lnTo>
                <a:cubicBezTo>
                  <a:pt x="2802" y="64"/>
                  <a:pt x="2798" y="67"/>
                  <a:pt x="2795" y="69"/>
                </a:cubicBezTo>
                <a:lnTo>
                  <a:pt x="2795" y="69"/>
                </a:lnTo>
                <a:cubicBezTo>
                  <a:pt x="2789" y="72"/>
                  <a:pt x="2783" y="76"/>
                  <a:pt x="2778" y="80"/>
                </a:cubicBezTo>
                <a:lnTo>
                  <a:pt x="2778" y="80"/>
                </a:lnTo>
                <a:cubicBezTo>
                  <a:pt x="2774" y="82"/>
                  <a:pt x="2771" y="84"/>
                  <a:pt x="2768" y="86"/>
                </a:cubicBezTo>
                <a:lnTo>
                  <a:pt x="2768" y="86"/>
                </a:lnTo>
                <a:cubicBezTo>
                  <a:pt x="2760" y="92"/>
                  <a:pt x="2751" y="98"/>
                  <a:pt x="2743" y="105"/>
                </a:cubicBezTo>
                <a:lnTo>
                  <a:pt x="2743" y="105"/>
                </a:lnTo>
                <a:cubicBezTo>
                  <a:pt x="2743" y="106"/>
                  <a:pt x="2742" y="106"/>
                  <a:pt x="2742" y="106"/>
                </a:cubicBezTo>
                <a:lnTo>
                  <a:pt x="2742" y="106"/>
                </a:lnTo>
                <a:cubicBezTo>
                  <a:pt x="2714" y="128"/>
                  <a:pt x="2685" y="149"/>
                  <a:pt x="2655" y="169"/>
                </a:cubicBezTo>
                <a:lnTo>
                  <a:pt x="2655" y="169"/>
                </a:lnTo>
                <a:cubicBezTo>
                  <a:pt x="2243" y="445"/>
                  <a:pt x="1776" y="799"/>
                  <a:pt x="1298" y="1251"/>
                </a:cubicBezTo>
                <a:lnTo>
                  <a:pt x="1298" y="1251"/>
                </a:lnTo>
                <a:cubicBezTo>
                  <a:pt x="831" y="1691"/>
                  <a:pt x="458" y="2126"/>
                  <a:pt x="165" y="2512"/>
                </a:cubicBezTo>
                <a:lnTo>
                  <a:pt x="165" y="2512"/>
                </a:lnTo>
                <a:cubicBezTo>
                  <a:pt x="163" y="2513"/>
                  <a:pt x="161" y="2515"/>
                  <a:pt x="157" y="2519"/>
                </a:cubicBezTo>
                <a:lnTo>
                  <a:pt x="157" y="2519"/>
                </a:lnTo>
                <a:cubicBezTo>
                  <a:pt x="44" y="2630"/>
                  <a:pt x="0" y="2777"/>
                  <a:pt x="17" y="2916"/>
                </a:cubicBezTo>
                <a:lnTo>
                  <a:pt x="17" y="2916"/>
                </a:lnTo>
                <a:cubicBezTo>
                  <a:pt x="17" y="2920"/>
                  <a:pt x="18" y="2924"/>
                  <a:pt x="19" y="2928"/>
                </a:cubicBezTo>
                <a:lnTo>
                  <a:pt x="19" y="2928"/>
                </a:lnTo>
                <a:cubicBezTo>
                  <a:pt x="19" y="2932"/>
                  <a:pt x="20" y="2936"/>
                  <a:pt x="20" y="2940"/>
                </a:cubicBezTo>
                <a:lnTo>
                  <a:pt x="20" y="2940"/>
                </a:lnTo>
                <a:cubicBezTo>
                  <a:pt x="22" y="2949"/>
                  <a:pt x="24" y="2958"/>
                  <a:pt x="26" y="2967"/>
                </a:cubicBezTo>
                <a:lnTo>
                  <a:pt x="26" y="2967"/>
                </a:lnTo>
                <a:cubicBezTo>
                  <a:pt x="62" y="3123"/>
                  <a:pt x="175" y="3261"/>
                  <a:pt x="351" y="3315"/>
                </a:cubicBezTo>
                <a:lnTo>
                  <a:pt x="351" y="3315"/>
                </a:lnTo>
                <a:cubicBezTo>
                  <a:pt x="878" y="3543"/>
                  <a:pt x="1483" y="3770"/>
                  <a:pt x="2159" y="3967"/>
                </a:cubicBezTo>
                <a:lnTo>
                  <a:pt x="2159" y="3967"/>
                </a:lnTo>
                <a:cubicBezTo>
                  <a:pt x="2704" y="4126"/>
                  <a:pt x="3217" y="4245"/>
                  <a:pt x="3690" y="4333"/>
                </a:cubicBezTo>
                <a:lnTo>
                  <a:pt x="3690" y="4333"/>
                </a:lnTo>
                <a:cubicBezTo>
                  <a:pt x="3854" y="4383"/>
                  <a:pt x="4014" y="4341"/>
                  <a:pt x="4130" y="4246"/>
                </a:cubicBezTo>
                <a:lnTo>
                  <a:pt x="4130" y="4246"/>
                </a:lnTo>
                <a:lnTo>
                  <a:pt x="4130" y="4246"/>
                </a:lnTo>
                <a:lnTo>
                  <a:pt x="4130" y="4246"/>
                </a:lnTo>
                <a:cubicBezTo>
                  <a:pt x="4247" y="4151"/>
                  <a:pt x="4318" y="4002"/>
                  <a:pt x="4304" y="38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2"/>
          <p:cNvSpPr>
            <a:spLocks noChangeArrowheads="1"/>
          </p:cNvSpPr>
          <p:nvPr/>
        </p:nvSpPr>
        <p:spPr bwMode="auto">
          <a:xfrm>
            <a:off x="10265380" y="7742833"/>
            <a:ext cx="4632356" cy="4698597"/>
          </a:xfrm>
          <a:custGeom>
            <a:avLst/>
            <a:gdLst>
              <a:gd name="T0" fmla="*/ 4157 w 4318"/>
              <a:gd name="T1" fmla="*/ 146 h 4377"/>
              <a:gd name="T2" fmla="*/ 4156 w 4318"/>
              <a:gd name="T3" fmla="*/ 144 h 4377"/>
              <a:gd name="T4" fmla="*/ 4139 w 4318"/>
              <a:gd name="T5" fmla="*/ 128 h 4377"/>
              <a:gd name="T6" fmla="*/ 4139 w 4318"/>
              <a:gd name="T7" fmla="*/ 128 h 4377"/>
              <a:gd name="T8" fmla="*/ 3820 w 4318"/>
              <a:gd name="T9" fmla="*/ 0 h 4377"/>
              <a:gd name="T10" fmla="*/ 3803 w 4318"/>
              <a:gd name="T11" fmla="*/ 1 h 4377"/>
              <a:gd name="T12" fmla="*/ 3775 w 4318"/>
              <a:gd name="T13" fmla="*/ 2 h 4377"/>
              <a:gd name="T14" fmla="*/ 3691 w 4318"/>
              <a:gd name="T15" fmla="*/ 17 h 4377"/>
              <a:gd name="T16" fmla="*/ 3675 w 4318"/>
              <a:gd name="T17" fmla="*/ 22 h 4377"/>
              <a:gd name="T18" fmla="*/ 1811 w 4318"/>
              <a:gd name="T19" fmla="*/ 496 h 4377"/>
              <a:gd name="T20" fmla="*/ 339 w 4318"/>
              <a:gd name="T21" fmla="*/ 1051 h 4377"/>
              <a:gd name="T22" fmla="*/ 309 w 4318"/>
              <a:gd name="T23" fmla="*/ 1062 h 4377"/>
              <a:gd name="T24" fmla="*/ 24 w 4318"/>
              <a:gd name="T25" fmla="*/ 1366 h 4377"/>
              <a:gd name="T26" fmla="*/ 23 w 4318"/>
              <a:gd name="T27" fmla="*/ 1370 h 4377"/>
              <a:gd name="T28" fmla="*/ 15 w 4318"/>
              <a:gd name="T29" fmla="*/ 1400 h 4377"/>
              <a:gd name="T30" fmla="*/ 5 w 4318"/>
              <a:gd name="T31" fmla="*/ 1459 h 4377"/>
              <a:gd name="T32" fmla="*/ 3 w 4318"/>
              <a:gd name="T33" fmla="*/ 1489 h 4377"/>
              <a:gd name="T34" fmla="*/ 56 w 4318"/>
              <a:gd name="T35" fmla="*/ 1726 h 4377"/>
              <a:gd name="T36" fmla="*/ 155 w 4318"/>
              <a:gd name="T37" fmla="*/ 1855 h 4377"/>
              <a:gd name="T38" fmla="*/ 1413 w 4318"/>
              <a:gd name="T39" fmla="*/ 3261 h 4377"/>
              <a:gd name="T40" fmla="*/ 2714 w 4318"/>
              <a:gd name="T41" fmla="*/ 4230 h 4377"/>
              <a:gd name="T42" fmla="*/ 2722 w 4318"/>
              <a:gd name="T43" fmla="*/ 4237 h 4377"/>
              <a:gd name="T44" fmla="*/ 3128 w 4318"/>
              <a:gd name="T45" fmla="*/ 4349 h 4377"/>
              <a:gd name="T46" fmla="*/ 3131 w 4318"/>
              <a:gd name="T47" fmla="*/ 4348 h 4377"/>
              <a:gd name="T48" fmla="*/ 3145 w 4318"/>
              <a:gd name="T49" fmla="*/ 4345 h 4377"/>
              <a:gd name="T50" fmla="*/ 3159 w 4318"/>
              <a:gd name="T51" fmla="*/ 4341 h 4377"/>
              <a:gd name="T52" fmla="*/ 3170 w 4318"/>
              <a:gd name="T53" fmla="*/ 4338 h 4377"/>
              <a:gd name="T54" fmla="*/ 3178 w 4318"/>
              <a:gd name="T55" fmla="*/ 4336 h 4377"/>
              <a:gd name="T56" fmla="*/ 3184 w 4318"/>
              <a:gd name="T57" fmla="*/ 4334 h 4377"/>
              <a:gd name="T58" fmla="*/ 3199 w 4318"/>
              <a:gd name="T59" fmla="*/ 4329 h 4377"/>
              <a:gd name="T60" fmla="*/ 3213 w 4318"/>
              <a:gd name="T61" fmla="*/ 4324 h 4377"/>
              <a:gd name="T62" fmla="*/ 3227 w 4318"/>
              <a:gd name="T63" fmla="*/ 4318 h 4377"/>
              <a:gd name="T64" fmla="*/ 3240 w 4318"/>
              <a:gd name="T65" fmla="*/ 4313 h 4377"/>
              <a:gd name="T66" fmla="*/ 3254 w 4318"/>
              <a:gd name="T67" fmla="*/ 4305 h 4377"/>
              <a:gd name="T68" fmla="*/ 3266 w 4318"/>
              <a:gd name="T69" fmla="*/ 4299 h 4377"/>
              <a:gd name="T70" fmla="*/ 3280 w 4318"/>
              <a:gd name="T71" fmla="*/ 4291 h 4377"/>
              <a:gd name="T72" fmla="*/ 3292 w 4318"/>
              <a:gd name="T73" fmla="*/ 4284 h 4377"/>
              <a:gd name="T74" fmla="*/ 3305 w 4318"/>
              <a:gd name="T75" fmla="*/ 4275 h 4377"/>
              <a:gd name="T76" fmla="*/ 3317 w 4318"/>
              <a:gd name="T77" fmla="*/ 4267 h 4377"/>
              <a:gd name="T78" fmla="*/ 3329 w 4318"/>
              <a:gd name="T79" fmla="*/ 4258 h 4377"/>
              <a:gd name="T80" fmla="*/ 3341 w 4318"/>
              <a:gd name="T81" fmla="*/ 4250 h 4377"/>
              <a:gd name="T82" fmla="*/ 3353 w 4318"/>
              <a:gd name="T83" fmla="*/ 4239 h 4377"/>
              <a:gd name="T84" fmla="*/ 3363 w 4318"/>
              <a:gd name="T85" fmla="*/ 4230 h 4377"/>
              <a:gd name="T86" fmla="*/ 3375 w 4318"/>
              <a:gd name="T87" fmla="*/ 4219 h 4377"/>
              <a:gd name="T88" fmla="*/ 3384 w 4318"/>
              <a:gd name="T89" fmla="*/ 4209 h 4377"/>
              <a:gd name="T90" fmla="*/ 3395 w 4318"/>
              <a:gd name="T91" fmla="*/ 4197 h 4377"/>
              <a:gd name="T92" fmla="*/ 3405 w 4318"/>
              <a:gd name="T93" fmla="*/ 4186 h 4377"/>
              <a:gd name="T94" fmla="*/ 3415 w 4318"/>
              <a:gd name="T95" fmla="*/ 4173 h 4377"/>
              <a:gd name="T96" fmla="*/ 3423 w 4318"/>
              <a:gd name="T97" fmla="*/ 4162 h 4377"/>
              <a:gd name="T98" fmla="*/ 3433 w 4318"/>
              <a:gd name="T99" fmla="*/ 4148 h 4377"/>
              <a:gd name="T100" fmla="*/ 3441 w 4318"/>
              <a:gd name="T101" fmla="*/ 4137 h 4377"/>
              <a:gd name="T102" fmla="*/ 3449 w 4318"/>
              <a:gd name="T103" fmla="*/ 4121 h 4377"/>
              <a:gd name="T104" fmla="*/ 3457 w 4318"/>
              <a:gd name="T105" fmla="*/ 4110 h 4377"/>
              <a:gd name="T106" fmla="*/ 3464 w 4318"/>
              <a:gd name="T107" fmla="*/ 4093 h 4377"/>
              <a:gd name="T108" fmla="*/ 3471 w 4318"/>
              <a:gd name="T109" fmla="*/ 4081 h 4377"/>
              <a:gd name="T110" fmla="*/ 3479 w 4318"/>
              <a:gd name="T111" fmla="*/ 4061 h 4377"/>
              <a:gd name="T112" fmla="*/ 3483 w 4318"/>
              <a:gd name="T113" fmla="*/ 4052 h 4377"/>
              <a:gd name="T114" fmla="*/ 3493 w 4318"/>
              <a:gd name="T115" fmla="*/ 4022 h 4377"/>
              <a:gd name="T116" fmla="*/ 3493 w 4318"/>
              <a:gd name="T117" fmla="*/ 4020 h 4377"/>
              <a:gd name="T118" fmla="*/ 3529 w 4318"/>
              <a:gd name="T119" fmla="*/ 3920 h 4377"/>
              <a:gd name="T120" fmla="*/ 4047 w 4318"/>
              <a:gd name="T121" fmla="*/ 2263 h 4377"/>
              <a:gd name="T122" fmla="*/ 4279 w 4318"/>
              <a:gd name="T123" fmla="*/ 582 h 4377"/>
              <a:gd name="T124" fmla="*/ 4280 w 4318"/>
              <a:gd name="T125" fmla="*/ 580 h 4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18" h="4377">
                <a:moveTo>
                  <a:pt x="4157" y="146"/>
                </a:moveTo>
                <a:lnTo>
                  <a:pt x="4157" y="146"/>
                </a:lnTo>
                <a:cubicBezTo>
                  <a:pt x="4157" y="146"/>
                  <a:pt x="4156" y="145"/>
                  <a:pt x="4156" y="144"/>
                </a:cubicBezTo>
                <a:lnTo>
                  <a:pt x="4156" y="144"/>
                </a:lnTo>
                <a:cubicBezTo>
                  <a:pt x="4150" y="139"/>
                  <a:pt x="4145" y="133"/>
                  <a:pt x="4139" y="128"/>
                </a:cubicBezTo>
                <a:lnTo>
                  <a:pt x="4139" y="128"/>
                </a:lnTo>
                <a:lnTo>
                  <a:pt x="4139" y="128"/>
                </a:lnTo>
                <a:lnTo>
                  <a:pt x="4139" y="128"/>
                </a:lnTo>
                <a:cubicBezTo>
                  <a:pt x="4055" y="49"/>
                  <a:pt x="3942" y="1"/>
                  <a:pt x="3820" y="0"/>
                </a:cubicBezTo>
                <a:lnTo>
                  <a:pt x="3820" y="0"/>
                </a:lnTo>
                <a:cubicBezTo>
                  <a:pt x="3815" y="0"/>
                  <a:pt x="3809" y="0"/>
                  <a:pt x="3803" y="1"/>
                </a:cubicBezTo>
                <a:lnTo>
                  <a:pt x="3803" y="1"/>
                </a:lnTo>
                <a:cubicBezTo>
                  <a:pt x="3794" y="1"/>
                  <a:pt x="3785" y="1"/>
                  <a:pt x="3775" y="2"/>
                </a:cubicBezTo>
                <a:lnTo>
                  <a:pt x="3775" y="2"/>
                </a:lnTo>
                <a:cubicBezTo>
                  <a:pt x="3748" y="5"/>
                  <a:pt x="3720" y="10"/>
                  <a:pt x="3691" y="17"/>
                </a:cubicBezTo>
                <a:lnTo>
                  <a:pt x="3691" y="17"/>
                </a:lnTo>
                <a:cubicBezTo>
                  <a:pt x="3686" y="19"/>
                  <a:pt x="3680" y="20"/>
                  <a:pt x="3675" y="22"/>
                </a:cubicBezTo>
                <a:lnTo>
                  <a:pt x="3675" y="22"/>
                </a:lnTo>
                <a:cubicBezTo>
                  <a:pt x="3109" y="130"/>
                  <a:pt x="2482" y="281"/>
                  <a:pt x="1811" y="496"/>
                </a:cubicBezTo>
                <a:lnTo>
                  <a:pt x="1811" y="496"/>
                </a:lnTo>
                <a:cubicBezTo>
                  <a:pt x="1271" y="669"/>
                  <a:pt x="780" y="859"/>
                  <a:pt x="339" y="1051"/>
                </a:cubicBezTo>
                <a:lnTo>
                  <a:pt x="339" y="1051"/>
                </a:lnTo>
                <a:cubicBezTo>
                  <a:pt x="328" y="1054"/>
                  <a:pt x="318" y="1058"/>
                  <a:pt x="309" y="1062"/>
                </a:cubicBezTo>
                <a:lnTo>
                  <a:pt x="309" y="1062"/>
                </a:lnTo>
                <a:cubicBezTo>
                  <a:pt x="163" y="1117"/>
                  <a:pt x="65" y="1233"/>
                  <a:pt x="24" y="1366"/>
                </a:cubicBezTo>
                <a:lnTo>
                  <a:pt x="24" y="1366"/>
                </a:lnTo>
                <a:cubicBezTo>
                  <a:pt x="24" y="1367"/>
                  <a:pt x="23" y="1369"/>
                  <a:pt x="23" y="1370"/>
                </a:cubicBezTo>
                <a:lnTo>
                  <a:pt x="23" y="1370"/>
                </a:lnTo>
                <a:cubicBezTo>
                  <a:pt x="20" y="1380"/>
                  <a:pt x="18" y="1390"/>
                  <a:pt x="15" y="1400"/>
                </a:cubicBezTo>
                <a:lnTo>
                  <a:pt x="15" y="1400"/>
                </a:lnTo>
                <a:cubicBezTo>
                  <a:pt x="10" y="1419"/>
                  <a:pt x="7" y="1440"/>
                  <a:pt x="5" y="1459"/>
                </a:cubicBezTo>
                <a:lnTo>
                  <a:pt x="5" y="1459"/>
                </a:lnTo>
                <a:cubicBezTo>
                  <a:pt x="4" y="1469"/>
                  <a:pt x="3" y="1479"/>
                  <a:pt x="3" y="1489"/>
                </a:cubicBezTo>
                <a:lnTo>
                  <a:pt x="3" y="1489"/>
                </a:lnTo>
                <a:cubicBezTo>
                  <a:pt x="0" y="1570"/>
                  <a:pt x="17" y="1651"/>
                  <a:pt x="56" y="1726"/>
                </a:cubicBezTo>
                <a:lnTo>
                  <a:pt x="56" y="1726"/>
                </a:lnTo>
                <a:cubicBezTo>
                  <a:pt x="81" y="1772"/>
                  <a:pt x="113" y="1816"/>
                  <a:pt x="155" y="1855"/>
                </a:cubicBezTo>
                <a:lnTo>
                  <a:pt x="155" y="1855"/>
                </a:lnTo>
                <a:cubicBezTo>
                  <a:pt x="455" y="2272"/>
                  <a:pt x="865" y="2767"/>
                  <a:pt x="1413" y="3261"/>
                </a:cubicBezTo>
                <a:lnTo>
                  <a:pt x="1413" y="3261"/>
                </a:lnTo>
                <a:cubicBezTo>
                  <a:pt x="1875" y="3677"/>
                  <a:pt x="2325" y="3993"/>
                  <a:pt x="2714" y="4230"/>
                </a:cubicBezTo>
                <a:lnTo>
                  <a:pt x="2714" y="4230"/>
                </a:lnTo>
                <a:cubicBezTo>
                  <a:pt x="2715" y="4231"/>
                  <a:pt x="2718" y="4233"/>
                  <a:pt x="2722" y="4237"/>
                </a:cubicBezTo>
                <a:lnTo>
                  <a:pt x="2722" y="4237"/>
                </a:lnTo>
                <a:cubicBezTo>
                  <a:pt x="2840" y="4343"/>
                  <a:pt x="2991" y="4376"/>
                  <a:pt x="3128" y="4349"/>
                </a:cubicBezTo>
                <a:lnTo>
                  <a:pt x="3128" y="4349"/>
                </a:lnTo>
                <a:cubicBezTo>
                  <a:pt x="3129" y="4348"/>
                  <a:pt x="3131" y="4348"/>
                  <a:pt x="3131" y="4348"/>
                </a:cubicBezTo>
                <a:lnTo>
                  <a:pt x="3131" y="4348"/>
                </a:lnTo>
                <a:cubicBezTo>
                  <a:pt x="3136" y="4347"/>
                  <a:pt x="3140" y="4346"/>
                  <a:pt x="3145" y="4345"/>
                </a:cubicBezTo>
                <a:lnTo>
                  <a:pt x="3145" y="4345"/>
                </a:lnTo>
                <a:cubicBezTo>
                  <a:pt x="3150" y="4344"/>
                  <a:pt x="3154" y="4343"/>
                  <a:pt x="3159" y="4341"/>
                </a:cubicBezTo>
                <a:lnTo>
                  <a:pt x="3159" y="4341"/>
                </a:lnTo>
                <a:cubicBezTo>
                  <a:pt x="3163" y="4341"/>
                  <a:pt x="3167" y="4340"/>
                  <a:pt x="3170" y="4338"/>
                </a:cubicBezTo>
                <a:lnTo>
                  <a:pt x="3170" y="4338"/>
                </a:lnTo>
                <a:cubicBezTo>
                  <a:pt x="3173" y="4338"/>
                  <a:pt x="3175" y="4337"/>
                  <a:pt x="3178" y="4336"/>
                </a:cubicBezTo>
                <a:lnTo>
                  <a:pt x="3178" y="4336"/>
                </a:lnTo>
                <a:cubicBezTo>
                  <a:pt x="3180" y="4335"/>
                  <a:pt x="3182" y="4335"/>
                  <a:pt x="3184" y="4334"/>
                </a:cubicBezTo>
                <a:lnTo>
                  <a:pt x="3184" y="4334"/>
                </a:lnTo>
                <a:cubicBezTo>
                  <a:pt x="3190" y="4332"/>
                  <a:pt x="3194" y="4331"/>
                  <a:pt x="3199" y="4329"/>
                </a:cubicBezTo>
                <a:lnTo>
                  <a:pt x="3199" y="4329"/>
                </a:lnTo>
                <a:cubicBezTo>
                  <a:pt x="3204" y="4328"/>
                  <a:pt x="3208" y="4325"/>
                  <a:pt x="3213" y="4324"/>
                </a:cubicBezTo>
                <a:lnTo>
                  <a:pt x="3213" y="4324"/>
                </a:lnTo>
                <a:cubicBezTo>
                  <a:pt x="3217" y="4323"/>
                  <a:pt x="3222" y="4320"/>
                  <a:pt x="3227" y="4318"/>
                </a:cubicBezTo>
                <a:lnTo>
                  <a:pt x="3227" y="4318"/>
                </a:lnTo>
                <a:cubicBezTo>
                  <a:pt x="3231" y="4317"/>
                  <a:pt x="3236" y="4315"/>
                  <a:pt x="3240" y="4313"/>
                </a:cubicBezTo>
                <a:lnTo>
                  <a:pt x="3240" y="4313"/>
                </a:lnTo>
                <a:cubicBezTo>
                  <a:pt x="3244" y="4310"/>
                  <a:pt x="3249" y="4308"/>
                  <a:pt x="3254" y="4305"/>
                </a:cubicBezTo>
                <a:lnTo>
                  <a:pt x="3254" y="4305"/>
                </a:lnTo>
                <a:cubicBezTo>
                  <a:pt x="3258" y="4304"/>
                  <a:pt x="3262" y="4301"/>
                  <a:pt x="3266" y="4299"/>
                </a:cubicBezTo>
                <a:lnTo>
                  <a:pt x="3266" y="4299"/>
                </a:lnTo>
                <a:cubicBezTo>
                  <a:pt x="3271" y="4297"/>
                  <a:pt x="3276" y="4294"/>
                  <a:pt x="3280" y="4291"/>
                </a:cubicBezTo>
                <a:lnTo>
                  <a:pt x="3280" y="4291"/>
                </a:lnTo>
                <a:cubicBezTo>
                  <a:pt x="3284" y="4289"/>
                  <a:pt x="3288" y="4286"/>
                  <a:pt x="3292" y="4284"/>
                </a:cubicBezTo>
                <a:lnTo>
                  <a:pt x="3292" y="4284"/>
                </a:lnTo>
                <a:cubicBezTo>
                  <a:pt x="3296" y="4282"/>
                  <a:pt x="3301" y="4278"/>
                  <a:pt x="3305" y="4275"/>
                </a:cubicBezTo>
                <a:lnTo>
                  <a:pt x="3305" y="4275"/>
                </a:lnTo>
                <a:cubicBezTo>
                  <a:pt x="3309" y="4273"/>
                  <a:pt x="3313" y="4271"/>
                  <a:pt x="3317" y="4267"/>
                </a:cubicBezTo>
                <a:lnTo>
                  <a:pt x="3317" y="4267"/>
                </a:lnTo>
                <a:cubicBezTo>
                  <a:pt x="3321" y="4265"/>
                  <a:pt x="3325" y="4261"/>
                  <a:pt x="3329" y="4258"/>
                </a:cubicBezTo>
                <a:lnTo>
                  <a:pt x="3329" y="4258"/>
                </a:lnTo>
                <a:cubicBezTo>
                  <a:pt x="3333" y="4255"/>
                  <a:pt x="3337" y="4253"/>
                  <a:pt x="3341" y="4250"/>
                </a:cubicBezTo>
                <a:lnTo>
                  <a:pt x="3341" y="4250"/>
                </a:lnTo>
                <a:cubicBezTo>
                  <a:pt x="3345" y="4246"/>
                  <a:pt x="3348" y="4243"/>
                  <a:pt x="3353" y="4239"/>
                </a:cubicBezTo>
                <a:lnTo>
                  <a:pt x="3353" y="4239"/>
                </a:lnTo>
                <a:cubicBezTo>
                  <a:pt x="3356" y="4236"/>
                  <a:pt x="3359" y="4233"/>
                  <a:pt x="3363" y="4230"/>
                </a:cubicBezTo>
                <a:lnTo>
                  <a:pt x="3363" y="4230"/>
                </a:lnTo>
                <a:cubicBezTo>
                  <a:pt x="3367" y="4226"/>
                  <a:pt x="3370" y="4222"/>
                  <a:pt x="3375" y="4219"/>
                </a:cubicBezTo>
                <a:lnTo>
                  <a:pt x="3375" y="4219"/>
                </a:lnTo>
                <a:cubicBezTo>
                  <a:pt x="3378" y="4215"/>
                  <a:pt x="3381" y="4213"/>
                  <a:pt x="3384" y="4209"/>
                </a:cubicBezTo>
                <a:lnTo>
                  <a:pt x="3384" y="4209"/>
                </a:lnTo>
                <a:cubicBezTo>
                  <a:pt x="3388" y="4204"/>
                  <a:pt x="3392" y="4201"/>
                  <a:pt x="3395" y="4197"/>
                </a:cubicBezTo>
                <a:lnTo>
                  <a:pt x="3395" y="4197"/>
                </a:lnTo>
                <a:cubicBezTo>
                  <a:pt x="3399" y="4193"/>
                  <a:pt x="3401" y="4190"/>
                  <a:pt x="3405" y="4186"/>
                </a:cubicBezTo>
                <a:lnTo>
                  <a:pt x="3405" y="4186"/>
                </a:lnTo>
                <a:cubicBezTo>
                  <a:pt x="3408" y="4182"/>
                  <a:pt x="3411" y="4178"/>
                  <a:pt x="3415" y="4173"/>
                </a:cubicBezTo>
                <a:lnTo>
                  <a:pt x="3415" y="4173"/>
                </a:lnTo>
                <a:cubicBezTo>
                  <a:pt x="3417" y="4169"/>
                  <a:pt x="3421" y="4166"/>
                  <a:pt x="3423" y="4162"/>
                </a:cubicBezTo>
                <a:lnTo>
                  <a:pt x="3423" y="4162"/>
                </a:lnTo>
                <a:cubicBezTo>
                  <a:pt x="3427" y="4157"/>
                  <a:pt x="3430" y="4152"/>
                  <a:pt x="3433" y="4148"/>
                </a:cubicBezTo>
                <a:lnTo>
                  <a:pt x="3433" y="4148"/>
                </a:lnTo>
                <a:cubicBezTo>
                  <a:pt x="3435" y="4144"/>
                  <a:pt x="3438" y="4140"/>
                  <a:pt x="3441" y="4137"/>
                </a:cubicBezTo>
                <a:lnTo>
                  <a:pt x="3441" y="4137"/>
                </a:lnTo>
                <a:cubicBezTo>
                  <a:pt x="3444" y="4131"/>
                  <a:pt x="3447" y="4126"/>
                  <a:pt x="3449" y="4121"/>
                </a:cubicBezTo>
                <a:lnTo>
                  <a:pt x="3449" y="4121"/>
                </a:lnTo>
                <a:cubicBezTo>
                  <a:pt x="3452" y="4117"/>
                  <a:pt x="3454" y="4113"/>
                  <a:pt x="3457" y="4110"/>
                </a:cubicBezTo>
                <a:lnTo>
                  <a:pt x="3457" y="4110"/>
                </a:lnTo>
                <a:cubicBezTo>
                  <a:pt x="3459" y="4104"/>
                  <a:pt x="3462" y="4098"/>
                  <a:pt x="3464" y="4093"/>
                </a:cubicBezTo>
                <a:lnTo>
                  <a:pt x="3464" y="4093"/>
                </a:lnTo>
                <a:cubicBezTo>
                  <a:pt x="3466" y="4089"/>
                  <a:pt x="3469" y="4085"/>
                  <a:pt x="3471" y="4081"/>
                </a:cubicBezTo>
                <a:lnTo>
                  <a:pt x="3471" y="4081"/>
                </a:lnTo>
                <a:cubicBezTo>
                  <a:pt x="3473" y="4075"/>
                  <a:pt x="3475" y="4068"/>
                  <a:pt x="3479" y="4061"/>
                </a:cubicBezTo>
                <a:lnTo>
                  <a:pt x="3479" y="4061"/>
                </a:lnTo>
                <a:cubicBezTo>
                  <a:pt x="3480" y="4058"/>
                  <a:pt x="3482" y="4055"/>
                  <a:pt x="3483" y="4052"/>
                </a:cubicBezTo>
                <a:lnTo>
                  <a:pt x="3483" y="4052"/>
                </a:lnTo>
                <a:cubicBezTo>
                  <a:pt x="3486" y="4042"/>
                  <a:pt x="3490" y="4032"/>
                  <a:pt x="3493" y="4022"/>
                </a:cubicBezTo>
                <a:lnTo>
                  <a:pt x="3493" y="4022"/>
                </a:lnTo>
                <a:cubicBezTo>
                  <a:pt x="3493" y="4022"/>
                  <a:pt x="3493" y="4021"/>
                  <a:pt x="3493" y="4020"/>
                </a:cubicBezTo>
                <a:lnTo>
                  <a:pt x="3493" y="4020"/>
                </a:lnTo>
                <a:cubicBezTo>
                  <a:pt x="3504" y="3986"/>
                  <a:pt x="3516" y="3953"/>
                  <a:pt x="3529" y="3920"/>
                </a:cubicBezTo>
                <a:lnTo>
                  <a:pt x="3529" y="3920"/>
                </a:lnTo>
                <a:cubicBezTo>
                  <a:pt x="3716" y="3461"/>
                  <a:pt x="3904" y="2905"/>
                  <a:pt x="4047" y="2263"/>
                </a:cubicBezTo>
                <a:lnTo>
                  <a:pt x="4047" y="2263"/>
                </a:lnTo>
                <a:cubicBezTo>
                  <a:pt x="4187" y="1636"/>
                  <a:pt x="4252" y="1067"/>
                  <a:pt x="4279" y="582"/>
                </a:cubicBezTo>
                <a:lnTo>
                  <a:pt x="4279" y="582"/>
                </a:lnTo>
                <a:cubicBezTo>
                  <a:pt x="4279" y="582"/>
                  <a:pt x="4279" y="581"/>
                  <a:pt x="4280" y="580"/>
                </a:cubicBezTo>
                <a:lnTo>
                  <a:pt x="4280" y="580"/>
                </a:lnTo>
                <a:cubicBezTo>
                  <a:pt x="4317" y="412"/>
                  <a:pt x="4263" y="254"/>
                  <a:pt x="4157" y="1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3"/>
          <p:cNvSpPr>
            <a:spLocks noChangeArrowheads="1"/>
          </p:cNvSpPr>
          <p:nvPr/>
        </p:nvSpPr>
        <p:spPr bwMode="auto">
          <a:xfrm>
            <a:off x="10979871" y="7714443"/>
            <a:ext cx="4641816" cy="4703330"/>
          </a:xfrm>
          <a:custGeom>
            <a:avLst/>
            <a:gdLst>
              <a:gd name="T0" fmla="*/ 4306 w 4324"/>
              <a:gd name="T1" fmla="*/ 1468 h 4385"/>
              <a:gd name="T2" fmla="*/ 4304 w 4324"/>
              <a:gd name="T3" fmla="*/ 1457 h 4385"/>
              <a:gd name="T4" fmla="*/ 4302 w 4324"/>
              <a:gd name="T5" fmla="*/ 1444 h 4385"/>
              <a:gd name="T6" fmla="*/ 4297 w 4324"/>
              <a:gd name="T7" fmla="*/ 1417 h 4385"/>
              <a:gd name="T8" fmla="*/ 4072 w 4324"/>
              <a:gd name="T9" fmla="*/ 1112 h 4385"/>
              <a:gd name="T10" fmla="*/ 4049 w 4324"/>
              <a:gd name="T11" fmla="*/ 1101 h 4385"/>
              <a:gd name="T12" fmla="*/ 3972 w 4324"/>
              <a:gd name="T13" fmla="*/ 1069 h 4385"/>
              <a:gd name="T14" fmla="*/ 2163 w 4324"/>
              <a:gd name="T15" fmla="*/ 416 h 4385"/>
              <a:gd name="T16" fmla="*/ 632 w 4324"/>
              <a:gd name="T17" fmla="*/ 51 h 4385"/>
              <a:gd name="T18" fmla="*/ 193 w 4324"/>
              <a:gd name="T19" fmla="*/ 137 h 4385"/>
              <a:gd name="T20" fmla="*/ 142 w 4324"/>
              <a:gd name="T21" fmla="*/ 184 h 4385"/>
              <a:gd name="T22" fmla="*/ 133 w 4324"/>
              <a:gd name="T23" fmla="*/ 195 h 4385"/>
              <a:gd name="T24" fmla="*/ 24 w 4324"/>
              <a:gd name="T25" fmla="*/ 580 h 4385"/>
              <a:gd name="T26" fmla="*/ 30 w 4324"/>
              <a:gd name="T27" fmla="*/ 613 h 4385"/>
              <a:gd name="T28" fmla="*/ 284 w 4324"/>
              <a:gd name="T29" fmla="*/ 2483 h 4385"/>
              <a:gd name="T30" fmla="*/ 817 w 4324"/>
              <a:gd name="T31" fmla="*/ 4015 h 4385"/>
              <a:gd name="T32" fmla="*/ 820 w 4324"/>
              <a:gd name="T33" fmla="*/ 4025 h 4385"/>
              <a:gd name="T34" fmla="*/ 1094 w 4324"/>
              <a:gd name="T35" fmla="*/ 4346 h 4385"/>
              <a:gd name="T36" fmla="*/ 1097 w 4324"/>
              <a:gd name="T37" fmla="*/ 4347 h 4385"/>
              <a:gd name="T38" fmla="*/ 1110 w 4324"/>
              <a:gd name="T39" fmla="*/ 4352 h 4385"/>
              <a:gd name="T40" fmla="*/ 1123 w 4324"/>
              <a:gd name="T41" fmla="*/ 4357 h 4385"/>
              <a:gd name="T42" fmla="*/ 1133 w 4324"/>
              <a:gd name="T43" fmla="*/ 4360 h 4385"/>
              <a:gd name="T44" fmla="*/ 1142 w 4324"/>
              <a:gd name="T45" fmla="*/ 4363 h 4385"/>
              <a:gd name="T46" fmla="*/ 1149 w 4324"/>
              <a:gd name="T47" fmla="*/ 4365 h 4385"/>
              <a:gd name="T48" fmla="*/ 1163 w 4324"/>
              <a:gd name="T49" fmla="*/ 4369 h 4385"/>
              <a:gd name="T50" fmla="*/ 1177 w 4324"/>
              <a:gd name="T51" fmla="*/ 4372 h 4385"/>
              <a:gd name="T52" fmla="*/ 1192 w 4324"/>
              <a:gd name="T53" fmla="*/ 4376 h 4385"/>
              <a:gd name="T54" fmla="*/ 1206 w 4324"/>
              <a:gd name="T55" fmla="*/ 4378 h 4385"/>
              <a:gd name="T56" fmla="*/ 1221 w 4324"/>
              <a:gd name="T57" fmla="*/ 4380 h 4385"/>
              <a:gd name="T58" fmla="*/ 1236 w 4324"/>
              <a:gd name="T59" fmla="*/ 4382 h 4385"/>
              <a:gd name="T60" fmla="*/ 1251 w 4324"/>
              <a:gd name="T61" fmla="*/ 4383 h 4385"/>
              <a:gd name="T62" fmla="*/ 1265 w 4324"/>
              <a:gd name="T63" fmla="*/ 4384 h 4385"/>
              <a:gd name="T64" fmla="*/ 1281 w 4324"/>
              <a:gd name="T65" fmla="*/ 4384 h 4385"/>
              <a:gd name="T66" fmla="*/ 1295 w 4324"/>
              <a:gd name="T67" fmla="*/ 4384 h 4385"/>
              <a:gd name="T68" fmla="*/ 1311 w 4324"/>
              <a:gd name="T69" fmla="*/ 4383 h 4385"/>
              <a:gd name="T70" fmla="*/ 1325 w 4324"/>
              <a:gd name="T71" fmla="*/ 4382 h 4385"/>
              <a:gd name="T72" fmla="*/ 1341 w 4324"/>
              <a:gd name="T73" fmla="*/ 4381 h 4385"/>
              <a:gd name="T74" fmla="*/ 1354 w 4324"/>
              <a:gd name="T75" fmla="*/ 4379 h 4385"/>
              <a:gd name="T76" fmla="*/ 1370 w 4324"/>
              <a:gd name="T77" fmla="*/ 4376 h 4385"/>
              <a:gd name="T78" fmla="*/ 1384 w 4324"/>
              <a:gd name="T79" fmla="*/ 4373 h 4385"/>
              <a:gd name="T80" fmla="*/ 1400 w 4324"/>
              <a:gd name="T81" fmla="*/ 4369 h 4385"/>
              <a:gd name="T82" fmla="*/ 1414 w 4324"/>
              <a:gd name="T83" fmla="*/ 4366 h 4385"/>
              <a:gd name="T84" fmla="*/ 1429 w 4324"/>
              <a:gd name="T85" fmla="*/ 4360 h 4385"/>
              <a:gd name="T86" fmla="*/ 1442 w 4324"/>
              <a:gd name="T87" fmla="*/ 4356 h 4385"/>
              <a:gd name="T88" fmla="*/ 1458 w 4324"/>
              <a:gd name="T89" fmla="*/ 4350 h 4385"/>
              <a:gd name="T90" fmla="*/ 1471 w 4324"/>
              <a:gd name="T91" fmla="*/ 4344 h 4385"/>
              <a:gd name="T92" fmla="*/ 1487 w 4324"/>
              <a:gd name="T93" fmla="*/ 4337 h 4385"/>
              <a:gd name="T94" fmla="*/ 1499 w 4324"/>
              <a:gd name="T95" fmla="*/ 4331 h 4385"/>
              <a:gd name="T96" fmla="*/ 1516 w 4324"/>
              <a:gd name="T97" fmla="*/ 4322 h 4385"/>
              <a:gd name="T98" fmla="*/ 1527 w 4324"/>
              <a:gd name="T99" fmla="*/ 4316 h 4385"/>
              <a:gd name="T100" fmla="*/ 1544 w 4324"/>
              <a:gd name="T101" fmla="*/ 4304 h 4385"/>
              <a:gd name="T102" fmla="*/ 1553 w 4324"/>
              <a:gd name="T103" fmla="*/ 4298 h 4385"/>
              <a:gd name="T104" fmla="*/ 1579 w 4324"/>
              <a:gd name="T105" fmla="*/ 4279 h 4385"/>
              <a:gd name="T106" fmla="*/ 1580 w 4324"/>
              <a:gd name="T107" fmla="*/ 4278 h 4385"/>
              <a:gd name="T108" fmla="*/ 1666 w 4324"/>
              <a:gd name="T109" fmla="*/ 4215 h 4385"/>
              <a:gd name="T110" fmla="*/ 3024 w 4324"/>
              <a:gd name="T111" fmla="*/ 3134 h 4385"/>
              <a:gd name="T112" fmla="*/ 4158 w 4324"/>
              <a:gd name="T113" fmla="*/ 1872 h 4385"/>
              <a:gd name="T114" fmla="*/ 4165 w 4324"/>
              <a:gd name="T115" fmla="*/ 1865 h 4385"/>
              <a:gd name="T116" fmla="*/ 4306 w 4324"/>
              <a:gd name="T117" fmla="*/ 1468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4" h="4385">
                <a:moveTo>
                  <a:pt x="4306" y="1468"/>
                </a:moveTo>
                <a:lnTo>
                  <a:pt x="4306" y="1468"/>
                </a:lnTo>
                <a:cubicBezTo>
                  <a:pt x="4306" y="1465"/>
                  <a:pt x="4305" y="1460"/>
                  <a:pt x="4304" y="1457"/>
                </a:cubicBezTo>
                <a:lnTo>
                  <a:pt x="4304" y="1457"/>
                </a:lnTo>
                <a:cubicBezTo>
                  <a:pt x="4304" y="1452"/>
                  <a:pt x="4303" y="1448"/>
                  <a:pt x="4302" y="1444"/>
                </a:cubicBezTo>
                <a:lnTo>
                  <a:pt x="4302" y="1444"/>
                </a:lnTo>
                <a:cubicBezTo>
                  <a:pt x="4301" y="1435"/>
                  <a:pt x="4299" y="1426"/>
                  <a:pt x="4297" y="1417"/>
                </a:cubicBezTo>
                <a:lnTo>
                  <a:pt x="4297" y="1417"/>
                </a:lnTo>
                <a:cubicBezTo>
                  <a:pt x="4268" y="1293"/>
                  <a:pt x="4190" y="1180"/>
                  <a:pt x="4072" y="1112"/>
                </a:cubicBezTo>
                <a:lnTo>
                  <a:pt x="4072" y="1112"/>
                </a:lnTo>
                <a:cubicBezTo>
                  <a:pt x="4064" y="1108"/>
                  <a:pt x="4057" y="1104"/>
                  <a:pt x="4049" y="1101"/>
                </a:cubicBezTo>
                <a:lnTo>
                  <a:pt x="4049" y="1101"/>
                </a:lnTo>
                <a:cubicBezTo>
                  <a:pt x="4026" y="1089"/>
                  <a:pt x="4000" y="1078"/>
                  <a:pt x="3972" y="1069"/>
                </a:cubicBezTo>
                <a:lnTo>
                  <a:pt x="3972" y="1069"/>
                </a:lnTo>
                <a:cubicBezTo>
                  <a:pt x="3443" y="841"/>
                  <a:pt x="2838" y="614"/>
                  <a:pt x="2163" y="416"/>
                </a:cubicBezTo>
                <a:lnTo>
                  <a:pt x="2163" y="416"/>
                </a:lnTo>
                <a:cubicBezTo>
                  <a:pt x="1618" y="257"/>
                  <a:pt x="1105" y="139"/>
                  <a:pt x="632" y="51"/>
                </a:cubicBezTo>
                <a:lnTo>
                  <a:pt x="632" y="51"/>
                </a:lnTo>
                <a:cubicBezTo>
                  <a:pt x="469" y="0"/>
                  <a:pt x="309" y="42"/>
                  <a:pt x="193" y="137"/>
                </a:cubicBezTo>
                <a:lnTo>
                  <a:pt x="193" y="137"/>
                </a:lnTo>
                <a:lnTo>
                  <a:pt x="193" y="137"/>
                </a:lnTo>
                <a:cubicBezTo>
                  <a:pt x="175" y="152"/>
                  <a:pt x="158" y="167"/>
                  <a:pt x="142" y="184"/>
                </a:cubicBezTo>
                <a:lnTo>
                  <a:pt x="142" y="184"/>
                </a:lnTo>
                <a:cubicBezTo>
                  <a:pt x="139" y="188"/>
                  <a:pt x="136" y="192"/>
                  <a:pt x="133" y="195"/>
                </a:cubicBezTo>
                <a:lnTo>
                  <a:pt x="133" y="195"/>
                </a:lnTo>
                <a:cubicBezTo>
                  <a:pt x="46" y="296"/>
                  <a:pt x="0" y="433"/>
                  <a:pt x="24" y="580"/>
                </a:cubicBezTo>
                <a:lnTo>
                  <a:pt x="24" y="580"/>
                </a:lnTo>
                <a:cubicBezTo>
                  <a:pt x="26" y="591"/>
                  <a:pt x="27" y="602"/>
                  <a:pt x="30" y="613"/>
                </a:cubicBezTo>
                <a:lnTo>
                  <a:pt x="30" y="613"/>
                </a:lnTo>
                <a:cubicBezTo>
                  <a:pt x="44" y="1126"/>
                  <a:pt x="106" y="1767"/>
                  <a:pt x="284" y="2483"/>
                </a:cubicBezTo>
                <a:lnTo>
                  <a:pt x="284" y="2483"/>
                </a:lnTo>
                <a:cubicBezTo>
                  <a:pt x="433" y="3086"/>
                  <a:pt x="629" y="3601"/>
                  <a:pt x="817" y="4015"/>
                </a:cubicBezTo>
                <a:lnTo>
                  <a:pt x="817" y="4015"/>
                </a:lnTo>
                <a:cubicBezTo>
                  <a:pt x="817" y="4017"/>
                  <a:pt x="818" y="4020"/>
                  <a:pt x="820" y="4025"/>
                </a:cubicBezTo>
                <a:lnTo>
                  <a:pt x="820" y="4025"/>
                </a:lnTo>
                <a:cubicBezTo>
                  <a:pt x="858" y="4179"/>
                  <a:pt x="965" y="4291"/>
                  <a:pt x="1094" y="4346"/>
                </a:cubicBezTo>
                <a:lnTo>
                  <a:pt x="1094" y="4346"/>
                </a:lnTo>
                <a:cubicBezTo>
                  <a:pt x="1094" y="4346"/>
                  <a:pt x="1095" y="4346"/>
                  <a:pt x="1097" y="4347"/>
                </a:cubicBezTo>
                <a:lnTo>
                  <a:pt x="1097" y="4347"/>
                </a:lnTo>
                <a:cubicBezTo>
                  <a:pt x="1101" y="4349"/>
                  <a:pt x="1105" y="4350"/>
                  <a:pt x="1110" y="4352"/>
                </a:cubicBezTo>
                <a:lnTo>
                  <a:pt x="1110" y="4352"/>
                </a:lnTo>
                <a:cubicBezTo>
                  <a:pt x="1114" y="4354"/>
                  <a:pt x="1119" y="4355"/>
                  <a:pt x="1123" y="4357"/>
                </a:cubicBezTo>
                <a:lnTo>
                  <a:pt x="1123" y="4357"/>
                </a:lnTo>
                <a:cubicBezTo>
                  <a:pt x="1127" y="4358"/>
                  <a:pt x="1130" y="4359"/>
                  <a:pt x="1133" y="4360"/>
                </a:cubicBezTo>
                <a:lnTo>
                  <a:pt x="1133" y="4360"/>
                </a:lnTo>
                <a:cubicBezTo>
                  <a:pt x="1136" y="4361"/>
                  <a:pt x="1139" y="4362"/>
                  <a:pt x="1142" y="4363"/>
                </a:cubicBezTo>
                <a:lnTo>
                  <a:pt x="1142" y="4363"/>
                </a:lnTo>
                <a:cubicBezTo>
                  <a:pt x="1144" y="4364"/>
                  <a:pt x="1146" y="4365"/>
                  <a:pt x="1149" y="4365"/>
                </a:cubicBezTo>
                <a:lnTo>
                  <a:pt x="1149" y="4365"/>
                </a:lnTo>
                <a:cubicBezTo>
                  <a:pt x="1154" y="4366"/>
                  <a:pt x="1158" y="4368"/>
                  <a:pt x="1163" y="4369"/>
                </a:cubicBezTo>
                <a:lnTo>
                  <a:pt x="1163" y="4369"/>
                </a:lnTo>
                <a:cubicBezTo>
                  <a:pt x="1168" y="4370"/>
                  <a:pt x="1173" y="4371"/>
                  <a:pt x="1177" y="4372"/>
                </a:cubicBezTo>
                <a:lnTo>
                  <a:pt x="1177" y="4372"/>
                </a:lnTo>
                <a:cubicBezTo>
                  <a:pt x="1182" y="4373"/>
                  <a:pt x="1187" y="4374"/>
                  <a:pt x="1192" y="4376"/>
                </a:cubicBezTo>
                <a:lnTo>
                  <a:pt x="1192" y="4376"/>
                </a:lnTo>
                <a:cubicBezTo>
                  <a:pt x="1197" y="4376"/>
                  <a:pt x="1201" y="4377"/>
                  <a:pt x="1206" y="4378"/>
                </a:cubicBezTo>
                <a:lnTo>
                  <a:pt x="1206" y="4378"/>
                </a:lnTo>
                <a:cubicBezTo>
                  <a:pt x="1211" y="4379"/>
                  <a:pt x="1217" y="4379"/>
                  <a:pt x="1221" y="4380"/>
                </a:cubicBezTo>
                <a:lnTo>
                  <a:pt x="1221" y="4380"/>
                </a:lnTo>
                <a:cubicBezTo>
                  <a:pt x="1226" y="4381"/>
                  <a:pt x="1231" y="4381"/>
                  <a:pt x="1236" y="4382"/>
                </a:cubicBezTo>
                <a:lnTo>
                  <a:pt x="1236" y="4382"/>
                </a:lnTo>
                <a:cubicBezTo>
                  <a:pt x="1241" y="4382"/>
                  <a:pt x="1246" y="4382"/>
                  <a:pt x="1251" y="4383"/>
                </a:cubicBezTo>
                <a:lnTo>
                  <a:pt x="1251" y="4383"/>
                </a:lnTo>
                <a:cubicBezTo>
                  <a:pt x="1256" y="4384"/>
                  <a:pt x="1261" y="4384"/>
                  <a:pt x="1265" y="4384"/>
                </a:cubicBezTo>
                <a:lnTo>
                  <a:pt x="1265" y="4384"/>
                </a:lnTo>
                <a:cubicBezTo>
                  <a:pt x="1270" y="4384"/>
                  <a:pt x="1276" y="4384"/>
                  <a:pt x="1281" y="4384"/>
                </a:cubicBezTo>
                <a:lnTo>
                  <a:pt x="1281" y="4384"/>
                </a:lnTo>
                <a:cubicBezTo>
                  <a:pt x="1286" y="4384"/>
                  <a:pt x="1290" y="4384"/>
                  <a:pt x="1295" y="4384"/>
                </a:cubicBezTo>
                <a:lnTo>
                  <a:pt x="1295" y="4384"/>
                </a:lnTo>
                <a:cubicBezTo>
                  <a:pt x="1300" y="4384"/>
                  <a:pt x="1305" y="4384"/>
                  <a:pt x="1311" y="4383"/>
                </a:cubicBezTo>
                <a:lnTo>
                  <a:pt x="1311" y="4383"/>
                </a:lnTo>
                <a:cubicBezTo>
                  <a:pt x="1315" y="4383"/>
                  <a:pt x="1320" y="4382"/>
                  <a:pt x="1325" y="4382"/>
                </a:cubicBezTo>
                <a:lnTo>
                  <a:pt x="1325" y="4382"/>
                </a:lnTo>
                <a:cubicBezTo>
                  <a:pt x="1330" y="4382"/>
                  <a:pt x="1335" y="4381"/>
                  <a:pt x="1341" y="4381"/>
                </a:cubicBezTo>
                <a:lnTo>
                  <a:pt x="1341" y="4381"/>
                </a:lnTo>
                <a:cubicBezTo>
                  <a:pt x="1345" y="4380"/>
                  <a:pt x="1350" y="4379"/>
                  <a:pt x="1354" y="4379"/>
                </a:cubicBezTo>
                <a:lnTo>
                  <a:pt x="1354" y="4379"/>
                </a:lnTo>
                <a:cubicBezTo>
                  <a:pt x="1360" y="4378"/>
                  <a:pt x="1365" y="4377"/>
                  <a:pt x="1370" y="4376"/>
                </a:cubicBezTo>
                <a:lnTo>
                  <a:pt x="1370" y="4376"/>
                </a:lnTo>
                <a:cubicBezTo>
                  <a:pt x="1375" y="4375"/>
                  <a:pt x="1379" y="4374"/>
                  <a:pt x="1384" y="4373"/>
                </a:cubicBezTo>
                <a:lnTo>
                  <a:pt x="1384" y="4373"/>
                </a:lnTo>
                <a:cubicBezTo>
                  <a:pt x="1390" y="4372"/>
                  <a:pt x="1394" y="4371"/>
                  <a:pt x="1400" y="4369"/>
                </a:cubicBezTo>
                <a:lnTo>
                  <a:pt x="1400" y="4369"/>
                </a:lnTo>
                <a:cubicBezTo>
                  <a:pt x="1404" y="4368"/>
                  <a:pt x="1409" y="4367"/>
                  <a:pt x="1414" y="4366"/>
                </a:cubicBezTo>
                <a:lnTo>
                  <a:pt x="1414" y="4366"/>
                </a:lnTo>
                <a:cubicBezTo>
                  <a:pt x="1419" y="4364"/>
                  <a:pt x="1424" y="4362"/>
                  <a:pt x="1429" y="4360"/>
                </a:cubicBezTo>
                <a:lnTo>
                  <a:pt x="1429" y="4360"/>
                </a:lnTo>
                <a:cubicBezTo>
                  <a:pt x="1434" y="4359"/>
                  <a:pt x="1438" y="4358"/>
                  <a:pt x="1442" y="4356"/>
                </a:cubicBezTo>
                <a:lnTo>
                  <a:pt x="1442" y="4356"/>
                </a:lnTo>
                <a:cubicBezTo>
                  <a:pt x="1448" y="4354"/>
                  <a:pt x="1453" y="4352"/>
                  <a:pt x="1458" y="4350"/>
                </a:cubicBezTo>
                <a:lnTo>
                  <a:pt x="1458" y="4350"/>
                </a:lnTo>
                <a:cubicBezTo>
                  <a:pt x="1462" y="4348"/>
                  <a:pt x="1467" y="4346"/>
                  <a:pt x="1471" y="4344"/>
                </a:cubicBezTo>
                <a:lnTo>
                  <a:pt x="1471" y="4344"/>
                </a:lnTo>
                <a:cubicBezTo>
                  <a:pt x="1477" y="4343"/>
                  <a:pt x="1482" y="4340"/>
                  <a:pt x="1487" y="4337"/>
                </a:cubicBezTo>
                <a:lnTo>
                  <a:pt x="1487" y="4337"/>
                </a:lnTo>
                <a:cubicBezTo>
                  <a:pt x="1491" y="4335"/>
                  <a:pt x="1495" y="4333"/>
                  <a:pt x="1499" y="4331"/>
                </a:cubicBezTo>
                <a:lnTo>
                  <a:pt x="1499" y="4331"/>
                </a:lnTo>
                <a:cubicBezTo>
                  <a:pt x="1505" y="4329"/>
                  <a:pt x="1510" y="4325"/>
                  <a:pt x="1516" y="4322"/>
                </a:cubicBezTo>
                <a:lnTo>
                  <a:pt x="1516" y="4322"/>
                </a:lnTo>
                <a:cubicBezTo>
                  <a:pt x="1519" y="4320"/>
                  <a:pt x="1523" y="4318"/>
                  <a:pt x="1527" y="4316"/>
                </a:cubicBezTo>
                <a:lnTo>
                  <a:pt x="1527" y="4316"/>
                </a:lnTo>
                <a:cubicBezTo>
                  <a:pt x="1533" y="4312"/>
                  <a:pt x="1538" y="4308"/>
                  <a:pt x="1544" y="4304"/>
                </a:cubicBezTo>
                <a:lnTo>
                  <a:pt x="1544" y="4304"/>
                </a:lnTo>
                <a:cubicBezTo>
                  <a:pt x="1547" y="4302"/>
                  <a:pt x="1551" y="4300"/>
                  <a:pt x="1553" y="4298"/>
                </a:cubicBezTo>
                <a:lnTo>
                  <a:pt x="1553" y="4298"/>
                </a:lnTo>
                <a:cubicBezTo>
                  <a:pt x="1562" y="4292"/>
                  <a:pt x="1570" y="4286"/>
                  <a:pt x="1579" y="4279"/>
                </a:cubicBezTo>
                <a:lnTo>
                  <a:pt x="1579" y="4279"/>
                </a:lnTo>
                <a:cubicBezTo>
                  <a:pt x="1579" y="4279"/>
                  <a:pt x="1579" y="4278"/>
                  <a:pt x="1580" y="4278"/>
                </a:cubicBezTo>
                <a:lnTo>
                  <a:pt x="1580" y="4278"/>
                </a:lnTo>
                <a:cubicBezTo>
                  <a:pt x="1607" y="4256"/>
                  <a:pt x="1637" y="4235"/>
                  <a:pt x="1666" y="4215"/>
                </a:cubicBezTo>
                <a:lnTo>
                  <a:pt x="1666" y="4215"/>
                </a:lnTo>
                <a:cubicBezTo>
                  <a:pt x="2079" y="3940"/>
                  <a:pt x="2546" y="3585"/>
                  <a:pt x="3024" y="3134"/>
                </a:cubicBezTo>
                <a:lnTo>
                  <a:pt x="3024" y="3134"/>
                </a:lnTo>
                <a:cubicBezTo>
                  <a:pt x="3491" y="2693"/>
                  <a:pt x="3864" y="2258"/>
                  <a:pt x="4158" y="1872"/>
                </a:cubicBezTo>
                <a:lnTo>
                  <a:pt x="4158" y="1872"/>
                </a:lnTo>
                <a:cubicBezTo>
                  <a:pt x="4159" y="1871"/>
                  <a:pt x="4161" y="1869"/>
                  <a:pt x="4165" y="1865"/>
                </a:cubicBezTo>
                <a:lnTo>
                  <a:pt x="4165" y="1865"/>
                </a:lnTo>
                <a:cubicBezTo>
                  <a:pt x="4279" y="1755"/>
                  <a:pt x="4323" y="1608"/>
                  <a:pt x="4306" y="1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15943444" y="1274570"/>
            <a:ext cx="4637086" cy="4693867"/>
          </a:xfrm>
          <a:custGeom>
            <a:avLst/>
            <a:gdLst>
              <a:gd name="T0" fmla="*/ 4282 w 4320"/>
              <a:gd name="T1" fmla="*/ 3795 h 4376"/>
              <a:gd name="T2" fmla="*/ 4281 w 4320"/>
              <a:gd name="T3" fmla="*/ 3793 h 4376"/>
              <a:gd name="T4" fmla="*/ 3532 w 4320"/>
              <a:gd name="T5" fmla="*/ 456 h 4376"/>
              <a:gd name="T6" fmla="*/ 3495 w 4320"/>
              <a:gd name="T7" fmla="*/ 355 h 4376"/>
              <a:gd name="T8" fmla="*/ 3485 w 4320"/>
              <a:gd name="T9" fmla="*/ 324 h 4376"/>
              <a:gd name="T10" fmla="*/ 3480 w 4320"/>
              <a:gd name="T11" fmla="*/ 314 h 4376"/>
              <a:gd name="T12" fmla="*/ 3467 w 4320"/>
              <a:gd name="T13" fmla="*/ 283 h 4376"/>
              <a:gd name="T14" fmla="*/ 3458 w 4320"/>
              <a:gd name="T15" fmla="*/ 266 h 4376"/>
              <a:gd name="T16" fmla="*/ 3443 w 4320"/>
              <a:gd name="T17" fmla="*/ 239 h 4376"/>
              <a:gd name="T18" fmla="*/ 3435 w 4320"/>
              <a:gd name="T19" fmla="*/ 227 h 4376"/>
              <a:gd name="T20" fmla="*/ 3417 w 4320"/>
              <a:gd name="T21" fmla="*/ 202 h 4376"/>
              <a:gd name="T22" fmla="*/ 3406 w 4320"/>
              <a:gd name="T23" fmla="*/ 189 h 4376"/>
              <a:gd name="T24" fmla="*/ 3387 w 4320"/>
              <a:gd name="T25" fmla="*/ 167 h 4376"/>
              <a:gd name="T26" fmla="*/ 3377 w 4320"/>
              <a:gd name="T27" fmla="*/ 156 h 4376"/>
              <a:gd name="T28" fmla="*/ 3354 w 4320"/>
              <a:gd name="T29" fmla="*/ 136 h 4376"/>
              <a:gd name="T30" fmla="*/ 3342 w 4320"/>
              <a:gd name="T31" fmla="*/ 126 h 4376"/>
              <a:gd name="T32" fmla="*/ 3319 w 4320"/>
              <a:gd name="T33" fmla="*/ 107 h 4376"/>
              <a:gd name="T34" fmla="*/ 3307 w 4320"/>
              <a:gd name="T35" fmla="*/ 100 h 4376"/>
              <a:gd name="T36" fmla="*/ 3282 w 4320"/>
              <a:gd name="T37" fmla="*/ 84 h 4376"/>
              <a:gd name="T38" fmla="*/ 3268 w 4320"/>
              <a:gd name="T39" fmla="*/ 76 h 4376"/>
              <a:gd name="T40" fmla="*/ 3242 w 4320"/>
              <a:gd name="T41" fmla="*/ 63 h 4376"/>
              <a:gd name="T42" fmla="*/ 3229 w 4320"/>
              <a:gd name="T43" fmla="*/ 57 h 4376"/>
              <a:gd name="T44" fmla="*/ 3202 w 4320"/>
              <a:gd name="T45" fmla="*/ 46 h 4376"/>
              <a:gd name="T46" fmla="*/ 3187 w 4320"/>
              <a:gd name="T47" fmla="*/ 42 h 4376"/>
              <a:gd name="T48" fmla="*/ 3172 w 4320"/>
              <a:gd name="T49" fmla="*/ 37 h 4376"/>
              <a:gd name="T50" fmla="*/ 3161 w 4320"/>
              <a:gd name="T51" fmla="*/ 33 h 4376"/>
              <a:gd name="T52" fmla="*/ 3133 w 4320"/>
              <a:gd name="T53" fmla="*/ 27 h 4376"/>
              <a:gd name="T54" fmla="*/ 3130 w 4320"/>
              <a:gd name="T55" fmla="*/ 27 h 4376"/>
              <a:gd name="T56" fmla="*/ 2717 w 4320"/>
              <a:gd name="T57" fmla="*/ 145 h 4376"/>
              <a:gd name="T58" fmla="*/ 1415 w 4320"/>
              <a:gd name="T59" fmla="*/ 1114 h 4376"/>
              <a:gd name="T60" fmla="*/ 132 w 4320"/>
              <a:gd name="T61" fmla="*/ 2544 h 4376"/>
              <a:gd name="T62" fmla="*/ 4 w 4320"/>
              <a:gd name="T63" fmla="*/ 2886 h 4376"/>
              <a:gd name="T64" fmla="*/ 16 w 4320"/>
              <a:gd name="T65" fmla="*/ 2975 h 4376"/>
              <a:gd name="T66" fmla="*/ 24 w 4320"/>
              <a:gd name="T67" fmla="*/ 3006 h 4376"/>
              <a:gd name="T68" fmla="*/ 310 w 4320"/>
              <a:gd name="T69" fmla="*/ 3313 h 4376"/>
              <a:gd name="T70" fmla="*/ 340 w 4320"/>
              <a:gd name="T71" fmla="*/ 3324 h 4376"/>
              <a:gd name="T72" fmla="*/ 3677 w 4320"/>
              <a:gd name="T73" fmla="*/ 4353 h 4376"/>
              <a:gd name="T74" fmla="*/ 3693 w 4320"/>
              <a:gd name="T75" fmla="*/ 4358 h 4376"/>
              <a:gd name="T76" fmla="*/ 3737 w 4320"/>
              <a:gd name="T77" fmla="*/ 4368 h 4376"/>
              <a:gd name="T78" fmla="*/ 3792 w 4320"/>
              <a:gd name="T79" fmla="*/ 4374 h 4376"/>
              <a:gd name="T80" fmla="*/ 3823 w 4320"/>
              <a:gd name="T81" fmla="*/ 4375 h 4376"/>
              <a:gd name="T82" fmla="*/ 4141 w 4320"/>
              <a:gd name="T83" fmla="*/ 4248 h 4376"/>
              <a:gd name="T84" fmla="*/ 4159 w 4320"/>
              <a:gd name="T85" fmla="*/ 4229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20" h="4376">
                <a:moveTo>
                  <a:pt x="4159" y="4229"/>
                </a:moveTo>
                <a:lnTo>
                  <a:pt x="4159" y="4229"/>
                </a:lnTo>
                <a:cubicBezTo>
                  <a:pt x="4265" y="4121"/>
                  <a:pt x="4319" y="3963"/>
                  <a:pt x="4282" y="3795"/>
                </a:cubicBezTo>
                <a:lnTo>
                  <a:pt x="4282" y="3795"/>
                </a:lnTo>
                <a:lnTo>
                  <a:pt x="4281" y="3793"/>
                </a:lnTo>
                <a:lnTo>
                  <a:pt x="4281" y="3793"/>
                </a:lnTo>
                <a:cubicBezTo>
                  <a:pt x="4254" y="3308"/>
                  <a:pt x="4189" y="2739"/>
                  <a:pt x="4049" y="2112"/>
                </a:cubicBezTo>
                <a:lnTo>
                  <a:pt x="4049" y="2112"/>
                </a:lnTo>
                <a:cubicBezTo>
                  <a:pt x="3906" y="1470"/>
                  <a:pt x="3719" y="915"/>
                  <a:pt x="3532" y="456"/>
                </a:cubicBezTo>
                <a:lnTo>
                  <a:pt x="3532" y="456"/>
                </a:lnTo>
                <a:cubicBezTo>
                  <a:pt x="3519" y="422"/>
                  <a:pt x="3506" y="389"/>
                  <a:pt x="3495" y="355"/>
                </a:cubicBezTo>
                <a:lnTo>
                  <a:pt x="3495" y="355"/>
                </a:lnTo>
                <a:cubicBezTo>
                  <a:pt x="3495" y="354"/>
                  <a:pt x="3495" y="354"/>
                  <a:pt x="3495" y="353"/>
                </a:cubicBezTo>
                <a:lnTo>
                  <a:pt x="3495" y="353"/>
                </a:lnTo>
                <a:cubicBezTo>
                  <a:pt x="3492" y="343"/>
                  <a:pt x="3489" y="334"/>
                  <a:pt x="3485" y="324"/>
                </a:cubicBezTo>
                <a:lnTo>
                  <a:pt x="3485" y="324"/>
                </a:lnTo>
                <a:cubicBezTo>
                  <a:pt x="3484" y="320"/>
                  <a:pt x="3482" y="317"/>
                  <a:pt x="3480" y="314"/>
                </a:cubicBezTo>
                <a:lnTo>
                  <a:pt x="3480" y="314"/>
                </a:lnTo>
                <a:cubicBezTo>
                  <a:pt x="3478" y="307"/>
                  <a:pt x="3475" y="301"/>
                  <a:pt x="3473" y="295"/>
                </a:cubicBezTo>
                <a:lnTo>
                  <a:pt x="3473" y="295"/>
                </a:lnTo>
                <a:cubicBezTo>
                  <a:pt x="3471" y="290"/>
                  <a:pt x="3468" y="287"/>
                  <a:pt x="3467" y="283"/>
                </a:cubicBezTo>
                <a:lnTo>
                  <a:pt x="3467" y="283"/>
                </a:lnTo>
                <a:cubicBezTo>
                  <a:pt x="3464" y="277"/>
                  <a:pt x="3461" y="271"/>
                  <a:pt x="3458" y="266"/>
                </a:cubicBezTo>
                <a:lnTo>
                  <a:pt x="3458" y="266"/>
                </a:lnTo>
                <a:cubicBezTo>
                  <a:pt x="3456" y="262"/>
                  <a:pt x="3454" y="258"/>
                  <a:pt x="3452" y="254"/>
                </a:cubicBezTo>
                <a:lnTo>
                  <a:pt x="3452" y="254"/>
                </a:lnTo>
                <a:cubicBezTo>
                  <a:pt x="3449" y="249"/>
                  <a:pt x="3446" y="244"/>
                  <a:pt x="3443" y="239"/>
                </a:cubicBezTo>
                <a:lnTo>
                  <a:pt x="3443" y="239"/>
                </a:lnTo>
                <a:cubicBezTo>
                  <a:pt x="3440" y="235"/>
                  <a:pt x="3438" y="232"/>
                  <a:pt x="3435" y="227"/>
                </a:cubicBezTo>
                <a:lnTo>
                  <a:pt x="3435" y="227"/>
                </a:lnTo>
                <a:cubicBezTo>
                  <a:pt x="3432" y="223"/>
                  <a:pt x="3429" y="218"/>
                  <a:pt x="3426" y="213"/>
                </a:cubicBezTo>
                <a:lnTo>
                  <a:pt x="3426" y="213"/>
                </a:lnTo>
                <a:cubicBezTo>
                  <a:pt x="3422" y="210"/>
                  <a:pt x="3419" y="206"/>
                  <a:pt x="3417" y="202"/>
                </a:cubicBezTo>
                <a:lnTo>
                  <a:pt x="3417" y="202"/>
                </a:lnTo>
                <a:cubicBezTo>
                  <a:pt x="3413" y="198"/>
                  <a:pt x="3410" y="194"/>
                  <a:pt x="3406" y="189"/>
                </a:cubicBezTo>
                <a:lnTo>
                  <a:pt x="3406" y="189"/>
                </a:lnTo>
                <a:cubicBezTo>
                  <a:pt x="3404" y="186"/>
                  <a:pt x="3400" y="182"/>
                  <a:pt x="3397" y="179"/>
                </a:cubicBezTo>
                <a:lnTo>
                  <a:pt x="3397" y="179"/>
                </a:lnTo>
                <a:cubicBezTo>
                  <a:pt x="3394" y="175"/>
                  <a:pt x="3390" y="170"/>
                  <a:pt x="3387" y="167"/>
                </a:cubicBezTo>
                <a:lnTo>
                  <a:pt x="3387" y="167"/>
                </a:lnTo>
                <a:cubicBezTo>
                  <a:pt x="3383" y="163"/>
                  <a:pt x="3380" y="160"/>
                  <a:pt x="3377" y="156"/>
                </a:cubicBezTo>
                <a:lnTo>
                  <a:pt x="3377" y="156"/>
                </a:lnTo>
                <a:cubicBezTo>
                  <a:pt x="3373" y="153"/>
                  <a:pt x="3369" y="149"/>
                  <a:pt x="3365" y="146"/>
                </a:cubicBezTo>
                <a:lnTo>
                  <a:pt x="3365" y="146"/>
                </a:lnTo>
                <a:cubicBezTo>
                  <a:pt x="3361" y="142"/>
                  <a:pt x="3358" y="139"/>
                  <a:pt x="3354" y="136"/>
                </a:cubicBezTo>
                <a:lnTo>
                  <a:pt x="3354" y="136"/>
                </a:lnTo>
                <a:cubicBezTo>
                  <a:pt x="3350" y="133"/>
                  <a:pt x="3347" y="129"/>
                  <a:pt x="3342" y="126"/>
                </a:cubicBezTo>
                <a:lnTo>
                  <a:pt x="3342" y="126"/>
                </a:lnTo>
                <a:cubicBezTo>
                  <a:pt x="3339" y="123"/>
                  <a:pt x="3335" y="120"/>
                  <a:pt x="3331" y="117"/>
                </a:cubicBezTo>
                <a:lnTo>
                  <a:pt x="3331" y="117"/>
                </a:lnTo>
                <a:cubicBezTo>
                  <a:pt x="3327" y="114"/>
                  <a:pt x="3323" y="111"/>
                  <a:pt x="3319" y="107"/>
                </a:cubicBezTo>
                <a:lnTo>
                  <a:pt x="3319" y="107"/>
                </a:lnTo>
                <a:cubicBezTo>
                  <a:pt x="3315" y="105"/>
                  <a:pt x="3311" y="102"/>
                  <a:pt x="3307" y="100"/>
                </a:cubicBezTo>
                <a:lnTo>
                  <a:pt x="3307" y="100"/>
                </a:lnTo>
                <a:cubicBezTo>
                  <a:pt x="3303" y="97"/>
                  <a:pt x="3298" y="94"/>
                  <a:pt x="3294" y="91"/>
                </a:cubicBezTo>
                <a:lnTo>
                  <a:pt x="3294" y="91"/>
                </a:lnTo>
                <a:cubicBezTo>
                  <a:pt x="3290" y="89"/>
                  <a:pt x="3286" y="86"/>
                  <a:pt x="3282" y="84"/>
                </a:cubicBezTo>
                <a:lnTo>
                  <a:pt x="3282" y="84"/>
                </a:lnTo>
                <a:cubicBezTo>
                  <a:pt x="3278" y="81"/>
                  <a:pt x="3273" y="79"/>
                  <a:pt x="3268" y="76"/>
                </a:cubicBezTo>
                <a:lnTo>
                  <a:pt x="3268" y="76"/>
                </a:lnTo>
                <a:cubicBezTo>
                  <a:pt x="3264" y="74"/>
                  <a:pt x="3260" y="72"/>
                  <a:pt x="3256" y="70"/>
                </a:cubicBezTo>
                <a:lnTo>
                  <a:pt x="3256" y="70"/>
                </a:lnTo>
                <a:cubicBezTo>
                  <a:pt x="3251" y="67"/>
                  <a:pt x="3246" y="65"/>
                  <a:pt x="3242" y="63"/>
                </a:cubicBezTo>
                <a:lnTo>
                  <a:pt x="3242" y="63"/>
                </a:lnTo>
                <a:cubicBezTo>
                  <a:pt x="3238" y="61"/>
                  <a:pt x="3233" y="59"/>
                  <a:pt x="3229" y="57"/>
                </a:cubicBezTo>
                <a:lnTo>
                  <a:pt x="3229" y="57"/>
                </a:lnTo>
                <a:cubicBezTo>
                  <a:pt x="3224" y="55"/>
                  <a:pt x="3220" y="53"/>
                  <a:pt x="3215" y="51"/>
                </a:cubicBezTo>
                <a:lnTo>
                  <a:pt x="3215" y="51"/>
                </a:lnTo>
                <a:cubicBezTo>
                  <a:pt x="3210" y="49"/>
                  <a:pt x="3206" y="48"/>
                  <a:pt x="3202" y="46"/>
                </a:cubicBezTo>
                <a:lnTo>
                  <a:pt x="3202" y="46"/>
                </a:lnTo>
                <a:cubicBezTo>
                  <a:pt x="3197" y="44"/>
                  <a:pt x="3192" y="43"/>
                  <a:pt x="3187" y="42"/>
                </a:cubicBezTo>
                <a:lnTo>
                  <a:pt x="3187" y="42"/>
                </a:lnTo>
                <a:cubicBezTo>
                  <a:pt x="3185" y="41"/>
                  <a:pt x="3183" y="39"/>
                  <a:pt x="3180" y="39"/>
                </a:cubicBezTo>
                <a:lnTo>
                  <a:pt x="3180" y="39"/>
                </a:lnTo>
                <a:cubicBezTo>
                  <a:pt x="3177" y="38"/>
                  <a:pt x="3175" y="38"/>
                  <a:pt x="3172" y="37"/>
                </a:cubicBezTo>
                <a:lnTo>
                  <a:pt x="3172" y="37"/>
                </a:lnTo>
                <a:cubicBezTo>
                  <a:pt x="3169" y="36"/>
                  <a:pt x="3165" y="35"/>
                  <a:pt x="3161" y="33"/>
                </a:cubicBezTo>
                <a:lnTo>
                  <a:pt x="3161" y="33"/>
                </a:lnTo>
                <a:cubicBezTo>
                  <a:pt x="3157" y="32"/>
                  <a:pt x="3152" y="32"/>
                  <a:pt x="3147" y="31"/>
                </a:cubicBezTo>
                <a:lnTo>
                  <a:pt x="3147" y="31"/>
                </a:lnTo>
                <a:cubicBezTo>
                  <a:pt x="3142" y="29"/>
                  <a:pt x="3138" y="28"/>
                  <a:pt x="3133" y="27"/>
                </a:cubicBezTo>
                <a:lnTo>
                  <a:pt x="3133" y="27"/>
                </a:lnTo>
                <a:cubicBezTo>
                  <a:pt x="3133" y="27"/>
                  <a:pt x="3131" y="27"/>
                  <a:pt x="3130" y="27"/>
                </a:cubicBezTo>
                <a:lnTo>
                  <a:pt x="3130" y="27"/>
                </a:lnTo>
                <a:cubicBezTo>
                  <a:pt x="2992" y="0"/>
                  <a:pt x="2843" y="33"/>
                  <a:pt x="2723" y="139"/>
                </a:cubicBezTo>
                <a:lnTo>
                  <a:pt x="2723" y="139"/>
                </a:lnTo>
                <a:cubicBezTo>
                  <a:pt x="2720" y="142"/>
                  <a:pt x="2717" y="144"/>
                  <a:pt x="2717" y="145"/>
                </a:cubicBezTo>
                <a:lnTo>
                  <a:pt x="2717" y="145"/>
                </a:lnTo>
                <a:cubicBezTo>
                  <a:pt x="2327" y="382"/>
                  <a:pt x="1877" y="698"/>
                  <a:pt x="1415" y="1114"/>
                </a:cubicBezTo>
                <a:lnTo>
                  <a:pt x="1415" y="1114"/>
                </a:lnTo>
                <a:cubicBezTo>
                  <a:pt x="866" y="1608"/>
                  <a:pt x="456" y="2103"/>
                  <a:pt x="156" y="2521"/>
                </a:cubicBezTo>
                <a:lnTo>
                  <a:pt x="156" y="2521"/>
                </a:lnTo>
                <a:cubicBezTo>
                  <a:pt x="148" y="2529"/>
                  <a:pt x="139" y="2537"/>
                  <a:pt x="132" y="2544"/>
                </a:cubicBezTo>
                <a:lnTo>
                  <a:pt x="132" y="2544"/>
                </a:lnTo>
                <a:cubicBezTo>
                  <a:pt x="40" y="2642"/>
                  <a:pt x="0" y="2765"/>
                  <a:pt x="4" y="2886"/>
                </a:cubicBezTo>
                <a:lnTo>
                  <a:pt x="4" y="2886"/>
                </a:lnTo>
                <a:cubicBezTo>
                  <a:pt x="5" y="2916"/>
                  <a:pt x="9" y="2946"/>
                  <a:pt x="16" y="2975"/>
                </a:cubicBezTo>
                <a:lnTo>
                  <a:pt x="16" y="2975"/>
                </a:lnTo>
                <a:lnTo>
                  <a:pt x="16" y="2975"/>
                </a:lnTo>
                <a:lnTo>
                  <a:pt x="16" y="2975"/>
                </a:lnTo>
                <a:cubicBezTo>
                  <a:pt x="18" y="2985"/>
                  <a:pt x="21" y="2995"/>
                  <a:pt x="24" y="3006"/>
                </a:cubicBezTo>
                <a:lnTo>
                  <a:pt x="24" y="3006"/>
                </a:lnTo>
                <a:cubicBezTo>
                  <a:pt x="25" y="3007"/>
                  <a:pt x="25" y="3008"/>
                  <a:pt x="25" y="3009"/>
                </a:cubicBezTo>
                <a:lnTo>
                  <a:pt x="25" y="3009"/>
                </a:lnTo>
                <a:cubicBezTo>
                  <a:pt x="66" y="3143"/>
                  <a:pt x="164" y="3258"/>
                  <a:pt x="310" y="3313"/>
                </a:cubicBezTo>
                <a:lnTo>
                  <a:pt x="310" y="3313"/>
                </a:lnTo>
                <a:cubicBezTo>
                  <a:pt x="319" y="3318"/>
                  <a:pt x="329" y="3320"/>
                  <a:pt x="340" y="3324"/>
                </a:cubicBezTo>
                <a:lnTo>
                  <a:pt x="340" y="3324"/>
                </a:lnTo>
                <a:cubicBezTo>
                  <a:pt x="781" y="3516"/>
                  <a:pt x="1272" y="3706"/>
                  <a:pt x="1813" y="3880"/>
                </a:cubicBezTo>
                <a:lnTo>
                  <a:pt x="1813" y="3880"/>
                </a:lnTo>
                <a:cubicBezTo>
                  <a:pt x="2484" y="4094"/>
                  <a:pt x="3111" y="4246"/>
                  <a:pt x="3677" y="4353"/>
                </a:cubicBezTo>
                <a:lnTo>
                  <a:pt x="3677" y="4353"/>
                </a:lnTo>
                <a:cubicBezTo>
                  <a:pt x="3682" y="4355"/>
                  <a:pt x="3688" y="4357"/>
                  <a:pt x="3693" y="4358"/>
                </a:cubicBezTo>
                <a:lnTo>
                  <a:pt x="3693" y="4358"/>
                </a:lnTo>
                <a:cubicBezTo>
                  <a:pt x="3700" y="4360"/>
                  <a:pt x="3707" y="4361"/>
                  <a:pt x="3714" y="4363"/>
                </a:cubicBezTo>
                <a:lnTo>
                  <a:pt x="3714" y="4363"/>
                </a:lnTo>
                <a:cubicBezTo>
                  <a:pt x="3721" y="4365"/>
                  <a:pt x="3729" y="4366"/>
                  <a:pt x="3737" y="4368"/>
                </a:cubicBezTo>
                <a:lnTo>
                  <a:pt x="3737" y="4368"/>
                </a:lnTo>
                <a:cubicBezTo>
                  <a:pt x="3756" y="4371"/>
                  <a:pt x="3774" y="4373"/>
                  <a:pt x="3792" y="4374"/>
                </a:cubicBezTo>
                <a:lnTo>
                  <a:pt x="3792" y="4374"/>
                </a:lnTo>
                <a:cubicBezTo>
                  <a:pt x="3802" y="4375"/>
                  <a:pt x="3813" y="4375"/>
                  <a:pt x="3823" y="4375"/>
                </a:cubicBezTo>
                <a:lnTo>
                  <a:pt x="3823" y="4375"/>
                </a:lnTo>
                <a:lnTo>
                  <a:pt x="3823" y="4375"/>
                </a:lnTo>
                <a:cubicBezTo>
                  <a:pt x="3944" y="4374"/>
                  <a:pt x="4057" y="4326"/>
                  <a:pt x="4141" y="4248"/>
                </a:cubicBezTo>
                <a:lnTo>
                  <a:pt x="4141" y="4248"/>
                </a:lnTo>
                <a:lnTo>
                  <a:pt x="4141" y="4248"/>
                </a:lnTo>
                <a:cubicBezTo>
                  <a:pt x="4146" y="4242"/>
                  <a:pt x="4152" y="4237"/>
                  <a:pt x="4158" y="4231"/>
                </a:cubicBezTo>
                <a:lnTo>
                  <a:pt x="4158" y="4231"/>
                </a:lnTo>
                <a:cubicBezTo>
                  <a:pt x="4158" y="4231"/>
                  <a:pt x="4159" y="4230"/>
                  <a:pt x="4159" y="422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16662666" y="1293497"/>
            <a:ext cx="4637086" cy="4703330"/>
          </a:xfrm>
          <a:custGeom>
            <a:avLst/>
            <a:gdLst>
              <a:gd name="T0" fmla="*/ 4300 w 4320"/>
              <a:gd name="T1" fmla="*/ 2928 h 4385"/>
              <a:gd name="T2" fmla="*/ 4302 w 4320"/>
              <a:gd name="T3" fmla="*/ 2916 h 4385"/>
              <a:gd name="T4" fmla="*/ 4161 w 4320"/>
              <a:gd name="T5" fmla="*/ 2519 h 4385"/>
              <a:gd name="T6" fmla="*/ 4154 w 4320"/>
              <a:gd name="T7" fmla="*/ 2512 h 4385"/>
              <a:gd name="T8" fmla="*/ 3020 w 4320"/>
              <a:gd name="T9" fmla="*/ 1250 h 4385"/>
              <a:gd name="T10" fmla="*/ 1662 w 4320"/>
              <a:gd name="T11" fmla="*/ 169 h 4385"/>
              <a:gd name="T12" fmla="*/ 1576 w 4320"/>
              <a:gd name="T13" fmla="*/ 106 h 4385"/>
              <a:gd name="T14" fmla="*/ 1575 w 4320"/>
              <a:gd name="T15" fmla="*/ 106 h 4385"/>
              <a:gd name="T16" fmla="*/ 1549 w 4320"/>
              <a:gd name="T17" fmla="*/ 86 h 4385"/>
              <a:gd name="T18" fmla="*/ 1540 w 4320"/>
              <a:gd name="T19" fmla="*/ 80 h 4385"/>
              <a:gd name="T20" fmla="*/ 1523 w 4320"/>
              <a:gd name="T21" fmla="*/ 69 h 4385"/>
              <a:gd name="T22" fmla="*/ 1512 w 4320"/>
              <a:gd name="T23" fmla="*/ 62 h 4385"/>
              <a:gd name="T24" fmla="*/ 1495 w 4320"/>
              <a:gd name="T25" fmla="*/ 53 h 4385"/>
              <a:gd name="T26" fmla="*/ 1483 w 4320"/>
              <a:gd name="T27" fmla="*/ 47 h 4385"/>
              <a:gd name="T28" fmla="*/ 1467 w 4320"/>
              <a:gd name="T29" fmla="*/ 39 h 4385"/>
              <a:gd name="T30" fmla="*/ 1455 w 4320"/>
              <a:gd name="T31" fmla="*/ 34 h 4385"/>
              <a:gd name="T32" fmla="*/ 1439 w 4320"/>
              <a:gd name="T33" fmla="*/ 28 h 4385"/>
              <a:gd name="T34" fmla="*/ 1425 w 4320"/>
              <a:gd name="T35" fmla="*/ 23 h 4385"/>
              <a:gd name="T36" fmla="*/ 1409 w 4320"/>
              <a:gd name="T37" fmla="*/ 19 h 4385"/>
              <a:gd name="T38" fmla="*/ 1396 w 4320"/>
              <a:gd name="T39" fmla="*/ 15 h 4385"/>
              <a:gd name="T40" fmla="*/ 1380 w 4320"/>
              <a:gd name="T41" fmla="*/ 11 h 4385"/>
              <a:gd name="T42" fmla="*/ 1366 w 4320"/>
              <a:gd name="T43" fmla="*/ 8 h 4385"/>
              <a:gd name="T44" fmla="*/ 1351 w 4320"/>
              <a:gd name="T45" fmla="*/ 6 h 4385"/>
              <a:gd name="T46" fmla="*/ 1337 w 4320"/>
              <a:gd name="T47" fmla="*/ 4 h 4385"/>
              <a:gd name="T48" fmla="*/ 1321 w 4320"/>
              <a:gd name="T49" fmla="*/ 2 h 4385"/>
              <a:gd name="T50" fmla="*/ 1307 w 4320"/>
              <a:gd name="T51" fmla="*/ 1 h 4385"/>
              <a:gd name="T52" fmla="*/ 1291 w 4320"/>
              <a:gd name="T53" fmla="*/ 0 h 4385"/>
              <a:gd name="T54" fmla="*/ 1277 w 4320"/>
              <a:gd name="T55" fmla="*/ 0 h 4385"/>
              <a:gd name="T56" fmla="*/ 1261 w 4320"/>
              <a:gd name="T57" fmla="*/ 0 h 4385"/>
              <a:gd name="T58" fmla="*/ 1247 w 4320"/>
              <a:gd name="T59" fmla="*/ 2 h 4385"/>
              <a:gd name="T60" fmla="*/ 1231 w 4320"/>
              <a:gd name="T61" fmla="*/ 3 h 4385"/>
              <a:gd name="T62" fmla="*/ 1218 w 4320"/>
              <a:gd name="T63" fmla="*/ 4 h 4385"/>
              <a:gd name="T64" fmla="*/ 1202 w 4320"/>
              <a:gd name="T65" fmla="*/ 6 h 4385"/>
              <a:gd name="T66" fmla="*/ 1188 w 4320"/>
              <a:gd name="T67" fmla="*/ 9 h 4385"/>
              <a:gd name="T68" fmla="*/ 1173 w 4320"/>
              <a:gd name="T69" fmla="*/ 12 h 4385"/>
              <a:gd name="T70" fmla="*/ 1159 w 4320"/>
              <a:gd name="T71" fmla="*/ 16 h 4385"/>
              <a:gd name="T72" fmla="*/ 1145 w 4320"/>
              <a:gd name="T73" fmla="*/ 19 h 4385"/>
              <a:gd name="T74" fmla="*/ 1138 w 4320"/>
              <a:gd name="T75" fmla="*/ 21 h 4385"/>
              <a:gd name="T76" fmla="*/ 1130 w 4320"/>
              <a:gd name="T77" fmla="*/ 24 h 4385"/>
              <a:gd name="T78" fmla="*/ 1119 w 4320"/>
              <a:gd name="T79" fmla="*/ 27 h 4385"/>
              <a:gd name="T80" fmla="*/ 1105 w 4320"/>
              <a:gd name="T81" fmla="*/ 33 h 4385"/>
              <a:gd name="T82" fmla="*/ 1093 w 4320"/>
              <a:gd name="T83" fmla="*/ 38 h 4385"/>
              <a:gd name="T84" fmla="*/ 1090 w 4320"/>
              <a:gd name="T85" fmla="*/ 39 h 4385"/>
              <a:gd name="T86" fmla="*/ 816 w 4320"/>
              <a:gd name="T87" fmla="*/ 360 h 4385"/>
              <a:gd name="T88" fmla="*/ 813 w 4320"/>
              <a:gd name="T89" fmla="*/ 369 h 4385"/>
              <a:gd name="T90" fmla="*/ 279 w 4320"/>
              <a:gd name="T91" fmla="*/ 1902 h 4385"/>
              <a:gd name="T92" fmla="*/ 25 w 4320"/>
              <a:gd name="T93" fmla="*/ 3771 h 4385"/>
              <a:gd name="T94" fmla="*/ 19 w 4320"/>
              <a:gd name="T95" fmla="*/ 3805 h 4385"/>
              <a:gd name="T96" fmla="*/ 14 w 4320"/>
              <a:gd name="T97" fmla="*/ 3836 h 4385"/>
              <a:gd name="T98" fmla="*/ 14 w 4320"/>
              <a:gd name="T99" fmla="*/ 3839 h 4385"/>
              <a:gd name="T100" fmla="*/ 187 w 4320"/>
              <a:gd name="T101" fmla="*/ 4248 h 4385"/>
              <a:gd name="T102" fmla="*/ 188 w 4320"/>
              <a:gd name="T103" fmla="*/ 4248 h 4385"/>
              <a:gd name="T104" fmla="*/ 627 w 4320"/>
              <a:gd name="T105" fmla="*/ 4334 h 4385"/>
              <a:gd name="T106" fmla="*/ 2159 w 4320"/>
              <a:gd name="T107" fmla="*/ 3968 h 4385"/>
              <a:gd name="T108" fmla="*/ 3968 w 4320"/>
              <a:gd name="T109" fmla="*/ 3315 h 4385"/>
              <a:gd name="T110" fmla="*/ 4046 w 4320"/>
              <a:gd name="T111" fmla="*/ 3284 h 4385"/>
              <a:gd name="T112" fmla="*/ 4067 w 4320"/>
              <a:gd name="T113" fmla="*/ 3272 h 4385"/>
              <a:gd name="T114" fmla="*/ 4293 w 4320"/>
              <a:gd name="T115" fmla="*/ 2967 h 4385"/>
              <a:gd name="T116" fmla="*/ 4298 w 4320"/>
              <a:gd name="T117" fmla="*/ 2941 h 4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0" h="4385">
                <a:moveTo>
                  <a:pt x="4300" y="2928"/>
                </a:moveTo>
                <a:lnTo>
                  <a:pt x="4300" y="2928"/>
                </a:lnTo>
                <a:cubicBezTo>
                  <a:pt x="4301" y="2924"/>
                  <a:pt x="4302" y="2920"/>
                  <a:pt x="4302" y="2916"/>
                </a:cubicBezTo>
                <a:lnTo>
                  <a:pt x="4302" y="2916"/>
                </a:lnTo>
                <a:cubicBezTo>
                  <a:pt x="4319" y="2777"/>
                  <a:pt x="4275" y="2630"/>
                  <a:pt x="4161" y="2519"/>
                </a:cubicBezTo>
                <a:lnTo>
                  <a:pt x="4161" y="2519"/>
                </a:lnTo>
                <a:cubicBezTo>
                  <a:pt x="4157" y="2515"/>
                  <a:pt x="4155" y="2513"/>
                  <a:pt x="4154" y="2512"/>
                </a:cubicBezTo>
                <a:lnTo>
                  <a:pt x="4154" y="2512"/>
                </a:lnTo>
                <a:cubicBezTo>
                  <a:pt x="3861" y="2126"/>
                  <a:pt x="3487" y="1691"/>
                  <a:pt x="3020" y="1250"/>
                </a:cubicBezTo>
                <a:lnTo>
                  <a:pt x="3020" y="1250"/>
                </a:lnTo>
                <a:cubicBezTo>
                  <a:pt x="2541" y="799"/>
                  <a:pt x="2075" y="444"/>
                  <a:pt x="1662" y="169"/>
                </a:cubicBezTo>
                <a:lnTo>
                  <a:pt x="1662" y="169"/>
                </a:lnTo>
                <a:cubicBezTo>
                  <a:pt x="1633" y="149"/>
                  <a:pt x="1603" y="129"/>
                  <a:pt x="1576" y="106"/>
                </a:cubicBezTo>
                <a:lnTo>
                  <a:pt x="1576" y="106"/>
                </a:lnTo>
                <a:cubicBezTo>
                  <a:pt x="1575" y="106"/>
                  <a:pt x="1575" y="106"/>
                  <a:pt x="1575" y="106"/>
                </a:cubicBezTo>
                <a:lnTo>
                  <a:pt x="1575" y="106"/>
                </a:lnTo>
                <a:cubicBezTo>
                  <a:pt x="1567" y="99"/>
                  <a:pt x="1558" y="92"/>
                  <a:pt x="1549" y="86"/>
                </a:cubicBezTo>
                <a:lnTo>
                  <a:pt x="1549" y="86"/>
                </a:lnTo>
                <a:cubicBezTo>
                  <a:pt x="1546" y="84"/>
                  <a:pt x="1543" y="82"/>
                  <a:pt x="1540" y="80"/>
                </a:cubicBezTo>
                <a:lnTo>
                  <a:pt x="1540" y="80"/>
                </a:lnTo>
                <a:cubicBezTo>
                  <a:pt x="1535" y="76"/>
                  <a:pt x="1529" y="73"/>
                  <a:pt x="1523" y="69"/>
                </a:cubicBezTo>
                <a:lnTo>
                  <a:pt x="1523" y="69"/>
                </a:lnTo>
                <a:cubicBezTo>
                  <a:pt x="1519" y="67"/>
                  <a:pt x="1515" y="65"/>
                  <a:pt x="1512" y="62"/>
                </a:cubicBezTo>
                <a:lnTo>
                  <a:pt x="1512" y="62"/>
                </a:lnTo>
                <a:cubicBezTo>
                  <a:pt x="1506" y="59"/>
                  <a:pt x="1501" y="56"/>
                  <a:pt x="1495" y="53"/>
                </a:cubicBezTo>
                <a:lnTo>
                  <a:pt x="1495" y="53"/>
                </a:lnTo>
                <a:cubicBezTo>
                  <a:pt x="1491" y="51"/>
                  <a:pt x="1487" y="49"/>
                  <a:pt x="1483" y="47"/>
                </a:cubicBezTo>
                <a:lnTo>
                  <a:pt x="1483" y="47"/>
                </a:lnTo>
                <a:cubicBezTo>
                  <a:pt x="1478" y="45"/>
                  <a:pt x="1472" y="42"/>
                  <a:pt x="1467" y="39"/>
                </a:cubicBezTo>
                <a:lnTo>
                  <a:pt x="1467" y="39"/>
                </a:lnTo>
                <a:cubicBezTo>
                  <a:pt x="1463" y="38"/>
                  <a:pt x="1459" y="36"/>
                  <a:pt x="1455" y="34"/>
                </a:cubicBezTo>
                <a:lnTo>
                  <a:pt x="1455" y="34"/>
                </a:lnTo>
                <a:cubicBezTo>
                  <a:pt x="1449" y="32"/>
                  <a:pt x="1444" y="30"/>
                  <a:pt x="1439" y="28"/>
                </a:cubicBezTo>
                <a:lnTo>
                  <a:pt x="1439" y="28"/>
                </a:lnTo>
                <a:cubicBezTo>
                  <a:pt x="1434" y="27"/>
                  <a:pt x="1430" y="26"/>
                  <a:pt x="1425" y="23"/>
                </a:cubicBezTo>
                <a:lnTo>
                  <a:pt x="1425" y="23"/>
                </a:lnTo>
                <a:cubicBezTo>
                  <a:pt x="1420" y="22"/>
                  <a:pt x="1415" y="21"/>
                  <a:pt x="1409" y="19"/>
                </a:cubicBezTo>
                <a:lnTo>
                  <a:pt x="1409" y="19"/>
                </a:lnTo>
                <a:cubicBezTo>
                  <a:pt x="1405" y="17"/>
                  <a:pt x="1400" y="16"/>
                  <a:pt x="1396" y="15"/>
                </a:cubicBezTo>
                <a:lnTo>
                  <a:pt x="1396" y="15"/>
                </a:lnTo>
                <a:cubicBezTo>
                  <a:pt x="1391" y="14"/>
                  <a:pt x="1386" y="12"/>
                  <a:pt x="1380" y="11"/>
                </a:cubicBezTo>
                <a:lnTo>
                  <a:pt x="1380" y="11"/>
                </a:lnTo>
                <a:cubicBezTo>
                  <a:pt x="1376" y="10"/>
                  <a:pt x="1371" y="10"/>
                  <a:pt x="1366" y="8"/>
                </a:cubicBezTo>
                <a:lnTo>
                  <a:pt x="1366" y="8"/>
                </a:lnTo>
                <a:cubicBezTo>
                  <a:pt x="1361" y="8"/>
                  <a:pt x="1356" y="6"/>
                  <a:pt x="1351" y="6"/>
                </a:cubicBezTo>
                <a:lnTo>
                  <a:pt x="1351" y="6"/>
                </a:lnTo>
                <a:cubicBezTo>
                  <a:pt x="1346" y="5"/>
                  <a:pt x="1341" y="5"/>
                  <a:pt x="1337" y="4"/>
                </a:cubicBezTo>
                <a:lnTo>
                  <a:pt x="1337" y="4"/>
                </a:lnTo>
                <a:cubicBezTo>
                  <a:pt x="1331" y="4"/>
                  <a:pt x="1326" y="3"/>
                  <a:pt x="1321" y="2"/>
                </a:cubicBezTo>
                <a:lnTo>
                  <a:pt x="1321" y="2"/>
                </a:lnTo>
                <a:cubicBezTo>
                  <a:pt x="1316" y="2"/>
                  <a:pt x="1312" y="2"/>
                  <a:pt x="1307" y="1"/>
                </a:cubicBezTo>
                <a:lnTo>
                  <a:pt x="1307" y="1"/>
                </a:lnTo>
                <a:cubicBezTo>
                  <a:pt x="1301" y="1"/>
                  <a:pt x="1296" y="0"/>
                  <a:pt x="1291" y="0"/>
                </a:cubicBezTo>
                <a:lnTo>
                  <a:pt x="1291" y="0"/>
                </a:lnTo>
                <a:cubicBezTo>
                  <a:pt x="1287" y="0"/>
                  <a:pt x="1282" y="0"/>
                  <a:pt x="1277" y="0"/>
                </a:cubicBezTo>
                <a:lnTo>
                  <a:pt x="1277" y="0"/>
                </a:lnTo>
                <a:cubicBezTo>
                  <a:pt x="1272" y="0"/>
                  <a:pt x="1266" y="0"/>
                  <a:pt x="1261" y="0"/>
                </a:cubicBezTo>
                <a:lnTo>
                  <a:pt x="1261" y="0"/>
                </a:lnTo>
                <a:cubicBezTo>
                  <a:pt x="1257" y="1"/>
                  <a:pt x="1252" y="1"/>
                  <a:pt x="1247" y="2"/>
                </a:cubicBezTo>
                <a:lnTo>
                  <a:pt x="1247" y="2"/>
                </a:lnTo>
                <a:cubicBezTo>
                  <a:pt x="1242" y="2"/>
                  <a:pt x="1237" y="2"/>
                  <a:pt x="1231" y="3"/>
                </a:cubicBezTo>
                <a:lnTo>
                  <a:pt x="1231" y="3"/>
                </a:lnTo>
                <a:cubicBezTo>
                  <a:pt x="1227" y="3"/>
                  <a:pt x="1222" y="4"/>
                  <a:pt x="1218" y="4"/>
                </a:cubicBezTo>
                <a:lnTo>
                  <a:pt x="1218" y="4"/>
                </a:lnTo>
                <a:cubicBezTo>
                  <a:pt x="1213" y="5"/>
                  <a:pt x="1208" y="6"/>
                  <a:pt x="1202" y="6"/>
                </a:cubicBezTo>
                <a:lnTo>
                  <a:pt x="1202" y="6"/>
                </a:lnTo>
                <a:cubicBezTo>
                  <a:pt x="1198" y="7"/>
                  <a:pt x="1193" y="8"/>
                  <a:pt x="1188" y="9"/>
                </a:cubicBezTo>
                <a:lnTo>
                  <a:pt x="1188" y="9"/>
                </a:lnTo>
                <a:cubicBezTo>
                  <a:pt x="1183" y="10"/>
                  <a:pt x="1178" y="11"/>
                  <a:pt x="1173" y="12"/>
                </a:cubicBezTo>
                <a:lnTo>
                  <a:pt x="1173" y="12"/>
                </a:lnTo>
                <a:cubicBezTo>
                  <a:pt x="1168" y="13"/>
                  <a:pt x="1164" y="15"/>
                  <a:pt x="1159" y="16"/>
                </a:cubicBezTo>
                <a:lnTo>
                  <a:pt x="1159" y="16"/>
                </a:lnTo>
                <a:cubicBezTo>
                  <a:pt x="1155" y="17"/>
                  <a:pt x="1150" y="18"/>
                  <a:pt x="1145" y="19"/>
                </a:cubicBezTo>
                <a:lnTo>
                  <a:pt x="1145" y="19"/>
                </a:lnTo>
                <a:cubicBezTo>
                  <a:pt x="1142" y="20"/>
                  <a:pt x="1140" y="21"/>
                  <a:pt x="1138" y="21"/>
                </a:cubicBezTo>
                <a:lnTo>
                  <a:pt x="1138" y="21"/>
                </a:lnTo>
                <a:cubicBezTo>
                  <a:pt x="1135" y="22"/>
                  <a:pt x="1133" y="23"/>
                  <a:pt x="1130" y="24"/>
                </a:cubicBezTo>
                <a:lnTo>
                  <a:pt x="1130" y="24"/>
                </a:lnTo>
                <a:cubicBezTo>
                  <a:pt x="1126" y="25"/>
                  <a:pt x="1123" y="26"/>
                  <a:pt x="1119" y="27"/>
                </a:cubicBezTo>
                <a:lnTo>
                  <a:pt x="1119" y="27"/>
                </a:lnTo>
                <a:cubicBezTo>
                  <a:pt x="1115" y="29"/>
                  <a:pt x="1110" y="31"/>
                  <a:pt x="1105" y="33"/>
                </a:cubicBezTo>
                <a:lnTo>
                  <a:pt x="1105" y="33"/>
                </a:lnTo>
                <a:cubicBezTo>
                  <a:pt x="1101" y="34"/>
                  <a:pt x="1097" y="36"/>
                  <a:pt x="1093" y="38"/>
                </a:cubicBezTo>
                <a:lnTo>
                  <a:pt x="1093" y="38"/>
                </a:lnTo>
                <a:cubicBezTo>
                  <a:pt x="1092" y="38"/>
                  <a:pt x="1090" y="38"/>
                  <a:pt x="1090" y="39"/>
                </a:cubicBezTo>
                <a:lnTo>
                  <a:pt x="1090" y="39"/>
                </a:lnTo>
                <a:cubicBezTo>
                  <a:pt x="961" y="94"/>
                  <a:pt x="855" y="205"/>
                  <a:pt x="816" y="360"/>
                </a:cubicBezTo>
                <a:lnTo>
                  <a:pt x="816" y="360"/>
                </a:lnTo>
                <a:cubicBezTo>
                  <a:pt x="814" y="365"/>
                  <a:pt x="813" y="368"/>
                  <a:pt x="813" y="369"/>
                </a:cubicBezTo>
                <a:lnTo>
                  <a:pt x="813" y="369"/>
                </a:lnTo>
                <a:cubicBezTo>
                  <a:pt x="623" y="784"/>
                  <a:pt x="428" y="1297"/>
                  <a:pt x="279" y="1902"/>
                </a:cubicBezTo>
                <a:lnTo>
                  <a:pt x="279" y="1902"/>
                </a:lnTo>
                <a:cubicBezTo>
                  <a:pt x="101" y="2618"/>
                  <a:pt x="39" y="3258"/>
                  <a:pt x="25" y="3771"/>
                </a:cubicBezTo>
                <a:lnTo>
                  <a:pt x="25" y="3771"/>
                </a:lnTo>
                <a:cubicBezTo>
                  <a:pt x="22" y="3783"/>
                  <a:pt x="21" y="3794"/>
                  <a:pt x="19" y="3805"/>
                </a:cubicBezTo>
                <a:lnTo>
                  <a:pt x="19" y="3805"/>
                </a:lnTo>
                <a:cubicBezTo>
                  <a:pt x="17" y="3815"/>
                  <a:pt x="16" y="3826"/>
                  <a:pt x="14" y="3836"/>
                </a:cubicBezTo>
                <a:lnTo>
                  <a:pt x="14" y="3836"/>
                </a:lnTo>
                <a:cubicBezTo>
                  <a:pt x="14" y="3837"/>
                  <a:pt x="14" y="3838"/>
                  <a:pt x="14" y="3839"/>
                </a:cubicBezTo>
                <a:lnTo>
                  <a:pt x="14" y="3839"/>
                </a:lnTo>
                <a:cubicBezTo>
                  <a:pt x="0" y="4003"/>
                  <a:pt x="71" y="4152"/>
                  <a:pt x="187" y="4248"/>
                </a:cubicBezTo>
                <a:lnTo>
                  <a:pt x="187" y="4248"/>
                </a:lnTo>
                <a:cubicBezTo>
                  <a:pt x="187" y="4248"/>
                  <a:pt x="187" y="4248"/>
                  <a:pt x="188" y="4248"/>
                </a:cubicBezTo>
                <a:lnTo>
                  <a:pt x="188" y="4248"/>
                </a:lnTo>
                <a:cubicBezTo>
                  <a:pt x="304" y="4342"/>
                  <a:pt x="464" y="4384"/>
                  <a:pt x="627" y="4334"/>
                </a:cubicBezTo>
                <a:lnTo>
                  <a:pt x="627" y="4334"/>
                </a:lnTo>
                <a:cubicBezTo>
                  <a:pt x="1100" y="4246"/>
                  <a:pt x="1614" y="4127"/>
                  <a:pt x="2159" y="3968"/>
                </a:cubicBezTo>
                <a:lnTo>
                  <a:pt x="2159" y="3968"/>
                </a:lnTo>
                <a:cubicBezTo>
                  <a:pt x="2835" y="3770"/>
                  <a:pt x="3439" y="3543"/>
                  <a:pt x="3968" y="3315"/>
                </a:cubicBezTo>
                <a:lnTo>
                  <a:pt x="3968" y="3315"/>
                </a:lnTo>
                <a:cubicBezTo>
                  <a:pt x="3996" y="3307"/>
                  <a:pt x="4021" y="3296"/>
                  <a:pt x="4046" y="3284"/>
                </a:cubicBezTo>
                <a:lnTo>
                  <a:pt x="4046" y="3284"/>
                </a:lnTo>
                <a:cubicBezTo>
                  <a:pt x="4053" y="3280"/>
                  <a:pt x="4060" y="3276"/>
                  <a:pt x="4067" y="3272"/>
                </a:cubicBezTo>
                <a:lnTo>
                  <a:pt x="4067" y="3272"/>
                </a:lnTo>
                <a:cubicBezTo>
                  <a:pt x="4186" y="3204"/>
                  <a:pt x="4264" y="3092"/>
                  <a:pt x="4293" y="2967"/>
                </a:cubicBezTo>
                <a:lnTo>
                  <a:pt x="4293" y="2967"/>
                </a:lnTo>
                <a:cubicBezTo>
                  <a:pt x="4295" y="2958"/>
                  <a:pt x="4297" y="2949"/>
                  <a:pt x="4298" y="2941"/>
                </a:cubicBezTo>
                <a:lnTo>
                  <a:pt x="4298" y="2941"/>
                </a:lnTo>
                <a:cubicBezTo>
                  <a:pt x="4299" y="2936"/>
                  <a:pt x="4300" y="2932"/>
                  <a:pt x="4300" y="29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15640614" y="7430540"/>
            <a:ext cx="4693867" cy="4641816"/>
          </a:xfrm>
          <a:custGeom>
            <a:avLst/>
            <a:gdLst>
              <a:gd name="T0" fmla="*/ 4247 w 4376"/>
              <a:gd name="T1" fmla="*/ 179 h 4327"/>
              <a:gd name="T2" fmla="*/ 4231 w 4376"/>
              <a:gd name="T3" fmla="*/ 162 h 4327"/>
              <a:gd name="T4" fmla="*/ 4230 w 4376"/>
              <a:gd name="T5" fmla="*/ 160 h 4327"/>
              <a:gd name="T6" fmla="*/ 3793 w 4376"/>
              <a:gd name="T7" fmla="*/ 38 h 4327"/>
              <a:gd name="T8" fmla="*/ 2112 w 4376"/>
              <a:gd name="T9" fmla="*/ 270 h 4327"/>
              <a:gd name="T10" fmla="*/ 355 w 4376"/>
              <a:gd name="T11" fmla="*/ 824 h 4327"/>
              <a:gd name="T12" fmla="*/ 354 w 4376"/>
              <a:gd name="T13" fmla="*/ 824 h 4327"/>
              <a:gd name="T14" fmla="*/ 314 w 4376"/>
              <a:gd name="T15" fmla="*/ 839 h 4327"/>
              <a:gd name="T16" fmla="*/ 294 w 4376"/>
              <a:gd name="T17" fmla="*/ 847 h 4327"/>
              <a:gd name="T18" fmla="*/ 266 w 4376"/>
              <a:gd name="T19" fmla="*/ 861 h 4327"/>
              <a:gd name="T20" fmla="*/ 254 w 4376"/>
              <a:gd name="T21" fmla="*/ 868 h 4327"/>
              <a:gd name="T22" fmla="*/ 228 w 4376"/>
              <a:gd name="T23" fmla="*/ 884 h 4327"/>
              <a:gd name="T24" fmla="*/ 213 w 4376"/>
              <a:gd name="T25" fmla="*/ 894 h 4327"/>
              <a:gd name="T26" fmla="*/ 189 w 4376"/>
              <a:gd name="T27" fmla="*/ 912 h 4327"/>
              <a:gd name="T28" fmla="*/ 178 w 4376"/>
              <a:gd name="T29" fmla="*/ 922 h 4327"/>
              <a:gd name="T30" fmla="*/ 156 w 4376"/>
              <a:gd name="T31" fmla="*/ 943 h 4327"/>
              <a:gd name="T32" fmla="*/ 145 w 4376"/>
              <a:gd name="T33" fmla="*/ 954 h 4327"/>
              <a:gd name="T34" fmla="*/ 126 w 4376"/>
              <a:gd name="T35" fmla="*/ 977 h 4327"/>
              <a:gd name="T36" fmla="*/ 117 w 4376"/>
              <a:gd name="T37" fmla="*/ 988 h 4327"/>
              <a:gd name="T38" fmla="*/ 100 w 4376"/>
              <a:gd name="T39" fmla="*/ 1012 h 4327"/>
              <a:gd name="T40" fmla="*/ 91 w 4376"/>
              <a:gd name="T41" fmla="*/ 1026 h 4327"/>
              <a:gd name="T42" fmla="*/ 76 w 4376"/>
              <a:gd name="T43" fmla="*/ 1051 h 4327"/>
              <a:gd name="T44" fmla="*/ 70 w 4376"/>
              <a:gd name="T45" fmla="*/ 1064 h 4327"/>
              <a:gd name="T46" fmla="*/ 57 w 4376"/>
              <a:gd name="T47" fmla="*/ 1090 h 4327"/>
              <a:gd name="T48" fmla="*/ 51 w 4376"/>
              <a:gd name="T49" fmla="*/ 1105 h 4327"/>
              <a:gd name="T50" fmla="*/ 41 w 4376"/>
              <a:gd name="T51" fmla="*/ 1133 h 4327"/>
              <a:gd name="T52" fmla="*/ 39 w 4376"/>
              <a:gd name="T53" fmla="*/ 1139 h 4327"/>
              <a:gd name="T54" fmla="*/ 34 w 4376"/>
              <a:gd name="T55" fmla="*/ 1158 h 4327"/>
              <a:gd name="T56" fmla="*/ 30 w 4376"/>
              <a:gd name="T57" fmla="*/ 1172 h 4327"/>
              <a:gd name="T58" fmla="*/ 27 w 4376"/>
              <a:gd name="T59" fmla="*/ 1189 h 4327"/>
              <a:gd name="T60" fmla="*/ 139 w 4376"/>
              <a:gd name="T61" fmla="*/ 1595 h 4327"/>
              <a:gd name="T62" fmla="*/ 1114 w 4376"/>
              <a:gd name="T63" fmla="*/ 2905 h 4327"/>
              <a:gd name="T64" fmla="*/ 2521 w 4376"/>
              <a:gd name="T65" fmla="*/ 4163 h 4327"/>
              <a:gd name="T66" fmla="*/ 2914 w 4376"/>
              <a:gd name="T67" fmla="*/ 4313 h 4327"/>
              <a:gd name="T68" fmla="*/ 2920 w 4376"/>
              <a:gd name="T69" fmla="*/ 4313 h 4327"/>
              <a:gd name="T70" fmla="*/ 2975 w 4376"/>
              <a:gd name="T71" fmla="*/ 4304 h 4327"/>
              <a:gd name="T72" fmla="*/ 2975 w 4376"/>
              <a:gd name="T73" fmla="*/ 4304 h 4327"/>
              <a:gd name="T74" fmla="*/ 3009 w 4376"/>
              <a:gd name="T75" fmla="*/ 4294 h 4327"/>
              <a:gd name="T76" fmla="*/ 3313 w 4376"/>
              <a:gd name="T77" fmla="*/ 4010 h 4327"/>
              <a:gd name="T78" fmla="*/ 3879 w 4376"/>
              <a:gd name="T79" fmla="*/ 2507 h 4327"/>
              <a:gd name="T80" fmla="*/ 4354 w 4376"/>
              <a:gd name="T81" fmla="*/ 642 h 4327"/>
              <a:gd name="T82" fmla="*/ 4373 w 4376"/>
              <a:gd name="T83" fmla="*/ 543 h 4327"/>
              <a:gd name="T84" fmla="*/ 4375 w 4376"/>
              <a:gd name="T85" fmla="*/ 514 h 4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76" h="4327">
                <a:moveTo>
                  <a:pt x="4375" y="497"/>
                </a:moveTo>
                <a:lnTo>
                  <a:pt x="4375" y="497"/>
                </a:lnTo>
                <a:cubicBezTo>
                  <a:pt x="4374" y="375"/>
                  <a:pt x="4326" y="263"/>
                  <a:pt x="4247" y="179"/>
                </a:cubicBezTo>
                <a:lnTo>
                  <a:pt x="4247" y="179"/>
                </a:lnTo>
                <a:lnTo>
                  <a:pt x="4247" y="179"/>
                </a:lnTo>
                <a:cubicBezTo>
                  <a:pt x="4242" y="173"/>
                  <a:pt x="4237" y="167"/>
                  <a:pt x="4231" y="162"/>
                </a:cubicBezTo>
                <a:lnTo>
                  <a:pt x="4231" y="162"/>
                </a:lnTo>
                <a:lnTo>
                  <a:pt x="4230" y="160"/>
                </a:lnTo>
                <a:lnTo>
                  <a:pt x="4230" y="160"/>
                </a:lnTo>
                <a:cubicBezTo>
                  <a:pt x="4121" y="55"/>
                  <a:pt x="3963" y="0"/>
                  <a:pt x="3795" y="38"/>
                </a:cubicBezTo>
                <a:lnTo>
                  <a:pt x="3795" y="38"/>
                </a:lnTo>
                <a:cubicBezTo>
                  <a:pt x="3794" y="38"/>
                  <a:pt x="3794" y="38"/>
                  <a:pt x="3793" y="38"/>
                </a:cubicBezTo>
                <a:lnTo>
                  <a:pt x="3793" y="38"/>
                </a:lnTo>
                <a:cubicBezTo>
                  <a:pt x="3308" y="65"/>
                  <a:pt x="2739" y="130"/>
                  <a:pt x="2112" y="270"/>
                </a:cubicBezTo>
                <a:lnTo>
                  <a:pt x="2112" y="270"/>
                </a:lnTo>
                <a:cubicBezTo>
                  <a:pt x="1470" y="413"/>
                  <a:pt x="915" y="601"/>
                  <a:pt x="455" y="788"/>
                </a:cubicBezTo>
                <a:lnTo>
                  <a:pt x="455" y="788"/>
                </a:lnTo>
                <a:cubicBezTo>
                  <a:pt x="423" y="801"/>
                  <a:pt x="389" y="814"/>
                  <a:pt x="355" y="824"/>
                </a:cubicBezTo>
                <a:lnTo>
                  <a:pt x="355" y="824"/>
                </a:lnTo>
                <a:lnTo>
                  <a:pt x="354" y="824"/>
                </a:lnTo>
                <a:lnTo>
                  <a:pt x="354" y="824"/>
                </a:lnTo>
                <a:cubicBezTo>
                  <a:pt x="344" y="828"/>
                  <a:pt x="334" y="831"/>
                  <a:pt x="324" y="835"/>
                </a:cubicBezTo>
                <a:lnTo>
                  <a:pt x="324" y="835"/>
                </a:lnTo>
                <a:cubicBezTo>
                  <a:pt x="320" y="836"/>
                  <a:pt x="317" y="837"/>
                  <a:pt x="314" y="839"/>
                </a:cubicBezTo>
                <a:lnTo>
                  <a:pt x="314" y="839"/>
                </a:lnTo>
                <a:cubicBezTo>
                  <a:pt x="307" y="842"/>
                  <a:pt x="301" y="844"/>
                  <a:pt x="294" y="847"/>
                </a:cubicBezTo>
                <a:lnTo>
                  <a:pt x="294" y="847"/>
                </a:lnTo>
                <a:cubicBezTo>
                  <a:pt x="290" y="849"/>
                  <a:pt x="287" y="851"/>
                  <a:pt x="283" y="853"/>
                </a:cubicBezTo>
                <a:lnTo>
                  <a:pt x="283" y="853"/>
                </a:lnTo>
                <a:cubicBezTo>
                  <a:pt x="277" y="856"/>
                  <a:pt x="271" y="858"/>
                  <a:pt x="266" y="861"/>
                </a:cubicBezTo>
                <a:lnTo>
                  <a:pt x="266" y="861"/>
                </a:lnTo>
                <a:cubicBezTo>
                  <a:pt x="262" y="863"/>
                  <a:pt x="258" y="865"/>
                  <a:pt x="254" y="868"/>
                </a:cubicBezTo>
                <a:lnTo>
                  <a:pt x="254" y="868"/>
                </a:lnTo>
                <a:cubicBezTo>
                  <a:pt x="249" y="871"/>
                  <a:pt x="244" y="873"/>
                  <a:pt x="239" y="877"/>
                </a:cubicBezTo>
                <a:lnTo>
                  <a:pt x="239" y="877"/>
                </a:lnTo>
                <a:cubicBezTo>
                  <a:pt x="235" y="880"/>
                  <a:pt x="231" y="882"/>
                  <a:pt x="228" y="884"/>
                </a:cubicBezTo>
                <a:lnTo>
                  <a:pt x="228" y="884"/>
                </a:lnTo>
                <a:cubicBezTo>
                  <a:pt x="223" y="887"/>
                  <a:pt x="218" y="890"/>
                  <a:pt x="213" y="894"/>
                </a:cubicBezTo>
                <a:lnTo>
                  <a:pt x="213" y="894"/>
                </a:lnTo>
                <a:cubicBezTo>
                  <a:pt x="210" y="897"/>
                  <a:pt x="206" y="900"/>
                  <a:pt x="202" y="903"/>
                </a:cubicBezTo>
                <a:lnTo>
                  <a:pt x="202" y="903"/>
                </a:lnTo>
                <a:cubicBezTo>
                  <a:pt x="198" y="906"/>
                  <a:pt x="194" y="910"/>
                  <a:pt x="189" y="912"/>
                </a:cubicBezTo>
                <a:lnTo>
                  <a:pt x="189" y="912"/>
                </a:lnTo>
                <a:cubicBezTo>
                  <a:pt x="186" y="916"/>
                  <a:pt x="182" y="919"/>
                  <a:pt x="178" y="922"/>
                </a:cubicBezTo>
                <a:lnTo>
                  <a:pt x="178" y="922"/>
                </a:lnTo>
                <a:cubicBezTo>
                  <a:pt x="175" y="925"/>
                  <a:pt x="171" y="929"/>
                  <a:pt x="167" y="933"/>
                </a:cubicBezTo>
                <a:lnTo>
                  <a:pt x="167" y="933"/>
                </a:lnTo>
                <a:cubicBezTo>
                  <a:pt x="163" y="936"/>
                  <a:pt x="160" y="939"/>
                  <a:pt x="156" y="943"/>
                </a:cubicBezTo>
                <a:lnTo>
                  <a:pt x="156" y="943"/>
                </a:lnTo>
                <a:cubicBezTo>
                  <a:pt x="153" y="947"/>
                  <a:pt x="149" y="950"/>
                  <a:pt x="145" y="954"/>
                </a:cubicBezTo>
                <a:lnTo>
                  <a:pt x="145" y="954"/>
                </a:lnTo>
                <a:cubicBezTo>
                  <a:pt x="142" y="958"/>
                  <a:pt x="139" y="961"/>
                  <a:pt x="136" y="965"/>
                </a:cubicBezTo>
                <a:lnTo>
                  <a:pt x="136" y="965"/>
                </a:lnTo>
                <a:cubicBezTo>
                  <a:pt x="133" y="969"/>
                  <a:pt x="129" y="973"/>
                  <a:pt x="126" y="977"/>
                </a:cubicBezTo>
                <a:lnTo>
                  <a:pt x="126" y="977"/>
                </a:lnTo>
                <a:cubicBezTo>
                  <a:pt x="123" y="980"/>
                  <a:pt x="120" y="984"/>
                  <a:pt x="117" y="988"/>
                </a:cubicBezTo>
                <a:lnTo>
                  <a:pt x="117" y="988"/>
                </a:lnTo>
                <a:cubicBezTo>
                  <a:pt x="114" y="992"/>
                  <a:pt x="110" y="996"/>
                  <a:pt x="108" y="1001"/>
                </a:cubicBezTo>
                <a:lnTo>
                  <a:pt x="108" y="1001"/>
                </a:lnTo>
                <a:cubicBezTo>
                  <a:pt x="105" y="1004"/>
                  <a:pt x="102" y="1008"/>
                  <a:pt x="100" y="1012"/>
                </a:cubicBezTo>
                <a:lnTo>
                  <a:pt x="100" y="1012"/>
                </a:lnTo>
                <a:cubicBezTo>
                  <a:pt x="97" y="1016"/>
                  <a:pt x="94" y="1021"/>
                  <a:pt x="91" y="1026"/>
                </a:cubicBezTo>
                <a:lnTo>
                  <a:pt x="91" y="1026"/>
                </a:lnTo>
                <a:cubicBezTo>
                  <a:pt x="89" y="1029"/>
                  <a:pt x="86" y="1034"/>
                  <a:pt x="84" y="1037"/>
                </a:cubicBezTo>
                <a:lnTo>
                  <a:pt x="84" y="1037"/>
                </a:lnTo>
                <a:cubicBezTo>
                  <a:pt x="81" y="1042"/>
                  <a:pt x="79" y="1047"/>
                  <a:pt x="76" y="1051"/>
                </a:cubicBezTo>
                <a:lnTo>
                  <a:pt x="76" y="1051"/>
                </a:lnTo>
                <a:cubicBezTo>
                  <a:pt x="74" y="1055"/>
                  <a:pt x="71" y="1059"/>
                  <a:pt x="70" y="1064"/>
                </a:cubicBezTo>
                <a:lnTo>
                  <a:pt x="70" y="1064"/>
                </a:lnTo>
                <a:cubicBezTo>
                  <a:pt x="67" y="1068"/>
                  <a:pt x="65" y="1073"/>
                  <a:pt x="63" y="1078"/>
                </a:cubicBezTo>
                <a:lnTo>
                  <a:pt x="63" y="1078"/>
                </a:lnTo>
                <a:cubicBezTo>
                  <a:pt x="61" y="1082"/>
                  <a:pt x="59" y="1086"/>
                  <a:pt x="57" y="1090"/>
                </a:cubicBezTo>
                <a:lnTo>
                  <a:pt x="57" y="1090"/>
                </a:lnTo>
                <a:cubicBezTo>
                  <a:pt x="55" y="1095"/>
                  <a:pt x="53" y="1100"/>
                  <a:pt x="51" y="1105"/>
                </a:cubicBezTo>
                <a:lnTo>
                  <a:pt x="51" y="1105"/>
                </a:lnTo>
                <a:cubicBezTo>
                  <a:pt x="50" y="1109"/>
                  <a:pt x="47" y="1114"/>
                  <a:pt x="46" y="1118"/>
                </a:cubicBezTo>
                <a:lnTo>
                  <a:pt x="46" y="1118"/>
                </a:lnTo>
                <a:cubicBezTo>
                  <a:pt x="45" y="1123"/>
                  <a:pt x="43" y="1128"/>
                  <a:pt x="41" y="1133"/>
                </a:cubicBezTo>
                <a:lnTo>
                  <a:pt x="41" y="1133"/>
                </a:lnTo>
                <a:cubicBezTo>
                  <a:pt x="40" y="1135"/>
                  <a:pt x="40" y="1137"/>
                  <a:pt x="39" y="1139"/>
                </a:cubicBezTo>
                <a:lnTo>
                  <a:pt x="39" y="1139"/>
                </a:lnTo>
                <a:cubicBezTo>
                  <a:pt x="39" y="1142"/>
                  <a:pt x="37" y="1144"/>
                  <a:pt x="37" y="1147"/>
                </a:cubicBezTo>
                <a:lnTo>
                  <a:pt x="37" y="1147"/>
                </a:lnTo>
                <a:cubicBezTo>
                  <a:pt x="35" y="1151"/>
                  <a:pt x="35" y="1155"/>
                  <a:pt x="34" y="1158"/>
                </a:cubicBezTo>
                <a:lnTo>
                  <a:pt x="34" y="1158"/>
                </a:lnTo>
                <a:cubicBezTo>
                  <a:pt x="32" y="1163"/>
                  <a:pt x="31" y="1168"/>
                  <a:pt x="30" y="1172"/>
                </a:cubicBezTo>
                <a:lnTo>
                  <a:pt x="30" y="1172"/>
                </a:lnTo>
                <a:cubicBezTo>
                  <a:pt x="29" y="1177"/>
                  <a:pt x="28" y="1181"/>
                  <a:pt x="28" y="1186"/>
                </a:cubicBezTo>
                <a:lnTo>
                  <a:pt x="28" y="1186"/>
                </a:lnTo>
                <a:cubicBezTo>
                  <a:pt x="27" y="1187"/>
                  <a:pt x="27" y="1188"/>
                  <a:pt x="27" y="1189"/>
                </a:cubicBezTo>
                <a:lnTo>
                  <a:pt x="27" y="1189"/>
                </a:lnTo>
                <a:cubicBezTo>
                  <a:pt x="0" y="1326"/>
                  <a:pt x="32" y="1477"/>
                  <a:pt x="139" y="1595"/>
                </a:cubicBezTo>
                <a:lnTo>
                  <a:pt x="139" y="1595"/>
                </a:lnTo>
                <a:cubicBezTo>
                  <a:pt x="142" y="1600"/>
                  <a:pt x="144" y="1602"/>
                  <a:pt x="145" y="1603"/>
                </a:cubicBezTo>
                <a:lnTo>
                  <a:pt x="145" y="1603"/>
                </a:lnTo>
                <a:cubicBezTo>
                  <a:pt x="382" y="1992"/>
                  <a:pt x="698" y="2443"/>
                  <a:pt x="1114" y="2905"/>
                </a:cubicBezTo>
                <a:lnTo>
                  <a:pt x="1114" y="2905"/>
                </a:lnTo>
                <a:cubicBezTo>
                  <a:pt x="1608" y="3454"/>
                  <a:pt x="2103" y="3864"/>
                  <a:pt x="2521" y="4163"/>
                </a:cubicBezTo>
                <a:lnTo>
                  <a:pt x="2521" y="4163"/>
                </a:lnTo>
                <a:cubicBezTo>
                  <a:pt x="2528" y="4172"/>
                  <a:pt x="2536" y="4179"/>
                  <a:pt x="2545" y="4187"/>
                </a:cubicBezTo>
                <a:lnTo>
                  <a:pt x="2545" y="4187"/>
                </a:lnTo>
                <a:cubicBezTo>
                  <a:pt x="2650" y="4287"/>
                  <a:pt x="2785" y="4326"/>
                  <a:pt x="2914" y="4313"/>
                </a:cubicBezTo>
                <a:lnTo>
                  <a:pt x="2914" y="4313"/>
                </a:lnTo>
                <a:cubicBezTo>
                  <a:pt x="2916" y="4313"/>
                  <a:pt x="2918" y="4313"/>
                  <a:pt x="2920" y="4313"/>
                </a:cubicBezTo>
                <a:lnTo>
                  <a:pt x="2920" y="4313"/>
                </a:lnTo>
                <a:cubicBezTo>
                  <a:pt x="2937" y="4311"/>
                  <a:pt x="2953" y="4308"/>
                  <a:pt x="2970" y="4304"/>
                </a:cubicBezTo>
                <a:lnTo>
                  <a:pt x="2970" y="4304"/>
                </a:lnTo>
                <a:cubicBezTo>
                  <a:pt x="2972" y="4304"/>
                  <a:pt x="2973" y="4304"/>
                  <a:pt x="2975" y="4304"/>
                </a:cubicBezTo>
                <a:lnTo>
                  <a:pt x="2975" y="4304"/>
                </a:lnTo>
                <a:lnTo>
                  <a:pt x="2975" y="4304"/>
                </a:lnTo>
                <a:lnTo>
                  <a:pt x="2975" y="4304"/>
                </a:lnTo>
                <a:cubicBezTo>
                  <a:pt x="2986" y="4301"/>
                  <a:pt x="2995" y="4298"/>
                  <a:pt x="3005" y="4296"/>
                </a:cubicBezTo>
                <a:lnTo>
                  <a:pt x="3005" y="4296"/>
                </a:lnTo>
                <a:cubicBezTo>
                  <a:pt x="3007" y="4295"/>
                  <a:pt x="3008" y="4294"/>
                  <a:pt x="3009" y="4294"/>
                </a:cubicBezTo>
                <a:lnTo>
                  <a:pt x="3009" y="4294"/>
                </a:lnTo>
                <a:cubicBezTo>
                  <a:pt x="3142" y="4254"/>
                  <a:pt x="3258" y="4156"/>
                  <a:pt x="3313" y="4010"/>
                </a:cubicBezTo>
                <a:lnTo>
                  <a:pt x="3313" y="4010"/>
                </a:lnTo>
                <a:cubicBezTo>
                  <a:pt x="3317" y="4000"/>
                  <a:pt x="3321" y="3990"/>
                  <a:pt x="3324" y="3979"/>
                </a:cubicBezTo>
                <a:lnTo>
                  <a:pt x="3324" y="3979"/>
                </a:lnTo>
                <a:cubicBezTo>
                  <a:pt x="3516" y="3538"/>
                  <a:pt x="3706" y="3047"/>
                  <a:pt x="3879" y="2507"/>
                </a:cubicBezTo>
                <a:lnTo>
                  <a:pt x="3879" y="2507"/>
                </a:lnTo>
                <a:cubicBezTo>
                  <a:pt x="4094" y="1836"/>
                  <a:pt x="4246" y="1208"/>
                  <a:pt x="4354" y="642"/>
                </a:cubicBezTo>
                <a:lnTo>
                  <a:pt x="4354" y="642"/>
                </a:lnTo>
                <a:cubicBezTo>
                  <a:pt x="4355" y="637"/>
                  <a:pt x="4357" y="631"/>
                  <a:pt x="4358" y="626"/>
                </a:cubicBezTo>
                <a:lnTo>
                  <a:pt x="4358" y="626"/>
                </a:lnTo>
                <a:cubicBezTo>
                  <a:pt x="4366" y="598"/>
                  <a:pt x="4371" y="571"/>
                  <a:pt x="4373" y="543"/>
                </a:cubicBezTo>
                <a:lnTo>
                  <a:pt x="4373" y="543"/>
                </a:lnTo>
                <a:cubicBezTo>
                  <a:pt x="4374" y="533"/>
                  <a:pt x="4374" y="524"/>
                  <a:pt x="4375" y="514"/>
                </a:cubicBezTo>
                <a:lnTo>
                  <a:pt x="4375" y="514"/>
                </a:lnTo>
                <a:cubicBezTo>
                  <a:pt x="4375" y="508"/>
                  <a:pt x="4375" y="502"/>
                  <a:pt x="4375" y="4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15654811" y="6711318"/>
            <a:ext cx="4703330" cy="4632353"/>
          </a:xfrm>
          <a:custGeom>
            <a:avLst/>
            <a:gdLst>
              <a:gd name="T0" fmla="*/ 4247 w 4384"/>
              <a:gd name="T1" fmla="*/ 4129 h 4317"/>
              <a:gd name="T2" fmla="*/ 4334 w 4384"/>
              <a:gd name="T3" fmla="*/ 3690 h 4317"/>
              <a:gd name="T4" fmla="*/ 3968 w 4384"/>
              <a:gd name="T5" fmla="*/ 2158 h 4317"/>
              <a:gd name="T6" fmla="*/ 3315 w 4384"/>
              <a:gd name="T7" fmla="*/ 349 h 4317"/>
              <a:gd name="T8" fmla="*/ 3284 w 4384"/>
              <a:gd name="T9" fmla="*/ 272 h 4317"/>
              <a:gd name="T10" fmla="*/ 3265 w 4384"/>
              <a:gd name="T11" fmla="*/ 238 h 4317"/>
              <a:gd name="T12" fmla="*/ 2967 w 4384"/>
              <a:gd name="T13" fmla="*/ 26 h 4317"/>
              <a:gd name="T14" fmla="*/ 2941 w 4384"/>
              <a:gd name="T15" fmla="*/ 20 h 4317"/>
              <a:gd name="T16" fmla="*/ 2928 w 4384"/>
              <a:gd name="T17" fmla="*/ 18 h 4317"/>
              <a:gd name="T18" fmla="*/ 2916 w 4384"/>
              <a:gd name="T19" fmla="*/ 17 h 4317"/>
              <a:gd name="T20" fmla="*/ 2520 w 4384"/>
              <a:gd name="T21" fmla="*/ 157 h 4317"/>
              <a:gd name="T22" fmla="*/ 2512 w 4384"/>
              <a:gd name="T23" fmla="*/ 164 h 4317"/>
              <a:gd name="T24" fmla="*/ 1251 w 4384"/>
              <a:gd name="T25" fmla="*/ 1298 h 4317"/>
              <a:gd name="T26" fmla="*/ 169 w 4384"/>
              <a:gd name="T27" fmla="*/ 2655 h 4317"/>
              <a:gd name="T28" fmla="*/ 106 w 4384"/>
              <a:gd name="T29" fmla="*/ 2741 h 4317"/>
              <a:gd name="T30" fmla="*/ 105 w 4384"/>
              <a:gd name="T31" fmla="*/ 2743 h 4317"/>
              <a:gd name="T32" fmla="*/ 87 w 4384"/>
              <a:gd name="T33" fmla="*/ 2768 h 4317"/>
              <a:gd name="T34" fmla="*/ 81 w 4384"/>
              <a:gd name="T35" fmla="*/ 2777 h 4317"/>
              <a:gd name="T36" fmla="*/ 69 w 4384"/>
              <a:gd name="T37" fmla="*/ 2795 h 4317"/>
              <a:gd name="T38" fmla="*/ 62 w 4384"/>
              <a:gd name="T39" fmla="*/ 2805 h 4317"/>
              <a:gd name="T40" fmla="*/ 53 w 4384"/>
              <a:gd name="T41" fmla="*/ 2822 h 4317"/>
              <a:gd name="T42" fmla="*/ 47 w 4384"/>
              <a:gd name="T43" fmla="*/ 2834 h 4317"/>
              <a:gd name="T44" fmla="*/ 40 w 4384"/>
              <a:gd name="T45" fmla="*/ 2850 h 4317"/>
              <a:gd name="T46" fmla="*/ 35 w 4384"/>
              <a:gd name="T47" fmla="*/ 2863 h 4317"/>
              <a:gd name="T48" fmla="*/ 28 w 4384"/>
              <a:gd name="T49" fmla="*/ 2879 h 4317"/>
              <a:gd name="T50" fmla="*/ 24 w 4384"/>
              <a:gd name="T51" fmla="*/ 2892 h 4317"/>
              <a:gd name="T52" fmla="*/ 19 w 4384"/>
              <a:gd name="T53" fmla="*/ 2907 h 4317"/>
              <a:gd name="T54" fmla="*/ 15 w 4384"/>
              <a:gd name="T55" fmla="*/ 2922 h 4317"/>
              <a:gd name="T56" fmla="*/ 12 w 4384"/>
              <a:gd name="T57" fmla="*/ 2937 h 4317"/>
              <a:gd name="T58" fmla="*/ 8 w 4384"/>
              <a:gd name="T59" fmla="*/ 2951 h 4317"/>
              <a:gd name="T60" fmla="*/ 6 w 4384"/>
              <a:gd name="T61" fmla="*/ 2967 h 4317"/>
              <a:gd name="T62" fmla="*/ 4 w 4384"/>
              <a:gd name="T63" fmla="*/ 2981 h 4317"/>
              <a:gd name="T64" fmla="*/ 2 w 4384"/>
              <a:gd name="T65" fmla="*/ 2997 h 4317"/>
              <a:gd name="T66" fmla="*/ 1 w 4384"/>
              <a:gd name="T67" fmla="*/ 3010 h 4317"/>
              <a:gd name="T68" fmla="*/ 0 w 4384"/>
              <a:gd name="T69" fmla="*/ 3026 h 4317"/>
              <a:gd name="T70" fmla="*/ 0 w 4384"/>
              <a:gd name="T71" fmla="*/ 3040 h 4317"/>
              <a:gd name="T72" fmla="*/ 0 w 4384"/>
              <a:gd name="T73" fmla="*/ 3056 h 4317"/>
              <a:gd name="T74" fmla="*/ 1 w 4384"/>
              <a:gd name="T75" fmla="*/ 3070 h 4317"/>
              <a:gd name="T76" fmla="*/ 2 w 4384"/>
              <a:gd name="T77" fmla="*/ 3085 h 4317"/>
              <a:gd name="T78" fmla="*/ 4 w 4384"/>
              <a:gd name="T79" fmla="*/ 3100 h 4317"/>
              <a:gd name="T80" fmla="*/ 7 w 4384"/>
              <a:gd name="T81" fmla="*/ 3115 h 4317"/>
              <a:gd name="T82" fmla="*/ 9 w 4384"/>
              <a:gd name="T83" fmla="*/ 3129 h 4317"/>
              <a:gd name="T84" fmla="*/ 12 w 4384"/>
              <a:gd name="T85" fmla="*/ 3144 h 4317"/>
              <a:gd name="T86" fmla="*/ 15 w 4384"/>
              <a:gd name="T87" fmla="*/ 3158 h 4317"/>
              <a:gd name="T88" fmla="*/ 19 w 4384"/>
              <a:gd name="T89" fmla="*/ 3173 h 4317"/>
              <a:gd name="T90" fmla="*/ 21 w 4384"/>
              <a:gd name="T91" fmla="*/ 3180 h 4317"/>
              <a:gd name="T92" fmla="*/ 24 w 4384"/>
              <a:gd name="T93" fmla="*/ 3188 h 4317"/>
              <a:gd name="T94" fmla="*/ 27 w 4384"/>
              <a:gd name="T95" fmla="*/ 3198 h 4317"/>
              <a:gd name="T96" fmla="*/ 32 w 4384"/>
              <a:gd name="T97" fmla="*/ 3212 h 4317"/>
              <a:gd name="T98" fmla="*/ 38 w 4384"/>
              <a:gd name="T99" fmla="*/ 3225 h 4317"/>
              <a:gd name="T100" fmla="*/ 39 w 4384"/>
              <a:gd name="T101" fmla="*/ 3228 h 4317"/>
              <a:gd name="T102" fmla="*/ 359 w 4384"/>
              <a:gd name="T103" fmla="*/ 3502 h 4317"/>
              <a:gd name="T104" fmla="*/ 369 w 4384"/>
              <a:gd name="T105" fmla="*/ 3504 h 4317"/>
              <a:gd name="T106" fmla="*/ 1901 w 4384"/>
              <a:gd name="T107" fmla="*/ 4038 h 4317"/>
              <a:gd name="T108" fmla="*/ 3771 w 4384"/>
              <a:gd name="T109" fmla="*/ 4292 h 4317"/>
              <a:gd name="T110" fmla="*/ 3805 w 4384"/>
              <a:gd name="T111" fmla="*/ 4299 h 4317"/>
              <a:gd name="T112" fmla="*/ 3836 w 4384"/>
              <a:gd name="T113" fmla="*/ 4303 h 4317"/>
              <a:gd name="T114" fmla="*/ 3839 w 4384"/>
              <a:gd name="T115" fmla="*/ 4303 h 4317"/>
              <a:gd name="T116" fmla="*/ 4216 w 4384"/>
              <a:gd name="T117" fmla="*/ 4164 h 4317"/>
              <a:gd name="T118" fmla="*/ 4226 w 4384"/>
              <a:gd name="T119" fmla="*/ 4153 h 4317"/>
              <a:gd name="T120" fmla="*/ 4226 w 4384"/>
              <a:gd name="T121" fmla="*/ 4153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84" h="4317">
                <a:moveTo>
                  <a:pt x="4247" y="4129"/>
                </a:moveTo>
                <a:lnTo>
                  <a:pt x="4247" y="4129"/>
                </a:lnTo>
                <a:lnTo>
                  <a:pt x="4247" y="4129"/>
                </a:lnTo>
                <a:cubicBezTo>
                  <a:pt x="4342" y="4014"/>
                  <a:pt x="4383" y="3854"/>
                  <a:pt x="4334" y="3690"/>
                </a:cubicBezTo>
                <a:lnTo>
                  <a:pt x="4334" y="3690"/>
                </a:lnTo>
                <a:cubicBezTo>
                  <a:pt x="4246" y="3217"/>
                  <a:pt x="4127" y="2703"/>
                  <a:pt x="3968" y="2158"/>
                </a:cubicBezTo>
                <a:lnTo>
                  <a:pt x="3968" y="2158"/>
                </a:lnTo>
                <a:cubicBezTo>
                  <a:pt x="3770" y="1483"/>
                  <a:pt x="3543" y="878"/>
                  <a:pt x="3315" y="349"/>
                </a:cubicBezTo>
                <a:lnTo>
                  <a:pt x="3315" y="349"/>
                </a:lnTo>
                <a:cubicBezTo>
                  <a:pt x="3307" y="322"/>
                  <a:pt x="3296" y="296"/>
                  <a:pt x="3284" y="272"/>
                </a:cubicBezTo>
                <a:lnTo>
                  <a:pt x="3284" y="272"/>
                </a:lnTo>
                <a:cubicBezTo>
                  <a:pt x="3278" y="260"/>
                  <a:pt x="3272" y="249"/>
                  <a:pt x="3265" y="238"/>
                </a:cubicBezTo>
                <a:lnTo>
                  <a:pt x="3265" y="238"/>
                </a:lnTo>
                <a:cubicBezTo>
                  <a:pt x="3197" y="127"/>
                  <a:pt x="3088" y="53"/>
                  <a:pt x="2967" y="26"/>
                </a:cubicBezTo>
                <a:lnTo>
                  <a:pt x="2967" y="26"/>
                </a:lnTo>
                <a:cubicBezTo>
                  <a:pt x="2958" y="23"/>
                  <a:pt x="2949" y="21"/>
                  <a:pt x="2941" y="20"/>
                </a:cubicBezTo>
                <a:lnTo>
                  <a:pt x="2941" y="20"/>
                </a:lnTo>
                <a:cubicBezTo>
                  <a:pt x="2936" y="20"/>
                  <a:pt x="2932" y="19"/>
                  <a:pt x="2928" y="18"/>
                </a:cubicBezTo>
                <a:lnTo>
                  <a:pt x="2928" y="18"/>
                </a:lnTo>
                <a:cubicBezTo>
                  <a:pt x="2924" y="18"/>
                  <a:pt x="2920" y="17"/>
                  <a:pt x="2916" y="17"/>
                </a:cubicBezTo>
                <a:lnTo>
                  <a:pt x="2916" y="17"/>
                </a:lnTo>
                <a:cubicBezTo>
                  <a:pt x="2777" y="0"/>
                  <a:pt x="2630" y="44"/>
                  <a:pt x="2520" y="157"/>
                </a:cubicBezTo>
                <a:lnTo>
                  <a:pt x="2520" y="157"/>
                </a:lnTo>
                <a:cubicBezTo>
                  <a:pt x="2515" y="161"/>
                  <a:pt x="2513" y="163"/>
                  <a:pt x="2512" y="164"/>
                </a:cubicBezTo>
                <a:lnTo>
                  <a:pt x="2512" y="164"/>
                </a:lnTo>
                <a:cubicBezTo>
                  <a:pt x="2126" y="457"/>
                  <a:pt x="1691" y="831"/>
                  <a:pt x="1251" y="1298"/>
                </a:cubicBezTo>
                <a:lnTo>
                  <a:pt x="1251" y="1298"/>
                </a:lnTo>
                <a:cubicBezTo>
                  <a:pt x="799" y="1775"/>
                  <a:pt x="444" y="2243"/>
                  <a:pt x="169" y="2655"/>
                </a:cubicBezTo>
                <a:lnTo>
                  <a:pt x="169" y="2655"/>
                </a:lnTo>
                <a:cubicBezTo>
                  <a:pt x="149" y="2685"/>
                  <a:pt x="129" y="2714"/>
                  <a:pt x="106" y="2741"/>
                </a:cubicBezTo>
                <a:lnTo>
                  <a:pt x="106" y="2741"/>
                </a:lnTo>
                <a:cubicBezTo>
                  <a:pt x="105" y="2742"/>
                  <a:pt x="105" y="2742"/>
                  <a:pt x="105" y="2743"/>
                </a:cubicBezTo>
                <a:lnTo>
                  <a:pt x="105" y="2743"/>
                </a:lnTo>
                <a:cubicBezTo>
                  <a:pt x="99" y="2750"/>
                  <a:pt x="92" y="2759"/>
                  <a:pt x="87" y="2768"/>
                </a:cubicBezTo>
                <a:lnTo>
                  <a:pt x="87" y="2768"/>
                </a:lnTo>
                <a:cubicBezTo>
                  <a:pt x="84" y="2771"/>
                  <a:pt x="82" y="2774"/>
                  <a:pt x="81" y="2777"/>
                </a:cubicBezTo>
                <a:lnTo>
                  <a:pt x="81" y="2777"/>
                </a:lnTo>
                <a:cubicBezTo>
                  <a:pt x="76" y="2783"/>
                  <a:pt x="73" y="2788"/>
                  <a:pt x="69" y="2795"/>
                </a:cubicBezTo>
                <a:lnTo>
                  <a:pt x="69" y="2795"/>
                </a:lnTo>
                <a:cubicBezTo>
                  <a:pt x="66" y="2798"/>
                  <a:pt x="65" y="2802"/>
                  <a:pt x="62" y="2805"/>
                </a:cubicBezTo>
                <a:lnTo>
                  <a:pt x="62" y="2805"/>
                </a:lnTo>
                <a:cubicBezTo>
                  <a:pt x="59" y="2811"/>
                  <a:pt x="56" y="2816"/>
                  <a:pt x="53" y="2822"/>
                </a:cubicBezTo>
                <a:lnTo>
                  <a:pt x="53" y="2822"/>
                </a:lnTo>
                <a:cubicBezTo>
                  <a:pt x="51" y="2826"/>
                  <a:pt x="49" y="2830"/>
                  <a:pt x="47" y="2834"/>
                </a:cubicBezTo>
                <a:lnTo>
                  <a:pt x="47" y="2834"/>
                </a:lnTo>
                <a:cubicBezTo>
                  <a:pt x="44" y="2840"/>
                  <a:pt x="42" y="2844"/>
                  <a:pt x="40" y="2850"/>
                </a:cubicBezTo>
                <a:lnTo>
                  <a:pt x="40" y="2850"/>
                </a:lnTo>
                <a:cubicBezTo>
                  <a:pt x="38" y="2854"/>
                  <a:pt x="36" y="2859"/>
                  <a:pt x="35" y="2863"/>
                </a:cubicBezTo>
                <a:lnTo>
                  <a:pt x="35" y="2863"/>
                </a:lnTo>
                <a:cubicBezTo>
                  <a:pt x="32" y="2868"/>
                  <a:pt x="30" y="2873"/>
                  <a:pt x="28" y="2879"/>
                </a:cubicBezTo>
                <a:lnTo>
                  <a:pt x="28" y="2879"/>
                </a:lnTo>
                <a:cubicBezTo>
                  <a:pt x="27" y="2883"/>
                  <a:pt x="25" y="2888"/>
                  <a:pt x="24" y="2892"/>
                </a:cubicBezTo>
                <a:lnTo>
                  <a:pt x="24" y="2892"/>
                </a:lnTo>
                <a:cubicBezTo>
                  <a:pt x="22" y="2897"/>
                  <a:pt x="20" y="2903"/>
                  <a:pt x="19" y="2907"/>
                </a:cubicBezTo>
                <a:lnTo>
                  <a:pt x="19" y="2907"/>
                </a:lnTo>
                <a:cubicBezTo>
                  <a:pt x="18" y="2912"/>
                  <a:pt x="16" y="2917"/>
                  <a:pt x="15" y="2922"/>
                </a:cubicBezTo>
                <a:lnTo>
                  <a:pt x="15" y="2922"/>
                </a:lnTo>
                <a:cubicBezTo>
                  <a:pt x="14" y="2927"/>
                  <a:pt x="13" y="2932"/>
                  <a:pt x="12" y="2937"/>
                </a:cubicBezTo>
                <a:lnTo>
                  <a:pt x="12" y="2937"/>
                </a:lnTo>
                <a:cubicBezTo>
                  <a:pt x="10" y="2942"/>
                  <a:pt x="10" y="2946"/>
                  <a:pt x="8" y="2951"/>
                </a:cubicBezTo>
                <a:lnTo>
                  <a:pt x="8" y="2951"/>
                </a:lnTo>
                <a:cubicBezTo>
                  <a:pt x="8" y="2957"/>
                  <a:pt x="7" y="2962"/>
                  <a:pt x="6" y="2967"/>
                </a:cubicBezTo>
                <a:lnTo>
                  <a:pt x="6" y="2967"/>
                </a:lnTo>
                <a:cubicBezTo>
                  <a:pt x="5" y="2971"/>
                  <a:pt x="5" y="2976"/>
                  <a:pt x="4" y="2981"/>
                </a:cubicBezTo>
                <a:lnTo>
                  <a:pt x="4" y="2981"/>
                </a:lnTo>
                <a:cubicBezTo>
                  <a:pt x="3" y="2986"/>
                  <a:pt x="2" y="2991"/>
                  <a:pt x="2" y="2997"/>
                </a:cubicBezTo>
                <a:lnTo>
                  <a:pt x="2" y="2997"/>
                </a:lnTo>
                <a:cubicBezTo>
                  <a:pt x="2" y="3001"/>
                  <a:pt x="2" y="3006"/>
                  <a:pt x="1" y="3010"/>
                </a:cubicBezTo>
                <a:lnTo>
                  <a:pt x="1" y="3010"/>
                </a:lnTo>
                <a:cubicBezTo>
                  <a:pt x="1" y="3016"/>
                  <a:pt x="0" y="3021"/>
                  <a:pt x="0" y="3026"/>
                </a:cubicBezTo>
                <a:lnTo>
                  <a:pt x="0" y="3026"/>
                </a:lnTo>
                <a:cubicBezTo>
                  <a:pt x="0" y="3031"/>
                  <a:pt x="0" y="3036"/>
                  <a:pt x="0" y="3040"/>
                </a:cubicBezTo>
                <a:lnTo>
                  <a:pt x="0" y="3040"/>
                </a:lnTo>
                <a:cubicBezTo>
                  <a:pt x="0" y="3046"/>
                  <a:pt x="0" y="3051"/>
                  <a:pt x="0" y="3056"/>
                </a:cubicBezTo>
                <a:lnTo>
                  <a:pt x="0" y="3056"/>
                </a:lnTo>
                <a:cubicBezTo>
                  <a:pt x="0" y="3061"/>
                  <a:pt x="1" y="3065"/>
                  <a:pt x="1" y="3070"/>
                </a:cubicBezTo>
                <a:lnTo>
                  <a:pt x="1" y="3070"/>
                </a:lnTo>
                <a:cubicBezTo>
                  <a:pt x="2" y="3075"/>
                  <a:pt x="2" y="3081"/>
                  <a:pt x="2" y="3085"/>
                </a:cubicBezTo>
                <a:lnTo>
                  <a:pt x="2" y="3085"/>
                </a:lnTo>
                <a:cubicBezTo>
                  <a:pt x="3" y="3090"/>
                  <a:pt x="3" y="3095"/>
                  <a:pt x="4" y="3100"/>
                </a:cubicBezTo>
                <a:lnTo>
                  <a:pt x="4" y="3100"/>
                </a:lnTo>
                <a:cubicBezTo>
                  <a:pt x="5" y="3105"/>
                  <a:pt x="5" y="3110"/>
                  <a:pt x="7" y="3115"/>
                </a:cubicBezTo>
                <a:lnTo>
                  <a:pt x="7" y="3115"/>
                </a:lnTo>
                <a:cubicBezTo>
                  <a:pt x="7" y="3120"/>
                  <a:pt x="8" y="3125"/>
                  <a:pt x="9" y="3129"/>
                </a:cubicBezTo>
                <a:lnTo>
                  <a:pt x="9" y="3129"/>
                </a:lnTo>
                <a:cubicBezTo>
                  <a:pt x="10" y="3134"/>
                  <a:pt x="11" y="3139"/>
                  <a:pt x="12" y="3144"/>
                </a:cubicBezTo>
                <a:lnTo>
                  <a:pt x="12" y="3144"/>
                </a:lnTo>
                <a:cubicBezTo>
                  <a:pt x="13" y="3148"/>
                  <a:pt x="14" y="3153"/>
                  <a:pt x="15" y="3158"/>
                </a:cubicBezTo>
                <a:lnTo>
                  <a:pt x="15" y="3158"/>
                </a:lnTo>
                <a:cubicBezTo>
                  <a:pt x="16" y="3163"/>
                  <a:pt x="18" y="3168"/>
                  <a:pt x="19" y="3173"/>
                </a:cubicBezTo>
                <a:lnTo>
                  <a:pt x="19" y="3173"/>
                </a:lnTo>
                <a:cubicBezTo>
                  <a:pt x="20" y="3175"/>
                  <a:pt x="21" y="3177"/>
                  <a:pt x="21" y="3180"/>
                </a:cubicBezTo>
                <a:lnTo>
                  <a:pt x="21" y="3180"/>
                </a:lnTo>
                <a:cubicBezTo>
                  <a:pt x="22" y="3182"/>
                  <a:pt x="23" y="3185"/>
                  <a:pt x="24" y="3188"/>
                </a:cubicBezTo>
                <a:lnTo>
                  <a:pt x="24" y="3188"/>
                </a:lnTo>
                <a:cubicBezTo>
                  <a:pt x="25" y="3191"/>
                  <a:pt x="26" y="3194"/>
                  <a:pt x="27" y="3198"/>
                </a:cubicBezTo>
                <a:lnTo>
                  <a:pt x="27" y="3198"/>
                </a:lnTo>
                <a:cubicBezTo>
                  <a:pt x="29" y="3203"/>
                  <a:pt x="31" y="3207"/>
                  <a:pt x="32" y="3212"/>
                </a:cubicBezTo>
                <a:lnTo>
                  <a:pt x="32" y="3212"/>
                </a:lnTo>
                <a:cubicBezTo>
                  <a:pt x="34" y="3216"/>
                  <a:pt x="36" y="3221"/>
                  <a:pt x="38" y="3225"/>
                </a:cubicBezTo>
                <a:lnTo>
                  <a:pt x="38" y="3225"/>
                </a:lnTo>
                <a:cubicBezTo>
                  <a:pt x="38" y="3226"/>
                  <a:pt x="38" y="3227"/>
                  <a:pt x="39" y="3228"/>
                </a:cubicBezTo>
                <a:lnTo>
                  <a:pt x="39" y="3228"/>
                </a:lnTo>
                <a:cubicBezTo>
                  <a:pt x="94" y="3357"/>
                  <a:pt x="205" y="3463"/>
                  <a:pt x="359" y="3502"/>
                </a:cubicBezTo>
                <a:lnTo>
                  <a:pt x="359" y="3502"/>
                </a:lnTo>
                <a:cubicBezTo>
                  <a:pt x="365" y="3503"/>
                  <a:pt x="368" y="3504"/>
                  <a:pt x="369" y="3504"/>
                </a:cubicBezTo>
                <a:lnTo>
                  <a:pt x="369" y="3504"/>
                </a:lnTo>
                <a:cubicBezTo>
                  <a:pt x="784" y="3693"/>
                  <a:pt x="1298" y="3889"/>
                  <a:pt x="1901" y="4038"/>
                </a:cubicBezTo>
                <a:lnTo>
                  <a:pt x="1901" y="4038"/>
                </a:lnTo>
                <a:cubicBezTo>
                  <a:pt x="2618" y="4216"/>
                  <a:pt x="3258" y="4278"/>
                  <a:pt x="3771" y="4292"/>
                </a:cubicBezTo>
                <a:lnTo>
                  <a:pt x="3771" y="4292"/>
                </a:lnTo>
                <a:cubicBezTo>
                  <a:pt x="3782" y="4295"/>
                  <a:pt x="3794" y="4297"/>
                  <a:pt x="3805" y="4299"/>
                </a:cubicBezTo>
                <a:lnTo>
                  <a:pt x="3805" y="4299"/>
                </a:lnTo>
                <a:cubicBezTo>
                  <a:pt x="3815" y="4300"/>
                  <a:pt x="3826" y="4302"/>
                  <a:pt x="3836" y="4303"/>
                </a:cubicBezTo>
                <a:lnTo>
                  <a:pt x="3836" y="4303"/>
                </a:lnTo>
                <a:cubicBezTo>
                  <a:pt x="3837" y="4303"/>
                  <a:pt x="3838" y="4303"/>
                  <a:pt x="3839" y="4303"/>
                </a:cubicBezTo>
                <a:lnTo>
                  <a:pt x="3839" y="4303"/>
                </a:lnTo>
                <a:cubicBezTo>
                  <a:pt x="3986" y="4316"/>
                  <a:pt x="4121" y="4260"/>
                  <a:pt x="4216" y="4164"/>
                </a:cubicBezTo>
                <a:lnTo>
                  <a:pt x="4216" y="4164"/>
                </a:lnTo>
                <a:cubicBezTo>
                  <a:pt x="4220" y="4161"/>
                  <a:pt x="4223" y="4157"/>
                  <a:pt x="4226" y="4153"/>
                </a:cubicBezTo>
                <a:lnTo>
                  <a:pt x="4226" y="4153"/>
                </a:lnTo>
                <a:lnTo>
                  <a:pt x="4226" y="4153"/>
                </a:lnTo>
                <a:cubicBezTo>
                  <a:pt x="4234" y="4146"/>
                  <a:pt x="4240" y="4137"/>
                  <a:pt x="4247" y="41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76"/>
          <p:cNvSpPr>
            <a:spLocks noChangeArrowheads="1"/>
          </p:cNvSpPr>
          <p:nvPr/>
        </p:nvSpPr>
        <p:spPr bwMode="auto">
          <a:xfrm>
            <a:off x="18252524" y="2395989"/>
            <a:ext cx="473172" cy="454245"/>
          </a:xfrm>
          <a:custGeom>
            <a:avLst/>
            <a:gdLst>
              <a:gd name="T0" fmla="*/ 215 w 442"/>
              <a:gd name="T1" fmla="*/ 422 h 423"/>
              <a:gd name="T2" fmla="*/ 215 w 442"/>
              <a:gd name="T3" fmla="*/ 422 h 423"/>
              <a:gd name="T4" fmla="*/ 76 w 442"/>
              <a:gd name="T5" fmla="*/ 364 h 423"/>
              <a:gd name="T6" fmla="*/ 76 w 442"/>
              <a:gd name="T7" fmla="*/ 364 h 423"/>
              <a:gd name="T8" fmla="*/ 76 w 442"/>
              <a:gd name="T9" fmla="*/ 87 h 423"/>
              <a:gd name="T10" fmla="*/ 151 w 442"/>
              <a:gd name="T11" fmla="*/ 12 h 423"/>
              <a:gd name="T12" fmla="*/ 151 w 442"/>
              <a:gd name="T13" fmla="*/ 12 h 423"/>
              <a:gd name="T14" fmla="*/ 197 w 442"/>
              <a:gd name="T15" fmla="*/ 12 h 423"/>
              <a:gd name="T16" fmla="*/ 197 w 442"/>
              <a:gd name="T17" fmla="*/ 12 h 423"/>
              <a:gd name="T18" fmla="*/ 197 w 442"/>
              <a:gd name="T19" fmla="*/ 58 h 423"/>
              <a:gd name="T20" fmla="*/ 122 w 442"/>
              <a:gd name="T21" fmla="*/ 133 h 423"/>
              <a:gd name="T22" fmla="*/ 122 w 442"/>
              <a:gd name="T23" fmla="*/ 133 h 423"/>
              <a:gd name="T24" fmla="*/ 84 w 442"/>
              <a:gd name="T25" fmla="*/ 226 h 423"/>
              <a:gd name="T26" fmla="*/ 84 w 442"/>
              <a:gd name="T27" fmla="*/ 226 h 423"/>
              <a:gd name="T28" fmla="*/ 122 w 442"/>
              <a:gd name="T29" fmla="*/ 319 h 423"/>
              <a:gd name="T30" fmla="*/ 122 w 442"/>
              <a:gd name="T31" fmla="*/ 319 h 423"/>
              <a:gd name="T32" fmla="*/ 215 w 442"/>
              <a:gd name="T33" fmla="*/ 357 h 423"/>
              <a:gd name="T34" fmla="*/ 215 w 442"/>
              <a:gd name="T35" fmla="*/ 357 h 423"/>
              <a:gd name="T36" fmla="*/ 308 w 442"/>
              <a:gd name="T37" fmla="*/ 319 h 423"/>
              <a:gd name="T38" fmla="*/ 382 w 442"/>
              <a:gd name="T39" fmla="*/ 244 h 423"/>
              <a:gd name="T40" fmla="*/ 382 w 442"/>
              <a:gd name="T41" fmla="*/ 244 h 423"/>
              <a:gd name="T42" fmla="*/ 428 w 442"/>
              <a:gd name="T43" fmla="*/ 244 h 423"/>
              <a:gd name="T44" fmla="*/ 428 w 442"/>
              <a:gd name="T45" fmla="*/ 244 h 423"/>
              <a:gd name="T46" fmla="*/ 428 w 442"/>
              <a:gd name="T47" fmla="*/ 289 h 423"/>
              <a:gd name="T48" fmla="*/ 353 w 442"/>
              <a:gd name="T49" fmla="*/ 364 h 423"/>
              <a:gd name="T50" fmla="*/ 353 w 442"/>
              <a:gd name="T51" fmla="*/ 364 h 423"/>
              <a:gd name="T52" fmla="*/ 215 w 442"/>
              <a:gd name="T53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2" h="423">
                <a:moveTo>
                  <a:pt x="215" y="422"/>
                </a:moveTo>
                <a:lnTo>
                  <a:pt x="215" y="422"/>
                </a:lnTo>
                <a:cubicBezTo>
                  <a:pt x="163" y="422"/>
                  <a:pt x="114" y="402"/>
                  <a:pt x="76" y="364"/>
                </a:cubicBezTo>
                <a:lnTo>
                  <a:pt x="76" y="364"/>
                </a:lnTo>
                <a:cubicBezTo>
                  <a:pt x="0" y="288"/>
                  <a:pt x="0" y="164"/>
                  <a:pt x="76" y="87"/>
                </a:cubicBezTo>
                <a:lnTo>
                  <a:pt x="151" y="12"/>
                </a:lnTo>
                <a:lnTo>
                  <a:pt x="151" y="12"/>
                </a:lnTo>
                <a:cubicBezTo>
                  <a:pt x="163" y="0"/>
                  <a:pt x="184" y="0"/>
                  <a:pt x="197" y="12"/>
                </a:cubicBezTo>
                <a:lnTo>
                  <a:pt x="197" y="12"/>
                </a:lnTo>
                <a:cubicBezTo>
                  <a:pt x="209" y="25"/>
                  <a:pt x="210" y="45"/>
                  <a:pt x="197" y="58"/>
                </a:cubicBezTo>
                <a:lnTo>
                  <a:pt x="122" y="133"/>
                </a:lnTo>
                <a:lnTo>
                  <a:pt x="122" y="133"/>
                </a:lnTo>
                <a:cubicBezTo>
                  <a:pt x="98" y="158"/>
                  <a:pt x="84" y="191"/>
                  <a:pt x="84" y="226"/>
                </a:cubicBezTo>
                <a:lnTo>
                  <a:pt x="84" y="226"/>
                </a:lnTo>
                <a:cubicBezTo>
                  <a:pt x="84" y="261"/>
                  <a:pt x="98" y="294"/>
                  <a:pt x="122" y="319"/>
                </a:cubicBezTo>
                <a:lnTo>
                  <a:pt x="122" y="319"/>
                </a:lnTo>
                <a:cubicBezTo>
                  <a:pt x="147" y="344"/>
                  <a:pt x="180" y="357"/>
                  <a:pt x="215" y="357"/>
                </a:cubicBezTo>
                <a:lnTo>
                  <a:pt x="215" y="357"/>
                </a:lnTo>
                <a:cubicBezTo>
                  <a:pt x="250" y="357"/>
                  <a:pt x="283" y="344"/>
                  <a:pt x="308" y="319"/>
                </a:cubicBezTo>
                <a:lnTo>
                  <a:pt x="382" y="244"/>
                </a:lnTo>
                <a:lnTo>
                  <a:pt x="382" y="244"/>
                </a:lnTo>
                <a:cubicBezTo>
                  <a:pt x="395" y="231"/>
                  <a:pt x="415" y="231"/>
                  <a:pt x="428" y="244"/>
                </a:cubicBezTo>
                <a:lnTo>
                  <a:pt x="428" y="244"/>
                </a:lnTo>
                <a:cubicBezTo>
                  <a:pt x="441" y="256"/>
                  <a:pt x="441" y="277"/>
                  <a:pt x="428" y="289"/>
                </a:cubicBezTo>
                <a:lnTo>
                  <a:pt x="353" y="364"/>
                </a:lnTo>
                <a:lnTo>
                  <a:pt x="353" y="364"/>
                </a:lnTo>
                <a:cubicBezTo>
                  <a:pt x="317" y="402"/>
                  <a:pt x="267" y="422"/>
                  <a:pt x="215" y="4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7"/>
          <p:cNvSpPr>
            <a:spLocks noChangeArrowheads="1"/>
          </p:cNvSpPr>
          <p:nvPr/>
        </p:nvSpPr>
        <p:spPr bwMode="auto">
          <a:xfrm>
            <a:off x="18645258" y="1979598"/>
            <a:ext cx="458975" cy="473172"/>
          </a:xfrm>
          <a:custGeom>
            <a:avLst/>
            <a:gdLst>
              <a:gd name="T0" fmla="*/ 275 w 426"/>
              <a:gd name="T1" fmla="*/ 439 h 440"/>
              <a:gd name="T2" fmla="*/ 275 w 426"/>
              <a:gd name="T3" fmla="*/ 439 h 440"/>
              <a:gd name="T4" fmla="*/ 253 w 426"/>
              <a:gd name="T5" fmla="*/ 430 h 440"/>
              <a:gd name="T6" fmla="*/ 253 w 426"/>
              <a:gd name="T7" fmla="*/ 430 h 440"/>
              <a:gd name="T8" fmla="*/ 251 w 426"/>
              <a:gd name="T9" fmla="*/ 384 h 440"/>
              <a:gd name="T10" fmla="*/ 323 w 426"/>
              <a:gd name="T11" fmla="*/ 306 h 440"/>
              <a:gd name="T12" fmla="*/ 323 w 426"/>
              <a:gd name="T13" fmla="*/ 306 h 440"/>
              <a:gd name="T14" fmla="*/ 359 w 426"/>
              <a:gd name="T15" fmla="*/ 212 h 440"/>
              <a:gd name="T16" fmla="*/ 359 w 426"/>
              <a:gd name="T17" fmla="*/ 212 h 440"/>
              <a:gd name="T18" fmla="*/ 317 w 426"/>
              <a:gd name="T19" fmla="*/ 121 h 440"/>
              <a:gd name="T20" fmla="*/ 317 w 426"/>
              <a:gd name="T21" fmla="*/ 121 h 440"/>
              <a:gd name="T22" fmla="*/ 132 w 426"/>
              <a:gd name="T23" fmla="*/ 127 h 440"/>
              <a:gd name="T24" fmla="*/ 60 w 426"/>
              <a:gd name="T25" fmla="*/ 204 h 440"/>
              <a:gd name="T26" fmla="*/ 60 w 426"/>
              <a:gd name="T27" fmla="*/ 204 h 440"/>
              <a:gd name="T28" fmla="*/ 15 w 426"/>
              <a:gd name="T29" fmla="*/ 206 h 440"/>
              <a:gd name="T30" fmla="*/ 15 w 426"/>
              <a:gd name="T31" fmla="*/ 206 h 440"/>
              <a:gd name="T32" fmla="*/ 13 w 426"/>
              <a:gd name="T33" fmla="*/ 161 h 440"/>
              <a:gd name="T34" fmla="*/ 84 w 426"/>
              <a:gd name="T35" fmla="*/ 83 h 440"/>
              <a:gd name="T36" fmla="*/ 84 w 426"/>
              <a:gd name="T37" fmla="*/ 83 h 440"/>
              <a:gd name="T38" fmla="*/ 361 w 426"/>
              <a:gd name="T39" fmla="*/ 73 h 440"/>
              <a:gd name="T40" fmla="*/ 361 w 426"/>
              <a:gd name="T41" fmla="*/ 73 h 440"/>
              <a:gd name="T42" fmla="*/ 424 w 426"/>
              <a:gd name="T43" fmla="*/ 210 h 440"/>
              <a:gd name="T44" fmla="*/ 424 w 426"/>
              <a:gd name="T45" fmla="*/ 210 h 440"/>
              <a:gd name="T46" fmla="*/ 371 w 426"/>
              <a:gd name="T47" fmla="*/ 351 h 440"/>
              <a:gd name="T48" fmla="*/ 299 w 426"/>
              <a:gd name="T49" fmla="*/ 428 h 440"/>
              <a:gd name="T50" fmla="*/ 299 w 426"/>
              <a:gd name="T51" fmla="*/ 428 h 440"/>
              <a:gd name="T52" fmla="*/ 275 w 426"/>
              <a:gd name="T53" fmla="*/ 43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6" h="440">
                <a:moveTo>
                  <a:pt x="275" y="439"/>
                </a:moveTo>
                <a:lnTo>
                  <a:pt x="275" y="439"/>
                </a:lnTo>
                <a:cubicBezTo>
                  <a:pt x="267" y="439"/>
                  <a:pt x="260" y="435"/>
                  <a:pt x="253" y="430"/>
                </a:cubicBezTo>
                <a:lnTo>
                  <a:pt x="253" y="430"/>
                </a:lnTo>
                <a:cubicBezTo>
                  <a:pt x="240" y="418"/>
                  <a:pt x="239" y="397"/>
                  <a:pt x="251" y="384"/>
                </a:cubicBezTo>
                <a:lnTo>
                  <a:pt x="323" y="306"/>
                </a:lnTo>
                <a:lnTo>
                  <a:pt x="323" y="306"/>
                </a:lnTo>
                <a:cubicBezTo>
                  <a:pt x="347" y="281"/>
                  <a:pt x="360" y="247"/>
                  <a:pt x="359" y="212"/>
                </a:cubicBezTo>
                <a:lnTo>
                  <a:pt x="359" y="212"/>
                </a:lnTo>
                <a:cubicBezTo>
                  <a:pt x="358" y="177"/>
                  <a:pt x="343" y="145"/>
                  <a:pt x="317" y="121"/>
                </a:cubicBezTo>
                <a:lnTo>
                  <a:pt x="317" y="121"/>
                </a:lnTo>
                <a:cubicBezTo>
                  <a:pt x="264" y="72"/>
                  <a:pt x="181" y="74"/>
                  <a:pt x="132" y="127"/>
                </a:cubicBezTo>
                <a:lnTo>
                  <a:pt x="60" y="204"/>
                </a:lnTo>
                <a:lnTo>
                  <a:pt x="60" y="204"/>
                </a:lnTo>
                <a:cubicBezTo>
                  <a:pt x="48" y="218"/>
                  <a:pt x="27" y="218"/>
                  <a:pt x="15" y="206"/>
                </a:cubicBezTo>
                <a:lnTo>
                  <a:pt x="15" y="206"/>
                </a:lnTo>
                <a:cubicBezTo>
                  <a:pt x="1" y="194"/>
                  <a:pt x="0" y="174"/>
                  <a:pt x="13" y="161"/>
                </a:cubicBezTo>
                <a:lnTo>
                  <a:pt x="84" y="83"/>
                </a:lnTo>
                <a:lnTo>
                  <a:pt x="84" y="83"/>
                </a:lnTo>
                <a:cubicBezTo>
                  <a:pt x="158" y="4"/>
                  <a:pt x="282" y="0"/>
                  <a:pt x="361" y="73"/>
                </a:cubicBezTo>
                <a:lnTo>
                  <a:pt x="361" y="73"/>
                </a:lnTo>
                <a:cubicBezTo>
                  <a:pt x="400" y="110"/>
                  <a:pt x="422" y="158"/>
                  <a:pt x="424" y="210"/>
                </a:cubicBezTo>
                <a:lnTo>
                  <a:pt x="424" y="210"/>
                </a:lnTo>
                <a:cubicBezTo>
                  <a:pt x="425" y="262"/>
                  <a:pt x="406" y="312"/>
                  <a:pt x="371" y="351"/>
                </a:cubicBezTo>
                <a:lnTo>
                  <a:pt x="299" y="428"/>
                </a:lnTo>
                <a:lnTo>
                  <a:pt x="299" y="428"/>
                </a:lnTo>
                <a:cubicBezTo>
                  <a:pt x="293" y="435"/>
                  <a:pt x="284" y="439"/>
                  <a:pt x="275" y="4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8"/>
          <p:cNvSpPr>
            <a:spLocks noChangeArrowheads="1"/>
          </p:cNvSpPr>
          <p:nvPr/>
        </p:nvSpPr>
        <p:spPr bwMode="auto">
          <a:xfrm>
            <a:off x="18531697" y="2296622"/>
            <a:ext cx="293367" cy="288636"/>
          </a:xfrm>
          <a:custGeom>
            <a:avLst/>
            <a:gdLst>
              <a:gd name="T0" fmla="*/ 36 w 273"/>
              <a:gd name="T1" fmla="*/ 269 h 270"/>
              <a:gd name="T2" fmla="*/ 36 w 273"/>
              <a:gd name="T3" fmla="*/ 269 h 270"/>
              <a:gd name="T4" fmla="*/ 12 w 273"/>
              <a:gd name="T5" fmla="*/ 260 h 270"/>
              <a:gd name="T6" fmla="*/ 12 w 273"/>
              <a:gd name="T7" fmla="*/ 260 h 270"/>
              <a:gd name="T8" fmla="*/ 12 w 273"/>
              <a:gd name="T9" fmla="*/ 214 h 270"/>
              <a:gd name="T10" fmla="*/ 213 w 273"/>
              <a:gd name="T11" fmla="*/ 13 h 270"/>
              <a:gd name="T12" fmla="*/ 213 w 273"/>
              <a:gd name="T13" fmla="*/ 13 h 270"/>
              <a:gd name="T14" fmla="*/ 259 w 273"/>
              <a:gd name="T15" fmla="*/ 13 h 270"/>
              <a:gd name="T16" fmla="*/ 259 w 273"/>
              <a:gd name="T17" fmla="*/ 13 h 270"/>
              <a:gd name="T18" fmla="*/ 259 w 273"/>
              <a:gd name="T19" fmla="*/ 58 h 270"/>
              <a:gd name="T20" fmla="*/ 58 w 273"/>
              <a:gd name="T21" fmla="*/ 260 h 270"/>
              <a:gd name="T22" fmla="*/ 58 w 273"/>
              <a:gd name="T23" fmla="*/ 260 h 270"/>
              <a:gd name="T24" fmla="*/ 36 w 273"/>
              <a:gd name="T2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270">
                <a:moveTo>
                  <a:pt x="36" y="269"/>
                </a:moveTo>
                <a:lnTo>
                  <a:pt x="36" y="269"/>
                </a:lnTo>
                <a:cubicBezTo>
                  <a:pt x="27" y="269"/>
                  <a:pt x="19" y="266"/>
                  <a:pt x="12" y="260"/>
                </a:cubicBezTo>
                <a:lnTo>
                  <a:pt x="12" y="260"/>
                </a:lnTo>
                <a:cubicBezTo>
                  <a:pt x="0" y="247"/>
                  <a:pt x="0" y="227"/>
                  <a:pt x="12" y="214"/>
                </a:cubicBezTo>
                <a:lnTo>
                  <a:pt x="213" y="13"/>
                </a:lnTo>
                <a:lnTo>
                  <a:pt x="213" y="13"/>
                </a:lnTo>
                <a:cubicBezTo>
                  <a:pt x="226" y="0"/>
                  <a:pt x="247" y="0"/>
                  <a:pt x="259" y="13"/>
                </a:cubicBezTo>
                <a:lnTo>
                  <a:pt x="259" y="13"/>
                </a:lnTo>
                <a:cubicBezTo>
                  <a:pt x="272" y="25"/>
                  <a:pt x="272" y="46"/>
                  <a:pt x="259" y="58"/>
                </a:cubicBezTo>
                <a:lnTo>
                  <a:pt x="58" y="260"/>
                </a:lnTo>
                <a:lnTo>
                  <a:pt x="58" y="260"/>
                </a:lnTo>
                <a:cubicBezTo>
                  <a:pt x="52" y="266"/>
                  <a:pt x="44" y="269"/>
                  <a:pt x="36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9"/>
          <p:cNvSpPr>
            <a:spLocks noChangeArrowheads="1"/>
          </p:cNvSpPr>
          <p:nvPr/>
        </p:nvSpPr>
        <p:spPr bwMode="auto">
          <a:xfrm>
            <a:off x="13492413" y="3498479"/>
            <a:ext cx="908490" cy="705028"/>
          </a:xfrm>
          <a:custGeom>
            <a:avLst/>
            <a:gdLst>
              <a:gd name="T0" fmla="*/ 460 w 845"/>
              <a:gd name="T1" fmla="*/ 271 h 658"/>
              <a:gd name="T2" fmla="*/ 408 w 845"/>
              <a:gd name="T3" fmla="*/ 414 h 658"/>
              <a:gd name="T4" fmla="*/ 356 w 845"/>
              <a:gd name="T5" fmla="*/ 474 h 658"/>
              <a:gd name="T6" fmla="*/ 293 w 845"/>
              <a:gd name="T7" fmla="*/ 182 h 658"/>
              <a:gd name="T8" fmla="*/ 356 w 845"/>
              <a:gd name="T9" fmla="*/ 474 h 658"/>
              <a:gd name="T10" fmla="*/ 126 w 845"/>
              <a:gd name="T11" fmla="*/ 51 h 658"/>
              <a:gd name="T12" fmla="*/ 241 w 845"/>
              <a:gd name="T13" fmla="*/ 605 h 658"/>
              <a:gd name="T14" fmla="*/ 753 w 845"/>
              <a:gd name="T15" fmla="*/ 221 h 658"/>
              <a:gd name="T16" fmla="*/ 792 w 845"/>
              <a:gd name="T17" fmla="*/ 471 h 658"/>
              <a:gd name="T18" fmla="*/ 753 w 845"/>
              <a:gd name="T19" fmla="*/ 221 h 658"/>
              <a:gd name="T20" fmla="*/ 702 w 845"/>
              <a:gd name="T21" fmla="*/ 227 h 658"/>
              <a:gd name="T22" fmla="*/ 512 w 845"/>
              <a:gd name="T23" fmla="*/ 419 h 658"/>
              <a:gd name="T24" fmla="*/ 818 w 845"/>
              <a:gd name="T25" fmla="*/ 168 h 658"/>
              <a:gd name="T26" fmla="*/ 728 w 845"/>
              <a:gd name="T27" fmla="*/ 168 h 658"/>
              <a:gd name="T28" fmla="*/ 725 w 845"/>
              <a:gd name="T29" fmla="*/ 168 h 658"/>
              <a:gd name="T30" fmla="*/ 725 w 845"/>
              <a:gd name="T31" fmla="*/ 168 h 658"/>
              <a:gd name="T32" fmla="*/ 725 w 845"/>
              <a:gd name="T33" fmla="*/ 168 h 658"/>
              <a:gd name="T34" fmla="*/ 483 w 845"/>
              <a:gd name="T35" fmla="*/ 219 h 658"/>
              <a:gd name="T36" fmla="*/ 408 w 845"/>
              <a:gd name="T37" fmla="*/ 162 h 658"/>
              <a:gd name="T38" fmla="*/ 379 w 845"/>
              <a:gd name="T39" fmla="*/ 130 h 658"/>
              <a:gd name="T40" fmla="*/ 293 w 845"/>
              <a:gd name="T41" fmla="*/ 36 h 658"/>
              <a:gd name="T42" fmla="*/ 290 w 845"/>
              <a:gd name="T43" fmla="*/ 19 h 658"/>
              <a:gd name="T44" fmla="*/ 263 w 845"/>
              <a:gd name="T45" fmla="*/ 0 h 658"/>
              <a:gd name="T46" fmla="*/ 106 w 845"/>
              <a:gd name="T47" fmla="*/ 0 h 658"/>
              <a:gd name="T48" fmla="*/ 79 w 845"/>
              <a:gd name="T49" fmla="*/ 19 h 658"/>
              <a:gd name="T50" fmla="*/ 2 w 845"/>
              <a:gd name="T51" fmla="*/ 616 h 658"/>
              <a:gd name="T52" fmla="*/ 10 w 845"/>
              <a:gd name="T53" fmla="*/ 645 h 658"/>
              <a:gd name="T54" fmla="*/ 37 w 845"/>
              <a:gd name="T55" fmla="*/ 657 h 658"/>
              <a:gd name="T56" fmla="*/ 263 w 845"/>
              <a:gd name="T57" fmla="*/ 657 h 658"/>
              <a:gd name="T58" fmla="*/ 290 w 845"/>
              <a:gd name="T59" fmla="*/ 638 h 658"/>
              <a:gd name="T60" fmla="*/ 293 w 845"/>
              <a:gd name="T61" fmla="*/ 526 h 658"/>
              <a:gd name="T62" fmla="*/ 379 w 845"/>
              <a:gd name="T63" fmla="*/ 526 h 658"/>
              <a:gd name="T64" fmla="*/ 408 w 845"/>
              <a:gd name="T65" fmla="*/ 466 h 658"/>
              <a:gd name="T66" fmla="*/ 721 w 845"/>
              <a:gd name="T67" fmla="*/ 522 h 658"/>
              <a:gd name="T68" fmla="*/ 722 w 845"/>
              <a:gd name="T69" fmla="*/ 522 h 658"/>
              <a:gd name="T70" fmla="*/ 723 w 845"/>
              <a:gd name="T71" fmla="*/ 522 h 658"/>
              <a:gd name="T72" fmla="*/ 725 w 845"/>
              <a:gd name="T73" fmla="*/ 523 h 658"/>
              <a:gd name="T74" fmla="*/ 725 w 845"/>
              <a:gd name="T75" fmla="*/ 523 h 658"/>
              <a:gd name="T76" fmla="*/ 728 w 845"/>
              <a:gd name="T77" fmla="*/ 523 h 658"/>
              <a:gd name="T78" fmla="*/ 728 w 845"/>
              <a:gd name="T79" fmla="*/ 523 h 658"/>
              <a:gd name="T80" fmla="*/ 818 w 845"/>
              <a:gd name="T81" fmla="*/ 523 h 658"/>
              <a:gd name="T82" fmla="*/ 844 w 845"/>
              <a:gd name="T83" fmla="*/ 194 h 658"/>
              <a:gd name="T84" fmla="*/ 818 w 845"/>
              <a:gd name="T85" fmla="*/ 16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45" h="658">
                <a:moveTo>
                  <a:pt x="408" y="271"/>
                </a:moveTo>
                <a:lnTo>
                  <a:pt x="460" y="271"/>
                </a:lnTo>
                <a:lnTo>
                  <a:pt x="460" y="414"/>
                </a:lnTo>
                <a:lnTo>
                  <a:pt x="408" y="414"/>
                </a:lnTo>
                <a:lnTo>
                  <a:pt x="408" y="271"/>
                </a:lnTo>
                <a:close/>
                <a:moveTo>
                  <a:pt x="356" y="474"/>
                </a:moveTo>
                <a:lnTo>
                  <a:pt x="293" y="474"/>
                </a:lnTo>
                <a:lnTo>
                  <a:pt x="293" y="182"/>
                </a:lnTo>
                <a:lnTo>
                  <a:pt x="356" y="182"/>
                </a:lnTo>
                <a:lnTo>
                  <a:pt x="356" y="474"/>
                </a:lnTo>
                <a:close/>
                <a:moveTo>
                  <a:pt x="55" y="605"/>
                </a:moveTo>
                <a:lnTo>
                  <a:pt x="126" y="51"/>
                </a:lnTo>
                <a:lnTo>
                  <a:pt x="241" y="51"/>
                </a:lnTo>
                <a:lnTo>
                  <a:pt x="241" y="605"/>
                </a:lnTo>
                <a:lnTo>
                  <a:pt x="55" y="605"/>
                </a:lnTo>
                <a:close/>
                <a:moveTo>
                  <a:pt x="753" y="221"/>
                </a:moveTo>
                <a:lnTo>
                  <a:pt x="792" y="221"/>
                </a:lnTo>
                <a:lnTo>
                  <a:pt x="792" y="471"/>
                </a:lnTo>
                <a:lnTo>
                  <a:pt x="753" y="471"/>
                </a:lnTo>
                <a:lnTo>
                  <a:pt x="753" y="221"/>
                </a:lnTo>
                <a:close/>
                <a:moveTo>
                  <a:pt x="512" y="266"/>
                </a:moveTo>
                <a:lnTo>
                  <a:pt x="702" y="227"/>
                </a:lnTo>
                <a:lnTo>
                  <a:pt x="702" y="464"/>
                </a:lnTo>
                <a:lnTo>
                  <a:pt x="512" y="419"/>
                </a:lnTo>
                <a:lnTo>
                  <a:pt x="512" y="266"/>
                </a:lnTo>
                <a:close/>
                <a:moveTo>
                  <a:pt x="818" y="168"/>
                </a:moveTo>
                <a:lnTo>
                  <a:pt x="728" y="168"/>
                </a:lnTo>
                <a:lnTo>
                  <a:pt x="728" y="168"/>
                </a:lnTo>
                <a:cubicBezTo>
                  <a:pt x="727" y="168"/>
                  <a:pt x="726" y="168"/>
                  <a:pt x="725" y="168"/>
                </a:cubicBezTo>
                <a:lnTo>
                  <a:pt x="725" y="168"/>
                </a:lnTo>
                <a:lnTo>
                  <a:pt x="725" y="168"/>
                </a:lnTo>
                <a:lnTo>
                  <a:pt x="725" y="168"/>
                </a:lnTo>
                <a:lnTo>
                  <a:pt x="725" y="168"/>
                </a:lnTo>
                <a:lnTo>
                  <a:pt x="725" y="168"/>
                </a:lnTo>
                <a:cubicBezTo>
                  <a:pt x="723" y="169"/>
                  <a:pt x="723" y="169"/>
                  <a:pt x="722" y="169"/>
                </a:cubicBezTo>
                <a:lnTo>
                  <a:pt x="483" y="219"/>
                </a:lnTo>
                <a:lnTo>
                  <a:pt x="408" y="219"/>
                </a:lnTo>
                <a:lnTo>
                  <a:pt x="408" y="162"/>
                </a:lnTo>
                <a:lnTo>
                  <a:pt x="408" y="162"/>
                </a:lnTo>
                <a:cubicBezTo>
                  <a:pt x="408" y="144"/>
                  <a:pt x="395" y="130"/>
                  <a:pt x="379" y="130"/>
                </a:cubicBezTo>
                <a:lnTo>
                  <a:pt x="293" y="130"/>
                </a:lnTo>
                <a:lnTo>
                  <a:pt x="293" y="36"/>
                </a:lnTo>
                <a:lnTo>
                  <a:pt x="293" y="36"/>
                </a:lnTo>
                <a:cubicBezTo>
                  <a:pt x="293" y="30"/>
                  <a:pt x="292" y="24"/>
                  <a:pt x="290" y="19"/>
                </a:cubicBezTo>
                <a:lnTo>
                  <a:pt x="290" y="19"/>
                </a:lnTo>
                <a:cubicBezTo>
                  <a:pt x="285" y="7"/>
                  <a:pt x="275" y="0"/>
                  <a:pt x="263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95" y="0"/>
                  <a:pt x="84" y="7"/>
                  <a:pt x="79" y="19"/>
                </a:cubicBezTo>
                <a:lnTo>
                  <a:pt x="79" y="19"/>
                </a:lnTo>
                <a:cubicBezTo>
                  <a:pt x="78" y="24"/>
                  <a:pt x="76" y="29"/>
                  <a:pt x="76" y="35"/>
                </a:cubicBezTo>
                <a:lnTo>
                  <a:pt x="2" y="616"/>
                </a:lnTo>
                <a:lnTo>
                  <a:pt x="2" y="616"/>
                </a:lnTo>
                <a:cubicBezTo>
                  <a:pt x="0" y="627"/>
                  <a:pt x="3" y="637"/>
                  <a:pt x="10" y="645"/>
                </a:cubicBezTo>
                <a:lnTo>
                  <a:pt x="10" y="645"/>
                </a:lnTo>
                <a:cubicBezTo>
                  <a:pt x="17" y="652"/>
                  <a:pt x="27" y="657"/>
                  <a:pt x="37" y="657"/>
                </a:cubicBezTo>
                <a:lnTo>
                  <a:pt x="263" y="657"/>
                </a:lnTo>
                <a:lnTo>
                  <a:pt x="263" y="657"/>
                </a:lnTo>
                <a:cubicBezTo>
                  <a:pt x="275" y="657"/>
                  <a:pt x="285" y="650"/>
                  <a:pt x="290" y="638"/>
                </a:cubicBezTo>
                <a:lnTo>
                  <a:pt x="290" y="638"/>
                </a:lnTo>
                <a:cubicBezTo>
                  <a:pt x="292" y="632"/>
                  <a:pt x="293" y="626"/>
                  <a:pt x="293" y="620"/>
                </a:cubicBezTo>
                <a:lnTo>
                  <a:pt x="293" y="526"/>
                </a:lnTo>
                <a:lnTo>
                  <a:pt x="379" y="526"/>
                </a:lnTo>
                <a:lnTo>
                  <a:pt x="379" y="526"/>
                </a:lnTo>
                <a:cubicBezTo>
                  <a:pt x="395" y="526"/>
                  <a:pt x="408" y="512"/>
                  <a:pt x="408" y="494"/>
                </a:cubicBezTo>
                <a:lnTo>
                  <a:pt x="408" y="466"/>
                </a:lnTo>
                <a:lnTo>
                  <a:pt x="483" y="466"/>
                </a:lnTo>
                <a:lnTo>
                  <a:pt x="721" y="522"/>
                </a:lnTo>
                <a:lnTo>
                  <a:pt x="721" y="522"/>
                </a:lnTo>
                <a:lnTo>
                  <a:pt x="722" y="522"/>
                </a:lnTo>
                <a:lnTo>
                  <a:pt x="722" y="522"/>
                </a:lnTo>
                <a:lnTo>
                  <a:pt x="723" y="522"/>
                </a:lnTo>
                <a:lnTo>
                  <a:pt x="723" y="522"/>
                </a:lnTo>
                <a:cubicBezTo>
                  <a:pt x="723" y="523"/>
                  <a:pt x="724" y="523"/>
                  <a:pt x="725" y="523"/>
                </a:cubicBezTo>
                <a:lnTo>
                  <a:pt x="725" y="523"/>
                </a:lnTo>
                <a:lnTo>
                  <a:pt x="725" y="523"/>
                </a:lnTo>
                <a:lnTo>
                  <a:pt x="725" y="523"/>
                </a:lnTo>
                <a:cubicBezTo>
                  <a:pt x="726" y="523"/>
                  <a:pt x="727" y="523"/>
                  <a:pt x="728" y="523"/>
                </a:cubicBezTo>
                <a:lnTo>
                  <a:pt x="728" y="523"/>
                </a:lnTo>
                <a:lnTo>
                  <a:pt x="728" y="523"/>
                </a:lnTo>
                <a:lnTo>
                  <a:pt x="818" y="523"/>
                </a:lnTo>
                <a:lnTo>
                  <a:pt x="818" y="523"/>
                </a:lnTo>
                <a:cubicBezTo>
                  <a:pt x="833" y="523"/>
                  <a:pt x="844" y="511"/>
                  <a:pt x="844" y="497"/>
                </a:cubicBezTo>
                <a:lnTo>
                  <a:pt x="844" y="194"/>
                </a:lnTo>
                <a:lnTo>
                  <a:pt x="844" y="194"/>
                </a:lnTo>
                <a:cubicBezTo>
                  <a:pt x="844" y="180"/>
                  <a:pt x="833" y="168"/>
                  <a:pt x="818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0"/>
          <p:cNvSpPr>
            <a:spLocks noChangeArrowheads="1"/>
          </p:cNvSpPr>
          <p:nvPr/>
        </p:nvSpPr>
        <p:spPr bwMode="auto">
          <a:xfrm>
            <a:off x="18172086" y="7378489"/>
            <a:ext cx="719222" cy="709758"/>
          </a:xfrm>
          <a:custGeom>
            <a:avLst/>
            <a:gdLst>
              <a:gd name="T0" fmla="*/ 122 w 671"/>
              <a:gd name="T1" fmla="*/ 442 h 661"/>
              <a:gd name="T2" fmla="*/ 337 w 671"/>
              <a:gd name="T3" fmla="*/ 228 h 661"/>
              <a:gd name="T4" fmla="*/ 443 w 671"/>
              <a:gd name="T5" fmla="*/ 334 h 661"/>
              <a:gd name="T6" fmla="*/ 230 w 671"/>
              <a:gd name="T7" fmla="*/ 549 h 661"/>
              <a:gd name="T8" fmla="*/ 85 w 671"/>
              <a:gd name="T9" fmla="*/ 579 h 661"/>
              <a:gd name="T10" fmla="*/ 122 w 671"/>
              <a:gd name="T11" fmla="*/ 442 h 661"/>
              <a:gd name="T12" fmla="*/ 482 w 671"/>
              <a:gd name="T13" fmla="*/ 85 h 661"/>
              <a:gd name="T14" fmla="*/ 584 w 671"/>
              <a:gd name="T15" fmla="*/ 192 h 661"/>
              <a:gd name="T16" fmla="*/ 491 w 671"/>
              <a:gd name="T17" fmla="*/ 285 h 661"/>
              <a:gd name="T18" fmla="*/ 386 w 671"/>
              <a:gd name="T19" fmla="*/ 179 h 661"/>
              <a:gd name="T20" fmla="*/ 482 w 671"/>
              <a:gd name="T21" fmla="*/ 85 h 661"/>
              <a:gd name="T22" fmla="*/ 37 w 671"/>
              <a:gd name="T23" fmla="*/ 660 h 661"/>
              <a:gd name="T24" fmla="*/ 37 w 671"/>
              <a:gd name="T25" fmla="*/ 660 h 661"/>
              <a:gd name="T26" fmla="*/ 44 w 671"/>
              <a:gd name="T27" fmla="*/ 659 h 661"/>
              <a:gd name="T28" fmla="*/ 255 w 671"/>
              <a:gd name="T29" fmla="*/ 614 h 661"/>
              <a:gd name="T30" fmla="*/ 255 w 671"/>
              <a:gd name="T31" fmla="*/ 614 h 661"/>
              <a:gd name="T32" fmla="*/ 273 w 671"/>
              <a:gd name="T33" fmla="*/ 605 h 661"/>
              <a:gd name="T34" fmla="*/ 657 w 671"/>
              <a:gd name="T35" fmla="*/ 216 h 661"/>
              <a:gd name="T36" fmla="*/ 657 w 671"/>
              <a:gd name="T37" fmla="*/ 216 h 661"/>
              <a:gd name="T38" fmla="*/ 657 w 671"/>
              <a:gd name="T39" fmla="*/ 168 h 661"/>
              <a:gd name="T40" fmla="*/ 507 w 671"/>
              <a:gd name="T41" fmla="*/ 11 h 661"/>
              <a:gd name="T42" fmla="*/ 507 w 671"/>
              <a:gd name="T43" fmla="*/ 11 h 661"/>
              <a:gd name="T44" fmla="*/ 483 w 671"/>
              <a:gd name="T45" fmla="*/ 0 h 661"/>
              <a:gd name="T46" fmla="*/ 483 w 671"/>
              <a:gd name="T47" fmla="*/ 0 h 661"/>
              <a:gd name="T48" fmla="*/ 458 w 671"/>
              <a:gd name="T49" fmla="*/ 11 h 661"/>
              <a:gd name="T50" fmla="*/ 67 w 671"/>
              <a:gd name="T51" fmla="*/ 400 h 661"/>
              <a:gd name="T52" fmla="*/ 67 w 671"/>
              <a:gd name="T53" fmla="*/ 400 h 661"/>
              <a:gd name="T54" fmla="*/ 58 w 671"/>
              <a:gd name="T55" fmla="*/ 416 h 661"/>
              <a:gd name="T56" fmla="*/ 3 w 671"/>
              <a:gd name="T57" fmla="*/ 615 h 661"/>
              <a:gd name="T58" fmla="*/ 3 w 671"/>
              <a:gd name="T59" fmla="*/ 615 h 661"/>
              <a:gd name="T60" fmla="*/ 12 w 671"/>
              <a:gd name="T61" fmla="*/ 649 h 661"/>
              <a:gd name="T62" fmla="*/ 12 w 671"/>
              <a:gd name="T63" fmla="*/ 649 h 661"/>
              <a:gd name="T64" fmla="*/ 37 w 671"/>
              <a:gd name="T6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1" h="661">
                <a:moveTo>
                  <a:pt x="122" y="442"/>
                </a:moveTo>
                <a:lnTo>
                  <a:pt x="337" y="228"/>
                </a:lnTo>
                <a:lnTo>
                  <a:pt x="443" y="334"/>
                </a:lnTo>
                <a:lnTo>
                  <a:pt x="230" y="549"/>
                </a:lnTo>
                <a:lnTo>
                  <a:pt x="85" y="579"/>
                </a:lnTo>
                <a:lnTo>
                  <a:pt x="122" y="442"/>
                </a:lnTo>
                <a:close/>
                <a:moveTo>
                  <a:pt x="482" y="85"/>
                </a:moveTo>
                <a:lnTo>
                  <a:pt x="584" y="192"/>
                </a:lnTo>
                <a:lnTo>
                  <a:pt x="491" y="285"/>
                </a:lnTo>
                <a:lnTo>
                  <a:pt x="386" y="179"/>
                </a:lnTo>
                <a:lnTo>
                  <a:pt x="482" y="85"/>
                </a:lnTo>
                <a:close/>
                <a:moveTo>
                  <a:pt x="37" y="660"/>
                </a:moveTo>
                <a:lnTo>
                  <a:pt x="37" y="660"/>
                </a:lnTo>
                <a:cubicBezTo>
                  <a:pt x="39" y="660"/>
                  <a:pt x="42" y="659"/>
                  <a:pt x="44" y="659"/>
                </a:cubicBezTo>
                <a:lnTo>
                  <a:pt x="255" y="614"/>
                </a:lnTo>
                <a:lnTo>
                  <a:pt x="255" y="614"/>
                </a:lnTo>
                <a:cubicBezTo>
                  <a:pt x="262" y="613"/>
                  <a:pt x="268" y="610"/>
                  <a:pt x="273" y="605"/>
                </a:cubicBezTo>
                <a:lnTo>
                  <a:pt x="657" y="216"/>
                </a:lnTo>
                <a:lnTo>
                  <a:pt x="657" y="216"/>
                </a:lnTo>
                <a:cubicBezTo>
                  <a:pt x="670" y="203"/>
                  <a:pt x="670" y="181"/>
                  <a:pt x="657" y="168"/>
                </a:cubicBezTo>
                <a:lnTo>
                  <a:pt x="507" y="11"/>
                </a:lnTo>
                <a:lnTo>
                  <a:pt x="507" y="11"/>
                </a:lnTo>
                <a:cubicBezTo>
                  <a:pt x="501" y="5"/>
                  <a:pt x="492" y="0"/>
                  <a:pt x="483" y="0"/>
                </a:cubicBezTo>
                <a:lnTo>
                  <a:pt x="483" y="0"/>
                </a:lnTo>
                <a:cubicBezTo>
                  <a:pt x="474" y="0"/>
                  <a:pt x="465" y="4"/>
                  <a:pt x="458" y="11"/>
                </a:cubicBezTo>
                <a:lnTo>
                  <a:pt x="67" y="400"/>
                </a:lnTo>
                <a:lnTo>
                  <a:pt x="67" y="400"/>
                </a:lnTo>
                <a:cubicBezTo>
                  <a:pt x="63" y="405"/>
                  <a:pt x="59" y="410"/>
                  <a:pt x="58" y="416"/>
                </a:cubicBezTo>
                <a:lnTo>
                  <a:pt x="3" y="615"/>
                </a:lnTo>
                <a:lnTo>
                  <a:pt x="3" y="615"/>
                </a:lnTo>
                <a:cubicBezTo>
                  <a:pt x="0" y="627"/>
                  <a:pt x="3" y="640"/>
                  <a:pt x="12" y="649"/>
                </a:cubicBezTo>
                <a:lnTo>
                  <a:pt x="12" y="649"/>
                </a:lnTo>
                <a:cubicBezTo>
                  <a:pt x="19" y="656"/>
                  <a:pt x="28" y="660"/>
                  <a:pt x="37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1"/>
          <p:cNvSpPr>
            <a:spLocks noChangeArrowheads="1"/>
          </p:cNvSpPr>
          <p:nvPr/>
        </p:nvSpPr>
        <p:spPr bwMode="auto">
          <a:xfrm>
            <a:off x="18049062" y="8140298"/>
            <a:ext cx="880100" cy="75708"/>
          </a:xfrm>
          <a:custGeom>
            <a:avLst/>
            <a:gdLst>
              <a:gd name="T0" fmla="*/ 784 w 819"/>
              <a:gd name="T1" fmla="*/ 0 h 71"/>
              <a:gd name="T2" fmla="*/ 35 w 819"/>
              <a:gd name="T3" fmla="*/ 0 h 71"/>
              <a:gd name="T4" fmla="*/ 35 w 819"/>
              <a:gd name="T5" fmla="*/ 0 h 71"/>
              <a:gd name="T6" fmla="*/ 0 w 819"/>
              <a:gd name="T7" fmla="*/ 35 h 71"/>
              <a:gd name="T8" fmla="*/ 0 w 819"/>
              <a:gd name="T9" fmla="*/ 35 h 71"/>
              <a:gd name="T10" fmla="*/ 35 w 819"/>
              <a:gd name="T11" fmla="*/ 70 h 71"/>
              <a:gd name="T12" fmla="*/ 784 w 819"/>
              <a:gd name="T13" fmla="*/ 70 h 71"/>
              <a:gd name="T14" fmla="*/ 784 w 819"/>
              <a:gd name="T15" fmla="*/ 70 h 71"/>
              <a:gd name="T16" fmla="*/ 818 w 819"/>
              <a:gd name="T17" fmla="*/ 35 h 71"/>
              <a:gd name="T18" fmla="*/ 818 w 819"/>
              <a:gd name="T19" fmla="*/ 35 h 71"/>
              <a:gd name="T20" fmla="*/ 784 w 819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9" h="71">
                <a:moveTo>
                  <a:pt x="784" y="0"/>
                </a:moveTo>
                <a:lnTo>
                  <a:pt x="35" y="0"/>
                </a:lnTo>
                <a:lnTo>
                  <a:pt x="35" y="0"/>
                </a:lnTo>
                <a:cubicBezTo>
                  <a:pt x="16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6" y="70"/>
                  <a:pt x="35" y="70"/>
                </a:cubicBezTo>
                <a:lnTo>
                  <a:pt x="784" y="70"/>
                </a:lnTo>
                <a:lnTo>
                  <a:pt x="784" y="70"/>
                </a:lnTo>
                <a:cubicBezTo>
                  <a:pt x="803" y="70"/>
                  <a:pt x="818" y="54"/>
                  <a:pt x="818" y="35"/>
                </a:cubicBezTo>
                <a:lnTo>
                  <a:pt x="818" y="35"/>
                </a:lnTo>
                <a:cubicBezTo>
                  <a:pt x="818" y="16"/>
                  <a:pt x="803" y="0"/>
                  <a:pt x="78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2"/>
          <p:cNvSpPr>
            <a:spLocks noChangeArrowheads="1"/>
          </p:cNvSpPr>
          <p:nvPr/>
        </p:nvSpPr>
        <p:spPr bwMode="auto">
          <a:xfrm>
            <a:off x="12659630" y="8447858"/>
            <a:ext cx="321757" cy="534686"/>
          </a:xfrm>
          <a:custGeom>
            <a:avLst/>
            <a:gdLst>
              <a:gd name="T0" fmla="*/ 76 w 302"/>
              <a:gd name="T1" fmla="*/ 77 h 498"/>
              <a:gd name="T2" fmla="*/ 76 w 302"/>
              <a:gd name="T3" fmla="*/ 77 h 498"/>
              <a:gd name="T4" fmla="*/ 150 w 302"/>
              <a:gd name="T5" fmla="*/ 46 h 498"/>
              <a:gd name="T6" fmla="*/ 150 w 302"/>
              <a:gd name="T7" fmla="*/ 46 h 498"/>
              <a:gd name="T8" fmla="*/ 150 w 302"/>
              <a:gd name="T9" fmla="*/ 46 h 498"/>
              <a:gd name="T10" fmla="*/ 224 w 302"/>
              <a:gd name="T11" fmla="*/ 77 h 498"/>
              <a:gd name="T12" fmla="*/ 224 w 302"/>
              <a:gd name="T13" fmla="*/ 77 h 498"/>
              <a:gd name="T14" fmla="*/ 254 w 302"/>
              <a:gd name="T15" fmla="*/ 151 h 498"/>
              <a:gd name="T16" fmla="*/ 255 w 302"/>
              <a:gd name="T17" fmla="*/ 233 h 498"/>
              <a:gd name="T18" fmla="*/ 255 w 302"/>
              <a:gd name="T19" fmla="*/ 240 h 498"/>
              <a:gd name="T20" fmla="*/ 255 w 302"/>
              <a:gd name="T21" fmla="*/ 241 h 498"/>
              <a:gd name="T22" fmla="*/ 255 w 302"/>
              <a:gd name="T23" fmla="*/ 346 h 498"/>
              <a:gd name="T24" fmla="*/ 255 w 302"/>
              <a:gd name="T25" fmla="*/ 346 h 498"/>
              <a:gd name="T26" fmla="*/ 150 w 302"/>
              <a:gd name="T27" fmla="*/ 450 h 498"/>
              <a:gd name="T28" fmla="*/ 150 w 302"/>
              <a:gd name="T29" fmla="*/ 450 h 498"/>
              <a:gd name="T30" fmla="*/ 150 w 302"/>
              <a:gd name="T31" fmla="*/ 450 h 498"/>
              <a:gd name="T32" fmla="*/ 77 w 302"/>
              <a:gd name="T33" fmla="*/ 420 h 498"/>
              <a:gd name="T34" fmla="*/ 77 w 302"/>
              <a:gd name="T35" fmla="*/ 420 h 498"/>
              <a:gd name="T36" fmla="*/ 46 w 302"/>
              <a:gd name="T37" fmla="*/ 346 h 498"/>
              <a:gd name="T38" fmla="*/ 46 w 302"/>
              <a:gd name="T39" fmla="*/ 238 h 498"/>
              <a:gd name="T40" fmla="*/ 46 w 302"/>
              <a:gd name="T41" fmla="*/ 234 h 498"/>
              <a:gd name="T42" fmla="*/ 46 w 302"/>
              <a:gd name="T43" fmla="*/ 234 h 498"/>
              <a:gd name="T44" fmla="*/ 46 w 302"/>
              <a:gd name="T45" fmla="*/ 233 h 498"/>
              <a:gd name="T46" fmla="*/ 46 w 302"/>
              <a:gd name="T47" fmla="*/ 151 h 498"/>
              <a:gd name="T48" fmla="*/ 46 w 302"/>
              <a:gd name="T49" fmla="*/ 151 h 498"/>
              <a:gd name="T50" fmla="*/ 76 w 302"/>
              <a:gd name="T51" fmla="*/ 77 h 498"/>
              <a:gd name="T52" fmla="*/ 0 w 302"/>
              <a:gd name="T53" fmla="*/ 236 h 498"/>
              <a:gd name="T54" fmla="*/ 0 w 302"/>
              <a:gd name="T55" fmla="*/ 236 h 498"/>
              <a:gd name="T56" fmla="*/ 0 w 302"/>
              <a:gd name="T57" fmla="*/ 237 h 498"/>
              <a:gd name="T58" fmla="*/ 0 w 302"/>
              <a:gd name="T59" fmla="*/ 346 h 498"/>
              <a:gd name="T60" fmla="*/ 0 w 302"/>
              <a:gd name="T61" fmla="*/ 346 h 498"/>
              <a:gd name="T62" fmla="*/ 44 w 302"/>
              <a:gd name="T63" fmla="*/ 453 h 498"/>
              <a:gd name="T64" fmla="*/ 44 w 302"/>
              <a:gd name="T65" fmla="*/ 453 h 498"/>
              <a:gd name="T66" fmla="*/ 150 w 302"/>
              <a:gd name="T67" fmla="*/ 497 h 498"/>
              <a:gd name="T68" fmla="*/ 150 w 302"/>
              <a:gd name="T69" fmla="*/ 497 h 498"/>
              <a:gd name="T70" fmla="*/ 150 w 302"/>
              <a:gd name="T71" fmla="*/ 497 h 498"/>
              <a:gd name="T72" fmla="*/ 301 w 302"/>
              <a:gd name="T73" fmla="*/ 346 h 498"/>
              <a:gd name="T74" fmla="*/ 301 w 302"/>
              <a:gd name="T75" fmla="*/ 241 h 498"/>
              <a:gd name="T76" fmla="*/ 301 w 302"/>
              <a:gd name="T77" fmla="*/ 234 h 498"/>
              <a:gd name="T78" fmla="*/ 301 w 302"/>
              <a:gd name="T79" fmla="*/ 234 h 498"/>
              <a:gd name="T80" fmla="*/ 301 w 302"/>
              <a:gd name="T81" fmla="*/ 233 h 498"/>
              <a:gd name="T82" fmla="*/ 301 w 302"/>
              <a:gd name="T83" fmla="*/ 151 h 498"/>
              <a:gd name="T84" fmla="*/ 301 w 302"/>
              <a:gd name="T85" fmla="*/ 151 h 498"/>
              <a:gd name="T86" fmla="*/ 257 w 302"/>
              <a:gd name="T87" fmla="*/ 45 h 498"/>
              <a:gd name="T88" fmla="*/ 257 w 302"/>
              <a:gd name="T89" fmla="*/ 45 h 498"/>
              <a:gd name="T90" fmla="*/ 150 w 302"/>
              <a:gd name="T91" fmla="*/ 0 h 498"/>
              <a:gd name="T92" fmla="*/ 150 w 302"/>
              <a:gd name="T93" fmla="*/ 0 h 498"/>
              <a:gd name="T94" fmla="*/ 150 w 302"/>
              <a:gd name="T95" fmla="*/ 0 h 498"/>
              <a:gd name="T96" fmla="*/ 44 w 302"/>
              <a:gd name="T97" fmla="*/ 45 h 498"/>
              <a:gd name="T98" fmla="*/ 44 w 302"/>
              <a:gd name="T99" fmla="*/ 45 h 498"/>
              <a:gd name="T100" fmla="*/ 0 w 302"/>
              <a:gd name="T101" fmla="*/ 151 h 498"/>
              <a:gd name="T102" fmla="*/ 0 w 302"/>
              <a:gd name="T103" fmla="*/ 233 h 498"/>
              <a:gd name="T104" fmla="*/ 0 w 302"/>
              <a:gd name="T105" fmla="*/ 236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2" h="498">
                <a:moveTo>
                  <a:pt x="76" y="77"/>
                </a:moveTo>
                <a:lnTo>
                  <a:pt x="76" y="77"/>
                </a:lnTo>
                <a:cubicBezTo>
                  <a:pt x="96" y="57"/>
                  <a:pt x="122" y="46"/>
                  <a:pt x="150" y="46"/>
                </a:cubicBezTo>
                <a:lnTo>
                  <a:pt x="150" y="46"/>
                </a:lnTo>
                <a:lnTo>
                  <a:pt x="150" y="46"/>
                </a:lnTo>
                <a:cubicBezTo>
                  <a:pt x="178" y="46"/>
                  <a:pt x="204" y="57"/>
                  <a:pt x="224" y="77"/>
                </a:cubicBezTo>
                <a:lnTo>
                  <a:pt x="224" y="77"/>
                </a:lnTo>
                <a:cubicBezTo>
                  <a:pt x="244" y="97"/>
                  <a:pt x="255" y="123"/>
                  <a:pt x="254" y="151"/>
                </a:cubicBezTo>
                <a:lnTo>
                  <a:pt x="255" y="233"/>
                </a:lnTo>
                <a:lnTo>
                  <a:pt x="255" y="240"/>
                </a:lnTo>
                <a:lnTo>
                  <a:pt x="255" y="241"/>
                </a:lnTo>
                <a:lnTo>
                  <a:pt x="255" y="346"/>
                </a:lnTo>
                <a:lnTo>
                  <a:pt x="255" y="346"/>
                </a:lnTo>
                <a:cubicBezTo>
                  <a:pt x="255" y="404"/>
                  <a:pt x="208" y="450"/>
                  <a:pt x="150" y="450"/>
                </a:cubicBezTo>
                <a:lnTo>
                  <a:pt x="150" y="450"/>
                </a:lnTo>
                <a:lnTo>
                  <a:pt x="150" y="450"/>
                </a:lnTo>
                <a:cubicBezTo>
                  <a:pt x="123" y="450"/>
                  <a:pt x="96" y="440"/>
                  <a:pt x="77" y="420"/>
                </a:cubicBezTo>
                <a:lnTo>
                  <a:pt x="77" y="420"/>
                </a:lnTo>
                <a:cubicBezTo>
                  <a:pt x="57" y="400"/>
                  <a:pt x="46" y="374"/>
                  <a:pt x="46" y="346"/>
                </a:cubicBezTo>
                <a:lnTo>
                  <a:pt x="46" y="238"/>
                </a:lnTo>
                <a:lnTo>
                  <a:pt x="46" y="234"/>
                </a:lnTo>
                <a:lnTo>
                  <a:pt x="46" y="234"/>
                </a:lnTo>
                <a:lnTo>
                  <a:pt x="46" y="233"/>
                </a:lnTo>
                <a:lnTo>
                  <a:pt x="46" y="151"/>
                </a:lnTo>
                <a:lnTo>
                  <a:pt x="46" y="151"/>
                </a:lnTo>
                <a:cubicBezTo>
                  <a:pt x="46" y="123"/>
                  <a:pt x="57" y="97"/>
                  <a:pt x="76" y="77"/>
                </a:cubicBezTo>
                <a:close/>
                <a:moveTo>
                  <a:pt x="0" y="236"/>
                </a:moveTo>
                <a:lnTo>
                  <a:pt x="0" y="236"/>
                </a:lnTo>
                <a:cubicBezTo>
                  <a:pt x="0" y="237"/>
                  <a:pt x="0" y="237"/>
                  <a:pt x="0" y="237"/>
                </a:cubicBezTo>
                <a:lnTo>
                  <a:pt x="0" y="346"/>
                </a:lnTo>
                <a:lnTo>
                  <a:pt x="0" y="346"/>
                </a:lnTo>
                <a:cubicBezTo>
                  <a:pt x="0" y="386"/>
                  <a:pt x="16" y="424"/>
                  <a:pt x="44" y="453"/>
                </a:cubicBezTo>
                <a:lnTo>
                  <a:pt x="44" y="453"/>
                </a:lnTo>
                <a:cubicBezTo>
                  <a:pt x="72" y="481"/>
                  <a:pt x="110" y="497"/>
                  <a:pt x="150" y="497"/>
                </a:cubicBezTo>
                <a:lnTo>
                  <a:pt x="150" y="497"/>
                </a:lnTo>
                <a:lnTo>
                  <a:pt x="150" y="497"/>
                </a:lnTo>
                <a:cubicBezTo>
                  <a:pt x="233" y="497"/>
                  <a:pt x="301" y="430"/>
                  <a:pt x="301" y="346"/>
                </a:cubicBezTo>
                <a:lnTo>
                  <a:pt x="301" y="241"/>
                </a:lnTo>
                <a:lnTo>
                  <a:pt x="301" y="234"/>
                </a:lnTo>
                <a:lnTo>
                  <a:pt x="301" y="234"/>
                </a:lnTo>
                <a:lnTo>
                  <a:pt x="301" y="233"/>
                </a:lnTo>
                <a:lnTo>
                  <a:pt x="301" y="151"/>
                </a:lnTo>
                <a:lnTo>
                  <a:pt x="301" y="151"/>
                </a:lnTo>
                <a:cubicBezTo>
                  <a:pt x="301" y="110"/>
                  <a:pt x="285" y="73"/>
                  <a:pt x="257" y="45"/>
                </a:cubicBezTo>
                <a:lnTo>
                  <a:pt x="257" y="45"/>
                </a:lnTo>
                <a:cubicBezTo>
                  <a:pt x="228" y="16"/>
                  <a:pt x="191" y="0"/>
                  <a:pt x="150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10" y="0"/>
                  <a:pt x="72" y="16"/>
                  <a:pt x="44" y="45"/>
                </a:cubicBezTo>
                <a:lnTo>
                  <a:pt x="44" y="45"/>
                </a:lnTo>
                <a:cubicBezTo>
                  <a:pt x="15" y="73"/>
                  <a:pt x="0" y="110"/>
                  <a:pt x="0" y="151"/>
                </a:cubicBezTo>
                <a:lnTo>
                  <a:pt x="0" y="233"/>
                </a:lnTo>
                <a:lnTo>
                  <a:pt x="0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3"/>
          <p:cNvSpPr>
            <a:spLocks noChangeArrowheads="1"/>
          </p:cNvSpPr>
          <p:nvPr/>
        </p:nvSpPr>
        <p:spPr bwMode="auto">
          <a:xfrm>
            <a:off x="12560266" y="8798005"/>
            <a:ext cx="525219" cy="416391"/>
          </a:xfrm>
          <a:custGeom>
            <a:avLst/>
            <a:gdLst>
              <a:gd name="T0" fmla="*/ 488 w 489"/>
              <a:gd name="T1" fmla="*/ 23 h 390"/>
              <a:gd name="T2" fmla="*/ 488 w 489"/>
              <a:gd name="T3" fmla="*/ 23 h 390"/>
              <a:gd name="T4" fmla="*/ 465 w 489"/>
              <a:gd name="T5" fmla="*/ 0 h 390"/>
              <a:gd name="T6" fmla="*/ 465 w 489"/>
              <a:gd name="T7" fmla="*/ 0 h 390"/>
              <a:gd name="T8" fmla="*/ 442 w 489"/>
              <a:gd name="T9" fmla="*/ 23 h 390"/>
              <a:gd name="T10" fmla="*/ 442 w 489"/>
              <a:gd name="T11" fmla="*/ 23 h 390"/>
              <a:gd name="T12" fmla="*/ 244 w 489"/>
              <a:gd name="T13" fmla="*/ 221 h 390"/>
              <a:gd name="T14" fmla="*/ 244 w 489"/>
              <a:gd name="T15" fmla="*/ 221 h 390"/>
              <a:gd name="T16" fmla="*/ 47 w 489"/>
              <a:gd name="T17" fmla="*/ 23 h 390"/>
              <a:gd name="T18" fmla="*/ 47 w 489"/>
              <a:gd name="T19" fmla="*/ 23 h 390"/>
              <a:gd name="T20" fmla="*/ 23 w 489"/>
              <a:gd name="T21" fmla="*/ 0 h 390"/>
              <a:gd name="T22" fmla="*/ 23 w 489"/>
              <a:gd name="T23" fmla="*/ 0 h 390"/>
              <a:gd name="T24" fmla="*/ 0 w 489"/>
              <a:gd name="T25" fmla="*/ 23 h 390"/>
              <a:gd name="T26" fmla="*/ 0 w 489"/>
              <a:gd name="T27" fmla="*/ 23 h 390"/>
              <a:gd name="T28" fmla="*/ 221 w 489"/>
              <a:gd name="T29" fmla="*/ 266 h 390"/>
              <a:gd name="T30" fmla="*/ 221 w 489"/>
              <a:gd name="T31" fmla="*/ 342 h 390"/>
              <a:gd name="T32" fmla="*/ 154 w 489"/>
              <a:gd name="T33" fmla="*/ 342 h 390"/>
              <a:gd name="T34" fmla="*/ 154 w 489"/>
              <a:gd name="T35" fmla="*/ 342 h 390"/>
              <a:gd name="T36" fmla="*/ 131 w 489"/>
              <a:gd name="T37" fmla="*/ 365 h 390"/>
              <a:gd name="T38" fmla="*/ 131 w 489"/>
              <a:gd name="T39" fmla="*/ 365 h 390"/>
              <a:gd name="T40" fmla="*/ 154 w 489"/>
              <a:gd name="T41" fmla="*/ 389 h 390"/>
              <a:gd name="T42" fmla="*/ 240 w 489"/>
              <a:gd name="T43" fmla="*/ 389 h 390"/>
              <a:gd name="T44" fmla="*/ 240 w 489"/>
              <a:gd name="T45" fmla="*/ 389 h 390"/>
              <a:gd name="T46" fmla="*/ 244 w 489"/>
              <a:gd name="T47" fmla="*/ 389 h 390"/>
              <a:gd name="T48" fmla="*/ 244 w 489"/>
              <a:gd name="T49" fmla="*/ 389 h 390"/>
              <a:gd name="T50" fmla="*/ 248 w 489"/>
              <a:gd name="T51" fmla="*/ 389 h 390"/>
              <a:gd name="T52" fmla="*/ 335 w 489"/>
              <a:gd name="T53" fmla="*/ 389 h 390"/>
              <a:gd name="T54" fmla="*/ 335 w 489"/>
              <a:gd name="T55" fmla="*/ 389 h 390"/>
              <a:gd name="T56" fmla="*/ 358 w 489"/>
              <a:gd name="T57" fmla="*/ 365 h 390"/>
              <a:gd name="T58" fmla="*/ 358 w 489"/>
              <a:gd name="T59" fmla="*/ 365 h 390"/>
              <a:gd name="T60" fmla="*/ 335 w 489"/>
              <a:gd name="T61" fmla="*/ 342 h 390"/>
              <a:gd name="T62" fmla="*/ 267 w 489"/>
              <a:gd name="T63" fmla="*/ 342 h 390"/>
              <a:gd name="T64" fmla="*/ 267 w 489"/>
              <a:gd name="T65" fmla="*/ 266 h 390"/>
              <a:gd name="T66" fmla="*/ 267 w 489"/>
              <a:gd name="T67" fmla="*/ 266 h 390"/>
              <a:gd name="T68" fmla="*/ 488 w 489"/>
              <a:gd name="T69" fmla="*/ 2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9" h="390">
                <a:moveTo>
                  <a:pt x="488" y="23"/>
                </a:moveTo>
                <a:lnTo>
                  <a:pt x="488" y="23"/>
                </a:lnTo>
                <a:cubicBezTo>
                  <a:pt x="488" y="10"/>
                  <a:pt x="478" y="0"/>
                  <a:pt x="465" y="0"/>
                </a:cubicBezTo>
                <a:lnTo>
                  <a:pt x="465" y="0"/>
                </a:lnTo>
                <a:cubicBezTo>
                  <a:pt x="452" y="0"/>
                  <a:pt x="442" y="10"/>
                  <a:pt x="442" y="23"/>
                </a:cubicBezTo>
                <a:lnTo>
                  <a:pt x="442" y="23"/>
                </a:lnTo>
                <a:cubicBezTo>
                  <a:pt x="442" y="133"/>
                  <a:pt x="353" y="221"/>
                  <a:pt x="244" y="221"/>
                </a:cubicBezTo>
                <a:lnTo>
                  <a:pt x="244" y="221"/>
                </a:lnTo>
                <a:cubicBezTo>
                  <a:pt x="135" y="221"/>
                  <a:pt x="47" y="133"/>
                  <a:pt x="47" y="23"/>
                </a:cubicBezTo>
                <a:lnTo>
                  <a:pt x="47" y="23"/>
                </a:lnTo>
                <a:cubicBezTo>
                  <a:pt x="47" y="10"/>
                  <a:pt x="36" y="0"/>
                  <a:pt x="23" y="0"/>
                </a:cubicBezTo>
                <a:lnTo>
                  <a:pt x="23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150"/>
                  <a:pt x="97" y="254"/>
                  <a:pt x="221" y="266"/>
                </a:cubicBezTo>
                <a:lnTo>
                  <a:pt x="221" y="342"/>
                </a:lnTo>
                <a:lnTo>
                  <a:pt x="154" y="342"/>
                </a:lnTo>
                <a:lnTo>
                  <a:pt x="154" y="342"/>
                </a:lnTo>
                <a:cubicBezTo>
                  <a:pt x="141" y="342"/>
                  <a:pt x="131" y="353"/>
                  <a:pt x="131" y="365"/>
                </a:cubicBezTo>
                <a:lnTo>
                  <a:pt x="131" y="365"/>
                </a:lnTo>
                <a:cubicBezTo>
                  <a:pt x="131" y="378"/>
                  <a:pt x="141" y="389"/>
                  <a:pt x="154" y="389"/>
                </a:cubicBezTo>
                <a:lnTo>
                  <a:pt x="240" y="389"/>
                </a:lnTo>
                <a:lnTo>
                  <a:pt x="240" y="389"/>
                </a:lnTo>
                <a:cubicBezTo>
                  <a:pt x="241" y="389"/>
                  <a:pt x="243" y="389"/>
                  <a:pt x="244" y="389"/>
                </a:cubicBezTo>
                <a:lnTo>
                  <a:pt x="244" y="389"/>
                </a:lnTo>
                <a:cubicBezTo>
                  <a:pt x="246" y="389"/>
                  <a:pt x="247" y="389"/>
                  <a:pt x="248" y="389"/>
                </a:cubicBezTo>
                <a:lnTo>
                  <a:pt x="335" y="389"/>
                </a:lnTo>
                <a:lnTo>
                  <a:pt x="335" y="389"/>
                </a:lnTo>
                <a:cubicBezTo>
                  <a:pt x="348" y="389"/>
                  <a:pt x="358" y="378"/>
                  <a:pt x="358" y="365"/>
                </a:cubicBezTo>
                <a:lnTo>
                  <a:pt x="358" y="365"/>
                </a:lnTo>
                <a:cubicBezTo>
                  <a:pt x="358" y="353"/>
                  <a:pt x="348" y="342"/>
                  <a:pt x="335" y="342"/>
                </a:cubicBezTo>
                <a:lnTo>
                  <a:pt x="267" y="342"/>
                </a:lnTo>
                <a:lnTo>
                  <a:pt x="267" y="266"/>
                </a:lnTo>
                <a:lnTo>
                  <a:pt x="267" y="266"/>
                </a:lnTo>
                <a:cubicBezTo>
                  <a:pt x="391" y="254"/>
                  <a:pt x="488" y="150"/>
                  <a:pt x="488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CuadroTexto 543"/>
          <p:cNvSpPr txBox="1"/>
          <p:nvPr/>
        </p:nvSpPr>
        <p:spPr>
          <a:xfrm>
            <a:off x="3043536" y="3980338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3043536" y="6452728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2526017" y="4370223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7" name="Rectángulo 546"/>
          <p:cNvSpPr/>
          <p:nvPr/>
        </p:nvSpPr>
        <p:spPr>
          <a:xfrm>
            <a:off x="12118946" y="4958819"/>
            <a:ext cx="319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7478402" y="3094104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17071331" y="3682700"/>
            <a:ext cx="319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6984566" y="8470630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1" name="Rectángulo 550"/>
          <p:cNvSpPr/>
          <p:nvPr/>
        </p:nvSpPr>
        <p:spPr>
          <a:xfrm>
            <a:off x="16577495" y="9059226"/>
            <a:ext cx="3196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1589011" y="9309302"/>
            <a:ext cx="253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1462941" y="9869408"/>
            <a:ext cx="2789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388225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eeform 170"/>
          <p:cNvSpPr>
            <a:spLocks noChangeArrowheads="1"/>
          </p:cNvSpPr>
          <p:nvPr/>
        </p:nvSpPr>
        <p:spPr bwMode="auto">
          <a:xfrm>
            <a:off x="3022510" y="5706228"/>
            <a:ext cx="5300529" cy="3723669"/>
          </a:xfrm>
          <a:custGeom>
            <a:avLst/>
            <a:gdLst>
              <a:gd name="T0" fmla="*/ 4768 w 4922"/>
              <a:gd name="T1" fmla="*/ 721 h 3458"/>
              <a:gd name="T2" fmla="*/ 4529 w 4922"/>
              <a:gd name="T3" fmla="*/ 482 h 3458"/>
              <a:gd name="T4" fmla="*/ 4529 w 4922"/>
              <a:gd name="T5" fmla="*/ 482 h 3458"/>
              <a:gd name="T6" fmla="*/ 4225 w 4922"/>
              <a:gd name="T7" fmla="*/ 720 h 3458"/>
              <a:gd name="T8" fmla="*/ 3468 w 4922"/>
              <a:gd name="T9" fmla="*/ 720 h 3458"/>
              <a:gd name="T10" fmla="*/ 3468 w 4922"/>
              <a:gd name="T11" fmla="*/ 720 h 3458"/>
              <a:gd name="T12" fmla="*/ 3146 w 4922"/>
              <a:gd name="T13" fmla="*/ 360 h 3458"/>
              <a:gd name="T14" fmla="*/ 3146 w 4922"/>
              <a:gd name="T15" fmla="*/ 360 h 3458"/>
              <a:gd name="T16" fmla="*/ 2824 w 4922"/>
              <a:gd name="T17" fmla="*/ 0 h 3458"/>
              <a:gd name="T18" fmla="*/ 2097 w 4922"/>
              <a:gd name="T19" fmla="*/ 0 h 3458"/>
              <a:gd name="T20" fmla="*/ 2097 w 4922"/>
              <a:gd name="T21" fmla="*/ 0 h 3458"/>
              <a:gd name="T22" fmla="*/ 1775 w 4922"/>
              <a:gd name="T23" fmla="*/ 360 h 3458"/>
              <a:gd name="T24" fmla="*/ 1775 w 4922"/>
              <a:gd name="T25" fmla="*/ 360 h 3458"/>
              <a:gd name="T26" fmla="*/ 1453 w 4922"/>
              <a:gd name="T27" fmla="*/ 720 h 3458"/>
              <a:gd name="T28" fmla="*/ 695 w 4922"/>
              <a:gd name="T29" fmla="*/ 720 h 3458"/>
              <a:gd name="T30" fmla="*/ 695 w 4922"/>
              <a:gd name="T31" fmla="*/ 720 h 3458"/>
              <a:gd name="T32" fmla="*/ 392 w 4922"/>
              <a:gd name="T33" fmla="*/ 482 h 3458"/>
              <a:gd name="T34" fmla="*/ 153 w 4922"/>
              <a:gd name="T35" fmla="*/ 721 h 3458"/>
              <a:gd name="T36" fmla="*/ 153 w 4922"/>
              <a:gd name="T37" fmla="*/ 721 h 3458"/>
              <a:gd name="T38" fmla="*/ 153 w 4922"/>
              <a:gd name="T39" fmla="*/ 1275 h 3458"/>
              <a:gd name="T40" fmla="*/ 2183 w 4922"/>
              <a:gd name="T41" fmla="*/ 3305 h 3458"/>
              <a:gd name="T42" fmla="*/ 2183 w 4922"/>
              <a:gd name="T43" fmla="*/ 3305 h 3458"/>
              <a:gd name="T44" fmla="*/ 2738 w 4922"/>
              <a:gd name="T45" fmla="*/ 3305 h 3458"/>
              <a:gd name="T46" fmla="*/ 4768 w 4922"/>
              <a:gd name="T47" fmla="*/ 1275 h 3458"/>
              <a:gd name="T48" fmla="*/ 4768 w 4922"/>
              <a:gd name="T49" fmla="*/ 1275 h 3458"/>
              <a:gd name="T50" fmla="*/ 4768 w 4922"/>
              <a:gd name="T51" fmla="*/ 721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8">
                <a:moveTo>
                  <a:pt x="4768" y="721"/>
                </a:moveTo>
                <a:lnTo>
                  <a:pt x="4529" y="482"/>
                </a:lnTo>
                <a:lnTo>
                  <a:pt x="4529" y="482"/>
                </a:lnTo>
                <a:cubicBezTo>
                  <a:pt x="4484" y="621"/>
                  <a:pt x="4365" y="720"/>
                  <a:pt x="4225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5" y="720"/>
                </a:lnTo>
                <a:lnTo>
                  <a:pt x="695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1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7"/>
                  <a:pt x="2584" y="3457"/>
                  <a:pt x="2738" y="3305"/>
                </a:cubicBezTo>
                <a:lnTo>
                  <a:pt x="4768" y="1275"/>
                </a:lnTo>
                <a:lnTo>
                  <a:pt x="4768" y="1275"/>
                </a:lnTo>
                <a:cubicBezTo>
                  <a:pt x="4921" y="1121"/>
                  <a:pt x="4921" y="874"/>
                  <a:pt x="4768" y="72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1"/>
          <p:cNvSpPr>
            <a:spLocks noChangeArrowheads="1"/>
          </p:cNvSpPr>
          <p:nvPr/>
        </p:nvSpPr>
        <p:spPr bwMode="auto">
          <a:xfrm>
            <a:off x="3022510" y="5706228"/>
            <a:ext cx="5300529" cy="3723669"/>
          </a:xfrm>
          <a:custGeom>
            <a:avLst/>
            <a:gdLst>
              <a:gd name="T0" fmla="*/ 4768 w 4922"/>
              <a:gd name="T1" fmla="*/ 721 h 3458"/>
              <a:gd name="T2" fmla="*/ 4529 w 4922"/>
              <a:gd name="T3" fmla="*/ 482 h 3458"/>
              <a:gd name="T4" fmla="*/ 4529 w 4922"/>
              <a:gd name="T5" fmla="*/ 482 h 3458"/>
              <a:gd name="T6" fmla="*/ 4225 w 4922"/>
              <a:gd name="T7" fmla="*/ 720 h 3458"/>
              <a:gd name="T8" fmla="*/ 3468 w 4922"/>
              <a:gd name="T9" fmla="*/ 720 h 3458"/>
              <a:gd name="T10" fmla="*/ 3468 w 4922"/>
              <a:gd name="T11" fmla="*/ 720 h 3458"/>
              <a:gd name="T12" fmla="*/ 3146 w 4922"/>
              <a:gd name="T13" fmla="*/ 360 h 3458"/>
              <a:gd name="T14" fmla="*/ 3146 w 4922"/>
              <a:gd name="T15" fmla="*/ 360 h 3458"/>
              <a:gd name="T16" fmla="*/ 2824 w 4922"/>
              <a:gd name="T17" fmla="*/ 0 h 3458"/>
              <a:gd name="T18" fmla="*/ 2097 w 4922"/>
              <a:gd name="T19" fmla="*/ 0 h 3458"/>
              <a:gd name="T20" fmla="*/ 2097 w 4922"/>
              <a:gd name="T21" fmla="*/ 0 h 3458"/>
              <a:gd name="T22" fmla="*/ 1775 w 4922"/>
              <a:gd name="T23" fmla="*/ 360 h 3458"/>
              <a:gd name="T24" fmla="*/ 1775 w 4922"/>
              <a:gd name="T25" fmla="*/ 360 h 3458"/>
              <a:gd name="T26" fmla="*/ 1453 w 4922"/>
              <a:gd name="T27" fmla="*/ 720 h 3458"/>
              <a:gd name="T28" fmla="*/ 695 w 4922"/>
              <a:gd name="T29" fmla="*/ 720 h 3458"/>
              <a:gd name="T30" fmla="*/ 695 w 4922"/>
              <a:gd name="T31" fmla="*/ 720 h 3458"/>
              <a:gd name="T32" fmla="*/ 392 w 4922"/>
              <a:gd name="T33" fmla="*/ 482 h 3458"/>
              <a:gd name="T34" fmla="*/ 153 w 4922"/>
              <a:gd name="T35" fmla="*/ 721 h 3458"/>
              <a:gd name="T36" fmla="*/ 153 w 4922"/>
              <a:gd name="T37" fmla="*/ 721 h 3458"/>
              <a:gd name="T38" fmla="*/ 153 w 4922"/>
              <a:gd name="T39" fmla="*/ 1275 h 3458"/>
              <a:gd name="T40" fmla="*/ 2183 w 4922"/>
              <a:gd name="T41" fmla="*/ 3305 h 3458"/>
              <a:gd name="T42" fmla="*/ 2183 w 4922"/>
              <a:gd name="T43" fmla="*/ 3305 h 3458"/>
              <a:gd name="T44" fmla="*/ 2738 w 4922"/>
              <a:gd name="T45" fmla="*/ 3305 h 3458"/>
              <a:gd name="T46" fmla="*/ 4768 w 4922"/>
              <a:gd name="T47" fmla="*/ 1275 h 3458"/>
              <a:gd name="T48" fmla="*/ 4768 w 4922"/>
              <a:gd name="T49" fmla="*/ 1275 h 3458"/>
              <a:gd name="T50" fmla="*/ 4768 w 4922"/>
              <a:gd name="T51" fmla="*/ 721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8">
                <a:moveTo>
                  <a:pt x="4768" y="721"/>
                </a:moveTo>
                <a:lnTo>
                  <a:pt x="4529" y="482"/>
                </a:lnTo>
                <a:lnTo>
                  <a:pt x="4529" y="482"/>
                </a:lnTo>
                <a:cubicBezTo>
                  <a:pt x="4484" y="621"/>
                  <a:pt x="4365" y="720"/>
                  <a:pt x="4225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5" y="720"/>
                </a:lnTo>
                <a:lnTo>
                  <a:pt x="695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1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7"/>
                  <a:pt x="2584" y="3457"/>
                  <a:pt x="2738" y="3305"/>
                </a:cubicBezTo>
                <a:lnTo>
                  <a:pt x="4768" y="1275"/>
                </a:lnTo>
                <a:lnTo>
                  <a:pt x="4768" y="1275"/>
                </a:lnTo>
                <a:cubicBezTo>
                  <a:pt x="4921" y="1121"/>
                  <a:pt x="4921" y="874"/>
                  <a:pt x="4768" y="721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2"/>
          <p:cNvSpPr>
            <a:spLocks noChangeArrowheads="1"/>
          </p:cNvSpPr>
          <p:nvPr/>
        </p:nvSpPr>
        <p:spPr bwMode="auto">
          <a:xfrm>
            <a:off x="3440473" y="4134117"/>
            <a:ext cx="4455104" cy="2351043"/>
          </a:xfrm>
          <a:custGeom>
            <a:avLst/>
            <a:gdLst>
              <a:gd name="T0" fmla="*/ 303 w 4138"/>
              <a:gd name="T1" fmla="*/ 2182 h 2183"/>
              <a:gd name="T2" fmla="*/ 1061 w 4138"/>
              <a:gd name="T3" fmla="*/ 2182 h 2183"/>
              <a:gd name="T4" fmla="*/ 1061 w 4138"/>
              <a:gd name="T5" fmla="*/ 2182 h 2183"/>
              <a:gd name="T6" fmla="*/ 1383 w 4138"/>
              <a:gd name="T7" fmla="*/ 1822 h 2183"/>
              <a:gd name="T8" fmla="*/ 1383 w 4138"/>
              <a:gd name="T9" fmla="*/ 1822 h 2183"/>
              <a:gd name="T10" fmla="*/ 1705 w 4138"/>
              <a:gd name="T11" fmla="*/ 1462 h 2183"/>
              <a:gd name="T12" fmla="*/ 2432 w 4138"/>
              <a:gd name="T13" fmla="*/ 1462 h 2183"/>
              <a:gd name="T14" fmla="*/ 2432 w 4138"/>
              <a:gd name="T15" fmla="*/ 1462 h 2183"/>
              <a:gd name="T16" fmla="*/ 2754 w 4138"/>
              <a:gd name="T17" fmla="*/ 1822 h 2183"/>
              <a:gd name="T18" fmla="*/ 2754 w 4138"/>
              <a:gd name="T19" fmla="*/ 1822 h 2183"/>
              <a:gd name="T20" fmla="*/ 3076 w 4138"/>
              <a:gd name="T21" fmla="*/ 2182 h 2183"/>
              <a:gd name="T22" fmla="*/ 3833 w 4138"/>
              <a:gd name="T23" fmla="*/ 2182 h 2183"/>
              <a:gd name="T24" fmla="*/ 3833 w 4138"/>
              <a:gd name="T25" fmla="*/ 2182 h 2183"/>
              <a:gd name="T26" fmla="*/ 4137 w 4138"/>
              <a:gd name="T27" fmla="*/ 1944 h 2183"/>
              <a:gd name="T28" fmla="*/ 2346 w 4138"/>
              <a:gd name="T29" fmla="*/ 153 h 2183"/>
              <a:gd name="T30" fmla="*/ 2346 w 4138"/>
              <a:gd name="T31" fmla="*/ 153 h 2183"/>
              <a:gd name="T32" fmla="*/ 1791 w 4138"/>
              <a:gd name="T33" fmla="*/ 153 h 2183"/>
              <a:gd name="T34" fmla="*/ 0 w 4138"/>
              <a:gd name="T35" fmla="*/ 1944 h 2183"/>
              <a:gd name="T36" fmla="*/ 0 w 4138"/>
              <a:gd name="T37" fmla="*/ 1944 h 2183"/>
              <a:gd name="T38" fmla="*/ 303 w 4138"/>
              <a:gd name="T39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8" h="2183">
                <a:moveTo>
                  <a:pt x="303" y="2182"/>
                </a:moveTo>
                <a:lnTo>
                  <a:pt x="1061" y="2182"/>
                </a:lnTo>
                <a:lnTo>
                  <a:pt x="1061" y="2182"/>
                </a:lnTo>
                <a:cubicBezTo>
                  <a:pt x="1239" y="2182"/>
                  <a:pt x="1383" y="2021"/>
                  <a:pt x="1383" y="1822"/>
                </a:cubicBezTo>
                <a:lnTo>
                  <a:pt x="1383" y="1822"/>
                </a:lnTo>
                <a:cubicBezTo>
                  <a:pt x="1383" y="1624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4"/>
                  <a:pt x="2754" y="1822"/>
                </a:cubicBezTo>
                <a:lnTo>
                  <a:pt x="2754" y="1822"/>
                </a:lnTo>
                <a:cubicBezTo>
                  <a:pt x="2754" y="2021"/>
                  <a:pt x="2898" y="2182"/>
                  <a:pt x="3076" y="2182"/>
                </a:cubicBezTo>
                <a:lnTo>
                  <a:pt x="3833" y="2182"/>
                </a:lnTo>
                <a:lnTo>
                  <a:pt x="3833" y="2182"/>
                </a:lnTo>
                <a:cubicBezTo>
                  <a:pt x="3973" y="2182"/>
                  <a:pt x="4092" y="2083"/>
                  <a:pt x="4137" y="1944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2" y="0"/>
                  <a:pt x="1944" y="0"/>
                  <a:pt x="1791" y="153"/>
                </a:cubicBezTo>
                <a:lnTo>
                  <a:pt x="0" y="1944"/>
                </a:lnTo>
                <a:lnTo>
                  <a:pt x="0" y="1944"/>
                </a:lnTo>
                <a:cubicBezTo>
                  <a:pt x="45" y="2083"/>
                  <a:pt x="164" y="2182"/>
                  <a:pt x="303" y="218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4"/>
          <p:cNvSpPr>
            <a:spLocks noChangeArrowheads="1"/>
          </p:cNvSpPr>
          <p:nvPr/>
        </p:nvSpPr>
        <p:spPr bwMode="auto">
          <a:xfrm>
            <a:off x="5938751" y="2704495"/>
            <a:ext cx="5300529" cy="3723669"/>
          </a:xfrm>
          <a:custGeom>
            <a:avLst/>
            <a:gdLst>
              <a:gd name="T0" fmla="*/ 4767 w 4922"/>
              <a:gd name="T1" fmla="*/ 720 h 3459"/>
              <a:gd name="T2" fmla="*/ 4528 w 4922"/>
              <a:gd name="T3" fmla="*/ 481 h 3459"/>
              <a:gd name="T4" fmla="*/ 4528 w 4922"/>
              <a:gd name="T5" fmla="*/ 481 h 3459"/>
              <a:gd name="T6" fmla="*/ 4226 w 4922"/>
              <a:gd name="T7" fmla="*/ 719 h 3459"/>
              <a:gd name="T8" fmla="*/ 3468 w 4922"/>
              <a:gd name="T9" fmla="*/ 719 h 3459"/>
              <a:gd name="T10" fmla="*/ 3468 w 4922"/>
              <a:gd name="T11" fmla="*/ 719 h 3459"/>
              <a:gd name="T12" fmla="*/ 3146 w 4922"/>
              <a:gd name="T13" fmla="*/ 360 h 3459"/>
              <a:gd name="T14" fmla="*/ 3146 w 4922"/>
              <a:gd name="T15" fmla="*/ 360 h 3459"/>
              <a:gd name="T16" fmla="*/ 2824 w 4922"/>
              <a:gd name="T17" fmla="*/ 0 h 3459"/>
              <a:gd name="T18" fmla="*/ 2097 w 4922"/>
              <a:gd name="T19" fmla="*/ 0 h 3459"/>
              <a:gd name="T20" fmla="*/ 2097 w 4922"/>
              <a:gd name="T21" fmla="*/ 0 h 3459"/>
              <a:gd name="T22" fmla="*/ 1775 w 4922"/>
              <a:gd name="T23" fmla="*/ 360 h 3459"/>
              <a:gd name="T24" fmla="*/ 1775 w 4922"/>
              <a:gd name="T25" fmla="*/ 360 h 3459"/>
              <a:gd name="T26" fmla="*/ 1453 w 4922"/>
              <a:gd name="T27" fmla="*/ 719 h 3459"/>
              <a:gd name="T28" fmla="*/ 696 w 4922"/>
              <a:gd name="T29" fmla="*/ 719 h 3459"/>
              <a:gd name="T30" fmla="*/ 696 w 4922"/>
              <a:gd name="T31" fmla="*/ 719 h 3459"/>
              <a:gd name="T32" fmla="*/ 392 w 4922"/>
              <a:gd name="T33" fmla="*/ 481 h 3459"/>
              <a:gd name="T34" fmla="*/ 153 w 4922"/>
              <a:gd name="T35" fmla="*/ 720 h 3459"/>
              <a:gd name="T36" fmla="*/ 153 w 4922"/>
              <a:gd name="T37" fmla="*/ 720 h 3459"/>
              <a:gd name="T38" fmla="*/ 153 w 4922"/>
              <a:gd name="T39" fmla="*/ 1275 h 3459"/>
              <a:gd name="T40" fmla="*/ 2183 w 4922"/>
              <a:gd name="T41" fmla="*/ 3305 h 3459"/>
              <a:gd name="T42" fmla="*/ 2183 w 4922"/>
              <a:gd name="T43" fmla="*/ 3305 h 3459"/>
              <a:gd name="T44" fmla="*/ 2738 w 4922"/>
              <a:gd name="T45" fmla="*/ 3305 h 3459"/>
              <a:gd name="T46" fmla="*/ 4767 w 4922"/>
              <a:gd name="T47" fmla="*/ 1275 h 3459"/>
              <a:gd name="T48" fmla="*/ 4767 w 4922"/>
              <a:gd name="T49" fmla="*/ 1275 h 3459"/>
              <a:gd name="T50" fmla="*/ 4767 w 4922"/>
              <a:gd name="T51" fmla="*/ 720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9">
                <a:moveTo>
                  <a:pt x="4767" y="720"/>
                </a:moveTo>
                <a:lnTo>
                  <a:pt x="4528" y="481"/>
                </a:lnTo>
                <a:lnTo>
                  <a:pt x="4528" y="481"/>
                </a:lnTo>
                <a:cubicBezTo>
                  <a:pt x="4484" y="620"/>
                  <a:pt x="4365" y="719"/>
                  <a:pt x="4226" y="719"/>
                </a:cubicBezTo>
                <a:lnTo>
                  <a:pt x="3468" y="719"/>
                </a:lnTo>
                <a:lnTo>
                  <a:pt x="3468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6" y="719"/>
                </a:lnTo>
                <a:lnTo>
                  <a:pt x="696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2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8"/>
                  <a:pt x="2585" y="3458"/>
                  <a:pt x="2738" y="3305"/>
                </a:cubicBezTo>
                <a:lnTo>
                  <a:pt x="4767" y="1275"/>
                </a:lnTo>
                <a:lnTo>
                  <a:pt x="4767" y="1275"/>
                </a:lnTo>
                <a:cubicBezTo>
                  <a:pt x="4921" y="1122"/>
                  <a:pt x="4921" y="873"/>
                  <a:pt x="4767" y="72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5"/>
          <p:cNvSpPr>
            <a:spLocks noChangeArrowheads="1"/>
          </p:cNvSpPr>
          <p:nvPr/>
        </p:nvSpPr>
        <p:spPr bwMode="auto">
          <a:xfrm>
            <a:off x="5938751" y="2704495"/>
            <a:ext cx="5300529" cy="3723669"/>
          </a:xfrm>
          <a:custGeom>
            <a:avLst/>
            <a:gdLst>
              <a:gd name="T0" fmla="*/ 4767 w 4922"/>
              <a:gd name="T1" fmla="*/ 720 h 3459"/>
              <a:gd name="T2" fmla="*/ 4528 w 4922"/>
              <a:gd name="T3" fmla="*/ 481 h 3459"/>
              <a:gd name="T4" fmla="*/ 4528 w 4922"/>
              <a:gd name="T5" fmla="*/ 481 h 3459"/>
              <a:gd name="T6" fmla="*/ 4226 w 4922"/>
              <a:gd name="T7" fmla="*/ 719 h 3459"/>
              <a:gd name="T8" fmla="*/ 3468 w 4922"/>
              <a:gd name="T9" fmla="*/ 719 h 3459"/>
              <a:gd name="T10" fmla="*/ 3468 w 4922"/>
              <a:gd name="T11" fmla="*/ 719 h 3459"/>
              <a:gd name="T12" fmla="*/ 3146 w 4922"/>
              <a:gd name="T13" fmla="*/ 360 h 3459"/>
              <a:gd name="T14" fmla="*/ 3146 w 4922"/>
              <a:gd name="T15" fmla="*/ 360 h 3459"/>
              <a:gd name="T16" fmla="*/ 2824 w 4922"/>
              <a:gd name="T17" fmla="*/ 0 h 3459"/>
              <a:gd name="T18" fmla="*/ 2097 w 4922"/>
              <a:gd name="T19" fmla="*/ 0 h 3459"/>
              <a:gd name="T20" fmla="*/ 2097 w 4922"/>
              <a:gd name="T21" fmla="*/ 0 h 3459"/>
              <a:gd name="T22" fmla="*/ 1775 w 4922"/>
              <a:gd name="T23" fmla="*/ 360 h 3459"/>
              <a:gd name="T24" fmla="*/ 1775 w 4922"/>
              <a:gd name="T25" fmla="*/ 360 h 3459"/>
              <a:gd name="T26" fmla="*/ 1453 w 4922"/>
              <a:gd name="T27" fmla="*/ 719 h 3459"/>
              <a:gd name="T28" fmla="*/ 696 w 4922"/>
              <a:gd name="T29" fmla="*/ 719 h 3459"/>
              <a:gd name="T30" fmla="*/ 696 w 4922"/>
              <a:gd name="T31" fmla="*/ 719 h 3459"/>
              <a:gd name="T32" fmla="*/ 392 w 4922"/>
              <a:gd name="T33" fmla="*/ 481 h 3459"/>
              <a:gd name="T34" fmla="*/ 153 w 4922"/>
              <a:gd name="T35" fmla="*/ 720 h 3459"/>
              <a:gd name="T36" fmla="*/ 153 w 4922"/>
              <a:gd name="T37" fmla="*/ 720 h 3459"/>
              <a:gd name="T38" fmla="*/ 153 w 4922"/>
              <a:gd name="T39" fmla="*/ 1275 h 3459"/>
              <a:gd name="T40" fmla="*/ 2183 w 4922"/>
              <a:gd name="T41" fmla="*/ 3305 h 3459"/>
              <a:gd name="T42" fmla="*/ 2183 w 4922"/>
              <a:gd name="T43" fmla="*/ 3305 h 3459"/>
              <a:gd name="T44" fmla="*/ 2738 w 4922"/>
              <a:gd name="T45" fmla="*/ 3305 h 3459"/>
              <a:gd name="T46" fmla="*/ 4767 w 4922"/>
              <a:gd name="T47" fmla="*/ 1275 h 3459"/>
              <a:gd name="T48" fmla="*/ 4767 w 4922"/>
              <a:gd name="T49" fmla="*/ 1275 h 3459"/>
              <a:gd name="T50" fmla="*/ 4767 w 4922"/>
              <a:gd name="T51" fmla="*/ 720 h 3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59">
                <a:moveTo>
                  <a:pt x="4767" y="720"/>
                </a:moveTo>
                <a:lnTo>
                  <a:pt x="4528" y="481"/>
                </a:lnTo>
                <a:lnTo>
                  <a:pt x="4528" y="481"/>
                </a:lnTo>
                <a:cubicBezTo>
                  <a:pt x="4484" y="620"/>
                  <a:pt x="4365" y="719"/>
                  <a:pt x="4226" y="719"/>
                </a:cubicBezTo>
                <a:lnTo>
                  <a:pt x="3468" y="719"/>
                </a:lnTo>
                <a:lnTo>
                  <a:pt x="3468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6" y="719"/>
                </a:lnTo>
                <a:lnTo>
                  <a:pt x="696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2"/>
                  <a:pt x="153" y="1275"/>
                </a:cubicBezTo>
                <a:lnTo>
                  <a:pt x="2183" y="3305"/>
                </a:lnTo>
                <a:lnTo>
                  <a:pt x="2183" y="3305"/>
                </a:lnTo>
                <a:cubicBezTo>
                  <a:pt x="2336" y="3458"/>
                  <a:pt x="2585" y="3458"/>
                  <a:pt x="2738" y="3305"/>
                </a:cubicBezTo>
                <a:lnTo>
                  <a:pt x="4767" y="1275"/>
                </a:lnTo>
                <a:lnTo>
                  <a:pt x="4767" y="1275"/>
                </a:lnTo>
                <a:cubicBezTo>
                  <a:pt x="4921" y="1122"/>
                  <a:pt x="4921" y="873"/>
                  <a:pt x="4767" y="720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6"/>
          <p:cNvSpPr>
            <a:spLocks noChangeArrowheads="1"/>
          </p:cNvSpPr>
          <p:nvPr/>
        </p:nvSpPr>
        <p:spPr bwMode="auto">
          <a:xfrm>
            <a:off x="6361462" y="1132383"/>
            <a:ext cx="4455104" cy="2351043"/>
          </a:xfrm>
          <a:custGeom>
            <a:avLst/>
            <a:gdLst>
              <a:gd name="T0" fmla="*/ 304 w 4137"/>
              <a:gd name="T1" fmla="*/ 2181 h 2182"/>
              <a:gd name="T2" fmla="*/ 1061 w 4137"/>
              <a:gd name="T3" fmla="*/ 2181 h 2182"/>
              <a:gd name="T4" fmla="*/ 1061 w 4137"/>
              <a:gd name="T5" fmla="*/ 2181 h 2182"/>
              <a:gd name="T6" fmla="*/ 1383 w 4137"/>
              <a:gd name="T7" fmla="*/ 1822 h 2182"/>
              <a:gd name="T8" fmla="*/ 1383 w 4137"/>
              <a:gd name="T9" fmla="*/ 1822 h 2182"/>
              <a:gd name="T10" fmla="*/ 1705 w 4137"/>
              <a:gd name="T11" fmla="*/ 1462 h 2182"/>
              <a:gd name="T12" fmla="*/ 2432 w 4137"/>
              <a:gd name="T13" fmla="*/ 1462 h 2182"/>
              <a:gd name="T14" fmla="*/ 2432 w 4137"/>
              <a:gd name="T15" fmla="*/ 1462 h 2182"/>
              <a:gd name="T16" fmla="*/ 2754 w 4137"/>
              <a:gd name="T17" fmla="*/ 1822 h 2182"/>
              <a:gd name="T18" fmla="*/ 2754 w 4137"/>
              <a:gd name="T19" fmla="*/ 1822 h 2182"/>
              <a:gd name="T20" fmla="*/ 3076 w 4137"/>
              <a:gd name="T21" fmla="*/ 2181 h 2182"/>
              <a:gd name="T22" fmla="*/ 3834 w 4137"/>
              <a:gd name="T23" fmla="*/ 2181 h 2182"/>
              <a:gd name="T24" fmla="*/ 3834 w 4137"/>
              <a:gd name="T25" fmla="*/ 2181 h 2182"/>
              <a:gd name="T26" fmla="*/ 4136 w 4137"/>
              <a:gd name="T27" fmla="*/ 1943 h 2182"/>
              <a:gd name="T28" fmla="*/ 2346 w 4137"/>
              <a:gd name="T29" fmla="*/ 153 h 2182"/>
              <a:gd name="T30" fmla="*/ 2346 w 4137"/>
              <a:gd name="T31" fmla="*/ 153 h 2182"/>
              <a:gd name="T32" fmla="*/ 1791 w 4137"/>
              <a:gd name="T33" fmla="*/ 153 h 2182"/>
              <a:gd name="T34" fmla="*/ 0 w 4137"/>
              <a:gd name="T35" fmla="*/ 1943 h 2182"/>
              <a:gd name="T36" fmla="*/ 0 w 4137"/>
              <a:gd name="T37" fmla="*/ 1943 h 2182"/>
              <a:gd name="T38" fmla="*/ 304 w 4137"/>
              <a:gd name="T3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7" h="2182">
                <a:moveTo>
                  <a:pt x="304" y="2181"/>
                </a:moveTo>
                <a:lnTo>
                  <a:pt x="1061" y="2181"/>
                </a:lnTo>
                <a:lnTo>
                  <a:pt x="1061" y="2181"/>
                </a:lnTo>
                <a:cubicBezTo>
                  <a:pt x="1239" y="2181"/>
                  <a:pt x="1383" y="2020"/>
                  <a:pt x="1383" y="1822"/>
                </a:cubicBezTo>
                <a:lnTo>
                  <a:pt x="1383" y="1822"/>
                </a:lnTo>
                <a:cubicBezTo>
                  <a:pt x="1383" y="1623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3"/>
                  <a:pt x="2754" y="1822"/>
                </a:cubicBezTo>
                <a:lnTo>
                  <a:pt x="2754" y="1822"/>
                </a:lnTo>
                <a:cubicBezTo>
                  <a:pt x="2754" y="2020"/>
                  <a:pt x="2898" y="2181"/>
                  <a:pt x="3076" y="2181"/>
                </a:cubicBezTo>
                <a:lnTo>
                  <a:pt x="3834" y="2181"/>
                </a:lnTo>
                <a:lnTo>
                  <a:pt x="3834" y="2181"/>
                </a:lnTo>
                <a:cubicBezTo>
                  <a:pt x="3973" y="2181"/>
                  <a:pt x="4092" y="2082"/>
                  <a:pt x="4136" y="1943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3" y="0"/>
                  <a:pt x="1944" y="0"/>
                  <a:pt x="1791" y="153"/>
                </a:cubicBezTo>
                <a:lnTo>
                  <a:pt x="0" y="1943"/>
                </a:lnTo>
                <a:lnTo>
                  <a:pt x="0" y="1943"/>
                </a:lnTo>
                <a:cubicBezTo>
                  <a:pt x="45" y="2082"/>
                  <a:pt x="164" y="2181"/>
                  <a:pt x="304" y="218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8"/>
          <p:cNvSpPr>
            <a:spLocks noChangeArrowheads="1"/>
          </p:cNvSpPr>
          <p:nvPr/>
        </p:nvSpPr>
        <p:spPr bwMode="auto">
          <a:xfrm>
            <a:off x="5938751" y="8855197"/>
            <a:ext cx="5300529" cy="3728421"/>
          </a:xfrm>
          <a:custGeom>
            <a:avLst/>
            <a:gdLst>
              <a:gd name="T0" fmla="*/ 4767 w 4922"/>
              <a:gd name="T1" fmla="*/ 721 h 3460"/>
              <a:gd name="T2" fmla="*/ 4528 w 4922"/>
              <a:gd name="T3" fmla="*/ 482 h 3460"/>
              <a:gd name="T4" fmla="*/ 4528 w 4922"/>
              <a:gd name="T5" fmla="*/ 482 h 3460"/>
              <a:gd name="T6" fmla="*/ 4226 w 4922"/>
              <a:gd name="T7" fmla="*/ 720 h 3460"/>
              <a:gd name="T8" fmla="*/ 3468 w 4922"/>
              <a:gd name="T9" fmla="*/ 720 h 3460"/>
              <a:gd name="T10" fmla="*/ 3468 w 4922"/>
              <a:gd name="T11" fmla="*/ 720 h 3460"/>
              <a:gd name="T12" fmla="*/ 3146 w 4922"/>
              <a:gd name="T13" fmla="*/ 360 h 3460"/>
              <a:gd name="T14" fmla="*/ 3146 w 4922"/>
              <a:gd name="T15" fmla="*/ 360 h 3460"/>
              <a:gd name="T16" fmla="*/ 2824 w 4922"/>
              <a:gd name="T17" fmla="*/ 0 h 3460"/>
              <a:gd name="T18" fmla="*/ 2097 w 4922"/>
              <a:gd name="T19" fmla="*/ 0 h 3460"/>
              <a:gd name="T20" fmla="*/ 2097 w 4922"/>
              <a:gd name="T21" fmla="*/ 0 h 3460"/>
              <a:gd name="T22" fmla="*/ 1775 w 4922"/>
              <a:gd name="T23" fmla="*/ 360 h 3460"/>
              <a:gd name="T24" fmla="*/ 1775 w 4922"/>
              <a:gd name="T25" fmla="*/ 360 h 3460"/>
              <a:gd name="T26" fmla="*/ 1453 w 4922"/>
              <a:gd name="T27" fmla="*/ 720 h 3460"/>
              <a:gd name="T28" fmla="*/ 696 w 4922"/>
              <a:gd name="T29" fmla="*/ 720 h 3460"/>
              <a:gd name="T30" fmla="*/ 696 w 4922"/>
              <a:gd name="T31" fmla="*/ 720 h 3460"/>
              <a:gd name="T32" fmla="*/ 392 w 4922"/>
              <a:gd name="T33" fmla="*/ 482 h 3460"/>
              <a:gd name="T34" fmla="*/ 153 w 4922"/>
              <a:gd name="T35" fmla="*/ 721 h 3460"/>
              <a:gd name="T36" fmla="*/ 153 w 4922"/>
              <a:gd name="T37" fmla="*/ 721 h 3460"/>
              <a:gd name="T38" fmla="*/ 153 w 4922"/>
              <a:gd name="T39" fmla="*/ 1276 h 3460"/>
              <a:gd name="T40" fmla="*/ 2183 w 4922"/>
              <a:gd name="T41" fmla="*/ 3306 h 3460"/>
              <a:gd name="T42" fmla="*/ 2183 w 4922"/>
              <a:gd name="T43" fmla="*/ 3306 h 3460"/>
              <a:gd name="T44" fmla="*/ 2738 w 4922"/>
              <a:gd name="T45" fmla="*/ 3306 h 3460"/>
              <a:gd name="T46" fmla="*/ 4767 w 4922"/>
              <a:gd name="T47" fmla="*/ 1276 h 3460"/>
              <a:gd name="T48" fmla="*/ 4767 w 4922"/>
              <a:gd name="T49" fmla="*/ 1276 h 3460"/>
              <a:gd name="T50" fmla="*/ 4767 w 4922"/>
              <a:gd name="T51" fmla="*/ 721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60">
                <a:moveTo>
                  <a:pt x="4767" y="721"/>
                </a:moveTo>
                <a:lnTo>
                  <a:pt x="4528" y="482"/>
                </a:lnTo>
                <a:lnTo>
                  <a:pt x="4528" y="482"/>
                </a:lnTo>
                <a:cubicBezTo>
                  <a:pt x="4484" y="621"/>
                  <a:pt x="4365" y="720"/>
                  <a:pt x="4226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6" y="720"/>
                </a:lnTo>
                <a:lnTo>
                  <a:pt x="696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2"/>
                  <a:pt x="153" y="1276"/>
                </a:cubicBezTo>
                <a:lnTo>
                  <a:pt x="2183" y="3306"/>
                </a:lnTo>
                <a:lnTo>
                  <a:pt x="2183" y="3306"/>
                </a:lnTo>
                <a:cubicBezTo>
                  <a:pt x="2336" y="3459"/>
                  <a:pt x="2585" y="3459"/>
                  <a:pt x="2738" y="3306"/>
                </a:cubicBezTo>
                <a:lnTo>
                  <a:pt x="4767" y="1276"/>
                </a:lnTo>
                <a:lnTo>
                  <a:pt x="4767" y="1276"/>
                </a:lnTo>
                <a:cubicBezTo>
                  <a:pt x="4921" y="1122"/>
                  <a:pt x="4921" y="874"/>
                  <a:pt x="4767" y="72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9"/>
          <p:cNvSpPr>
            <a:spLocks noChangeArrowheads="1"/>
          </p:cNvSpPr>
          <p:nvPr/>
        </p:nvSpPr>
        <p:spPr bwMode="auto">
          <a:xfrm>
            <a:off x="5938751" y="8855197"/>
            <a:ext cx="5300529" cy="3728421"/>
          </a:xfrm>
          <a:custGeom>
            <a:avLst/>
            <a:gdLst>
              <a:gd name="T0" fmla="*/ 4767 w 4922"/>
              <a:gd name="T1" fmla="*/ 721 h 3460"/>
              <a:gd name="T2" fmla="*/ 4528 w 4922"/>
              <a:gd name="T3" fmla="*/ 482 h 3460"/>
              <a:gd name="T4" fmla="*/ 4528 w 4922"/>
              <a:gd name="T5" fmla="*/ 482 h 3460"/>
              <a:gd name="T6" fmla="*/ 4226 w 4922"/>
              <a:gd name="T7" fmla="*/ 720 h 3460"/>
              <a:gd name="T8" fmla="*/ 3468 w 4922"/>
              <a:gd name="T9" fmla="*/ 720 h 3460"/>
              <a:gd name="T10" fmla="*/ 3468 w 4922"/>
              <a:gd name="T11" fmla="*/ 720 h 3460"/>
              <a:gd name="T12" fmla="*/ 3146 w 4922"/>
              <a:gd name="T13" fmla="*/ 360 h 3460"/>
              <a:gd name="T14" fmla="*/ 3146 w 4922"/>
              <a:gd name="T15" fmla="*/ 360 h 3460"/>
              <a:gd name="T16" fmla="*/ 2824 w 4922"/>
              <a:gd name="T17" fmla="*/ 0 h 3460"/>
              <a:gd name="T18" fmla="*/ 2097 w 4922"/>
              <a:gd name="T19" fmla="*/ 0 h 3460"/>
              <a:gd name="T20" fmla="*/ 2097 w 4922"/>
              <a:gd name="T21" fmla="*/ 0 h 3460"/>
              <a:gd name="T22" fmla="*/ 1775 w 4922"/>
              <a:gd name="T23" fmla="*/ 360 h 3460"/>
              <a:gd name="T24" fmla="*/ 1775 w 4922"/>
              <a:gd name="T25" fmla="*/ 360 h 3460"/>
              <a:gd name="T26" fmla="*/ 1453 w 4922"/>
              <a:gd name="T27" fmla="*/ 720 h 3460"/>
              <a:gd name="T28" fmla="*/ 696 w 4922"/>
              <a:gd name="T29" fmla="*/ 720 h 3460"/>
              <a:gd name="T30" fmla="*/ 696 w 4922"/>
              <a:gd name="T31" fmla="*/ 720 h 3460"/>
              <a:gd name="T32" fmla="*/ 392 w 4922"/>
              <a:gd name="T33" fmla="*/ 482 h 3460"/>
              <a:gd name="T34" fmla="*/ 153 w 4922"/>
              <a:gd name="T35" fmla="*/ 721 h 3460"/>
              <a:gd name="T36" fmla="*/ 153 w 4922"/>
              <a:gd name="T37" fmla="*/ 721 h 3460"/>
              <a:gd name="T38" fmla="*/ 153 w 4922"/>
              <a:gd name="T39" fmla="*/ 1276 h 3460"/>
              <a:gd name="T40" fmla="*/ 2183 w 4922"/>
              <a:gd name="T41" fmla="*/ 3306 h 3460"/>
              <a:gd name="T42" fmla="*/ 2183 w 4922"/>
              <a:gd name="T43" fmla="*/ 3306 h 3460"/>
              <a:gd name="T44" fmla="*/ 2738 w 4922"/>
              <a:gd name="T45" fmla="*/ 3306 h 3460"/>
              <a:gd name="T46" fmla="*/ 4767 w 4922"/>
              <a:gd name="T47" fmla="*/ 1276 h 3460"/>
              <a:gd name="T48" fmla="*/ 4767 w 4922"/>
              <a:gd name="T49" fmla="*/ 1276 h 3460"/>
              <a:gd name="T50" fmla="*/ 4767 w 4922"/>
              <a:gd name="T51" fmla="*/ 721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2" h="3460">
                <a:moveTo>
                  <a:pt x="4767" y="721"/>
                </a:moveTo>
                <a:lnTo>
                  <a:pt x="4528" y="482"/>
                </a:lnTo>
                <a:lnTo>
                  <a:pt x="4528" y="482"/>
                </a:lnTo>
                <a:cubicBezTo>
                  <a:pt x="4484" y="621"/>
                  <a:pt x="4365" y="720"/>
                  <a:pt x="4226" y="720"/>
                </a:cubicBezTo>
                <a:lnTo>
                  <a:pt x="3468" y="720"/>
                </a:lnTo>
                <a:lnTo>
                  <a:pt x="3468" y="720"/>
                </a:lnTo>
                <a:cubicBezTo>
                  <a:pt x="3290" y="720"/>
                  <a:pt x="3146" y="559"/>
                  <a:pt x="3146" y="360"/>
                </a:cubicBezTo>
                <a:lnTo>
                  <a:pt x="3146" y="360"/>
                </a:lnTo>
                <a:cubicBezTo>
                  <a:pt x="3146" y="162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2"/>
                  <a:pt x="1775" y="360"/>
                </a:cubicBezTo>
                <a:lnTo>
                  <a:pt x="1775" y="360"/>
                </a:lnTo>
                <a:cubicBezTo>
                  <a:pt x="1775" y="559"/>
                  <a:pt x="1631" y="720"/>
                  <a:pt x="1453" y="720"/>
                </a:cubicBezTo>
                <a:lnTo>
                  <a:pt x="696" y="720"/>
                </a:lnTo>
                <a:lnTo>
                  <a:pt x="696" y="720"/>
                </a:lnTo>
                <a:cubicBezTo>
                  <a:pt x="556" y="720"/>
                  <a:pt x="437" y="621"/>
                  <a:pt x="392" y="482"/>
                </a:cubicBezTo>
                <a:lnTo>
                  <a:pt x="153" y="721"/>
                </a:lnTo>
                <a:lnTo>
                  <a:pt x="153" y="721"/>
                </a:lnTo>
                <a:cubicBezTo>
                  <a:pt x="0" y="874"/>
                  <a:pt x="0" y="1122"/>
                  <a:pt x="153" y="1276"/>
                </a:cubicBezTo>
                <a:lnTo>
                  <a:pt x="2183" y="3306"/>
                </a:lnTo>
                <a:lnTo>
                  <a:pt x="2183" y="3306"/>
                </a:lnTo>
                <a:cubicBezTo>
                  <a:pt x="2336" y="3459"/>
                  <a:pt x="2585" y="3459"/>
                  <a:pt x="2738" y="3306"/>
                </a:cubicBezTo>
                <a:lnTo>
                  <a:pt x="4767" y="1276"/>
                </a:lnTo>
                <a:lnTo>
                  <a:pt x="4767" y="1276"/>
                </a:lnTo>
                <a:cubicBezTo>
                  <a:pt x="4921" y="1122"/>
                  <a:pt x="4921" y="874"/>
                  <a:pt x="4767" y="721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0"/>
          <p:cNvSpPr>
            <a:spLocks noChangeArrowheads="1"/>
          </p:cNvSpPr>
          <p:nvPr/>
        </p:nvSpPr>
        <p:spPr bwMode="auto">
          <a:xfrm>
            <a:off x="6361462" y="7283089"/>
            <a:ext cx="4455104" cy="2351040"/>
          </a:xfrm>
          <a:custGeom>
            <a:avLst/>
            <a:gdLst>
              <a:gd name="T0" fmla="*/ 304 w 4137"/>
              <a:gd name="T1" fmla="*/ 2182 h 2183"/>
              <a:gd name="T2" fmla="*/ 1061 w 4137"/>
              <a:gd name="T3" fmla="*/ 2182 h 2183"/>
              <a:gd name="T4" fmla="*/ 1061 w 4137"/>
              <a:gd name="T5" fmla="*/ 2182 h 2183"/>
              <a:gd name="T6" fmla="*/ 1383 w 4137"/>
              <a:gd name="T7" fmla="*/ 1822 h 2183"/>
              <a:gd name="T8" fmla="*/ 1383 w 4137"/>
              <a:gd name="T9" fmla="*/ 1822 h 2183"/>
              <a:gd name="T10" fmla="*/ 1705 w 4137"/>
              <a:gd name="T11" fmla="*/ 1462 h 2183"/>
              <a:gd name="T12" fmla="*/ 2432 w 4137"/>
              <a:gd name="T13" fmla="*/ 1462 h 2183"/>
              <a:gd name="T14" fmla="*/ 2432 w 4137"/>
              <a:gd name="T15" fmla="*/ 1462 h 2183"/>
              <a:gd name="T16" fmla="*/ 2754 w 4137"/>
              <a:gd name="T17" fmla="*/ 1822 h 2183"/>
              <a:gd name="T18" fmla="*/ 2754 w 4137"/>
              <a:gd name="T19" fmla="*/ 1822 h 2183"/>
              <a:gd name="T20" fmla="*/ 3076 w 4137"/>
              <a:gd name="T21" fmla="*/ 2182 h 2183"/>
              <a:gd name="T22" fmla="*/ 3834 w 4137"/>
              <a:gd name="T23" fmla="*/ 2182 h 2183"/>
              <a:gd name="T24" fmla="*/ 3834 w 4137"/>
              <a:gd name="T25" fmla="*/ 2182 h 2183"/>
              <a:gd name="T26" fmla="*/ 4136 w 4137"/>
              <a:gd name="T27" fmla="*/ 1944 h 2183"/>
              <a:gd name="T28" fmla="*/ 2346 w 4137"/>
              <a:gd name="T29" fmla="*/ 153 h 2183"/>
              <a:gd name="T30" fmla="*/ 2346 w 4137"/>
              <a:gd name="T31" fmla="*/ 153 h 2183"/>
              <a:gd name="T32" fmla="*/ 1791 w 4137"/>
              <a:gd name="T33" fmla="*/ 153 h 2183"/>
              <a:gd name="T34" fmla="*/ 0 w 4137"/>
              <a:gd name="T35" fmla="*/ 1944 h 2183"/>
              <a:gd name="T36" fmla="*/ 0 w 4137"/>
              <a:gd name="T37" fmla="*/ 1944 h 2183"/>
              <a:gd name="T38" fmla="*/ 304 w 4137"/>
              <a:gd name="T39" fmla="*/ 2182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7" h="2183">
                <a:moveTo>
                  <a:pt x="304" y="2182"/>
                </a:moveTo>
                <a:lnTo>
                  <a:pt x="1061" y="2182"/>
                </a:lnTo>
                <a:lnTo>
                  <a:pt x="1061" y="2182"/>
                </a:lnTo>
                <a:cubicBezTo>
                  <a:pt x="1239" y="2182"/>
                  <a:pt x="1383" y="2021"/>
                  <a:pt x="1383" y="1822"/>
                </a:cubicBezTo>
                <a:lnTo>
                  <a:pt x="1383" y="1822"/>
                </a:lnTo>
                <a:cubicBezTo>
                  <a:pt x="1383" y="1624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4"/>
                  <a:pt x="2754" y="1822"/>
                </a:cubicBezTo>
                <a:lnTo>
                  <a:pt x="2754" y="1822"/>
                </a:lnTo>
                <a:cubicBezTo>
                  <a:pt x="2754" y="2021"/>
                  <a:pt x="2898" y="2182"/>
                  <a:pt x="3076" y="2182"/>
                </a:cubicBezTo>
                <a:lnTo>
                  <a:pt x="3834" y="2182"/>
                </a:lnTo>
                <a:lnTo>
                  <a:pt x="3834" y="2182"/>
                </a:lnTo>
                <a:cubicBezTo>
                  <a:pt x="3973" y="2182"/>
                  <a:pt x="4092" y="2083"/>
                  <a:pt x="4136" y="1944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3" y="0"/>
                  <a:pt x="1944" y="0"/>
                  <a:pt x="1791" y="153"/>
                </a:cubicBezTo>
                <a:lnTo>
                  <a:pt x="0" y="1944"/>
                </a:lnTo>
                <a:lnTo>
                  <a:pt x="0" y="1944"/>
                </a:lnTo>
                <a:cubicBezTo>
                  <a:pt x="45" y="2083"/>
                  <a:pt x="164" y="2182"/>
                  <a:pt x="304" y="218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2"/>
          <p:cNvSpPr>
            <a:spLocks noChangeArrowheads="1"/>
          </p:cNvSpPr>
          <p:nvPr/>
        </p:nvSpPr>
        <p:spPr bwMode="auto">
          <a:xfrm>
            <a:off x="8854992" y="5853464"/>
            <a:ext cx="5300529" cy="3723669"/>
          </a:xfrm>
          <a:custGeom>
            <a:avLst/>
            <a:gdLst>
              <a:gd name="T0" fmla="*/ 4767 w 4921"/>
              <a:gd name="T1" fmla="*/ 720 h 3458"/>
              <a:gd name="T2" fmla="*/ 4527 w 4921"/>
              <a:gd name="T3" fmla="*/ 481 h 3458"/>
              <a:gd name="T4" fmla="*/ 4527 w 4921"/>
              <a:gd name="T5" fmla="*/ 481 h 3458"/>
              <a:gd name="T6" fmla="*/ 4224 w 4921"/>
              <a:gd name="T7" fmla="*/ 719 h 3458"/>
              <a:gd name="T8" fmla="*/ 3467 w 4921"/>
              <a:gd name="T9" fmla="*/ 719 h 3458"/>
              <a:gd name="T10" fmla="*/ 3467 w 4921"/>
              <a:gd name="T11" fmla="*/ 719 h 3458"/>
              <a:gd name="T12" fmla="*/ 3146 w 4921"/>
              <a:gd name="T13" fmla="*/ 360 h 3458"/>
              <a:gd name="T14" fmla="*/ 3146 w 4921"/>
              <a:gd name="T15" fmla="*/ 360 h 3458"/>
              <a:gd name="T16" fmla="*/ 2824 w 4921"/>
              <a:gd name="T17" fmla="*/ 0 h 3458"/>
              <a:gd name="T18" fmla="*/ 2097 w 4921"/>
              <a:gd name="T19" fmla="*/ 0 h 3458"/>
              <a:gd name="T20" fmla="*/ 2097 w 4921"/>
              <a:gd name="T21" fmla="*/ 0 h 3458"/>
              <a:gd name="T22" fmla="*/ 1775 w 4921"/>
              <a:gd name="T23" fmla="*/ 360 h 3458"/>
              <a:gd name="T24" fmla="*/ 1775 w 4921"/>
              <a:gd name="T25" fmla="*/ 360 h 3458"/>
              <a:gd name="T26" fmla="*/ 1453 w 4921"/>
              <a:gd name="T27" fmla="*/ 719 h 3458"/>
              <a:gd name="T28" fmla="*/ 695 w 4921"/>
              <a:gd name="T29" fmla="*/ 719 h 3458"/>
              <a:gd name="T30" fmla="*/ 695 w 4921"/>
              <a:gd name="T31" fmla="*/ 719 h 3458"/>
              <a:gd name="T32" fmla="*/ 392 w 4921"/>
              <a:gd name="T33" fmla="*/ 481 h 3458"/>
              <a:gd name="T34" fmla="*/ 153 w 4921"/>
              <a:gd name="T35" fmla="*/ 720 h 3458"/>
              <a:gd name="T36" fmla="*/ 153 w 4921"/>
              <a:gd name="T37" fmla="*/ 720 h 3458"/>
              <a:gd name="T38" fmla="*/ 153 w 4921"/>
              <a:gd name="T39" fmla="*/ 1274 h 3458"/>
              <a:gd name="T40" fmla="*/ 2183 w 4921"/>
              <a:gd name="T41" fmla="*/ 3304 h 3458"/>
              <a:gd name="T42" fmla="*/ 2183 w 4921"/>
              <a:gd name="T43" fmla="*/ 3304 h 3458"/>
              <a:gd name="T44" fmla="*/ 2738 w 4921"/>
              <a:gd name="T45" fmla="*/ 3304 h 3458"/>
              <a:gd name="T46" fmla="*/ 4767 w 4921"/>
              <a:gd name="T47" fmla="*/ 1274 h 3458"/>
              <a:gd name="T48" fmla="*/ 4767 w 4921"/>
              <a:gd name="T49" fmla="*/ 1274 h 3458"/>
              <a:gd name="T50" fmla="*/ 4767 w 4921"/>
              <a:gd name="T51" fmla="*/ 720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1" h="3458">
                <a:moveTo>
                  <a:pt x="4767" y="720"/>
                </a:moveTo>
                <a:lnTo>
                  <a:pt x="4527" y="481"/>
                </a:lnTo>
                <a:lnTo>
                  <a:pt x="4527" y="481"/>
                </a:lnTo>
                <a:cubicBezTo>
                  <a:pt x="4483" y="620"/>
                  <a:pt x="4364" y="719"/>
                  <a:pt x="4224" y="719"/>
                </a:cubicBezTo>
                <a:lnTo>
                  <a:pt x="3467" y="719"/>
                </a:lnTo>
                <a:lnTo>
                  <a:pt x="3467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5" y="719"/>
                </a:lnTo>
                <a:lnTo>
                  <a:pt x="695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1"/>
                  <a:pt x="153" y="1274"/>
                </a:cubicBezTo>
                <a:lnTo>
                  <a:pt x="2183" y="3304"/>
                </a:lnTo>
                <a:lnTo>
                  <a:pt x="2183" y="3304"/>
                </a:lnTo>
                <a:cubicBezTo>
                  <a:pt x="2336" y="3457"/>
                  <a:pt x="2584" y="3457"/>
                  <a:pt x="2738" y="3304"/>
                </a:cubicBezTo>
                <a:lnTo>
                  <a:pt x="4767" y="1274"/>
                </a:lnTo>
                <a:lnTo>
                  <a:pt x="4767" y="1274"/>
                </a:lnTo>
                <a:cubicBezTo>
                  <a:pt x="4920" y="1121"/>
                  <a:pt x="4920" y="873"/>
                  <a:pt x="4767" y="72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3"/>
          <p:cNvSpPr>
            <a:spLocks noChangeArrowheads="1"/>
          </p:cNvSpPr>
          <p:nvPr/>
        </p:nvSpPr>
        <p:spPr bwMode="auto">
          <a:xfrm>
            <a:off x="8854992" y="5853464"/>
            <a:ext cx="5300529" cy="3723669"/>
          </a:xfrm>
          <a:custGeom>
            <a:avLst/>
            <a:gdLst>
              <a:gd name="T0" fmla="*/ 4767 w 4921"/>
              <a:gd name="T1" fmla="*/ 720 h 3458"/>
              <a:gd name="T2" fmla="*/ 4527 w 4921"/>
              <a:gd name="T3" fmla="*/ 481 h 3458"/>
              <a:gd name="T4" fmla="*/ 4527 w 4921"/>
              <a:gd name="T5" fmla="*/ 481 h 3458"/>
              <a:gd name="T6" fmla="*/ 4224 w 4921"/>
              <a:gd name="T7" fmla="*/ 719 h 3458"/>
              <a:gd name="T8" fmla="*/ 3467 w 4921"/>
              <a:gd name="T9" fmla="*/ 719 h 3458"/>
              <a:gd name="T10" fmla="*/ 3467 w 4921"/>
              <a:gd name="T11" fmla="*/ 719 h 3458"/>
              <a:gd name="T12" fmla="*/ 3146 w 4921"/>
              <a:gd name="T13" fmla="*/ 360 h 3458"/>
              <a:gd name="T14" fmla="*/ 3146 w 4921"/>
              <a:gd name="T15" fmla="*/ 360 h 3458"/>
              <a:gd name="T16" fmla="*/ 2824 w 4921"/>
              <a:gd name="T17" fmla="*/ 0 h 3458"/>
              <a:gd name="T18" fmla="*/ 2097 w 4921"/>
              <a:gd name="T19" fmla="*/ 0 h 3458"/>
              <a:gd name="T20" fmla="*/ 2097 w 4921"/>
              <a:gd name="T21" fmla="*/ 0 h 3458"/>
              <a:gd name="T22" fmla="*/ 1775 w 4921"/>
              <a:gd name="T23" fmla="*/ 360 h 3458"/>
              <a:gd name="T24" fmla="*/ 1775 w 4921"/>
              <a:gd name="T25" fmla="*/ 360 h 3458"/>
              <a:gd name="T26" fmla="*/ 1453 w 4921"/>
              <a:gd name="T27" fmla="*/ 719 h 3458"/>
              <a:gd name="T28" fmla="*/ 695 w 4921"/>
              <a:gd name="T29" fmla="*/ 719 h 3458"/>
              <a:gd name="T30" fmla="*/ 695 w 4921"/>
              <a:gd name="T31" fmla="*/ 719 h 3458"/>
              <a:gd name="T32" fmla="*/ 392 w 4921"/>
              <a:gd name="T33" fmla="*/ 481 h 3458"/>
              <a:gd name="T34" fmla="*/ 153 w 4921"/>
              <a:gd name="T35" fmla="*/ 720 h 3458"/>
              <a:gd name="T36" fmla="*/ 153 w 4921"/>
              <a:gd name="T37" fmla="*/ 720 h 3458"/>
              <a:gd name="T38" fmla="*/ 153 w 4921"/>
              <a:gd name="T39" fmla="*/ 1274 h 3458"/>
              <a:gd name="T40" fmla="*/ 2183 w 4921"/>
              <a:gd name="T41" fmla="*/ 3304 h 3458"/>
              <a:gd name="T42" fmla="*/ 2183 w 4921"/>
              <a:gd name="T43" fmla="*/ 3304 h 3458"/>
              <a:gd name="T44" fmla="*/ 2738 w 4921"/>
              <a:gd name="T45" fmla="*/ 3304 h 3458"/>
              <a:gd name="T46" fmla="*/ 4767 w 4921"/>
              <a:gd name="T47" fmla="*/ 1274 h 3458"/>
              <a:gd name="T48" fmla="*/ 4767 w 4921"/>
              <a:gd name="T49" fmla="*/ 1274 h 3458"/>
              <a:gd name="T50" fmla="*/ 4767 w 4921"/>
              <a:gd name="T51" fmla="*/ 720 h 3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921" h="3458">
                <a:moveTo>
                  <a:pt x="4767" y="720"/>
                </a:moveTo>
                <a:lnTo>
                  <a:pt x="4527" y="481"/>
                </a:lnTo>
                <a:lnTo>
                  <a:pt x="4527" y="481"/>
                </a:lnTo>
                <a:cubicBezTo>
                  <a:pt x="4483" y="620"/>
                  <a:pt x="4364" y="719"/>
                  <a:pt x="4224" y="719"/>
                </a:cubicBezTo>
                <a:lnTo>
                  <a:pt x="3467" y="719"/>
                </a:lnTo>
                <a:lnTo>
                  <a:pt x="3467" y="719"/>
                </a:lnTo>
                <a:cubicBezTo>
                  <a:pt x="3290" y="719"/>
                  <a:pt x="3146" y="558"/>
                  <a:pt x="3146" y="360"/>
                </a:cubicBezTo>
                <a:lnTo>
                  <a:pt x="3146" y="360"/>
                </a:lnTo>
                <a:cubicBezTo>
                  <a:pt x="3146" y="161"/>
                  <a:pt x="3002" y="0"/>
                  <a:pt x="2824" y="0"/>
                </a:cubicBezTo>
                <a:lnTo>
                  <a:pt x="2097" y="0"/>
                </a:lnTo>
                <a:lnTo>
                  <a:pt x="2097" y="0"/>
                </a:lnTo>
                <a:cubicBezTo>
                  <a:pt x="1919" y="0"/>
                  <a:pt x="1775" y="161"/>
                  <a:pt x="1775" y="360"/>
                </a:cubicBezTo>
                <a:lnTo>
                  <a:pt x="1775" y="360"/>
                </a:lnTo>
                <a:cubicBezTo>
                  <a:pt x="1775" y="558"/>
                  <a:pt x="1631" y="719"/>
                  <a:pt x="1453" y="719"/>
                </a:cubicBezTo>
                <a:lnTo>
                  <a:pt x="695" y="719"/>
                </a:lnTo>
                <a:lnTo>
                  <a:pt x="695" y="719"/>
                </a:lnTo>
                <a:cubicBezTo>
                  <a:pt x="556" y="719"/>
                  <a:pt x="437" y="620"/>
                  <a:pt x="392" y="481"/>
                </a:cubicBezTo>
                <a:lnTo>
                  <a:pt x="153" y="720"/>
                </a:lnTo>
                <a:lnTo>
                  <a:pt x="153" y="720"/>
                </a:lnTo>
                <a:cubicBezTo>
                  <a:pt x="0" y="873"/>
                  <a:pt x="0" y="1121"/>
                  <a:pt x="153" y="1274"/>
                </a:cubicBezTo>
                <a:lnTo>
                  <a:pt x="2183" y="3304"/>
                </a:lnTo>
                <a:lnTo>
                  <a:pt x="2183" y="3304"/>
                </a:lnTo>
                <a:cubicBezTo>
                  <a:pt x="2336" y="3457"/>
                  <a:pt x="2584" y="3457"/>
                  <a:pt x="2738" y="3304"/>
                </a:cubicBezTo>
                <a:lnTo>
                  <a:pt x="4767" y="1274"/>
                </a:lnTo>
                <a:lnTo>
                  <a:pt x="4767" y="1274"/>
                </a:lnTo>
                <a:cubicBezTo>
                  <a:pt x="4920" y="1121"/>
                  <a:pt x="4920" y="873"/>
                  <a:pt x="4767" y="720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4"/>
          <p:cNvSpPr>
            <a:spLocks noChangeArrowheads="1"/>
          </p:cNvSpPr>
          <p:nvPr/>
        </p:nvSpPr>
        <p:spPr bwMode="auto">
          <a:xfrm>
            <a:off x="9277703" y="4281355"/>
            <a:ext cx="4455104" cy="2351040"/>
          </a:xfrm>
          <a:custGeom>
            <a:avLst/>
            <a:gdLst>
              <a:gd name="T0" fmla="*/ 303 w 4136"/>
              <a:gd name="T1" fmla="*/ 2181 h 2182"/>
              <a:gd name="T2" fmla="*/ 1061 w 4136"/>
              <a:gd name="T3" fmla="*/ 2181 h 2182"/>
              <a:gd name="T4" fmla="*/ 1061 w 4136"/>
              <a:gd name="T5" fmla="*/ 2181 h 2182"/>
              <a:gd name="T6" fmla="*/ 1383 w 4136"/>
              <a:gd name="T7" fmla="*/ 1822 h 2182"/>
              <a:gd name="T8" fmla="*/ 1383 w 4136"/>
              <a:gd name="T9" fmla="*/ 1822 h 2182"/>
              <a:gd name="T10" fmla="*/ 1705 w 4136"/>
              <a:gd name="T11" fmla="*/ 1462 h 2182"/>
              <a:gd name="T12" fmla="*/ 2432 w 4136"/>
              <a:gd name="T13" fmla="*/ 1462 h 2182"/>
              <a:gd name="T14" fmla="*/ 2432 w 4136"/>
              <a:gd name="T15" fmla="*/ 1462 h 2182"/>
              <a:gd name="T16" fmla="*/ 2754 w 4136"/>
              <a:gd name="T17" fmla="*/ 1822 h 2182"/>
              <a:gd name="T18" fmla="*/ 2754 w 4136"/>
              <a:gd name="T19" fmla="*/ 1822 h 2182"/>
              <a:gd name="T20" fmla="*/ 3075 w 4136"/>
              <a:gd name="T21" fmla="*/ 2181 h 2182"/>
              <a:gd name="T22" fmla="*/ 3832 w 4136"/>
              <a:gd name="T23" fmla="*/ 2181 h 2182"/>
              <a:gd name="T24" fmla="*/ 3832 w 4136"/>
              <a:gd name="T25" fmla="*/ 2181 h 2182"/>
              <a:gd name="T26" fmla="*/ 4135 w 4136"/>
              <a:gd name="T27" fmla="*/ 1943 h 2182"/>
              <a:gd name="T28" fmla="*/ 2346 w 4136"/>
              <a:gd name="T29" fmla="*/ 153 h 2182"/>
              <a:gd name="T30" fmla="*/ 2346 w 4136"/>
              <a:gd name="T31" fmla="*/ 153 h 2182"/>
              <a:gd name="T32" fmla="*/ 1791 w 4136"/>
              <a:gd name="T33" fmla="*/ 153 h 2182"/>
              <a:gd name="T34" fmla="*/ 0 w 4136"/>
              <a:gd name="T35" fmla="*/ 1943 h 2182"/>
              <a:gd name="T36" fmla="*/ 0 w 4136"/>
              <a:gd name="T37" fmla="*/ 1943 h 2182"/>
              <a:gd name="T38" fmla="*/ 303 w 4136"/>
              <a:gd name="T39" fmla="*/ 2181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36" h="2182">
                <a:moveTo>
                  <a:pt x="303" y="2181"/>
                </a:moveTo>
                <a:lnTo>
                  <a:pt x="1061" y="2181"/>
                </a:lnTo>
                <a:lnTo>
                  <a:pt x="1061" y="2181"/>
                </a:lnTo>
                <a:cubicBezTo>
                  <a:pt x="1239" y="2181"/>
                  <a:pt x="1383" y="2020"/>
                  <a:pt x="1383" y="1822"/>
                </a:cubicBezTo>
                <a:lnTo>
                  <a:pt x="1383" y="1822"/>
                </a:lnTo>
                <a:cubicBezTo>
                  <a:pt x="1383" y="1623"/>
                  <a:pt x="1527" y="1462"/>
                  <a:pt x="1705" y="1462"/>
                </a:cubicBezTo>
                <a:lnTo>
                  <a:pt x="2432" y="1462"/>
                </a:lnTo>
                <a:lnTo>
                  <a:pt x="2432" y="1462"/>
                </a:lnTo>
                <a:cubicBezTo>
                  <a:pt x="2610" y="1462"/>
                  <a:pt x="2754" y="1623"/>
                  <a:pt x="2754" y="1822"/>
                </a:cubicBezTo>
                <a:lnTo>
                  <a:pt x="2754" y="1822"/>
                </a:lnTo>
                <a:cubicBezTo>
                  <a:pt x="2754" y="2020"/>
                  <a:pt x="2898" y="2181"/>
                  <a:pt x="3075" y="2181"/>
                </a:cubicBezTo>
                <a:lnTo>
                  <a:pt x="3832" y="2181"/>
                </a:lnTo>
                <a:lnTo>
                  <a:pt x="3832" y="2181"/>
                </a:lnTo>
                <a:cubicBezTo>
                  <a:pt x="3972" y="2181"/>
                  <a:pt x="4091" y="2082"/>
                  <a:pt x="4135" y="1943"/>
                </a:cubicBezTo>
                <a:lnTo>
                  <a:pt x="2346" y="153"/>
                </a:lnTo>
                <a:lnTo>
                  <a:pt x="2346" y="153"/>
                </a:lnTo>
                <a:cubicBezTo>
                  <a:pt x="2192" y="0"/>
                  <a:pt x="1944" y="0"/>
                  <a:pt x="1791" y="153"/>
                </a:cubicBezTo>
                <a:lnTo>
                  <a:pt x="0" y="1943"/>
                </a:lnTo>
                <a:lnTo>
                  <a:pt x="0" y="1943"/>
                </a:lnTo>
                <a:cubicBezTo>
                  <a:pt x="45" y="2082"/>
                  <a:pt x="164" y="2181"/>
                  <a:pt x="303" y="218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74"/>
          <p:cNvSpPr>
            <a:spLocks noChangeArrowheads="1"/>
          </p:cNvSpPr>
          <p:nvPr/>
        </p:nvSpPr>
        <p:spPr bwMode="auto">
          <a:xfrm>
            <a:off x="8185300" y="1835321"/>
            <a:ext cx="802680" cy="498707"/>
          </a:xfrm>
          <a:custGeom>
            <a:avLst/>
            <a:gdLst>
              <a:gd name="T0" fmla="*/ 46 w 747"/>
              <a:gd name="T1" fmla="*/ 231 h 463"/>
              <a:gd name="T2" fmla="*/ 46 w 747"/>
              <a:gd name="T3" fmla="*/ 231 h 463"/>
              <a:gd name="T4" fmla="*/ 373 w 747"/>
              <a:gd name="T5" fmla="*/ 423 h 463"/>
              <a:gd name="T6" fmla="*/ 373 w 747"/>
              <a:gd name="T7" fmla="*/ 423 h 463"/>
              <a:gd name="T8" fmla="*/ 377 w 747"/>
              <a:gd name="T9" fmla="*/ 423 h 463"/>
              <a:gd name="T10" fmla="*/ 377 w 747"/>
              <a:gd name="T11" fmla="*/ 423 h 463"/>
              <a:gd name="T12" fmla="*/ 599 w 747"/>
              <a:gd name="T13" fmla="*/ 338 h 463"/>
              <a:gd name="T14" fmla="*/ 599 w 747"/>
              <a:gd name="T15" fmla="*/ 338 h 463"/>
              <a:gd name="T16" fmla="*/ 701 w 747"/>
              <a:gd name="T17" fmla="*/ 232 h 463"/>
              <a:gd name="T18" fmla="*/ 701 w 747"/>
              <a:gd name="T19" fmla="*/ 232 h 463"/>
              <a:gd name="T20" fmla="*/ 373 w 747"/>
              <a:gd name="T21" fmla="*/ 40 h 463"/>
              <a:gd name="T22" fmla="*/ 373 w 747"/>
              <a:gd name="T23" fmla="*/ 40 h 463"/>
              <a:gd name="T24" fmla="*/ 370 w 747"/>
              <a:gd name="T25" fmla="*/ 40 h 463"/>
              <a:gd name="T26" fmla="*/ 370 w 747"/>
              <a:gd name="T27" fmla="*/ 40 h 463"/>
              <a:gd name="T28" fmla="*/ 148 w 747"/>
              <a:gd name="T29" fmla="*/ 125 h 463"/>
              <a:gd name="T30" fmla="*/ 148 w 747"/>
              <a:gd name="T31" fmla="*/ 125 h 463"/>
              <a:gd name="T32" fmla="*/ 46 w 747"/>
              <a:gd name="T33" fmla="*/ 231 h 463"/>
              <a:gd name="T34" fmla="*/ 373 w 747"/>
              <a:gd name="T35" fmla="*/ 462 h 463"/>
              <a:gd name="T36" fmla="*/ 373 w 747"/>
              <a:gd name="T37" fmla="*/ 462 h 463"/>
              <a:gd name="T38" fmla="*/ 125 w 747"/>
              <a:gd name="T39" fmla="*/ 370 h 463"/>
              <a:gd name="T40" fmla="*/ 125 w 747"/>
              <a:gd name="T41" fmla="*/ 370 h 463"/>
              <a:gd name="T42" fmla="*/ 7 w 747"/>
              <a:gd name="T43" fmla="*/ 246 h 463"/>
              <a:gd name="T44" fmla="*/ 7 w 747"/>
              <a:gd name="T45" fmla="*/ 246 h 463"/>
              <a:gd name="T46" fmla="*/ 4 w 747"/>
              <a:gd name="T47" fmla="*/ 240 h 463"/>
              <a:gd name="T48" fmla="*/ 4 w 747"/>
              <a:gd name="T49" fmla="*/ 240 h 463"/>
              <a:gd name="T50" fmla="*/ 5 w 747"/>
              <a:gd name="T51" fmla="*/ 220 h 463"/>
              <a:gd name="T52" fmla="*/ 5 w 747"/>
              <a:gd name="T53" fmla="*/ 220 h 463"/>
              <a:gd name="T54" fmla="*/ 123 w 747"/>
              <a:gd name="T55" fmla="*/ 95 h 463"/>
              <a:gd name="T56" fmla="*/ 123 w 747"/>
              <a:gd name="T57" fmla="*/ 95 h 463"/>
              <a:gd name="T58" fmla="*/ 369 w 747"/>
              <a:gd name="T59" fmla="*/ 0 h 463"/>
              <a:gd name="T60" fmla="*/ 369 w 747"/>
              <a:gd name="T61" fmla="*/ 0 h 463"/>
              <a:gd name="T62" fmla="*/ 621 w 747"/>
              <a:gd name="T63" fmla="*/ 93 h 463"/>
              <a:gd name="T64" fmla="*/ 621 w 747"/>
              <a:gd name="T65" fmla="*/ 93 h 463"/>
              <a:gd name="T66" fmla="*/ 739 w 747"/>
              <a:gd name="T67" fmla="*/ 218 h 463"/>
              <a:gd name="T68" fmla="*/ 739 w 747"/>
              <a:gd name="T69" fmla="*/ 218 h 463"/>
              <a:gd name="T70" fmla="*/ 743 w 747"/>
              <a:gd name="T71" fmla="*/ 223 h 463"/>
              <a:gd name="T72" fmla="*/ 743 w 747"/>
              <a:gd name="T73" fmla="*/ 223 h 463"/>
              <a:gd name="T74" fmla="*/ 742 w 747"/>
              <a:gd name="T75" fmla="*/ 243 h 463"/>
              <a:gd name="T76" fmla="*/ 742 w 747"/>
              <a:gd name="T77" fmla="*/ 243 h 463"/>
              <a:gd name="T78" fmla="*/ 624 w 747"/>
              <a:gd name="T79" fmla="*/ 368 h 463"/>
              <a:gd name="T80" fmla="*/ 624 w 747"/>
              <a:gd name="T81" fmla="*/ 368 h 463"/>
              <a:gd name="T82" fmla="*/ 378 w 747"/>
              <a:gd name="T83" fmla="*/ 462 h 463"/>
              <a:gd name="T84" fmla="*/ 378 w 747"/>
              <a:gd name="T85" fmla="*/ 462 h 463"/>
              <a:gd name="T86" fmla="*/ 373 w 747"/>
              <a:gd name="T87" fmla="*/ 46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7" h="463">
                <a:moveTo>
                  <a:pt x="46" y="231"/>
                </a:moveTo>
                <a:lnTo>
                  <a:pt x="46" y="231"/>
                </a:lnTo>
                <a:cubicBezTo>
                  <a:pt x="95" y="297"/>
                  <a:pt x="211" y="423"/>
                  <a:pt x="373" y="423"/>
                </a:cubicBezTo>
                <a:lnTo>
                  <a:pt x="373" y="423"/>
                </a:lnTo>
                <a:cubicBezTo>
                  <a:pt x="375" y="423"/>
                  <a:pt x="376" y="423"/>
                  <a:pt x="377" y="423"/>
                </a:cubicBezTo>
                <a:lnTo>
                  <a:pt x="377" y="423"/>
                </a:lnTo>
                <a:cubicBezTo>
                  <a:pt x="454" y="423"/>
                  <a:pt x="528" y="394"/>
                  <a:pt x="599" y="338"/>
                </a:cubicBezTo>
                <a:lnTo>
                  <a:pt x="599" y="338"/>
                </a:lnTo>
                <a:cubicBezTo>
                  <a:pt x="636" y="309"/>
                  <a:pt x="671" y="272"/>
                  <a:pt x="701" y="232"/>
                </a:cubicBezTo>
                <a:lnTo>
                  <a:pt x="701" y="232"/>
                </a:lnTo>
                <a:cubicBezTo>
                  <a:pt x="652" y="166"/>
                  <a:pt x="535" y="40"/>
                  <a:pt x="373" y="40"/>
                </a:cubicBezTo>
                <a:lnTo>
                  <a:pt x="373" y="40"/>
                </a:lnTo>
                <a:cubicBezTo>
                  <a:pt x="372" y="40"/>
                  <a:pt x="371" y="40"/>
                  <a:pt x="370" y="40"/>
                </a:cubicBezTo>
                <a:lnTo>
                  <a:pt x="370" y="40"/>
                </a:lnTo>
                <a:cubicBezTo>
                  <a:pt x="293" y="41"/>
                  <a:pt x="218" y="69"/>
                  <a:pt x="148" y="125"/>
                </a:cubicBezTo>
                <a:lnTo>
                  <a:pt x="148" y="125"/>
                </a:lnTo>
                <a:cubicBezTo>
                  <a:pt x="111" y="155"/>
                  <a:pt x="76" y="191"/>
                  <a:pt x="46" y="231"/>
                </a:cubicBezTo>
                <a:close/>
                <a:moveTo>
                  <a:pt x="373" y="462"/>
                </a:moveTo>
                <a:lnTo>
                  <a:pt x="373" y="462"/>
                </a:lnTo>
                <a:cubicBezTo>
                  <a:pt x="287" y="462"/>
                  <a:pt x="204" y="431"/>
                  <a:pt x="125" y="370"/>
                </a:cubicBezTo>
                <a:lnTo>
                  <a:pt x="125" y="370"/>
                </a:lnTo>
                <a:cubicBezTo>
                  <a:pt x="82" y="336"/>
                  <a:pt x="41" y="293"/>
                  <a:pt x="7" y="246"/>
                </a:cubicBezTo>
                <a:lnTo>
                  <a:pt x="7" y="246"/>
                </a:lnTo>
                <a:cubicBezTo>
                  <a:pt x="6" y="245"/>
                  <a:pt x="5" y="243"/>
                  <a:pt x="4" y="240"/>
                </a:cubicBezTo>
                <a:lnTo>
                  <a:pt x="4" y="240"/>
                </a:lnTo>
                <a:cubicBezTo>
                  <a:pt x="0" y="234"/>
                  <a:pt x="0" y="226"/>
                  <a:pt x="5" y="220"/>
                </a:cubicBezTo>
                <a:lnTo>
                  <a:pt x="5" y="220"/>
                </a:lnTo>
                <a:cubicBezTo>
                  <a:pt x="40" y="172"/>
                  <a:pt x="80" y="129"/>
                  <a:pt x="123" y="95"/>
                </a:cubicBezTo>
                <a:lnTo>
                  <a:pt x="123" y="95"/>
                </a:lnTo>
                <a:cubicBezTo>
                  <a:pt x="201" y="34"/>
                  <a:pt x="284" y="2"/>
                  <a:pt x="369" y="0"/>
                </a:cubicBezTo>
                <a:lnTo>
                  <a:pt x="369" y="0"/>
                </a:lnTo>
                <a:cubicBezTo>
                  <a:pt x="457" y="0"/>
                  <a:pt x="542" y="31"/>
                  <a:pt x="621" y="93"/>
                </a:cubicBezTo>
                <a:lnTo>
                  <a:pt x="621" y="93"/>
                </a:lnTo>
                <a:cubicBezTo>
                  <a:pt x="664" y="127"/>
                  <a:pt x="705" y="170"/>
                  <a:pt x="739" y="218"/>
                </a:cubicBezTo>
                <a:lnTo>
                  <a:pt x="739" y="218"/>
                </a:lnTo>
                <a:cubicBezTo>
                  <a:pt x="741" y="219"/>
                  <a:pt x="742" y="221"/>
                  <a:pt x="743" y="223"/>
                </a:cubicBezTo>
                <a:lnTo>
                  <a:pt x="743" y="223"/>
                </a:lnTo>
                <a:cubicBezTo>
                  <a:pt x="746" y="229"/>
                  <a:pt x="746" y="237"/>
                  <a:pt x="742" y="243"/>
                </a:cubicBezTo>
                <a:lnTo>
                  <a:pt x="742" y="243"/>
                </a:lnTo>
                <a:cubicBezTo>
                  <a:pt x="707" y="291"/>
                  <a:pt x="666" y="334"/>
                  <a:pt x="624" y="368"/>
                </a:cubicBezTo>
                <a:lnTo>
                  <a:pt x="624" y="368"/>
                </a:lnTo>
                <a:cubicBezTo>
                  <a:pt x="546" y="430"/>
                  <a:pt x="463" y="462"/>
                  <a:pt x="378" y="462"/>
                </a:cubicBezTo>
                <a:lnTo>
                  <a:pt x="378" y="462"/>
                </a:lnTo>
                <a:cubicBezTo>
                  <a:pt x="376" y="462"/>
                  <a:pt x="375" y="462"/>
                  <a:pt x="373" y="4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75"/>
          <p:cNvSpPr>
            <a:spLocks noChangeArrowheads="1"/>
          </p:cNvSpPr>
          <p:nvPr/>
        </p:nvSpPr>
        <p:spPr bwMode="auto">
          <a:xfrm>
            <a:off x="8422779" y="1920813"/>
            <a:ext cx="332470" cy="332470"/>
          </a:xfrm>
          <a:custGeom>
            <a:avLst/>
            <a:gdLst>
              <a:gd name="T0" fmla="*/ 153 w 307"/>
              <a:gd name="T1" fmla="*/ 39 h 308"/>
              <a:gd name="T2" fmla="*/ 153 w 307"/>
              <a:gd name="T3" fmla="*/ 39 h 308"/>
              <a:gd name="T4" fmla="*/ 39 w 307"/>
              <a:gd name="T5" fmla="*/ 154 h 308"/>
              <a:gd name="T6" fmla="*/ 39 w 307"/>
              <a:gd name="T7" fmla="*/ 154 h 308"/>
              <a:gd name="T8" fmla="*/ 153 w 307"/>
              <a:gd name="T9" fmla="*/ 267 h 308"/>
              <a:gd name="T10" fmla="*/ 153 w 307"/>
              <a:gd name="T11" fmla="*/ 267 h 308"/>
              <a:gd name="T12" fmla="*/ 267 w 307"/>
              <a:gd name="T13" fmla="*/ 154 h 308"/>
              <a:gd name="T14" fmla="*/ 267 w 307"/>
              <a:gd name="T15" fmla="*/ 154 h 308"/>
              <a:gd name="T16" fmla="*/ 153 w 307"/>
              <a:gd name="T17" fmla="*/ 39 h 308"/>
              <a:gd name="T18" fmla="*/ 153 w 307"/>
              <a:gd name="T19" fmla="*/ 307 h 308"/>
              <a:gd name="T20" fmla="*/ 153 w 307"/>
              <a:gd name="T21" fmla="*/ 307 h 308"/>
              <a:gd name="T22" fmla="*/ 0 w 307"/>
              <a:gd name="T23" fmla="*/ 154 h 308"/>
              <a:gd name="T24" fmla="*/ 0 w 307"/>
              <a:gd name="T25" fmla="*/ 154 h 308"/>
              <a:gd name="T26" fmla="*/ 153 w 307"/>
              <a:gd name="T27" fmla="*/ 0 h 308"/>
              <a:gd name="T28" fmla="*/ 153 w 307"/>
              <a:gd name="T29" fmla="*/ 0 h 308"/>
              <a:gd name="T30" fmla="*/ 306 w 307"/>
              <a:gd name="T31" fmla="*/ 154 h 308"/>
              <a:gd name="T32" fmla="*/ 306 w 307"/>
              <a:gd name="T33" fmla="*/ 154 h 308"/>
              <a:gd name="T34" fmla="*/ 153 w 307"/>
              <a:gd name="T3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" h="308">
                <a:moveTo>
                  <a:pt x="153" y="39"/>
                </a:moveTo>
                <a:lnTo>
                  <a:pt x="153" y="39"/>
                </a:lnTo>
                <a:cubicBezTo>
                  <a:pt x="90" y="39"/>
                  <a:pt x="39" y="91"/>
                  <a:pt x="39" y="154"/>
                </a:cubicBezTo>
                <a:lnTo>
                  <a:pt x="39" y="154"/>
                </a:lnTo>
                <a:cubicBezTo>
                  <a:pt x="39" y="217"/>
                  <a:pt x="90" y="267"/>
                  <a:pt x="153" y="267"/>
                </a:cubicBezTo>
                <a:lnTo>
                  <a:pt x="153" y="267"/>
                </a:lnTo>
                <a:cubicBezTo>
                  <a:pt x="216" y="267"/>
                  <a:pt x="267" y="217"/>
                  <a:pt x="267" y="154"/>
                </a:cubicBezTo>
                <a:lnTo>
                  <a:pt x="267" y="154"/>
                </a:lnTo>
                <a:cubicBezTo>
                  <a:pt x="267" y="91"/>
                  <a:pt x="216" y="39"/>
                  <a:pt x="153" y="39"/>
                </a:cubicBezTo>
                <a:close/>
                <a:moveTo>
                  <a:pt x="153" y="307"/>
                </a:moveTo>
                <a:lnTo>
                  <a:pt x="153" y="307"/>
                </a:lnTo>
                <a:cubicBezTo>
                  <a:pt x="68" y="307"/>
                  <a:pt x="0" y="238"/>
                  <a:pt x="0" y="154"/>
                </a:cubicBezTo>
                <a:lnTo>
                  <a:pt x="0" y="154"/>
                </a:lnTo>
                <a:cubicBezTo>
                  <a:pt x="0" y="69"/>
                  <a:pt x="68" y="0"/>
                  <a:pt x="153" y="0"/>
                </a:cubicBezTo>
                <a:lnTo>
                  <a:pt x="153" y="0"/>
                </a:lnTo>
                <a:cubicBezTo>
                  <a:pt x="237" y="0"/>
                  <a:pt x="306" y="69"/>
                  <a:pt x="306" y="154"/>
                </a:cubicBezTo>
                <a:lnTo>
                  <a:pt x="306" y="154"/>
                </a:lnTo>
                <a:cubicBezTo>
                  <a:pt x="306" y="238"/>
                  <a:pt x="237" y="307"/>
                  <a:pt x="153" y="3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76"/>
          <p:cNvSpPr>
            <a:spLocks noChangeArrowheads="1"/>
          </p:cNvSpPr>
          <p:nvPr/>
        </p:nvSpPr>
        <p:spPr bwMode="auto">
          <a:xfrm>
            <a:off x="8218549" y="7843539"/>
            <a:ext cx="736183" cy="793178"/>
          </a:xfrm>
          <a:custGeom>
            <a:avLst/>
            <a:gdLst>
              <a:gd name="T0" fmla="*/ 409 w 683"/>
              <a:gd name="T1" fmla="*/ 673 h 738"/>
              <a:gd name="T2" fmla="*/ 440 w 683"/>
              <a:gd name="T3" fmla="*/ 677 h 738"/>
              <a:gd name="T4" fmla="*/ 562 w 683"/>
              <a:gd name="T5" fmla="*/ 681 h 738"/>
              <a:gd name="T6" fmla="*/ 573 w 683"/>
              <a:gd name="T7" fmla="*/ 653 h 738"/>
              <a:gd name="T8" fmla="*/ 564 w 683"/>
              <a:gd name="T9" fmla="*/ 617 h 738"/>
              <a:gd name="T10" fmla="*/ 580 w 683"/>
              <a:gd name="T11" fmla="*/ 601 h 738"/>
              <a:gd name="T12" fmla="*/ 598 w 683"/>
              <a:gd name="T13" fmla="*/ 542 h 738"/>
              <a:gd name="T14" fmla="*/ 592 w 683"/>
              <a:gd name="T15" fmla="*/ 518 h 738"/>
              <a:gd name="T16" fmla="*/ 623 w 683"/>
              <a:gd name="T17" fmla="*/ 495 h 738"/>
              <a:gd name="T18" fmla="*/ 634 w 683"/>
              <a:gd name="T19" fmla="*/ 470 h 738"/>
              <a:gd name="T20" fmla="*/ 594 w 683"/>
              <a:gd name="T21" fmla="*/ 419 h 738"/>
              <a:gd name="T22" fmla="*/ 606 w 683"/>
              <a:gd name="T23" fmla="*/ 398 h 738"/>
              <a:gd name="T24" fmla="*/ 610 w 683"/>
              <a:gd name="T25" fmla="*/ 335 h 738"/>
              <a:gd name="T26" fmla="*/ 547 w 683"/>
              <a:gd name="T27" fmla="*/ 330 h 738"/>
              <a:gd name="T28" fmla="*/ 406 w 683"/>
              <a:gd name="T29" fmla="*/ 193 h 738"/>
              <a:gd name="T30" fmla="*/ 407 w 683"/>
              <a:gd name="T31" fmla="*/ 118 h 738"/>
              <a:gd name="T32" fmla="*/ 314 w 683"/>
              <a:gd name="T33" fmla="*/ 64 h 738"/>
              <a:gd name="T34" fmla="*/ 318 w 683"/>
              <a:gd name="T35" fmla="*/ 76 h 738"/>
              <a:gd name="T36" fmla="*/ 269 w 683"/>
              <a:gd name="T37" fmla="*/ 299 h 738"/>
              <a:gd name="T38" fmla="*/ 211 w 683"/>
              <a:gd name="T39" fmla="*/ 364 h 738"/>
              <a:gd name="T40" fmla="*/ 93 w 683"/>
              <a:gd name="T41" fmla="*/ 363 h 738"/>
              <a:gd name="T42" fmla="*/ 48 w 683"/>
              <a:gd name="T43" fmla="*/ 497 h 738"/>
              <a:gd name="T44" fmla="*/ 79 w 683"/>
              <a:gd name="T45" fmla="*/ 615 h 738"/>
              <a:gd name="T46" fmla="*/ 154 w 683"/>
              <a:gd name="T47" fmla="*/ 624 h 738"/>
              <a:gd name="T48" fmla="*/ 201 w 683"/>
              <a:gd name="T49" fmla="*/ 614 h 738"/>
              <a:gd name="T50" fmla="*/ 253 w 683"/>
              <a:gd name="T51" fmla="*/ 615 h 738"/>
              <a:gd name="T52" fmla="*/ 335 w 683"/>
              <a:gd name="T53" fmla="*/ 661 h 738"/>
              <a:gd name="T54" fmla="*/ 409 w 683"/>
              <a:gd name="T55" fmla="*/ 673 h 738"/>
              <a:gd name="T56" fmla="*/ 507 w 683"/>
              <a:gd name="T57" fmla="*/ 737 h 738"/>
              <a:gd name="T58" fmla="*/ 428 w 683"/>
              <a:gd name="T59" fmla="*/ 723 h 738"/>
              <a:gd name="T60" fmla="*/ 393 w 683"/>
              <a:gd name="T61" fmla="*/ 721 h 738"/>
              <a:gd name="T62" fmla="*/ 229 w 683"/>
              <a:gd name="T63" fmla="*/ 657 h 738"/>
              <a:gd name="T64" fmla="*/ 143 w 683"/>
              <a:gd name="T65" fmla="*/ 677 h 738"/>
              <a:gd name="T66" fmla="*/ 42 w 683"/>
              <a:gd name="T67" fmla="*/ 645 h 738"/>
              <a:gd name="T68" fmla="*/ 47 w 683"/>
              <a:gd name="T69" fmla="*/ 335 h 738"/>
              <a:gd name="T70" fmla="*/ 185 w 683"/>
              <a:gd name="T71" fmla="*/ 323 h 738"/>
              <a:gd name="T72" fmla="*/ 231 w 683"/>
              <a:gd name="T73" fmla="*/ 270 h 738"/>
              <a:gd name="T74" fmla="*/ 273 w 683"/>
              <a:gd name="T75" fmla="*/ 93 h 738"/>
              <a:gd name="T76" fmla="*/ 267 w 683"/>
              <a:gd name="T77" fmla="*/ 74 h 738"/>
              <a:gd name="T78" fmla="*/ 382 w 683"/>
              <a:gd name="T79" fmla="*/ 16 h 738"/>
              <a:gd name="T80" fmla="*/ 450 w 683"/>
              <a:gd name="T81" fmla="*/ 98 h 738"/>
              <a:gd name="T82" fmla="*/ 449 w 683"/>
              <a:gd name="T83" fmla="*/ 242 h 738"/>
              <a:gd name="T84" fmla="*/ 450 w 683"/>
              <a:gd name="T85" fmla="*/ 261 h 738"/>
              <a:gd name="T86" fmla="*/ 618 w 683"/>
              <a:gd name="T87" fmla="*/ 288 h 738"/>
              <a:gd name="T88" fmla="*/ 677 w 683"/>
              <a:gd name="T89" fmla="*/ 378 h 738"/>
              <a:gd name="T90" fmla="*/ 682 w 683"/>
              <a:gd name="T91" fmla="*/ 470 h 738"/>
              <a:gd name="T92" fmla="*/ 650 w 683"/>
              <a:gd name="T93" fmla="*/ 534 h 738"/>
              <a:gd name="T94" fmla="*/ 618 w 683"/>
              <a:gd name="T95" fmla="*/ 638 h 738"/>
              <a:gd name="T96" fmla="*/ 620 w 683"/>
              <a:gd name="T97" fmla="*/ 644 h 738"/>
              <a:gd name="T98" fmla="*/ 526 w 683"/>
              <a:gd name="T9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3" h="738">
                <a:moveTo>
                  <a:pt x="314" y="64"/>
                </a:moveTo>
                <a:lnTo>
                  <a:pt x="314" y="64"/>
                </a:lnTo>
                <a:close/>
                <a:moveTo>
                  <a:pt x="409" y="673"/>
                </a:moveTo>
                <a:lnTo>
                  <a:pt x="409" y="673"/>
                </a:lnTo>
                <a:cubicBezTo>
                  <a:pt x="419" y="673"/>
                  <a:pt x="430" y="674"/>
                  <a:pt x="440" y="677"/>
                </a:cubicBezTo>
                <a:lnTo>
                  <a:pt x="440" y="677"/>
                </a:lnTo>
                <a:cubicBezTo>
                  <a:pt x="458" y="681"/>
                  <a:pt x="485" y="687"/>
                  <a:pt x="511" y="689"/>
                </a:cubicBezTo>
                <a:lnTo>
                  <a:pt x="511" y="689"/>
                </a:lnTo>
                <a:cubicBezTo>
                  <a:pt x="549" y="691"/>
                  <a:pt x="560" y="684"/>
                  <a:pt x="562" y="681"/>
                </a:cubicBezTo>
                <a:lnTo>
                  <a:pt x="562" y="681"/>
                </a:lnTo>
                <a:cubicBezTo>
                  <a:pt x="571" y="674"/>
                  <a:pt x="575" y="664"/>
                  <a:pt x="573" y="653"/>
                </a:cubicBezTo>
                <a:lnTo>
                  <a:pt x="573" y="653"/>
                </a:lnTo>
                <a:cubicBezTo>
                  <a:pt x="571" y="645"/>
                  <a:pt x="567" y="639"/>
                  <a:pt x="567" y="639"/>
                </a:cubicBezTo>
                <a:lnTo>
                  <a:pt x="567" y="639"/>
                </a:lnTo>
                <a:cubicBezTo>
                  <a:pt x="562" y="632"/>
                  <a:pt x="560" y="624"/>
                  <a:pt x="564" y="617"/>
                </a:cubicBezTo>
                <a:lnTo>
                  <a:pt x="564" y="617"/>
                </a:lnTo>
                <a:cubicBezTo>
                  <a:pt x="566" y="610"/>
                  <a:pt x="572" y="603"/>
                  <a:pt x="580" y="601"/>
                </a:cubicBezTo>
                <a:lnTo>
                  <a:pt x="580" y="601"/>
                </a:lnTo>
                <a:cubicBezTo>
                  <a:pt x="599" y="596"/>
                  <a:pt x="612" y="588"/>
                  <a:pt x="614" y="580"/>
                </a:cubicBezTo>
                <a:lnTo>
                  <a:pt x="614" y="580"/>
                </a:lnTo>
                <a:cubicBezTo>
                  <a:pt x="617" y="568"/>
                  <a:pt x="604" y="549"/>
                  <a:pt x="598" y="542"/>
                </a:cubicBezTo>
                <a:lnTo>
                  <a:pt x="598" y="542"/>
                </a:lnTo>
                <a:cubicBezTo>
                  <a:pt x="592" y="535"/>
                  <a:pt x="589" y="527"/>
                  <a:pt x="592" y="518"/>
                </a:cubicBezTo>
                <a:lnTo>
                  <a:pt x="592" y="518"/>
                </a:lnTo>
                <a:cubicBezTo>
                  <a:pt x="594" y="510"/>
                  <a:pt x="601" y="504"/>
                  <a:pt x="609" y="502"/>
                </a:cubicBezTo>
                <a:lnTo>
                  <a:pt x="609" y="502"/>
                </a:lnTo>
                <a:cubicBezTo>
                  <a:pt x="611" y="502"/>
                  <a:pt x="617" y="500"/>
                  <a:pt x="623" y="495"/>
                </a:cubicBezTo>
                <a:lnTo>
                  <a:pt x="623" y="495"/>
                </a:lnTo>
                <a:cubicBezTo>
                  <a:pt x="631" y="489"/>
                  <a:pt x="634" y="481"/>
                  <a:pt x="634" y="470"/>
                </a:cubicBezTo>
                <a:lnTo>
                  <a:pt x="634" y="470"/>
                </a:lnTo>
                <a:cubicBezTo>
                  <a:pt x="634" y="466"/>
                  <a:pt x="634" y="455"/>
                  <a:pt x="607" y="440"/>
                </a:cubicBezTo>
                <a:lnTo>
                  <a:pt x="607" y="440"/>
                </a:lnTo>
                <a:cubicBezTo>
                  <a:pt x="599" y="436"/>
                  <a:pt x="594" y="428"/>
                  <a:pt x="594" y="419"/>
                </a:cubicBezTo>
                <a:lnTo>
                  <a:pt x="594" y="419"/>
                </a:lnTo>
                <a:cubicBezTo>
                  <a:pt x="594" y="410"/>
                  <a:pt x="599" y="402"/>
                  <a:pt x="606" y="398"/>
                </a:cubicBezTo>
                <a:lnTo>
                  <a:pt x="606" y="398"/>
                </a:lnTo>
                <a:cubicBezTo>
                  <a:pt x="615" y="393"/>
                  <a:pt x="629" y="381"/>
                  <a:pt x="629" y="373"/>
                </a:cubicBezTo>
                <a:lnTo>
                  <a:pt x="629" y="373"/>
                </a:lnTo>
                <a:cubicBezTo>
                  <a:pt x="633" y="339"/>
                  <a:pt x="620" y="337"/>
                  <a:pt x="610" y="335"/>
                </a:cubicBezTo>
                <a:lnTo>
                  <a:pt x="610" y="335"/>
                </a:lnTo>
                <a:cubicBezTo>
                  <a:pt x="588" y="331"/>
                  <a:pt x="567" y="331"/>
                  <a:pt x="547" y="330"/>
                </a:cubicBezTo>
                <a:lnTo>
                  <a:pt x="547" y="330"/>
                </a:lnTo>
                <a:cubicBezTo>
                  <a:pt x="506" y="330"/>
                  <a:pt x="463" y="329"/>
                  <a:pt x="421" y="299"/>
                </a:cubicBezTo>
                <a:lnTo>
                  <a:pt x="421" y="299"/>
                </a:lnTo>
                <a:cubicBezTo>
                  <a:pt x="394" y="279"/>
                  <a:pt x="400" y="238"/>
                  <a:pt x="406" y="193"/>
                </a:cubicBezTo>
                <a:lnTo>
                  <a:pt x="406" y="193"/>
                </a:lnTo>
                <a:cubicBezTo>
                  <a:pt x="409" y="166"/>
                  <a:pt x="414" y="133"/>
                  <a:pt x="407" y="118"/>
                </a:cubicBezTo>
                <a:lnTo>
                  <a:pt x="407" y="118"/>
                </a:lnTo>
                <a:cubicBezTo>
                  <a:pt x="384" y="72"/>
                  <a:pt x="356" y="47"/>
                  <a:pt x="332" y="52"/>
                </a:cubicBezTo>
                <a:lnTo>
                  <a:pt x="332" y="52"/>
                </a:lnTo>
                <a:cubicBezTo>
                  <a:pt x="321" y="53"/>
                  <a:pt x="315" y="61"/>
                  <a:pt x="314" y="64"/>
                </a:cubicBezTo>
                <a:lnTo>
                  <a:pt x="314" y="64"/>
                </a:lnTo>
                <a:cubicBezTo>
                  <a:pt x="315" y="68"/>
                  <a:pt x="316" y="72"/>
                  <a:pt x="318" y="76"/>
                </a:cubicBezTo>
                <a:lnTo>
                  <a:pt x="318" y="76"/>
                </a:lnTo>
                <a:cubicBezTo>
                  <a:pt x="324" y="94"/>
                  <a:pt x="331" y="113"/>
                  <a:pt x="330" y="193"/>
                </a:cubicBezTo>
                <a:lnTo>
                  <a:pt x="330" y="193"/>
                </a:lnTo>
                <a:cubicBezTo>
                  <a:pt x="330" y="208"/>
                  <a:pt x="323" y="234"/>
                  <a:pt x="269" y="299"/>
                </a:cubicBezTo>
                <a:lnTo>
                  <a:pt x="269" y="299"/>
                </a:lnTo>
                <a:cubicBezTo>
                  <a:pt x="241" y="334"/>
                  <a:pt x="213" y="362"/>
                  <a:pt x="211" y="364"/>
                </a:cubicBezTo>
                <a:lnTo>
                  <a:pt x="211" y="364"/>
                </a:lnTo>
                <a:cubicBezTo>
                  <a:pt x="206" y="369"/>
                  <a:pt x="200" y="371"/>
                  <a:pt x="192" y="371"/>
                </a:cubicBezTo>
                <a:lnTo>
                  <a:pt x="93" y="363"/>
                </a:lnTo>
                <a:lnTo>
                  <a:pt x="93" y="363"/>
                </a:lnTo>
                <a:cubicBezTo>
                  <a:pt x="89" y="362"/>
                  <a:pt x="85" y="364"/>
                  <a:pt x="83" y="367"/>
                </a:cubicBezTo>
                <a:lnTo>
                  <a:pt x="83" y="367"/>
                </a:lnTo>
                <a:cubicBezTo>
                  <a:pt x="70" y="381"/>
                  <a:pt x="48" y="417"/>
                  <a:pt x="48" y="497"/>
                </a:cubicBezTo>
                <a:lnTo>
                  <a:pt x="48" y="497"/>
                </a:lnTo>
                <a:cubicBezTo>
                  <a:pt x="48" y="549"/>
                  <a:pt x="59" y="590"/>
                  <a:pt x="79" y="615"/>
                </a:cubicBezTo>
                <a:lnTo>
                  <a:pt x="79" y="615"/>
                </a:lnTo>
                <a:cubicBezTo>
                  <a:pt x="91" y="629"/>
                  <a:pt x="111" y="636"/>
                  <a:pt x="131" y="630"/>
                </a:cubicBezTo>
                <a:lnTo>
                  <a:pt x="131" y="630"/>
                </a:lnTo>
                <a:cubicBezTo>
                  <a:pt x="138" y="628"/>
                  <a:pt x="146" y="626"/>
                  <a:pt x="154" y="624"/>
                </a:cubicBezTo>
                <a:lnTo>
                  <a:pt x="154" y="624"/>
                </a:lnTo>
                <a:cubicBezTo>
                  <a:pt x="165" y="621"/>
                  <a:pt x="187" y="616"/>
                  <a:pt x="201" y="614"/>
                </a:cubicBezTo>
                <a:lnTo>
                  <a:pt x="201" y="614"/>
                </a:lnTo>
                <a:cubicBezTo>
                  <a:pt x="210" y="612"/>
                  <a:pt x="218" y="611"/>
                  <a:pt x="224" y="610"/>
                </a:cubicBezTo>
                <a:lnTo>
                  <a:pt x="224" y="610"/>
                </a:lnTo>
                <a:cubicBezTo>
                  <a:pt x="234" y="608"/>
                  <a:pt x="244" y="607"/>
                  <a:pt x="253" y="615"/>
                </a:cubicBezTo>
                <a:lnTo>
                  <a:pt x="253" y="615"/>
                </a:lnTo>
                <a:cubicBezTo>
                  <a:pt x="281" y="640"/>
                  <a:pt x="313" y="654"/>
                  <a:pt x="335" y="661"/>
                </a:cubicBezTo>
                <a:lnTo>
                  <a:pt x="335" y="661"/>
                </a:lnTo>
                <a:cubicBezTo>
                  <a:pt x="363" y="671"/>
                  <a:pt x="386" y="674"/>
                  <a:pt x="398" y="673"/>
                </a:cubicBezTo>
                <a:lnTo>
                  <a:pt x="398" y="673"/>
                </a:lnTo>
                <a:cubicBezTo>
                  <a:pt x="402" y="673"/>
                  <a:pt x="406" y="673"/>
                  <a:pt x="409" y="673"/>
                </a:cubicBezTo>
                <a:close/>
                <a:moveTo>
                  <a:pt x="526" y="737"/>
                </a:moveTo>
                <a:lnTo>
                  <a:pt x="526" y="737"/>
                </a:lnTo>
                <a:cubicBezTo>
                  <a:pt x="520" y="737"/>
                  <a:pt x="514" y="737"/>
                  <a:pt x="507" y="737"/>
                </a:cubicBezTo>
                <a:lnTo>
                  <a:pt x="507" y="737"/>
                </a:lnTo>
                <a:cubicBezTo>
                  <a:pt x="478" y="734"/>
                  <a:pt x="448" y="727"/>
                  <a:pt x="428" y="723"/>
                </a:cubicBezTo>
                <a:lnTo>
                  <a:pt x="428" y="723"/>
                </a:lnTo>
                <a:cubicBezTo>
                  <a:pt x="420" y="721"/>
                  <a:pt x="410" y="720"/>
                  <a:pt x="402" y="721"/>
                </a:cubicBezTo>
                <a:lnTo>
                  <a:pt x="402" y="721"/>
                </a:lnTo>
                <a:cubicBezTo>
                  <a:pt x="400" y="721"/>
                  <a:pt x="397" y="721"/>
                  <a:pt x="393" y="721"/>
                </a:cubicBezTo>
                <a:lnTo>
                  <a:pt x="393" y="721"/>
                </a:lnTo>
                <a:cubicBezTo>
                  <a:pt x="354" y="721"/>
                  <a:pt x="283" y="702"/>
                  <a:pt x="229" y="657"/>
                </a:cubicBezTo>
                <a:lnTo>
                  <a:pt x="229" y="657"/>
                </a:lnTo>
                <a:cubicBezTo>
                  <a:pt x="214" y="659"/>
                  <a:pt x="181" y="666"/>
                  <a:pt x="167" y="670"/>
                </a:cubicBezTo>
                <a:lnTo>
                  <a:pt x="167" y="670"/>
                </a:lnTo>
                <a:cubicBezTo>
                  <a:pt x="159" y="672"/>
                  <a:pt x="151" y="674"/>
                  <a:pt x="143" y="677"/>
                </a:cubicBezTo>
                <a:lnTo>
                  <a:pt x="143" y="677"/>
                </a:lnTo>
                <a:cubicBezTo>
                  <a:pt x="106" y="687"/>
                  <a:pt x="66" y="674"/>
                  <a:pt x="42" y="645"/>
                </a:cubicBezTo>
                <a:lnTo>
                  <a:pt x="42" y="645"/>
                </a:lnTo>
                <a:cubicBezTo>
                  <a:pt x="14" y="611"/>
                  <a:pt x="0" y="562"/>
                  <a:pt x="0" y="497"/>
                </a:cubicBezTo>
                <a:lnTo>
                  <a:pt x="0" y="497"/>
                </a:lnTo>
                <a:cubicBezTo>
                  <a:pt x="0" y="406"/>
                  <a:pt x="26" y="358"/>
                  <a:pt x="47" y="335"/>
                </a:cubicBezTo>
                <a:lnTo>
                  <a:pt x="47" y="335"/>
                </a:lnTo>
                <a:cubicBezTo>
                  <a:pt x="60" y="321"/>
                  <a:pt x="78" y="314"/>
                  <a:pt x="97" y="315"/>
                </a:cubicBezTo>
                <a:lnTo>
                  <a:pt x="185" y="323"/>
                </a:lnTo>
                <a:lnTo>
                  <a:pt x="185" y="323"/>
                </a:lnTo>
                <a:cubicBezTo>
                  <a:pt x="195" y="312"/>
                  <a:pt x="213" y="292"/>
                  <a:pt x="231" y="270"/>
                </a:cubicBezTo>
                <a:lnTo>
                  <a:pt x="231" y="270"/>
                </a:lnTo>
                <a:cubicBezTo>
                  <a:pt x="281" y="210"/>
                  <a:pt x="283" y="193"/>
                  <a:pt x="283" y="192"/>
                </a:cubicBezTo>
                <a:lnTo>
                  <a:pt x="283" y="192"/>
                </a:lnTo>
                <a:cubicBezTo>
                  <a:pt x="283" y="121"/>
                  <a:pt x="278" y="107"/>
                  <a:pt x="273" y="93"/>
                </a:cubicBezTo>
                <a:lnTo>
                  <a:pt x="273" y="93"/>
                </a:lnTo>
                <a:cubicBezTo>
                  <a:pt x="271" y="87"/>
                  <a:pt x="269" y="82"/>
                  <a:pt x="267" y="74"/>
                </a:cubicBezTo>
                <a:lnTo>
                  <a:pt x="267" y="74"/>
                </a:lnTo>
                <a:cubicBezTo>
                  <a:pt x="261" y="48"/>
                  <a:pt x="280" y="19"/>
                  <a:pt x="311" y="8"/>
                </a:cubicBezTo>
                <a:lnTo>
                  <a:pt x="311" y="8"/>
                </a:lnTo>
                <a:cubicBezTo>
                  <a:pt x="334" y="0"/>
                  <a:pt x="359" y="3"/>
                  <a:pt x="382" y="16"/>
                </a:cubicBezTo>
                <a:lnTo>
                  <a:pt x="382" y="16"/>
                </a:lnTo>
                <a:cubicBezTo>
                  <a:pt x="408" y="31"/>
                  <a:pt x="431" y="58"/>
                  <a:pt x="450" y="98"/>
                </a:cubicBezTo>
                <a:lnTo>
                  <a:pt x="450" y="98"/>
                </a:lnTo>
                <a:cubicBezTo>
                  <a:pt x="463" y="124"/>
                  <a:pt x="458" y="163"/>
                  <a:pt x="453" y="200"/>
                </a:cubicBezTo>
                <a:lnTo>
                  <a:pt x="453" y="200"/>
                </a:lnTo>
                <a:cubicBezTo>
                  <a:pt x="450" y="215"/>
                  <a:pt x="449" y="230"/>
                  <a:pt x="449" y="242"/>
                </a:cubicBezTo>
                <a:lnTo>
                  <a:pt x="449" y="242"/>
                </a:lnTo>
                <a:cubicBezTo>
                  <a:pt x="448" y="254"/>
                  <a:pt x="449" y="259"/>
                  <a:pt x="450" y="261"/>
                </a:cubicBezTo>
                <a:lnTo>
                  <a:pt x="450" y="261"/>
                </a:lnTo>
                <a:cubicBezTo>
                  <a:pt x="480" y="282"/>
                  <a:pt x="510" y="282"/>
                  <a:pt x="548" y="283"/>
                </a:cubicBezTo>
                <a:lnTo>
                  <a:pt x="548" y="283"/>
                </a:lnTo>
                <a:cubicBezTo>
                  <a:pt x="569" y="283"/>
                  <a:pt x="592" y="283"/>
                  <a:pt x="618" y="288"/>
                </a:cubicBezTo>
                <a:lnTo>
                  <a:pt x="618" y="288"/>
                </a:lnTo>
                <a:cubicBezTo>
                  <a:pt x="661" y="295"/>
                  <a:pt x="682" y="327"/>
                  <a:pt x="677" y="378"/>
                </a:cubicBezTo>
                <a:lnTo>
                  <a:pt x="677" y="378"/>
                </a:lnTo>
                <a:cubicBezTo>
                  <a:pt x="675" y="393"/>
                  <a:pt x="667" y="407"/>
                  <a:pt x="658" y="417"/>
                </a:cubicBezTo>
                <a:lnTo>
                  <a:pt x="658" y="417"/>
                </a:lnTo>
                <a:cubicBezTo>
                  <a:pt x="674" y="433"/>
                  <a:pt x="682" y="450"/>
                  <a:pt x="682" y="470"/>
                </a:cubicBezTo>
                <a:lnTo>
                  <a:pt x="682" y="470"/>
                </a:lnTo>
                <a:cubicBezTo>
                  <a:pt x="682" y="501"/>
                  <a:pt x="667" y="522"/>
                  <a:pt x="650" y="534"/>
                </a:cubicBezTo>
                <a:lnTo>
                  <a:pt x="650" y="534"/>
                </a:lnTo>
                <a:cubicBezTo>
                  <a:pt x="659" y="549"/>
                  <a:pt x="666" y="571"/>
                  <a:pt x="660" y="592"/>
                </a:cubicBezTo>
                <a:lnTo>
                  <a:pt x="660" y="592"/>
                </a:lnTo>
                <a:cubicBezTo>
                  <a:pt x="655" y="612"/>
                  <a:pt x="640" y="627"/>
                  <a:pt x="618" y="638"/>
                </a:cubicBezTo>
                <a:lnTo>
                  <a:pt x="618" y="638"/>
                </a:lnTo>
                <a:cubicBezTo>
                  <a:pt x="619" y="640"/>
                  <a:pt x="619" y="642"/>
                  <a:pt x="620" y="644"/>
                </a:cubicBezTo>
                <a:lnTo>
                  <a:pt x="620" y="644"/>
                </a:lnTo>
                <a:cubicBezTo>
                  <a:pt x="625" y="672"/>
                  <a:pt x="616" y="697"/>
                  <a:pt x="595" y="717"/>
                </a:cubicBezTo>
                <a:lnTo>
                  <a:pt x="595" y="717"/>
                </a:lnTo>
                <a:cubicBezTo>
                  <a:pt x="580" y="731"/>
                  <a:pt x="557" y="737"/>
                  <a:pt x="526" y="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77"/>
          <p:cNvSpPr>
            <a:spLocks noChangeArrowheads="1"/>
          </p:cNvSpPr>
          <p:nvPr/>
        </p:nvSpPr>
        <p:spPr bwMode="auto">
          <a:xfrm>
            <a:off x="11092042" y="4770560"/>
            <a:ext cx="826427" cy="698190"/>
          </a:xfrm>
          <a:custGeom>
            <a:avLst/>
            <a:gdLst>
              <a:gd name="T0" fmla="*/ 623 w 766"/>
              <a:gd name="T1" fmla="*/ 597 h 648"/>
              <a:gd name="T2" fmla="*/ 520 w 766"/>
              <a:gd name="T3" fmla="*/ 597 h 648"/>
              <a:gd name="T4" fmla="*/ 520 w 766"/>
              <a:gd name="T5" fmla="*/ 427 h 648"/>
              <a:gd name="T6" fmla="*/ 520 w 766"/>
              <a:gd name="T7" fmla="*/ 427 h 648"/>
              <a:gd name="T8" fmla="*/ 492 w 766"/>
              <a:gd name="T9" fmla="*/ 397 h 648"/>
              <a:gd name="T10" fmla="*/ 273 w 766"/>
              <a:gd name="T11" fmla="*/ 397 h 648"/>
              <a:gd name="T12" fmla="*/ 273 w 766"/>
              <a:gd name="T13" fmla="*/ 397 h 648"/>
              <a:gd name="T14" fmla="*/ 244 w 766"/>
              <a:gd name="T15" fmla="*/ 427 h 648"/>
              <a:gd name="T16" fmla="*/ 244 w 766"/>
              <a:gd name="T17" fmla="*/ 597 h 648"/>
              <a:gd name="T18" fmla="*/ 142 w 766"/>
              <a:gd name="T19" fmla="*/ 597 h 648"/>
              <a:gd name="T20" fmla="*/ 142 w 766"/>
              <a:gd name="T21" fmla="*/ 236 h 648"/>
              <a:gd name="T22" fmla="*/ 382 w 766"/>
              <a:gd name="T23" fmla="*/ 57 h 648"/>
              <a:gd name="T24" fmla="*/ 623 w 766"/>
              <a:gd name="T25" fmla="*/ 236 h 648"/>
              <a:gd name="T26" fmla="*/ 623 w 766"/>
              <a:gd name="T27" fmla="*/ 597 h 648"/>
              <a:gd name="T28" fmla="*/ 471 w 766"/>
              <a:gd name="T29" fmla="*/ 597 h 648"/>
              <a:gd name="T30" fmla="*/ 293 w 766"/>
              <a:gd name="T31" fmla="*/ 597 h 648"/>
              <a:gd name="T32" fmla="*/ 293 w 766"/>
              <a:gd name="T33" fmla="*/ 446 h 648"/>
              <a:gd name="T34" fmla="*/ 471 w 766"/>
              <a:gd name="T35" fmla="*/ 446 h 648"/>
              <a:gd name="T36" fmla="*/ 471 w 766"/>
              <a:gd name="T37" fmla="*/ 597 h 648"/>
              <a:gd name="T38" fmla="*/ 751 w 766"/>
              <a:gd name="T39" fmla="*/ 272 h 648"/>
              <a:gd name="T40" fmla="*/ 397 w 766"/>
              <a:gd name="T41" fmla="*/ 7 h 648"/>
              <a:gd name="T42" fmla="*/ 397 w 766"/>
              <a:gd name="T43" fmla="*/ 7 h 648"/>
              <a:gd name="T44" fmla="*/ 367 w 766"/>
              <a:gd name="T45" fmla="*/ 7 h 648"/>
              <a:gd name="T46" fmla="*/ 13 w 766"/>
              <a:gd name="T47" fmla="*/ 272 h 648"/>
              <a:gd name="T48" fmla="*/ 13 w 766"/>
              <a:gd name="T49" fmla="*/ 272 h 648"/>
              <a:gd name="T50" fmla="*/ 8 w 766"/>
              <a:gd name="T51" fmla="*/ 306 h 648"/>
              <a:gd name="T52" fmla="*/ 8 w 766"/>
              <a:gd name="T53" fmla="*/ 306 h 648"/>
              <a:gd name="T54" fmla="*/ 42 w 766"/>
              <a:gd name="T55" fmla="*/ 311 h 648"/>
              <a:gd name="T56" fmla="*/ 93 w 766"/>
              <a:gd name="T57" fmla="*/ 273 h 648"/>
              <a:gd name="T58" fmla="*/ 93 w 766"/>
              <a:gd name="T59" fmla="*/ 612 h 648"/>
              <a:gd name="T60" fmla="*/ 93 w 766"/>
              <a:gd name="T61" fmla="*/ 612 h 648"/>
              <a:gd name="T62" fmla="*/ 127 w 766"/>
              <a:gd name="T63" fmla="*/ 647 h 648"/>
              <a:gd name="T64" fmla="*/ 273 w 766"/>
              <a:gd name="T65" fmla="*/ 647 h 648"/>
              <a:gd name="T66" fmla="*/ 492 w 766"/>
              <a:gd name="T67" fmla="*/ 647 h 648"/>
              <a:gd name="T68" fmla="*/ 637 w 766"/>
              <a:gd name="T69" fmla="*/ 647 h 648"/>
              <a:gd name="T70" fmla="*/ 637 w 766"/>
              <a:gd name="T71" fmla="*/ 647 h 648"/>
              <a:gd name="T72" fmla="*/ 672 w 766"/>
              <a:gd name="T73" fmla="*/ 612 h 648"/>
              <a:gd name="T74" fmla="*/ 672 w 766"/>
              <a:gd name="T75" fmla="*/ 273 h 648"/>
              <a:gd name="T76" fmla="*/ 722 w 766"/>
              <a:gd name="T77" fmla="*/ 311 h 648"/>
              <a:gd name="T78" fmla="*/ 722 w 766"/>
              <a:gd name="T79" fmla="*/ 311 h 648"/>
              <a:gd name="T80" fmla="*/ 737 w 766"/>
              <a:gd name="T81" fmla="*/ 315 h 648"/>
              <a:gd name="T82" fmla="*/ 737 w 766"/>
              <a:gd name="T83" fmla="*/ 315 h 648"/>
              <a:gd name="T84" fmla="*/ 757 w 766"/>
              <a:gd name="T85" fmla="*/ 306 h 648"/>
              <a:gd name="T86" fmla="*/ 757 w 766"/>
              <a:gd name="T87" fmla="*/ 306 h 648"/>
              <a:gd name="T88" fmla="*/ 751 w 766"/>
              <a:gd name="T89" fmla="*/ 272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6" h="648">
                <a:moveTo>
                  <a:pt x="623" y="597"/>
                </a:moveTo>
                <a:lnTo>
                  <a:pt x="520" y="597"/>
                </a:lnTo>
                <a:lnTo>
                  <a:pt x="520" y="427"/>
                </a:lnTo>
                <a:lnTo>
                  <a:pt x="520" y="427"/>
                </a:lnTo>
                <a:cubicBezTo>
                  <a:pt x="520" y="410"/>
                  <a:pt x="508" y="397"/>
                  <a:pt x="492" y="397"/>
                </a:cubicBezTo>
                <a:lnTo>
                  <a:pt x="273" y="397"/>
                </a:lnTo>
                <a:lnTo>
                  <a:pt x="273" y="397"/>
                </a:lnTo>
                <a:cubicBezTo>
                  <a:pt x="257" y="397"/>
                  <a:pt x="244" y="410"/>
                  <a:pt x="244" y="427"/>
                </a:cubicBezTo>
                <a:lnTo>
                  <a:pt x="244" y="597"/>
                </a:lnTo>
                <a:lnTo>
                  <a:pt x="142" y="597"/>
                </a:lnTo>
                <a:lnTo>
                  <a:pt x="142" y="236"/>
                </a:lnTo>
                <a:lnTo>
                  <a:pt x="382" y="57"/>
                </a:lnTo>
                <a:lnTo>
                  <a:pt x="623" y="236"/>
                </a:lnTo>
                <a:lnTo>
                  <a:pt x="623" y="597"/>
                </a:lnTo>
                <a:close/>
                <a:moveTo>
                  <a:pt x="471" y="597"/>
                </a:moveTo>
                <a:lnTo>
                  <a:pt x="293" y="597"/>
                </a:lnTo>
                <a:lnTo>
                  <a:pt x="293" y="446"/>
                </a:lnTo>
                <a:lnTo>
                  <a:pt x="471" y="446"/>
                </a:lnTo>
                <a:lnTo>
                  <a:pt x="471" y="597"/>
                </a:lnTo>
                <a:close/>
                <a:moveTo>
                  <a:pt x="751" y="272"/>
                </a:moveTo>
                <a:lnTo>
                  <a:pt x="397" y="7"/>
                </a:lnTo>
                <a:lnTo>
                  <a:pt x="397" y="7"/>
                </a:lnTo>
                <a:cubicBezTo>
                  <a:pt x="388" y="0"/>
                  <a:pt x="376" y="0"/>
                  <a:pt x="367" y="7"/>
                </a:cubicBezTo>
                <a:lnTo>
                  <a:pt x="13" y="272"/>
                </a:lnTo>
                <a:lnTo>
                  <a:pt x="13" y="272"/>
                </a:lnTo>
                <a:cubicBezTo>
                  <a:pt x="2" y="279"/>
                  <a:pt x="0" y="295"/>
                  <a:pt x="8" y="306"/>
                </a:cubicBezTo>
                <a:lnTo>
                  <a:pt x="8" y="306"/>
                </a:lnTo>
                <a:cubicBezTo>
                  <a:pt x="16" y="317"/>
                  <a:pt x="31" y="319"/>
                  <a:pt x="42" y="311"/>
                </a:cubicBezTo>
                <a:lnTo>
                  <a:pt x="93" y="273"/>
                </a:lnTo>
                <a:lnTo>
                  <a:pt x="93" y="612"/>
                </a:lnTo>
                <a:lnTo>
                  <a:pt x="93" y="612"/>
                </a:lnTo>
                <a:cubicBezTo>
                  <a:pt x="93" y="631"/>
                  <a:pt x="108" y="647"/>
                  <a:pt x="127" y="647"/>
                </a:cubicBezTo>
                <a:lnTo>
                  <a:pt x="273" y="647"/>
                </a:lnTo>
                <a:lnTo>
                  <a:pt x="492" y="647"/>
                </a:lnTo>
                <a:lnTo>
                  <a:pt x="637" y="647"/>
                </a:lnTo>
                <a:lnTo>
                  <a:pt x="637" y="647"/>
                </a:lnTo>
                <a:cubicBezTo>
                  <a:pt x="656" y="647"/>
                  <a:pt x="672" y="631"/>
                  <a:pt x="672" y="612"/>
                </a:cubicBezTo>
                <a:lnTo>
                  <a:pt x="672" y="273"/>
                </a:lnTo>
                <a:lnTo>
                  <a:pt x="722" y="311"/>
                </a:lnTo>
                <a:lnTo>
                  <a:pt x="722" y="311"/>
                </a:lnTo>
                <a:cubicBezTo>
                  <a:pt x="727" y="314"/>
                  <a:pt x="732" y="315"/>
                  <a:pt x="737" y="315"/>
                </a:cubicBezTo>
                <a:lnTo>
                  <a:pt x="737" y="315"/>
                </a:lnTo>
                <a:cubicBezTo>
                  <a:pt x="745" y="315"/>
                  <a:pt x="752" y="313"/>
                  <a:pt x="757" y="306"/>
                </a:cubicBezTo>
                <a:lnTo>
                  <a:pt x="757" y="306"/>
                </a:lnTo>
                <a:cubicBezTo>
                  <a:pt x="765" y="295"/>
                  <a:pt x="762" y="279"/>
                  <a:pt x="751" y="2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8"/>
          <p:cNvSpPr>
            <a:spLocks noChangeArrowheads="1"/>
          </p:cNvSpPr>
          <p:nvPr/>
        </p:nvSpPr>
        <p:spPr bwMode="auto">
          <a:xfrm>
            <a:off x="5297556" y="4699318"/>
            <a:ext cx="740934" cy="707686"/>
          </a:xfrm>
          <a:custGeom>
            <a:avLst/>
            <a:gdLst>
              <a:gd name="T0" fmla="*/ 72 w 690"/>
              <a:gd name="T1" fmla="*/ 271 h 657"/>
              <a:gd name="T2" fmla="*/ 196 w 690"/>
              <a:gd name="T3" fmla="*/ 392 h 657"/>
              <a:gd name="T4" fmla="*/ 196 w 690"/>
              <a:gd name="T5" fmla="*/ 392 h 657"/>
              <a:gd name="T6" fmla="*/ 205 w 690"/>
              <a:gd name="T7" fmla="*/ 420 h 657"/>
              <a:gd name="T8" fmla="*/ 177 w 690"/>
              <a:gd name="T9" fmla="*/ 592 h 657"/>
              <a:gd name="T10" fmla="*/ 331 w 690"/>
              <a:gd name="T11" fmla="*/ 511 h 657"/>
              <a:gd name="T12" fmla="*/ 331 w 690"/>
              <a:gd name="T13" fmla="*/ 511 h 657"/>
              <a:gd name="T14" fmla="*/ 360 w 690"/>
              <a:gd name="T15" fmla="*/ 511 h 657"/>
              <a:gd name="T16" fmla="*/ 514 w 690"/>
              <a:gd name="T17" fmla="*/ 591 h 657"/>
              <a:gd name="T18" fmla="*/ 484 w 690"/>
              <a:gd name="T19" fmla="*/ 420 h 657"/>
              <a:gd name="T20" fmla="*/ 484 w 690"/>
              <a:gd name="T21" fmla="*/ 420 h 657"/>
              <a:gd name="T22" fmla="*/ 493 w 690"/>
              <a:gd name="T23" fmla="*/ 392 h 657"/>
              <a:gd name="T24" fmla="*/ 618 w 690"/>
              <a:gd name="T25" fmla="*/ 270 h 657"/>
              <a:gd name="T26" fmla="*/ 445 w 690"/>
              <a:gd name="T27" fmla="*/ 245 h 657"/>
              <a:gd name="T28" fmla="*/ 445 w 690"/>
              <a:gd name="T29" fmla="*/ 245 h 657"/>
              <a:gd name="T30" fmla="*/ 421 w 690"/>
              <a:gd name="T31" fmla="*/ 228 h 657"/>
              <a:gd name="T32" fmla="*/ 344 w 690"/>
              <a:gd name="T33" fmla="*/ 72 h 657"/>
              <a:gd name="T34" fmla="*/ 267 w 690"/>
              <a:gd name="T35" fmla="*/ 229 h 657"/>
              <a:gd name="T36" fmla="*/ 267 w 690"/>
              <a:gd name="T37" fmla="*/ 229 h 657"/>
              <a:gd name="T38" fmla="*/ 244 w 690"/>
              <a:gd name="T39" fmla="*/ 246 h 657"/>
              <a:gd name="T40" fmla="*/ 72 w 690"/>
              <a:gd name="T41" fmla="*/ 271 h 657"/>
              <a:gd name="T42" fmla="*/ 147 w 690"/>
              <a:gd name="T43" fmla="*/ 655 h 657"/>
              <a:gd name="T44" fmla="*/ 147 w 690"/>
              <a:gd name="T45" fmla="*/ 655 h 657"/>
              <a:gd name="T46" fmla="*/ 134 w 690"/>
              <a:gd name="T47" fmla="*/ 651 h 657"/>
              <a:gd name="T48" fmla="*/ 134 w 690"/>
              <a:gd name="T49" fmla="*/ 651 h 657"/>
              <a:gd name="T50" fmla="*/ 125 w 690"/>
              <a:gd name="T51" fmla="*/ 629 h 657"/>
              <a:gd name="T52" fmla="*/ 160 w 690"/>
              <a:gd name="T53" fmla="*/ 420 h 657"/>
              <a:gd name="T54" fmla="*/ 8 w 690"/>
              <a:gd name="T55" fmla="*/ 272 h 657"/>
              <a:gd name="T56" fmla="*/ 8 w 690"/>
              <a:gd name="T57" fmla="*/ 272 h 657"/>
              <a:gd name="T58" fmla="*/ 2 w 690"/>
              <a:gd name="T59" fmla="*/ 249 h 657"/>
              <a:gd name="T60" fmla="*/ 2 w 690"/>
              <a:gd name="T61" fmla="*/ 249 h 657"/>
              <a:gd name="T62" fmla="*/ 20 w 690"/>
              <a:gd name="T63" fmla="*/ 234 h 657"/>
              <a:gd name="T64" fmla="*/ 231 w 690"/>
              <a:gd name="T65" fmla="*/ 203 h 657"/>
              <a:gd name="T66" fmla="*/ 324 w 690"/>
              <a:gd name="T67" fmla="*/ 12 h 657"/>
              <a:gd name="T68" fmla="*/ 324 w 690"/>
              <a:gd name="T69" fmla="*/ 12 h 657"/>
              <a:gd name="T70" fmla="*/ 344 w 690"/>
              <a:gd name="T71" fmla="*/ 0 h 657"/>
              <a:gd name="T72" fmla="*/ 344 w 690"/>
              <a:gd name="T73" fmla="*/ 0 h 657"/>
              <a:gd name="T74" fmla="*/ 344 w 690"/>
              <a:gd name="T75" fmla="*/ 0 h 657"/>
              <a:gd name="T76" fmla="*/ 364 w 690"/>
              <a:gd name="T77" fmla="*/ 12 h 657"/>
              <a:gd name="T78" fmla="*/ 458 w 690"/>
              <a:gd name="T79" fmla="*/ 202 h 657"/>
              <a:gd name="T80" fmla="*/ 668 w 690"/>
              <a:gd name="T81" fmla="*/ 232 h 657"/>
              <a:gd name="T82" fmla="*/ 668 w 690"/>
              <a:gd name="T83" fmla="*/ 232 h 657"/>
              <a:gd name="T84" fmla="*/ 687 w 690"/>
              <a:gd name="T85" fmla="*/ 248 h 657"/>
              <a:gd name="T86" fmla="*/ 687 w 690"/>
              <a:gd name="T87" fmla="*/ 248 h 657"/>
              <a:gd name="T88" fmla="*/ 681 w 690"/>
              <a:gd name="T89" fmla="*/ 270 h 657"/>
              <a:gd name="T90" fmla="*/ 529 w 690"/>
              <a:gd name="T91" fmla="*/ 419 h 657"/>
              <a:gd name="T92" fmla="*/ 566 w 690"/>
              <a:gd name="T93" fmla="*/ 628 h 657"/>
              <a:gd name="T94" fmla="*/ 566 w 690"/>
              <a:gd name="T95" fmla="*/ 628 h 657"/>
              <a:gd name="T96" fmla="*/ 557 w 690"/>
              <a:gd name="T97" fmla="*/ 650 h 657"/>
              <a:gd name="T98" fmla="*/ 557 w 690"/>
              <a:gd name="T99" fmla="*/ 650 h 657"/>
              <a:gd name="T100" fmla="*/ 533 w 690"/>
              <a:gd name="T101" fmla="*/ 651 h 657"/>
              <a:gd name="T102" fmla="*/ 345 w 690"/>
              <a:gd name="T103" fmla="*/ 553 h 657"/>
              <a:gd name="T104" fmla="*/ 158 w 690"/>
              <a:gd name="T105" fmla="*/ 652 h 657"/>
              <a:gd name="T106" fmla="*/ 158 w 690"/>
              <a:gd name="T107" fmla="*/ 652 h 657"/>
              <a:gd name="T108" fmla="*/ 147 w 690"/>
              <a:gd name="T109" fmla="*/ 655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0" h="657">
                <a:moveTo>
                  <a:pt x="72" y="271"/>
                </a:moveTo>
                <a:lnTo>
                  <a:pt x="196" y="392"/>
                </a:lnTo>
                <a:lnTo>
                  <a:pt x="196" y="392"/>
                </a:lnTo>
                <a:cubicBezTo>
                  <a:pt x="204" y="400"/>
                  <a:pt x="207" y="410"/>
                  <a:pt x="205" y="420"/>
                </a:cubicBezTo>
                <a:lnTo>
                  <a:pt x="177" y="592"/>
                </a:lnTo>
                <a:lnTo>
                  <a:pt x="331" y="511"/>
                </a:lnTo>
                <a:lnTo>
                  <a:pt x="331" y="511"/>
                </a:lnTo>
                <a:cubicBezTo>
                  <a:pt x="339" y="506"/>
                  <a:pt x="350" y="506"/>
                  <a:pt x="360" y="511"/>
                </a:cubicBezTo>
                <a:lnTo>
                  <a:pt x="514" y="591"/>
                </a:lnTo>
                <a:lnTo>
                  <a:pt x="484" y="420"/>
                </a:lnTo>
                <a:lnTo>
                  <a:pt x="484" y="420"/>
                </a:lnTo>
                <a:cubicBezTo>
                  <a:pt x="482" y="410"/>
                  <a:pt x="486" y="399"/>
                  <a:pt x="493" y="392"/>
                </a:cubicBezTo>
                <a:lnTo>
                  <a:pt x="618" y="270"/>
                </a:lnTo>
                <a:lnTo>
                  <a:pt x="445" y="245"/>
                </a:lnTo>
                <a:lnTo>
                  <a:pt x="445" y="245"/>
                </a:lnTo>
                <a:cubicBezTo>
                  <a:pt x="435" y="244"/>
                  <a:pt x="426" y="237"/>
                  <a:pt x="421" y="228"/>
                </a:cubicBezTo>
                <a:lnTo>
                  <a:pt x="344" y="72"/>
                </a:lnTo>
                <a:lnTo>
                  <a:pt x="267" y="229"/>
                </a:lnTo>
                <a:lnTo>
                  <a:pt x="267" y="229"/>
                </a:lnTo>
                <a:cubicBezTo>
                  <a:pt x="263" y="238"/>
                  <a:pt x="254" y="245"/>
                  <a:pt x="244" y="246"/>
                </a:cubicBezTo>
                <a:lnTo>
                  <a:pt x="72" y="271"/>
                </a:lnTo>
                <a:close/>
                <a:moveTo>
                  <a:pt x="147" y="655"/>
                </a:moveTo>
                <a:lnTo>
                  <a:pt x="147" y="655"/>
                </a:lnTo>
                <a:cubicBezTo>
                  <a:pt x="142" y="655"/>
                  <a:pt x="138" y="654"/>
                  <a:pt x="134" y="651"/>
                </a:cubicBezTo>
                <a:lnTo>
                  <a:pt x="134" y="651"/>
                </a:lnTo>
                <a:cubicBezTo>
                  <a:pt x="127" y="646"/>
                  <a:pt x="124" y="637"/>
                  <a:pt x="125" y="629"/>
                </a:cubicBezTo>
                <a:lnTo>
                  <a:pt x="160" y="420"/>
                </a:lnTo>
                <a:lnTo>
                  <a:pt x="8" y="272"/>
                </a:lnTo>
                <a:lnTo>
                  <a:pt x="8" y="272"/>
                </a:lnTo>
                <a:cubicBezTo>
                  <a:pt x="2" y="266"/>
                  <a:pt x="0" y="258"/>
                  <a:pt x="2" y="249"/>
                </a:cubicBezTo>
                <a:lnTo>
                  <a:pt x="2" y="249"/>
                </a:lnTo>
                <a:cubicBezTo>
                  <a:pt x="5" y="241"/>
                  <a:pt x="11" y="235"/>
                  <a:pt x="20" y="234"/>
                </a:cubicBezTo>
                <a:lnTo>
                  <a:pt x="231" y="203"/>
                </a:lnTo>
                <a:lnTo>
                  <a:pt x="324" y="12"/>
                </a:lnTo>
                <a:lnTo>
                  <a:pt x="324" y="12"/>
                </a:lnTo>
                <a:cubicBezTo>
                  <a:pt x="328" y="5"/>
                  <a:pt x="335" y="0"/>
                  <a:pt x="344" y="0"/>
                </a:cubicBezTo>
                <a:lnTo>
                  <a:pt x="344" y="0"/>
                </a:lnTo>
                <a:lnTo>
                  <a:pt x="344" y="0"/>
                </a:lnTo>
                <a:cubicBezTo>
                  <a:pt x="352" y="0"/>
                  <a:pt x="360" y="4"/>
                  <a:pt x="364" y="12"/>
                </a:cubicBezTo>
                <a:lnTo>
                  <a:pt x="458" y="202"/>
                </a:lnTo>
                <a:lnTo>
                  <a:pt x="668" y="232"/>
                </a:lnTo>
                <a:lnTo>
                  <a:pt x="668" y="232"/>
                </a:lnTo>
                <a:cubicBezTo>
                  <a:pt x="677" y="234"/>
                  <a:pt x="684" y="239"/>
                  <a:pt x="687" y="248"/>
                </a:cubicBezTo>
                <a:lnTo>
                  <a:pt x="687" y="248"/>
                </a:lnTo>
                <a:cubicBezTo>
                  <a:pt x="689" y="255"/>
                  <a:pt x="687" y="264"/>
                  <a:pt x="681" y="270"/>
                </a:cubicBezTo>
                <a:lnTo>
                  <a:pt x="529" y="419"/>
                </a:lnTo>
                <a:lnTo>
                  <a:pt x="566" y="628"/>
                </a:lnTo>
                <a:lnTo>
                  <a:pt x="566" y="628"/>
                </a:lnTo>
                <a:cubicBezTo>
                  <a:pt x="567" y="637"/>
                  <a:pt x="564" y="644"/>
                  <a:pt x="557" y="650"/>
                </a:cubicBezTo>
                <a:lnTo>
                  <a:pt x="557" y="650"/>
                </a:lnTo>
                <a:cubicBezTo>
                  <a:pt x="550" y="655"/>
                  <a:pt x="541" y="656"/>
                  <a:pt x="533" y="651"/>
                </a:cubicBezTo>
                <a:lnTo>
                  <a:pt x="345" y="553"/>
                </a:lnTo>
                <a:lnTo>
                  <a:pt x="158" y="652"/>
                </a:lnTo>
                <a:lnTo>
                  <a:pt x="158" y="652"/>
                </a:lnTo>
                <a:cubicBezTo>
                  <a:pt x="154" y="654"/>
                  <a:pt x="150" y="655"/>
                  <a:pt x="147" y="6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CuadroTexto 513"/>
          <p:cNvSpPr txBox="1"/>
          <p:nvPr/>
        </p:nvSpPr>
        <p:spPr>
          <a:xfrm>
            <a:off x="7492619" y="3395926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5" name="Rectángulo 514"/>
          <p:cNvSpPr/>
          <p:nvPr/>
        </p:nvSpPr>
        <p:spPr>
          <a:xfrm>
            <a:off x="7367072" y="3966467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6" name="CuadroTexto 515"/>
          <p:cNvSpPr txBox="1"/>
          <p:nvPr/>
        </p:nvSpPr>
        <p:spPr>
          <a:xfrm>
            <a:off x="10309119" y="6661996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7" name="Rectángulo 516"/>
          <p:cNvSpPr/>
          <p:nvPr/>
        </p:nvSpPr>
        <p:spPr>
          <a:xfrm>
            <a:off x="10183572" y="7232537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7367072" y="9720961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9" name="Rectángulo 518"/>
          <p:cNvSpPr/>
          <p:nvPr/>
        </p:nvSpPr>
        <p:spPr>
          <a:xfrm>
            <a:off x="7307732" y="10284822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4505196" y="6561631"/>
            <a:ext cx="23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21" name="Rectángulo 520"/>
          <p:cNvSpPr/>
          <p:nvPr/>
        </p:nvSpPr>
        <p:spPr>
          <a:xfrm>
            <a:off x="4445856" y="7125492"/>
            <a:ext cx="2624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15609648" y="4065319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15609648" y="6537709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132342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1"/>
          <p:cNvSpPr>
            <a:spLocks noChangeArrowheads="1"/>
          </p:cNvSpPr>
          <p:nvPr/>
        </p:nvSpPr>
        <p:spPr bwMode="auto">
          <a:xfrm>
            <a:off x="2966509" y="4594736"/>
            <a:ext cx="5445374" cy="5445374"/>
          </a:xfrm>
          <a:custGeom>
            <a:avLst/>
            <a:gdLst>
              <a:gd name="T0" fmla="*/ 2258 w 4964"/>
              <a:gd name="T1" fmla="*/ 4839 h 4964"/>
              <a:gd name="T2" fmla="*/ 123 w 4964"/>
              <a:gd name="T3" fmla="*/ 2705 h 4964"/>
              <a:gd name="T4" fmla="*/ 123 w 4964"/>
              <a:gd name="T5" fmla="*/ 2705 h 4964"/>
              <a:gd name="T6" fmla="*/ 123 w 4964"/>
              <a:gd name="T7" fmla="*/ 2257 h 4964"/>
              <a:gd name="T8" fmla="*/ 2258 w 4964"/>
              <a:gd name="T9" fmla="*/ 124 h 4964"/>
              <a:gd name="T10" fmla="*/ 2258 w 4964"/>
              <a:gd name="T11" fmla="*/ 124 h 4964"/>
              <a:gd name="T12" fmla="*/ 2705 w 4964"/>
              <a:gd name="T13" fmla="*/ 124 h 4964"/>
              <a:gd name="T14" fmla="*/ 4840 w 4964"/>
              <a:gd name="T15" fmla="*/ 2257 h 4964"/>
              <a:gd name="T16" fmla="*/ 4840 w 4964"/>
              <a:gd name="T17" fmla="*/ 2257 h 4964"/>
              <a:gd name="T18" fmla="*/ 4840 w 4964"/>
              <a:gd name="T19" fmla="*/ 2705 h 4964"/>
              <a:gd name="T20" fmla="*/ 2705 w 4964"/>
              <a:gd name="T21" fmla="*/ 4839 h 4964"/>
              <a:gd name="T22" fmla="*/ 2705 w 4964"/>
              <a:gd name="T23" fmla="*/ 4839 h 4964"/>
              <a:gd name="T24" fmla="*/ 2258 w 4964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4" h="4964">
                <a:moveTo>
                  <a:pt x="2258" y="4839"/>
                </a:moveTo>
                <a:lnTo>
                  <a:pt x="123" y="2705"/>
                </a:lnTo>
                <a:lnTo>
                  <a:pt x="123" y="2705"/>
                </a:lnTo>
                <a:cubicBezTo>
                  <a:pt x="0" y="2581"/>
                  <a:pt x="0" y="2381"/>
                  <a:pt x="123" y="2257"/>
                </a:cubicBezTo>
                <a:lnTo>
                  <a:pt x="2258" y="124"/>
                </a:lnTo>
                <a:lnTo>
                  <a:pt x="2258" y="124"/>
                </a:lnTo>
                <a:cubicBezTo>
                  <a:pt x="2381" y="0"/>
                  <a:pt x="2582" y="0"/>
                  <a:pt x="2705" y="124"/>
                </a:cubicBezTo>
                <a:lnTo>
                  <a:pt x="4840" y="2257"/>
                </a:lnTo>
                <a:lnTo>
                  <a:pt x="4840" y="2257"/>
                </a:lnTo>
                <a:cubicBezTo>
                  <a:pt x="4963" y="2381"/>
                  <a:pt x="4963" y="2581"/>
                  <a:pt x="4840" y="2705"/>
                </a:cubicBezTo>
                <a:lnTo>
                  <a:pt x="2705" y="4839"/>
                </a:lnTo>
                <a:lnTo>
                  <a:pt x="2705" y="4839"/>
                </a:lnTo>
                <a:cubicBezTo>
                  <a:pt x="2582" y="4963"/>
                  <a:pt x="2381" y="4963"/>
                  <a:pt x="2258" y="4839"/>
                </a:cubicBezTo>
              </a:path>
            </a:pathLst>
          </a:cu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"/>
          <p:cNvSpPr>
            <a:spLocks noChangeArrowheads="1"/>
          </p:cNvSpPr>
          <p:nvPr/>
        </p:nvSpPr>
        <p:spPr bwMode="auto">
          <a:xfrm>
            <a:off x="7304433" y="6630705"/>
            <a:ext cx="5440537" cy="5445374"/>
          </a:xfrm>
          <a:custGeom>
            <a:avLst/>
            <a:gdLst>
              <a:gd name="T0" fmla="*/ 2258 w 4963"/>
              <a:gd name="T1" fmla="*/ 4839 h 4964"/>
              <a:gd name="T2" fmla="*/ 124 w 4963"/>
              <a:gd name="T3" fmla="*/ 2705 h 4964"/>
              <a:gd name="T4" fmla="*/ 124 w 4963"/>
              <a:gd name="T5" fmla="*/ 2705 h 4964"/>
              <a:gd name="T6" fmla="*/ 124 w 4963"/>
              <a:gd name="T7" fmla="*/ 2257 h 4964"/>
              <a:gd name="T8" fmla="*/ 2258 w 4963"/>
              <a:gd name="T9" fmla="*/ 124 h 4964"/>
              <a:gd name="T10" fmla="*/ 2258 w 4963"/>
              <a:gd name="T11" fmla="*/ 124 h 4964"/>
              <a:gd name="T12" fmla="*/ 2705 w 4963"/>
              <a:gd name="T13" fmla="*/ 124 h 4964"/>
              <a:gd name="T14" fmla="*/ 4839 w 4963"/>
              <a:gd name="T15" fmla="*/ 2257 h 4964"/>
              <a:gd name="T16" fmla="*/ 4839 w 4963"/>
              <a:gd name="T17" fmla="*/ 2257 h 4964"/>
              <a:gd name="T18" fmla="*/ 4839 w 4963"/>
              <a:gd name="T19" fmla="*/ 2705 h 4964"/>
              <a:gd name="T20" fmla="*/ 2705 w 4963"/>
              <a:gd name="T21" fmla="*/ 4839 h 4964"/>
              <a:gd name="T22" fmla="*/ 2705 w 4963"/>
              <a:gd name="T23" fmla="*/ 4839 h 4964"/>
              <a:gd name="T24" fmla="*/ 2258 w 4963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3" h="4964">
                <a:moveTo>
                  <a:pt x="2258" y="4839"/>
                </a:moveTo>
                <a:lnTo>
                  <a:pt x="124" y="2705"/>
                </a:lnTo>
                <a:lnTo>
                  <a:pt x="124" y="2705"/>
                </a:lnTo>
                <a:cubicBezTo>
                  <a:pt x="0" y="2581"/>
                  <a:pt x="0" y="2381"/>
                  <a:pt x="124" y="2257"/>
                </a:cubicBezTo>
                <a:lnTo>
                  <a:pt x="2258" y="124"/>
                </a:lnTo>
                <a:lnTo>
                  <a:pt x="2258" y="124"/>
                </a:lnTo>
                <a:cubicBezTo>
                  <a:pt x="2382" y="0"/>
                  <a:pt x="2582" y="0"/>
                  <a:pt x="2705" y="124"/>
                </a:cubicBezTo>
                <a:lnTo>
                  <a:pt x="4839" y="2257"/>
                </a:lnTo>
                <a:lnTo>
                  <a:pt x="4839" y="2257"/>
                </a:lnTo>
                <a:cubicBezTo>
                  <a:pt x="4962" y="2381"/>
                  <a:pt x="4962" y="2581"/>
                  <a:pt x="4839" y="2705"/>
                </a:cubicBezTo>
                <a:lnTo>
                  <a:pt x="2705" y="4839"/>
                </a:lnTo>
                <a:lnTo>
                  <a:pt x="2705" y="4839"/>
                </a:lnTo>
                <a:cubicBezTo>
                  <a:pt x="2582" y="4963"/>
                  <a:pt x="2382" y="4963"/>
                  <a:pt x="2258" y="4839"/>
                </a:cubicBez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"/>
          <p:cNvSpPr>
            <a:spLocks noChangeArrowheads="1"/>
          </p:cNvSpPr>
          <p:nvPr/>
        </p:nvSpPr>
        <p:spPr bwMode="auto">
          <a:xfrm>
            <a:off x="11632682" y="4594736"/>
            <a:ext cx="5440540" cy="5445374"/>
          </a:xfrm>
          <a:custGeom>
            <a:avLst/>
            <a:gdLst>
              <a:gd name="T0" fmla="*/ 2257 w 4963"/>
              <a:gd name="T1" fmla="*/ 4839 h 4964"/>
              <a:gd name="T2" fmla="*/ 123 w 4963"/>
              <a:gd name="T3" fmla="*/ 2705 h 4964"/>
              <a:gd name="T4" fmla="*/ 123 w 4963"/>
              <a:gd name="T5" fmla="*/ 2705 h 4964"/>
              <a:gd name="T6" fmla="*/ 123 w 4963"/>
              <a:gd name="T7" fmla="*/ 2257 h 4964"/>
              <a:gd name="T8" fmla="*/ 2257 w 4963"/>
              <a:gd name="T9" fmla="*/ 124 h 4964"/>
              <a:gd name="T10" fmla="*/ 2257 w 4963"/>
              <a:gd name="T11" fmla="*/ 124 h 4964"/>
              <a:gd name="T12" fmla="*/ 2704 w 4963"/>
              <a:gd name="T13" fmla="*/ 124 h 4964"/>
              <a:gd name="T14" fmla="*/ 4839 w 4963"/>
              <a:gd name="T15" fmla="*/ 2257 h 4964"/>
              <a:gd name="T16" fmla="*/ 4839 w 4963"/>
              <a:gd name="T17" fmla="*/ 2257 h 4964"/>
              <a:gd name="T18" fmla="*/ 4839 w 4963"/>
              <a:gd name="T19" fmla="*/ 2705 h 4964"/>
              <a:gd name="T20" fmla="*/ 2704 w 4963"/>
              <a:gd name="T21" fmla="*/ 4839 h 4964"/>
              <a:gd name="T22" fmla="*/ 2704 w 4963"/>
              <a:gd name="T23" fmla="*/ 4839 h 4964"/>
              <a:gd name="T24" fmla="*/ 2257 w 4963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3" h="4964">
                <a:moveTo>
                  <a:pt x="2257" y="4839"/>
                </a:moveTo>
                <a:lnTo>
                  <a:pt x="123" y="2705"/>
                </a:lnTo>
                <a:lnTo>
                  <a:pt x="123" y="2705"/>
                </a:lnTo>
                <a:cubicBezTo>
                  <a:pt x="0" y="2581"/>
                  <a:pt x="0" y="2381"/>
                  <a:pt x="123" y="2257"/>
                </a:cubicBezTo>
                <a:lnTo>
                  <a:pt x="2257" y="124"/>
                </a:lnTo>
                <a:lnTo>
                  <a:pt x="2257" y="124"/>
                </a:lnTo>
                <a:cubicBezTo>
                  <a:pt x="2380" y="0"/>
                  <a:pt x="2581" y="0"/>
                  <a:pt x="2704" y="124"/>
                </a:cubicBezTo>
                <a:lnTo>
                  <a:pt x="4839" y="2257"/>
                </a:lnTo>
                <a:lnTo>
                  <a:pt x="4839" y="2257"/>
                </a:lnTo>
                <a:cubicBezTo>
                  <a:pt x="4962" y="2381"/>
                  <a:pt x="4962" y="2581"/>
                  <a:pt x="4839" y="2705"/>
                </a:cubicBezTo>
                <a:lnTo>
                  <a:pt x="2704" y="4839"/>
                </a:lnTo>
                <a:lnTo>
                  <a:pt x="2704" y="4839"/>
                </a:lnTo>
                <a:cubicBezTo>
                  <a:pt x="2581" y="4963"/>
                  <a:pt x="2380" y="4963"/>
                  <a:pt x="2257" y="4839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"/>
          <p:cNvSpPr>
            <a:spLocks noChangeArrowheads="1"/>
          </p:cNvSpPr>
          <p:nvPr/>
        </p:nvSpPr>
        <p:spPr bwMode="auto">
          <a:xfrm>
            <a:off x="15970605" y="6630705"/>
            <a:ext cx="5440537" cy="5445374"/>
          </a:xfrm>
          <a:custGeom>
            <a:avLst/>
            <a:gdLst>
              <a:gd name="T0" fmla="*/ 2258 w 4963"/>
              <a:gd name="T1" fmla="*/ 4839 h 4964"/>
              <a:gd name="T2" fmla="*/ 123 w 4963"/>
              <a:gd name="T3" fmla="*/ 2705 h 4964"/>
              <a:gd name="T4" fmla="*/ 123 w 4963"/>
              <a:gd name="T5" fmla="*/ 2705 h 4964"/>
              <a:gd name="T6" fmla="*/ 123 w 4963"/>
              <a:gd name="T7" fmla="*/ 2257 h 4964"/>
              <a:gd name="T8" fmla="*/ 2258 w 4963"/>
              <a:gd name="T9" fmla="*/ 124 h 4964"/>
              <a:gd name="T10" fmla="*/ 2258 w 4963"/>
              <a:gd name="T11" fmla="*/ 124 h 4964"/>
              <a:gd name="T12" fmla="*/ 2705 w 4963"/>
              <a:gd name="T13" fmla="*/ 124 h 4964"/>
              <a:gd name="T14" fmla="*/ 4839 w 4963"/>
              <a:gd name="T15" fmla="*/ 2257 h 4964"/>
              <a:gd name="T16" fmla="*/ 4839 w 4963"/>
              <a:gd name="T17" fmla="*/ 2257 h 4964"/>
              <a:gd name="T18" fmla="*/ 4839 w 4963"/>
              <a:gd name="T19" fmla="*/ 2705 h 4964"/>
              <a:gd name="T20" fmla="*/ 2705 w 4963"/>
              <a:gd name="T21" fmla="*/ 4839 h 4964"/>
              <a:gd name="T22" fmla="*/ 2705 w 4963"/>
              <a:gd name="T23" fmla="*/ 4839 h 4964"/>
              <a:gd name="T24" fmla="*/ 2258 w 4963"/>
              <a:gd name="T25" fmla="*/ 4839 h 4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63" h="4964">
                <a:moveTo>
                  <a:pt x="2258" y="4839"/>
                </a:moveTo>
                <a:lnTo>
                  <a:pt x="123" y="2705"/>
                </a:lnTo>
                <a:lnTo>
                  <a:pt x="123" y="2705"/>
                </a:lnTo>
                <a:cubicBezTo>
                  <a:pt x="0" y="2581"/>
                  <a:pt x="0" y="2381"/>
                  <a:pt x="123" y="2257"/>
                </a:cubicBezTo>
                <a:lnTo>
                  <a:pt x="2258" y="124"/>
                </a:lnTo>
                <a:lnTo>
                  <a:pt x="2258" y="124"/>
                </a:lnTo>
                <a:cubicBezTo>
                  <a:pt x="2381" y="0"/>
                  <a:pt x="2581" y="0"/>
                  <a:pt x="2705" y="124"/>
                </a:cubicBezTo>
                <a:lnTo>
                  <a:pt x="4839" y="2257"/>
                </a:lnTo>
                <a:lnTo>
                  <a:pt x="4839" y="2257"/>
                </a:lnTo>
                <a:cubicBezTo>
                  <a:pt x="4962" y="2381"/>
                  <a:pt x="4962" y="2581"/>
                  <a:pt x="4839" y="2705"/>
                </a:cubicBezTo>
                <a:lnTo>
                  <a:pt x="2705" y="4839"/>
                </a:lnTo>
                <a:lnTo>
                  <a:pt x="2705" y="4839"/>
                </a:lnTo>
                <a:cubicBezTo>
                  <a:pt x="2581" y="4963"/>
                  <a:pt x="2381" y="4963"/>
                  <a:pt x="2258" y="4839"/>
                </a:cubicBezTo>
              </a:path>
            </a:pathLst>
          </a:cu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4"/>
          <p:cNvSpPr>
            <a:spLocks noChangeArrowheads="1"/>
          </p:cNvSpPr>
          <p:nvPr/>
        </p:nvSpPr>
        <p:spPr bwMode="auto">
          <a:xfrm>
            <a:off x="3309869" y="4938093"/>
            <a:ext cx="4763492" cy="4763495"/>
          </a:xfrm>
          <a:custGeom>
            <a:avLst/>
            <a:gdLst>
              <a:gd name="T0" fmla="*/ 1948 w 4344"/>
              <a:gd name="T1" fmla="*/ 4218 h 4343"/>
              <a:gd name="T2" fmla="*/ 123 w 4344"/>
              <a:gd name="T3" fmla="*/ 2394 h 4343"/>
              <a:gd name="T4" fmla="*/ 123 w 4344"/>
              <a:gd name="T5" fmla="*/ 2394 h 4343"/>
              <a:gd name="T6" fmla="*/ 123 w 4344"/>
              <a:gd name="T7" fmla="*/ 1946 h 4343"/>
              <a:gd name="T8" fmla="*/ 1948 w 4344"/>
              <a:gd name="T9" fmla="*/ 123 h 4343"/>
              <a:gd name="T10" fmla="*/ 1948 w 4344"/>
              <a:gd name="T11" fmla="*/ 123 h 4343"/>
              <a:gd name="T12" fmla="*/ 2395 w 4344"/>
              <a:gd name="T13" fmla="*/ 123 h 4343"/>
              <a:gd name="T14" fmla="*/ 4219 w 4344"/>
              <a:gd name="T15" fmla="*/ 1946 h 4343"/>
              <a:gd name="T16" fmla="*/ 4219 w 4344"/>
              <a:gd name="T17" fmla="*/ 1946 h 4343"/>
              <a:gd name="T18" fmla="*/ 4219 w 4344"/>
              <a:gd name="T19" fmla="*/ 2394 h 4343"/>
              <a:gd name="T20" fmla="*/ 2395 w 4344"/>
              <a:gd name="T21" fmla="*/ 4218 h 4343"/>
              <a:gd name="T22" fmla="*/ 2395 w 4344"/>
              <a:gd name="T23" fmla="*/ 4218 h 4343"/>
              <a:gd name="T24" fmla="*/ 1948 w 4344"/>
              <a:gd name="T25" fmla="*/ 4218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4" h="4343">
                <a:moveTo>
                  <a:pt x="1948" y="4218"/>
                </a:moveTo>
                <a:lnTo>
                  <a:pt x="123" y="2394"/>
                </a:lnTo>
                <a:lnTo>
                  <a:pt x="123" y="2394"/>
                </a:lnTo>
                <a:cubicBezTo>
                  <a:pt x="0" y="2270"/>
                  <a:pt x="0" y="2070"/>
                  <a:pt x="123" y="1946"/>
                </a:cubicBezTo>
                <a:lnTo>
                  <a:pt x="1948" y="123"/>
                </a:lnTo>
                <a:lnTo>
                  <a:pt x="1948" y="123"/>
                </a:lnTo>
                <a:cubicBezTo>
                  <a:pt x="2071" y="0"/>
                  <a:pt x="2272" y="0"/>
                  <a:pt x="2395" y="123"/>
                </a:cubicBezTo>
                <a:lnTo>
                  <a:pt x="4219" y="1946"/>
                </a:lnTo>
                <a:lnTo>
                  <a:pt x="4219" y="1946"/>
                </a:lnTo>
                <a:cubicBezTo>
                  <a:pt x="4343" y="2070"/>
                  <a:pt x="4343" y="2270"/>
                  <a:pt x="4219" y="2394"/>
                </a:cubicBezTo>
                <a:lnTo>
                  <a:pt x="2395" y="4218"/>
                </a:lnTo>
                <a:lnTo>
                  <a:pt x="2395" y="4218"/>
                </a:lnTo>
                <a:cubicBezTo>
                  <a:pt x="2272" y="4342"/>
                  <a:pt x="2071" y="4342"/>
                  <a:pt x="1948" y="42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5481247" y="9295361"/>
            <a:ext cx="415899" cy="2021462"/>
          </a:xfrm>
          <a:custGeom>
            <a:avLst/>
            <a:gdLst>
              <a:gd name="T0" fmla="*/ 379 w 380"/>
              <a:gd name="T1" fmla="*/ 1841 h 1842"/>
              <a:gd name="T2" fmla="*/ 0 w 380"/>
              <a:gd name="T3" fmla="*/ 1841 h 1842"/>
              <a:gd name="T4" fmla="*/ 0 w 380"/>
              <a:gd name="T5" fmla="*/ 0 h 1842"/>
              <a:gd name="T6" fmla="*/ 379 w 380"/>
              <a:gd name="T7" fmla="*/ 0 h 1842"/>
              <a:gd name="T8" fmla="*/ 379 w 380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1842">
                <a:moveTo>
                  <a:pt x="379" y="1841"/>
                </a:moveTo>
                <a:lnTo>
                  <a:pt x="0" y="1841"/>
                </a:lnTo>
                <a:lnTo>
                  <a:pt x="0" y="0"/>
                </a:lnTo>
                <a:lnTo>
                  <a:pt x="379" y="0"/>
                </a:lnTo>
                <a:lnTo>
                  <a:pt x="379" y="1841"/>
                </a:lnTo>
              </a:path>
            </a:pathLst>
          </a:custGeom>
          <a:solidFill>
            <a:srgbClr val="19BE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7642955" y="6978899"/>
            <a:ext cx="4763492" cy="4763495"/>
          </a:xfrm>
          <a:custGeom>
            <a:avLst/>
            <a:gdLst>
              <a:gd name="T0" fmla="*/ 1947 w 4342"/>
              <a:gd name="T1" fmla="*/ 123 h 4343"/>
              <a:gd name="T2" fmla="*/ 123 w 4342"/>
              <a:gd name="T3" fmla="*/ 1948 h 4343"/>
              <a:gd name="T4" fmla="*/ 123 w 4342"/>
              <a:gd name="T5" fmla="*/ 1948 h 4343"/>
              <a:gd name="T6" fmla="*/ 123 w 4342"/>
              <a:gd name="T7" fmla="*/ 2395 h 4343"/>
              <a:gd name="T8" fmla="*/ 1947 w 4342"/>
              <a:gd name="T9" fmla="*/ 4219 h 4343"/>
              <a:gd name="T10" fmla="*/ 1947 w 4342"/>
              <a:gd name="T11" fmla="*/ 4219 h 4343"/>
              <a:gd name="T12" fmla="*/ 2394 w 4342"/>
              <a:gd name="T13" fmla="*/ 4219 h 4343"/>
              <a:gd name="T14" fmla="*/ 4219 w 4342"/>
              <a:gd name="T15" fmla="*/ 2395 h 4343"/>
              <a:gd name="T16" fmla="*/ 4219 w 4342"/>
              <a:gd name="T17" fmla="*/ 2395 h 4343"/>
              <a:gd name="T18" fmla="*/ 4219 w 4342"/>
              <a:gd name="T19" fmla="*/ 1948 h 4343"/>
              <a:gd name="T20" fmla="*/ 2394 w 4342"/>
              <a:gd name="T21" fmla="*/ 123 h 4343"/>
              <a:gd name="T22" fmla="*/ 2394 w 4342"/>
              <a:gd name="T23" fmla="*/ 123 h 4343"/>
              <a:gd name="T24" fmla="*/ 1947 w 4342"/>
              <a:gd name="T25" fmla="*/ 123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2" h="4343">
                <a:moveTo>
                  <a:pt x="1947" y="123"/>
                </a:moveTo>
                <a:lnTo>
                  <a:pt x="123" y="1948"/>
                </a:lnTo>
                <a:lnTo>
                  <a:pt x="123" y="1948"/>
                </a:lnTo>
                <a:cubicBezTo>
                  <a:pt x="0" y="2071"/>
                  <a:pt x="0" y="2272"/>
                  <a:pt x="123" y="2395"/>
                </a:cubicBezTo>
                <a:lnTo>
                  <a:pt x="1947" y="4219"/>
                </a:lnTo>
                <a:lnTo>
                  <a:pt x="1947" y="4219"/>
                </a:lnTo>
                <a:cubicBezTo>
                  <a:pt x="2071" y="4342"/>
                  <a:pt x="2271" y="4342"/>
                  <a:pt x="2394" y="4219"/>
                </a:cubicBezTo>
                <a:lnTo>
                  <a:pt x="4219" y="2395"/>
                </a:lnTo>
                <a:lnTo>
                  <a:pt x="4219" y="2395"/>
                </a:lnTo>
                <a:cubicBezTo>
                  <a:pt x="4341" y="2272"/>
                  <a:pt x="4341" y="2071"/>
                  <a:pt x="4219" y="1948"/>
                </a:cubicBezTo>
                <a:lnTo>
                  <a:pt x="2394" y="123"/>
                </a:lnTo>
                <a:lnTo>
                  <a:pt x="2394" y="123"/>
                </a:lnTo>
                <a:cubicBezTo>
                  <a:pt x="2271" y="0"/>
                  <a:pt x="2071" y="0"/>
                  <a:pt x="1947" y="1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9"/>
          <p:cNvSpPr>
            <a:spLocks noChangeArrowheads="1"/>
          </p:cNvSpPr>
          <p:nvPr/>
        </p:nvSpPr>
        <p:spPr bwMode="auto">
          <a:xfrm>
            <a:off x="9819170" y="5363664"/>
            <a:ext cx="415899" cy="2016628"/>
          </a:xfrm>
          <a:custGeom>
            <a:avLst/>
            <a:gdLst>
              <a:gd name="T0" fmla="*/ 380 w 381"/>
              <a:gd name="T1" fmla="*/ 0 h 1841"/>
              <a:gd name="T2" fmla="*/ 0 w 381"/>
              <a:gd name="T3" fmla="*/ 0 h 1841"/>
              <a:gd name="T4" fmla="*/ 0 w 381"/>
              <a:gd name="T5" fmla="*/ 1840 h 1841"/>
              <a:gd name="T6" fmla="*/ 380 w 381"/>
              <a:gd name="T7" fmla="*/ 1840 h 1841"/>
              <a:gd name="T8" fmla="*/ 380 w 381"/>
              <a:gd name="T9" fmla="*/ 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841">
                <a:moveTo>
                  <a:pt x="380" y="0"/>
                </a:moveTo>
                <a:lnTo>
                  <a:pt x="0" y="0"/>
                </a:lnTo>
                <a:lnTo>
                  <a:pt x="0" y="1840"/>
                </a:lnTo>
                <a:lnTo>
                  <a:pt x="380" y="1840"/>
                </a:lnTo>
                <a:lnTo>
                  <a:pt x="380" y="0"/>
                </a:lnTo>
              </a:path>
            </a:pathLst>
          </a:custGeom>
          <a:solidFill>
            <a:srgbClr val="FF9E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1971204" y="4938093"/>
            <a:ext cx="4763495" cy="4763495"/>
          </a:xfrm>
          <a:custGeom>
            <a:avLst/>
            <a:gdLst>
              <a:gd name="T0" fmla="*/ 1946 w 4343"/>
              <a:gd name="T1" fmla="*/ 4218 h 4343"/>
              <a:gd name="T2" fmla="*/ 123 w 4343"/>
              <a:gd name="T3" fmla="*/ 2394 h 4343"/>
              <a:gd name="T4" fmla="*/ 123 w 4343"/>
              <a:gd name="T5" fmla="*/ 2394 h 4343"/>
              <a:gd name="T6" fmla="*/ 123 w 4343"/>
              <a:gd name="T7" fmla="*/ 1946 h 4343"/>
              <a:gd name="T8" fmla="*/ 1946 w 4343"/>
              <a:gd name="T9" fmla="*/ 123 h 4343"/>
              <a:gd name="T10" fmla="*/ 1946 w 4343"/>
              <a:gd name="T11" fmla="*/ 123 h 4343"/>
              <a:gd name="T12" fmla="*/ 2394 w 4343"/>
              <a:gd name="T13" fmla="*/ 123 h 4343"/>
              <a:gd name="T14" fmla="*/ 4218 w 4343"/>
              <a:gd name="T15" fmla="*/ 1946 h 4343"/>
              <a:gd name="T16" fmla="*/ 4218 w 4343"/>
              <a:gd name="T17" fmla="*/ 1946 h 4343"/>
              <a:gd name="T18" fmla="*/ 4218 w 4343"/>
              <a:gd name="T19" fmla="*/ 2394 h 4343"/>
              <a:gd name="T20" fmla="*/ 2394 w 4343"/>
              <a:gd name="T21" fmla="*/ 4218 h 4343"/>
              <a:gd name="T22" fmla="*/ 2394 w 4343"/>
              <a:gd name="T23" fmla="*/ 4218 h 4343"/>
              <a:gd name="T24" fmla="*/ 1946 w 4343"/>
              <a:gd name="T25" fmla="*/ 4218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3" h="4343">
                <a:moveTo>
                  <a:pt x="1946" y="4218"/>
                </a:moveTo>
                <a:lnTo>
                  <a:pt x="123" y="2394"/>
                </a:lnTo>
                <a:lnTo>
                  <a:pt x="123" y="2394"/>
                </a:lnTo>
                <a:cubicBezTo>
                  <a:pt x="0" y="2270"/>
                  <a:pt x="0" y="2070"/>
                  <a:pt x="123" y="1946"/>
                </a:cubicBezTo>
                <a:lnTo>
                  <a:pt x="1946" y="123"/>
                </a:lnTo>
                <a:lnTo>
                  <a:pt x="1946" y="123"/>
                </a:lnTo>
                <a:cubicBezTo>
                  <a:pt x="2070" y="0"/>
                  <a:pt x="2271" y="0"/>
                  <a:pt x="2394" y="123"/>
                </a:cubicBezTo>
                <a:lnTo>
                  <a:pt x="4218" y="1946"/>
                </a:lnTo>
                <a:lnTo>
                  <a:pt x="4218" y="1946"/>
                </a:lnTo>
                <a:cubicBezTo>
                  <a:pt x="4342" y="2070"/>
                  <a:pt x="4342" y="2270"/>
                  <a:pt x="4218" y="2394"/>
                </a:cubicBezTo>
                <a:lnTo>
                  <a:pt x="2394" y="4218"/>
                </a:lnTo>
                <a:lnTo>
                  <a:pt x="2394" y="4218"/>
                </a:lnTo>
                <a:cubicBezTo>
                  <a:pt x="2271" y="4342"/>
                  <a:pt x="2070" y="4342"/>
                  <a:pt x="1946" y="42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4142585" y="9295361"/>
            <a:ext cx="415899" cy="2021462"/>
          </a:xfrm>
          <a:custGeom>
            <a:avLst/>
            <a:gdLst>
              <a:gd name="T0" fmla="*/ 379 w 380"/>
              <a:gd name="T1" fmla="*/ 1841 h 1842"/>
              <a:gd name="T2" fmla="*/ 0 w 380"/>
              <a:gd name="T3" fmla="*/ 1841 h 1842"/>
              <a:gd name="T4" fmla="*/ 0 w 380"/>
              <a:gd name="T5" fmla="*/ 0 h 1842"/>
              <a:gd name="T6" fmla="*/ 379 w 380"/>
              <a:gd name="T7" fmla="*/ 0 h 1842"/>
              <a:gd name="T8" fmla="*/ 379 w 380"/>
              <a:gd name="T9" fmla="*/ 1841 h 1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1842">
                <a:moveTo>
                  <a:pt x="379" y="1841"/>
                </a:moveTo>
                <a:lnTo>
                  <a:pt x="0" y="1841"/>
                </a:lnTo>
                <a:lnTo>
                  <a:pt x="0" y="0"/>
                </a:lnTo>
                <a:lnTo>
                  <a:pt x="379" y="0"/>
                </a:lnTo>
                <a:lnTo>
                  <a:pt x="379" y="1841"/>
                </a:lnTo>
              </a:path>
            </a:pathLst>
          </a:custGeom>
          <a:solidFill>
            <a:srgbClr val="4ABD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3"/>
          <p:cNvSpPr>
            <a:spLocks noChangeArrowheads="1"/>
          </p:cNvSpPr>
          <p:nvPr/>
        </p:nvSpPr>
        <p:spPr bwMode="auto">
          <a:xfrm>
            <a:off x="16304290" y="6978899"/>
            <a:ext cx="4763495" cy="4763495"/>
          </a:xfrm>
          <a:custGeom>
            <a:avLst/>
            <a:gdLst>
              <a:gd name="T0" fmla="*/ 1948 w 4344"/>
              <a:gd name="T1" fmla="*/ 123 h 4343"/>
              <a:gd name="T2" fmla="*/ 124 w 4344"/>
              <a:gd name="T3" fmla="*/ 1948 h 4343"/>
              <a:gd name="T4" fmla="*/ 124 w 4344"/>
              <a:gd name="T5" fmla="*/ 1948 h 4343"/>
              <a:gd name="T6" fmla="*/ 124 w 4344"/>
              <a:gd name="T7" fmla="*/ 2395 h 4343"/>
              <a:gd name="T8" fmla="*/ 1948 w 4344"/>
              <a:gd name="T9" fmla="*/ 4219 h 4343"/>
              <a:gd name="T10" fmla="*/ 1948 w 4344"/>
              <a:gd name="T11" fmla="*/ 4219 h 4343"/>
              <a:gd name="T12" fmla="*/ 2395 w 4344"/>
              <a:gd name="T13" fmla="*/ 4219 h 4343"/>
              <a:gd name="T14" fmla="*/ 4220 w 4344"/>
              <a:gd name="T15" fmla="*/ 2395 h 4343"/>
              <a:gd name="T16" fmla="*/ 4220 w 4344"/>
              <a:gd name="T17" fmla="*/ 2395 h 4343"/>
              <a:gd name="T18" fmla="*/ 4220 w 4344"/>
              <a:gd name="T19" fmla="*/ 1948 h 4343"/>
              <a:gd name="T20" fmla="*/ 2395 w 4344"/>
              <a:gd name="T21" fmla="*/ 123 h 4343"/>
              <a:gd name="T22" fmla="*/ 2395 w 4344"/>
              <a:gd name="T23" fmla="*/ 123 h 4343"/>
              <a:gd name="T24" fmla="*/ 1948 w 4344"/>
              <a:gd name="T25" fmla="*/ 123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44" h="4343">
                <a:moveTo>
                  <a:pt x="1948" y="123"/>
                </a:moveTo>
                <a:lnTo>
                  <a:pt x="124" y="1948"/>
                </a:lnTo>
                <a:lnTo>
                  <a:pt x="124" y="1948"/>
                </a:lnTo>
                <a:cubicBezTo>
                  <a:pt x="0" y="2071"/>
                  <a:pt x="0" y="2272"/>
                  <a:pt x="124" y="2395"/>
                </a:cubicBezTo>
                <a:lnTo>
                  <a:pt x="1948" y="4219"/>
                </a:lnTo>
                <a:lnTo>
                  <a:pt x="1948" y="4219"/>
                </a:lnTo>
                <a:cubicBezTo>
                  <a:pt x="2072" y="4342"/>
                  <a:pt x="2272" y="4342"/>
                  <a:pt x="2395" y="4219"/>
                </a:cubicBezTo>
                <a:lnTo>
                  <a:pt x="4220" y="2395"/>
                </a:lnTo>
                <a:lnTo>
                  <a:pt x="4220" y="2395"/>
                </a:lnTo>
                <a:cubicBezTo>
                  <a:pt x="4343" y="2272"/>
                  <a:pt x="4343" y="2071"/>
                  <a:pt x="4220" y="1948"/>
                </a:cubicBezTo>
                <a:lnTo>
                  <a:pt x="2395" y="123"/>
                </a:lnTo>
                <a:lnTo>
                  <a:pt x="2395" y="123"/>
                </a:lnTo>
                <a:cubicBezTo>
                  <a:pt x="2272" y="0"/>
                  <a:pt x="2072" y="0"/>
                  <a:pt x="1948" y="1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8475671" y="5363664"/>
            <a:ext cx="415899" cy="2016628"/>
          </a:xfrm>
          <a:custGeom>
            <a:avLst/>
            <a:gdLst>
              <a:gd name="T0" fmla="*/ 380 w 381"/>
              <a:gd name="T1" fmla="*/ 0 h 1841"/>
              <a:gd name="T2" fmla="*/ 0 w 381"/>
              <a:gd name="T3" fmla="*/ 0 h 1841"/>
              <a:gd name="T4" fmla="*/ 0 w 381"/>
              <a:gd name="T5" fmla="*/ 1840 h 1841"/>
              <a:gd name="T6" fmla="*/ 380 w 381"/>
              <a:gd name="T7" fmla="*/ 1840 h 1841"/>
              <a:gd name="T8" fmla="*/ 380 w 381"/>
              <a:gd name="T9" fmla="*/ 0 h 1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841">
                <a:moveTo>
                  <a:pt x="380" y="0"/>
                </a:moveTo>
                <a:lnTo>
                  <a:pt x="0" y="0"/>
                </a:lnTo>
                <a:lnTo>
                  <a:pt x="0" y="1840"/>
                </a:lnTo>
                <a:lnTo>
                  <a:pt x="380" y="1840"/>
                </a:lnTo>
                <a:lnTo>
                  <a:pt x="380" y="0"/>
                </a:lnTo>
              </a:path>
            </a:pathLst>
          </a:custGeom>
          <a:solidFill>
            <a:srgbClr val="F353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35349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9311385" y="4652769"/>
            <a:ext cx="1431466" cy="1431466"/>
          </a:xfrm>
          <a:custGeom>
            <a:avLst/>
            <a:gdLst>
              <a:gd name="T0" fmla="*/ 1304 w 1305"/>
              <a:gd name="T1" fmla="*/ 651 h 1304"/>
              <a:gd name="T2" fmla="*/ 1304 w 1305"/>
              <a:gd name="T3" fmla="*/ 651 h 1304"/>
              <a:gd name="T4" fmla="*/ 652 w 1305"/>
              <a:gd name="T5" fmla="*/ 1303 h 1304"/>
              <a:gd name="T6" fmla="*/ 652 w 1305"/>
              <a:gd name="T7" fmla="*/ 1303 h 1304"/>
              <a:gd name="T8" fmla="*/ 0 w 1305"/>
              <a:gd name="T9" fmla="*/ 651 h 1304"/>
              <a:gd name="T10" fmla="*/ 0 w 1305"/>
              <a:gd name="T11" fmla="*/ 651 h 1304"/>
              <a:gd name="T12" fmla="*/ 652 w 1305"/>
              <a:gd name="T13" fmla="*/ 0 h 1304"/>
              <a:gd name="T14" fmla="*/ 652 w 1305"/>
              <a:gd name="T15" fmla="*/ 0 h 1304"/>
              <a:gd name="T16" fmla="*/ 1304 w 1305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4">
                <a:moveTo>
                  <a:pt x="1304" y="651"/>
                </a:moveTo>
                <a:lnTo>
                  <a:pt x="1304" y="651"/>
                </a:lnTo>
                <a:cubicBezTo>
                  <a:pt x="1304" y="1011"/>
                  <a:pt x="1012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1"/>
                  <a:pt x="292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1"/>
                  <a:pt x="1304" y="651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4973465" y="10596253"/>
            <a:ext cx="1431466" cy="1431466"/>
          </a:xfrm>
          <a:custGeom>
            <a:avLst/>
            <a:gdLst>
              <a:gd name="T0" fmla="*/ 1304 w 1305"/>
              <a:gd name="T1" fmla="*/ 652 h 1304"/>
              <a:gd name="T2" fmla="*/ 1304 w 1305"/>
              <a:gd name="T3" fmla="*/ 652 h 1304"/>
              <a:gd name="T4" fmla="*/ 652 w 1305"/>
              <a:gd name="T5" fmla="*/ 1303 h 1304"/>
              <a:gd name="T6" fmla="*/ 652 w 1305"/>
              <a:gd name="T7" fmla="*/ 1303 h 1304"/>
              <a:gd name="T8" fmla="*/ 0 w 1305"/>
              <a:gd name="T9" fmla="*/ 652 h 1304"/>
              <a:gd name="T10" fmla="*/ 0 w 1305"/>
              <a:gd name="T11" fmla="*/ 652 h 1304"/>
              <a:gd name="T12" fmla="*/ 652 w 1305"/>
              <a:gd name="T13" fmla="*/ 0 h 1304"/>
              <a:gd name="T14" fmla="*/ 652 w 1305"/>
              <a:gd name="T15" fmla="*/ 0 h 1304"/>
              <a:gd name="T16" fmla="*/ 1304 w 1305"/>
              <a:gd name="T1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4">
                <a:moveTo>
                  <a:pt x="1304" y="652"/>
                </a:moveTo>
                <a:lnTo>
                  <a:pt x="1304" y="652"/>
                </a:lnTo>
                <a:cubicBezTo>
                  <a:pt x="1304" y="1012"/>
                  <a:pt x="1012" y="1303"/>
                  <a:pt x="652" y="1303"/>
                </a:cubicBezTo>
                <a:lnTo>
                  <a:pt x="652" y="1303"/>
                </a:lnTo>
                <a:cubicBezTo>
                  <a:pt x="293" y="1303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3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2"/>
                  <a:pt x="1304" y="65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8"/>
          <p:cNvSpPr>
            <a:spLocks noChangeArrowheads="1"/>
          </p:cNvSpPr>
          <p:nvPr/>
        </p:nvSpPr>
        <p:spPr bwMode="auto">
          <a:xfrm>
            <a:off x="17967886" y="4652769"/>
            <a:ext cx="1431466" cy="1431466"/>
          </a:xfrm>
          <a:custGeom>
            <a:avLst/>
            <a:gdLst>
              <a:gd name="T0" fmla="*/ 1304 w 1305"/>
              <a:gd name="T1" fmla="*/ 651 h 1304"/>
              <a:gd name="T2" fmla="*/ 1304 w 1305"/>
              <a:gd name="T3" fmla="*/ 651 h 1304"/>
              <a:gd name="T4" fmla="*/ 652 w 1305"/>
              <a:gd name="T5" fmla="*/ 1303 h 1304"/>
              <a:gd name="T6" fmla="*/ 652 w 1305"/>
              <a:gd name="T7" fmla="*/ 1303 h 1304"/>
              <a:gd name="T8" fmla="*/ 0 w 1305"/>
              <a:gd name="T9" fmla="*/ 651 h 1304"/>
              <a:gd name="T10" fmla="*/ 0 w 1305"/>
              <a:gd name="T11" fmla="*/ 651 h 1304"/>
              <a:gd name="T12" fmla="*/ 652 w 1305"/>
              <a:gd name="T13" fmla="*/ 0 h 1304"/>
              <a:gd name="T14" fmla="*/ 652 w 1305"/>
              <a:gd name="T15" fmla="*/ 0 h 1304"/>
              <a:gd name="T16" fmla="*/ 1304 w 1305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5" h="1304">
                <a:moveTo>
                  <a:pt x="1304" y="651"/>
                </a:moveTo>
                <a:lnTo>
                  <a:pt x="1304" y="651"/>
                </a:lnTo>
                <a:cubicBezTo>
                  <a:pt x="1304" y="1011"/>
                  <a:pt x="1012" y="1303"/>
                  <a:pt x="652" y="1303"/>
                </a:cubicBezTo>
                <a:lnTo>
                  <a:pt x="652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1"/>
                  <a:pt x="292" y="0"/>
                  <a:pt x="652" y="0"/>
                </a:cubicBezTo>
                <a:lnTo>
                  <a:pt x="652" y="0"/>
                </a:lnTo>
                <a:cubicBezTo>
                  <a:pt x="1012" y="0"/>
                  <a:pt x="1304" y="291"/>
                  <a:pt x="1304" y="651"/>
                </a:cubicBezTo>
              </a:path>
            </a:pathLst>
          </a:custGeom>
          <a:solidFill>
            <a:schemeClr val="bg2"/>
          </a:solidFill>
          <a:ln w="76200" cap="flat">
            <a:solidFill>
              <a:srgbClr val="F35349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13634800" y="10596253"/>
            <a:ext cx="1431466" cy="1431466"/>
          </a:xfrm>
          <a:custGeom>
            <a:avLst/>
            <a:gdLst>
              <a:gd name="T0" fmla="*/ 1303 w 1304"/>
              <a:gd name="T1" fmla="*/ 652 h 1304"/>
              <a:gd name="T2" fmla="*/ 1303 w 1304"/>
              <a:gd name="T3" fmla="*/ 652 h 1304"/>
              <a:gd name="T4" fmla="*/ 652 w 1304"/>
              <a:gd name="T5" fmla="*/ 1303 h 1304"/>
              <a:gd name="T6" fmla="*/ 652 w 1304"/>
              <a:gd name="T7" fmla="*/ 1303 h 1304"/>
              <a:gd name="T8" fmla="*/ 0 w 1304"/>
              <a:gd name="T9" fmla="*/ 652 h 1304"/>
              <a:gd name="T10" fmla="*/ 0 w 1304"/>
              <a:gd name="T11" fmla="*/ 652 h 1304"/>
              <a:gd name="T12" fmla="*/ 652 w 1304"/>
              <a:gd name="T13" fmla="*/ 0 h 1304"/>
              <a:gd name="T14" fmla="*/ 652 w 1304"/>
              <a:gd name="T15" fmla="*/ 0 h 1304"/>
              <a:gd name="T16" fmla="*/ 1303 w 1304"/>
              <a:gd name="T1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2"/>
                </a:moveTo>
                <a:lnTo>
                  <a:pt x="1303" y="652"/>
                </a:lnTo>
                <a:cubicBezTo>
                  <a:pt x="1303" y="1012"/>
                  <a:pt x="1011" y="1303"/>
                  <a:pt x="652" y="1303"/>
                </a:cubicBezTo>
                <a:lnTo>
                  <a:pt x="652" y="1303"/>
                </a:lnTo>
                <a:cubicBezTo>
                  <a:pt x="291" y="1303"/>
                  <a:pt x="0" y="1012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2"/>
                  <a:pt x="1303" y="652"/>
                </a:cubicBezTo>
              </a:path>
            </a:pathLst>
          </a:custGeom>
          <a:solidFill>
            <a:schemeClr val="bg2"/>
          </a:solidFill>
          <a:ln w="762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83"/>
          <p:cNvSpPr>
            <a:spLocks noChangeArrowheads="1"/>
          </p:cNvSpPr>
          <p:nvPr/>
        </p:nvSpPr>
        <p:spPr bwMode="auto">
          <a:xfrm>
            <a:off x="9698268" y="4846210"/>
            <a:ext cx="652866" cy="1034911"/>
          </a:xfrm>
          <a:custGeom>
            <a:avLst/>
            <a:gdLst>
              <a:gd name="T0" fmla="*/ 298 w 597"/>
              <a:gd name="T1" fmla="*/ 61 h 944"/>
              <a:gd name="T2" fmla="*/ 298 w 597"/>
              <a:gd name="T3" fmla="*/ 61 h 944"/>
              <a:gd name="T4" fmla="*/ 61 w 597"/>
              <a:gd name="T5" fmla="*/ 298 h 944"/>
              <a:gd name="T6" fmla="*/ 61 w 597"/>
              <a:gd name="T7" fmla="*/ 298 h 944"/>
              <a:gd name="T8" fmla="*/ 193 w 597"/>
              <a:gd name="T9" fmla="*/ 656 h 944"/>
              <a:gd name="T10" fmla="*/ 193 w 597"/>
              <a:gd name="T11" fmla="*/ 656 h 944"/>
              <a:gd name="T12" fmla="*/ 302 w 597"/>
              <a:gd name="T13" fmla="*/ 852 h 944"/>
              <a:gd name="T14" fmla="*/ 302 w 597"/>
              <a:gd name="T15" fmla="*/ 852 h 944"/>
              <a:gd name="T16" fmla="*/ 406 w 597"/>
              <a:gd name="T17" fmla="*/ 656 h 944"/>
              <a:gd name="T18" fmla="*/ 406 w 597"/>
              <a:gd name="T19" fmla="*/ 656 h 944"/>
              <a:gd name="T20" fmla="*/ 535 w 597"/>
              <a:gd name="T21" fmla="*/ 298 h 944"/>
              <a:gd name="T22" fmla="*/ 535 w 597"/>
              <a:gd name="T23" fmla="*/ 298 h 944"/>
              <a:gd name="T24" fmla="*/ 298 w 597"/>
              <a:gd name="T25" fmla="*/ 61 h 944"/>
              <a:gd name="T26" fmla="*/ 302 w 597"/>
              <a:gd name="T27" fmla="*/ 943 h 944"/>
              <a:gd name="T28" fmla="*/ 302 w 597"/>
              <a:gd name="T29" fmla="*/ 943 h 944"/>
              <a:gd name="T30" fmla="*/ 276 w 597"/>
              <a:gd name="T31" fmla="*/ 928 h 944"/>
              <a:gd name="T32" fmla="*/ 276 w 597"/>
              <a:gd name="T33" fmla="*/ 928 h 944"/>
              <a:gd name="T34" fmla="*/ 139 w 597"/>
              <a:gd name="T35" fmla="*/ 684 h 944"/>
              <a:gd name="T36" fmla="*/ 139 w 597"/>
              <a:gd name="T37" fmla="*/ 684 h 944"/>
              <a:gd name="T38" fmla="*/ 0 w 597"/>
              <a:gd name="T39" fmla="*/ 298 h 944"/>
              <a:gd name="T40" fmla="*/ 0 w 597"/>
              <a:gd name="T41" fmla="*/ 298 h 944"/>
              <a:gd name="T42" fmla="*/ 298 w 597"/>
              <a:gd name="T43" fmla="*/ 0 h 944"/>
              <a:gd name="T44" fmla="*/ 298 w 597"/>
              <a:gd name="T45" fmla="*/ 0 h 944"/>
              <a:gd name="T46" fmla="*/ 596 w 597"/>
              <a:gd name="T47" fmla="*/ 298 h 944"/>
              <a:gd name="T48" fmla="*/ 596 w 597"/>
              <a:gd name="T49" fmla="*/ 298 h 944"/>
              <a:gd name="T50" fmla="*/ 462 w 597"/>
              <a:gd name="T51" fmla="*/ 684 h 944"/>
              <a:gd name="T52" fmla="*/ 462 w 597"/>
              <a:gd name="T53" fmla="*/ 684 h 944"/>
              <a:gd name="T54" fmla="*/ 328 w 597"/>
              <a:gd name="T55" fmla="*/ 928 h 944"/>
              <a:gd name="T56" fmla="*/ 328 w 597"/>
              <a:gd name="T57" fmla="*/ 928 h 944"/>
              <a:gd name="T58" fmla="*/ 302 w 597"/>
              <a:gd name="T59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7" h="944">
                <a:moveTo>
                  <a:pt x="298" y="61"/>
                </a:moveTo>
                <a:lnTo>
                  <a:pt x="298" y="61"/>
                </a:lnTo>
                <a:cubicBezTo>
                  <a:pt x="167" y="61"/>
                  <a:pt x="61" y="167"/>
                  <a:pt x="61" y="298"/>
                </a:cubicBezTo>
                <a:lnTo>
                  <a:pt x="61" y="298"/>
                </a:lnTo>
                <a:cubicBezTo>
                  <a:pt x="61" y="344"/>
                  <a:pt x="84" y="444"/>
                  <a:pt x="193" y="656"/>
                </a:cubicBezTo>
                <a:lnTo>
                  <a:pt x="193" y="656"/>
                </a:lnTo>
                <a:cubicBezTo>
                  <a:pt x="235" y="735"/>
                  <a:pt x="276" y="808"/>
                  <a:pt x="302" y="852"/>
                </a:cubicBezTo>
                <a:lnTo>
                  <a:pt x="302" y="852"/>
                </a:lnTo>
                <a:cubicBezTo>
                  <a:pt x="327" y="808"/>
                  <a:pt x="367" y="735"/>
                  <a:pt x="406" y="656"/>
                </a:cubicBezTo>
                <a:lnTo>
                  <a:pt x="406" y="656"/>
                </a:lnTo>
                <a:cubicBezTo>
                  <a:pt x="513" y="444"/>
                  <a:pt x="535" y="344"/>
                  <a:pt x="535" y="298"/>
                </a:cubicBezTo>
                <a:lnTo>
                  <a:pt x="535" y="298"/>
                </a:lnTo>
                <a:cubicBezTo>
                  <a:pt x="535" y="167"/>
                  <a:pt x="428" y="61"/>
                  <a:pt x="298" y="61"/>
                </a:cubicBezTo>
                <a:close/>
                <a:moveTo>
                  <a:pt x="302" y="943"/>
                </a:moveTo>
                <a:lnTo>
                  <a:pt x="302" y="943"/>
                </a:lnTo>
                <a:cubicBezTo>
                  <a:pt x="291" y="943"/>
                  <a:pt x="282" y="937"/>
                  <a:pt x="276" y="928"/>
                </a:cubicBezTo>
                <a:lnTo>
                  <a:pt x="276" y="928"/>
                </a:lnTo>
                <a:cubicBezTo>
                  <a:pt x="275" y="927"/>
                  <a:pt x="207" y="815"/>
                  <a:pt x="139" y="684"/>
                </a:cubicBezTo>
                <a:lnTo>
                  <a:pt x="139" y="684"/>
                </a:lnTo>
                <a:cubicBezTo>
                  <a:pt x="47" y="505"/>
                  <a:pt x="0" y="374"/>
                  <a:pt x="0" y="298"/>
                </a:cubicBezTo>
                <a:lnTo>
                  <a:pt x="0" y="298"/>
                </a:lnTo>
                <a:cubicBezTo>
                  <a:pt x="0" y="134"/>
                  <a:pt x="134" y="0"/>
                  <a:pt x="298" y="0"/>
                </a:cubicBezTo>
                <a:lnTo>
                  <a:pt x="298" y="0"/>
                </a:lnTo>
                <a:cubicBezTo>
                  <a:pt x="462" y="0"/>
                  <a:pt x="596" y="134"/>
                  <a:pt x="596" y="298"/>
                </a:cubicBezTo>
                <a:lnTo>
                  <a:pt x="596" y="298"/>
                </a:lnTo>
                <a:cubicBezTo>
                  <a:pt x="596" y="374"/>
                  <a:pt x="551" y="504"/>
                  <a:pt x="462" y="684"/>
                </a:cubicBezTo>
                <a:lnTo>
                  <a:pt x="462" y="684"/>
                </a:lnTo>
                <a:cubicBezTo>
                  <a:pt x="395" y="815"/>
                  <a:pt x="330" y="927"/>
                  <a:pt x="328" y="928"/>
                </a:cubicBezTo>
                <a:lnTo>
                  <a:pt x="328" y="928"/>
                </a:lnTo>
                <a:cubicBezTo>
                  <a:pt x="323" y="937"/>
                  <a:pt x="313" y="943"/>
                  <a:pt x="302" y="9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4"/>
          <p:cNvSpPr>
            <a:spLocks noChangeArrowheads="1"/>
          </p:cNvSpPr>
          <p:nvPr/>
        </p:nvSpPr>
        <p:spPr bwMode="auto">
          <a:xfrm>
            <a:off x="9872365" y="5010635"/>
            <a:ext cx="304672" cy="304669"/>
          </a:xfrm>
          <a:custGeom>
            <a:avLst/>
            <a:gdLst>
              <a:gd name="T0" fmla="*/ 139 w 279"/>
              <a:gd name="T1" fmla="*/ 61 h 279"/>
              <a:gd name="T2" fmla="*/ 139 w 279"/>
              <a:gd name="T3" fmla="*/ 61 h 279"/>
              <a:gd name="T4" fmla="*/ 61 w 279"/>
              <a:gd name="T5" fmla="*/ 139 h 279"/>
              <a:gd name="T6" fmla="*/ 61 w 279"/>
              <a:gd name="T7" fmla="*/ 139 h 279"/>
              <a:gd name="T8" fmla="*/ 139 w 279"/>
              <a:gd name="T9" fmla="*/ 216 h 279"/>
              <a:gd name="T10" fmla="*/ 139 w 279"/>
              <a:gd name="T11" fmla="*/ 216 h 279"/>
              <a:gd name="T12" fmla="*/ 217 w 279"/>
              <a:gd name="T13" fmla="*/ 139 h 279"/>
              <a:gd name="T14" fmla="*/ 217 w 279"/>
              <a:gd name="T15" fmla="*/ 139 h 279"/>
              <a:gd name="T16" fmla="*/ 139 w 279"/>
              <a:gd name="T17" fmla="*/ 61 h 279"/>
              <a:gd name="T18" fmla="*/ 139 w 279"/>
              <a:gd name="T19" fmla="*/ 278 h 279"/>
              <a:gd name="T20" fmla="*/ 139 w 279"/>
              <a:gd name="T21" fmla="*/ 278 h 279"/>
              <a:gd name="T22" fmla="*/ 0 w 279"/>
              <a:gd name="T23" fmla="*/ 139 h 279"/>
              <a:gd name="T24" fmla="*/ 0 w 279"/>
              <a:gd name="T25" fmla="*/ 139 h 279"/>
              <a:gd name="T26" fmla="*/ 139 w 279"/>
              <a:gd name="T27" fmla="*/ 0 h 279"/>
              <a:gd name="T28" fmla="*/ 139 w 279"/>
              <a:gd name="T29" fmla="*/ 0 h 279"/>
              <a:gd name="T30" fmla="*/ 278 w 279"/>
              <a:gd name="T31" fmla="*/ 139 h 279"/>
              <a:gd name="T32" fmla="*/ 278 w 279"/>
              <a:gd name="T33" fmla="*/ 139 h 279"/>
              <a:gd name="T34" fmla="*/ 139 w 279"/>
              <a:gd name="T3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79">
                <a:moveTo>
                  <a:pt x="139" y="61"/>
                </a:moveTo>
                <a:lnTo>
                  <a:pt x="139" y="61"/>
                </a:lnTo>
                <a:cubicBezTo>
                  <a:pt x="96" y="61"/>
                  <a:pt x="61" y="96"/>
                  <a:pt x="61" y="139"/>
                </a:cubicBezTo>
                <a:lnTo>
                  <a:pt x="61" y="139"/>
                </a:lnTo>
                <a:cubicBezTo>
                  <a:pt x="61" y="182"/>
                  <a:pt x="96" y="216"/>
                  <a:pt x="139" y="216"/>
                </a:cubicBezTo>
                <a:lnTo>
                  <a:pt x="139" y="216"/>
                </a:lnTo>
                <a:cubicBezTo>
                  <a:pt x="182" y="216"/>
                  <a:pt x="217" y="182"/>
                  <a:pt x="217" y="139"/>
                </a:cubicBezTo>
                <a:lnTo>
                  <a:pt x="217" y="139"/>
                </a:lnTo>
                <a:cubicBezTo>
                  <a:pt x="217" y="96"/>
                  <a:pt x="182" y="61"/>
                  <a:pt x="139" y="61"/>
                </a:cubicBezTo>
                <a:close/>
                <a:moveTo>
                  <a:pt x="139" y="278"/>
                </a:moveTo>
                <a:lnTo>
                  <a:pt x="139" y="278"/>
                </a:lnTo>
                <a:cubicBezTo>
                  <a:pt x="62" y="278"/>
                  <a:pt x="0" y="215"/>
                  <a:pt x="0" y="139"/>
                </a:cubicBezTo>
                <a:lnTo>
                  <a:pt x="0" y="139"/>
                </a:lnTo>
                <a:cubicBezTo>
                  <a:pt x="0" y="62"/>
                  <a:pt x="62" y="0"/>
                  <a:pt x="139" y="0"/>
                </a:cubicBezTo>
                <a:lnTo>
                  <a:pt x="139" y="0"/>
                </a:lnTo>
                <a:cubicBezTo>
                  <a:pt x="216" y="0"/>
                  <a:pt x="278" y="62"/>
                  <a:pt x="278" y="139"/>
                </a:cubicBezTo>
                <a:lnTo>
                  <a:pt x="278" y="139"/>
                </a:lnTo>
                <a:cubicBezTo>
                  <a:pt x="278" y="215"/>
                  <a:pt x="216" y="278"/>
                  <a:pt x="139" y="2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5"/>
          <p:cNvSpPr>
            <a:spLocks noChangeArrowheads="1"/>
          </p:cNvSpPr>
          <p:nvPr/>
        </p:nvSpPr>
        <p:spPr bwMode="auto">
          <a:xfrm>
            <a:off x="18427311" y="4913914"/>
            <a:ext cx="517454" cy="904337"/>
          </a:xfrm>
          <a:custGeom>
            <a:avLst/>
            <a:gdLst>
              <a:gd name="T0" fmla="*/ 84 w 473"/>
              <a:gd name="T1" fmla="*/ 55 h 825"/>
              <a:gd name="T2" fmla="*/ 84 w 473"/>
              <a:gd name="T3" fmla="*/ 55 h 825"/>
              <a:gd name="T4" fmla="*/ 55 w 473"/>
              <a:gd name="T5" fmla="*/ 84 h 825"/>
              <a:gd name="T6" fmla="*/ 55 w 473"/>
              <a:gd name="T7" fmla="*/ 741 h 825"/>
              <a:gd name="T8" fmla="*/ 55 w 473"/>
              <a:gd name="T9" fmla="*/ 741 h 825"/>
              <a:gd name="T10" fmla="*/ 84 w 473"/>
              <a:gd name="T11" fmla="*/ 770 h 825"/>
              <a:gd name="T12" fmla="*/ 387 w 473"/>
              <a:gd name="T13" fmla="*/ 770 h 825"/>
              <a:gd name="T14" fmla="*/ 387 w 473"/>
              <a:gd name="T15" fmla="*/ 770 h 825"/>
              <a:gd name="T16" fmla="*/ 417 w 473"/>
              <a:gd name="T17" fmla="*/ 741 h 825"/>
              <a:gd name="T18" fmla="*/ 417 w 473"/>
              <a:gd name="T19" fmla="*/ 84 h 825"/>
              <a:gd name="T20" fmla="*/ 417 w 473"/>
              <a:gd name="T21" fmla="*/ 84 h 825"/>
              <a:gd name="T22" fmla="*/ 387 w 473"/>
              <a:gd name="T23" fmla="*/ 55 h 825"/>
              <a:gd name="T24" fmla="*/ 84 w 473"/>
              <a:gd name="T25" fmla="*/ 55 h 825"/>
              <a:gd name="T26" fmla="*/ 387 w 473"/>
              <a:gd name="T27" fmla="*/ 824 h 825"/>
              <a:gd name="T28" fmla="*/ 84 w 473"/>
              <a:gd name="T29" fmla="*/ 824 h 825"/>
              <a:gd name="T30" fmla="*/ 84 w 473"/>
              <a:gd name="T31" fmla="*/ 824 h 825"/>
              <a:gd name="T32" fmla="*/ 0 w 473"/>
              <a:gd name="T33" fmla="*/ 741 h 825"/>
              <a:gd name="T34" fmla="*/ 0 w 473"/>
              <a:gd name="T35" fmla="*/ 84 h 825"/>
              <a:gd name="T36" fmla="*/ 0 w 473"/>
              <a:gd name="T37" fmla="*/ 84 h 825"/>
              <a:gd name="T38" fmla="*/ 84 w 473"/>
              <a:gd name="T39" fmla="*/ 0 h 825"/>
              <a:gd name="T40" fmla="*/ 387 w 473"/>
              <a:gd name="T41" fmla="*/ 0 h 825"/>
              <a:gd name="T42" fmla="*/ 387 w 473"/>
              <a:gd name="T43" fmla="*/ 0 h 825"/>
              <a:gd name="T44" fmla="*/ 472 w 473"/>
              <a:gd name="T45" fmla="*/ 84 h 825"/>
              <a:gd name="T46" fmla="*/ 472 w 473"/>
              <a:gd name="T47" fmla="*/ 741 h 825"/>
              <a:gd name="T48" fmla="*/ 472 w 473"/>
              <a:gd name="T49" fmla="*/ 741 h 825"/>
              <a:gd name="T50" fmla="*/ 387 w 473"/>
              <a:gd name="T51" fmla="*/ 824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3" h="825">
                <a:moveTo>
                  <a:pt x="84" y="55"/>
                </a:moveTo>
                <a:lnTo>
                  <a:pt x="84" y="55"/>
                </a:lnTo>
                <a:cubicBezTo>
                  <a:pt x="68" y="55"/>
                  <a:pt x="55" y="68"/>
                  <a:pt x="55" y="84"/>
                </a:cubicBezTo>
                <a:lnTo>
                  <a:pt x="55" y="741"/>
                </a:lnTo>
                <a:lnTo>
                  <a:pt x="55" y="741"/>
                </a:lnTo>
                <a:cubicBezTo>
                  <a:pt x="55" y="756"/>
                  <a:pt x="68" y="770"/>
                  <a:pt x="84" y="770"/>
                </a:cubicBezTo>
                <a:lnTo>
                  <a:pt x="387" y="770"/>
                </a:lnTo>
                <a:lnTo>
                  <a:pt x="387" y="770"/>
                </a:lnTo>
                <a:cubicBezTo>
                  <a:pt x="404" y="770"/>
                  <a:pt x="417" y="756"/>
                  <a:pt x="417" y="741"/>
                </a:cubicBezTo>
                <a:lnTo>
                  <a:pt x="417" y="84"/>
                </a:lnTo>
                <a:lnTo>
                  <a:pt x="417" y="84"/>
                </a:lnTo>
                <a:cubicBezTo>
                  <a:pt x="417" y="68"/>
                  <a:pt x="404" y="55"/>
                  <a:pt x="387" y="55"/>
                </a:cubicBezTo>
                <a:lnTo>
                  <a:pt x="84" y="55"/>
                </a:lnTo>
                <a:close/>
                <a:moveTo>
                  <a:pt x="387" y="824"/>
                </a:moveTo>
                <a:lnTo>
                  <a:pt x="84" y="824"/>
                </a:lnTo>
                <a:lnTo>
                  <a:pt x="84" y="824"/>
                </a:lnTo>
                <a:cubicBezTo>
                  <a:pt x="38" y="824"/>
                  <a:pt x="0" y="787"/>
                  <a:pt x="0" y="741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8"/>
                  <a:pt x="38" y="0"/>
                  <a:pt x="84" y="0"/>
                </a:cubicBezTo>
                <a:lnTo>
                  <a:pt x="387" y="0"/>
                </a:lnTo>
                <a:lnTo>
                  <a:pt x="387" y="0"/>
                </a:lnTo>
                <a:cubicBezTo>
                  <a:pt x="434" y="0"/>
                  <a:pt x="472" y="38"/>
                  <a:pt x="472" y="84"/>
                </a:cubicBezTo>
                <a:lnTo>
                  <a:pt x="472" y="741"/>
                </a:lnTo>
                <a:lnTo>
                  <a:pt x="472" y="741"/>
                </a:lnTo>
                <a:cubicBezTo>
                  <a:pt x="472" y="787"/>
                  <a:pt x="434" y="824"/>
                  <a:pt x="387" y="8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6"/>
          <p:cNvSpPr>
            <a:spLocks noChangeArrowheads="1"/>
          </p:cNvSpPr>
          <p:nvPr/>
        </p:nvSpPr>
        <p:spPr bwMode="auto">
          <a:xfrm>
            <a:off x="18649768" y="5629647"/>
            <a:ext cx="72539" cy="72539"/>
          </a:xfrm>
          <a:custGeom>
            <a:avLst/>
            <a:gdLst>
              <a:gd name="T0" fmla="*/ 32 w 64"/>
              <a:gd name="T1" fmla="*/ 63 h 64"/>
              <a:gd name="T2" fmla="*/ 32 w 64"/>
              <a:gd name="T3" fmla="*/ 63 h 64"/>
              <a:gd name="T4" fmla="*/ 0 w 64"/>
              <a:gd name="T5" fmla="*/ 31 h 64"/>
              <a:gd name="T6" fmla="*/ 0 w 64"/>
              <a:gd name="T7" fmla="*/ 31 h 64"/>
              <a:gd name="T8" fmla="*/ 32 w 64"/>
              <a:gd name="T9" fmla="*/ 0 h 64"/>
              <a:gd name="T10" fmla="*/ 32 w 64"/>
              <a:gd name="T11" fmla="*/ 0 h 64"/>
              <a:gd name="T12" fmla="*/ 63 w 64"/>
              <a:gd name="T13" fmla="*/ 31 h 64"/>
              <a:gd name="T14" fmla="*/ 63 w 64"/>
              <a:gd name="T15" fmla="*/ 31 h 64"/>
              <a:gd name="T16" fmla="*/ 32 w 64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64">
                <a:moveTo>
                  <a:pt x="32" y="63"/>
                </a:moveTo>
                <a:lnTo>
                  <a:pt x="32" y="63"/>
                </a:lnTo>
                <a:cubicBezTo>
                  <a:pt x="15" y="63"/>
                  <a:pt x="0" y="48"/>
                  <a:pt x="0" y="31"/>
                </a:cubicBezTo>
                <a:lnTo>
                  <a:pt x="0" y="31"/>
                </a:lnTo>
                <a:cubicBezTo>
                  <a:pt x="0" y="14"/>
                  <a:pt x="15" y="0"/>
                  <a:pt x="32" y="0"/>
                </a:cubicBezTo>
                <a:lnTo>
                  <a:pt x="32" y="0"/>
                </a:lnTo>
                <a:cubicBezTo>
                  <a:pt x="50" y="0"/>
                  <a:pt x="63" y="14"/>
                  <a:pt x="63" y="31"/>
                </a:cubicBezTo>
                <a:lnTo>
                  <a:pt x="63" y="31"/>
                </a:lnTo>
                <a:cubicBezTo>
                  <a:pt x="63" y="48"/>
                  <a:pt x="50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7"/>
          <p:cNvSpPr>
            <a:spLocks noChangeArrowheads="1"/>
          </p:cNvSpPr>
          <p:nvPr/>
        </p:nvSpPr>
        <p:spPr bwMode="auto">
          <a:xfrm>
            <a:off x="18615914" y="5025142"/>
            <a:ext cx="140247" cy="29016"/>
          </a:xfrm>
          <a:custGeom>
            <a:avLst/>
            <a:gdLst>
              <a:gd name="T0" fmla="*/ 112 w 127"/>
              <a:gd name="T1" fmla="*/ 27 h 28"/>
              <a:gd name="T2" fmla="*/ 13 w 127"/>
              <a:gd name="T3" fmla="*/ 27 h 28"/>
              <a:gd name="T4" fmla="*/ 13 w 127"/>
              <a:gd name="T5" fmla="*/ 27 h 28"/>
              <a:gd name="T6" fmla="*/ 0 w 127"/>
              <a:gd name="T7" fmla="*/ 13 h 28"/>
              <a:gd name="T8" fmla="*/ 0 w 127"/>
              <a:gd name="T9" fmla="*/ 13 h 28"/>
              <a:gd name="T10" fmla="*/ 13 w 127"/>
              <a:gd name="T11" fmla="*/ 0 h 28"/>
              <a:gd name="T12" fmla="*/ 112 w 127"/>
              <a:gd name="T13" fmla="*/ 0 h 28"/>
              <a:gd name="T14" fmla="*/ 112 w 127"/>
              <a:gd name="T15" fmla="*/ 0 h 28"/>
              <a:gd name="T16" fmla="*/ 126 w 127"/>
              <a:gd name="T17" fmla="*/ 13 h 28"/>
              <a:gd name="T18" fmla="*/ 126 w 127"/>
              <a:gd name="T19" fmla="*/ 13 h 28"/>
              <a:gd name="T20" fmla="*/ 112 w 127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28">
                <a:moveTo>
                  <a:pt x="112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0" y="0"/>
                  <a:pt x="126" y="6"/>
                  <a:pt x="126" y="13"/>
                </a:cubicBezTo>
                <a:lnTo>
                  <a:pt x="126" y="13"/>
                </a:lnTo>
                <a:cubicBezTo>
                  <a:pt x="126" y="21"/>
                  <a:pt x="120" y="27"/>
                  <a:pt x="112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8"/>
          <p:cNvSpPr>
            <a:spLocks noChangeArrowheads="1"/>
          </p:cNvSpPr>
          <p:nvPr/>
        </p:nvSpPr>
        <p:spPr bwMode="auto">
          <a:xfrm>
            <a:off x="13891111" y="10934775"/>
            <a:ext cx="918846" cy="754421"/>
          </a:xfrm>
          <a:custGeom>
            <a:avLst/>
            <a:gdLst>
              <a:gd name="T0" fmla="*/ 720 w 838"/>
              <a:gd name="T1" fmla="*/ 417 h 687"/>
              <a:gd name="T2" fmla="*/ 720 w 838"/>
              <a:gd name="T3" fmla="*/ 417 h 687"/>
              <a:gd name="T4" fmla="*/ 570 w 838"/>
              <a:gd name="T5" fmla="*/ 480 h 687"/>
              <a:gd name="T6" fmla="*/ 570 w 838"/>
              <a:gd name="T7" fmla="*/ 480 h 687"/>
              <a:gd name="T8" fmla="*/ 370 w 838"/>
              <a:gd name="T9" fmla="*/ 523 h 687"/>
              <a:gd name="T10" fmla="*/ 370 w 838"/>
              <a:gd name="T11" fmla="*/ 523 h 687"/>
              <a:gd name="T12" fmla="*/ 146 w 838"/>
              <a:gd name="T13" fmla="*/ 618 h 687"/>
              <a:gd name="T14" fmla="*/ 146 w 838"/>
              <a:gd name="T15" fmla="*/ 618 h 687"/>
              <a:gd name="T16" fmla="*/ 171 w 838"/>
              <a:gd name="T17" fmla="*/ 478 h 687"/>
              <a:gd name="T18" fmla="*/ 171 w 838"/>
              <a:gd name="T19" fmla="*/ 478 h 687"/>
              <a:gd name="T20" fmla="*/ 159 w 838"/>
              <a:gd name="T21" fmla="*/ 450 h 687"/>
              <a:gd name="T22" fmla="*/ 159 w 838"/>
              <a:gd name="T23" fmla="*/ 450 h 687"/>
              <a:gd name="T24" fmla="*/ 158 w 838"/>
              <a:gd name="T25" fmla="*/ 450 h 687"/>
              <a:gd name="T26" fmla="*/ 158 w 838"/>
              <a:gd name="T27" fmla="*/ 450 h 687"/>
              <a:gd name="T28" fmla="*/ 83 w 838"/>
              <a:gd name="T29" fmla="*/ 373 h 687"/>
              <a:gd name="T30" fmla="*/ 83 w 838"/>
              <a:gd name="T31" fmla="*/ 373 h 687"/>
              <a:gd name="T32" fmla="*/ 54 w 838"/>
              <a:gd name="T33" fmla="*/ 267 h 687"/>
              <a:gd name="T34" fmla="*/ 54 w 838"/>
              <a:gd name="T35" fmla="*/ 267 h 687"/>
              <a:gd name="T36" fmla="*/ 117 w 838"/>
              <a:gd name="T37" fmla="*/ 116 h 687"/>
              <a:gd name="T38" fmla="*/ 117 w 838"/>
              <a:gd name="T39" fmla="*/ 116 h 687"/>
              <a:gd name="T40" fmla="*/ 267 w 838"/>
              <a:gd name="T41" fmla="*/ 54 h 687"/>
              <a:gd name="T42" fmla="*/ 568 w 838"/>
              <a:gd name="T43" fmla="*/ 54 h 687"/>
              <a:gd name="T44" fmla="*/ 568 w 838"/>
              <a:gd name="T45" fmla="*/ 54 h 687"/>
              <a:gd name="T46" fmla="*/ 721 w 838"/>
              <a:gd name="T47" fmla="*/ 118 h 687"/>
              <a:gd name="T48" fmla="*/ 721 w 838"/>
              <a:gd name="T49" fmla="*/ 118 h 687"/>
              <a:gd name="T50" fmla="*/ 783 w 838"/>
              <a:gd name="T51" fmla="*/ 267 h 687"/>
              <a:gd name="T52" fmla="*/ 783 w 838"/>
              <a:gd name="T53" fmla="*/ 267 h 687"/>
              <a:gd name="T54" fmla="*/ 783 w 838"/>
              <a:gd name="T55" fmla="*/ 267 h 687"/>
              <a:gd name="T56" fmla="*/ 720 w 838"/>
              <a:gd name="T57" fmla="*/ 417 h 687"/>
              <a:gd name="T58" fmla="*/ 759 w 838"/>
              <a:gd name="T59" fmla="*/ 80 h 687"/>
              <a:gd name="T60" fmla="*/ 759 w 838"/>
              <a:gd name="T61" fmla="*/ 80 h 687"/>
              <a:gd name="T62" fmla="*/ 568 w 838"/>
              <a:gd name="T63" fmla="*/ 0 h 687"/>
              <a:gd name="T64" fmla="*/ 267 w 838"/>
              <a:gd name="T65" fmla="*/ 0 h 687"/>
              <a:gd name="T66" fmla="*/ 267 w 838"/>
              <a:gd name="T67" fmla="*/ 0 h 687"/>
              <a:gd name="T68" fmla="*/ 78 w 838"/>
              <a:gd name="T69" fmla="*/ 79 h 687"/>
              <a:gd name="T70" fmla="*/ 78 w 838"/>
              <a:gd name="T71" fmla="*/ 79 h 687"/>
              <a:gd name="T72" fmla="*/ 0 w 838"/>
              <a:gd name="T73" fmla="*/ 267 h 687"/>
              <a:gd name="T74" fmla="*/ 0 w 838"/>
              <a:gd name="T75" fmla="*/ 267 h 687"/>
              <a:gd name="T76" fmla="*/ 36 w 838"/>
              <a:gd name="T77" fmla="*/ 401 h 687"/>
              <a:gd name="T78" fmla="*/ 36 w 838"/>
              <a:gd name="T79" fmla="*/ 401 h 687"/>
              <a:gd name="T80" fmla="*/ 114 w 838"/>
              <a:gd name="T81" fmla="*/ 486 h 687"/>
              <a:gd name="T82" fmla="*/ 114 w 838"/>
              <a:gd name="T83" fmla="*/ 486 h 687"/>
              <a:gd name="T84" fmla="*/ 85 w 838"/>
              <a:gd name="T85" fmla="*/ 656 h 687"/>
              <a:gd name="T86" fmla="*/ 85 w 838"/>
              <a:gd name="T87" fmla="*/ 656 h 687"/>
              <a:gd name="T88" fmla="*/ 95 w 838"/>
              <a:gd name="T89" fmla="*/ 680 h 687"/>
              <a:gd name="T90" fmla="*/ 95 w 838"/>
              <a:gd name="T91" fmla="*/ 680 h 687"/>
              <a:gd name="T92" fmla="*/ 112 w 838"/>
              <a:gd name="T93" fmla="*/ 686 h 687"/>
              <a:gd name="T94" fmla="*/ 112 w 838"/>
              <a:gd name="T95" fmla="*/ 686 h 687"/>
              <a:gd name="T96" fmla="*/ 121 w 838"/>
              <a:gd name="T97" fmla="*/ 685 h 687"/>
              <a:gd name="T98" fmla="*/ 121 w 838"/>
              <a:gd name="T99" fmla="*/ 685 h 687"/>
              <a:gd name="T100" fmla="*/ 393 w 838"/>
              <a:gd name="T101" fmla="*/ 573 h 687"/>
              <a:gd name="T102" fmla="*/ 393 w 838"/>
              <a:gd name="T103" fmla="*/ 573 h 687"/>
              <a:gd name="T104" fmla="*/ 570 w 838"/>
              <a:gd name="T105" fmla="*/ 533 h 687"/>
              <a:gd name="T106" fmla="*/ 570 w 838"/>
              <a:gd name="T107" fmla="*/ 533 h 687"/>
              <a:gd name="T108" fmla="*/ 759 w 838"/>
              <a:gd name="T109" fmla="*/ 455 h 687"/>
              <a:gd name="T110" fmla="*/ 759 w 838"/>
              <a:gd name="T111" fmla="*/ 455 h 687"/>
              <a:gd name="T112" fmla="*/ 837 w 838"/>
              <a:gd name="T113" fmla="*/ 267 h 687"/>
              <a:gd name="T114" fmla="*/ 837 w 838"/>
              <a:gd name="T115" fmla="*/ 267 h 687"/>
              <a:gd name="T116" fmla="*/ 759 w 838"/>
              <a:gd name="T117" fmla="*/ 8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8" h="687">
                <a:moveTo>
                  <a:pt x="720" y="417"/>
                </a:moveTo>
                <a:lnTo>
                  <a:pt x="720" y="417"/>
                </a:lnTo>
                <a:cubicBezTo>
                  <a:pt x="680" y="457"/>
                  <a:pt x="626" y="480"/>
                  <a:pt x="570" y="480"/>
                </a:cubicBezTo>
                <a:lnTo>
                  <a:pt x="570" y="480"/>
                </a:lnTo>
                <a:cubicBezTo>
                  <a:pt x="501" y="480"/>
                  <a:pt x="432" y="495"/>
                  <a:pt x="370" y="523"/>
                </a:cubicBezTo>
                <a:lnTo>
                  <a:pt x="370" y="523"/>
                </a:lnTo>
                <a:cubicBezTo>
                  <a:pt x="284" y="565"/>
                  <a:pt x="196" y="599"/>
                  <a:pt x="146" y="618"/>
                </a:cubicBezTo>
                <a:lnTo>
                  <a:pt x="146" y="618"/>
                </a:lnTo>
                <a:cubicBezTo>
                  <a:pt x="151" y="584"/>
                  <a:pt x="160" y="534"/>
                  <a:pt x="171" y="478"/>
                </a:cubicBezTo>
                <a:lnTo>
                  <a:pt x="171" y="478"/>
                </a:lnTo>
                <a:cubicBezTo>
                  <a:pt x="173" y="467"/>
                  <a:pt x="169" y="456"/>
                  <a:pt x="159" y="450"/>
                </a:cubicBezTo>
                <a:lnTo>
                  <a:pt x="159" y="450"/>
                </a:lnTo>
                <a:cubicBezTo>
                  <a:pt x="159" y="450"/>
                  <a:pt x="159" y="450"/>
                  <a:pt x="158" y="450"/>
                </a:cubicBezTo>
                <a:lnTo>
                  <a:pt x="158" y="450"/>
                </a:lnTo>
                <a:cubicBezTo>
                  <a:pt x="127" y="431"/>
                  <a:pt x="101" y="404"/>
                  <a:pt x="83" y="373"/>
                </a:cubicBezTo>
                <a:lnTo>
                  <a:pt x="83" y="373"/>
                </a:lnTo>
                <a:cubicBezTo>
                  <a:pt x="64" y="341"/>
                  <a:pt x="54" y="304"/>
                  <a:pt x="54" y="267"/>
                </a:cubicBezTo>
                <a:lnTo>
                  <a:pt x="54" y="267"/>
                </a:lnTo>
                <a:cubicBezTo>
                  <a:pt x="54" y="211"/>
                  <a:pt x="76" y="157"/>
                  <a:pt x="117" y="116"/>
                </a:cubicBezTo>
                <a:lnTo>
                  <a:pt x="117" y="116"/>
                </a:lnTo>
                <a:cubicBezTo>
                  <a:pt x="157" y="77"/>
                  <a:pt x="210" y="54"/>
                  <a:pt x="267" y="54"/>
                </a:cubicBezTo>
                <a:lnTo>
                  <a:pt x="568" y="54"/>
                </a:lnTo>
                <a:lnTo>
                  <a:pt x="568" y="54"/>
                </a:lnTo>
                <a:cubicBezTo>
                  <a:pt x="625" y="54"/>
                  <a:pt x="680" y="77"/>
                  <a:pt x="721" y="118"/>
                </a:cubicBezTo>
                <a:lnTo>
                  <a:pt x="721" y="118"/>
                </a:lnTo>
                <a:cubicBezTo>
                  <a:pt x="761" y="158"/>
                  <a:pt x="783" y="211"/>
                  <a:pt x="783" y="267"/>
                </a:cubicBezTo>
                <a:lnTo>
                  <a:pt x="783" y="267"/>
                </a:lnTo>
                <a:lnTo>
                  <a:pt x="783" y="267"/>
                </a:lnTo>
                <a:cubicBezTo>
                  <a:pt x="783" y="324"/>
                  <a:pt x="761" y="377"/>
                  <a:pt x="720" y="417"/>
                </a:cubicBezTo>
                <a:close/>
                <a:moveTo>
                  <a:pt x="759" y="80"/>
                </a:moveTo>
                <a:lnTo>
                  <a:pt x="759" y="80"/>
                </a:lnTo>
                <a:cubicBezTo>
                  <a:pt x="708" y="28"/>
                  <a:pt x="640" y="0"/>
                  <a:pt x="568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195" y="0"/>
                  <a:pt x="129" y="28"/>
                  <a:pt x="78" y="79"/>
                </a:cubicBezTo>
                <a:lnTo>
                  <a:pt x="78" y="79"/>
                </a:lnTo>
                <a:cubicBezTo>
                  <a:pt x="28" y="129"/>
                  <a:pt x="0" y="196"/>
                  <a:pt x="0" y="267"/>
                </a:cubicBezTo>
                <a:lnTo>
                  <a:pt x="0" y="267"/>
                </a:lnTo>
                <a:cubicBezTo>
                  <a:pt x="0" y="314"/>
                  <a:pt x="13" y="360"/>
                  <a:pt x="36" y="401"/>
                </a:cubicBezTo>
                <a:lnTo>
                  <a:pt x="36" y="401"/>
                </a:lnTo>
                <a:cubicBezTo>
                  <a:pt x="55" y="434"/>
                  <a:pt x="82" y="463"/>
                  <a:pt x="114" y="486"/>
                </a:cubicBezTo>
                <a:lnTo>
                  <a:pt x="114" y="486"/>
                </a:lnTo>
                <a:cubicBezTo>
                  <a:pt x="96" y="579"/>
                  <a:pt x="85" y="652"/>
                  <a:pt x="85" y="656"/>
                </a:cubicBezTo>
                <a:lnTo>
                  <a:pt x="85" y="656"/>
                </a:lnTo>
                <a:cubicBezTo>
                  <a:pt x="84" y="665"/>
                  <a:pt x="88" y="675"/>
                  <a:pt x="95" y="680"/>
                </a:cubicBezTo>
                <a:lnTo>
                  <a:pt x="95" y="680"/>
                </a:lnTo>
                <a:cubicBezTo>
                  <a:pt x="100" y="684"/>
                  <a:pt x="106" y="686"/>
                  <a:pt x="112" y="686"/>
                </a:cubicBezTo>
                <a:lnTo>
                  <a:pt x="112" y="686"/>
                </a:lnTo>
                <a:cubicBezTo>
                  <a:pt x="115" y="686"/>
                  <a:pt x="118" y="686"/>
                  <a:pt x="121" y="685"/>
                </a:cubicBezTo>
                <a:lnTo>
                  <a:pt x="121" y="685"/>
                </a:lnTo>
                <a:cubicBezTo>
                  <a:pt x="127" y="683"/>
                  <a:pt x="261" y="635"/>
                  <a:pt x="393" y="573"/>
                </a:cubicBezTo>
                <a:lnTo>
                  <a:pt x="393" y="573"/>
                </a:lnTo>
                <a:cubicBezTo>
                  <a:pt x="448" y="547"/>
                  <a:pt x="509" y="533"/>
                  <a:pt x="570" y="533"/>
                </a:cubicBezTo>
                <a:lnTo>
                  <a:pt x="570" y="533"/>
                </a:lnTo>
                <a:cubicBezTo>
                  <a:pt x="641" y="533"/>
                  <a:pt x="708" y="506"/>
                  <a:pt x="759" y="455"/>
                </a:cubicBezTo>
                <a:lnTo>
                  <a:pt x="759" y="455"/>
                </a:lnTo>
                <a:cubicBezTo>
                  <a:pt x="809" y="405"/>
                  <a:pt x="837" y="338"/>
                  <a:pt x="837" y="267"/>
                </a:cubicBezTo>
                <a:lnTo>
                  <a:pt x="837" y="267"/>
                </a:lnTo>
                <a:cubicBezTo>
                  <a:pt x="837" y="197"/>
                  <a:pt x="809" y="130"/>
                  <a:pt x="75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9"/>
          <p:cNvSpPr>
            <a:spLocks noChangeArrowheads="1"/>
          </p:cNvSpPr>
          <p:nvPr/>
        </p:nvSpPr>
        <p:spPr bwMode="auto">
          <a:xfrm>
            <a:off x="14539139" y="11162070"/>
            <a:ext cx="120899" cy="120899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5 w 111"/>
              <a:gd name="T9" fmla="*/ 111 h 112"/>
              <a:gd name="T10" fmla="*/ 55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5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6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0" y="86"/>
                  <a:pt x="110" y="56"/>
                </a:cubicBezTo>
                <a:lnTo>
                  <a:pt x="110" y="56"/>
                </a:lnTo>
                <a:cubicBezTo>
                  <a:pt x="110" y="25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90"/>
          <p:cNvSpPr>
            <a:spLocks noChangeArrowheads="1"/>
          </p:cNvSpPr>
          <p:nvPr/>
        </p:nvSpPr>
        <p:spPr bwMode="auto">
          <a:xfrm>
            <a:off x="14292500" y="11162070"/>
            <a:ext cx="120902" cy="120899"/>
          </a:xfrm>
          <a:custGeom>
            <a:avLst/>
            <a:gdLst>
              <a:gd name="T0" fmla="*/ 55 w 112"/>
              <a:gd name="T1" fmla="*/ 0 h 112"/>
              <a:gd name="T2" fmla="*/ 55 w 112"/>
              <a:gd name="T3" fmla="*/ 0 h 112"/>
              <a:gd name="T4" fmla="*/ 0 w 112"/>
              <a:gd name="T5" fmla="*/ 56 h 112"/>
              <a:gd name="T6" fmla="*/ 0 w 112"/>
              <a:gd name="T7" fmla="*/ 56 h 112"/>
              <a:gd name="T8" fmla="*/ 55 w 112"/>
              <a:gd name="T9" fmla="*/ 111 h 112"/>
              <a:gd name="T10" fmla="*/ 55 w 112"/>
              <a:gd name="T11" fmla="*/ 111 h 112"/>
              <a:gd name="T12" fmla="*/ 111 w 112"/>
              <a:gd name="T13" fmla="*/ 56 h 112"/>
              <a:gd name="T14" fmla="*/ 111 w 112"/>
              <a:gd name="T15" fmla="*/ 56 h 112"/>
              <a:gd name="T16" fmla="*/ 55 w 112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6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1" y="86"/>
                  <a:pt x="111" y="56"/>
                </a:cubicBezTo>
                <a:lnTo>
                  <a:pt x="111" y="56"/>
                </a:lnTo>
                <a:cubicBezTo>
                  <a:pt x="111" y="25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91"/>
          <p:cNvSpPr>
            <a:spLocks noChangeArrowheads="1"/>
          </p:cNvSpPr>
          <p:nvPr/>
        </p:nvSpPr>
        <p:spPr bwMode="auto">
          <a:xfrm>
            <a:off x="14050699" y="11162070"/>
            <a:ext cx="120902" cy="120899"/>
          </a:xfrm>
          <a:custGeom>
            <a:avLst/>
            <a:gdLst>
              <a:gd name="T0" fmla="*/ 54 w 111"/>
              <a:gd name="T1" fmla="*/ 0 h 112"/>
              <a:gd name="T2" fmla="*/ 54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4 w 111"/>
              <a:gd name="T9" fmla="*/ 111 h 112"/>
              <a:gd name="T10" fmla="*/ 54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4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4" y="0"/>
                </a:moveTo>
                <a:lnTo>
                  <a:pt x="54" y="0"/>
                </a:lnTo>
                <a:cubicBezTo>
                  <a:pt x="24" y="0"/>
                  <a:pt x="0" y="25"/>
                  <a:pt x="0" y="56"/>
                </a:cubicBezTo>
                <a:lnTo>
                  <a:pt x="0" y="56"/>
                </a:lnTo>
                <a:cubicBezTo>
                  <a:pt x="0" y="86"/>
                  <a:pt x="24" y="111"/>
                  <a:pt x="54" y="111"/>
                </a:cubicBezTo>
                <a:lnTo>
                  <a:pt x="54" y="111"/>
                </a:lnTo>
                <a:cubicBezTo>
                  <a:pt x="85" y="111"/>
                  <a:pt x="110" y="86"/>
                  <a:pt x="110" y="56"/>
                </a:cubicBezTo>
                <a:lnTo>
                  <a:pt x="110" y="56"/>
                </a:lnTo>
                <a:cubicBezTo>
                  <a:pt x="110" y="25"/>
                  <a:pt x="85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92"/>
          <p:cNvSpPr>
            <a:spLocks noChangeArrowheads="1"/>
          </p:cNvSpPr>
          <p:nvPr/>
        </p:nvSpPr>
        <p:spPr bwMode="auto">
          <a:xfrm>
            <a:off x="5423214" y="10886415"/>
            <a:ext cx="536801" cy="851142"/>
          </a:xfrm>
          <a:custGeom>
            <a:avLst/>
            <a:gdLst>
              <a:gd name="T0" fmla="*/ 423 w 490"/>
              <a:gd name="T1" fmla="*/ 677 h 777"/>
              <a:gd name="T2" fmla="*/ 183 w 490"/>
              <a:gd name="T3" fmla="*/ 492 h 777"/>
              <a:gd name="T4" fmla="*/ 183 w 490"/>
              <a:gd name="T5" fmla="*/ 279 h 777"/>
              <a:gd name="T6" fmla="*/ 423 w 490"/>
              <a:gd name="T7" fmla="*/ 101 h 777"/>
              <a:gd name="T8" fmla="*/ 423 w 490"/>
              <a:gd name="T9" fmla="*/ 677 h 777"/>
              <a:gd name="T10" fmla="*/ 116 w 490"/>
              <a:gd name="T11" fmla="*/ 475 h 777"/>
              <a:gd name="T12" fmla="*/ 66 w 490"/>
              <a:gd name="T13" fmla="*/ 475 h 777"/>
              <a:gd name="T14" fmla="*/ 66 w 490"/>
              <a:gd name="T15" fmla="*/ 294 h 777"/>
              <a:gd name="T16" fmla="*/ 116 w 490"/>
              <a:gd name="T17" fmla="*/ 294 h 777"/>
              <a:gd name="T18" fmla="*/ 116 w 490"/>
              <a:gd name="T19" fmla="*/ 475 h 777"/>
              <a:gd name="T20" fmla="*/ 471 w 490"/>
              <a:gd name="T21" fmla="*/ 6 h 777"/>
              <a:gd name="T22" fmla="*/ 471 w 490"/>
              <a:gd name="T23" fmla="*/ 6 h 777"/>
              <a:gd name="T24" fmla="*/ 436 w 490"/>
              <a:gd name="T25" fmla="*/ 9 h 777"/>
              <a:gd name="T26" fmla="*/ 139 w 490"/>
              <a:gd name="T27" fmla="*/ 229 h 777"/>
              <a:gd name="T28" fmla="*/ 35 w 490"/>
              <a:gd name="T29" fmla="*/ 229 h 777"/>
              <a:gd name="T30" fmla="*/ 35 w 490"/>
              <a:gd name="T31" fmla="*/ 229 h 777"/>
              <a:gd name="T32" fmla="*/ 5 w 490"/>
              <a:gd name="T33" fmla="*/ 247 h 777"/>
              <a:gd name="T34" fmla="*/ 4 w 490"/>
              <a:gd name="T35" fmla="*/ 252 h 777"/>
              <a:gd name="T36" fmla="*/ 4 w 490"/>
              <a:gd name="T37" fmla="*/ 252 h 777"/>
              <a:gd name="T38" fmla="*/ 0 w 490"/>
              <a:gd name="T39" fmla="*/ 266 h 777"/>
              <a:gd name="T40" fmla="*/ 0 w 490"/>
              <a:gd name="T41" fmla="*/ 504 h 777"/>
              <a:gd name="T42" fmla="*/ 0 w 490"/>
              <a:gd name="T43" fmla="*/ 504 h 777"/>
              <a:gd name="T44" fmla="*/ 4 w 490"/>
              <a:gd name="T45" fmla="*/ 518 h 777"/>
              <a:gd name="T46" fmla="*/ 5 w 490"/>
              <a:gd name="T47" fmla="*/ 522 h 777"/>
              <a:gd name="T48" fmla="*/ 5 w 490"/>
              <a:gd name="T49" fmla="*/ 522 h 777"/>
              <a:gd name="T50" fmla="*/ 35 w 490"/>
              <a:gd name="T51" fmla="*/ 541 h 777"/>
              <a:gd name="T52" fmla="*/ 139 w 490"/>
              <a:gd name="T53" fmla="*/ 541 h 777"/>
              <a:gd name="T54" fmla="*/ 436 w 490"/>
              <a:gd name="T55" fmla="*/ 769 h 777"/>
              <a:gd name="T56" fmla="*/ 436 w 490"/>
              <a:gd name="T57" fmla="*/ 769 h 777"/>
              <a:gd name="T58" fmla="*/ 456 w 490"/>
              <a:gd name="T59" fmla="*/ 776 h 777"/>
              <a:gd name="T60" fmla="*/ 456 w 490"/>
              <a:gd name="T61" fmla="*/ 776 h 777"/>
              <a:gd name="T62" fmla="*/ 471 w 490"/>
              <a:gd name="T63" fmla="*/ 773 h 777"/>
              <a:gd name="T64" fmla="*/ 471 w 490"/>
              <a:gd name="T65" fmla="*/ 773 h 777"/>
              <a:gd name="T66" fmla="*/ 489 w 490"/>
              <a:gd name="T67" fmla="*/ 743 h 777"/>
              <a:gd name="T68" fmla="*/ 489 w 490"/>
              <a:gd name="T69" fmla="*/ 35 h 777"/>
              <a:gd name="T70" fmla="*/ 489 w 490"/>
              <a:gd name="T71" fmla="*/ 35 h 777"/>
              <a:gd name="T72" fmla="*/ 471 w 490"/>
              <a:gd name="T73" fmla="*/ 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0" h="777">
                <a:moveTo>
                  <a:pt x="423" y="677"/>
                </a:moveTo>
                <a:lnTo>
                  <a:pt x="183" y="492"/>
                </a:lnTo>
                <a:lnTo>
                  <a:pt x="183" y="279"/>
                </a:lnTo>
                <a:lnTo>
                  <a:pt x="423" y="101"/>
                </a:lnTo>
                <a:lnTo>
                  <a:pt x="423" y="677"/>
                </a:lnTo>
                <a:close/>
                <a:moveTo>
                  <a:pt x="116" y="475"/>
                </a:moveTo>
                <a:lnTo>
                  <a:pt x="66" y="475"/>
                </a:lnTo>
                <a:lnTo>
                  <a:pt x="66" y="294"/>
                </a:lnTo>
                <a:lnTo>
                  <a:pt x="116" y="294"/>
                </a:lnTo>
                <a:lnTo>
                  <a:pt x="116" y="475"/>
                </a:lnTo>
                <a:close/>
                <a:moveTo>
                  <a:pt x="471" y="6"/>
                </a:moveTo>
                <a:lnTo>
                  <a:pt x="471" y="6"/>
                </a:lnTo>
                <a:cubicBezTo>
                  <a:pt x="460" y="0"/>
                  <a:pt x="446" y="1"/>
                  <a:pt x="436" y="9"/>
                </a:cubicBezTo>
                <a:lnTo>
                  <a:pt x="139" y="229"/>
                </a:lnTo>
                <a:lnTo>
                  <a:pt x="35" y="229"/>
                </a:lnTo>
                <a:lnTo>
                  <a:pt x="35" y="229"/>
                </a:lnTo>
                <a:cubicBezTo>
                  <a:pt x="22" y="229"/>
                  <a:pt x="11" y="236"/>
                  <a:pt x="5" y="247"/>
                </a:cubicBezTo>
                <a:lnTo>
                  <a:pt x="4" y="252"/>
                </a:lnTo>
                <a:lnTo>
                  <a:pt x="4" y="252"/>
                </a:lnTo>
                <a:cubicBezTo>
                  <a:pt x="1" y="256"/>
                  <a:pt x="0" y="261"/>
                  <a:pt x="0" y="266"/>
                </a:cubicBezTo>
                <a:lnTo>
                  <a:pt x="0" y="504"/>
                </a:lnTo>
                <a:lnTo>
                  <a:pt x="0" y="504"/>
                </a:lnTo>
                <a:cubicBezTo>
                  <a:pt x="0" y="509"/>
                  <a:pt x="1" y="514"/>
                  <a:pt x="4" y="518"/>
                </a:cubicBezTo>
                <a:lnTo>
                  <a:pt x="5" y="522"/>
                </a:lnTo>
                <a:lnTo>
                  <a:pt x="5" y="522"/>
                </a:lnTo>
                <a:cubicBezTo>
                  <a:pt x="11" y="534"/>
                  <a:pt x="22" y="541"/>
                  <a:pt x="35" y="541"/>
                </a:cubicBezTo>
                <a:lnTo>
                  <a:pt x="139" y="541"/>
                </a:lnTo>
                <a:lnTo>
                  <a:pt x="436" y="769"/>
                </a:lnTo>
                <a:lnTo>
                  <a:pt x="436" y="769"/>
                </a:lnTo>
                <a:cubicBezTo>
                  <a:pt x="442" y="773"/>
                  <a:pt x="449" y="776"/>
                  <a:pt x="456" y="776"/>
                </a:cubicBezTo>
                <a:lnTo>
                  <a:pt x="456" y="776"/>
                </a:lnTo>
                <a:cubicBezTo>
                  <a:pt x="461" y="776"/>
                  <a:pt x="466" y="775"/>
                  <a:pt x="471" y="773"/>
                </a:cubicBezTo>
                <a:lnTo>
                  <a:pt x="471" y="773"/>
                </a:lnTo>
                <a:cubicBezTo>
                  <a:pt x="482" y="767"/>
                  <a:pt x="489" y="756"/>
                  <a:pt x="489" y="743"/>
                </a:cubicBezTo>
                <a:lnTo>
                  <a:pt x="489" y="35"/>
                </a:lnTo>
                <a:lnTo>
                  <a:pt x="489" y="35"/>
                </a:lnTo>
                <a:cubicBezTo>
                  <a:pt x="489" y="23"/>
                  <a:pt x="482" y="11"/>
                  <a:pt x="47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CuadroTexto 547"/>
          <p:cNvSpPr txBox="1"/>
          <p:nvPr/>
        </p:nvSpPr>
        <p:spPr>
          <a:xfrm>
            <a:off x="7261839" y="870927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2032436" y="2391270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4500227" y="6309310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4155427" y="6955641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8834752" y="8298136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3" name="Rectángulo 552"/>
          <p:cNvSpPr/>
          <p:nvPr/>
        </p:nvSpPr>
        <p:spPr>
          <a:xfrm>
            <a:off x="8493351" y="8944467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2999542" y="6300461"/>
            <a:ext cx="270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9" name="Rectángulo 558"/>
          <p:cNvSpPr/>
          <p:nvPr/>
        </p:nvSpPr>
        <p:spPr>
          <a:xfrm>
            <a:off x="12870628" y="6946792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0" name="CuadroTexto 559"/>
          <p:cNvSpPr txBox="1"/>
          <p:nvPr/>
        </p:nvSpPr>
        <p:spPr>
          <a:xfrm>
            <a:off x="17583885" y="8270427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1" name="Rectángulo 560"/>
          <p:cNvSpPr/>
          <p:nvPr/>
        </p:nvSpPr>
        <p:spPr>
          <a:xfrm>
            <a:off x="17242484" y="8916758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22306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70"/>
          <p:cNvSpPr>
            <a:spLocks noChangeArrowheads="1"/>
          </p:cNvSpPr>
          <p:nvPr/>
        </p:nvSpPr>
        <p:spPr bwMode="auto">
          <a:xfrm>
            <a:off x="2030133" y="6823969"/>
            <a:ext cx="4876366" cy="4662447"/>
          </a:xfrm>
          <a:custGeom>
            <a:avLst/>
            <a:gdLst>
              <a:gd name="T0" fmla="*/ 4065 w 4422"/>
              <a:gd name="T1" fmla="*/ 2794 h 4227"/>
              <a:gd name="T2" fmla="*/ 4065 w 4422"/>
              <a:gd name="T3" fmla="*/ 2794 h 4227"/>
              <a:gd name="T4" fmla="*/ 3842 w 4422"/>
              <a:gd name="T5" fmla="*/ 3121 h 4227"/>
              <a:gd name="T6" fmla="*/ 3842 w 4422"/>
              <a:gd name="T7" fmla="*/ 3121 h 4227"/>
              <a:gd name="T8" fmla="*/ 3785 w 4422"/>
              <a:gd name="T9" fmla="*/ 3181 h 4227"/>
              <a:gd name="T10" fmla="*/ 3785 w 4422"/>
              <a:gd name="T11" fmla="*/ 3181 h 4227"/>
              <a:gd name="T12" fmla="*/ 3723 w 4422"/>
              <a:gd name="T13" fmla="*/ 3240 h 4227"/>
              <a:gd name="T14" fmla="*/ 3723 w 4422"/>
              <a:gd name="T15" fmla="*/ 3240 h 4227"/>
              <a:gd name="T16" fmla="*/ 3647 w 4422"/>
              <a:gd name="T17" fmla="*/ 3307 h 4227"/>
              <a:gd name="T18" fmla="*/ 3647 w 4422"/>
              <a:gd name="T19" fmla="*/ 3307 h 4227"/>
              <a:gd name="T20" fmla="*/ 3142 w 4422"/>
              <a:gd name="T21" fmla="*/ 3692 h 4227"/>
              <a:gd name="T22" fmla="*/ 3142 w 4422"/>
              <a:gd name="T23" fmla="*/ 3692 h 4227"/>
              <a:gd name="T24" fmla="*/ 3049 w 4422"/>
              <a:gd name="T25" fmla="*/ 3750 h 4227"/>
              <a:gd name="T26" fmla="*/ 3049 w 4422"/>
              <a:gd name="T27" fmla="*/ 3750 h 4227"/>
              <a:gd name="T28" fmla="*/ 1476 w 4422"/>
              <a:gd name="T29" fmla="*/ 4058 h 4227"/>
              <a:gd name="T30" fmla="*/ 1476 w 4422"/>
              <a:gd name="T31" fmla="*/ 4058 h 4227"/>
              <a:gd name="T32" fmla="*/ 1379 w 4422"/>
              <a:gd name="T33" fmla="*/ 4022 h 4227"/>
              <a:gd name="T34" fmla="*/ 1379 w 4422"/>
              <a:gd name="T35" fmla="*/ 4022 h 4227"/>
              <a:gd name="T36" fmla="*/ 6 w 4422"/>
              <a:gd name="T37" fmla="*/ 2171 h 4227"/>
              <a:gd name="T38" fmla="*/ 6 w 4422"/>
              <a:gd name="T39" fmla="*/ 2171 h 4227"/>
              <a:gd name="T40" fmla="*/ 2 w 4422"/>
              <a:gd name="T41" fmla="*/ 2102 h 4227"/>
              <a:gd name="T42" fmla="*/ 2 w 4422"/>
              <a:gd name="T43" fmla="*/ 2102 h 4227"/>
              <a:gd name="T44" fmla="*/ 2 w 4422"/>
              <a:gd name="T45" fmla="*/ 1961 h 4227"/>
              <a:gd name="T46" fmla="*/ 2 w 4422"/>
              <a:gd name="T47" fmla="*/ 1961 h 4227"/>
              <a:gd name="T48" fmla="*/ 1215 w 4422"/>
              <a:gd name="T49" fmla="*/ 239 h 4227"/>
              <a:gd name="T50" fmla="*/ 1215 w 4422"/>
              <a:gd name="T51" fmla="*/ 239 h 4227"/>
              <a:gd name="T52" fmla="*/ 1313 w 4422"/>
              <a:gd name="T53" fmla="*/ 197 h 4227"/>
              <a:gd name="T54" fmla="*/ 1313 w 4422"/>
              <a:gd name="T55" fmla="*/ 197 h 4227"/>
              <a:gd name="T56" fmla="*/ 2511 w 4422"/>
              <a:gd name="T57" fmla="*/ 100 h 4227"/>
              <a:gd name="T58" fmla="*/ 2511 w 4422"/>
              <a:gd name="T59" fmla="*/ 100 h 4227"/>
              <a:gd name="T60" fmla="*/ 2616 w 4422"/>
              <a:gd name="T61" fmla="*/ 130 h 4227"/>
              <a:gd name="T62" fmla="*/ 2616 w 4422"/>
              <a:gd name="T63" fmla="*/ 130 h 4227"/>
              <a:gd name="T64" fmla="*/ 3738 w 4422"/>
              <a:gd name="T65" fmla="*/ 916 h 4227"/>
              <a:gd name="T66" fmla="*/ 3738 w 4422"/>
              <a:gd name="T67" fmla="*/ 916 h 4227"/>
              <a:gd name="T68" fmla="*/ 4078 w 4422"/>
              <a:gd name="T69" fmla="*/ 2765 h 4227"/>
              <a:gd name="T70" fmla="*/ 4078 w 4422"/>
              <a:gd name="T71" fmla="*/ 2765 h 4227"/>
              <a:gd name="T72" fmla="*/ 4065 w 4422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2" h="4227">
                <a:moveTo>
                  <a:pt x="4065" y="2794"/>
                </a:moveTo>
                <a:lnTo>
                  <a:pt x="4065" y="2794"/>
                </a:lnTo>
                <a:cubicBezTo>
                  <a:pt x="3993" y="2907"/>
                  <a:pt x="3918" y="3014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4" y="3162"/>
                  <a:pt x="3785" y="3181"/>
                </a:cubicBezTo>
                <a:lnTo>
                  <a:pt x="3785" y="3181"/>
                </a:lnTo>
                <a:cubicBezTo>
                  <a:pt x="3764" y="3202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2" y="3286"/>
                  <a:pt x="3647" y="3307"/>
                </a:cubicBezTo>
                <a:lnTo>
                  <a:pt x="3647" y="3307"/>
                </a:lnTo>
                <a:cubicBezTo>
                  <a:pt x="3496" y="3442"/>
                  <a:pt x="3325" y="3575"/>
                  <a:pt x="3142" y="3692"/>
                </a:cubicBezTo>
                <a:lnTo>
                  <a:pt x="3142" y="3692"/>
                </a:lnTo>
                <a:cubicBezTo>
                  <a:pt x="3112" y="3712"/>
                  <a:pt x="3080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8"/>
                </a:cubicBezTo>
                <a:lnTo>
                  <a:pt x="1476" y="4058"/>
                </a:lnTo>
                <a:cubicBezTo>
                  <a:pt x="1443" y="4047"/>
                  <a:pt x="1411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4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6"/>
                  <a:pt x="0" y="2009"/>
                  <a:pt x="2" y="1961"/>
                </a:cubicBezTo>
                <a:lnTo>
                  <a:pt x="2" y="1961"/>
                </a:lnTo>
                <a:cubicBezTo>
                  <a:pt x="31" y="1204"/>
                  <a:pt x="534" y="547"/>
                  <a:pt x="1215" y="239"/>
                </a:cubicBezTo>
                <a:lnTo>
                  <a:pt x="1215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7" y="110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9"/>
                  <a:pt x="3482" y="521"/>
                  <a:pt x="3738" y="916"/>
                </a:cubicBezTo>
                <a:lnTo>
                  <a:pt x="3738" y="916"/>
                </a:lnTo>
                <a:cubicBezTo>
                  <a:pt x="4098" y="1466"/>
                  <a:pt x="4421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69" y="2785"/>
                  <a:pt x="4065" y="2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1709255" y="6721870"/>
            <a:ext cx="4876366" cy="4662450"/>
          </a:xfrm>
          <a:custGeom>
            <a:avLst/>
            <a:gdLst>
              <a:gd name="T0" fmla="*/ 355 w 4425"/>
              <a:gd name="T1" fmla="*/ 2797 h 4231"/>
              <a:gd name="T2" fmla="*/ 355 w 4425"/>
              <a:gd name="T3" fmla="*/ 2797 h 4231"/>
              <a:gd name="T4" fmla="*/ 579 w 4425"/>
              <a:gd name="T5" fmla="*/ 3124 h 4231"/>
              <a:gd name="T6" fmla="*/ 579 w 4425"/>
              <a:gd name="T7" fmla="*/ 3124 h 4231"/>
              <a:gd name="T8" fmla="*/ 637 w 4425"/>
              <a:gd name="T9" fmla="*/ 3184 h 4231"/>
              <a:gd name="T10" fmla="*/ 637 w 4425"/>
              <a:gd name="T11" fmla="*/ 3184 h 4231"/>
              <a:gd name="T12" fmla="*/ 698 w 4425"/>
              <a:gd name="T13" fmla="*/ 3243 h 4231"/>
              <a:gd name="T14" fmla="*/ 698 w 4425"/>
              <a:gd name="T15" fmla="*/ 3243 h 4231"/>
              <a:gd name="T16" fmla="*/ 774 w 4425"/>
              <a:gd name="T17" fmla="*/ 3310 h 4231"/>
              <a:gd name="T18" fmla="*/ 774 w 4425"/>
              <a:gd name="T19" fmla="*/ 3310 h 4231"/>
              <a:gd name="T20" fmla="*/ 1279 w 4425"/>
              <a:gd name="T21" fmla="*/ 3695 h 4231"/>
              <a:gd name="T22" fmla="*/ 1279 w 4425"/>
              <a:gd name="T23" fmla="*/ 3695 h 4231"/>
              <a:gd name="T24" fmla="*/ 1372 w 4425"/>
              <a:gd name="T25" fmla="*/ 3753 h 4231"/>
              <a:gd name="T26" fmla="*/ 1372 w 4425"/>
              <a:gd name="T27" fmla="*/ 3753 h 4231"/>
              <a:gd name="T28" fmla="*/ 2947 w 4425"/>
              <a:gd name="T29" fmla="*/ 4061 h 4231"/>
              <a:gd name="T30" fmla="*/ 2947 w 4425"/>
              <a:gd name="T31" fmla="*/ 4061 h 4231"/>
              <a:gd name="T32" fmla="*/ 3043 w 4425"/>
              <a:gd name="T33" fmla="*/ 4025 h 4231"/>
              <a:gd name="T34" fmla="*/ 3043 w 4425"/>
              <a:gd name="T35" fmla="*/ 4025 h 4231"/>
              <a:gd name="T36" fmla="*/ 4418 w 4425"/>
              <a:gd name="T37" fmla="*/ 2174 h 4231"/>
              <a:gd name="T38" fmla="*/ 4418 w 4425"/>
              <a:gd name="T39" fmla="*/ 2174 h 4231"/>
              <a:gd name="T40" fmla="*/ 4422 w 4425"/>
              <a:gd name="T41" fmla="*/ 2104 h 4231"/>
              <a:gd name="T42" fmla="*/ 4422 w 4425"/>
              <a:gd name="T43" fmla="*/ 2104 h 4231"/>
              <a:gd name="T44" fmla="*/ 4422 w 4425"/>
              <a:gd name="T45" fmla="*/ 1963 h 4231"/>
              <a:gd name="T46" fmla="*/ 4422 w 4425"/>
              <a:gd name="T47" fmla="*/ 1963 h 4231"/>
              <a:gd name="T48" fmla="*/ 3208 w 4425"/>
              <a:gd name="T49" fmla="*/ 240 h 4231"/>
              <a:gd name="T50" fmla="*/ 3208 w 4425"/>
              <a:gd name="T51" fmla="*/ 240 h 4231"/>
              <a:gd name="T52" fmla="*/ 3109 w 4425"/>
              <a:gd name="T53" fmla="*/ 198 h 4231"/>
              <a:gd name="T54" fmla="*/ 3109 w 4425"/>
              <a:gd name="T55" fmla="*/ 198 h 4231"/>
              <a:gd name="T56" fmla="*/ 1911 w 4425"/>
              <a:gd name="T57" fmla="*/ 101 h 4231"/>
              <a:gd name="T58" fmla="*/ 1911 w 4425"/>
              <a:gd name="T59" fmla="*/ 101 h 4231"/>
              <a:gd name="T60" fmla="*/ 1806 w 4425"/>
              <a:gd name="T61" fmla="*/ 131 h 4231"/>
              <a:gd name="T62" fmla="*/ 1806 w 4425"/>
              <a:gd name="T63" fmla="*/ 131 h 4231"/>
              <a:gd name="T64" fmla="*/ 683 w 4425"/>
              <a:gd name="T65" fmla="*/ 917 h 4231"/>
              <a:gd name="T66" fmla="*/ 683 w 4425"/>
              <a:gd name="T67" fmla="*/ 917 h 4231"/>
              <a:gd name="T68" fmla="*/ 343 w 4425"/>
              <a:gd name="T69" fmla="*/ 2768 h 4231"/>
              <a:gd name="T70" fmla="*/ 343 w 4425"/>
              <a:gd name="T71" fmla="*/ 2768 h 4231"/>
              <a:gd name="T72" fmla="*/ 355 w 4425"/>
              <a:gd name="T73" fmla="*/ 2797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1">
                <a:moveTo>
                  <a:pt x="355" y="2797"/>
                </a:moveTo>
                <a:lnTo>
                  <a:pt x="355" y="2797"/>
                </a:lnTo>
                <a:cubicBezTo>
                  <a:pt x="427" y="2909"/>
                  <a:pt x="503" y="3017"/>
                  <a:pt x="579" y="3124"/>
                </a:cubicBezTo>
                <a:lnTo>
                  <a:pt x="579" y="3124"/>
                </a:lnTo>
                <a:cubicBezTo>
                  <a:pt x="597" y="3145"/>
                  <a:pt x="617" y="3165"/>
                  <a:pt x="637" y="3184"/>
                </a:cubicBezTo>
                <a:lnTo>
                  <a:pt x="637" y="3184"/>
                </a:lnTo>
                <a:cubicBezTo>
                  <a:pt x="657" y="3204"/>
                  <a:pt x="677" y="3223"/>
                  <a:pt x="698" y="3243"/>
                </a:cubicBezTo>
                <a:lnTo>
                  <a:pt x="698" y="3243"/>
                </a:lnTo>
                <a:cubicBezTo>
                  <a:pt x="723" y="3266"/>
                  <a:pt x="748" y="3288"/>
                  <a:pt x="774" y="3310"/>
                </a:cubicBezTo>
                <a:lnTo>
                  <a:pt x="774" y="3310"/>
                </a:lnTo>
                <a:cubicBezTo>
                  <a:pt x="925" y="3445"/>
                  <a:pt x="1096" y="3578"/>
                  <a:pt x="1279" y="3695"/>
                </a:cubicBezTo>
                <a:lnTo>
                  <a:pt x="1279" y="3695"/>
                </a:lnTo>
                <a:cubicBezTo>
                  <a:pt x="1309" y="3715"/>
                  <a:pt x="1341" y="3734"/>
                  <a:pt x="1372" y="3753"/>
                </a:cubicBezTo>
                <a:lnTo>
                  <a:pt x="1372" y="3753"/>
                </a:lnTo>
                <a:cubicBezTo>
                  <a:pt x="1830" y="4044"/>
                  <a:pt x="2426" y="4230"/>
                  <a:pt x="2947" y="4061"/>
                </a:cubicBezTo>
                <a:lnTo>
                  <a:pt x="2947" y="4061"/>
                </a:lnTo>
                <a:cubicBezTo>
                  <a:pt x="2979" y="4050"/>
                  <a:pt x="3012" y="4039"/>
                  <a:pt x="3043" y="4025"/>
                </a:cubicBezTo>
                <a:lnTo>
                  <a:pt x="3043" y="4025"/>
                </a:lnTo>
                <a:cubicBezTo>
                  <a:pt x="3879" y="3748"/>
                  <a:pt x="4249" y="2936"/>
                  <a:pt x="4418" y="2174"/>
                </a:cubicBezTo>
                <a:lnTo>
                  <a:pt x="4418" y="2174"/>
                </a:lnTo>
                <a:cubicBezTo>
                  <a:pt x="4419" y="2151"/>
                  <a:pt x="4421" y="2128"/>
                  <a:pt x="4422" y="2104"/>
                </a:cubicBezTo>
                <a:lnTo>
                  <a:pt x="4422" y="2104"/>
                </a:lnTo>
                <a:cubicBezTo>
                  <a:pt x="4424" y="2057"/>
                  <a:pt x="4424" y="2010"/>
                  <a:pt x="4422" y="1963"/>
                </a:cubicBezTo>
                <a:lnTo>
                  <a:pt x="4422" y="1963"/>
                </a:lnTo>
                <a:cubicBezTo>
                  <a:pt x="4392" y="1205"/>
                  <a:pt x="3889" y="548"/>
                  <a:pt x="3208" y="240"/>
                </a:cubicBezTo>
                <a:lnTo>
                  <a:pt x="3208" y="240"/>
                </a:lnTo>
                <a:cubicBezTo>
                  <a:pt x="3175" y="225"/>
                  <a:pt x="3142" y="211"/>
                  <a:pt x="3109" y="198"/>
                </a:cubicBezTo>
                <a:lnTo>
                  <a:pt x="3109" y="198"/>
                </a:lnTo>
                <a:cubicBezTo>
                  <a:pt x="2715" y="17"/>
                  <a:pt x="2298" y="0"/>
                  <a:pt x="1911" y="101"/>
                </a:cubicBezTo>
                <a:lnTo>
                  <a:pt x="1911" y="101"/>
                </a:lnTo>
                <a:cubicBezTo>
                  <a:pt x="1875" y="110"/>
                  <a:pt x="1840" y="120"/>
                  <a:pt x="1806" y="131"/>
                </a:cubicBezTo>
                <a:lnTo>
                  <a:pt x="1806" y="131"/>
                </a:lnTo>
                <a:cubicBezTo>
                  <a:pt x="1347" y="270"/>
                  <a:pt x="939" y="522"/>
                  <a:pt x="683" y="917"/>
                </a:cubicBezTo>
                <a:lnTo>
                  <a:pt x="683" y="917"/>
                </a:lnTo>
                <a:cubicBezTo>
                  <a:pt x="322" y="1467"/>
                  <a:pt x="0" y="2161"/>
                  <a:pt x="343" y="2768"/>
                </a:cubicBezTo>
                <a:lnTo>
                  <a:pt x="343" y="2768"/>
                </a:lnTo>
                <a:cubicBezTo>
                  <a:pt x="347" y="2778"/>
                  <a:pt x="351" y="2787"/>
                  <a:pt x="355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2"/>
          <p:cNvSpPr>
            <a:spLocks noChangeArrowheads="1"/>
          </p:cNvSpPr>
          <p:nvPr/>
        </p:nvSpPr>
        <p:spPr bwMode="auto">
          <a:xfrm>
            <a:off x="1913450" y="6853140"/>
            <a:ext cx="4876366" cy="4662447"/>
          </a:xfrm>
          <a:custGeom>
            <a:avLst/>
            <a:gdLst>
              <a:gd name="T0" fmla="*/ 356 w 4425"/>
              <a:gd name="T1" fmla="*/ 1432 h 4230"/>
              <a:gd name="T2" fmla="*/ 356 w 4425"/>
              <a:gd name="T3" fmla="*/ 1432 h 4230"/>
              <a:gd name="T4" fmla="*/ 579 w 4425"/>
              <a:gd name="T5" fmla="*/ 1105 h 4230"/>
              <a:gd name="T6" fmla="*/ 579 w 4425"/>
              <a:gd name="T7" fmla="*/ 1105 h 4230"/>
              <a:gd name="T8" fmla="*/ 637 w 4425"/>
              <a:gd name="T9" fmla="*/ 1044 h 4230"/>
              <a:gd name="T10" fmla="*/ 637 w 4425"/>
              <a:gd name="T11" fmla="*/ 1044 h 4230"/>
              <a:gd name="T12" fmla="*/ 698 w 4425"/>
              <a:gd name="T13" fmla="*/ 986 h 4230"/>
              <a:gd name="T14" fmla="*/ 698 w 4425"/>
              <a:gd name="T15" fmla="*/ 986 h 4230"/>
              <a:gd name="T16" fmla="*/ 774 w 4425"/>
              <a:gd name="T17" fmla="*/ 918 h 4230"/>
              <a:gd name="T18" fmla="*/ 774 w 4425"/>
              <a:gd name="T19" fmla="*/ 918 h 4230"/>
              <a:gd name="T20" fmla="*/ 1279 w 4425"/>
              <a:gd name="T21" fmla="*/ 534 h 4230"/>
              <a:gd name="T22" fmla="*/ 1279 w 4425"/>
              <a:gd name="T23" fmla="*/ 534 h 4230"/>
              <a:gd name="T24" fmla="*/ 1372 w 4425"/>
              <a:gd name="T25" fmla="*/ 477 h 4230"/>
              <a:gd name="T26" fmla="*/ 1372 w 4425"/>
              <a:gd name="T27" fmla="*/ 477 h 4230"/>
              <a:gd name="T28" fmla="*/ 2947 w 4425"/>
              <a:gd name="T29" fmla="*/ 169 h 4230"/>
              <a:gd name="T30" fmla="*/ 2947 w 4425"/>
              <a:gd name="T31" fmla="*/ 169 h 4230"/>
              <a:gd name="T32" fmla="*/ 3043 w 4425"/>
              <a:gd name="T33" fmla="*/ 204 h 4230"/>
              <a:gd name="T34" fmla="*/ 3043 w 4425"/>
              <a:gd name="T35" fmla="*/ 204 h 4230"/>
              <a:gd name="T36" fmla="*/ 4418 w 4425"/>
              <a:gd name="T37" fmla="*/ 2055 h 4230"/>
              <a:gd name="T38" fmla="*/ 4418 w 4425"/>
              <a:gd name="T39" fmla="*/ 2055 h 4230"/>
              <a:gd name="T40" fmla="*/ 4422 w 4425"/>
              <a:gd name="T41" fmla="*/ 2124 h 4230"/>
              <a:gd name="T42" fmla="*/ 4422 w 4425"/>
              <a:gd name="T43" fmla="*/ 2124 h 4230"/>
              <a:gd name="T44" fmla="*/ 4422 w 4425"/>
              <a:gd name="T45" fmla="*/ 2266 h 4230"/>
              <a:gd name="T46" fmla="*/ 4422 w 4425"/>
              <a:gd name="T47" fmla="*/ 2266 h 4230"/>
              <a:gd name="T48" fmla="*/ 3208 w 4425"/>
              <a:gd name="T49" fmla="*/ 3990 h 4230"/>
              <a:gd name="T50" fmla="*/ 3208 w 4425"/>
              <a:gd name="T51" fmla="*/ 3990 h 4230"/>
              <a:gd name="T52" fmla="*/ 3110 w 4425"/>
              <a:gd name="T53" fmla="*/ 4032 h 4230"/>
              <a:gd name="T54" fmla="*/ 3110 w 4425"/>
              <a:gd name="T55" fmla="*/ 4032 h 4230"/>
              <a:gd name="T56" fmla="*/ 1911 w 4425"/>
              <a:gd name="T57" fmla="*/ 4129 h 4230"/>
              <a:gd name="T58" fmla="*/ 1911 w 4425"/>
              <a:gd name="T59" fmla="*/ 4129 h 4230"/>
              <a:gd name="T60" fmla="*/ 1806 w 4425"/>
              <a:gd name="T61" fmla="*/ 4099 h 4230"/>
              <a:gd name="T62" fmla="*/ 1806 w 4425"/>
              <a:gd name="T63" fmla="*/ 4099 h 4230"/>
              <a:gd name="T64" fmla="*/ 683 w 4425"/>
              <a:gd name="T65" fmla="*/ 3311 h 4230"/>
              <a:gd name="T66" fmla="*/ 683 w 4425"/>
              <a:gd name="T67" fmla="*/ 3311 h 4230"/>
              <a:gd name="T68" fmla="*/ 343 w 4425"/>
              <a:gd name="T69" fmla="*/ 1461 h 4230"/>
              <a:gd name="T70" fmla="*/ 343 w 4425"/>
              <a:gd name="T71" fmla="*/ 1461 h 4230"/>
              <a:gd name="T72" fmla="*/ 356 w 4425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6" y="1432"/>
                </a:moveTo>
                <a:lnTo>
                  <a:pt x="356" y="1432"/>
                </a:lnTo>
                <a:cubicBezTo>
                  <a:pt x="427" y="1320"/>
                  <a:pt x="503" y="1211"/>
                  <a:pt x="579" y="1105"/>
                </a:cubicBezTo>
                <a:lnTo>
                  <a:pt x="579" y="1105"/>
                </a:lnTo>
                <a:cubicBezTo>
                  <a:pt x="597" y="1084"/>
                  <a:pt x="617" y="1064"/>
                  <a:pt x="637" y="1044"/>
                </a:cubicBezTo>
                <a:lnTo>
                  <a:pt x="637" y="1044"/>
                </a:lnTo>
                <a:cubicBezTo>
                  <a:pt x="657" y="1025"/>
                  <a:pt x="677" y="1005"/>
                  <a:pt x="698" y="986"/>
                </a:cubicBezTo>
                <a:lnTo>
                  <a:pt x="698" y="986"/>
                </a:lnTo>
                <a:cubicBezTo>
                  <a:pt x="723" y="963"/>
                  <a:pt x="748" y="940"/>
                  <a:pt x="774" y="918"/>
                </a:cubicBezTo>
                <a:lnTo>
                  <a:pt x="774" y="918"/>
                </a:lnTo>
                <a:cubicBezTo>
                  <a:pt x="925" y="784"/>
                  <a:pt x="1096" y="651"/>
                  <a:pt x="1279" y="534"/>
                </a:cubicBezTo>
                <a:lnTo>
                  <a:pt x="1279" y="534"/>
                </a:lnTo>
                <a:cubicBezTo>
                  <a:pt x="1309" y="515"/>
                  <a:pt x="1341" y="495"/>
                  <a:pt x="1372" y="477"/>
                </a:cubicBezTo>
                <a:lnTo>
                  <a:pt x="1372" y="477"/>
                </a:lnTo>
                <a:cubicBezTo>
                  <a:pt x="1830" y="185"/>
                  <a:pt x="2426" y="0"/>
                  <a:pt x="2947" y="169"/>
                </a:cubicBezTo>
                <a:lnTo>
                  <a:pt x="2947" y="169"/>
                </a:lnTo>
                <a:cubicBezTo>
                  <a:pt x="2979" y="179"/>
                  <a:pt x="3012" y="191"/>
                  <a:pt x="3043" y="204"/>
                </a:cubicBezTo>
                <a:lnTo>
                  <a:pt x="3043" y="204"/>
                </a:lnTo>
                <a:cubicBezTo>
                  <a:pt x="3879" y="482"/>
                  <a:pt x="4249" y="1293"/>
                  <a:pt x="4418" y="2055"/>
                </a:cubicBezTo>
                <a:lnTo>
                  <a:pt x="4418" y="2055"/>
                </a:lnTo>
                <a:cubicBezTo>
                  <a:pt x="4419" y="2078"/>
                  <a:pt x="4421" y="2101"/>
                  <a:pt x="4422" y="2124"/>
                </a:cubicBezTo>
                <a:lnTo>
                  <a:pt x="4422" y="2124"/>
                </a:lnTo>
                <a:cubicBezTo>
                  <a:pt x="4424" y="2171"/>
                  <a:pt x="4424" y="2218"/>
                  <a:pt x="4422" y="2266"/>
                </a:cubicBezTo>
                <a:lnTo>
                  <a:pt x="4422" y="2266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2" y="4019"/>
                  <a:pt x="3110" y="4032"/>
                </a:cubicBezTo>
                <a:lnTo>
                  <a:pt x="3110" y="4032"/>
                </a:lnTo>
                <a:cubicBezTo>
                  <a:pt x="2715" y="4213"/>
                  <a:pt x="2298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1" y="4110"/>
                  <a:pt x="1806" y="4099"/>
                </a:cubicBezTo>
                <a:lnTo>
                  <a:pt x="1806" y="4099"/>
                </a:lnTo>
                <a:cubicBezTo>
                  <a:pt x="1347" y="3960"/>
                  <a:pt x="939" y="3707"/>
                  <a:pt x="683" y="3311"/>
                </a:cubicBezTo>
                <a:lnTo>
                  <a:pt x="683" y="3311"/>
                </a:lnTo>
                <a:cubicBezTo>
                  <a:pt x="322" y="2762"/>
                  <a:pt x="0" y="2068"/>
                  <a:pt x="343" y="1461"/>
                </a:cubicBezTo>
                <a:lnTo>
                  <a:pt x="343" y="1461"/>
                </a:lnTo>
                <a:cubicBezTo>
                  <a:pt x="347" y="1451"/>
                  <a:pt x="351" y="1441"/>
                  <a:pt x="356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3"/>
          <p:cNvSpPr>
            <a:spLocks noChangeArrowheads="1"/>
          </p:cNvSpPr>
          <p:nvPr/>
        </p:nvSpPr>
        <p:spPr bwMode="auto">
          <a:xfrm>
            <a:off x="7285717" y="5589076"/>
            <a:ext cx="4876369" cy="4662447"/>
          </a:xfrm>
          <a:custGeom>
            <a:avLst/>
            <a:gdLst>
              <a:gd name="T0" fmla="*/ 4065 w 4422"/>
              <a:gd name="T1" fmla="*/ 2794 h 4227"/>
              <a:gd name="T2" fmla="*/ 4065 w 4422"/>
              <a:gd name="T3" fmla="*/ 2794 h 4227"/>
              <a:gd name="T4" fmla="*/ 3842 w 4422"/>
              <a:gd name="T5" fmla="*/ 3121 h 4227"/>
              <a:gd name="T6" fmla="*/ 3842 w 4422"/>
              <a:gd name="T7" fmla="*/ 3121 h 4227"/>
              <a:gd name="T8" fmla="*/ 3784 w 4422"/>
              <a:gd name="T9" fmla="*/ 3181 h 4227"/>
              <a:gd name="T10" fmla="*/ 3784 w 4422"/>
              <a:gd name="T11" fmla="*/ 3181 h 4227"/>
              <a:gd name="T12" fmla="*/ 3723 w 4422"/>
              <a:gd name="T13" fmla="*/ 3240 h 4227"/>
              <a:gd name="T14" fmla="*/ 3723 w 4422"/>
              <a:gd name="T15" fmla="*/ 3240 h 4227"/>
              <a:gd name="T16" fmla="*/ 3647 w 4422"/>
              <a:gd name="T17" fmla="*/ 3307 h 4227"/>
              <a:gd name="T18" fmla="*/ 3647 w 4422"/>
              <a:gd name="T19" fmla="*/ 3307 h 4227"/>
              <a:gd name="T20" fmla="*/ 3142 w 4422"/>
              <a:gd name="T21" fmla="*/ 3692 h 4227"/>
              <a:gd name="T22" fmla="*/ 3142 w 4422"/>
              <a:gd name="T23" fmla="*/ 3692 h 4227"/>
              <a:gd name="T24" fmla="*/ 3049 w 4422"/>
              <a:gd name="T25" fmla="*/ 3750 h 4227"/>
              <a:gd name="T26" fmla="*/ 3049 w 4422"/>
              <a:gd name="T27" fmla="*/ 3750 h 4227"/>
              <a:gd name="T28" fmla="*/ 1476 w 4422"/>
              <a:gd name="T29" fmla="*/ 4057 h 4227"/>
              <a:gd name="T30" fmla="*/ 1476 w 4422"/>
              <a:gd name="T31" fmla="*/ 4057 h 4227"/>
              <a:gd name="T32" fmla="*/ 1379 w 4422"/>
              <a:gd name="T33" fmla="*/ 4022 h 4227"/>
              <a:gd name="T34" fmla="*/ 1379 w 4422"/>
              <a:gd name="T35" fmla="*/ 4022 h 4227"/>
              <a:gd name="T36" fmla="*/ 6 w 4422"/>
              <a:gd name="T37" fmla="*/ 2171 h 4227"/>
              <a:gd name="T38" fmla="*/ 6 w 4422"/>
              <a:gd name="T39" fmla="*/ 2171 h 4227"/>
              <a:gd name="T40" fmla="*/ 2 w 4422"/>
              <a:gd name="T41" fmla="*/ 2102 h 4227"/>
              <a:gd name="T42" fmla="*/ 2 w 4422"/>
              <a:gd name="T43" fmla="*/ 2102 h 4227"/>
              <a:gd name="T44" fmla="*/ 2 w 4422"/>
              <a:gd name="T45" fmla="*/ 1960 h 4227"/>
              <a:gd name="T46" fmla="*/ 2 w 4422"/>
              <a:gd name="T47" fmla="*/ 1960 h 4227"/>
              <a:gd name="T48" fmla="*/ 1214 w 4422"/>
              <a:gd name="T49" fmla="*/ 239 h 4227"/>
              <a:gd name="T50" fmla="*/ 1214 w 4422"/>
              <a:gd name="T51" fmla="*/ 239 h 4227"/>
              <a:gd name="T52" fmla="*/ 1313 w 4422"/>
              <a:gd name="T53" fmla="*/ 197 h 4227"/>
              <a:gd name="T54" fmla="*/ 1313 w 4422"/>
              <a:gd name="T55" fmla="*/ 197 h 4227"/>
              <a:gd name="T56" fmla="*/ 2511 w 4422"/>
              <a:gd name="T57" fmla="*/ 100 h 4227"/>
              <a:gd name="T58" fmla="*/ 2511 w 4422"/>
              <a:gd name="T59" fmla="*/ 100 h 4227"/>
              <a:gd name="T60" fmla="*/ 2616 w 4422"/>
              <a:gd name="T61" fmla="*/ 130 h 4227"/>
              <a:gd name="T62" fmla="*/ 2616 w 4422"/>
              <a:gd name="T63" fmla="*/ 130 h 4227"/>
              <a:gd name="T64" fmla="*/ 3738 w 4422"/>
              <a:gd name="T65" fmla="*/ 917 h 4227"/>
              <a:gd name="T66" fmla="*/ 3738 w 4422"/>
              <a:gd name="T67" fmla="*/ 917 h 4227"/>
              <a:gd name="T68" fmla="*/ 4078 w 4422"/>
              <a:gd name="T69" fmla="*/ 2765 h 4227"/>
              <a:gd name="T70" fmla="*/ 4078 w 4422"/>
              <a:gd name="T71" fmla="*/ 2765 h 4227"/>
              <a:gd name="T72" fmla="*/ 4065 w 4422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2" h="4227">
                <a:moveTo>
                  <a:pt x="4065" y="2794"/>
                </a:moveTo>
                <a:lnTo>
                  <a:pt x="4065" y="2794"/>
                </a:lnTo>
                <a:cubicBezTo>
                  <a:pt x="3994" y="2906"/>
                  <a:pt x="3918" y="3015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4" y="3162"/>
                  <a:pt x="3784" y="3181"/>
                </a:cubicBezTo>
                <a:lnTo>
                  <a:pt x="3784" y="3181"/>
                </a:lnTo>
                <a:cubicBezTo>
                  <a:pt x="3764" y="3201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2" y="3285"/>
                  <a:pt x="3647" y="3307"/>
                </a:cubicBezTo>
                <a:lnTo>
                  <a:pt x="3647" y="3307"/>
                </a:lnTo>
                <a:cubicBezTo>
                  <a:pt x="3496" y="3441"/>
                  <a:pt x="3326" y="3575"/>
                  <a:pt x="3142" y="3692"/>
                </a:cubicBezTo>
                <a:lnTo>
                  <a:pt x="3142" y="3692"/>
                </a:lnTo>
                <a:cubicBezTo>
                  <a:pt x="3112" y="3712"/>
                  <a:pt x="3080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7"/>
                </a:cubicBezTo>
                <a:lnTo>
                  <a:pt x="1476" y="4057"/>
                </a:lnTo>
                <a:cubicBezTo>
                  <a:pt x="1443" y="4047"/>
                  <a:pt x="1412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4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5"/>
                  <a:pt x="0" y="2008"/>
                  <a:pt x="2" y="1960"/>
                </a:cubicBezTo>
                <a:lnTo>
                  <a:pt x="2" y="1960"/>
                </a:lnTo>
                <a:cubicBezTo>
                  <a:pt x="31" y="1205"/>
                  <a:pt x="534" y="547"/>
                  <a:pt x="1214" y="239"/>
                </a:cubicBezTo>
                <a:lnTo>
                  <a:pt x="1214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6" y="109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8"/>
                  <a:pt x="3482" y="521"/>
                  <a:pt x="3738" y="917"/>
                </a:cubicBezTo>
                <a:lnTo>
                  <a:pt x="3738" y="917"/>
                </a:lnTo>
                <a:cubicBezTo>
                  <a:pt x="4098" y="1467"/>
                  <a:pt x="4421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69" y="2785"/>
                  <a:pt x="4065" y="2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6964840" y="5486978"/>
            <a:ext cx="4876369" cy="4662450"/>
          </a:xfrm>
          <a:custGeom>
            <a:avLst/>
            <a:gdLst>
              <a:gd name="T0" fmla="*/ 355 w 4425"/>
              <a:gd name="T1" fmla="*/ 2797 h 4230"/>
              <a:gd name="T2" fmla="*/ 355 w 4425"/>
              <a:gd name="T3" fmla="*/ 2797 h 4230"/>
              <a:gd name="T4" fmla="*/ 579 w 4425"/>
              <a:gd name="T5" fmla="*/ 3123 h 4230"/>
              <a:gd name="T6" fmla="*/ 579 w 4425"/>
              <a:gd name="T7" fmla="*/ 3123 h 4230"/>
              <a:gd name="T8" fmla="*/ 637 w 4425"/>
              <a:gd name="T9" fmla="*/ 3184 h 4230"/>
              <a:gd name="T10" fmla="*/ 637 w 4425"/>
              <a:gd name="T11" fmla="*/ 3184 h 4230"/>
              <a:gd name="T12" fmla="*/ 698 w 4425"/>
              <a:gd name="T13" fmla="*/ 3243 h 4230"/>
              <a:gd name="T14" fmla="*/ 698 w 4425"/>
              <a:gd name="T15" fmla="*/ 3243 h 4230"/>
              <a:gd name="T16" fmla="*/ 774 w 4425"/>
              <a:gd name="T17" fmla="*/ 3310 h 4230"/>
              <a:gd name="T18" fmla="*/ 774 w 4425"/>
              <a:gd name="T19" fmla="*/ 3310 h 4230"/>
              <a:gd name="T20" fmla="*/ 1279 w 4425"/>
              <a:gd name="T21" fmla="*/ 3695 h 4230"/>
              <a:gd name="T22" fmla="*/ 1279 w 4425"/>
              <a:gd name="T23" fmla="*/ 3695 h 4230"/>
              <a:gd name="T24" fmla="*/ 1372 w 4425"/>
              <a:gd name="T25" fmla="*/ 3752 h 4230"/>
              <a:gd name="T26" fmla="*/ 1372 w 4425"/>
              <a:gd name="T27" fmla="*/ 3752 h 4230"/>
              <a:gd name="T28" fmla="*/ 2947 w 4425"/>
              <a:gd name="T29" fmla="*/ 4061 h 4230"/>
              <a:gd name="T30" fmla="*/ 2947 w 4425"/>
              <a:gd name="T31" fmla="*/ 4061 h 4230"/>
              <a:gd name="T32" fmla="*/ 3043 w 4425"/>
              <a:gd name="T33" fmla="*/ 4025 h 4230"/>
              <a:gd name="T34" fmla="*/ 3043 w 4425"/>
              <a:gd name="T35" fmla="*/ 4025 h 4230"/>
              <a:gd name="T36" fmla="*/ 4418 w 4425"/>
              <a:gd name="T37" fmla="*/ 2174 h 4230"/>
              <a:gd name="T38" fmla="*/ 4418 w 4425"/>
              <a:gd name="T39" fmla="*/ 2174 h 4230"/>
              <a:gd name="T40" fmla="*/ 4422 w 4425"/>
              <a:gd name="T41" fmla="*/ 2104 h 4230"/>
              <a:gd name="T42" fmla="*/ 4422 w 4425"/>
              <a:gd name="T43" fmla="*/ 2104 h 4230"/>
              <a:gd name="T44" fmla="*/ 4422 w 4425"/>
              <a:gd name="T45" fmla="*/ 1963 h 4230"/>
              <a:gd name="T46" fmla="*/ 4422 w 4425"/>
              <a:gd name="T47" fmla="*/ 1963 h 4230"/>
              <a:gd name="T48" fmla="*/ 3208 w 4425"/>
              <a:gd name="T49" fmla="*/ 240 h 4230"/>
              <a:gd name="T50" fmla="*/ 3208 w 4425"/>
              <a:gd name="T51" fmla="*/ 240 h 4230"/>
              <a:gd name="T52" fmla="*/ 3109 w 4425"/>
              <a:gd name="T53" fmla="*/ 197 h 4230"/>
              <a:gd name="T54" fmla="*/ 3109 w 4425"/>
              <a:gd name="T55" fmla="*/ 197 h 4230"/>
              <a:gd name="T56" fmla="*/ 1911 w 4425"/>
              <a:gd name="T57" fmla="*/ 101 h 4230"/>
              <a:gd name="T58" fmla="*/ 1911 w 4425"/>
              <a:gd name="T59" fmla="*/ 101 h 4230"/>
              <a:gd name="T60" fmla="*/ 1806 w 4425"/>
              <a:gd name="T61" fmla="*/ 131 h 4230"/>
              <a:gd name="T62" fmla="*/ 1806 w 4425"/>
              <a:gd name="T63" fmla="*/ 131 h 4230"/>
              <a:gd name="T64" fmla="*/ 683 w 4425"/>
              <a:gd name="T65" fmla="*/ 919 h 4230"/>
              <a:gd name="T66" fmla="*/ 683 w 4425"/>
              <a:gd name="T67" fmla="*/ 919 h 4230"/>
              <a:gd name="T68" fmla="*/ 343 w 4425"/>
              <a:gd name="T69" fmla="*/ 2767 h 4230"/>
              <a:gd name="T70" fmla="*/ 343 w 4425"/>
              <a:gd name="T71" fmla="*/ 2767 h 4230"/>
              <a:gd name="T72" fmla="*/ 355 w 4425"/>
              <a:gd name="T73" fmla="*/ 2797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5" y="2797"/>
                </a:moveTo>
                <a:lnTo>
                  <a:pt x="355" y="2797"/>
                </a:lnTo>
                <a:cubicBezTo>
                  <a:pt x="427" y="2909"/>
                  <a:pt x="503" y="3017"/>
                  <a:pt x="579" y="3123"/>
                </a:cubicBezTo>
                <a:lnTo>
                  <a:pt x="579" y="3123"/>
                </a:lnTo>
                <a:cubicBezTo>
                  <a:pt x="597" y="3144"/>
                  <a:pt x="617" y="3164"/>
                  <a:pt x="637" y="3184"/>
                </a:cubicBezTo>
                <a:lnTo>
                  <a:pt x="637" y="3184"/>
                </a:lnTo>
                <a:cubicBezTo>
                  <a:pt x="657" y="3204"/>
                  <a:pt x="677" y="3224"/>
                  <a:pt x="698" y="3243"/>
                </a:cubicBezTo>
                <a:lnTo>
                  <a:pt x="698" y="3243"/>
                </a:lnTo>
                <a:cubicBezTo>
                  <a:pt x="723" y="3266"/>
                  <a:pt x="748" y="3288"/>
                  <a:pt x="774" y="3310"/>
                </a:cubicBezTo>
                <a:lnTo>
                  <a:pt x="774" y="3310"/>
                </a:lnTo>
                <a:cubicBezTo>
                  <a:pt x="925" y="3444"/>
                  <a:pt x="1096" y="3578"/>
                  <a:pt x="1279" y="3695"/>
                </a:cubicBezTo>
                <a:lnTo>
                  <a:pt x="1279" y="3695"/>
                </a:lnTo>
                <a:cubicBezTo>
                  <a:pt x="1309" y="3715"/>
                  <a:pt x="1341" y="3734"/>
                  <a:pt x="1372" y="3752"/>
                </a:cubicBezTo>
                <a:lnTo>
                  <a:pt x="1372" y="3752"/>
                </a:lnTo>
                <a:cubicBezTo>
                  <a:pt x="1830" y="4044"/>
                  <a:pt x="2426" y="4229"/>
                  <a:pt x="2947" y="4061"/>
                </a:cubicBezTo>
                <a:lnTo>
                  <a:pt x="2947" y="4061"/>
                </a:lnTo>
                <a:cubicBezTo>
                  <a:pt x="2979" y="4050"/>
                  <a:pt x="3012" y="4038"/>
                  <a:pt x="3043" y="4025"/>
                </a:cubicBezTo>
                <a:lnTo>
                  <a:pt x="3043" y="4025"/>
                </a:lnTo>
                <a:cubicBezTo>
                  <a:pt x="3879" y="3747"/>
                  <a:pt x="4249" y="2936"/>
                  <a:pt x="4418" y="2174"/>
                </a:cubicBezTo>
                <a:lnTo>
                  <a:pt x="4418" y="2174"/>
                </a:lnTo>
                <a:cubicBezTo>
                  <a:pt x="4419" y="2150"/>
                  <a:pt x="4420" y="2127"/>
                  <a:pt x="4422" y="2104"/>
                </a:cubicBezTo>
                <a:lnTo>
                  <a:pt x="4422" y="2104"/>
                </a:lnTo>
                <a:cubicBezTo>
                  <a:pt x="4424" y="2057"/>
                  <a:pt x="4424" y="2010"/>
                  <a:pt x="4422" y="1963"/>
                </a:cubicBezTo>
                <a:lnTo>
                  <a:pt x="4422" y="1963"/>
                </a:lnTo>
                <a:cubicBezTo>
                  <a:pt x="4392" y="1206"/>
                  <a:pt x="3889" y="548"/>
                  <a:pt x="3208" y="240"/>
                </a:cubicBezTo>
                <a:lnTo>
                  <a:pt x="3208" y="240"/>
                </a:lnTo>
                <a:cubicBezTo>
                  <a:pt x="3175" y="225"/>
                  <a:pt x="3143" y="211"/>
                  <a:pt x="3109" y="197"/>
                </a:cubicBezTo>
                <a:lnTo>
                  <a:pt x="3109" y="197"/>
                </a:lnTo>
                <a:cubicBezTo>
                  <a:pt x="2715" y="17"/>
                  <a:pt x="2298" y="0"/>
                  <a:pt x="1911" y="101"/>
                </a:cubicBezTo>
                <a:lnTo>
                  <a:pt x="1911" y="101"/>
                </a:lnTo>
                <a:cubicBezTo>
                  <a:pt x="1875" y="110"/>
                  <a:pt x="1840" y="120"/>
                  <a:pt x="1806" y="131"/>
                </a:cubicBezTo>
                <a:lnTo>
                  <a:pt x="1806" y="131"/>
                </a:lnTo>
                <a:cubicBezTo>
                  <a:pt x="1347" y="270"/>
                  <a:pt x="939" y="522"/>
                  <a:pt x="683" y="919"/>
                </a:cubicBezTo>
                <a:lnTo>
                  <a:pt x="683" y="919"/>
                </a:lnTo>
                <a:cubicBezTo>
                  <a:pt x="322" y="1468"/>
                  <a:pt x="0" y="2161"/>
                  <a:pt x="343" y="2767"/>
                </a:cubicBezTo>
                <a:lnTo>
                  <a:pt x="343" y="2767"/>
                </a:lnTo>
                <a:cubicBezTo>
                  <a:pt x="347" y="2777"/>
                  <a:pt x="351" y="2787"/>
                  <a:pt x="355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7169034" y="5618247"/>
            <a:ext cx="4876369" cy="4662447"/>
          </a:xfrm>
          <a:custGeom>
            <a:avLst/>
            <a:gdLst>
              <a:gd name="T0" fmla="*/ 355 w 4425"/>
              <a:gd name="T1" fmla="*/ 1432 h 4230"/>
              <a:gd name="T2" fmla="*/ 355 w 4425"/>
              <a:gd name="T3" fmla="*/ 1432 h 4230"/>
              <a:gd name="T4" fmla="*/ 579 w 4425"/>
              <a:gd name="T5" fmla="*/ 1106 h 4230"/>
              <a:gd name="T6" fmla="*/ 579 w 4425"/>
              <a:gd name="T7" fmla="*/ 1106 h 4230"/>
              <a:gd name="T8" fmla="*/ 637 w 4425"/>
              <a:gd name="T9" fmla="*/ 1045 h 4230"/>
              <a:gd name="T10" fmla="*/ 637 w 4425"/>
              <a:gd name="T11" fmla="*/ 1045 h 4230"/>
              <a:gd name="T12" fmla="*/ 698 w 4425"/>
              <a:gd name="T13" fmla="*/ 986 h 4230"/>
              <a:gd name="T14" fmla="*/ 698 w 4425"/>
              <a:gd name="T15" fmla="*/ 986 h 4230"/>
              <a:gd name="T16" fmla="*/ 774 w 4425"/>
              <a:gd name="T17" fmla="*/ 919 h 4230"/>
              <a:gd name="T18" fmla="*/ 774 w 4425"/>
              <a:gd name="T19" fmla="*/ 919 h 4230"/>
              <a:gd name="T20" fmla="*/ 1279 w 4425"/>
              <a:gd name="T21" fmla="*/ 534 h 4230"/>
              <a:gd name="T22" fmla="*/ 1279 w 4425"/>
              <a:gd name="T23" fmla="*/ 534 h 4230"/>
              <a:gd name="T24" fmla="*/ 1372 w 4425"/>
              <a:gd name="T25" fmla="*/ 477 h 4230"/>
              <a:gd name="T26" fmla="*/ 1372 w 4425"/>
              <a:gd name="T27" fmla="*/ 477 h 4230"/>
              <a:gd name="T28" fmla="*/ 2947 w 4425"/>
              <a:gd name="T29" fmla="*/ 168 h 4230"/>
              <a:gd name="T30" fmla="*/ 2947 w 4425"/>
              <a:gd name="T31" fmla="*/ 168 h 4230"/>
              <a:gd name="T32" fmla="*/ 3043 w 4425"/>
              <a:gd name="T33" fmla="*/ 204 h 4230"/>
              <a:gd name="T34" fmla="*/ 3043 w 4425"/>
              <a:gd name="T35" fmla="*/ 204 h 4230"/>
              <a:gd name="T36" fmla="*/ 4418 w 4425"/>
              <a:gd name="T37" fmla="*/ 2055 h 4230"/>
              <a:gd name="T38" fmla="*/ 4418 w 4425"/>
              <a:gd name="T39" fmla="*/ 2055 h 4230"/>
              <a:gd name="T40" fmla="*/ 4422 w 4425"/>
              <a:gd name="T41" fmla="*/ 2124 h 4230"/>
              <a:gd name="T42" fmla="*/ 4422 w 4425"/>
              <a:gd name="T43" fmla="*/ 2124 h 4230"/>
              <a:gd name="T44" fmla="*/ 4422 w 4425"/>
              <a:gd name="T45" fmla="*/ 2265 h 4230"/>
              <a:gd name="T46" fmla="*/ 4422 w 4425"/>
              <a:gd name="T47" fmla="*/ 2265 h 4230"/>
              <a:gd name="T48" fmla="*/ 3208 w 4425"/>
              <a:gd name="T49" fmla="*/ 3990 h 4230"/>
              <a:gd name="T50" fmla="*/ 3208 w 4425"/>
              <a:gd name="T51" fmla="*/ 3990 h 4230"/>
              <a:gd name="T52" fmla="*/ 3109 w 4425"/>
              <a:gd name="T53" fmla="*/ 4032 h 4230"/>
              <a:gd name="T54" fmla="*/ 3109 w 4425"/>
              <a:gd name="T55" fmla="*/ 4032 h 4230"/>
              <a:gd name="T56" fmla="*/ 1911 w 4425"/>
              <a:gd name="T57" fmla="*/ 4129 h 4230"/>
              <a:gd name="T58" fmla="*/ 1911 w 4425"/>
              <a:gd name="T59" fmla="*/ 4129 h 4230"/>
              <a:gd name="T60" fmla="*/ 1806 w 4425"/>
              <a:gd name="T61" fmla="*/ 4098 h 4230"/>
              <a:gd name="T62" fmla="*/ 1806 w 4425"/>
              <a:gd name="T63" fmla="*/ 4098 h 4230"/>
              <a:gd name="T64" fmla="*/ 683 w 4425"/>
              <a:gd name="T65" fmla="*/ 3311 h 4230"/>
              <a:gd name="T66" fmla="*/ 683 w 4425"/>
              <a:gd name="T67" fmla="*/ 3311 h 4230"/>
              <a:gd name="T68" fmla="*/ 343 w 4425"/>
              <a:gd name="T69" fmla="*/ 1462 h 4230"/>
              <a:gd name="T70" fmla="*/ 343 w 4425"/>
              <a:gd name="T71" fmla="*/ 1462 h 4230"/>
              <a:gd name="T72" fmla="*/ 355 w 4425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5" y="1432"/>
                </a:moveTo>
                <a:lnTo>
                  <a:pt x="355" y="1432"/>
                </a:lnTo>
                <a:cubicBezTo>
                  <a:pt x="427" y="1320"/>
                  <a:pt x="503" y="1212"/>
                  <a:pt x="579" y="1106"/>
                </a:cubicBezTo>
                <a:lnTo>
                  <a:pt x="579" y="1106"/>
                </a:lnTo>
                <a:cubicBezTo>
                  <a:pt x="597" y="1085"/>
                  <a:pt x="617" y="1065"/>
                  <a:pt x="637" y="1045"/>
                </a:cubicBezTo>
                <a:lnTo>
                  <a:pt x="637" y="1045"/>
                </a:lnTo>
                <a:cubicBezTo>
                  <a:pt x="657" y="1025"/>
                  <a:pt x="677" y="1006"/>
                  <a:pt x="698" y="986"/>
                </a:cubicBezTo>
                <a:lnTo>
                  <a:pt x="698" y="986"/>
                </a:lnTo>
                <a:cubicBezTo>
                  <a:pt x="723" y="964"/>
                  <a:pt x="748" y="941"/>
                  <a:pt x="774" y="919"/>
                </a:cubicBezTo>
                <a:lnTo>
                  <a:pt x="774" y="919"/>
                </a:lnTo>
                <a:cubicBezTo>
                  <a:pt x="925" y="785"/>
                  <a:pt x="1096" y="651"/>
                  <a:pt x="1279" y="534"/>
                </a:cubicBezTo>
                <a:lnTo>
                  <a:pt x="1279" y="534"/>
                </a:lnTo>
                <a:cubicBezTo>
                  <a:pt x="1309" y="514"/>
                  <a:pt x="1341" y="496"/>
                  <a:pt x="1372" y="477"/>
                </a:cubicBezTo>
                <a:lnTo>
                  <a:pt x="1372" y="477"/>
                </a:lnTo>
                <a:cubicBezTo>
                  <a:pt x="1830" y="185"/>
                  <a:pt x="2426" y="0"/>
                  <a:pt x="2947" y="168"/>
                </a:cubicBezTo>
                <a:lnTo>
                  <a:pt x="2947" y="168"/>
                </a:lnTo>
                <a:cubicBezTo>
                  <a:pt x="2979" y="179"/>
                  <a:pt x="3012" y="191"/>
                  <a:pt x="3043" y="204"/>
                </a:cubicBezTo>
                <a:lnTo>
                  <a:pt x="3043" y="204"/>
                </a:lnTo>
                <a:cubicBezTo>
                  <a:pt x="3879" y="482"/>
                  <a:pt x="4249" y="1293"/>
                  <a:pt x="4418" y="2055"/>
                </a:cubicBezTo>
                <a:lnTo>
                  <a:pt x="4418" y="2055"/>
                </a:lnTo>
                <a:cubicBezTo>
                  <a:pt x="4419" y="2078"/>
                  <a:pt x="4420" y="2101"/>
                  <a:pt x="4422" y="2124"/>
                </a:cubicBezTo>
                <a:lnTo>
                  <a:pt x="4422" y="2124"/>
                </a:lnTo>
                <a:cubicBezTo>
                  <a:pt x="4424" y="2171"/>
                  <a:pt x="4424" y="2218"/>
                  <a:pt x="4422" y="2265"/>
                </a:cubicBezTo>
                <a:lnTo>
                  <a:pt x="4422" y="2265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3" y="4018"/>
                  <a:pt x="3109" y="4032"/>
                </a:cubicBezTo>
                <a:lnTo>
                  <a:pt x="3109" y="4032"/>
                </a:lnTo>
                <a:cubicBezTo>
                  <a:pt x="2715" y="4212"/>
                  <a:pt x="2299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0" y="4109"/>
                  <a:pt x="1806" y="4098"/>
                </a:cubicBezTo>
                <a:lnTo>
                  <a:pt x="1806" y="4098"/>
                </a:lnTo>
                <a:cubicBezTo>
                  <a:pt x="1347" y="3960"/>
                  <a:pt x="939" y="3708"/>
                  <a:pt x="683" y="3311"/>
                </a:cubicBezTo>
                <a:lnTo>
                  <a:pt x="683" y="3311"/>
                </a:lnTo>
                <a:cubicBezTo>
                  <a:pt x="322" y="2761"/>
                  <a:pt x="0" y="2068"/>
                  <a:pt x="343" y="1462"/>
                </a:cubicBezTo>
                <a:lnTo>
                  <a:pt x="343" y="1462"/>
                </a:lnTo>
                <a:cubicBezTo>
                  <a:pt x="347" y="1452"/>
                  <a:pt x="351" y="1442"/>
                  <a:pt x="355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6"/>
          <p:cNvSpPr>
            <a:spLocks noChangeArrowheads="1"/>
          </p:cNvSpPr>
          <p:nvPr/>
        </p:nvSpPr>
        <p:spPr bwMode="auto">
          <a:xfrm>
            <a:off x="12541305" y="6823969"/>
            <a:ext cx="4876366" cy="4662447"/>
          </a:xfrm>
          <a:custGeom>
            <a:avLst/>
            <a:gdLst>
              <a:gd name="T0" fmla="*/ 4065 w 4421"/>
              <a:gd name="T1" fmla="*/ 2794 h 4227"/>
              <a:gd name="T2" fmla="*/ 4065 w 4421"/>
              <a:gd name="T3" fmla="*/ 2794 h 4227"/>
              <a:gd name="T4" fmla="*/ 3842 w 4421"/>
              <a:gd name="T5" fmla="*/ 3121 h 4227"/>
              <a:gd name="T6" fmla="*/ 3842 w 4421"/>
              <a:gd name="T7" fmla="*/ 3121 h 4227"/>
              <a:gd name="T8" fmla="*/ 3784 w 4421"/>
              <a:gd name="T9" fmla="*/ 3181 h 4227"/>
              <a:gd name="T10" fmla="*/ 3784 w 4421"/>
              <a:gd name="T11" fmla="*/ 3181 h 4227"/>
              <a:gd name="T12" fmla="*/ 3723 w 4421"/>
              <a:gd name="T13" fmla="*/ 3240 h 4227"/>
              <a:gd name="T14" fmla="*/ 3723 w 4421"/>
              <a:gd name="T15" fmla="*/ 3240 h 4227"/>
              <a:gd name="T16" fmla="*/ 3647 w 4421"/>
              <a:gd name="T17" fmla="*/ 3307 h 4227"/>
              <a:gd name="T18" fmla="*/ 3647 w 4421"/>
              <a:gd name="T19" fmla="*/ 3307 h 4227"/>
              <a:gd name="T20" fmla="*/ 3142 w 4421"/>
              <a:gd name="T21" fmla="*/ 3692 h 4227"/>
              <a:gd name="T22" fmla="*/ 3142 w 4421"/>
              <a:gd name="T23" fmla="*/ 3692 h 4227"/>
              <a:gd name="T24" fmla="*/ 3049 w 4421"/>
              <a:gd name="T25" fmla="*/ 3750 h 4227"/>
              <a:gd name="T26" fmla="*/ 3049 w 4421"/>
              <a:gd name="T27" fmla="*/ 3750 h 4227"/>
              <a:gd name="T28" fmla="*/ 1476 w 4421"/>
              <a:gd name="T29" fmla="*/ 4058 h 4227"/>
              <a:gd name="T30" fmla="*/ 1476 w 4421"/>
              <a:gd name="T31" fmla="*/ 4058 h 4227"/>
              <a:gd name="T32" fmla="*/ 1379 w 4421"/>
              <a:gd name="T33" fmla="*/ 4022 h 4227"/>
              <a:gd name="T34" fmla="*/ 1379 w 4421"/>
              <a:gd name="T35" fmla="*/ 4022 h 4227"/>
              <a:gd name="T36" fmla="*/ 6 w 4421"/>
              <a:gd name="T37" fmla="*/ 2171 h 4227"/>
              <a:gd name="T38" fmla="*/ 6 w 4421"/>
              <a:gd name="T39" fmla="*/ 2171 h 4227"/>
              <a:gd name="T40" fmla="*/ 2 w 4421"/>
              <a:gd name="T41" fmla="*/ 2102 h 4227"/>
              <a:gd name="T42" fmla="*/ 2 w 4421"/>
              <a:gd name="T43" fmla="*/ 2102 h 4227"/>
              <a:gd name="T44" fmla="*/ 2 w 4421"/>
              <a:gd name="T45" fmla="*/ 1961 h 4227"/>
              <a:gd name="T46" fmla="*/ 2 w 4421"/>
              <a:gd name="T47" fmla="*/ 1961 h 4227"/>
              <a:gd name="T48" fmla="*/ 1215 w 4421"/>
              <a:gd name="T49" fmla="*/ 239 h 4227"/>
              <a:gd name="T50" fmla="*/ 1215 w 4421"/>
              <a:gd name="T51" fmla="*/ 239 h 4227"/>
              <a:gd name="T52" fmla="*/ 1313 w 4421"/>
              <a:gd name="T53" fmla="*/ 197 h 4227"/>
              <a:gd name="T54" fmla="*/ 1313 w 4421"/>
              <a:gd name="T55" fmla="*/ 197 h 4227"/>
              <a:gd name="T56" fmla="*/ 2511 w 4421"/>
              <a:gd name="T57" fmla="*/ 100 h 4227"/>
              <a:gd name="T58" fmla="*/ 2511 w 4421"/>
              <a:gd name="T59" fmla="*/ 100 h 4227"/>
              <a:gd name="T60" fmla="*/ 2616 w 4421"/>
              <a:gd name="T61" fmla="*/ 130 h 4227"/>
              <a:gd name="T62" fmla="*/ 2616 w 4421"/>
              <a:gd name="T63" fmla="*/ 130 h 4227"/>
              <a:gd name="T64" fmla="*/ 3738 w 4421"/>
              <a:gd name="T65" fmla="*/ 916 h 4227"/>
              <a:gd name="T66" fmla="*/ 3738 w 4421"/>
              <a:gd name="T67" fmla="*/ 916 h 4227"/>
              <a:gd name="T68" fmla="*/ 4078 w 4421"/>
              <a:gd name="T69" fmla="*/ 2765 h 4227"/>
              <a:gd name="T70" fmla="*/ 4078 w 4421"/>
              <a:gd name="T71" fmla="*/ 2765 h 4227"/>
              <a:gd name="T72" fmla="*/ 4065 w 4421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1" h="4227">
                <a:moveTo>
                  <a:pt x="4065" y="2794"/>
                </a:moveTo>
                <a:lnTo>
                  <a:pt x="4065" y="2794"/>
                </a:lnTo>
                <a:cubicBezTo>
                  <a:pt x="3994" y="2907"/>
                  <a:pt x="3918" y="3014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4" y="3162"/>
                  <a:pt x="3784" y="3181"/>
                </a:cubicBezTo>
                <a:lnTo>
                  <a:pt x="3784" y="3181"/>
                </a:lnTo>
                <a:cubicBezTo>
                  <a:pt x="3764" y="3202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3" y="3286"/>
                  <a:pt x="3647" y="3307"/>
                </a:cubicBezTo>
                <a:lnTo>
                  <a:pt x="3647" y="3307"/>
                </a:lnTo>
                <a:cubicBezTo>
                  <a:pt x="3496" y="3442"/>
                  <a:pt x="3326" y="3575"/>
                  <a:pt x="3142" y="3692"/>
                </a:cubicBezTo>
                <a:lnTo>
                  <a:pt x="3142" y="3692"/>
                </a:lnTo>
                <a:cubicBezTo>
                  <a:pt x="3112" y="3712"/>
                  <a:pt x="3080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8"/>
                </a:cubicBezTo>
                <a:lnTo>
                  <a:pt x="1476" y="4058"/>
                </a:lnTo>
                <a:cubicBezTo>
                  <a:pt x="1443" y="4047"/>
                  <a:pt x="1412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4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6"/>
                  <a:pt x="0" y="2009"/>
                  <a:pt x="2" y="1961"/>
                </a:cubicBezTo>
                <a:lnTo>
                  <a:pt x="2" y="1961"/>
                </a:lnTo>
                <a:cubicBezTo>
                  <a:pt x="31" y="1204"/>
                  <a:pt x="534" y="547"/>
                  <a:pt x="1215" y="239"/>
                </a:cubicBezTo>
                <a:lnTo>
                  <a:pt x="1215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7" y="110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9"/>
                  <a:pt x="3482" y="521"/>
                  <a:pt x="3738" y="916"/>
                </a:cubicBezTo>
                <a:lnTo>
                  <a:pt x="3738" y="916"/>
                </a:lnTo>
                <a:cubicBezTo>
                  <a:pt x="4098" y="1466"/>
                  <a:pt x="4420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70" y="2785"/>
                  <a:pt x="4065" y="27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7"/>
          <p:cNvSpPr>
            <a:spLocks noChangeArrowheads="1"/>
          </p:cNvSpPr>
          <p:nvPr/>
        </p:nvSpPr>
        <p:spPr bwMode="auto">
          <a:xfrm>
            <a:off x="12220427" y="6721870"/>
            <a:ext cx="4876366" cy="4662450"/>
          </a:xfrm>
          <a:custGeom>
            <a:avLst/>
            <a:gdLst>
              <a:gd name="T0" fmla="*/ 354 w 4424"/>
              <a:gd name="T1" fmla="*/ 2797 h 4231"/>
              <a:gd name="T2" fmla="*/ 354 w 4424"/>
              <a:gd name="T3" fmla="*/ 2797 h 4231"/>
              <a:gd name="T4" fmla="*/ 577 w 4424"/>
              <a:gd name="T5" fmla="*/ 3124 h 4231"/>
              <a:gd name="T6" fmla="*/ 577 w 4424"/>
              <a:gd name="T7" fmla="*/ 3124 h 4231"/>
              <a:gd name="T8" fmla="*/ 636 w 4424"/>
              <a:gd name="T9" fmla="*/ 3184 h 4231"/>
              <a:gd name="T10" fmla="*/ 636 w 4424"/>
              <a:gd name="T11" fmla="*/ 3184 h 4231"/>
              <a:gd name="T12" fmla="*/ 697 w 4424"/>
              <a:gd name="T13" fmla="*/ 3243 h 4231"/>
              <a:gd name="T14" fmla="*/ 697 w 4424"/>
              <a:gd name="T15" fmla="*/ 3243 h 4231"/>
              <a:gd name="T16" fmla="*/ 773 w 4424"/>
              <a:gd name="T17" fmla="*/ 3310 h 4231"/>
              <a:gd name="T18" fmla="*/ 773 w 4424"/>
              <a:gd name="T19" fmla="*/ 3310 h 4231"/>
              <a:gd name="T20" fmla="*/ 1278 w 4424"/>
              <a:gd name="T21" fmla="*/ 3695 h 4231"/>
              <a:gd name="T22" fmla="*/ 1278 w 4424"/>
              <a:gd name="T23" fmla="*/ 3695 h 4231"/>
              <a:gd name="T24" fmla="*/ 1371 w 4424"/>
              <a:gd name="T25" fmla="*/ 3753 h 4231"/>
              <a:gd name="T26" fmla="*/ 1371 w 4424"/>
              <a:gd name="T27" fmla="*/ 3753 h 4231"/>
              <a:gd name="T28" fmla="*/ 2946 w 4424"/>
              <a:gd name="T29" fmla="*/ 4061 h 4231"/>
              <a:gd name="T30" fmla="*/ 2946 w 4424"/>
              <a:gd name="T31" fmla="*/ 4061 h 4231"/>
              <a:gd name="T32" fmla="*/ 3042 w 4424"/>
              <a:gd name="T33" fmla="*/ 4025 h 4231"/>
              <a:gd name="T34" fmla="*/ 3042 w 4424"/>
              <a:gd name="T35" fmla="*/ 4025 h 4231"/>
              <a:gd name="T36" fmla="*/ 4416 w 4424"/>
              <a:gd name="T37" fmla="*/ 2174 h 4231"/>
              <a:gd name="T38" fmla="*/ 4416 w 4424"/>
              <a:gd name="T39" fmla="*/ 2174 h 4231"/>
              <a:gd name="T40" fmla="*/ 4421 w 4424"/>
              <a:gd name="T41" fmla="*/ 2104 h 4231"/>
              <a:gd name="T42" fmla="*/ 4421 w 4424"/>
              <a:gd name="T43" fmla="*/ 2104 h 4231"/>
              <a:gd name="T44" fmla="*/ 4421 w 4424"/>
              <a:gd name="T45" fmla="*/ 1963 h 4231"/>
              <a:gd name="T46" fmla="*/ 4421 w 4424"/>
              <a:gd name="T47" fmla="*/ 1963 h 4231"/>
              <a:gd name="T48" fmla="*/ 3207 w 4424"/>
              <a:gd name="T49" fmla="*/ 240 h 4231"/>
              <a:gd name="T50" fmla="*/ 3207 w 4424"/>
              <a:gd name="T51" fmla="*/ 240 h 4231"/>
              <a:gd name="T52" fmla="*/ 3108 w 4424"/>
              <a:gd name="T53" fmla="*/ 198 h 4231"/>
              <a:gd name="T54" fmla="*/ 3108 w 4424"/>
              <a:gd name="T55" fmla="*/ 198 h 4231"/>
              <a:gd name="T56" fmla="*/ 1909 w 4424"/>
              <a:gd name="T57" fmla="*/ 101 h 4231"/>
              <a:gd name="T58" fmla="*/ 1909 w 4424"/>
              <a:gd name="T59" fmla="*/ 101 h 4231"/>
              <a:gd name="T60" fmla="*/ 1804 w 4424"/>
              <a:gd name="T61" fmla="*/ 131 h 4231"/>
              <a:gd name="T62" fmla="*/ 1804 w 4424"/>
              <a:gd name="T63" fmla="*/ 131 h 4231"/>
              <a:gd name="T64" fmla="*/ 682 w 4424"/>
              <a:gd name="T65" fmla="*/ 917 h 4231"/>
              <a:gd name="T66" fmla="*/ 682 w 4424"/>
              <a:gd name="T67" fmla="*/ 917 h 4231"/>
              <a:gd name="T68" fmla="*/ 341 w 4424"/>
              <a:gd name="T69" fmla="*/ 2768 h 4231"/>
              <a:gd name="T70" fmla="*/ 341 w 4424"/>
              <a:gd name="T71" fmla="*/ 2768 h 4231"/>
              <a:gd name="T72" fmla="*/ 354 w 4424"/>
              <a:gd name="T73" fmla="*/ 2797 h 4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4" h="4231">
                <a:moveTo>
                  <a:pt x="354" y="2797"/>
                </a:moveTo>
                <a:lnTo>
                  <a:pt x="354" y="2797"/>
                </a:lnTo>
                <a:cubicBezTo>
                  <a:pt x="426" y="2909"/>
                  <a:pt x="502" y="3017"/>
                  <a:pt x="577" y="3124"/>
                </a:cubicBezTo>
                <a:lnTo>
                  <a:pt x="577" y="3124"/>
                </a:lnTo>
                <a:cubicBezTo>
                  <a:pt x="596" y="3145"/>
                  <a:pt x="616" y="3165"/>
                  <a:pt x="636" y="3184"/>
                </a:cubicBezTo>
                <a:lnTo>
                  <a:pt x="636" y="3184"/>
                </a:lnTo>
                <a:cubicBezTo>
                  <a:pt x="656" y="3204"/>
                  <a:pt x="676" y="3223"/>
                  <a:pt x="697" y="3243"/>
                </a:cubicBezTo>
                <a:lnTo>
                  <a:pt x="697" y="3243"/>
                </a:lnTo>
                <a:cubicBezTo>
                  <a:pt x="722" y="3266"/>
                  <a:pt x="748" y="3288"/>
                  <a:pt x="773" y="3310"/>
                </a:cubicBezTo>
                <a:lnTo>
                  <a:pt x="773" y="3310"/>
                </a:lnTo>
                <a:cubicBezTo>
                  <a:pt x="924" y="3445"/>
                  <a:pt x="1095" y="3578"/>
                  <a:pt x="1278" y="3695"/>
                </a:cubicBezTo>
                <a:lnTo>
                  <a:pt x="1278" y="3695"/>
                </a:lnTo>
                <a:cubicBezTo>
                  <a:pt x="1308" y="3715"/>
                  <a:pt x="1340" y="3734"/>
                  <a:pt x="1371" y="3753"/>
                </a:cubicBezTo>
                <a:lnTo>
                  <a:pt x="1371" y="3753"/>
                </a:lnTo>
                <a:cubicBezTo>
                  <a:pt x="1829" y="4044"/>
                  <a:pt x="2425" y="4230"/>
                  <a:pt x="2946" y="4061"/>
                </a:cubicBezTo>
                <a:lnTo>
                  <a:pt x="2946" y="4061"/>
                </a:lnTo>
                <a:cubicBezTo>
                  <a:pt x="2978" y="4050"/>
                  <a:pt x="3010" y="4039"/>
                  <a:pt x="3042" y="4025"/>
                </a:cubicBezTo>
                <a:lnTo>
                  <a:pt x="3042" y="4025"/>
                </a:lnTo>
                <a:cubicBezTo>
                  <a:pt x="3879" y="3748"/>
                  <a:pt x="4248" y="2936"/>
                  <a:pt x="4416" y="2174"/>
                </a:cubicBezTo>
                <a:lnTo>
                  <a:pt x="4416" y="2174"/>
                </a:lnTo>
                <a:cubicBezTo>
                  <a:pt x="4418" y="2151"/>
                  <a:pt x="4419" y="2128"/>
                  <a:pt x="4421" y="2104"/>
                </a:cubicBezTo>
                <a:lnTo>
                  <a:pt x="4421" y="2104"/>
                </a:lnTo>
                <a:cubicBezTo>
                  <a:pt x="4423" y="2057"/>
                  <a:pt x="4423" y="2010"/>
                  <a:pt x="4421" y="1963"/>
                </a:cubicBezTo>
                <a:lnTo>
                  <a:pt x="4421" y="1963"/>
                </a:lnTo>
                <a:cubicBezTo>
                  <a:pt x="4391" y="1205"/>
                  <a:pt x="3888" y="548"/>
                  <a:pt x="3207" y="240"/>
                </a:cubicBezTo>
                <a:lnTo>
                  <a:pt x="3207" y="240"/>
                </a:lnTo>
                <a:cubicBezTo>
                  <a:pt x="3174" y="225"/>
                  <a:pt x="3142" y="211"/>
                  <a:pt x="3108" y="198"/>
                </a:cubicBezTo>
                <a:lnTo>
                  <a:pt x="3108" y="198"/>
                </a:lnTo>
                <a:cubicBezTo>
                  <a:pt x="2714" y="17"/>
                  <a:pt x="2297" y="0"/>
                  <a:pt x="1909" y="101"/>
                </a:cubicBezTo>
                <a:lnTo>
                  <a:pt x="1909" y="101"/>
                </a:lnTo>
                <a:cubicBezTo>
                  <a:pt x="1874" y="110"/>
                  <a:pt x="1839" y="120"/>
                  <a:pt x="1804" y="131"/>
                </a:cubicBezTo>
                <a:lnTo>
                  <a:pt x="1804" y="131"/>
                </a:lnTo>
                <a:cubicBezTo>
                  <a:pt x="1346" y="270"/>
                  <a:pt x="938" y="522"/>
                  <a:pt x="682" y="917"/>
                </a:cubicBezTo>
                <a:lnTo>
                  <a:pt x="682" y="917"/>
                </a:lnTo>
                <a:cubicBezTo>
                  <a:pt x="321" y="1467"/>
                  <a:pt x="0" y="2161"/>
                  <a:pt x="341" y="2768"/>
                </a:cubicBezTo>
                <a:lnTo>
                  <a:pt x="341" y="2768"/>
                </a:lnTo>
                <a:cubicBezTo>
                  <a:pt x="346" y="2778"/>
                  <a:pt x="350" y="2787"/>
                  <a:pt x="354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8"/>
          <p:cNvSpPr>
            <a:spLocks noChangeArrowheads="1"/>
          </p:cNvSpPr>
          <p:nvPr/>
        </p:nvSpPr>
        <p:spPr bwMode="auto">
          <a:xfrm>
            <a:off x="12419759" y="6853140"/>
            <a:ext cx="4876369" cy="4662447"/>
          </a:xfrm>
          <a:custGeom>
            <a:avLst/>
            <a:gdLst>
              <a:gd name="T0" fmla="*/ 355 w 4425"/>
              <a:gd name="T1" fmla="*/ 1432 h 4230"/>
              <a:gd name="T2" fmla="*/ 355 w 4425"/>
              <a:gd name="T3" fmla="*/ 1432 h 4230"/>
              <a:gd name="T4" fmla="*/ 579 w 4425"/>
              <a:gd name="T5" fmla="*/ 1105 h 4230"/>
              <a:gd name="T6" fmla="*/ 579 w 4425"/>
              <a:gd name="T7" fmla="*/ 1105 h 4230"/>
              <a:gd name="T8" fmla="*/ 637 w 4425"/>
              <a:gd name="T9" fmla="*/ 1044 h 4230"/>
              <a:gd name="T10" fmla="*/ 637 w 4425"/>
              <a:gd name="T11" fmla="*/ 1044 h 4230"/>
              <a:gd name="T12" fmla="*/ 698 w 4425"/>
              <a:gd name="T13" fmla="*/ 986 h 4230"/>
              <a:gd name="T14" fmla="*/ 698 w 4425"/>
              <a:gd name="T15" fmla="*/ 986 h 4230"/>
              <a:gd name="T16" fmla="*/ 774 w 4425"/>
              <a:gd name="T17" fmla="*/ 918 h 4230"/>
              <a:gd name="T18" fmla="*/ 774 w 4425"/>
              <a:gd name="T19" fmla="*/ 918 h 4230"/>
              <a:gd name="T20" fmla="*/ 1279 w 4425"/>
              <a:gd name="T21" fmla="*/ 534 h 4230"/>
              <a:gd name="T22" fmla="*/ 1279 w 4425"/>
              <a:gd name="T23" fmla="*/ 534 h 4230"/>
              <a:gd name="T24" fmla="*/ 1373 w 4425"/>
              <a:gd name="T25" fmla="*/ 477 h 4230"/>
              <a:gd name="T26" fmla="*/ 1373 w 4425"/>
              <a:gd name="T27" fmla="*/ 477 h 4230"/>
              <a:gd name="T28" fmla="*/ 2947 w 4425"/>
              <a:gd name="T29" fmla="*/ 169 h 4230"/>
              <a:gd name="T30" fmla="*/ 2947 w 4425"/>
              <a:gd name="T31" fmla="*/ 169 h 4230"/>
              <a:gd name="T32" fmla="*/ 3043 w 4425"/>
              <a:gd name="T33" fmla="*/ 204 h 4230"/>
              <a:gd name="T34" fmla="*/ 3043 w 4425"/>
              <a:gd name="T35" fmla="*/ 204 h 4230"/>
              <a:gd name="T36" fmla="*/ 4418 w 4425"/>
              <a:gd name="T37" fmla="*/ 2055 h 4230"/>
              <a:gd name="T38" fmla="*/ 4418 w 4425"/>
              <a:gd name="T39" fmla="*/ 2055 h 4230"/>
              <a:gd name="T40" fmla="*/ 4422 w 4425"/>
              <a:gd name="T41" fmla="*/ 2124 h 4230"/>
              <a:gd name="T42" fmla="*/ 4422 w 4425"/>
              <a:gd name="T43" fmla="*/ 2124 h 4230"/>
              <a:gd name="T44" fmla="*/ 4422 w 4425"/>
              <a:gd name="T45" fmla="*/ 2266 h 4230"/>
              <a:gd name="T46" fmla="*/ 4422 w 4425"/>
              <a:gd name="T47" fmla="*/ 2266 h 4230"/>
              <a:gd name="T48" fmla="*/ 3208 w 4425"/>
              <a:gd name="T49" fmla="*/ 3990 h 4230"/>
              <a:gd name="T50" fmla="*/ 3208 w 4425"/>
              <a:gd name="T51" fmla="*/ 3990 h 4230"/>
              <a:gd name="T52" fmla="*/ 3109 w 4425"/>
              <a:gd name="T53" fmla="*/ 4032 h 4230"/>
              <a:gd name="T54" fmla="*/ 3109 w 4425"/>
              <a:gd name="T55" fmla="*/ 4032 h 4230"/>
              <a:gd name="T56" fmla="*/ 1911 w 4425"/>
              <a:gd name="T57" fmla="*/ 4129 h 4230"/>
              <a:gd name="T58" fmla="*/ 1911 w 4425"/>
              <a:gd name="T59" fmla="*/ 4129 h 4230"/>
              <a:gd name="T60" fmla="*/ 1805 w 4425"/>
              <a:gd name="T61" fmla="*/ 4099 h 4230"/>
              <a:gd name="T62" fmla="*/ 1805 w 4425"/>
              <a:gd name="T63" fmla="*/ 4099 h 4230"/>
              <a:gd name="T64" fmla="*/ 683 w 4425"/>
              <a:gd name="T65" fmla="*/ 3311 h 4230"/>
              <a:gd name="T66" fmla="*/ 683 w 4425"/>
              <a:gd name="T67" fmla="*/ 3311 h 4230"/>
              <a:gd name="T68" fmla="*/ 343 w 4425"/>
              <a:gd name="T69" fmla="*/ 1461 h 4230"/>
              <a:gd name="T70" fmla="*/ 343 w 4425"/>
              <a:gd name="T71" fmla="*/ 1461 h 4230"/>
              <a:gd name="T72" fmla="*/ 355 w 4425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5" h="4230">
                <a:moveTo>
                  <a:pt x="355" y="1432"/>
                </a:moveTo>
                <a:lnTo>
                  <a:pt x="355" y="1432"/>
                </a:lnTo>
                <a:cubicBezTo>
                  <a:pt x="427" y="1320"/>
                  <a:pt x="503" y="1211"/>
                  <a:pt x="579" y="1105"/>
                </a:cubicBezTo>
                <a:lnTo>
                  <a:pt x="579" y="1105"/>
                </a:lnTo>
                <a:cubicBezTo>
                  <a:pt x="597" y="1084"/>
                  <a:pt x="617" y="1064"/>
                  <a:pt x="637" y="1044"/>
                </a:cubicBezTo>
                <a:lnTo>
                  <a:pt x="637" y="1044"/>
                </a:lnTo>
                <a:cubicBezTo>
                  <a:pt x="657" y="1025"/>
                  <a:pt x="677" y="1005"/>
                  <a:pt x="698" y="986"/>
                </a:cubicBezTo>
                <a:lnTo>
                  <a:pt x="698" y="986"/>
                </a:lnTo>
                <a:cubicBezTo>
                  <a:pt x="723" y="963"/>
                  <a:pt x="749" y="940"/>
                  <a:pt x="774" y="918"/>
                </a:cubicBezTo>
                <a:lnTo>
                  <a:pt x="774" y="918"/>
                </a:lnTo>
                <a:cubicBezTo>
                  <a:pt x="926" y="784"/>
                  <a:pt x="1096" y="651"/>
                  <a:pt x="1279" y="534"/>
                </a:cubicBezTo>
                <a:lnTo>
                  <a:pt x="1279" y="534"/>
                </a:lnTo>
                <a:cubicBezTo>
                  <a:pt x="1310" y="515"/>
                  <a:pt x="1341" y="495"/>
                  <a:pt x="1373" y="477"/>
                </a:cubicBezTo>
                <a:lnTo>
                  <a:pt x="1373" y="477"/>
                </a:lnTo>
                <a:cubicBezTo>
                  <a:pt x="1830" y="185"/>
                  <a:pt x="2426" y="0"/>
                  <a:pt x="2947" y="169"/>
                </a:cubicBezTo>
                <a:lnTo>
                  <a:pt x="2947" y="169"/>
                </a:lnTo>
                <a:cubicBezTo>
                  <a:pt x="2979" y="179"/>
                  <a:pt x="3011" y="191"/>
                  <a:pt x="3043" y="204"/>
                </a:cubicBezTo>
                <a:lnTo>
                  <a:pt x="3043" y="204"/>
                </a:lnTo>
                <a:cubicBezTo>
                  <a:pt x="3880" y="482"/>
                  <a:pt x="4249" y="1293"/>
                  <a:pt x="4418" y="2055"/>
                </a:cubicBezTo>
                <a:lnTo>
                  <a:pt x="4418" y="2055"/>
                </a:lnTo>
                <a:cubicBezTo>
                  <a:pt x="4419" y="2078"/>
                  <a:pt x="4421" y="2101"/>
                  <a:pt x="4422" y="2124"/>
                </a:cubicBezTo>
                <a:lnTo>
                  <a:pt x="4422" y="2124"/>
                </a:lnTo>
                <a:cubicBezTo>
                  <a:pt x="4424" y="2171"/>
                  <a:pt x="4424" y="2218"/>
                  <a:pt x="4422" y="2266"/>
                </a:cubicBezTo>
                <a:lnTo>
                  <a:pt x="4422" y="2266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3" y="4019"/>
                  <a:pt x="3109" y="4032"/>
                </a:cubicBezTo>
                <a:lnTo>
                  <a:pt x="3109" y="4032"/>
                </a:lnTo>
                <a:cubicBezTo>
                  <a:pt x="2716" y="4213"/>
                  <a:pt x="2298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0" y="4110"/>
                  <a:pt x="1805" y="4099"/>
                </a:cubicBezTo>
                <a:lnTo>
                  <a:pt x="1805" y="4099"/>
                </a:lnTo>
                <a:cubicBezTo>
                  <a:pt x="1347" y="3960"/>
                  <a:pt x="939" y="3707"/>
                  <a:pt x="683" y="3311"/>
                </a:cubicBezTo>
                <a:lnTo>
                  <a:pt x="683" y="3311"/>
                </a:lnTo>
                <a:cubicBezTo>
                  <a:pt x="323" y="2762"/>
                  <a:pt x="0" y="2068"/>
                  <a:pt x="343" y="1461"/>
                </a:cubicBezTo>
                <a:lnTo>
                  <a:pt x="343" y="1461"/>
                </a:lnTo>
                <a:cubicBezTo>
                  <a:pt x="347" y="1451"/>
                  <a:pt x="351" y="1441"/>
                  <a:pt x="355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9"/>
          <p:cNvSpPr>
            <a:spLocks noChangeArrowheads="1"/>
          </p:cNvSpPr>
          <p:nvPr/>
        </p:nvSpPr>
        <p:spPr bwMode="auto">
          <a:xfrm>
            <a:off x="17792029" y="5589076"/>
            <a:ext cx="4876366" cy="4662447"/>
          </a:xfrm>
          <a:custGeom>
            <a:avLst/>
            <a:gdLst>
              <a:gd name="T0" fmla="*/ 4065 w 4421"/>
              <a:gd name="T1" fmla="*/ 2794 h 4227"/>
              <a:gd name="T2" fmla="*/ 4065 w 4421"/>
              <a:gd name="T3" fmla="*/ 2794 h 4227"/>
              <a:gd name="T4" fmla="*/ 3842 w 4421"/>
              <a:gd name="T5" fmla="*/ 3121 h 4227"/>
              <a:gd name="T6" fmla="*/ 3842 w 4421"/>
              <a:gd name="T7" fmla="*/ 3121 h 4227"/>
              <a:gd name="T8" fmla="*/ 3784 w 4421"/>
              <a:gd name="T9" fmla="*/ 3181 h 4227"/>
              <a:gd name="T10" fmla="*/ 3784 w 4421"/>
              <a:gd name="T11" fmla="*/ 3181 h 4227"/>
              <a:gd name="T12" fmla="*/ 3723 w 4421"/>
              <a:gd name="T13" fmla="*/ 3240 h 4227"/>
              <a:gd name="T14" fmla="*/ 3723 w 4421"/>
              <a:gd name="T15" fmla="*/ 3240 h 4227"/>
              <a:gd name="T16" fmla="*/ 3647 w 4421"/>
              <a:gd name="T17" fmla="*/ 3307 h 4227"/>
              <a:gd name="T18" fmla="*/ 3647 w 4421"/>
              <a:gd name="T19" fmla="*/ 3307 h 4227"/>
              <a:gd name="T20" fmla="*/ 3142 w 4421"/>
              <a:gd name="T21" fmla="*/ 3692 h 4227"/>
              <a:gd name="T22" fmla="*/ 3142 w 4421"/>
              <a:gd name="T23" fmla="*/ 3692 h 4227"/>
              <a:gd name="T24" fmla="*/ 3049 w 4421"/>
              <a:gd name="T25" fmla="*/ 3750 h 4227"/>
              <a:gd name="T26" fmla="*/ 3049 w 4421"/>
              <a:gd name="T27" fmla="*/ 3750 h 4227"/>
              <a:gd name="T28" fmla="*/ 1476 w 4421"/>
              <a:gd name="T29" fmla="*/ 4057 h 4227"/>
              <a:gd name="T30" fmla="*/ 1476 w 4421"/>
              <a:gd name="T31" fmla="*/ 4057 h 4227"/>
              <a:gd name="T32" fmla="*/ 1379 w 4421"/>
              <a:gd name="T33" fmla="*/ 4022 h 4227"/>
              <a:gd name="T34" fmla="*/ 1379 w 4421"/>
              <a:gd name="T35" fmla="*/ 4022 h 4227"/>
              <a:gd name="T36" fmla="*/ 6 w 4421"/>
              <a:gd name="T37" fmla="*/ 2171 h 4227"/>
              <a:gd name="T38" fmla="*/ 6 w 4421"/>
              <a:gd name="T39" fmla="*/ 2171 h 4227"/>
              <a:gd name="T40" fmla="*/ 2 w 4421"/>
              <a:gd name="T41" fmla="*/ 2102 h 4227"/>
              <a:gd name="T42" fmla="*/ 2 w 4421"/>
              <a:gd name="T43" fmla="*/ 2102 h 4227"/>
              <a:gd name="T44" fmla="*/ 2 w 4421"/>
              <a:gd name="T45" fmla="*/ 1960 h 4227"/>
              <a:gd name="T46" fmla="*/ 2 w 4421"/>
              <a:gd name="T47" fmla="*/ 1960 h 4227"/>
              <a:gd name="T48" fmla="*/ 1215 w 4421"/>
              <a:gd name="T49" fmla="*/ 239 h 4227"/>
              <a:gd name="T50" fmla="*/ 1215 w 4421"/>
              <a:gd name="T51" fmla="*/ 239 h 4227"/>
              <a:gd name="T52" fmla="*/ 1313 w 4421"/>
              <a:gd name="T53" fmla="*/ 197 h 4227"/>
              <a:gd name="T54" fmla="*/ 1313 w 4421"/>
              <a:gd name="T55" fmla="*/ 197 h 4227"/>
              <a:gd name="T56" fmla="*/ 2511 w 4421"/>
              <a:gd name="T57" fmla="*/ 100 h 4227"/>
              <a:gd name="T58" fmla="*/ 2511 w 4421"/>
              <a:gd name="T59" fmla="*/ 100 h 4227"/>
              <a:gd name="T60" fmla="*/ 2616 w 4421"/>
              <a:gd name="T61" fmla="*/ 130 h 4227"/>
              <a:gd name="T62" fmla="*/ 2616 w 4421"/>
              <a:gd name="T63" fmla="*/ 130 h 4227"/>
              <a:gd name="T64" fmla="*/ 3738 w 4421"/>
              <a:gd name="T65" fmla="*/ 917 h 4227"/>
              <a:gd name="T66" fmla="*/ 3738 w 4421"/>
              <a:gd name="T67" fmla="*/ 917 h 4227"/>
              <a:gd name="T68" fmla="*/ 4078 w 4421"/>
              <a:gd name="T69" fmla="*/ 2765 h 4227"/>
              <a:gd name="T70" fmla="*/ 4078 w 4421"/>
              <a:gd name="T71" fmla="*/ 2765 h 4227"/>
              <a:gd name="T72" fmla="*/ 4065 w 4421"/>
              <a:gd name="T73" fmla="*/ 2794 h 4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1" h="4227">
                <a:moveTo>
                  <a:pt x="4065" y="2794"/>
                </a:moveTo>
                <a:lnTo>
                  <a:pt x="4065" y="2794"/>
                </a:lnTo>
                <a:cubicBezTo>
                  <a:pt x="3994" y="2906"/>
                  <a:pt x="3918" y="3015"/>
                  <a:pt x="3842" y="3121"/>
                </a:cubicBezTo>
                <a:lnTo>
                  <a:pt x="3842" y="3121"/>
                </a:lnTo>
                <a:cubicBezTo>
                  <a:pt x="3824" y="3142"/>
                  <a:pt x="3805" y="3162"/>
                  <a:pt x="3784" y="3181"/>
                </a:cubicBezTo>
                <a:lnTo>
                  <a:pt x="3784" y="3181"/>
                </a:lnTo>
                <a:cubicBezTo>
                  <a:pt x="3764" y="3201"/>
                  <a:pt x="3744" y="3221"/>
                  <a:pt x="3723" y="3240"/>
                </a:cubicBezTo>
                <a:lnTo>
                  <a:pt x="3723" y="3240"/>
                </a:lnTo>
                <a:cubicBezTo>
                  <a:pt x="3698" y="3263"/>
                  <a:pt x="3672" y="3285"/>
                  <a:pt x="3647" y="3307"/>
                </a:cubicBezTo>
                <a:lnTo>
                  <a:pt x="3647" y="3307"/>
                </a:lnTo>
                <a:cubicBezTo>
                  <a:pt x="3496" y="3441"/>
                  <a:pt x="3326" y="3575"/>
                  <a:pt x="3142" y="3692"/>
                </a:cubicBezTo>
                <a:lnTo>
                  <a:pt x="3142" y="3692"/>
                </a:lnTo>
                <a:cubicBezTo>
                  <a:pt x="3111" y="3712"/>
                  <a:pt x="3081" y="3731"/>
                  <a:pt x="3049" y="3750"/>
                </a:cubicBezTo>
                <a:lnTo>
                  <a:pt x="3049" y="3750"/>
                </a:lnTo>
                <a:cubicBezTo>
                  <a:pt x="2592" y="4041"/>
                  <a:pt x="1997" y="4226"/>
                  <a:pt x="1476" y="4057"/>
                </a:cubicBezTo>
                <a:lnTo>
                  <a:pt x="1476" y="4057"/>
                </a:lnTo>
                <a:cubicBezTo>
                  <a:pt x="1443" y="4047"/>
                  <a:pt x="1411" y="4035"/>
                  <a:pt x="1379" y="4022"/>
                </a:cubicBezTo>
                <a:lnTo>
                  <a:pt x="1379" y="4022"/>
                </a:lnTo>
                <a:cubicBezTo>
                  <a:pt x="544" y="3744"/>
                  <a:pt x="173" y="2934"/>
                  <a:pt x="6" y="2171"/>
                </a:cubicBezTo>
                <a:lnTo>
                  <a:pt x="6" y="2171"/>
                </a:lnTo>
                <a:cubicBezTo>
                  <a:pt x="4" y="2149"/>
                  <a:pt x="3" y="2125"/>
                  <a:pt x="2" y="2102"/>
                </a:cubicBezTo>
                <a:lnTo>
                  <a:pt x="2" y="2102"/>
                </a:lnTo>
                <a:cubicBezTo>
                  <a:pt x="0" y="2055"/>
                  <a:pt x="0" y="2008"/>
                  <a:pt x="2" y="1960"/>
                </a:cubicBezTo>
                <a:lnTo>
                  <a:pt x="2" y="1960"/>
                </a:lnTo>
                <a:cubicBezTo>
                  <a:pt x="31" y="1205"/>
                  <a:pt x="534" y="547"/>
                  <a:pt x="1215" y="239"/>
                </a:cubicBezTo>
                <a:lnTo>
                  <a:pt x="1215" y="239"/>
                </a:lnTo>
                <a:cubicBezTo>
                  <a:pt x="1247" y="224"/>
                  <a:pt x="1280" y="210"/>
                  <a:pt x="1313" y="197"/>
                </a:cubicBezTo>
                <a:lnTo>
                  <a:pt x="1313" y="197"/>
                </a:lnTo>
                <a:cubicBezTo>
                  <a:pt x="1707" y="16"/>
                  <a:pt x="2123" y="0"/>
                  <a:pt x="2511" y="100"/>
                </a:cubicBezTo>
                <a:lnTo>
                  <a:pt x="2511" y="100"/>
                </a:lnTo>
                <a:cubicBezTo>
                  <a:pt x="2547" y="109"/>
                  <a:pt x="2581" y="119"/>
                  <a:pt x="2616" y="130"/>
                </a:cubicBezTo>
                <a:lnTo>
                  <a:pt x="2616" y="130"/>
                </a:lnTo>
                <a:cubicBezTo>
                  <a:pt x="3074" y="268"/>
                  <a:pt x="3482" y="521"/>
                  <a:pt x="3738" y="917"/>
                </a:cubicBezTo>
                <a:lnTo>
                  <a:pt x="3738" y="917"/>
                </a:lnTo>
                <a:cubicBezTo>
                  <a:pt x="4098" y="1467"/>
                  <a:pt x="4420" y="2159"/>
                  <a:pt x="4078" y="2765"/>
                </a:cubicBezTo>
                <a:lnTo>
                  <a:pt x="4078" y="2765"/>
                </a:lnTo>
                <a:cubicBezTo>
                  <a:pt x="4074" y="2775"/>
                  <a:pt x="4070" y="2785"/>
                  <a:pt x="4065" y="2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0"/>
          <p:cNvSpPr>
            <a:spLocks noChangeArrowheads="1"/>
          </p:cNvSpPr>
          <p:nvPr/>
        </p:nvSpPr>
        <p:spPr bwMode="auto">
          <a:xfrm>
            <a:off x="17476012" y="5486978"/>
            <a:ext cx="4876369" cy="4662450"/>
          </a:xfrm>
          <a:custGeom>
            <a:avLst/>
            <a:gdLst>
              <a:gd name="T0" fmla="*/ 355 w 4424"/>
              <a:gd name="T1" fmla="*/ 2797 h 4230"/>
              <a:gd name="T2" fmla="*/ 355 w 4424"/>
              <a:gd name="T3" fmla="*/ 2797 h 4230"/>
              <a:gd name="T4" fmla="*/ 579 w 4424"/>
              <a:gd name="T5" fmla="*/ 3123 h 4230"/>
              <a:gd name="T6" fmla="*/ 579 w 4424"/>
              <a:gd name="T7" fmla="*/ 3123 h 4230"/>
              <a:gd name="T8" fmla="*/ 637 w 4424"/>
              <a:gd name="T9" fmla="*/ 3184 h 4230"/>
              <a:gd name="T10" fmla="*/ 637 w 4424"/>
              <a:gd name="T11" fmla="*/ 3184 h 4230"/>
              <a:gd name="T12" fmla="*/ 698 w 4424"/>
              <a:gd name="T13" fmla="*/ 3243 h 4230"/>
              <a:gd name="T14" fmla="*/ 698 w 4424"/>
              <a:gd name="T15" fmla="*/ 3243 h 4230"/>
              <a:gd name="T16" fmla="*/ 774 w 4424"/>
              <a:gd name="T17" fmla="*/ 3310 h 4230"/>
              <a:gd name="T18" fmla="*/ 774 w 4424"/>
              <a:gd name="T19" fmla="*/ 3310 h 4230"/>
              <a:gd name="T20" fmla="*/ 1279 w 4424"/>
              <a:gd name="T21" fmla="*/ 3695 h 4230"/>
              <a:gd name="T22" fmla="*/ 1279 w 4424"/>
              <a:gd name="T23" fmla="*/ 3695 h 4230"/>
              <a:gd name="T24" fmla="*/ 1372 w 4424"/>
              <a:gd name="T25" fmla="*/ 3752 h 4230"/>
              <a:gd name="T26" fmla="*/ 1372 w 4424"/>
              <a:gd name="T27" fmla="*/ 3752 h 4230"/>
              <a:gd name="T28" fmla="*/ 2947 w 4424"/>
              <a:gd name="T29" fmla="*/ 4061 h 4230"/>
              <a:gd name="T30" fmla="*/ 2947 w 4424"/>
              <a:gd name="T31" fmla="*/ 4061 h 4230"/>
              <a:gd name="T32" fmla="*/ 3043 w 4424"/>
              <a:gd name="T33" fmla="*/ 4025 h 4230"/>
              <a:gd name="T34" fmla="*/ 3043 w 4424"/>
              <a:gd name="T35" fmla="*/ 4025 h 4230"/>
              <a:gd name="T36" fmla="*/ 4417 w 4424"/>
              <a:gd name="T37" fmla="*/ 2174 h 4230"/>
              <a:gd name="T38" fmla="*/ 4417 w 4424"/>
              <a:gd name="T39" fmla="*/ 2174 h 4230"/>
              <a:gd name="T40" fmla="*/ 4422 w 4424"/>
              <a:gd name="T41" fmla="*/ 2104 h 4230"/>
              <a:gd name="T42" fmla="*/ 4422 w 4424"/>
              <a:gd name="T43" fmla="*/ 2104 h 4230"/>
              <a:gd name="T44" fmla="*/ 4422 w 4424"/>
              <a:gd name="T45" fmla="*/ 1963 h 4230"/>
              <a:gd name="T46" fmla="*/ 4422 w 4424"/>
              <a:gd name="T47" fmla="*/ 1963 h 4230"/>
              <a:gd name="T48" fmla="*/ 3208 w 4424"/>
              <a:gd name="T49" fmla="*/ 240 h 4230"/>
              <a:gd name="T50" fmla="*/ 3208 w 4424"/>
              <a:gd name="T51" fmla="*/ 240 h 4230"/>
              <a:gd name="T52" fmla="*/ 3109 w 4424"/>
              <a:gd name="T53" fmla="*/ 197 h 4230"/>
              <a:gd name="T54" fmla="*/ 3109 w 4424"/>
              <a:gd name="T55" fmla="*/ 197 h 4230"/>
              <a:gd name="T56" fmla="*/ 1911 w 4424"/>
              <a:gd name="T57" fmla="*/ 101 h 4230"/>
              <a:gd name="T58" fmla="*/ 1911 w 4424"/>
              <a:gd name="T59" fmla="*/ 101 h 4230"/>
              <a:gd name="T60" fmla="*/ 1805 w 4424"/>
              <a:gd name="T61" fmla="*/ 131 h 4230"/>
              <a:gd name="T62" fmla="*/ 1805 w 4424"/>
              <a:gd name="T63" fmla="*/ 131 h 4230"/>
              <a:gd name="T64" fmla="*/ 683 w 4424"/>
              <a:gd name="T65" fmla="*/ 919 h 4230"/>
              <a:gd name="T66" fmla="*/ 683 w 4424"/>
              <a:gd name="T67" fmla="*/ 919 h 4230"/>
              <a:gd name="T68" fmla="*/ 342 w 4424"/>
              <a:gd name="T69" fmla="*/ 2767 h 4230"/>
              <a:gd name="T70" fmla="*/ 342 w 4424"/>
              <a:gd name="T71" fmla="*/ 2767 h 4230"/>
              <a:gd name="T72" fmla="*/ 355 w 4424"/>
              <a:gd name="T73" fmla="*/ 2797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4" h="4230">
                <a:moveTo>
                  <a:pt x="355" y="2797"/>
                </a:moveTo>
                <a:lnTo>
                  <a:pt x="355" y="2797"/>
                </a:lnTo>
                <a:cubicBezTo>
                  <a:pt x="427" y="2909"/>
                  <a:pt x="503" y="3017"/>
                  <a:pt x="579" y="3123"/>
                </a:cubicBezTo>
                <a:lnTo>
                  <a:pt x="579" y="3123"/>
                </a:lnTo>
                <a:cubicBezTo>
                  <a:pt x="597" y="3144"/>
                  <a:pt x="616" y="3164"/>
                  <a:pt x="637" y="3184"/>
                </a:cubicBezTo>
                <a:lnTo>
                  <a:pt x="637" y="3184"/>
                </a:lnTo>
                <a:cubicBezTo>
                  <a:pt x="657" y="3204"/>
                  <a:pt x="677" y="3224"/>
                  <a:pt x="698" y="3243"/>
                </a:cubicBezTo>
                <a:lnTo>
                  <a:pt x="698" y="3243"/>
                </a:lnTo>
                <a:cubicBezTo>
                  <a:pt x="723" y="3266"/>
                  <a:pt x="749" y="3288"/>
                  <a:pt x="774" y="3310"/>
                </a:cubicBezTo>
                <a:lnTo>
                  <a:pt x="774" y="3310"/>
                </a:lnTo>
                <a:cubicBezTo>
                  <a:pt x="925" y="3444"/>
                  <a:pt x="1096" y="3578"/>
                  <a:pt x="1279" y="3695"/>
                </a:cubicBezTo>
                <a:lnTo>
                  <a:pt x="1279" y="3695"/>
                </a:lnTo>
                <a:cubicBezTo>
                  <a:pt x="1310" y="3715"/>
                  <a:pt x="1341" y="3734"/>
                  <a:pt x="1372" y="3752"/>
                </a:cubicBezTo>
                <a:lnTo>
                  <a:pt x="1372" y="3752"/>
                </a:lnTo>
                <a:cubicBezTo>
                  <a:pt x="1830" y="4044"/>
                  <a:pt x="2425" y="4229"/>
                  <a:pt x="2947" y="4061"/>
                </a:cubicBezTo>
                <a:lnTo>
                  <a:pt x="2947" y="4061"/>
                </a:lnTo>
                <a:cubicBezTo>
                  <a:pt x="2979" y="4050"/>
                  <a:pt x="3011" y="4038"/>
                  <a:pt x="3043" y="4025"/>
                </a:cubicBezTo>
                <a:lnTo>
                  <a:pt x="3043" y="4025"/>
                </a:lnTo>
                <a:cubicBezTo>
                  <a:pt x="3880" y="3747"/>
                  <a:pt x="4250" y="2936"/>
                  <a:pt x="4417" y="2174"/>
                </a:cubicBezTo>
                <a:lnTo>
                  <a:pt x="4417" y="2174"/>
                </a:lnTo>
                <a:cubicBezTo>
                  <a:pt x="4419" y="2150"/>
                  <a:pt x="4421" y="2127"/>
                  <a:pt x="4422" y="2104"/>
                </a:cubicBezTo>
                <a:lnTo>
                  <a:pt x="4422" y="2104"/>
                </a:lnTo>
                <a:cubicBezTo>
                  <a:pt x="4423" y="2057"/>
                  <a:pt x="4423" y="2010"/>
                  <a:pt x="4422" y="1963"/>
                </a:cubicBezTo>
                <a:lnTo>
                  <a:pt x="4422" y="1963"/>
                </a:lnTo>
                <a:cubicBezTo>
                  <a:pt x="4392" y="1206"/>
                  <a:pt x="3889" y="548"/>
                  <a:pt x="3208" y="240"/>
                </a:cubicBezTo>
                <a:lnTo>
                  <a:pt x="3208" y="240"/>
                </a:lnTo>
                <a:cubicBezTo>
                  <a:pt x="3175" y="225"/>
                  <a:pt x="3143" y="211"/>
                  <a:pt x="3109" y="197"/>
                </a:cubicBezTo>
                <a:lnTo>
                  <a:pt x="3109" y="197"/>
                </a:lnTo>
                <a:cubicBezTo>
                  <a:pt x="2715" y="17"/>
                  <a:pt x="2299" y="0"/>
                  <a:pt x="1911" y="101"/>
                </a:cubicBezTo>
                <a:lnTo>
                  <a:pt x="1911" y="101"/>
                </a:lnTo>
                <a:cubicBezTo>
                  <a:pt x="1875" y="110"/>
                  <a:pt x="1840" y="120"/>
                  <a:pt x="1805" y="131"/>
                </a:cubicBezTo>
                <a:lnTo>
                  <a:pt x="1805" y="131"/>
                </a:lnTo>
                <a:cubicBezTo>
                  <a:pt x="1347" y="270"/>
                  <a:pt x="939" y="522"/>
                  <a:pt x="683" y="919"/>
                </a:cubicBezTo>
                <a:lnTo>
                  <a:pt x="683" y="919"/>
                </a:lnTo>
                <a:cubicBezTo>
                  <a:pt x="322" y="1468"/>
                  <a:pt x="0" y="2161"/>
                  <a:pt x="342" y="2767"/>
                </a:cubicBezTo>
                <a:lnTo>
                  <a:pt x="342" y="2767"/>
                </a:lnTo>
                <a:cubicBezTo>
                  <a:pt x="347" y="2777"/>
                  <a:pt x="351" y="2787"/>
                  <a:pt x="355" y="2797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1"/>
          <p:cNvSpPr>
            <a:spLocks noChangeArrowheads="1"/>
          </p:cNvSpPr>
          <p:nvPr/>
        </p:nvSpPr>
        <p:spPr bwMode="auto">
          <a:xfrm>
            <a:off x="17675347" y="5618247"/>
            <a:ext cx="4876366" cy="4662447"/>
          </a:xfrm>
          <a:custGeom>
            <a:avLst/>
            <a:gdLst>
              <a:gd name="T0" fmla="*/ 355 w 4424"/>
              <a:gd name="T1" fmla="*/ 1432 h 4230"/>
              <a:gd name="T2" fmla="*/ 355 w 4424"/>
              <a:gd name="T3" fmla="*/ 1432 h 4230"/>
              <a:gd name="T4" fmla="*/ 579 w 4424"/>
              <a:gd name="T5" fmla="*/ 1106 h 4230"/>
              <a:gd name="T6" fmla="*/ 579 w 4424"/>
              <a:gd name="T7" fmla="*/ 1106 h 4230"/>
              <a:gd name="T8" fmla="*/ 637 w 4424"/>
              <a:gd name="T9" fmla="*/ 1045 h 4230"/>
              <a:gd name="T10" fmla="*/ 637 w 4424"/>
              <a:gd name="T11" fmla="*/ 1045 h 4230"/>
              <a:gd name="T12" fmla="*/ 698 w 4424"/>
              <a:gd name="T13" fmla="*/ 986 h 4230"/>
              <a:gd name="T14" fmla="*/ 698 w 4424"/>
              <a:gd name="T15" fmla="*/ 986 h 4230"/>
              <a:gd name="T16" fmla="*/ 774 w 4424"/>
              <a:gd name="T17" fmla="*/ 919 h 4230"/>
              <a:gd name="T18" fmla="*/ 774 w 4424"/>
              <a:gd name="T19" fmla="*/ 919 h 4230"/>
              <a:gd name="T20" fmla="*/ 1280 w 4424"/>
              <a:gd name="T21" fmla="*/ 534 h 4230"/>
              <a:gd name="T22" fmla="*/ 1280 w 4424"/>
              <a:gd name="T23" fmla="*/ 534 h 4230"/>
              <a:gd name="T24" fmla="*/ 1373 w 4424"/>
              <a:gd name="T25" fmla="*/ 477 h 4230"/>
              <a:gd name="T26" fmla="*/ 1373 w 4424"/>
              <a:gd name="T27" fmla="*/ 477 h 4230"/>
              <a:gd name="T28" fmla="*/ 2947 w 4424"/>
              <a:gd name="T29" fmla="*/ 168 h 4230"/>
              <a:gd name="T30" fmla="*/ 2947 w 4424"/>
              <a:gd name="T31" fmla="*/ 168 h 4230"/>
              <a:gd name="T32" fmla="*/ 3043 w 4424"/>
              <a:gd name="T33" fmla="*/ 204 h 4230"/>
              <a:gd name="T34" fmla="*/ 3043 w 4424"/>
              <a:gd name="T35" fmla="*/ 204 h 4230"/>
              <a:gd name="T36" fmla="*/ 4417 w 4424"/>
              <a:gd name="T37" fmla="*/ 2055 h 4230"/>
              <a:gd name="T38" fmla="*/ 4417 w 4424"/>
              <a:gd name="T39" fmla="*/ 2055 h 4230"/>
              <a:gd name="T40" fmla="*/ 4422 w 4424"/>
              <a:gd name="T41" fmla="*/ 2124 h 4230"/>
              <a:gd name="T42" fmla="*/ 4422 w 4424"/>
              <a:gd name="T43" fmla="*/ 2124 h 4230"/>
              <a:gd name="T44" fmla="*/ 4422 w 4424"/>
              <a:gd name="T45" fmla="*/ 2265 h 4230"/>
              <a:gd name="T46" fmla="*/ 4422 w 4424"/>
              <a:gd name="T47" fmla="*/ 2265 h 4230"/>
              <a:gd name="T48" fmla="*/ 3208 w 4424"/>
              <a:gd name="T49" fmla="*/ 3990 h 4230"/>
              <a:gd name="T50" fmla="*/ 3208 w 4424"/>
              <a:gd name="T51" fmla="*/ 3990 h 4230"/>
              <a:gd name="T52" fmla="*/ 3109 w 4424"/>
              <a:gd name="T53" fmla="*/ 4032 h 4230"/>
              <a:gd name="T54" fmla="*/ 3109 w 4424"/>
              <a:gd name="T55" fmla="*/ 4032 h 4230"/>
              <a:gd name="T56" fmla="*/ 1911 w 4424"/>
              <a:gd name="T57" fmla="*/ 4129 h 4230"/>
              <a:gd name="T58" fmla="*/ 1911 w 4424"/>
              <a:gd name="T59" fmla="*/ 4129 h 4230"/>
              <a:gd name="T60" fmla="*/ 1805 w 4424"/>
              <a:gd name="T61" fmla="*/ 4098 h 4230"/>
              <a:gd name="T62" fmla="*/ 1805 w 4424"/>
              <a:gd name="T63" fmla="*/ 4098 h 4230"/>
              <a:gd name="T64" fmla="*/ 683 w 4424"/>
              <a:gd name="T65" fmla="*/ 3311 h 4230"/>
              <a:gd name="T66" fmla="*/ 683 w 4424"/>
              <a:gd name="T67" fmla="*/ 3311 h 4230"/>
              <a:gd name="T68" fmla="*/ 342 w 4424"/>
              <a:gd name="T69" fmla="*/ 1462 h 4230"/>
              <a:gd name="T70" fmla="*/ 342 w 4424"/>
              <a:gd name="T71" fmla="*/ 1462 h 4230"/>
              <a:gd name="T72" fmla="*/ 355 w 4424"/>
              <a:gd name="T73" fmla="*/ 1432 h 4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4" h="4230">
                <a:moveTo>
                  <a:pt x="355" y="1432"/>
                </a:moveTo>
                <a:lnTo>
                  <a:pt x="355" y="1432"/>
                </a:lnTo>
                <a:cubicBezTo>
                  <a:pt x="427" y="1320"/>
                  <a:pt x="503" y="1212"/>
                  <a:pt x="579" y="1106"/>
                </a:cubicBezTo>
                <a:lnTo>
                  <a:pt x="579" y="1106"/>
                </a:lnTo>
                <a:cubicBezTo>
                  <a:pt x="597" y="1085"/>
                  <a:pt x="617" y="1065"/>
                  <a:pt x="637" y="1045"/>
                </a:cubicBezTo>
                <a:lnTo>
                  <a:pt x="637" y="1045"/>
                </a:lnTo>
                <a:cubicBezTo>
                  <a:pt x="657" y="1025"/>
                  <a:pt x="677" y="1006"/>
                  <a:pt x="698" y="986"/>
                </a:cubicBezTo>
                <a:lnTo>
                  <a:pt x="698" y="986"/>
                </a:lnTo>
                <a:cubicBezTo>
                  <a:pt x="723" y="964"/>
                  <a:pt x="749" y="941"/>
                  <a:pt x="774" y="919"/>
                </a:cubicBezTo>
                <a:lnTo>
                  <a:pt x="774" y="919"/>
                </a:lnTo>
                <a:cubicBezTo>
                  <a:pt x="925" y="785"/>
                  <a:pt x="1096" y="651"/>
                  <a:pt x="1280" y="534"/>
                </a:cubicBezTo>
                <a:lnTo>
                  <a:pt x="1280" y="534"/>
                </a:lnTo>
                <a:cubicBezTo>
                  <a:pt x="1310" y="514"/>
                  <a:pt x="1341" y="496"/>
                  <a:pt x="1373" y="477"/>
                </a:cubicBezTo>
                <a:lnTo>
                  <a:pt x="1373" y="477"/>
                </a:lnTo>
                <a:cubicBezTo>
                  <a:pt x="1830" y="185"/>
                  <a:pt x="2425" y="0"/>
                  <a:pt x="2947" y="168"/>
                </a:cubicBezTo>
                <a:lnTo>
                  <a:pt x="2947" y="168"/>
                </a:lnTo>
                <a:cubicBezTo>
                  <a:pt x="2979" y="179"/>
                  <a:pt x="3011" y="191"/>
                  <a:pt x="3043" y="204"/>
                </a:cubicBezTo>
                <a:lnTo>
                  <a:pt x="3043" y="204"/>
                </a:lnTo>
                <a:cubicBezTo>
                  <a:pt x="3880" y="482"/>
                  <a:pt x="4250" y="1293"/>
                  <a:pt x="4417" y="2055"/>
                </a:cubicBezTo>
                <a:lnTo>
                  <a:pt x="4417" y="2055"/>
                </a:lnTo>
                <a:cubicBezTo>
                  <a:pt x="4419" y="2078"/>
                  <a:pt x="4421" y="2101"/>
                  <a:pt x="4422" y="2124"/>
                </a:cubicBezTo>
                <a:lnTo>
                  <a:pt x="4422" y="2124"/>
                </a:lnTo>
                <a:cubicBezTo>
                  <a:pt x="4423" y="2171"/>
                  <a:pt x="4423" y="2218"/>
                  <a:pt x="4422" y="2265"/>
                </a:cubicBezTo>
                <a:lnTo>
                  <a:pt x="4422" y="2265"/>
                </a:lnTo>
                <a:cubicBezTo>
                  <a:pt x="4392" y="3023"/>
                  <a:pt x="3889" y="3681"/>
                  <a:pt x="3208" y="3990"/>
                </a:cubicBezTo>
                <a:lnTo>
                  <a:pt x="3208" y="3990"/>
                </a:lnTo>
                <a:cubicBezTo>
                  <a:pt x="3175" y="4005"/>
                  <a:pt x="3143" y="4018"/>
                  <a:pt x="3109" y="4032"/>
                </a:cubicBezTo>
                <a:lnTo>
                  <a:pt x="3109" y="4032"/>
                </a:lnTo>
                <a:cubicBezTo>
                  <a:pt x="2716" y="4212"/>
                  <a:pt x="2299" y="4229"/>
                  <a:pt x="1911" y="4129"/>
                </a:cubicBezTo>
                <a:lnTo>
                  <a:pt x="1911" y="4129"/>
                </a:lnTo>
                <a:cubicBezTo>
                  <a:pt x="1875" y="4120"/>
                  <a:pt x="1840" y="4109"/>
                  <a:pt x="1805" y="4098"/>
                </a:cubicBezTo>
                <a:lnTo>
                  <a:pt x="1805" y="4098"/>
                </a:lnTo>
                <a:cubicBezTo>
                  <a:pt x="1347" y="3960"/>
                  <a:pt x="939" y="3708"/>
                  <a:pt x="683" y="3311"/>
                </a:cubicBezTo>
                <a:lnTo>
                  <a:pt x="683" y="3311"/>
                </a:lnTo>
                <a:cubicBezTo>
                  <a:pt x="322" y="2761"/>
                  <a:pt x="0" y="2068"/>
                  <a:pt x="342" y="1462"/>
                </a:cubicBezTo>
                <a:lnTo>
                  <a:pt x="342" y="1462"/>
                </a:lnTo>
                <a:cubicBezTo>
                  <a:pt x="347" y="1452"/>
                  <a:pt x="351" y="1442"/>
                  <a:pt x="355" y="1432"/>
                </a:cubicBezTo>
              </a:path>
            </a:pathLst>
          </a:cu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68"/>
          <p:cNvSpPr>
            <a:spLocks noChangeArrowheads="1"/>
          </p:cNvSpPr>
          <p:nvPr/>
        </p:nvSpPr>
        <p:spPr bwMode="auto">
          <a:xfrm>
            <a:off x="9133194" y="6255139"/>
            <a:ext cx="952909" cy="554243"/>
          </a:xfrm>
          <a:custGeom>
            <a:avLst/>
            <a:gdLst>
              <a:gd name="T0" fmla="*/ 234 w 865"/>
              <a:gd name="T1" fmla="*/ 190 h 502"/>
              <a:gd name="T2" fmla="*/ 234 w 865"/>
              <a:gd name="T3" fmla="*/ 190 h 502"/>
              <a:gd name="T4" fmla="*/ 133 w 865"/>
              <a:gd name="T5" fmla="*/ 212 h 502"/>
              <a:gd name="T6" fmla="*/ 133 w 865"/>
              <a:gd name="T7" fmla="*/ 212 h 502"/>
              <a:gd name="T8" fmla="*/ 75 w 865"/>
              <a:gd name="T9" fmla="*/ 265 h 502"/>
              <a:gd name="T10" fmla="*/ 75 w 865"/>
              <a:gd name="T11" fmla="*/ 265 h 502"/>
              <a:gd name="T12" fmla="*/ 74 w 865"/>
              <a:gd name="T13" fmla="*/ 386 h 502"/>
              <a:gd name="T14" fmla="*/ 74 w 865"/>
              <a:gd name="T15" fmla="*/ 386 h 502"/>
              <a:gd name="T16" fmla="*/ 207 w 865"/>
              <a:gd name="T17" fmla="*/ 451 h 502"/>
              <a:gd name="T18" fmla="*/ 598 w 865"/>
              <a:gd name="T19" fmla="*/ 451 h 502"/>
              <a:gd name="T20" fmla="*/ 598 w 865"/>
              <a:gd name="T21" fmla="*/ 451 h 502"/>
              <a:gd name="T22" fmla="*/ 762 w 865"/>
              <a:gd name="T23" fmla="*/ 394 h 502"/>
              <a:gd name="T24" fmla="*/ 762 w 865"/>
              <a:gd name="T25" fmla="*/ 394 h 502"/>
              <a:gd name="T26" fmla="*/ 814 w 865"/>
              <a:gd name="T27" fmla="*/ 275 h 502"/>
              <a:gd name="T28" fmla="*/ 814 w 865"/>
              <a:gd name="T29" fmla="*/ 275 h 502"/>
              <a:gd name="T30" fmla="*/ 774 w 865"/>
              <a:gd name="T31" fmla="*/ 169 h 502"/>
              <a:gd name="T32" fmla="*/ 774 w 865"/>
              <a:gd name="T33" fmla="*/ 169 h 502"/>
              <a:gd name="T34" fmla="*/ 653 w 865"/>
              <a:gd name="T35" fmla="*/ 121 h 502"/>
              <a:gd name="T36" fmla="*/ 653 w 865"/>
              <a:gd name="T37" fmla="*/ 121 h 502"/>
              <a:gd name="T38" fmla="*/ 627 w 865"/>
              <a:gd name="T39" fmla="*/ 123 h 502"/>
              <a:gd name="T40" fmla="*/ 627 w 865"/>
              <a:gd name="T41" fmla="*/ 123 h 502"/>
              <a:gd name="T42" fmla="*/ 601 w 865"/>
              <a:gd name="T43" fmla="*/ 113 h 502"/>
              <a:gd name="T44" fmla="*/ 601 w 865"/>
              <a:gd name="T45" fmla="*/ 113 h 502"/>
              <a:gd name="T46" fmla="*/ 480 w 865"/>
              <a:gd name="T47" fmla="*/ 50 h 502"/>
              <a:gd name="T48" fmla="*/ 480 w 865"/>
              <a:gd name="T49" fmla="*/ 50 h 502"/>
              <a:gd name="T50" fmla="*/ 331 w 865"/>
              <a:gd name="T51" fmla="*/ 182 h 502"/>
              <a:gd name="T52" fmla="*/ 331 w 865"/>
              <a:gd name="T53" fmla="*/ 182 h 502"/>
              <a:gd name="T54" fmla="*/ 319 w 865"/>
              <a:gd name="T55" fmla="*/ 201 h 502"/>
              <a:gd name="T56" fmla="*/ 319 w 865"/>
              <a:gd name="T57" fmla="*/ 201 h 502"/>
              <a:gd name="T58" fmla="*/ 296 w 865"/>
              <a:gd name="T59" fmla="*/ 203 h 502"/>
              <a:gd name="T60" fmla="*/ 296 w 865"/>
              <a:gd name="T61" fmla="*/ 203 h 502"/>
              <a:gd name="T62" fmla="*/ 236 w 865"/>
              <a:gd name="T63" fmla="*/ 190 h 502"/>
              <a:gd name="T64" fmla="*/ 236 w 865"/>
              <a:gd name="T65" fmla="*/ 190 h 502"/>
              <a:gd name="T66" fmla="*/ 234 w 865"/>
              <a:gd name="T67" fmla="*/ 190 h 502"/>
              <a:gd name="T68" fmla="*/ 598 w 865"/>
              <a:gd name="T69" fmla="*/ 501 h 502"/>
              <a:gd name="T70" fmla="*/ 207 w 865"/>
              <a:gd name="T71" fmla="*/ 501 h 502"/>
              <a:gd name="T72" fmla="*/ 207 w 865"/>
              <a:gd name="T73" fmla="*/ 501 h 502"/>
              <a:gd name="T74" fmla="*/ 30 w 865"/>
              <a:gd name="T75" fmla="*/ 410 h 502"/>
              <a:gd name="T76" fmla="*/ 30 w 865"/>
              <a:gd name="T77" fmla="*/ 410 h 502"/>
              <a:gd name="T78" fmla="*/ 32 w 865"/>
              <a:gd name="T79" fmla="*/ 239 h 502"/>
              <a:gd name="T80" fmla="*/ 32 w 865"/>
              <a:gd name="T81" fmla="*/ 239 h 502"/>
              <a:gd name="T82" fmla="*/ 110 w 865"/>
              <a:gd name="T83" fmla="*/ 168 h 502"/>
              <a:gd name="T84" fmla="*/ 110 w 865"/>
              <a:gd name="T85" fmla="*/ 168 h 502"/>
              <a:gd name="T86" fmla="*/ 237 w 865"/>
              <a:gd name="T87" fmla="*/ 140 h 502"/>
              <a:gd name="T88" fmla="*/ 237 w 865"/>
              <a:gd name="T89" fmla="*/ 140 h 502"/>
              <a:gd name="T90" fmla="*/ 287 w 865"/>
              <a:gd name="T91" fmla="*/ 147 h 502"/>
              <a:gd name="T92" fmla="*/ 287 w 865"/>
              <a:gd name="T93" fmla="*/ 147 h 502"/>
              <a:gd name="T94" fmla="*/ 480 w 865"/>
              <a:gd name="T95" fmla="*/ 0 h 502"/>
              <a:gd name="T96" fmla="*/ 480 w 865"/>
              <a:gd name="T97" fmla="*/ 0 h 502"/>
              <a:gd name="T98" fmla="*/ 633 w 865"/>
              <a:gd name="T99" fmla="*/ 72 h 502"/>
              <a:gd name="T100" fmla="*/ 633 w 865"/>
              <a:gd name="T101" fmla="*/ 72 h 502"/>
              <a:gd name="T102" fmla="*/ 654 w 865"/>
              <a:gd name="T103" fmla="*/ 71 h 502"/>
              <a:gd name="T104" fmla="*/ 654 w 865"/>
              <a:gd name="T105" fmla="*/ 71 h 502"/>
              <a:gd name="T106" fmla="*/ 811 w 865"/>
              <a:gd name="T107" fmla="*/ 135 h 502"/>
              <a:gd name="T108" fmla="*/ 811 w 865"/>
              <a:gd name="T109" fmla="*/ 135 h 502"/>
              <a:gd name="T110" fmla="*/ 864 w 865"/>
              <a:gd name="T111" fmla="*/ 275 h 502"/>
              <a:gd name="T112" fmla="*/ 864 w 865"/>
              <a:gd name="T113" fmla="*/ 275 h 502"/>
              <a:gd name="T114" fmla="*/ 796 w 865"/>
              <a:gd name="T115" fmla="*/ 430 h 502"/>
              <a:gd name="T116" fmla="*/ 796 w 865"/>
              <a:gd name="T117" fmla="*/ 430 h 502"/>
              <a:gd name="T118" fmla="*/ 598 w 865"/>
              <a:gd name="T119" fmla="*/ 501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5" h="502">
                <a:moveTo>
                  <a:pt x="234" y="190"/>
                </a:moveTo>
                <a:lnTo>
                  <a:pt x="234" y="190"/>
                </a:lnTo>
                <a:cubicBezTo>
                  <a:pt x="195" y="190"/>
                  <a:pt x="161" y="197"/>
                  <a:pt x="133" y="212"/>
                </a:cubicBezTo>
                <a:lnTo>
                  <a:pt x="133" y="212"/>
                </a:lnTo>
                <a:cubicBezTo>
                  <a:pt x="108" y="225"/>
                  <a:pt x="88" y="243"/>
                  <a:pt x="75" y="265"/>
                </a:cubicBezTo>
                <a:lnTo>
                  <a:pt x="75" y="265"/>
                </a:lnTo>
                <a:cubicBezTo>
                  <a:pt x="53" y="302"/>
                  <a:pt x="52" y="349"/>
                  <a:pt x="74" y="386"/>
                </a:cubicBezTo>
                <a:lnTo>
                  <a:pt x="74" y="386"/>
                </a:lnTo>
                <a:cubicBezTo>
                  <a:pt x="98" y="428"/>
                  <a:pt x="145" y="451"/>
                  <a:pt x="207" y="451"/>
                </a:cubicBezTo>
                <a:lnTo>
                  <a:pt x="598" y="451"/>
                </a:lnTo>
                <a:lnTo>
                  <a:pt x="598" y="451"/>
                </a:lnTo>
                <a:cubicBezTo>
                  <a:pt x="666" y="451"/>
                  <a:pt x="723" y="431"/>
                  <a:pt x="762" y="394"/>
                </a:cubicBezTo>
                <a:lnTo>
                  <a:pt x="762" y="394"/>
                </a:lnTo>
                <a:cubicBezTo>
                  <a:pt x="795" y="363"/>
                  <a:pt x="814" y="320"/>
                  <a:pt x="814" y="275"/>
                </a:cubicBezTo>
                <a:lnTo>
                  <a:pt x="814" y="275"/>
                </a:lnTo>
                <a:cubicBezTo>
                  <a:pt x="814" y="234"/>
                  <a:pt x="800" y="197"/>
                  <a:pt x="774" y="169"/>
                </a:cubicBezTo>
                <a:lnTo>
                  <a:pt x="774" y="169"/>
                </a:lnTo>
                <a:cubicBezTo>
                  <a:pt x="745" y="139"/>
                  <a:pt x="703" y="121"/>
                  <a:pt x="653" y="121"/>
                </a:cubicBezTo>
                <a:lnTo>
                  <a:pt x="653" y="121"/>
                </a:lnTo>
                <a:cubicBezTo>
                  <a:pt x="645" y="121"/>
                  <a:pt x="636" y="121"/>
                  <a:pt x="627" y="123"/>
                </a:cubicBezTo>
                <a:lnTo>
                  <a:pt x="627" y="123"/>
                </a:lnTo>
                <a:cubicBezTo>
                  <a:pt x="617" y="125"/>
                  <a:pt x="607" y="121"/>
                  <a:pt x="601" y="113"/>
                </a:cubicBezTo>
                <a:lnTo>
                  <a:pt x="601" y="113"/>
                </a:lnTo>
                <a:cubicBezTo>
                  <a:pt x="573" y="74"/>
                  <a:pt x="528" y="50"/>
                  <a:pt x="480" y="50"/>
                </a:cubicBezTo>
                <a:lnTo>
                  <a:pt x="480" y="50"/>
                </a:lnTo>
                <a:cubicBezTo>
                  <a:pt x="403" y="50"/>
                  <a:pt x="340" y="107"/>
                  <a:pt x="331" y="182"/>
                </a:cubicBezTo>
                <a:lnTo>
                  <a:pt x="331" y="182"/>
                </a:lnTo>
                <a:cubicBezTo>
                  <a:pt x="330" y="191"/>
                  <a:pt x="326" y="197"/>
                  <a:pt x="319" y="201"/>
                </a:cubicBezTo>
                <a:lnTo>
                  <a:pt x="319" y="201"/>
                </a:lnTo>
                <a:cubicBezTo>
                  <a:pt x="312" y="205"/>
                  <a:pt x="304" y="206"/>
                  <a:pt x="296" y="203"/>
                </a:cubicBezTo>
                <a:lnTo>
                  <a:pt x="296" y="203"/>
                </a:lnTo>
                <a:cubicBezTo>
                  <a:pt x="278" y="194"/>
                  <a:pt x="258" y="190"/>
                  <a:pt x="236" y="190"/>
                </a:cubicBezTo>
                <a:lnTo>
                  <a:pt x="236" y="190"/>
                </a:lnTo>
                <a:cubicBezTo>
                  <a:pt x="236" y="190"/>
                  <a:pt x="235" y="190"/>
                  <a:pt x="234" y="190"/>
                </a:cubicBezTo>
                <a:close/>
                <a:moveTo>
                  <a:pt x="598" y="501"/>
                </a:moveTo>
                <a:lnTo>
                  <a:pt x="207" y="501"/>
                </a:lnTo>
                <a:lnTo>
                  <a:pt x="207" y="501"/>
                </a:lnTo>
                <a:cubicBezTo>
                  <a:pt x="128" y="501"/>
                  <a:pt x="63" y="468"/>
                  <a:pt x="30" y="410"/>
                </a:cubicBezTo>
                <a:lnTo>
                  <a:pt x="30" y="410"/>
                </a:lnTo>
                <a:cubicBezTo>
                  <a:pt x="0" y="358"/>
                  <a:pt x="1" y="293"/>
                  <a:pt x="32" y="239"/>
                </a:cubicBezTo>
                <a:lnTo>
                  <a:pt x="32" y="239"/>
                </a:lnTo>
                <a:cubicBezTo>
                  <a:pt x="50" y="209"/>
                  <a:pt x="77" y="184"/>
                  <a:pt x="110" y="168"/>
                </a:cubicBezTo>
                <a:lnTo>
                  <a:pt x="110" y="168"/>
                </a:lnTo>
                <a:cubicBezTo>
                  <a:pt x="146" y="149"/>
                  <a:pt x="189" y="140"/>
                  <a:pt x="237" y="140"/>
                </a:cubicBezTo>
                <a:lnTo>
                  <a:pt x="237" y="140"/>
                </a:lnTo>
                <a:cubicBezTo>
                  <a:pt x="254" y="140"/>
                  <a:pt x="271" y="143"/>
                  <a:pt x="287" y="147"/>
                </a:cubicBezTo>
                <a:lnTo>
                  <a:pt x="287" y="147"/>
                </a:lnTo>
                <a:cubicBezTo>
                  <a:pt x="311" y="61"/>
                  <a:pt x="389" y="0"/>
                  <a:pt x="480" y="0"/>
                </a:cubicBezTo>
                <a:lnTo>
                  <a:pt x="480" y="0"/>
                </a:lnTo>
                <a:cubicBezTo>
                  <a:pt x="538" y="0"/>
                  <a:pt x="595" y="27"/>
                  <a:pt x="633" y="72"/>
                </a:cubicBezTo>
                <a:lnTo>
                  <a:pt x="633" y="72"/>
                </a:lnTo>
                <a:cubicBezTo>
                  <a:pt x="640" y="71"/>
                  <a:pt x="647" y="71"/>
                  <a:pt x="654" y="71"/>
                </a:cubicBezTo>
                <a:lnTo>
                  <a:pt x="654" y="71"/>
                </a:lnTo>
                <a:cubicBezTo>
                  <a:pt x="718" y="72"/>
                  <a:pt x="772" y="94"/>
                  <a:pt x="811" y="135"/>
                </a:cubicBezTo>
                <a:lnTo>
                  <a:pt x="811" y="135"/>
                </a:lnTo>
                <a:cubicBezTo>
                  <a:pt x="845" y="172"/>
                  <a:pt x="864" y="222"/>
                  <a:pt x="864" y="275"/>
                </a:cubicBezTo>
                <a:lnTo>
                  <a:pt x="864" y="275"/>
                </a:lnTo>
                <a:cubicBezTo>
                  <a:pt x="863" y="334"/>
                  <a:pt x="839" y="389"/>
                  <a:pt x="796" y="430"/>
                </a:cubicBezTo>
                <a:lnTo>
                  <a:pt x="796" y="430"/>
                </a:lnTo>
                <a:cubicBezTo>
                  <a:pt x="748" y="477"/>
                  <a:pt x="679" y="501"/>
                  <a:pt x="598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69"/>
          <p:cNvSpPr>
            <a:spLocks noChangeArrowheads="1"/>
          </p:cNvSpPr>
          <p:nvPr/>
        </p:nvSpPr>
        <p:spPr bwMode="auto">
          <a:xfrm>
            <a:off x="14442260" y="7358765"/>
            <a:ext cx="845950" cy="539656"/>
          </a:xfrm>
          <a:custGeom>
            <a:avLst/>
            <a:gdLst>
              <a:gd name="T0" fmla="*/ 51 w 769"/>
              <a:gd name="T1" fmla="*/ 441 h 491"/>
              <a:gd name="T2" fmla="*/ 718 w 769"/>
              <a:gd name="T3" fmla="*/ 441 h 491"/>
              <a:gd name="T4" fmla="*/ 718 w 769"/>
              <a:gd name="T5" fmla="*/ 49 h 491"/>
              <a:gd name="T6" fmla="*/ 51 w 769"/>
              <a:gd name="T7" fmla="*/ 49 h 491"/>
              <a:gd name="T8" fmla="*/ 51 w 769"/>
              <a:gd name="T9" fmla="*/ 441 h 491"/>
              <a:gd name="T10" fmla="*/ 729 w 769"/>
              <a:gd name="T11" fmla="*/ 490 h 491"/>
              <a:gd name="T12" fmla="*/ 39 w 769"/>
              <a:gd name="T13" fmla="*/ 490 h 491"/>
              <a:gd name="T14" fmla="*/ 39 w 769"/>
              <a:gd name="T15" fmla="*/ 490 h 491"/>
              <a:gd name="T16" fmla="*/ 0 w 769"/>
              <a:gd name="T17" fmla="*/ 454 h 491"/>
              <a:gd name="T18" fmla="*/ 0 w 769"/>
              <a:gd name="T19" fmla="*/ 36 h 491"/>
              <a:gd name="T20" fmla="*/ 0 w 769"/>
              <a:gd name="T21" fmla="*/ 36 h 491"/>
              <a:gd name="T22" fmla="*/ 39 w 769"/>
              <a:gd name="T23" fmla="*/ 0 h 491"/>
              <a:gd name="T24" fmla="*/ 729 w 769"/>
              <a:gd name="T25" fmla="*/ 0 h 491"/>
              <a:gd name="T26" fmla="*/ 729 w 769"/>
              <a:gd name="T27" fmla="*/ 0 h 491"/>
              <a:gd name="T28" fmla="*/ 768 w 769"/>
              <a:gd name="T29" fmla="*/ 36 h 491"/>
              <a:gd name="T30" fmla="*/ 768 w 769"/>
              <a:gd name="T31" fmla="*/ 454 h 491"/>
              <a:gd name="T32" fmla="*/ 768 w 769"/>
              <a:gd name="T33" fmla="*/ 454 h 491"/>
              <a:gd name="T34" fmla="*/ 729 w 769"/>
              <a:gd name="T35" fmla="*/ 49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9" h="491">
                <a:moveTo>
                  <a:pt x="51" y="441"/>
                </a:moveTo>
                <a:lnTo>
                  <a:pt x="718" y="441"/>
                </a:lnTo>
                <a:lnTo>
                  <a:pt x="718" y="49"/>
                </a:lnTo>
                <a:lnTo>
                  <a:pt x="51" y="49"/>
                </a:lnTo>
                <a:lnTo>
                  <a:pt x="51" y="441"/>
                </a:lnTo>
                <a:close/>
                <a:moveTo>
                  <a:pt x="729" y="490"/>
                </a:moveTo>
                <a:lnTo>
                  <a:pt x="39" y="490"/>
                </a:lnTo>
                <a:lnTo>
                  <a:pt x="39" y="490"/>
                </a:lnTo>
                <a:cubicBezTo>
                  <a:pt x="17" y="490"/>
                  <a:pt x="0" y="474"/>
                  <a:pt x="0" y="454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6"/>
                  <a:pt x="17" y="0"/>
                  <a:pt x="39" y="0"/>
                </a:cubicBezTo>
                <a:lnTo>
                  <a:pt x="729" y="0"/>
                </a:lnTo>
                <a:lnTo>
                  <a:pt x="729" y="0"/>
                </a:lnTo>
                <a:cubicBezTo>
                  <a:pt x="751" y="0"/>
                  <a:pt x="768" y="16"/>
                  <a:pt x="768" y="36"/>
                </a:cubicBezTo>
                <a:lnTo>
                  <a:pt x="768" y="454"/>
                </a:lnTo>
                <a:lnTo>
                  <a:pt x="768" y="454"/>
                </a:lnTo>
                <a:cubicBezTo>
                  <a:pt x="768" y="474"/>
                  <a:pt x="751" y="490"/>
                  <a:pt x="729" y="4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0"/>
          <p:cNvSpPr>
            <a:spLocks noChangeArrowheads="1"/>
          </p:cNvSpPr>
          <p:nvPr/>
        </p:nvSpPr>
        <p:spPr bwMode="auto">
          <a:xfrm>
            <a:off x="14345024" y="7947039"/>
            <a:ext cx="1040421" cy="58341"/>
          </a:xfrm>
          <a:custGeom>
            <a:avLst/>
            <a:gdLst>
              <a:gd name="T0" fmla="*/ 919 w 945"/>
              <a:gd name="T1" fmla="*/ 50 h 51"/>
              <a:gd name="T2" fmla="*/ 25 w 945"/>
              <a:gd name="T3" fmla="*/ 50 h 51"/>
              <a:gd name="T4" fmla="*/ 25 w 945"/>
              <a:gd name="T5" fmla="*/ 50 h 51"/>
              <a:gd name="T6" fmla="*/ 0 w 945"/>
              <a:gd name="T7" fmla="*/ 25 h 51"/>
              <a:gd name="T8" fmla="*/ 0 w 945"/>
              <a:gd name="T9" fmla="*/ 25 h 51"/>
              <a:gd name="T10" fmla="*/ 25 w 945"/>
              <a:gd name="T11" fmla="*/ 0 h 51"/>
              <a:gd name="T12" fmla="*/ 919 w 945"/>
              <a:gd name="T13" fmla="*/ 0 h 51"/>
              <a:gd name="T14" fmla="*/ 919 w 945"/>
              <a:gd name="T15" fmla="*/ 0 h 51"/>
              <a:gd name="T16" fmla="*/ 944 w 945"/>
              <a:gd name="T17" fmla="*/ 25 h 51"/>
              <a:gd name="T18" fmla="*/ 944 w 945"/>
              <a:gd name="T19" fmla="*/ 25 h 51"/>
              <a:gd name="T20" fmla="*/ 919 w 945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5" h="51">
                <a:moveTo>
                  <a:pt x="919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919" y="0"/>
                </a:lnTo>
                <a:lnTo>
                  <a:pt x="919" y="0"/>
                </a:lnTo>
                <a:cubicBezTo>
                  <a:pt x="933" y="0"/>
                  <a:pt x="944" y="11"/>
                  <a:pt x="944" y="25"/>
                </a:cubicBezTo>
                <a:lnTo>
                  <a:pt x="944" y="25"/>
                </a:lnTo>
                <a:cubicBezTo>
                  <a:pt x="944" y="39"/>
                  <a:pt x="933" y="50"/>
                  <a:pt x="91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1"/>
          <p:cNvSpPr>
            <a:spLocks noChangeArrowheads="1"/>
          </p:cNvSpPr>
          <p:nvPr/>
        </p:nvSpPr>
        <p:spPr bwMode="auto">
          <a:xfrm>
            <a:off x="19916626" y="6123872"/>
            <a:ext cx="408390" cy="811916"/>
          </a:xfrm>
          <a:custGeom>
            <a:avLst/>
            <a:gdLst>
              <a:gd name="T0" fmla="*/ 304 w 371"/>
              <a:gd name="T1" fmla="*/ 254 h 736"/>
              <a:gd name="T2" fmla="*/ 255 w 371"/>
              <a:gd name="T3" fmla="*/ 304 h 736"/>
              <a:gd name="T4" fmla="*/ 240 w 371"/>
              <a:gd name="T5" fmla="*/ 341 h 736"/>
              <a:gd name="T6" fmla="*/ 231 w 371"/>
              <a:gd name="T7" fmla="*/ 351 h 736"/>
              <a:gd name="T8" fmla="*/ 223 w 371"/>
              <a:gd name="T9" fmla="*/ 368 h 736"/>
              <a:gd name="T10" fmla="*/ 185 w 371"/>
              <a:gd name="T11" fmla="*/ 677 h 736"/>
              <a:gd name="T12" fmla="*/ 183 w 371"/>
              <a:gd name="T13" fmla="*/ 622 h 736"/>
              <a:gd name="T14" fmla="*/ 191 w 371"/>
              <a:gd name="T15" fmla="*/ 604 h 736"/>
              <a:gd name="T16" fmla="*/ 182 w 371"/>
              <a:gd name="T17" fmla="*/ 586 h 736"/>
              <a:gd name="T18" fmla="*/ 188 w 371"/>
              <a:gd name="T19" fmla="*/ 537 h 736"/>
              <a:gd name="T20" fmla="*/ 196 w 371"/>
              <a:gd name="T21" fmla="*/ 518 h 736"/>
              <a:gd name="T22" fmla="*/ 187 w 371"/>
              <a:gd name="T23" fmla="*/ 500 h 736"/>
              <a:gd name="T24" fmla="*/ 144 w 371"/>
              <a:gd name="T25" fmla="*/ 444 h 736"/>
              <a:gd name="T26" fmla="*/ 175 w 371"/>
              <a:gd name="T27" fmla="*/ 409 h 736"/>
              <a:gd name="T28" fmla="*/ 180 w 371"/>
              <a:gd name="T29" fmla="*/ 392 h 736"/>
              <a:gd name="T30" fmla="*/ 127 w 371"/>
              <a:gd name="T31" fmla="*/ 336 h 736"/>
              <a:gd name="T32" fmla="*/ 112 w 371"/>
              <a:gd name="T33" fmla="*/ 301 h 736"/>
              <a:gd name="T34" fmla="*/ 48 w 371"/>
              <a:gd name="T35" fmla="*/ 185 h 736"/>
              <a:gd name="T36" fmla="*/ 185 w 371"/>
              <a:gd name="T37" fmla="*/ 47 h 736"/>
              <a:gd name="T38" fmla="*/ 185 w 371"/>
              <a:gd name="T39" fmla="*/ 47 h 736"/>
              <a:gd name="T40" fmla="*/ 282 w 371"/>
              <a:gd name="T41" fmla="*/ 88 h 736"/>
              <a:gd name="T42" fmla="*/ 323 w 371"/>
              <a:gd name="T43" fmla="*/ 185 h 736"/>
              <a:gd name="T44" fmla="*/ 316 w 371"/>
              <a:gd name="T45" fmla="*/ 54 h 736"/>
              <a:gd name="T46" fmla="*/ 185 w 371"/>
              <a:gd name="T47" fmla="*/ 0 h 736"/>
              <a:gd name="T48" fmla="*/ 185 w 371"/>
              <a:gd name="T49" fmla="*/ 0 h 736"/>
              <a:gd name="T50" fmla="*/ 54 w 371"/>
              <a:gd name="T51" fmla="*/ 54 h 736"/>
              <a:gd name="T52" fmla="*/ 0 w 371"/>
              <a:gd name="T53" fmla="*/ 185 h 736"/>
              <a:gd name="T54" fmla="*/ 71 w 371"/>
              <a:gd name="T55" fmla="*/ 331 h 736"/>
              <a:gd name="T56" fmla="*/ 123 w 371"/>
              <a:gd name="T57" fmla="*/ 396 h 736"/>
              <a:gd name="T58" fmla="*/ 102 w 371"/>
              <a:gd name="T59" fmla="*/ 420 h 736"/>
              <a:gd name="T60" fmla="*/ 96 w 371"/>
              <a:gd name="T61" fmla="*/ 476 h 736"/>
              <a:gd name="T62" fmla="*/ 105 w 371"/>
              <a:gd name="T63" fmla="*/ 494 h 736"/>
              <a:gd name="T64" fmla="*/ 104 w 371"/>
              <a:gd name="T65" fmla="*/ 546 h 736"/>
              <a:gd name="T66" fmla="*/ 96 w 371"/>
              <a:gd name="T67" fmla="*/ 564 h 736"/>
              <a:gd name="T68" fmla="*/ 104 w 371"/>
              <a:gd name="T69" fmla="*/ 582 h 736"/>
              <a:gd name="T70" fmla="*/ 103 w 371"/>
              <a:gd name="T71" fmla="*/ 630 h 736"/>
              <a:gd name="T72" fmla="*/ 96 w 371"/>
              <a:gd name="T73" fmla="*/ 648 h 736"/>
              <a:gd name="T74" fmla="*/ 103 w 371"/>
              <a:gd name="T75" fmla="*/ 665 h 736"/>
              <a:gd name="T76" fmla="*/ 168 w 371"/>
              <a:gd name="T77" fmla="*/ 728 h 736"/>
              <a:gd name="T78" fmla="*/ 185 w 371"/>
              <a:gd name="T79" fmla="*/ 735 h 736"/>
              <a:gd name="T80" fmla="*/ 202 w 371"/>
              <a:gd name="T81" fmla="*/ 728 h 736"/>
              <a:gd name="T82" fmla="*/ 264 w 371"/>
              <a:gd name="T83" fmla="*/ 664 h 736"/>
              <a:gd name="T84" fmla="*/ 271 w 371"/>
              <a:gd name="T85" fmla="*/ 378 h 736"/>
              <a:gd name="T86" fmla="*/ 290 w 371"/>
              <a:gd name="T87" fmla="*/ 360 h 736"/>
              <a:gd name="T88" fmla="*/ 297 w 371"/>
              <a:gd name="T89" fmla="*/ 333 h 736"/>
              <a:gd name="T90" fmla="*/ 345 w 371"/>
              <a:gd name="T91" fmla="*/ 278 h 736"/>
              <a:gd name="T92" fmla="*/ 370 w 371"/>
              <a:gd name="T93" fmla="*/ 185 h 736"/>
              <a:gd name="T94" fmla="*/ 316 w 371"/>
              <a:gd name="T95" fmla="*/ 54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1" h="736">
                <a:moveTo>
                  <a:pt x="304" y="254"/>
                </a:moveTo>
                <a:lnTo>
                  <a:pt x="304" y="254"/>
                </a:lnTo>
                <a:cubicBezTo>
                  <a:pt x="292" y="275"/>
                  <a:pt x="275" y="292"/>
                  <a:pt x="255" y="304"/>
                </a:cubicBezTo>
                <a:lnTo>
                  <a:pt x="255" y="304"/>
                </a:lnTo>
                <a:cubicBezTo>
                  <a:pt x="242" y="311"/>
                  <a:pt x="236" y="326"/>
                  <a:pt x="240" y="341"/>
                </a:cubicBezTo>
                <a:lnTo>
                  <a:pt x="240" y="341"/>
                </a:lnTo>
                <a:lnTo>
                  <a:pt x="240" y="342"/>
                </a:lnTo>
                <a:lnTo>
                  <a:pt x="231" y="351"/>
                </a:lnTo>
                <a:lnTo>
                  <a:pt x="231" y="351"/>
                </a:lnTo>
                <a:cubicBezTo>
                  <a:pt x="226" y="355"/>
                  <a:pt x="223" y="362"/>
                  <a:pt x="223" y="368"/>
                </a:cubicBezTo>
                <a:lnTo>
                  <a:pt x="223" y="638"/>
                </a:lnTo>
                <a:lnTo>
                  <a:pt x="185" y="677"/>
                </a:lnTo>
                <a:lnTo>
                  <a:pt x="154" y="648"/>
                </a:lnTo>
                <a:lnTo>
                  <a:pt x="183" y="622"/>
                </a:lnTo>
                <a:lnTo>
                  <a:pt x="183" y="622"/>
                </a:lnTo>
                <a:cubicBezTo>
                  <a:pt x="188" y="618"/>
                  <a:pt x="191" y="611"/>
                  <a:pt x="191" y="604"/>
                </a:cubicBezTo>
                <a:lnTo>
                  <a:pt x="191" y="604"/>
                </a:lnTo>
                <a:cubicBezTo>
                  <a:pt x="190" y="597"/>
                  <a:pt x="187" y="591"/>
                  <a:pt x="182" y="586"/>
                </a:cubicBezTo>
                <a:lnTo>
                  <a:pt x="156" y="564"/>
                </a:lnTo>
                <a:lnTo>
                  <a:pt x="188" y="537"/>
                </a:lnTo>
                <a:lnTo>
                  <a:pt x="188" y="537"/>
                </a:lnTo>
                <a:cubicBezTo>
                  <a:pt x="192" y="532"/>
                  <a:pt x="196" y="525"/>
                  <a:pt x="196" y="518"/>
                </a:cubicBezTo>
                <a:lnTo>
                  <a:pt x="196" y="518"/>
                </a:lnTo>
                <a:cubicBezTo>
                  <a:pt x="196" y="511"/>
                  <a:pt x="192" y="505"/>
                  <a:pt x="187" y="500"/>
                </a:cubicBezTo>
                <a:lnTo>
                  <a:pt x="144" y="465"/>
                </a:lnTo>
                <a:lnTo>
                  <a:pt x="144" y="444"/>
                </a:lnTo>
                <a:lnTo>
                  <a:pt x="175" y="409"/>
                </a:lnTo>
                <a:lnTo>
                  <a:pt x="175" y="409"/>
                </a:lnTo>
                <a:cubicBezTo>
                  <a:pt x="179" y="404"/>
                  <a:pt x="181" y="398"/>
                  <a:pt x="180" y="392"/>
                </a:cubicBezTo>
                <a:lnTo>
                  <a:pt x="180" y="392"/>
                </a:lnTo>
                <a:cubicBezTo>
                  <a:pt x="180" y="385"/>
                  <a:pt x="177" y="380"/>
                  <a:pt x="172" y="375"/>
                </a:cubicBezTo>
                <a:lnTo>
                  <a:pt x="127" y="336"/>
                </a:lnTo>
                <a:lnTo>
                  <a:pt x="127" y="336"/>
                </a:lnTo>
                <a:cubicBezTo>
                  <a:pt x="129" y="323"/>
                  <a:pt x="123" y="309"/>
                  <a:pt x="112" y="301"/>
                </a:cubicBezTo>
                <a:lnTo>
                  <a:pt x="112" y="301"/>
                </a:lnTo>
                <a:cubicBezTo>
                  <a:pt x="71" y="276"/>
                  <a:pt x="48" y="233"/>
                  <a:pt x="48" y="185"/>
                </a:cubicBezTo>
                <a:lnTo>
                  <a:pt x="48" y="185"/>
                </a:lnTo>
                <a:cubicBezTo>
                  <a:pt x="48" y="110"/>
                  <a:pt x="109" y="48"/>
                  <a:pt x="185" y="47"/>
                </a:cubicBezTo>
                <a:lnTo>
                  <a:pt x="185" y="47"/>
                </a:lnTo>
                <a:lnTo>
                  <a:pt x="185" y="47"/>
                </a:lnTo>
                <a:cubicBezTo>
                  <a:pt x="221" y="47"/>
                  <a:pt x="256" y="62"/>
                  <a:pt x="282" y="88"/>
                </a:cubicBezTo>
                <a:lnTo>
                  <a:pt x="282" y="88"/>
                </a:lnTo>
                <a:cubicBezTo>
                  <a:pt x="308" y="114"/>
                  <a:pt x="323" y="148"/>
                  <a:pt x="323" y="185"/>
                </a:cubicBezTo>
                <a:lnTo>
                  <a:pt x="323" y="185"/>
                </a:lnTo>
                <a:cubicBezTo>
                  <a:pt x="323" y="210"/>
                  <a:pt x="316" y="234"/>
                  <a:pt x="304" y="254"/>
                </a:cubicBezTo>
                <a:close/>
                <a:moveTo>
                  <a:pt x="316" y="54"/>
                </a:moveTo>
                <a:lnTo>
                  <a:pt x="316" y="54"/>
                </a:lnTo>
                <a:cubicBezTo>
                  <a:pt x="281" y="19"/>
                  <a:pt x="234" y="0"/>
                  <a:pt x="185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35" y="0"/>
                  <a:pt x="89" y="19"/>
                  <a:pt x="54" y="54"/>
                </a:cubicBezTo>
                <a:lnTo>
                  <a:pt x="54" y="54"/>
                </a:lnTo>
                <a:cubicBezTo>
                  <a:pt x="19" y="90"/>
                  <a:pt x="0" y="136"/>
                  <a:pt x="0" y="185"/>
                </a:cubicBezTo>
                <a:lnTo>
                  <a:pt x="0" y="185"/>
                </a:lnTo>
                <a:cubicBezTo>
                  <a:pt x="0" y="243"/>
                  <a:pt x="26" y="297"/>
                  <a:pt x="71" y="331"/>
                </a:cubicBezTo>
                <a:lnTo>
                  <a:pt x="71" y="331"/>
                </a:lnTo>
                <a:cubicBezTo>
                  <a:pt x="68" y="340"/>
                  <a:pt x="70" y="351"/>
                  <a:pt x="78" y="358"/>
                </a:cubicBezTo>
                <a:lnTo>
                  <a:pt x="123" y="396"/>
                </a:lnTo>
                <a:lnTo>
                  <a:pt x="102" y="420"/>
                </a:lnTo>
                <a:lnTo>
                  <a:pt x="102" y="420"/>
                </a:lnTo>
                <a:cubicBezTo>
                  <a:pt x="98" y="424"/>
                  <a:pt x="96" y="430"/>
                  <a:pt x="96" y="436"/>
                </a:cubicBezTo>
                <a:lnTo>
                  <a:pt x="96" y="476"/>
                </a:lnTo>
                <a:lnTo>
                  <a:pt x="96" y="476"/>
                </a:lnTo>
                <a:cubicBezTo>
                  <a:pt x="96" y="483"/>
                  <a:pt x="99" y="490"/>
                  <a:pt x="105" y="494"/>
                </a:cubicBezTo>
                <a:lnTo>
                  <a:pt x="135" y="519"/>
                </a:lnTo>
                <a:lnTo>
                  <a:pt x="104" y="546"/>
                </a:lnTo>
                <a:lnTo>
                  <a:pt x="104" y="546"/>
                </a:lnTo>
                <a:cubicBezTo>
                  <a:pt x="99" y="550"/>
                  <a:pt x="96" y="557"/>
                  <a:pt x="96" y="564"/>
                </a:cubicBezTo>
                <a:lnTo>
                  <a:pt x="96" y="564"/>
                </a:lnTo>
                <a:cubicBezTo>
                  <a:pt x="96" y="571"/>
                  <a:pt x="99" y="577"/>
                  <a:pt x="104" y="582"/>
                </a:cubicBezTo>
                <a:lnTo>
                  <a:pt x="131" y="605"/>
                </a:lnTo>
                <a:lnTo>
                  <a:pt x="103" y="630"/>
                </a:lnTo>
                <a:lnTo>
                  <a:pt x="103" y="630"/>
                </a:lnTo>
                <a:cubicBezTo>
                  <a:pt x="99" y="635"/>
                  <a:pt x="96" y="641"/>
                  <a:pt x="96" y="648"/>
                </a:cubicBezTo>
                <a:lnTo>
                  <a:pt x="96" y="648"/>
                </a:lnTo>
                <a:cubicBezTo>
                  <a:pt x="96" y="654"/>
                  <a:pt x="98" y="660"/>
                  <a:pt x="103" y="665"/>
                </a:cubicBezTo>
                <a:lnTo>
                  <a:pt x="168" y="728"/>
                </a:lnTo>
                <a:lnTo>
                  <a:pt x="168" y="728"/>
                </a:lnTo>
                <a:cubicBezTo>
                  <a:pt x="173" y="733"/>
                  <a:pt x="179" y="735"/>
                  <a:pt x="185" y="735"/>
                </a:cubicBezTo>
                <a:lnTo>
                  <a:pt x="185" y="735"/>
                </a:lnTo>
                <a:lnTo>
                  <a:pt x="185" y="735"/>
                </a:lnTo>
                <a:cubicBezTo>
                  <a:pt x="191" y="735"/>
                  <a:pt x="197" y="733"/>
                  <a:pt x="202" y="728"/>
                </a:cubicBezTo>
                <a:lnTo>
                  <a:pt x="264" y="664"/>
                </a:lnTo>
                <a:lnTo>
                  <a:pt x="264" y="664"/>
                </a:lnTo>
                <a:cubicBezTo>
                  <a:pt x="268" y="660"/>
                  <a:pt x="271" y="654"/>
                  <a:pt x="271" y="648"/>
                </a:cubicBezTo>
                <a:lnTo>
                  <a:pt x="271" y="378"/>
                </a:lnTo>
                <a:lnTo>
                  <a:pt x="290" y="360"/>
                </a:lnTo>
                <a:lnTo>
                  <a:pt x="290" y="360"/>
                </a:lnTo>
                <a:cubicBezTo>
                  <a:pt x="298" y="353"/>
                  <a:pt x="300" y="342"/>
                  <a:pt x="297" y="333"/>
                </a:cubicBezTo>
                <a:lnTo>
                  <a:pt x="297" y="333"/>
                </a:lnTo>
                <a:lnTo>
                  <a:pt x="297" y="333"/>
                </a:lnTo>
                <a:cubicBezTo>
                  <a:pt x="316" y="318"/>
                  <a:pt x="333" y="299"/>
                  <a:pt x="345" y="278"/>
                </a:cubicBezTo>
                <a:lnTo>
                  <a:pt x="345" y="278"/>
                </a:lnTo>
                <a:cubicBezTo>
                  <a:pt x="362" y="250"/>
                  <a:pt x="370" y="218"/>
                  <a:pt x="370" y="185"/>
                </a:cubicBezTo>
                <a:lnTo>
                  <a:pt x="370" y="185"/>
                </a:lnTo>
                <a:cubicBezTo>
                  <a:pt x="370" y="136"/>
                  <a:pt x="351" y="89"/>
                  <a:pt x="3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72"/>
          <p:cNvSpPr>
            <a:spLocks noChangeArrowheads="1"/>
          </p:cNvSpPr>
          <p:nvPr/>
        </p:nvSpPr>
        <p:spPr bwMode="auto">
          <a:xfrm>
            <a:off x="20062480" y="6225968"/>
            <a:ext cx="116683" cy="116683"/>
          </a:xfrm>
          <a:custGeom>
            <a:avLst/>
            <a:gdLst>
              <a:gd name="T0" fmla="*/ 53 w 107"/>
              <a:gd name="T1" fmla="*/ 82 h 107"/>
              <a:gd name="T2" fmla="*/ 53 w 107"/>
              <a:gd name="T3" fmla="*/ 82 h 107"/>
              <a:gd name="T4" fmla="*/ 24 w 107"/>
              <a:gd name="T5" fmla="*/ 53 h 107"/>
              <a:gd name="T6" fmla="*/ 24 w 107"/>
              <a:gd name="T7" fmla="*/ 53 h 107"/>
              <a:gd name="T8" fmla="*/ 53 w 107"/>
              <a:gd name="T9" fmla="*/ 23 h 107"/>
              <a:gd name="T10" fmla="*/ 53 w 107"/>
              <a:gd name="T11" fmla="*/ 23 h 107"/>
              <a:gd name="T12" fmla="*/ 83 w 107"/>
              <a:gd name="T13" fmla="*/ 53 h 107"/>
              <a:gd name="T14" fmla="*/ 83 w 107"/>
              <a:gd name="T15" fmla="*/ 53 h 107"/>
              <a:gd name="T16" fmla="*/ 53 w 107"/>
              <a:gd name="T17" fmla="*/ 82 h 107"/>
              <a:gd name="T18" fmla="*/ 53 w 107"/>
              <a:gd name="T19" fmla="*/ 0 h 107"/>
              <a:gd name="T20" fmla="*/ 53 w 107"/>
              <a:gd name="T21" fmla="*/ 0 h 107"/>
              <a:gd name="T22" fmla="*/ 0 w 107"/>
              <a:gd name="T23" fmla="*/ 53 h 107"/>
              <a:gd name="T24" fmla="*/ 0 w 107"/>
              <a:gd name="T25" fmla="*/ 53 h 107"/>
              <a:gd name="T26" fmla="*/ 53 w 107"/>
              <a:gd name="T27" fmla="*/ 106 h 107"/>
              <a:gd name="T28" fmla="*/ 53 w 107"/>
              <a:gd name="T29" fmla="*/ 106 h 107"/>
              <a:gd name="T30" fmla="*/ 106 w 107"/>
              <a:gd name="T31" fmla="*/ 53 h 107"/>
              <a:gd name="T32" fmla="*/ 106 w 107"/>
              <a:gd name="T33" fmla="*/ 53 h 107"/>
              <a:gd name="T34" fmla="*/ 53 w 107"/>
              <a:gd name="T3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" h="107">
                <a:moveTo>
                  <a:pt x="53" y="82"/>
                </a:moveTo>
                <a:lnTo>
                  <a:pt x="53" y="82"/>
                </a:lnTo>
                <a:cubicBezTo>
                  <a:pt x="37" y="82"/>
                  <a:pt x="24" y="69"/>
                  <a:pt x="24" y="53"/>
                </a:cubicBezTo>
                <a:lnTo>
                  <a:pt x="24" y="53"/>
                </a:lnTo>
                <a:cubicBezTo>
                  <a:pt x="24" y="37"/>
                  <a:pt x="37" y="23"/>
                  <a:pt x="53" y="23"/>
                </a:cubicBezTo>
                <a:lnTo>
                  <a:pt x="53" y="23"/>
                </a:lnTo>
                <a:cubicBezTo>
                  <a:pt x="69" y="23"/>
                  <a:pt x="83" y="37"/>
                  <a:pt x="83" y="53"/>
                </a:cubicBezTo>
                <a:lnTo>
                  <a:pt x="83" y="53"/>
                </a:lnTo>
                <a:cubicBezTo>
                  <a:pt x="83" y="69"/>
                  <a:pt x="69" y="82"/>
                  <a:pt x="53" y="82"/>
                </a:cubicBezTo>
                <a:close/>
                <a:moveTo>
                  <a:pt x="53" y="0"/>
                </a:moveTo>
                <a:lnTo>
                  <a:pt x="53" y="0"/>
                </a:lnTo>
                <a:cubicBezTo>
                  <a:pt x="24" y="0"/>
                  <a:pt x="0" y="23"/>
                  <a:pt x="0" y="53"/>
                </a:cubicBezTo>
                <a:lnTo>
                  <a:pt x="0" y="53"/>
                </a:lnTo>
                <a:cubicBezTo>
                  <a:pt x="0" y="82"/>
                  <a:pt x="24" y="106"/>
                  <a:pt x="53" y="106"/>
                </a:cubicBezTo>
                <a:lnTo>
                  <a:pt x="53" y="106"/>
                </a:lnTo>
                <a:cubicBezTo>
                  <a:pt x="83" y="106"/>
                  <a:pt x="106" y="82"/>
                  <a:pt x="106" y="53"/>
                </a:cubicBezTo>
                <a:lnTo>
                  <a:pt x="106" y="53"/>
                </a:lnTo>
                <a:cubicBezTo>
                  <a:pt x="106" y="23"/>
                  <a:pt x="83" y="0"/>
                  <a:pt x="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73"/>
          <p:cNvSpPr>
            <a:spLocks noChangeArrowheads="1"/>
          </p:cNvSpPr>
          <p:nvPr/>
        </p:nvSpPr>
        <p:spPr bwMode="auto">
          <a:xfrm>
            <a:off x="4135283" y="7353902"/>
            <a:ext cx="695236" cy="281983"/>
          </a:xfrm>
          <a:custGeom>
            <a:avLst/>
            <a:gdLst>
              <a:gd name="T0" fmla="*/ 612 w 632"/>
              <a:gd name="T1" fmla="*/ 88 h 254"/>
              <a:gd name="T2" fmla="*/ 612 w 632"/>
              <a:gd name="T3" fmla="*/ 88 h 254"/>
              <a:gd name="T4" fmla="*/ 579 w 632"/>
              <a:gd name="T5" fmla="*/ 102 h 254"/>
              <a:gd name="T6" fmla="*/ 555 w 632"/>
              <a:gd name="T7" fmla="*/ 160 h 254"/>
              <a:gd name="T8" fmla="*/ 555 w 632"/>
              <a:gd name="T9" fmla="*/ 160 h 254"/>
              <a:gd name="T10" fmla="*/ 291 w 632"/>
              <a:gd name="T11" fmla="*/ 0 h 254"/>
              <a:gd name="T12" fmla="*/ 291 w 632"/>
              <a:gd name="T13" fmla="*/ 0 h 254"/>
              <a:gd name="T14" fmla="*/ 3 w 632"/>
              <a:gd name="T15" fmla="*/ 222 h 254"/>
              <a:gd name="T16" fmla="*/ 3 w 632"/>
              <a:gd name="T17" fmla="*/ 222 h 254"/>
              <a:gd name="T18" fmla="*/ 22 w 632"/>
              <a:gd name="T19" fmla="*/ 253 h 254"/>
              <a:gd name="T20" fmla="*/ 22 w 632"/>
              <a:gd name="T21" fmla="*/ 253 h 254"/>
              <a:gd name="T22" fmla="*/ 28 w 632"/>
              <a:gd name="T23" fmla="*/ 253 h 254"/>
              <a:gd name="T24" fmla="*/ 28 w 632"/>
              <a:gd name="T25" fmla="*/ 253 h 254"/>
              <a:gd name="T26" fmla="*/ 52 w 632"/>
              <a:gd name="T27" fmla="*/ 235 h 254"/>
              <a:gd name="T28" fmla="*/ 52 w 632"/>
              <a:gd name="T29" fmla="*/ 235 h 254"/>
              <a:gd name="T30" fmla="*/ 291 w 632"/>
              <a:gd name="T31" fmla="*/ 50 h 254"/>
              <a:gd name="T32" fmla="*/ 291 w 632"/>
              <a:gd name="T33" fmla="*/ 50 h 254"/>
              <a:gd name="T34" fmla="*/ 510 w 632"/>
              <a:gd name="T35" fmla="*/ 183 h 254"/>
              <a:gd name="T36" fmla="*/ 447 w 632"/>
              <a:gd name="T37" fmla="*/ 156 h 254"/>
              <a:gd name="T38" fmla="*/ 447 w 632"/>
              <a:gd name="T39" fmla="*/ 156 h 254"/>
              <a:gd name="T40" fmla="*/ 414 w 632"/>
              <a:gd name="T41" fmla="*/ 170 h 254"/>
              <a:gd name="T42" fmla="*/ 414 w 632"/>
              <a:gd name="T43" fmla="*/ 170 h 254"/>
              <a:gd name="T44" fmla="*/ 428 w 632"/>
              <a:gd name="T45" fmla="*/ 203 h 254"/>
              <a:gd name="T46" fmla="*/ 545 w 632"/>
              <a:gd name="T47" fmla="*/ 251 h 254"/>
              <a:gd name="T48" fmla="*/ 545 w 632"/>
              <a:gd name="T49" fmla="*/ 251 h 254"/>
              <a:gd name="T50" fmla="*/ 554 w 632"/>
              <a:gd name="T51" fmla="*/ 253 h 254"/>
              <a:gd name="T52" fmla="*/ 554 w 632"/>
              <a:gd name="T53" fmla="*/ 253 h 254"/>
              <a:gd name="T54" fmla="*/ 577 w 632"/>
              <a:gd name="T55" fmla="*/ 238 h 254"/>
              <a:gd name="T56" fmla="*/ 626 w 632"/>
              <a:gd name="T57" fmla="*/ 121 h 254"/>
              <a:gd name="T58" fmla="*/ 626 w 632"/>
              <a:gd name="T59" fmla="*/ 121 h 254"/>
              <a:gd name="T60" fmla="*/ 612 w 632"/>
              <a:gd name="T61" fmla="*/ 8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2" h="254">
                <a:moveTo>
                  <a:pt x="612" y="88"/>
                </a:moveTo>
                <a:lnTo>
                  <a:pt x="612" y="88"/>
                </a:lnTo>
                <a:cubicBezTo>
                  <a:pt x="599" y="83"/>
                  <a:pt x="585" y="89"/>
                  <a:pt x="579" y="102"/>
                </a:cubicBezTo>
                <a:lnTo>
                  <a:pt x="555" y="160"/>
                </a:lnTo>
                <a:lnTo>
                  <a:pt x="555" y="160"/>
                </a:lnTo>
                <a:cubicBezTo>
                  <a:pt x="505" y="63"/>
                  <a:pt x="404" y="0"/>
                  <a:pt x="291" y="0"/>
                </a:cubicBezTo>
                <a:lnTo>
                  <a:pt x="291" y="0"/>
                </a:lnTo>
                <a:cubicBezTo>
                  <a:pt x="155" y="0"/>
                  <a:pt x="37" y="91"/>
                  <a:pt x="3" y="222"/>
                </a:cubicBezTo>
                <a:lnTo>
                  <a:pt x="3" y="222"/>
                </a:lnTo>
                <a:cubicBezTo>
                  <a:pt x="0" y="235"/>
                  <a:pt x="8" y="249"/>
                  <a:pt x="22" y="253"/>
                </a:cubicBezTo>
                <a:lnTo>
                  <a:pt x="22" y="253"/>
                </a:lnTo>
                <a:cubicBezTo>
                  <a:pt x="23" y="253"/>
                  <a:pt x="26" y="253"/>
                  <a:pt x="28" y="253"/>
                </a:cubicBezTo>
                <a:lnTo>
                  <a:pt x="28" y="253"/>
                </a:lnTo>
                <a:cubicBezTo>
                  <a:pt x="39" y="253"/>
                  <a:pt x="49" y="246"/>
                  <a:pt x="52" y="235"/>
                </a:cubicBezTo>
                <a:lnTo>
                  <a:pt x="52" y="235"/>
                </a:lnTo>
                <a:cubicBezTo>
                  <a:pt x="80" y="126"/>
                  <a:pt x="178" y="50"/>
                  <a:pt x="291" y="50"/>
                </a:cubicBezTo>
                <a:lnTo>
                  <a:pt x="291" y="50"/>
                </a:lnTo>
                <a:cubicBezTo>
                  <a:pt x="384" y="50"/>
                  <a:pt x="468" y="102"/>
                  <a:pt x="510" y="183"/>
                </a:cubicBezTo>
                <a:lnTo>
                  <a:pt x="447" y="156"/>
                </a:lnTo>
                <a:lnTo>
                  <a:pt x="447" y="156"/>
                </a:lnTo>
                <a:cubicBezTo>
                  <a:pt x="434" y="151"/>
                  <a:pt x="420" y="157"/>
                  <a:pt x="414" y="170"/>
                </a:cubicBezTo>
                <a:lnTo>
                  <a:pt x="414" y="170"/>
                </a:lnTo>
                <a:cubicBezTo>
                  <a:pt x="409" y="183"/>
                  <a:pt x="415" y="198"/>
                  <a:pt x="428" y="203"/>
                </a:cubicBezTo>
                <a:lnTo>
                  <a:pt x="545" y="251"/>
                </a:lnTo>
                <a:lnTo>
                  <a:pt x="545" y="251"/>
                </a:lnTo>
                <a:cubicBezTo>
                  <a:pt x="547" y="253"/>
                  <a:pt x="551" y="253"/>
                  <a:pt x="554" y="253"/>
                </a:cubicBezTo>
                <a:lnTo>
                  <a:pt x="554" y="253"/>
                </a:lnTo>
                <a:cubicBezTo>
                  <a:pt x="564" y="253"/>
                  <a:pt x="573" y="248"/>
                  <a:pt x="577" y="238"/>
                </a:cubicBezTo>
                <a:lnTo>
                  <a:pt x="626" y="121"/>
                </a:lnTo>
                <a:lnTo>
                  <a:pt x="626" y="121"/>
                </a:lnTo>
                <a:cubicBezTo>
                  <a:pt x="631" y="108"/>
                  <a:pt x="625" y="93"/>
                  <a:pt x="612" y="8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4"/>
          <p:cNvSpPr>
            <a:spLocks noChangeArrowheads="1"/>
          </p:cNvSpPr>
          <p:nvPr/>
        </p:nvSpPr>
        <p:spPr bwMode="auto">
          <a:xfrm>
            <a:off x="4091528" y="7723397"/>
            <a:ext cx="685510" cy="286847"/>
          </a:xfrm>
          <a:custGeom>
            <a:avLst/>
            <a:gdLst>
              <a:gd name="T0" fmla="*/ 599 w 622"/>
              <a:gd name="T1" fmla="*/ 3 h 258"/>
              <a:gd name="T2" fmla="*/ 569 w 622"/>
              <a:gd name="T3" fmla="*/ 22 h 258"/>
              <a:gd name="T4" fmla="*/ 330 w 622"/>
              <a:gd name="T5" fmla="*/ 206 h 258"/>
              <a:gd name="T6" fmla="*/ 180 w 622"/>
              <a:gd name="T7" fmla="*/ 90 h 258"/>
              <a:gd name="T8" fmla="*/ 187 w 622"/>
              <a:gd name="T9" fmla="*/ 91 h 258"/>
              <a:gd name="T10" fmla="*/ 211 w 622"/>
              <a:gd name="T11" fmla="*/ 73 h 258"/>
              <a:gd name="T12" fmla="*/ 194 w 622"/>
              <a:gd name="T13" fmla="*/ 41 h 258"/>
              <a:gd name="T14" fmla="*/ 74 w 622"/>
              <a:gd name="T15" fmla="*/ 3 h 258"/>
              <a:gd name="T16" fmla="*/ 73 w 622"/>
              <a:gd name="T17" fmla="*/ 3 h 258"/>
              <a:gd name="T18" fmla="*/ 72 w 622"/>
              <a:gd name="T19" fmla="*/ 3 h 258"/>
              <a:gd name="T20" fmla="*/ 71 w 622"/>
              <a:gd name="T21" fmla="*/ 3 h 258"/>
              <a:gd name="T22" fmla="*/ 70 w 622"/>
              <a:gd name="T23" fmla="*/ 3 h 258"/>
              <a:gd name="T24" fmla="*/ 68 w 622"/>
              <a:gd name="T25" fmla="*/ 3 h 258"/>
              <a:gd name="T26" fmla="*/ 67 w 622"/>
              <a:gd name="T27" fmla="*/ 3 h 258"/>
              <a:gd name="T28" fmla="*/ 67 w 622"/>
              <a:gd name="T29" fmla="*/ 2 h 258"/>
              <a:gd name="T30" fmla="*/ 66 w 622"/>
              <a:gd name="T31" fmla="*/ 3 h 258"/>
              <a:gd name="T32" fmla="*/ 65 w 622"/>
              <a:gd name="T33" fmla="*/ 3 h 258"/>
              <a:gd name="T34" fmla="*/ 63 w 622"/>
              <a:gd name="T35" fmla="*/ 3 h 258"/>
              <a:gd name="T36" fmla="*/ 62 w 622"/>
              <a:gd name="T37" fmla="*/ 3 h 258"/>
              <a:gd name="T38" fmla="*/ 62 w 622"/>
              <a:gd name="T39" fmla="*/ 3 h 258"/>
              <a:gd name="T40" fmla="*/ 61 w 622"/>
              <a:gd name="T41" fmla="*/ 3 h 258"/>
              <a:gd name="T42" fmla="*/ 59 w 622"/>
              <a:gd name="T43" fmla="*/ 3 h 258"/>
              <a:gd name="T44" fmla="*/ 59 w 622"/>
              <a:gd name="T45" fmla="*/ 3 h 258"/>
              <a:gd name="T46" fmla="*/ 42 w 622"/>
              <a:gd name="T47" fmla="*/ 22 h 258"/>
              <a:gd name="T48" fmla="*/ 5 w 622"/>
              <a:gd name="T49" fmla="*/ 140 h 258"/>
              <a:gd name="T50" fmla="*/ 21 w 622"/>
              <a:gd name="T51" fmla="*/ 172 h 258"/>
              <a:gd name="T52" fmla="*/ 29 w 622"/>
              <a:gd name="T53" fmla="*/ 173 h 258"/>
              <a:gd name="T54" fmla="*/ 69 w 622"/>
              <a:gd name="T55" fmla="*/ 102 h 258"/>
              <a:gd name="T56" fmla="*/ 146 w 622"/>
              <a:gd name="T57" fmla="*/ 194 h 258"/>
              <a:gd name="T58" fmla="*/ 330 w 622"/>
              <a:gd name="T59" fmla="*/ 257 h 258"/>
              <a:gd name="T60" fmla="*/ 618 w 622"/>
              <a:gd name="T61" fmla="*/ 34 h 258"/>
              <a:gd name="T62" fmla="*/ 599 w 622"/>
              <a:gd name="T63" fmla="*/ 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22" h="258">
                <a:moveTo>
                  <a:pt x="599" y="3"/>
                </a:moveTo>
                <a:lnTo>
                  <a:pt x="599" y="3"/>
                </a:lnTo>
                <a:cubicBezTo>
                  <a:pt x="586" y="0"/>
                  <a:pt x="572" y="8"/>
                  <a:pt x="569" y="22"/>
                </a:cubicBezTo>
                <a:lnTo>
                  <a:pt x="569" y="22"/>
                </a:lnTo>
                <a:cubicBezTo>
                  <a:pt x="540" y="131"/>
                  <a:pt x="442" y="206"/>
                  <a:pt x="330" y="206"/>
                </a:cubicBezTo>
                <a:lnTo>
                  <a:pt x="330" y="206"/>
                </a:lnTo>
                <a:cubicBezTo>
                  <a:pt x="234" y="206"/>
                  <a:pt x="148" y="151"/>
                  <a:pt x="108" y="67"/>
                </a:cubicBezTo>
                <a:lnTo>
                  <a:pt x="180" y="90"/>
                </a:lnTo>
                <a:lnTo>
                  <a:pt x="180" y="90"/>
                </a:lnTo>
                <a:cubicBezTo>
                  <a:pt x="182" y="90"/>
                  <a:pt x="185" y="91"/>
                  <a:pt x="187" y="91"/>
                </a:cubicBezTo>
                <a:lnTo>
                  <a:pt x="187" y="91"/>
                </a:lnTo>
                <a:cubicBezTo>
                  <a:pt x="198" y="91"/>
                  <a:pt x="208" y="84"/>
                  <a:pt x="211" y="73"/>
                </a:cubicBezTo>
                <a:lnTo>
                  <a:pt x="211" y="73"/>
                </a:lnTo>
                <a:cubicBezTo>
                  <a:pt x="215" y="60"/>
                  <a:pt x="208" y="45"/>
                  <a:pt x="194" y="41"/>
                </a:cubicBezTo>
                <a:lnTo>
                  <a:pt x="74" y="3"/>
                </a:lnTo>
                <a:lnTo>
                  <a:pt x="74" y="3"/>
                </a:lnTo>
                <a:lnTo>
                  <a:pt x="74" y="3"/>
                </a:lnTo>
                <a:lnTo>
                  <a:pt x="73" y="3"/>
                </a:lnTo>
                <a:lnTo>
                  <a:pt x="73" y="3"/>
                </a:lnTo>
                <a:cubicBezTo>
                  <a:pt x="73" y="3"/>
                  <a:pt x="73" y="3"/>
                  <a:pt x="72" y="3"/>
                </a:cubicBezTo>
                <a:lnTo>
                  <a:pt x="72" y="3"/>
                </a:lnTo>
                <a:cubicBezTo>
                  <a:pt x="72" y="3"/>
                  <a:pt x="72" y="3"/>
                  <a:pt x="71" y="3"/>
                </a:cubicBezTo>
                <a:lnTo>
                  <a:pt x="71" y="3"/>
                </a:lnTo>
                <a:cubicBezTo>
                  <a:pt x="70" y="3"/>
                  <a:pt x="70" y="3"/>
                  <a:pt x="70" y="3"/>
                </a:cubicBezTo>
                <a:lnTo>
                  <a:pt x="70" y="3"/>
                </a:lnTo>
                <a:cubicBezTo>
                  <a:pt x="69" y="3"/>
                  <a:pt x="69" y="3"/>
                  <a:pt x="68" y="3"/>
                </a:cubicBezTo>
                <a:lnTo>
                  <a:pt x="68" y="3"/>
                </a:lnTo>
                <a:cubicBezTo>
                  <a:pt x="68" y="3"/>
                  <a:pt x="68" y="3"/>
                  <a:pt x="67" y="3"/>
                </a:cubicBezTo>
                <a:lnTo>
                  <a:pt x="67" y="3"/>
                </a:lnTo>
                <a:cubicBezTo>
                  <a:pt x="67" y="2"/>
                  <a:pt x="67" y="2"/>
                  <a:pt x="67" y="2"/>
                </a:cubicBezTo>
                <a:lnTo>
                  <a:pt x="67" y="2"/>
                </a:lnTo>
                <a:cubicBezTo>
                  <a:pt x="67" y="2"/>
                  <a:pt x="66" y="2"/>
                  <a:pt x="66" y="3"/>
                </a:cubicBezTo>
                <a:lnTo>
                  <a:pt x="66" y="3"/>
                </a:lnTo>
                <a:cubicBezTo>
                  <a:pt x="65" y="3"/>
                  <a:pt x="65" y="3"/>
                  <a:pt x="65" y="3"/>
                </a:cubicBezTo>
                <a:lnTo>
                  <a:pt x="65" y="3"/>
                </a:lnTo>
                <a:cubicBezTo>
                  <a:pt x="64" y="3"/>
                  <a:pt x="64" y="3"/>
                  <a:pt x="63" y="3"/>
                </a:cubicBezTo>
                <a:lnTo>
                  <a:pt x="63" y="3"/>
                </a:lnTo>
                <a:lnTo>
                  <a:pt x="62" y="3"/>
                </a:lnTo>
                <a:lnTo>
                  <a:pt x="62" y="3"/>
                </a:lnTo>
                <a:lnTo>
                  <a:pt x="62" y="3"/>
                </a:lnTo>
                <a:lnTo>
                  <a:pt x="62" y="3"/>
                </a:lnTo>
                <a:cubicBezTo>
                  <a:pt x="61" y="3"/>
                  <a:pt x="61" y="3"/>
                  <a:pt x="61" y="3"/>
                </a:cubicBezTo>
                <a:lnTo>
                  <a:pt x="61" y="3"/>
                </a:lnTo>
                <a:cubicBezTo>
                  <a:pt x="60" y="3"/>
                  <a:pt x="60" y="3"/>
                  <a:pt x="59" y="3"/>
                </a:cubicBezTo>
                <a:lnTo>
                  <a:pt x="59" y="3"/>
                </a:lnTo>
                <a:lnTo>
                  <a:pt x="59" y="3"/>
                </a:lnTo>
                <a:lnTo>
                  <a:pt x="59" y="3"/>
                </a:lnTo>
                <a:cubicBezTo>
                  <a:pt x="50" y="6"/>
                  <a:pt x="44" y="13"/>
                  <a:pt x="42" y="22"/>
                </a:cubicBezTo>
                <a:lnTo>
                  <a:pt x="5" y="140"/>
                </a:lnTo>
                <a:lnTo>
                  <a:pt x="5" y="140"/>
                </a:lnTo>
                <a:cubicBezTo>
                  <a:pt x="0" y="154"/>
                  <a:pt x="8" y="168"/>
                  <a:pt x="21" y="172"/>
                </a:cubicBezTo>
                <a:lnTo>
                  <a:pt x="21" y="172"/>
                </a:lnTo>
                <a:cubicBezTo>
                  <a:pt x="24" y="173"/>
                  <a:pt x="26" y="173"/>
                  <a:pt x="29" y="173"/>
                </a:cubicBezTo>
                <a:lnTo>
                  <a:pt x="29" y="173"/>
                </a:lnTo>
                <a:cubicBezTo>
                  <a:pt x="39" y="173"/>
                  <a:pt x="50" y="166"/>
                  <a:pt x="52" y="155"/>
                </a:cubicBezTo>
                <a:lnTo>
                  <a:pt x="69" y="102"/>
                </a:lnTo>
                <a:lnTo>
                  <a:pt x="69" y="102"/>
                </a:lnTo>
                <a:cubicBezTo>
                  <a:pt x="89" y="138"/>
                  <a:pt x="115" y="168"/>
                  <a:pt x="146" y="194"/>
                </a:cubicBezTo>
                <a:lnTo>
                  <a:pt x="146" y="194"/>
                </a:lnTo>
                <a:cubicBezTo>
                  <a:pt x="199" y="235"/>
                  <a:pt x="262" y="257"/>
                  <a:pt x="330" y="257"/>
                </a:cubicBezTo>
                <a:lnTo>
                  <a:pt x="330" y="257"/>
                </a:lnTo>
                <a:cubicBezTo>
                  <a:pt x="465" y="257"/>
                  <a:pt x="584" y="165"/>
                  <a:pt x="618" y="34"/>
                </a:cubicBezTo>
                <a:lnTo>
                  <a:pt x="618" y="34"/>
                </a:lnTo>
                <a:cubicBezTo>
                  <a:pt x="621" y="21"/>
                  <a:pt x="613" y="7"/>
                  <a:pt x="599" y="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CuadroTexto 523"/>
          <p:cNvSpPr txBox="1"/>
          <p:nvPr/>
        </p:nvSpPr>
        <p:spPr>
          <a:xfrm>
            <a:off x="7261839" y="134800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032436" y="286835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3135543" y="8402107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7" name="Rectángulo 526"/>
          <p:cNvSpPr/>
          <p:nvPr/>
        </p:nvSpPr>
        <p:spPr>
          <a:xfrm>
            <a:off x="2790743" y="9048438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8393588" y="7113208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9" name="Rectángulo 528"/>
          <p:cNvSpPr/>
          <p:nvPr/>
        </p:nvSpPr>
        <p:spPr>
          <a:xfrm>
            <a:off x="8050884" y="7723397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13557254" y="8345989"/>
            <a:ext cx="24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1" name="Rectángulo 530"/>
          <p:cNvSpPr/>
          <p:nvPr/>
        </p:nvSpPr>
        <p:spPr>
          <a:xfrm>
            <a:off x="13314757" y="8992320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8873893" y="7174574"/>
            <a:ext cx="2482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3" name="Rectángulo 532"/>
          <p:cNvSpPr/>
          <p:nvPr/>
        </p:nvSpPr>
        <p:spPr>
          <a:xfrm>
            <a:off x="18579761" y="7818203"/>
            <a:ext cx="3067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24057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2742068" y="7821520"/>
            <a:ext cx="4220131" cy="5088680"/>
          </a:xfrm>
          <a:custGeom>
            <a:avLst/>
            <a:gdLst>
              <a:gd name="T0" fmla="*/ 2172 w 3642"/>
              <a:gd name="T1" fmla="*/ 4391 h 4392"/>
              <a:gd name="T2" fmla="*/ 1469 w 3642"/>
              <a:gd name="T3" fmla="*/ 4391 h 4392"/>
              <a:gd name="T4" fmla="*/ 1469 w 3642"/>
              <a:gd name="T5" fmla="*/ 4391 h 4392"/>
              <a:gd name="T6" fmla="*/ 0 w 3642"/>
              <a:gd name="T7" fmla="*/ 2921 h 4392"/>
              <a:gd name="T8" fmla="*/ 0 w 3642"/>
              <a:gd name="T9" fmla="*/ 0 h 4392"/>
              <a:gd name="T10" fmla="*/ 3641 w 3642"/>
              <a:gd name="T11" fmla="*/ 0 h 4392"/>
              <a:gd name="T12" fmla="*/ 3641 w 3642"/>
              <a:gd name="T13" fmla="*/ 2921 h 4392"/>
              <a:gd name="T14" fmla="*/ 3641 w 3642"/>
              <a:gd name="T15" fmla="*/ 2921 h 4392"/>
              <a:gd name="T16" fmla="*/ 2172 w 3642"/>
              <a:gd name="T17" fmla="*/ 4391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2" h="4392">
                <a:moveTo>
                  <a:pt x="2172" y="4391"/>
                </a:moveTo>
                <a:lnTo>
                  <a:pt x="1469" y="4391"/>
                </a:lnTo>
                <a:lnTo>
                  <a:pt x="1469" y="4391"/>
                </a:lnTo>
                <a:cubicBezTo>
                  <a:pt x="658" y="4391"/>
                  <a:pt x="0" y="3733"/>
                  <a:pt x="0" y="2921"/>
                </a:cubicBezTo>
                <a:lnTo>
                  <a:pt x="0" y="0"/>
                </a:lnTo>
                <a:lnTo>
                  <a:pt x="3641" y="0"/>
                </a:lnTo>
                <a:lnTo>
                  <a:pt x="3641" y="2921"/>
                </a:lnTo>
                <a:lnTo>
                  <a:pt x="3641" y="2921"/>
                </a:lnTo>
                <a:cubicBezTo>
                  <a:pt x="3641" y="3733"/>
                  <a:pt x="2983" y="4391"/>
                  <a:pt x="2172" y="43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2711414" y="5251635"/>
            <a:ext cx="4281440" cy="3356688"/>
          </a:xfrm>
          <a:custGeom>
            <a:avLst/>
            <a:gdLst>
              <a:gd name="T0" fmla="*/ 1847 w 3694"/>
              <a:gd name="T1" fmla="*/ 2898 h 2899"/>
              <a:gd name="T2" fmla="*/ 1847 w 3694"/>
              <a:gd name="T3" fmla="*/ 2898 h 2899"/>
              <a:gd name="T4" fmla="*/ 1174 w 3694"/>
              <a:gd name="T5" fmla="*/ 2250 h 2899"/>
              <a:gd name="T6" fmla="*/ 0 w 3694"/>
              <a:gd name="T7" fmla="*/ 2250 h 2899"/>
              <a:gd name="T8" fmla="*/ 0 w 3694"/>
              <a:gd name="T9" fmla="*/ 1495 h 2899"/>
              <a:gd name="T10" fmla="*/ 0 w 3694"/>
              <a:gd name="T11" fmla="*/ 1495 h 2899"/>
              <a:gd name="T12" fmla="*/ 1495 w 3694"/>
              <a:gd name="T13" fmla="*/ 0 h 2899"/>
              <a:gd name="T14" fmla="*/ 2198 w 3694"/>
              <a:gd name="T15" fmla="*/ 0 h 2899"/>
              <a:gd name="T16" fmla="*/ 2198 w 3694"/>
              <a:gd name="T17" fmla="*/ 0 h 2899"/>
              <a:gd name="T18" fmla="*/ 3693 w 3694"/>
              <a:gd name="T19" fmla="*/ 1495 h 2899"/>
              <a:gd name="T20" fmla="*/ 3693 w 3694"/>
              <a:gd name="T21" fmla="*/ 2250 h 2899"/>
              <a:gd name="T22" fmla="*/ 2519 w 3694"/>
              <a:gd name="T23" fmla="*/ 2250 h 2899"/>
              <a:gd name="T24" fmla="*/ 2519 w 3694"/>
              <a:gd name="T25" fmla="*/ 2250 h 2899"/>
              <a:gd name="T26" fmla="*/ 1847 w 3694"/>
              <a:gd name="T27" fmla="*/ 2898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899">
                <a:moveTo>
                  <a:pt x="1847" y="2898"/>
                </a:moveTo>
                <a:lnTo>
                  <a:pt x="1847" y="2898"/>
                </a:lnTo>
                <a:cubicBezTo>
                  <a:pt x="1484" y="2898"/>
                  <a:pt x="1187" y="2609"/>
                  <a:pt x="1174" y="2250"/>
                </a:cubicBezTo>
                <a:lnTo>
                  <a:pt x="0" y="2250"/>
                </a:lnTo>
                <a:lnTo>
                  <a:pt x="0" y="1495"/>
                </a:lnTo>
                <a:lnTo>
                  <a:pt x="0" y="1495"/>
                </a:lnTo>
                <a:cubicBezTo>
                  <a:pt x="0" y="671"/>
                  <a:pt x="671" y="0"/>
                  <a:pt x="1495" y="0"/>
                </a:cubicBezTo>
                <a:lnTo>
                  <a:pt x="2198" y="0"/>
                </a:lnTo>
                <a:lnTo>
                  <a:pt x="2198" y="0"/>
                </a:lnTo>
                <a:cubicBezTo>
                  <a:pt x="3022" y="0"/>
                  <a:pt x="3693" y="671"/>
                  <a:pt x="3693" y="1495"/>
                </a:cubicBezTo>
                <a:lnTo>
                  <a:pt x="3693" y="2250"/>
                </a:lnTo>
                <a:lnTo>
                  <a:pt x="2519" y="2250"/>
                </a:lnTo>
                <a:lnTo>
                  <a:pt x="2519" y="2250"/>
                </a:lnTo>
                <a:cubicBezTo>
                  <a:pt x="2506" y="2609"/>
                  <a:pt x="2209" y="2898"/>
                  <a:pt x="1847" y="2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3"/>
          <p:cNvSpPr>
            <a:spLocks noChangeArrowheads="1"/>
          </p:cNvSpPr>
          <p:nvPr/>
        </p:nvSpPr>
        <p:spPr bwMode="auto">
          <a:xfrm>
            <a:off x="7636602" y="5282290"/>
            <a:ext cx="4220131" cy="5088680"/>
          </a:xfrm>
          <a:custGeom>
            <a:avLst/>
            <a:gdLst>
              <a:gd name="T0" fmla="*/ 2173 w 3644"/>
              <a:gd name="T1" fmla="*/ 0 h 4391"/>
              <a:gd name="T2" fmla="*/ 1470 w 3644"/>
              <a:gd name="T3" fmla="*/ 0 h 4391"/>
              <a:gd name="T4" fmla="*/ 1470 w 3644"/>
              <a:gd name="T5" fmla="*/ 0 h 4391"/>
              <a:gd name="T6" fmla="*/ 0 w 3644"/>
              <a:gd name="T7" fmla="*/ 1469 h 4391"/>
              <a:gd name="T8" fmla="*/ 0 w 3644"/>
              <a:gd name="T9" fmla="*/ 4390 h 4391"/>
              <a:gd name="T10" fmla="*/ 3643 w 3644"/>
              <a:gd name="T11" fmla="*/ 4390 h 4391"/>
              <a:gd name="T12" fmla="*/ 3643 w 3644"/>
              <a:gd name="T13" fmla="*/ 1469 h 4391"/>
              <a:gd name="T14" fmla="*/ 3643 w 3644"/>
              <a:gd name="T15" fmla="*/ 1469 h 4391"/>
              <a:gd name="T16" fmla="*/ 2173 w 3644"/>
              <a:gd name="T17" fmla="*/ 0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4" h="4391">
                <a:moveTo>
                  <a:pt x="2173" y="0"/>
                </a:moveTo>
                <a:lnTo>
                  <a:pt x="1470" y="0"/>
                </a:lnTo>
                <a:lnTo>
                  <a:pt x="1470" y="0"/>
                </a:lnTo>
                <a:cubicBezTo>
                  <a:pt x="658" y="0"/>
                  <a:pt x="0" y="658"/>
                  <a:pt x="0" y="1469"/>
                </a:cubicBezTo>
                <a:lnTo>
                  <a:pt x="0" y="4390"/>
                </a:lnTo>
                <a:lnTo>
                  <a:pt x="3643" y="4390"/>
                </a:lnTo>
                <a:lnTo>
                  <a:pt x="3643" y="1469"/>
                </a:lnTo>
                <a:lnTo>
                  <a:pt x="3643" y="1469"/>
                </a:lnTo>
                <a:cubicBezTo>
                  <a:pt x="3643" y="658"/>
                  <a:pt x="2985" y="0"/>
                  <a:pt x="21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4"/>
          <p:cNvSpPr>
            <a:spLocks noChangeArrowheads="1"/>
          </p:cNvSpPr>
          <p:nvPr/>
        </p:nvSpPr>
        <p:spPr bwMode="auto">
          <a:xfrm>
            <a:off x="7605948" y="9579056"/>
            <a:ext cx="4281440" cy="3361799"/>
          </a:xfrm>
          <a:custGeom>
            <a:avLst/>
            <a:gdLst>
              <a:gd name="T0" fmla="*/ 1495 w 3694"/>
              <a:gd name="T1" fmla="*/ 2899 h 2900"/>
              <a:gd name="T2" fmla="*/ 1495 w 3694"/>
              <a:gd name="T3" fmla="*/ 2899 h 2900"/>
              <a:gd name="T4" fmla="*/ 0 w 3694"/>
              <a:gd name="T5" fmla="*/ 1403 h 2900"/>
              <a:gd name="T6" fmla="*/ 0 w 3694"/>
              <a:gd name="T7" fmla="*/ 648 h 2900"/>
              <a:gd name="T8" fmla="*/ 1173 w 3694"/>
              <a:gd name="T9" fmla="*/ 648 h 2900"/>
              <a:gd name="T10" fmla="*/ 1173 w 3694"/>
              <a:gd name="T11" fmla="*/ 648 h 2900"/>
              <a:gd name="T12" fmla="*/ 1847 w 3694"/>
              <a:gd name="T13" fmla="*/ 0 h 2900"/>
              <a:gd name="T14" fmla="*/ 1847 w 3694"/>
              <a:gd name="T15" fmla="*/ 0 h 2900"/>
              <a:gd name="T16" fmla="*/ 2520 w 3694"/>
              <a:gd name="T17" fmla="*/ 648 h 2900"/>
              <a:gd name="T18" fmla="*/ 3693 w 3694"/>
              <a:gd name="T19" fmla="*/ 648 h 2900"/>
              <a:gd name="T20" fmla="*/ 3693 w 3694"/>
              <a:gd name="T21" fmla="*/ 1403 h 2900"/>
              <a:gd name="T22" fmla="*/ 3693 w 3694"/>
              <a:gd name="T23" fmla="*/ 1403 h 2900"/>
              <a:gd name="T24" fmla="*/ 2198 w 3694"/>
              <a:gd name="T25" fmla="*/ 2899 h 2900"/>
              <a:gd name="T26" fmla="*/ 1495 w 3694"/>
              <a:gd name="T27" fmla="*/ 2899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900">
                <a:moveTo>
                  <a:pt x="1495" y="2899"/>
                </a:moveTo>
                <a:lnTo>
                  <a:pt x="1495" y="2899"/>
                </a:lnTo>
                <a:cubicBezTo>
                  <a:pt x="671" y="2899"/>
                  <a:pt x="0" y="2228"/>
                  <a:pt x="0" y="1403"/>
                </a:cubicBezTo>
                <a:lnTo>
                  <a:pt x="0" y="648"/>
                </a:lnTo>
                <a:lnTo>
                  <a:pt x="1173" y="648"/>
                </a:lnTo>
                <a:lnTo>
                  <a:pt x="1173" y="648"/>
                </a:lnTo>
                <a:cubicBezTo>
                  <a:pt x="1187" y="289"/>
                  <a:pt x="1484" y="0"/>
                  <a:pt x="1847" y="0"/>
                </a:cubicBezTo>
                <a:lnTo>
                  <a:pt x="1847" y="0"/>
                </a:lnTo>
                <a:cubicBezTo>
                  <a:pt x="2209" y="0"/>
                  <a:pt x="2507" y="289"/>
                  <a:pt x="2520" y="648"/>
                </a:cubicBezTo>
                <a:lnTo>
                  <a:pt x="3693" y="648"/>
                </a:lnTo>
                <a:lnTo>
                  <a:pt x="3693" y="1403"/>
                </a:lnTo>
                <a:lnTo>
                  <a:pt x="3693" y="1403"/>
                </a:lnTo>
                <a:cubicBezTo>
                  <a:pt x="3693" y="2228"/>
                  <a:pt x="3023" y="2899"/>
                  <a:pt x="2198" y="2899"/>
                </a:cubicBezTo>
                <a:lnTo>
                  <a:pt x="1495" y="28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6"/>
          <p:cNvSpPr>
            <a:spLocks noChangeArrowheads="1"/>
          </p:cNvSpPr>
          <p:nvPr/>
        </p:nvSpPr>
        <p:spPr bwMode="auto">
          <a:xfrm>
            <a:off x="12526029" y="7821520"/>
            <a:ext cx="4220131" cy="5088680"/>
          </a:xfrm>
          <a:custGeom>
            <a:avLst/>
            <a:gdLst>
              <a:gd name="T0" fmla="*/ 2172 w 3643"/>
              <a:gd name="T1" fmla="*/ 4391 h 4392"/>
              <a:gd name="T2" fmla="*/ 1469 w 3643"/>
              <a:gd name="T3" fmla="*/ 4391 h 4392"/>
              <a:gd name="T4" fmla="*/ 1469 w 3643"/>
              <a:gd name="T5" fmla="*/ 4391 h 4392"/>
              <a:gd name="T6" fmla="*/ 0 w 3643"/>
              <a:gd name="T7" fmla="*/ 2921 h 4392"/>
              <a:gd name="T8" fmla="*/ 0 w 3643"/>
              <a:gd name="T9" fmla="*/ 0 h 4392"/>
              <a:gd name="T10" fmla="*/ 3642 w 3643"/>
              <a:gd name="T11" fmla="*/ 0 h 4392"/>
              <a:gd name="T12" fmla="*/ 3642 w 3643"/>
              <a:gd name="T13" fmla="*/ 2921 h 4392"/>
              <a:gd name="T14" fmla="*/ 3642 w 3643"/>
              <a:gd name="T15" fmla="*/ 2921 h 4392"/>
              <a:gd name="T16" fmla="*/ 2172 w 3643"/>
              <a:gd name="T17" fmla="*/ 4391 h 4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3" h="4392">
                <a:moveTo>
                  <a:pt x="2172" y="4391"/>
                </a:moveTo>
                <a:lnTo>
                  <a:pt x="1469" y="4391"/>
                </a:lnTo>
                <a:lnTo>
                  <a:pt x="1469" y="4391"/>
                </a:lnTo>
                <a:cubicBezTo>
                  <a:pt x="658" y="4391"/>
                  <a:pt x="0" y="3733"/>
                  <a:pt x="0" y="2921"/>
                </a:cubicBezTo>
                <a:lnTo>
                  <a:pt x="0" y="0"/>
                </a:lnTo>
                <a:lnTo>
                  <a:pt x="3642" y="0"/>
                </a:lnTo>
                <a:lnTo>
                  <a:pt x="3642" y="2921"/>
                </a:lnTo>
                <a:lnTo>
                  <a:pt x="3642" y="2921"/>
                </a:lnTo>
                <a:cubicBezTo>
                  <a:pt x="3642" y="3733"/>
                  <a:pt x="2984" y="4391"/>
                  <a:pt x="2172" y="43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7"/>
          <p:cNvSpPr>
            <a:spLocks noChangeArrowheads="1"/>
          </p:cNvSpPr>
          <p:nvPr/>
        </p:nvSpPr>
        <p:spPr bwMode="auto">
          <a:xfrm>
            <a:off x="12495374" y="5251635"/>
            <a:ext cx="4281440" cy="3356688"/>
          </a:xfrm>
          <a:custGeom>
            <a:avLst/>
            <a:gdLst>
              <a:gd name="T0" fmla="*/ 1846 w 3694"/>
              <a:gd name="T1" fmla="*/ 2898 h 2899"/>
              <a:gd name="T2" fmla="*/ 1846 w 3694"/>
              <a:gd name="T3" fmla="*/ 2898 h 2899"/>
              <a:gd name="T4" fmla="*/ 1174 w 3694"/>
              <a:gd name="T5" fmla="*/ 2250 h 2899"/>
              <a:gd name="T6" fmla="*/ 0 w 3694"/>
              <a:gd name="T7" fmla="*/ 2250 h 2899"/>
              <a:gd name="T8" fmla="*/ 0 w 3694"/>
              <a:gd name="T9" fmla="*/ 1495 h 2899"/>
              <a:gd name="T10" fmla="*/ 0 w 3694"/>
              <a:gd name="T11" fmla="*/ 1495 h 2899"/>
              <a:gd name="T12" fmla="*/ 1495 w 3694"/>
              <a:gd name="T13" fmla="*/ 0 h 2899"/>
              <a:gd name="T14" fmla="*/ 2198 w 3694"/>
              <a:gd name="T15" fmla="*/ 0 h 2899"/>
              <a:gd name="T16" fmla="*/ 2198 w 3694"/>
              <a:gd name="T17" fmla="*/ 0 h 2899"/>
              <a:gd name="T18" fmla="*/ 3693 w 3694"/>
              <a:gd name="T19" fmla="*/ 1495 h 2899"/>
              <a:gd name="T20" fmla="*/ 3693 w 3694"/>
              <a:gd name="T21" fmla="*/ 2250 h 2899"/>
              <a:gd name="T22" fmla="*/ 2520 w 3694"/>
              <a:gd name="T23" fmla="*/ 2250 h 2899"/>
              <a:gd name="T24" fmla="*/ 2520 w 3694"/>
              <a:gd name="T25" fmla="*/ 2250 h 2899"/>
              <a:gd name="T26" fmla="*/ 1846 w 3694"/>
              <a:gd name="T27" fmla="*/ 2898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899">
                <a:moveTo>
                  <a:pt x="1846" y="2898"/>
                </a:moveTo>
                <a:lnTo>
                  <a:pt x="1846" y="2898"/>
                </a:lnTo>
                <a:cubicBezTo>
                  <a:pt x="1484" y="2898"/>
                  <a:pt x="1187" y="2609"/>
                  <a:pt x="1174" y="2250"/>
                </a:cubicBezTo>
                <a:lnTo>
                  <a:pt x="0" y="2250"/>
                </a:lnTo>
                <a:lnTo>
                  <a:pt x="0" y="1495"/>
                </a:lnTo>
                <a:lnTo>
                  <a:pt x="0" y="1495"/>
                </a:lnTo>
                <a:cubicBezTo>
                  <a:pt x="0" y="671"/>
                  <a:pt x="671" y="0"/>
                  <a:pt x="1495" y="0"/>
                </a:cubicBezTo>
                <a:lnTo>
                  <a:pt x="2198" y="0"/>
                </a:lnTo>
                <a:lnTo>
                  <a:pt x="2198" y="0"/>
                </a:lnTo>
                <a:cubicBezTo>
                  <a:pt x="3023" y="0"/>
                  <a:pt x="3693" y="671"/>
                  <a:pt x="3693" y="1495"/>
                </a:cubicBezTo>
                <a:lnTo>
                  <a:pt x="3693" y="2250"/>
                </a:lnTo>
                <a:lnTo>
                  <a:pt x="2520" y="2250"/>
                </a:lnTo>
                <a:lnTo>
                  <a:pt x="2520" y="2250"/>
                </a:lnTo>
                <a:cubicBezTo>
                  <a:pt x="2506" y="2609"/>
                  <a:pt x="2210" y="2898"/>
                  <a:pt x="1846" y="28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9"/>
          <p:cNvSpPr>
            <a:spLocks noChangeArrowheads="1"/>
          </p:cNvSpPr>
          <p:nvPr/>
        </p:nvSpPr>
        <p:spPr bwMode="auto">
          <a:xfrm>
            <a:off x="17420563" y="5282290"/>
            <a:ext cx="4220131" cy="5088680"/>
          </a:xfrm>
          <a:custGeom>
            <a:avLst/>
            <a:gdLst>
              <a:gd name="T0" fmla="*/ 2172 w 3643"/>
              <a:gd name="T1" fmla="*/ 0 h 4391"/>
              <a:gd name="T2" fmla="*/ 1470 w 3643"/>
              <a:gd name="T3" fmla="*/ 0 h 4391"/>
              <a:gd name="T4" fmla="*/ 1470 w 3643"/>
              <a:gd name="T5" fmla="*/ 0 h 4391"/>
              <a:gd name="T6" fmla="*/ 0 w 3643"/>
              <a:gd name="T7" fmla="*/ 1469 h 4391"/>
              <a:gd name="T8" fmla="*/ 0 w 3643"/>
              <a:gd name="T9" fmla="*/ 4390 h 4391"/>
              <a:gd name="T10" fmla="*/ 3642 w 3643"/>
              <a:gd name="T11" fmla="*/ 4390 h 4391"/>
              <a:gd name="T12" fmla="*/ 3642 w 3643"/>
              <a:gd name="T13" fmla="*/ 1469 h 4391"/>
              <a:gd name="T14" fmla="*/ 3642 w 3643"/>
              <a:gd name="T15" fmla="*/ 1469 h 4391"/>
              <a:gd name="T16" fmla="*/ 2172 w 3643"/>
              <a:gd name="T17" fmla="*/ 0 h 4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3" h="4391">
                <a:moveTo>
                  <a:pt x="2172" y="0"/>
                </a:moveTo>
                <a:lnTo>
                  <a:pt x="1470" y="0"/>
                </a:lnTo>
                <a:lnTo>
                  <a:pt x="1470" y="0"/>
                </a:lnTo>
                <a:cubicBezTo>
                  <a:pt x="658" y="0"/>
                  <a:pt x="0" y="658"/>
                  <a:pt x="0" y="1469"/>
                </a:cubicBezTo>
                <a:lnTo>
                  <a:pt x="0" y="4390"/>
                </a:lnTo>
                <a:lnTo>
                  <a:pt x="3642" y="4390"/>
                </a:lnTo>
                <a:lnTo>
                  <a:pt x="3642" y="1469"/>
                </a:lnTo>
                <a:lnTo>
                  <a:pt x="3642" y="1469"/>
                </a:lnTo>
                <a:cubicBezTo>
                  <a:pt x="3642" y="658"/>
                  <a:pt x="2984" y="0"/>
                  <a:pt x="21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0"/>
          <p:cNvSpPr>
            <a:spLocks noChangeArrowheads="1"/>
          </p:cNvSpPr>
          <p:nvPr/>
        </p:nvSpPr>
        <p:spPr bwMode="auto">
          <a:xfrm>
            <a:off x="17389908" y="9579056"/>
            <a:ext cx="4281440" cy="3361799"/>
          </a:xfrm>
          <a:custGeom>
            <a:avLst/>
            <a:gdLst>
              <a:gd name="T0" fmla="*/ 1496 w 3694"/>
              <a:gd name="T1" fmla="*/ 2899 h 2900"/>
              <a:gd name="T2" fmla="*/ 1496 w 3694"/>
              <a:gd name="T3" fmla="*/ 2899 h 2900"/>
              <a:gd name="T4" fmla="*/ 0 w 3694"/>
              <a:gd name="T5" fmla="*/ 1403 h 2900"/>
              <a:gd name="T6" fmla="*/ 0 w 3694"/>
              <a:gd name="T7" fmla="*/ 648 h 2900"/>
              <a:gd name="T8" fmla="*/ 1174 w 3694"/>
              <a:gd name="T9" fmla="*/ 648 h 2900"/>
              <a:gd name="T10" fmla="*/ 1174 w 3694"/>
              <a:gd name="T11" fmla="*/ 648 h 2900"/>
              <a:gd name="T12" fmla="*/ 1847 w 3694"/>
              <a:gd name="T13" fmla="*/ 0 h 2900"/>
              <a:gd name="T14" fmla="*/ 1847 w 3694"/>
              <a:gd name="T15" fmla="*/ 0 h 2900"/>
              <a:gd name="T16" fmla="*/ 2520 w 3694"/>
              <a:gd name="T17" fmla="*/ 648 h 2900"/>
              <a:gd name="T18" fmla="*/ 3693 w 3694"/>
              <a:gd name="T19" fmla="*/ 648 h 2900"/>
              <a:gd name="T20" fmla="*/ 3693 w 3694"/>
              <a:gd name="T21" fmla="*/ 1403 h 2900"/>
              <a:gd name="T22" fmla="*/ 3693 w 3694"/>
              <a:gd name="T23" fmla="*/ 1403 h 2900"/>
              <a:gd name="T24" fmla="*/ 2198 w 3694"/>
              <a:gd name="T25" fmla="*/ 2899 h 2900"/>
              <a:gd name="T26" fmla="*/ 1496 w 3694"/>
              <a:gd name="T27" fmla="*/ 2899 h 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4" h="2900">
                <a:moveTo>
                  <a:pt x="1496" y="2899"/>
                </a:moveTo>
                <a:lnTo>
                  <a:pt x="1496" y="2899"/>
                </a:lnTo>
                <a:cubicBezTo>
                  <a:pt x="671" y="2899"/>
                  <a:pt x="0" y="2228"/>
                  <a:pt x="0" y="1403"/>
                </a:cubicBezTo>
                <a:lnTo>
                  <a:pt x="0" y="648"/>
                </a:lnTo>
                <a:lnTo>
                  <a:pt x="1174" y="648"/>
                </a:lnTo>
                <a:lnTo>
                  <a:pt x="1174" y="648"/>
                </a:lnTo>
                <a:cubicBezTo>
                  <a:pt x="1187" y="289"/>
                  <a:pt x="1484" y="0"/>
                  <a:pt x="1847" y="0"/>
                </a:cubicBezTo>
                <a:lnTo>
                  <a:pt x="1847" y="0"/>
                </a:lnTo>
                <a:cubicBezTo>
                  <a:pt x="2210" y="0"/>
                  <a:pt x="2506" y="289"/>
                  <a:pt x="2520" y="648"/>
                </a:cubicBezTo>
                <a:lnTo>
                  <a:pt x="3693" y="648"/>
                </a:lnTo>
                <a:lnTo>
                  <a:pt x="3693" y="1403"/>
                </a:lnTo>
                <a:lnTo>
                  <a:pt x="3693" y="1403"/>
                </a:lnTo>
                <a:cubicBezTo>
                  <a:pt x="3693" y="2228"/>
                  <a:pt x="3023" y="2899"/>
                  <a:pt x="2198" y="2899"/>
                </a:cubicBezTo>
                <a:lnTo>
                  <a:pt x="1496" y="289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80"/>
          <p:cNvSpPr>
            <a:spLocks noChangeArrowheads="1"/>
          </p:cNvSpPr>
          <p:nvPr/>
        </p:nvSpPr>
        <p:spPr bwMode="auto">
          <a:xfrm>
            <a:off x="19004389" y="10856335"/>
            <a:ext cx="1057586" cy="1052478"/>
          </a:xfrm>
          <a:custGeom>
            <a:avLst/>
            <a:gdLst>
              <a:gd name="T0" fmla="*/ 317 w 913"/>
              <a:gd name="T1" fmla="*/ 351 h 907"/>
              <a:gd name="T2" fmla="*/ 693 w 913"/>
              <a:gd name="T3" fmla="*/ 603 h 907"/>
              <a:gd name="T4" fmla="*/ 198 w 913"/>
              <a:gd name="T5" fmla="*/ 62 h 907"/>
              <a:gd name="T6" fmla="*/ 159 w 913"/>
              <a:gd name="T7" fmla="*/ 67 h 907"/>
              <a:gd name="T8" fmla="*/ 77 w 913"/>
              <a:gd name="T9" fmla="*/ 137 h 907"/>
              <a:gd name="T10" fmla="*/ 121 w 913"/>
              <a:gd name="T11" fmla="*/ 341 h 907"/>
              <a:gd name="T12" fmla="*/ 167 w 913"/>
              <a:gd name="T13" fmla="*/ 404 h 907"/>
              <a:gd name="T14" fmla="*/ 280 w 913"/>
              <a:gd name="T15" fmla="*/ 545 h 907"/>
              <a:gd name="T16" fmla="*/ 453 w 913"/>
              <a:gd name="T17" fmla="*/ 707 h 907"/>
              <a:gd name="T18" fmla="*/ 512 w 913"/>
              <a:gd name="T19" fmla="*/ 754 h 907"/>
              <a:gd name="T20" fmla="*/ 727 w 913"/>
              <a:gd name="T21" fmla="*/ 847 h 907"/>
              <a:gd name="T22" fmla="*/ 824 w 913"/>
              <a:gd name="T23" fmla="*/ 798 h 907"/>
              <a:gd name="T24" fmla="*/ 848 w 913"/>
              <a:gd name="T25" fmla="*/ 705 h 907"/>
              <a:gd name="T26" fmla="*/ 777 w 913"/>
              <a:gd name="T27" fmla="*/ 649 h 907"/>
              <a:gd name="T28" fmla="*/ 693 w 913"/>
              <a:gd name="T29" fmla="*/ 603 h 907"/>
              <a:gd name="T30" fmla="*/ 647 w 913"/>
              <a:gd name="T31" fmla="*/ 624 h 907"/>
              <a:gd name="T32" fmla="*/ 553 w 913"/>
              <a:gd name="T33" fmla="*/ 656 h 907"/>
              <a:gd name="T34" fmla="*/ 438 w 913"/>
              <a:gd name="T35" fmla="*/ 581 h 907"/>
              <a:gd name="T36" fmla="*/ 309 w 913"/>
              <a:gd name="T37" fmla="*/ 449 h 907"/>
              <a:gd name="T38" fmla="*/ 259 w 913"/>
              <a:gd name="T39" fmla="*/ 343 h 907"/>
              <a:gd name="T40" fmla="*/ 289 w 913"/>
              <a:gd name="T41" fmla="*/ 275 h 907"/>
              <a:gd name="T42" fmla="*/ 311 w 913"/>
              <a:gd name="T43" fmla="*/ 229 h 907"/>
              <a:gd name="T44" fmla="*/ 211 w 913"/>
              <a:gd name="T45" fmla="*/ 63 h 907"/>
              <a:gd name="T46" fmla="*/ 198 w 913"/>
              <a:gd name="T47" fmla="*/ 62 h 907"/>
              <a:gd name="T48" fmla="*/ 715 w 913"/>
              <a:gd name="T49" fmla="*/ 906 h 907"/>
              <a:gd name="T50" fmla="*/ 580 w 913"/>
              <a:gd name="T51" fmla="*/ 869 h 907"/>
              <a:gd name="T52" fmla="*/ 476 w 913"/>
              <a:gd name="T53" fmla="*/ 799 h 907"/>
              <a:gd name="T54" fmla="*/ 417 w 913"/>
              <a:gd name="T55" fmla="*/ 752 h 907"/>
              <a:gd name="T56" fmla="*/ 237 w 913"/>
              <a:gd name="T57" fmla="*/ 584 h 907"/>
              <a:gd name="T58" fmla="*/ 119 w 913"/>
              <a:gd name="T59" fmla="*/ 437 h 907"/>
              <a:gd name="T60" fmla="*/ 68 w 913"/>
              <a:gd name="T61" fmla="*/ 365 h 907"/>
              <a:gd name="T62" fmla="*/ 8 w 913"/>
              <a:gd name="T63" fmla="*/ 235 h 907"/>
              <a:gd name="T64" fmla="*/ 26 w 913"/>
              <a:gd name="T65" fmla="*/ 109 h 907"/>
              <a:gd name="T66" fmla="*/ 142 w 913"/>
              <a:gd name="T67" fmla="*/ 12 h 907"/>
              <a:gd name="T68" fmla="*/ 227 w 913"/>
              <a:gd name="T69" fmla="*/ 6 h 907"/>
              <a:gd name="T70" fmla="*/ 253 w 913"/>
              <a:gd name="T71" fmla="*/ 22 h 907"/>
              <a:gd name="T72" fmla="*/ 314 w 913"/>
              <a:gd name="T73" fmla="*/ 107 h 907"/>
              <a:gd name="T74" fmla="*/ 368 w 913"/>
              <a:gd name="T75" fmla="*/ 225 h 907"/>
              <a:gd name="T76" fmla="*/ 339 w 913"/>
              <a:gd name="T77" fmla="*/ 305 h 907"/>
              <a:gd name="T78" fmla="*/ 317 w 913"/>
              <a:gd name="T79" fmla="*/ 351 h 907"/>
              <a:gd name="T80" fmla="*/ 346 w 913"/>
              <a:gd name="T81" fmla="*/ 401 h 907"/>
              <a:gd name="T82" fmla="*/ 422 w 913"/>
              <a:gd name="T83" fmla="*/ 487 h 907"/>
              <a:gd name="T84" fmla="*/ 559 w 913"/>
              <a:gd name="T85" fmla="*/ 598 h 907"/>
              <a:gd name="T86" fmla="*/ 619 w 913"/>
              <a:gd name="T87" fmla="*/ 573 h 907"/>
              <a:gd name="T88" fmla="*/ 696 w 913"/>
              <a:gd name="T89" fmla="*/ 545 h 907"/>
              <a:gd name="T90" fmla="*/ 811 w 913"/>
              <a:gd name="T91" fmla="*/ 602 h 907"/>
              <a:gd name="T92" fmla="*/ 891 w 913"/>
              <a:gd name="T93" fmla="*/ 666 h 907"/>
              <a:gd name="T94" fmla="*/ 904 w 913"/>
              <a:gd name="T95" fmla="*/ 691 h 907"/>
              <a:gd name="T96" fmla="*/ 870 w 913"/>
              <a:gd name="T97" fmla="*/ 834 h 907"/>
              <a:gd name="T98" fmla="*/ 732 w 913"/>
              <a:gd name="T99" fmla="*/ 905 h 907"/>
              <a:gd name="T100" fmla="*/ 715 w 913"/>
              <a:gd name="T101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13" h="907">
                <a:moveTo>
                  <a:pt x="317" y="351"/>
                </a:moveTo>
                <a:lnTo>
                  <a:pt x="317" y="351"/>
                </a:lnTo>
                <a:close/>
                <a:moveTo>
                  <a:pt x="693" y="603"/>
                </a:moveTo>
                <a:lnTo>
                  <a:pt x="693" y="603"/>
                </a:lnTo>
                <a:close/>
                <a:moveTo>
                  <a:pt x="198" y="62"/>
                </a:moveTo>
                <a:lnTo>
                  <a:pt x="198" y="62"/>
                </a:lnTo>
                <a:cubicBezTo>
                  <a:pt x="187" y="62"/>
                  <a:pt x="174" y="63"/>
                  <a:pt x="159" y="67"/>
                </a:cubicBezTo>
                <a:lnTo>
                  <a:pt x="159" y="67"/>
                </a:lnTo>
                <a:cubicBezTo>
                  <a:pt x="125" y="78"/>
                  <a:pt x="97" y="101"/>
                  <a:pt x="77" y="137"/>
                </a:cubicBezTo>
                <a:lnTo>
                  <a:pt x="77" y="137"/>
                </a:lnTo>
                <a:cubicBezTo>
                  <a:pt x="49" y="187"/>
                  <a:pt x="63" y="263"/>
                  <a:pt x="114" y="331"/>
                </a:cubicBezTo>
                <a:lnTo>
                  <a:pt x="121" y="341"/>
                </a:lnTo>
                <a:lnTo>
                  <a:pt x="121" y="341"/>
                </a:lnTo>
                <a:cubicBezTo>
                  <a:pt x="136" y="361"/>
                  <a:pt x="152" y="382"/>
                  <a:pt x="167" y="404"/>
                </a:cubicBezTo>
                <a:lnTo>
                  <a:pt x="167" y="404"/>
                </a:lnTo>
                <a:cubicBezTo>
                  <a:pt x="202" y="453"/>
                  <a:pt x="239" y="500"/>
                  <a:pt x="280" y="545"/>
                </a:cubicBezTo>
                <a:lnTo>
                  <a:pt x="280" y="545"/>
                </a:lnTo>
                <a:cubicBezTo>
                  <a:pt x="333" y="603"/>
                  <a:pt x="391" y="657"/>
                  <a:pt x="453" y="707"/>
                </a:cubicBezTo>
                <a:lnTo>
                  <a:pt x="453" y="707"/>
                </a:lnTo>
                <a:cubicBezTo>
                  <a:pt x="476" y="725"/>
                  <a:pt x="495" y="740"/>
                  <a:pt x="512" y="754"/>
                </a:cubicBezTo>
                <a:lnTo>
                  <a:pt x="512" y="754"/>
                </a:lnTo>
                <a:cubicBezTo>
                  <a:pt x="549" y="785"/>
                  <a:pt x="643" y="855"/>
                  <a:pt x="727" y="847"/>
                </a:cubicBezTo>
                <a:lnTo>
                  <a:pt x="727" y="847"/>
                </a:lnTo>
                <a:cubicBezTo>
                  <a:pt x="766" y="844"/>
                  <a:pt x="803" y="826"/>
                  <a:pt x="824" y="798"/>
                </a:cubicBezTo>
                <a:lnTo>
                  <a:pt x="824" y="798"/>
                </a:lnTo>
                <a:cubicBezTo>
                  <a:pt x="844" y="774"/>
                  <a:pt x="852" y="743"/>
                  <a:pt x="848" y="705"/>
                </a:cubicBezTo>
                <a:lnTo>
                  <a:pt x="848" y="705"/>
                </a:lnTo>
                <a:cubicBezTo>
                  <a:pt x="835" y="694"/>
                  <a:pt x="807" y="671"/>
                  <a:pt x="777" y="649"/>
                </a:cubicBezTo>
                <a:lnTo>
                  <a:pt x="777" y="649"/>
                </a:lnTo>
                <a:cubicBezTo>
                  <a:pt x="720" y="608"/>
                  <a:pt x="698" y="604"/>
                  <a:pt x="693" y="603"/>
                </a:cubicBezTo>
                <a:lnTo>
                  <a:pt x="693" y="603"/>
                </a:lnTo>
                <a:cubicBezTo>
                  <a:pt x="685" y="604"/>
                  <a:pt x="661" y="616"/>
                  <a:pt x="647" y="624"/>
                </a:cubicBezTo>
                <a:lnTo>
                  <a:pt x="647" y="624"/>
                </a:lnTo>
                <a:cubicBezTo>
                  <a:pt x="615" y="640"/>
                  <a:pt x="583" y="658"/>
                  <a:pt x="553" y="656"/>
                </a:cubicBezTo>
                <a:lnTo>
                  <a:pt x="553" y="656"/>
                </a:lnTo>
                <a:cubicBezTo>
                  <a:pt x="545" y="655"/>
                  <a:pt x="520" y="653"/>
                  <a:pt x="438" y="581"/>
                </a:cubicBezTo>
                <a:lnTo>
                  <a:pt x="438" y="581"/>
                </a:lnTo>
                <a:cubicBezTo>
                  <a:pt x="390" y="540"/>
                  <a:pt x="342" y="490"/>
                  <a:pt x="309" y="449"/>
                </a:cubicBezTo>
                <a:lnTo>
                  <a:pt x="309" y="449"/>
                </a:lnTo>
                <a:cubicBezTo>
                  <a:pt x="284" y="417"/>
                  <a:pt x="255" y="376"/>
                  <a:pt x="259" y="343"/>
                </a:cubicBezTo>
                <a:lnTo>
                  <a:pt x="259" y="343"/>
                </a:lnTo>
                <a:cubicBezTo>
                  <a:pt x="262" y="320"/>
                  <a:pt x="276" y="297"/>
                  <a:pt x="289" y="275"/>
                </a:cubicBezTo>
                <a:lnTo>
                  <a:pt x="289" y="275"/>
                </a:lnTo>
                <a:cubicBezTo>
                  <a:pt x="298" y="261"/>
                  <a:pt x="311" y="238"/>
                  <a:pt x="311" y="229"/>
                </a:cubicBezTo>
                <a:lnTo>
                  <a:pt x="311" y="229"/>
                </a:lnTo>
                <a:cubicBezTo>
                  <a:pt x="309" y="204"/>
                  <a:pt x="268" y="135"/>
                  <a:pt x="211" y="63"/>
                </a:cubicBezTo>
                <a:lnTo>
                  <a:pt x="211" y="63"/>
                </a:lnTo>
                <a:cubicBezTo>
                  <a:pt x="208" y="63"/>
                  <a:pt x="203" y="62"/>
                  <a:pt x="198" y="62"/>
                </a:cubicBezTo>
                <a:close/>
                <a:moveTo>
                  <a:pt x="715" y="906"/>
                </a:moveTo>
                <a:lnTo>
                  <a:pt x="715" y="906"/>
                </a:lnTo>
                <a:cubicBezTo>
                  <a:pt x="673" y="906"/>
                  <a:pt x="628" y="894"/>
                  <a:pt x="580" y="869"/>
                </a:cubicBezTo>
                <a:lnTo>
                  <a:pt x="580" y="869"/>
                </a:lnTo>
                <a:cubicBezTo>
                  <a:pt x="536" y="846"/>
                  <a:pt x="499" y="818"/>
                  <a:pt x="476" y="799"/>
                </a:cubicBezTo>
                <a:lnTo>
                  <a:pt x="476" y="799"/>
                </a:lnTo>
                <a:cubicBezTo>
                  <a:pt x="458" y="785"/>
                  <a:pt x="440" y="770"/>
                  <a:pt x="417" y="752"/>
                </a:cubicBezTo>
                <a:lnTo>
                  <a:pt x="417" y="752"/>
                </a:lnTo>
                <a:cubicBezTo>
                  <a:pt x="353" y="701"/>
                  <a:pt x="292" y="645"/>
                  <a:pt x="237" y="584"/>
                </a:cubicBezTo>
                <a:lnTo>
                  <a:pt x="237" y="584"/>
                </a:lnTo>
                <a:cubicBezTo>
                  <a:pt x="195" y="538"/>
                  <a:pt x="155" y="488"/>
                  <a:pt x="119" y="437"/>
                </a:cubicBezTo>
                <a:lnTo>
                  <a:pt x="119" y="437"/>
                </a:lnTo>
                <a:cubicBezTo>
                  <a:pt x="105" y="416"/>
                  <a:pt x="89" y="395"/>
                  <a:pt x="74" y="375"/>
                </a:cubicBezTo>
                <a:lnTo>
                  <a:pt x="68" y="365"/>
                </a:lnTo>
                <a:lnTo>
                  <a:pt x="68" y="365"/>
                </a:lnTo>
                <a:cubicBezTo>
                  <a:pt x="37" y="324"/>
                  <a:pt x="16" y="279"/>
                  <a:pt x="8" y="235"/>
                </a:cubicBezTo>
                <a:lnTo>
                  <a:pt x="8" y="235"/>
                </a:lnTo>
                <a:cubicBezTo>
                  <a:pt x="0" y="188"/>
                  <a:pt x="7" y="144"/>
                  <a:pt x="26" y="109"/>
                </a:cubicBezTo>
                <a:lnTo>
                  <a:pt x="26" y="109"/>
                </a:lnTo>
                <a:cubicBezTo>
                  <a:pt x="54" y="60"/>
                  <a:pt x="94" y="26"/>
                  <a:pt x="142" y="12"/>
                </a:cubicBezTo>
                <a:lnTo>
                  <a:pt x="142" y="12"/>
                </a:lnTo>
                <a:cubicBezTo>
                  <a:pt x="181" y="0"/>
                  <a:pt x="215" y="4"/>
                  <a:pt x="227" y="6"/>
                </a:cubicBezTo>
                <a:lnTo>
                  <a:pt x="227" y="6"/>
                </a:lnTo>
                <a:cubicBezTo>
                  <a:pt x="238" y="8"/>
                  <a:pt x="246" y="13"/>
                  <a:pt x="253" y="22"/>
                </a:cubicBezTo>
                <a:lnTo>
                  <a:pt x="253" y="22"/>
                </a:lnTo>
                <a:cubicBezTo>
                  <a:pt x="260" y="31"/>
                  <a:pt x="289" y="67"/>
                  <a:pt x="314" y="107"/>
                </a:cubicBezTo>
                <a:lnTo>
                  <a:pt x="314" y="107"/>
                </a:lnTo>
                <a:cubicBezTo>
                  <a:pt x="361" y="178"/>
                  <a:pt x="367" y="208"/>
                  <a:pt x="368" y="225"/>
                </a:cubicBezTo>
                <a:lnTo>
                  <a:pt x="368" y="225"/>
                </a:lnTo>
                <a:cubicBezTo>
                  <a:pt x="370" y="252"/>
                  <a:pt x="354" y="279"/>
                  <a:pt x="339" y="305"/>
                </a:cubicBezTo>
                <a:lnTo>
                  <a:pt x="339" y="305"/>
                </a:lnTo>
                <a:cubicBezTo>
                  <a:pt x="329" y="321"/>
                  <a:pt x="318" y="339"/>
                  <a:pt x="317" y="351"/>
                </a:cubicBezTo>
                <a:lnTo>
                  <a:pt x="317" y="351"/>
                </a:lnTo>
                <a:cubicBezTo>
                  <a:pt x="317" y="352"/>
                  <a:pt x="320" y="367"/>
                  <a:pt x="346" y="401"/>
                </a:cubicBezTo>
                <a:lnTo>
                  <a:pt x="346" y="401"/>
                </a:lnTo>
                <a:cubicBezTo>
                  <a:pt x="365" y="426"/>
                  <a:pt x="391" y="456"/>
                  <a:pt x="422" y="487"/>
                </a:cubicBezTo>
                <a:lnTo>
                  <a:pt x="422" y="487"/>
                </a:lnTo>
                <a:cubicBezTo>
                  <a:pt x="488" y="552"/>
                  <a:pt x="544" y="594"/>
                  <a:pt x="559" y="598"/>
                </a:cubicBezTo>
                <a:lnTo>
                  <a:pt x="559" y="598"/>
                </a:lnTo>
                <a:cubicBezTo>
                  <a:pt x="572" y="598"/>
                  <a:pt x="600" y="583"/>
                  <a:pt x="619" y="573"/>
                </a:cubicBezTo>
                <a:lnTo>
                  <a:pt x="619" y="573"/>
                </a:lnTo>
                <a:cubicBezTo>
                  <a:pt x="649" y="557"/>
                  <a:pt x="673" y="544"/>
                  <a:pt x="696" y="545"/>
                </a:cubicBezTo>
                <a:lnTo>
                  <a:pt x="696" y="545"/>
                </a:lnTo>
                <a:cubicBezTo>
                  <a:pt x="731" y="547"/>
                  <a:pt x="778" y="579"/>
                  <a:pt x="811" y="602"/>
                </a:cubicBezTo>
                <a:lnTo>
                  <a:pt x="811" y="602"/>
                </a:lnTo>
                <a:cubicBezTo>
                  <a:pt x="847" y="628"/>
                  <a:pt x="879" y="655"/>
                  <a:pt x="891" y="666"/>
                </a:cubicBezTo>
                <a:lnTo>
                  <a:pt x="891" y="666"/>
                </a:lnTo>
                <a:cubicBezTo>
                  <a:pt x="898" y="672"/>
                  <a:pt x="903" y="681"/>
                  <a:pt x="904" y="691"/>
                </a:cubicBezTo>
                <a:lnTo>
                  <a:pt x="904" y="691"/>
                </a:lnTo>
                <a:cubicBezTo>
                  <a:pt x="912" y="746"/>
                  <a:pt x="901" y="796"/>
                  <a:pt x="870" y="834"/>
                </a:cubicBezTo>
                <a:lnTo>
                  <a:pt x="870" y="834"/>
                </a:lnTo>
                <a:cubicBezTo>
                  <a:pt x="838" y="875"/>
                  <a:pt x="788" y="900"/>
                  <a:pt x="732" y="905"/>
                </a:cubicBezTo>
                <a:lnTo>
                  <a:pt x="732" y="905"/>
                </a:lnTo>
                <a:cubicBezTo>
                  <a:pt x="726" y="906"/>
                  <a:pt x="721" y="906"/>
                  <a:pt x="715" y="9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81"/>
          <p:cNvSpPr>
            <a:spLocks noChangeArrowheads="1"/>
          </p:cNvSpPr>
          <p:nvPr/>
        </p:nvSpPr>
        <p:spPr bwMode="auto">
          <a:xfrm>
            <a:off x="4576243" y="6651533"/>
            <a:ext cx="546674" cy="848113"/>
          </a:xfrm>
          <a:custGeom>
            <a:avLst/>
            <a:gdLst>
              <a:gd name="T0" fmla="*/ 207 w 474"/>
              <a:gd name="T1" fmla="*/ 74 h 733"/>
              <a:gd name="T2" fmla="*/ 265 w 474"/>
              <a:gd name="T3" fmla="*/ 74 h 733"/>
              <a:gd name="T4" fmla="*/ 262 w 474"/>
              <a:gd name="T5" fmla="*/ 658 h 733"/>
              <a:gd name="T6" fmla="*/ 204 w 474"/>
              <a:gd name="T7" fmla="*/ 658 h 733"/>
              <a:gd name="T8" fmla="*/ 207 w 474"/>
              <a:gd name="T9" fmla="*/ 74 h 733"/>
              <a:gd name="T10" fmla="*/ 436 w 474"/>
              <a:gd name="T11" fmla="*/ 658 h 733"/>
              <a:gd name="T12" fmla="*/ 335 w 474"/>
              <a:gd name="T13" fmla="*/ 658 h 733"/>
              <a:gd name="T14" fmla="*/ 338 w 474"/>
              <a:gd name="T15" fmla="*/ 38 h 733"/>
              <a:gd name="T16" fmla="*/ 338 w 474"/>
              <a:gd name="T17" fmla="*/ 38 h 733"/>
              <a:gd name="T18" fmla="*/ 303 w 474"/>
              <a:gd name="T19" fmla="*/ 1 h 733"/>
              <a:gd name="T20" fmla="*/ 303 w 474"/>
              <a:gd name="T21" fmla="*/ 1 h 733"/>
              <a:gd name="T22" fmla="*/ 302 w 474"/>
              <a:gd name="T23" fmla="*/ 1 h 733"/>
              <a:gd name="T24" fmla="*/ 171 w 474"/>
              <a:gd name="T25" fmla="*/ 0 h 733"/>
              <a:gd name="T26" fmla="*/ 171 w 474"/>
              <a:gd name="T27" fmla="*/ 0 h 733"/>
              <a:gd name="T28" fmla="*/ 171 w 474"/>
              <a:gd name="T29" fmla="*/ 0 h 733"/>
              <a:gd name="T30" fmla="*/ 171 w 474"/>
              <a:gd name="T31" fmla="*/ 0 h 733"/>
              <a:gd name="T32" fmla="*/ 171 w 474"/>
              <a:gd name="T33" fmla="*/ 0 h 733"/>
              <a:gd name="T34" fmla="*/ 171 w 474"/>
              <a:gd name="T35" fmla="*/ 0 h 733"/>
              <a:gd name="T36" fmla="*/ 170 w 474"/>
              <a:gd name="T37" fmla="*/ 0 h 733"/>
              <a:gd name="T38" fmla="*/ 170 w 474"/>
              <a:gd name="T39" fmla="*/ 0 h 733"/>
              <a:gd name="T40" fmla="*/ 170 w 474"/>
              <a:gd name="T41" fmla="*/ 0 h 733"/>
              <a:gd name="T42" fmla="*/ 140 w 474"/>
              <a:gd name="T43" fmla="*/ 16 h 733"/>
              <a:gd name="T44" fmla="*/ 14 w 474"/>
              <a:gd name="T45" fmla="*/ 142 h 733"/>
              <a:gd name="T46" fmla="*/ 14 w 474"/>
              <a:gd name="T47" fmla="*/ 142 h 733"/>
              <a:gd name="T48" fmla="*/ 14 w 474"/>
              <a:gd name="T49" fmla="*/ 194 h 733"/>
              <a:gd name="T50" fmla="*/ 14 w 474"/>
              <a:gd name="T51" fmla="*/ 194 h 733"/>
              <a:gd name="T52" fmla="*/ 40 w 474"/>
              <a:gd name="T53" fmla="*/ 205 h 733"/>
              <a:gd name="T54" fmla="*/ 40 w 474"/>
              <a:gd name="T55" fmla="*/ 205 h 733"/>
              <a:gd name="T56" fmla="*/ 66 w 474"/>
              <a:gd name="T57" fmla="*/ 194 h 733"/>
              <a:gd name="T58" fmla="*/ 133 w 474"/>
              <a:gd name="T59" fmla="*/ 127 h 733"/>
              <a:gd name="T60" fmla="*/ 131 w 474"/>
              <a:gd name="T61" fmla="*/ 658 h 733"/>
              <a:gd name="T62" fmla="*/ 37 w 474"/>
              <a:gd name="T63" fmla="*/ 658 h 733"/>
              <a:gd name="T64" fmla="*/ 37 w 474"/>
              <a:gd name="T65" fmla="*/ 658 h 733"/>
              <a:gd name="T66" fmla="*/ 0 w 474"/>
              <a:gd name="T67" fmla="*/ 695 h 733"/>
              <a:gd name="T68" fmla="*/ 0 w 474"/>
              <a:gd name="T69" fmla="*/ 695 h 733"/>
              <a:gd name="T70" fmla="*/ 37 w 474"/>
              <a:gd name="T71" fmla="*/ 732 h 733"/>
              <a:gd name="T72" fmla="*/ 167 w 474"/>
              <a:gd name="T73" fmla="*/ 732 h 733"/>
              <a:gd name="T74" fmla="*/ 167 w 474"/>
              <a:gd name="T75" fmla="*/ 732 h 733"/>
              <a:gd name="T76" fmla="*/ 293 w 474"/>
              <a:gd name="T77" fmla="*/ 732 h 733"/>
              <a:gd name="T78" fmla="*/ 293 w 474"/>
              <a:gd name="T79" fmla="*/ 732 h 733"/>
              <a:gd name="T80" fmla="*/ 299 w 474"/>
              <a:gd name="T81" fmla="*/ 732 h 733"/>
              <a:gd name="T82" fmla="*/ 299 w 474"/>
              <a:gd name="T83" fmla="*/ 732 h 733"/>
              <a:gd name="T84" fmla="*/ 299 w 474"/>
              <a:gd name="T85" fmla="*/ 732 h 733"/>
              <a:gd name="T86" fmla="*/ 305 w 474"/>
              <a:gd name="T87" fmla="*/ 732 h 733"/>
              <a:gd name="T88" fmla="*/ 436 w 474"/>
              <a:gd name="T89" fmla="*/ 732 h 733"/>
              <a:gd name="T90" fmla="*/ 436 w 474"/>
              <a:gd name="T91" fmla="*/ 732 h 733"/>
              <a:gd name="T92" fmla="*/ 473 w 474"/>
              <a:gd name="T93" fmla="*/ 695 h 733"/>
              <a:gd name="T94" fmla="*/ 473 w 474"/>
              <a:gd name="T95" fmla="*/ 695 h 733"/>
              <a:gd name="T96" fmla="*/ 436 w 474"/>
              <a:gd name="T97" fmla="*/ 65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4" h="733">
                <a:moveTo>
                  <a:pt x="207" y="74"/>
                </a:moveTo>
                <a:lnTo>
                  <a:pt x="265" y="74"/>
                </a:lnTo>
                <a:lnTo>
                  <a:pt x="262" y="658"/>
                </a:lnTo>
                <a:lnTo>
                  <a:pt x="204" y="658"/>
                </a:lnTo>
                <a:lnTo>
                  <a:pt x="207" y="74"/>
                </a:lnTo>
                <a:close/>
                <a:moveTo>
                  <a:pt x="436" y="658"/>
                </a:moveTo>
                <a:lnTo>
                  <a:pt x="335" y="658"/>
                </a:lnTo>
                <a:lnTo>
                  <a:pt x="338" y="38"/>
                </a:lnTo>
                <a:lnTo>
                  <a:pt x="338" y="38"/>
                </a:lnTo>
                <a:cubicBezTo>
                  <a:pt x="338" y="18"/>
                  <a:pt x="322" y="2"/>
                  <a:pt x="303" y="1"/>
                </a:cubicBezTo>
                <a:lnTo>
                  <a:pt x="303" y="1"/>
                </a:lnTo>
                <a:cubicBezTo>
                  <a:pt x="302" y="1"/>
                  <a:pt x="302" y="1"/>
                  <a:pt x="302" y="1"/>
                </a:cubicBez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lnTo>
                  <a:pt x="171" y="0"/>
                </a:lnTo>
                <a:cubicBezTo>
                  <a:pt x="170" y="0"/>
                  <a:pt x="170" y="0"/>
                  <a:pt x="170" y="0"/>
                </a:cubicBezTo>
                <a:lnTo>
                  <a:pt x="170" y="0"/>
                </a:lnTo>
                <a:lnTo>
                  <a:pt x="170" y="0"/>
                </a:lnTo>
                <a:cubicBezTo>
                  <a:pt x="158" y="0"/>
                  <a:pt x="147" y="7"/>
                  <a:pt x="140" y="16"/>
                </a:cubicBezTo>
                <a:lnTo>
                  <a:pt x="14" y="142"/>
                </a:lnTo>
                <a:lnTo>
                  <a:pt x="14" y="142"/>
                </a:lnTo>
                <a:cubicBezTo>
                  <a:pt x="0" y="157"/>
                  <a:pt x="0" y="180"/>
                  <a:pt x="14" y="194"/>
                </a:cubicBezTo>
                <a:lnTo>
                  <a:pt x="14" y="194"/>
                </a:lnTo>
                <a:cubicBezTo>
                  <a:pt x="22" y="202"/>
                  <a:pt x="31" y="205"/>
                  <a:pt x="40" y="205"/>
                </a:cubicBezTo>
                <a:lnTo>
                  <a:pt x="40" y="205"/>
                </a:lnTo>
                <a:cubicBezTo>
                  <a:pt x="50" y="205"/>
                  <a:pt x="59" y="202"/>
                  <a:pt x="66" y="194"/>
                </a:cubicBezTo>
                <a:lnTo>
                  <a:pt x="133" y="127"/>
                </a:lnTo>
                <a:lnTo>
                  <a:pt x="131" y="658"/>
                </a:lnTo>
                <a:lnTo>
                  <a:pt x="37" y="658"/>
                </a:lnTo>
                <a:lnTo>
                  <a:pt x="37" y="658"/>
                </a:lnTo>
                <a:cubicBezTo>
                  <a:pt x="17" y="658"/>
                  <a:pt x="0" y="675"/>
                  <a:pt x="0" y="695"/>
                </a:cubicBezTo>
                <a:lnTo>
                  <a:pt x="0" y="695"/>
                </a:lnTo>
                <a:cubicBezTo>
                  <a:pt x="0" y="715"/>
                  <a:pt x="17" y="732"/>
                  <a:pt x="37" y="732"/>
                </a:cubicBezTo>
                <a:lnTo>
                  <a:pt x="167" y="732"/>
                </a:lnTo>
                <a:lnTo>
                  <a:pt x="167" y="732"/>
                </a:lnTo>
                <a:lnTo>
                  <a:pt x="293" y="732"/>
                </a:lnTo>
                <a:lnTo>
                  <a:pt x="293" y="732"/>
                </a:lnTo>
                <a:cubicBezTo>
                  <a:pt x="294" y="732"/>
                  <a:pt x="296" y="732"/>
                  <a:pt x="299" y="732"/>
                </a:cubicBezTo>
                <a:lnTo>
                  <a:pt x="299" y="732"/>
                </a:lnTo>
                <a:lnTo>
                  <a:pt x="299" y="732"/>
                </a:lnTo>
                <a:cubicBezTo>
                  <a:pt x="301" y="732"/>
                  <a:pt x="303" y="732"/>
                  <a:pt x="305" y="732"/>
                </a:cubicBezTo>
                <a:lnTo>
                  <a:pt x="436" y="732"/>
                </a:lnTo>
                <a:lnTo>
                  <a:pt x="436" y="732"/>
                </a:lnTo>
                <a:cubicBezTo>
                  <a:pt x="456" y="732"/>
                  <a:pt x="473" y="715"/>
                  <a:pt x="473" y="695"/>
                </a:cubicBezTo>
                <a:lnTo>
                  <a:pt x="473" y="695"/>
                </a:lnTo>
                <a:cubicBezTo>
                  <a:pt x="473" y="675"/>
                  <a:pt x="456" y="658"/>
                  <a:pt x="436" y="6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82"/>
          <p:cNvSpPr>
            <a:spLocks noChangeArrowheads="1"/>
          </p:cNvSpPr>
          <p:nvPr/>
        </p:nvSpPr>
        <p:spPr bwMode="auto">
          <a:xfrm>
            <a:off x="4739735" y="6355205"/>
            <a:ext cx="240127" cy="240127"/>
          </a:xfrm>
          <a:custGeom>
            <a:avLst/>
            <a:gdLst>
              <a:gd name="T0" fmla="*/ 103 w 206"/>
              <a:gd name="T1" fmla="*/ 74 h 206"/>
              <a:gd name="T2" fmla="*/ 103 w 206"/>
              <a:gd name="T3" fmla="*/ 74 h 206"/>
              <a:gd name="T4" fmla="*/ 132 w 206"/>
              <a:gd name="T5" fmla="*/ 103 h 206"/>
              <a:gd name="T6" fmla="*/ 132 w 206"/>
              <a:gd name="T7" fmla="*/ 103 h 206"/>
              <a:gd name="T8" fmla="*/ 103 w 206"/>
              <a:gd name="T9" fmla="*/ 132 h 206"/>
              <a:gd name="T10" fmla="*/ 103 w 206"/>
              <a:gd name="T11" fmla="*/ 132 h 206"/>
              <a:gd name="T12" fmla="*/ 74 w 206"/>
              <a:gd name="T13" fmla="*/ 103 h 206"/>
              <a:gd name="T14" fmla="*/ 74 w 206"/>
              <a:gd name="T15" fmla="*/ 103 h 206"/>
              <a:gd name="T16" fmla="*/ 103 w 206"/>
              <a:gd name="T17" fmla="*/ 74 h 206"/>
              <a:gd name="T18" fmla="*/ 103 w 206"/>
              <a:gd name="T19" fmla="*/ 205 h 206"/>
              <a:gd name="T20" fmla="*/ 103 w 206"/>
              <a:gd name="T21" fmla="*/ 205 h 206"/>
              <a:gd name="T22" fmla="*/ 205 w 206"/>
              <a:gd name="T23" fmla="*/ 103 h 206"/>
              <a:gd name="T24" fmla="*/ 205 w 206"/>
              <a:gd name="T25" fmla="*/ 103 h 206"/>
              <a:gd name="T26" fmla="*/ 103 w 206"/>
              <a:gd name="T27" fmla="*/ 0 h 206"/>
              <a:gd name="T28" fmla="*/ 103 w 206"/>
              <a:gd name="T29" fmla="*/ 0 h 206"/>
              <a:gd name="T30" fmla="*/ 0 w 206"/>
              <a:gd name="T31" fmla="*/ 103 h 206"/>
              <a:gd name="T32" fmla="*/ 0 w 206"/>
              <a:gd name="T33" fmla="*/ 103 h 206"/>
              <a:gd name="T34" fmla="*/ 103 w 206"/>
              <a:gd name="T35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206">
                <a:moveTo>
                  <a:pt x="103" y="74"/>
                </a:moveTo>
                <a:lnTo>
                  <a:pt x="103" y="74"/>
                </a:lnTo>
                <a:cubicBezTo>
                  <a:pt x="119" y="74"/>
                  <a:pt x="132" y="86"/>
                  <a:pt x="132" y="103"/>
                </a:cubicBezTo>
                <a:lnTo>
                  <a:pt x="132" y="103"/>
                </a:lnTo>
                <a:cubicBezTo>
                  <a:pt x="132" y="119"/>
                  <a:pt x="119" y="132"/>
                  <a:pt x="103" y="132"/>
                </a:cubicBezTo>
                <a:lnTo>
                  <a:pt x="103" y="132"/>
                </a:lnTo>
                <a:cubicBezTo>
                  <a:pt x="87" y="132"/>
                  <a:pt x="74" y="119"/>
                  <a:pt x="74" y="103"/>
                </a:cubicBezTo>
                <a:lnTo>
                  <a:pt x="74" y="103"/>
                </a:lnTo>
                <a:cubicBezTo>
                  <a:pt x="74" y="86"/>
                  <a:pt x="87" y="74"/>
                  <a:pt x="103" y="74"/>
                </a:cubicBezTo>
                <a:close/>
                <a:moveTo>
                  <a:pt x="103" y="205"/>
                </a:moveTo>
                <a:lnTo>
                  <a:pt x="103" y="205"/>
                </a:lnTo>
                <a:cubicBezTo>
                  <a:pt x="159" y="205"/>
                  <a:pt x="205" y="159"/>
                  <a:pt x="205" y="103"/>
                </a:cubicBezTo>
                <a:lnTo>
                  <a:pt x="205" y="103"/>
                </a:lnTo>
                <a:cubicBezTo>
                  <a:pt x="205" y="46"/>
                  <a:pt x="159" y="0"/>
                  <a:pt x="103" y="0"/>
                </a:cubicBez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lnTo>
                  <a:pt x="0" y="103"/>
                </a:lnTo>
                <a:cubicBezTo>
                  <a:pt x="0" y="159"/>
                  <a:pt x="46" y="205"/>
                  <a:pt x="103" y="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83"/>
          <p:cNvSpPr>
            <a:spLocks noChangeArrowheads="1"/>
          </p:cNvSpPr>
          <p:nvPr/>
        </p:nvSpPr>
        <p:spPr bwMode="auto">
          <a:xfrm>
            <a:off x="14171164" y="6431840"/>
            <a:ext cx="945185" cy="1042260"/>
          </a:xfrm>
          <a:custGeom>
            <a:avLst/>
            <a:gdLst>
              <a:gd name="T0" fmla="*/ 164 w 816"/>
              <a:gd name="T1" fmla="*/ 651 h 899"/>
              <a:gd name="T2" fmla="*/ 164 w 816"/>
              <a:gd name="T3" fmla="*/ 651 h 899"/>
              <a:gd name="T4" fmla="*/ 63 w 816"/>
              <a:gd name="T5" fmla="*/ 408 h 899"/>
              <a:gd name="T6" fmla="*/ 63 w 816"/>
              <a:gd name="T7" fmla="*/ 408 h 899"/>
              <a:gd name="T8" fmla="*/ 164 w 816"/>
              <a:gd name="T9" fmla="*/ 164 h 899"/>
              <a:gd name="T10" fmla="*/ 164 w 816"/>
              <a:gd name="T11" fmla="*/ 164 h 899"/>
              <a:gd name="T12" fmla="*/ 407 w 816"/>
              <a:gd name="T13" fmla="*/ 63 h 899"/>
              <a:gd name="T14" fmla="*/ 407 w 816"/>
              <a:gd name="T15" fmla="*/ 63 h 899"/>
              <a:gd name="T16" fmla="*/ 651 w 816"/>
              <a:gd name="T17" fmla="*/ 164 h 899"/>
              <a:gd name="T18" fmla="*/ 651 w 816"/>
              <a:gd name="T19" fmla="*/ 164 h 899"/>
              <a:gd name="T20" fmla="*/ 752 w 816"/>
              <a:gd name="T21" fmla="*/ 408 h 899"/>
              <a:gd name="T22" fmla="*/ 752 w 816"/>
              <a:gd name="T23" fmla="*/ 408 h 899"/>
              <a:gd name="T24" fmla="*/ 651 w 816"/>
              <a:gd name="T25" fmla="*/ 651 h 899"/>
              <a:gd name="T26" fmla="*/ 651 w 816"/>
              <a:gd name="T27" fmla="*/ 651 h 899"/>
              <a:gd name="T28" fmla="*/ 407 w 816"/>
              <a:gd name="T29" fmla="*/ 752 h 899"/>
              <a:gd name="T30" fmla="*/ 407 w 816"/>
              <a:gd name="T31" fmla="*/ 752 h 899"/>
              <a:gd name="T32" fmla="*/ 164 w 816"/>
              <a:gd name="T33" fmla="*/ 651 h 899"/>
              <a:gd name="T34" fmla="*/ 815 w 816"/>
              <a:gd name="T35" fmla="*/ 408 h 899"/>
              <a:gd name="T36" fmla="*/ 815 w 816"/>
              <a:gd name="T37" fmla="*/ 408 h 899"/>
              <a:gd name="T38" fmla="*/ 695 w 816"/>
              <a:gd name="T39" fmla="*/ 119 h 899"/>
              <a:gd name="T40" fmla="*/ 695 w 816"/>
              <a:gd name="T41" fmla="*/ 119 h 899"/>
              <a:gd name="T42" fmla="*/ 407 w 816"/>
              <a:gd name="T43" fmla="*/ 0 h 899"/>
              <a:gd name="T44" fmla="*/ 407 w 816"/>
              <a:gd name="T45" fmla="*/ 0 h 899"/>
              <a:gd name="T46" fmla="*/ 119 w 816"/>
              <a:gd name="T47" fmla="*/ 119 h 899"/>
              <a:gd name="T48" fmla="*/ 119 w 816"/>
              <a:gd name="T49" fmla="*/ 119 h 899"/>
              <a:gd name="T50" fmla="*/ 0 w 816"/>
              <a:gd name="T51" fmla="*/ 408 h 899"/>
              <a:gd name="T52" fmla="*/ 0 w 816"/>
              <a:gd name="T53" fmla="*/ 408 h 899"/>
              <a:gd name="T54" fmla="*/ 119 w 816"/>
              <a:gd name="T55" fmla="*/ 696 h 899"/>
              <a:gd name="T56" fmla="*/ 119 w 816"/>
              <a:gd name="T57" fmla="*/ 696 h 899"/>
              <a:gd name="T58" fmla="*/ 142 w 816"/>
              <a:gd name="T59" fmla="*/ 717 h 899"/>
              <a:gd name="T60" fmla="*/ 89 w 816"/>
              <a:gd name="T61" fmla="*/ 856 h 899"/>
              <a:gd name="T62" fmla="*/ 89 w 816"/>
              <a:gd name="T63" fmla="*/ 856 h 899"/>
              <a:gd name="T64" fmla="*/ 107 w 816"/>
              <a:gd name="T65" fmla="*/ 897 h 899"/>
              <a:gd name="T66" fmla="*/ 107 w 816"/>
              <a:gd name="T67" fmla="*/ 897 h 899"/>
              <a:gd name="T68" fmla="*/ 119 w 816"/>
              <a:gd name="T69" fmla="*/ 898 h 899"/>
              <a:gd name="T70" fmla="*/ 119 w 816"/>
              <a:gd name="T71" fmla="*/ 898 h 899"/>
              <a:gd name="T72" fmla="*/ 148 w 816"/>
              <a:gd name="T73" fmla="*/ 878 h 899"/>
              <a:gd name="T74" fmla="*/ 195 w 816"/>
              <a:gd name="T75" fmla="*/ 755 h 899"/>
              <a:gd name="T76" fmla="*/ 195 w 816"/>
              <a:gd name="T77" fmla="*/ 755 h 899"/>
              <a:gd name="T78" fmla="*/ 407 w 816"/>
              <a:gd name="T79" fmla="*/ 815 h 899"/>
              <a:gd name="T80" fmla="*/ 407 w 816"/>
              <a:gd name="T81" fmla="*/ 815 h 899"/>
              <a:gd name="T82" fmla="*/ 618 w 816"/>
              <a:gd name="T83" fmla="*/ 757 h 899"/>
              <a:gd name="T84" fmla="*/ 664 w 816"/>
              <a:gd name="T85" fmla="*/ 878 h 899"/>
              <a:gd name="T86" fmla="*/ 664 w 816"/>
              <a:gd name="T87" fmla="*/ 878 h 899"/>
              <a:gd name="T88" fmla="*/ 694 w 816"/>
              <a:gd name="T89" fmla="*/ 898 h 899"/>
              <a:gd name="T90" fmla="*/ 694 w 816"/>
              <a:gd name="T91" fmla="*/ 898 h 899"/>
              <a:gd name="T92" fmla="*/ 705 w 816"/>
              <a:gd name="T93" fmla="*/ 897 h 899"/>
              <a:gd name="T94" fmla="*/ 705 w 816"/>
              <a:gd name="T95" fmla="*/ 897 h 899"/>
              <a:gd name="T96" fmla="*/ 723 w 816"/>
              <a:gd name="T97" fmla="*/ 856 h 899"/>
              <a:gd name="T98" fmla="*/ 670 w 816"/>
              <a:gd name="T99" fmla="*/ 719 h 899"/>
              <a:gd name="T100" fmla="*/ 670 w 816"/>
              <a:gd name="T101" fmla="*/ 719 h 899"/>
              <a:gd name="T102" fmla="*/ 695 w 816"/>
              <a:gd name="T103" fmla="*/ 696 h 899"/>
              <a:gd name="T104" fmla="*/ 695 w 816"/>
              <a:gd name="T105" fmla="*/ 696 h 899"/>
              <a:gd name="T106" fmla="*/ 815 w 816"/>
              <a:gd name="T107" fmla="*/ 408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16" h="899">
                <a:moveTo>
                  <a:pt x="164" y="651"/>
                </a:moveTo>
                <a:lnTo>
                  <a:pt x="164" y="651"/>
                </a:lnTo>
                <a:cubicBezTo>
                  <a:pt x="98" y="586"/>
                  <a:pt x="63" y="500"/>
                  <a:pt x="63" y="408"/>
                </a:cubicBezTo>
                <a:lnTo>
                  <a:pt x="63" y="408"/>
                </a:lnTo>
                <a:cubicBezTo>
                  <a:pt x="63" y="316"/>
                  <a:pt x="98" y="229"/>
                  <a:pt x="164" y="164"/>
                </a:cubicBezTo>
                <a:lnTo>
                  <a:pt x="164" y="164"/>
                </a:lnTo>
                <a:cubicBezTo>
                  <a:pt x="229" y="99"/>
                  <a:pt x="315" y="63"/>
                  <a:pt x="407" y="63"/>
                </a:cubicBezTo>
                <a:lnTo>
                  <a:pt x="407" y="63"/>
                </a:lnTo>
                <a:cubicBezTo>
                  <a:pt x="500" y="63"/>
                  <a:pt x="586" y="99"/>
                  <a:pt x="651" y="164"/>
                </a:cubicBezTo>
                <a:lnTo>
                  <a:pt x="651" y="164"/>
                </a:lnTo>
                <a:cubicBezTo>
                  <a:pt x="716" y="229"/>
                  <a:pt x="752" y="316"/>
                  <a:pt x="752" y="408"/>
                </a:cubicBezTo>
                <a:lnTo>
                  <a:pt x="752" y="408"/>
                </a:lnTo>
                <a:cubicBezTo>
                  <a:pt x="752" y="500"/>
                  <a:pt x="716" y="586"/>
                  <a:pt x="651" y="651"/>
                </a:cubicBezTo>
                <a:lnTo>
                  <a:pt x="651" y="651"/>
                </a:lnTo>
                <a:cubicBezTo>
                  <a:pt x="586" y="716"/>
                  <a:pt x="500" y="752"/>
                  <a:pt x="407" y="752"/>
                </a:cubicBezTo>
                <a:lnTo>
                  <a:pt x="407" y="752"/>
                </a:lnTo>
                <a:cubicBezTo>
                  <a:pt x="315" y="752"/>
                  <a:pt x="229" y="716"/>
                  <a:pt x="164" y="651"/>
                </a:cubicBezTo>
                <a:close/>
                <a:moveTo>
                  <a:pt x="815" y="408"/>
                </a:moveTo>
                <a:lnTo>
                  <a:pt x="815" y="408"/>
                </a:lnTo>
                <a:cubicBezTo>
                  <a:pt x="815" y="299"/>
                  <a:pt x="772" y="196"/>
                  <a:pt x="695" y="119"/>
                </a:cubicBezTo>
                <a:lnTo>
                  <a:pt x="695" y="119"/>
                </a:lnTo>
                <a:cubicBezTo>
                  <a:pt x="618" y="42"/>
                  <a:pt x="516" y="0"/>
                  <a:pt x="407" y="0"/>
                </a:cubicBezTo>
                <a:lnTo>
                  <a:pt x="407" y="0"/>
                </a:lnTo>
                <a:cubicBezTo>
                  <a:pt x="298" y="0"/>
                  <a:pt x="196" y="42"/>
                  <a:pt x="119" y="119"/>
                </a:cubicBezTo>
                <a:lnTo>
                  <a:pt x="119" y="119"/>
                </a:lnTo>
                <a:cubicBezTo>
                  <a:pt x="42" y="196"/>
                  <a:pt x="0" y="299"/>
                  <a:pt x="0" y="408"/>
                </a:cubicBezTo>
                <a:lnTo>
                  <a:pt x="0" y="408"/>
                </a:lnTo>
                <a:cubicBezTo>
                  <a:pt x="0" y="516"/>
                  <a:pt x="42" y="619"/>
                  <a:pt x="119" y="696"/>
                </a:cubicBezTo>
                <a:lnTo>
                  <a:pt x="119" y="696"/>
                </a:lnTo>
                <a:cubicBezTo>
                  <a:pt x="126" y="703"/>
                  <a:pt x="134" y="710"/>
                  <a:pt x="142" y="717"/>
                </a:cubicBezTo>
                <a:lnTo>
                  <a:pt x="89" y="856"/>
                </a:lnTo>
                <a:lnTo>
                  <a:pt x="89" y="856"/>
                </a:lnTo>
                <a:cubicBezTo>
                  <a:pt x="82" y="872"/>
                  <a:pt x="91" y="891"/>
                  <a:pt x="107" y="897"/>
                </a:cubicBezTo>
                <a:lnTo>
                  <a:pt x="107" y="897"/>
                </a:lnTo>
                <a:cubicBezTo>
                  <a:pt x="110" y="898"/>
                  <a:pt x="114" y="898"/>
                  <a:pt x="119" y="898"/>
                </a:cubicBezTo>
                <a:lnTo>
                  <a:pt x="119" y="898"/>
                </a:lnTo>
                <a:cubicBezTo>
                  <a:pt x="131" y="898"/>
                  <a:pt x="143" y="891"/>
                  <a:pt x="148" y="878"/>
                </a:cubicBezTo>
                <a:lnTo>
                  <a:pt x="195" y="755"/>
                </a:lnTo>
                <a:lnTo>
                  <a:pt x="195" y="755"/>
                </a:lnTo>
                <a:cubicBezTo>
                  <a:pt x="258" y="794"/>
                  <a:pt x="332" y="815"/>
                  <a:pt x="407" y="815"/>
                </a:cubicBezTo>
                <a:lnTo>
                  <a:pt x="407" y="815"/>
                </a:lnTo>
                <a:cubicBezTo>
                  <a:pt x="482" y="815"/>
                  <a:pt x="555" y="794"/>
                  <a:pt x="618" y="757"/>
                </a:cubicBezTo>
                <a:lnTo>
                  <a:pt x="664" y="878"/>
                </a:lnTo>
                <a:lnTo>
                  <a:pt x="664" y="878"/>
                </a:lnTo>
                <a:cubicBezTo>
                  <a:pt x="669" y="891"/>
                  <a:pt x="681" y="898"/>
                  <a:pt x="694" y="898"/>
                </a:cubicBezTo>
                <a:lnTo>
                  <a:pt x="694" y="898"/>
                </a:lnTo>
                <a:cubicBezTo>
                  <a:pt x="697" y="898"/>
                  <a:pt x="701" y="898"/>
                  <a:pt x="705" y="897"/>
                </a:cubicBezTo>
                <a:lnTo>
                  <a:pt x="705" y="897"/>
                </a:lnTo>
                <a:cubicBezTo>
                  <a:pt x="721" y="891"/>
                  <a:pt x="729" y="872"/>
                  <a:pt x="723" y="856"/>
                </a:cubicBezTo>
                <a:lnTo>
                  <a:pt x="670" y="719"/>
                </a:lnTo>
                <a:lnTo>
                  <a:pt x="670" y="719"/>
                </a:lnTo>
                <a:cubicBezTo>
                  <a:pt x="679" y="711"/>
                  <a:pt x="687" y="704"/>
                  <a:pt x="695" y="696"/>
                </a:cubicBezTo>
                <a:lnTo>
                  <a:pt x="695" y="696"/>
                </a:lnTo>
                <a:cubicBezTo>
                  <a:pt x="772" y="619"/>
                  <a:pt x="815" y="516"/>
                  <a:pt x="815" y="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84"/>
          <p:cNvSpPr>
            <a:spLocks noChangeArrowheads="1"/>
          </p:cNvSpPr>
          <p:nvPr/>
        </p:nvSpPr>
        <p:spPr bwMode="auto">
          <a:xfrm>
            <a:off x="14426620" y="6620879"/>
            <a:ext cx="490475" cy="316765"/>
          </a:xfrm>
          <a:custGeom>
            <a:avLst/>
            <a:gdLst>
              <a:gd name="T0" fmla="*/ 366 w 423"/>
              <a:gd name="T1" fmla="*/ 12 h 272"/>
              <a:gd name="T2" fmla="*/ 169 w 423"/>
              <a:gd name="T3" fmla="*/ 208 h 272"/>
              <a:gd name="T4" fmla="*/ 31 w 423"/>
              <a:gd name="T5" fmla="*/ 208 h 272"/>
              <a:gd name="T6" fmla="*/ 31 w 423"/>
              <a:gd name="T7" fmla="*/ 208 h 272"/>
              <a:gd name="T8" fmla="*/ 0 w 423"/>
              <a:gd name="T9" fmla="*/ 240 h 272"/>
              <a:gd name="T10" fmla="*/ 0 w 423"/>
              <a:gd name="T11" fmla="*/ 240 h 272"/>
              <a:gd name="T12" fmla="*/ 31 w 423"/>
              <a:gd name="T13" fmla="*/ 271 h 272"/>
              <a:gd name="T14" fmla="*/ 182 w 423"/>
              <a:gd name="T15" fmla="*/ 271 h 272"/>
              <a:gd name="T16" fmla="*/ 182 w 423"/>
              <a:gd name="T17" fmla="*/ 271 h 272"/>
              <a:gd name="T18" fmla="*/ 209 w 423"/>
              <a:gd name="T19" fmla="*/ 257 h 272"/>
              <a:gd name="T20" fmla="*/ 410 w 423"/>
              <a:gd name="T21" fmla="*/ 57 h 272"/>
              <a:gd name="T22" fmla="*/ 410 w 423"/>
              <a:gd name="T23" fmla="*/ 57 h 272"/>
              <a:gd name="T24" fmla="*/ 410 w 423"/>
              <a:gd name="T25" fmla="*/ 13 h 272"/>
              <a:gd name="T26" fmla="*/ 410 w 423"/>
              <a:gd name="T27" fmla="*/ 13 h 272"/>
              <a:gd name="T28" fmla="*/ 366 w 423"/>
              <a:gd name="T29" fmla="*/ 1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23" h="272">
                <a:moveTo>
                  <a:pt x="366" y="12"/>
                </a:moveTo>
                <a:lnTo>
                  <a:pt x="169" y="208"/>
                </a:lnTo>
                <a:lnTo>
                  <a:pt x="31" y="208"/>
                </a:lnTo>
                <a:lnTo>
                  <a:pt x="31" y="208"/>
                </a:lnTo>
                <a:cubicBezTo>
                  <a:pt x="14" y="208"/>
                  <a:pt x="0" y="222"/>
                  <a:pt x="0" y="240"/>
                </a:cubicBezTo>
                <a:lnTo>
                  <a:pt x="0" y="240"/>
                </a:lnTo>
                <a:cubicBezTo>
                  <a:pt x="0" y="257"/>
                  <a:pt x="14" y="271"/>
                  <a:pt x="31" y="271"/>
                </a:cubicBezTo>
                <a:lnTo>
                  <a:pt x="182" y="271"/>
                </a:lnTo>
                <a:lnTo>
                  <a:pt x="182" y="271"/>
                </a:lnTo>
                <a:cubicBezTo>
                  <a:pt x="193" y="271"/>
                  <a:pt x="203" y="265"/>
                  <a:pt x="209" y="257"/>
                </a:cubicBezTo>
                <a:lnTo>
                  <a:pt x="410" y="57"/>
                </a:lnTo>
                <a:lnTo>
                  <a:pt x="410" y="57"/>
                </a:lnTo>
                <a:cubicBezTo>
                  <a:pt x="422" y="44"/>
                  <a:pt x="422" y="25"/>
                  <a:pt x="410" y="13"/>
                </a:cubicBezTo>
                <a:lnTo>
                  <a:pt x="410" y="13"/>
                </a:lnTo>
                <a:cubicBezTo>
                  <a:pt x="398" y="1"/>
                  <a:pt x="378" y="0"/>
                  <a:pt x="366" y="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85"/>
          <p:cNvSpPr>
            <a:spLocks noChangeArrowheads="1"/>
          </p:cNvSpPr>
          <p:nvPr/>
        </p:nvSpPr>
        <p:spPr bwMode="auto">
          <a:xfrm>
            <a:off x="14957968" y="6380749"/>
            <a:ext cx="199254" cy="199257"/>
          </a:xfrm>
          <a:custGeom>
            <a:avLst/>
            <a:gdLst>
              <a:gd name="T0" fmla="*/ 155 w 174"/>
              <a:gd name="T1" fmla="*/ 142 h 173"/>
              <a:gd name="T2" fmla="*/ 155 w 174"/>
              <a:gd name="T3" fmla="*/ 142 h 173"/>
              <a:gd name="T4" fmla="*/ 155 w 174"/>
              <a:gd name="T5" fmla="*/ 142 h 173"/>
              <a:gd name="T6" fmla="*/ 113 w 174"/>
              <a:gd name="T7" fmla="*/ 171 h 173"/>
              <a:gd name="T8" fmla="*/ 113 w 174"/>
              <a:gd name="T9" fmla="*/ 171 h 173"/>
              <a:gd name="T10" fmla="*/ 99 w 174"/>
              <a:gd name="T11" fmla="*/ 172 h 173"/>
              <a:gd name="T12" fmla="*/ 99 w 174"/>
              <a:gd name="T13" fmla="*/ 172 h 173"/>
              <a:gd name="T14" fmla="*/ 62 w 174"/>
              <a:gd name="T15" fmla="*/ 161 h 173"/>
              <a:gd name="T16" fmla="*/ 62 w 174"/>
              <a:gd name="T17" fmla="*/ 161 h 173"/>
              <a:gd name="T18" fmla="*/ 61 w 174"/>
              <a:gd name="T19" fmla="*/ 161 h 173"/>
              <a:gd name="T20" fmla="*/ 61 w 174"/>
              <a:gd name="T21" fmla="*/ 161 h 173"/>
              <a:gd name="T22" fmla="*/ 54 w 174"/>
              <a:gd name="T23" fmla="*/ 155 h 173"/>
              <a:gd name="T24" fmla="*/ 54 w 174"/>
              <a:gd name="T25" fmla="*/ 155 h 173"/>
              <a:gd name="T26" fmla="*/ 51 w 174"/>
              <a:gd name="T27" fmla="*/ 153 h 173"/>
              <a:gd name="T28" fmla="*/ 19 w 174"/>
              <a:gd name="T29" fmla="*/ 120 h 173"/>
              <a:gd name="T30" fmla="*/ 19 w 174"/>
              <a:gd name="T31" fmla="*/ 120 h 173"/>
              <a:gd name="T32" fmla="*/ 0 w 174"/>
              <a:gd name="T33" fmla="*/ 76 h 173"/>
              <a:gd name="T34" fmla="*/ 0 w 174"/>
              <a:gd name="T35" fmla="*/ 76 h 173"/>
              <a:gd name="T36" fmla="*/ 19 w 174"/>
              <a:gd name="T37" fmla="*/ 32 h 173"/>
              <a:gd name="T38" fmla="*/ 25 w 174"/>
              <a:gd name="T39" fmla="*/ 26 h 173"/>
              <a:gd name="T40" fmla="*/ 25 w 174"/>
              <a:gd name="T41" fmla="*/ 26 h 173"/>
              <a:gd name="T42" fmla="*/ 114 w 174"/>
              <a:gd name="T43" fmla="*/ 26 h 173"/>
              <a:gd name="T44" fmla="*/ 146 w 174"/>
              <a:gd name="T45" fmla="*/ 57 h 173"/>
              <a:gd name="T46" fmla="*/ 146 w 174"/>
              <a:gd name="T47" fmla="*/ 57 h 173"/>
              <a:gd name="T48" fmla="*/ 155 w 174"/>
              <a:gd name="T49" fmla="*/ 14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4" h="173">
                <a:moveTo>
                  <a:pt x="155" y="142"/>
                </a:moveTo>
                <a:lnTo>
                  <a:pt x="155" y="142"/>
                </a:lnTo>
                <a:lnTo>
                  <a:pt x="155" y="142"/>
                </a:lnTo>
                <a:cubicBezTo>
                  <a:pt x="145" y="157"/>
                  <a:pt x="130" y="167"/>
                  <a:pt x="113" y="171"/>
                </a:cubicBezTo>
                <a:lnTo>
                  <a:pt x="113" y="171"/>
                </a:lnTo>
                <a:cubicBezTo>
                  <a:pt x="108" y="171"/>
                  <a:pt x="103" y="172"/>
                  <a:pt x="99" y="172"/>
                </a:cubicBezTo>
                <a:lnTo>
                  <a:pt x="99" y="172"/>
                </a:lnTo>
                <a:cubicBezTo>
                  <a:pt x="86" y="172"/>
                  <a:pt x="73" y="169"/>
                  <a:pt x="62" y="161"/>
                </a:cubicBezTo>
                <a:lnTo>
                  <a:pt x="62" y="161"/>
                </a:lnTo>
                <a:cubicBezTo>
                  <a:pt x="61" y="161"/>
                  <a:pt x="61" y="161"/>
                  <a:pt x="61" y="161"/>
                </a:cubicBezTo>
                <a:lnTo>
                  <a:pt x="61" y="161"/>
                </a:lnTo>
                <a:cubicBezTo>
                  <a:pt x="59" y="159"/>
                  <a:pt x="56" y="158"/>
                  <a:pt x="54" y="155"/>
                </a:cubicBezTo>
                <a:lnTo>
                  <a:pt x="54" y="155"/>
                </a:lnTo>
                <a:cubicBezTo>
                  <a:pt x="53" y="154"/>
                  <a:pt x="52" y="153"/>
                  <a:pt x="51" y="153"/>
                </a:cubicBezTo>
                <a:lnTo>
                  <a:pt x="19" y="120"/>
                </a:lnTo>
                <a:lnTo>
                  <a:pt x="19" y="120"/>
                </a:lnTo>
                <a:cubicBezTo>
                  <a:pt x="7" y="108"/>
                  <a:pt x="0" y="93"/>
                  <a:pt x="0" y="76"/>
                </a:cubicBezTo>
                <a:lnTo>
                  <a:pt x="0" y="76"/>
                </a:lnTo>
                <a:cubicBezTo>
                  <a:pt x="0" y="59"/>
                  <a:pt x="7" y="43"/>
                  <a:pt x="19" y="32"/>
                </a:cubicBezTo>
                <a:lnTo>
                  <a:pt x="25" y="26"/>
                </a:lnTo>
                <a:lnTo>
                  <a:pt x="25" y="26"/>
                </a:lnTo>
                <a:cubicBezTo>
                  <a:pt x="50" y="0"/>
                  <a:pt x="89" y="0"/>
                  <a:pt x="114" y="26"/>
                </a:cubicBezTo>
                <a:lnTo>
                  <a:pt x="146" y="57"/>
                </a:lnTo>
                <a:lnTo>
                  <a:pt x="146" y="57"/>
                </a:lnTo>
                <a:cubicBezTo>
                  <a:pt x="169" y="80"/>
                  <a:pt x="173" y="115"/>
                  <a:pt x="155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86"/>
          <p:cNvSpPr>
            <a:spLocks noChangeArrowheads="1"/>
          </p:cNvSpPr>
          <p:nvPr/>
        </p:nvSpPr>
        <p:spPr bwMode="auto">
          <a:xfrm>
            <a:off x="14114963" y="6385859"/>
            <a:ext cx="199257" cy="194146"/>
          </a:xfrm>
          <a:custGeom>
            <a:avLst/>
            <a:gdLst>
              <a:gd name="T0" fmla="*/ 172 w 173"/>
              <a:gd name="T1" fmla="*/ 70 h 167"/>
              <a:gd name="T2" fmla="*/ 172 w 173"/>
              <a:gd name="T3" fmla="*/ 70 h 167"/>
              <a:gd name="T4" fmla="*/ 154 w 173"/>
              <a:gd name="T5" fmla="*/ 114 h 167"/>
              <a:gd name="T6" fmla="*/ 122 w 173"/>
              <a:gd name="T7" fmla="*/ 146 h 167"/>
              <a:gd name="T8" fmla="*/ 122 w 173"/>
              <a:gd name="T9" fmla="*/ 146 h 167"/>
              <a:gd name="T10" fmla="*/ 111 w 173"/>
              <a:gd name="T11" fmla="*/ 155 h 167"/>
              <a:gd name="T12" fmla="*/ 111 w 173"/>
              <a:gd name="T13" fmla="*/ 155 h 167"/>
              <a:gd name="T14" fmla="*/ 111 w 173"/>
              <a:gd name="T15" fmla="*/ 155 h 167"/>
              <a:gd name="T16" fmla="*/ 111 w 173"/>
              <a:gd name="T17" fmla="*/ 155 h 167"/>
              <a:gd name="T18" fmla="*/ 74 w 173"/>
              <a:gd name="T19" fmla="*/ 166 h 167"/>
              <a:gd name="T20" fmla="*/ 74 w 173"/>
              <a:gd name="T21" fmla="*/ 166 h 167"/>
              <a:gd name="T22" fmla="*/ 60 w 173"/>
              <a:gd name="T23" fmla="*/ 165 h 167"/>
              <a:gd name="T24" fmla="*/ 60 w 173"/>
              <a:gd name="T25" fmla="*/ 165 h 167"/>
              <a:gd name="T26" fmla="*/ 17 w 173"/>
              <a:gd name="T27" fmla="*/ 136 h 167"/>
              <a:gd name="T28" fmla="*/ 17 w 173"/>
              <a:gd name="T29" fmla="*/ 136 h 167"/>
              <a:gd name="T30" fmla="*/ 26 w 173"/>
              <a:gd name="T31" fmla="*/ 51 h 167"/>
              <a:gd name="T32" fmla="*/ 26 w 173"/>
              <a:gd name="T33" fmla="*/ 51 h 167"/>
              <a:gd name="T34" fmla="*/ 58 w 173"/>
              <a:gd name="T35" fmla="*/ 20 h 167"/>
              <a:gd name="T36" fmla="*/ 58 w 173"/>
              <a:gd name="T37" fmla="*/ 20 h 167"/>
              <a:gd name="T38" fmla="*/ 79 w 173"/>
              <a:gd name="T39" fmla="*/ 5 h 167"/>
              <a:gd name="T40" fmla="*/ 79 w 173"/>
              <a:gd name="T41" fmla="*/ 5 h 167"/>
              <a:gd name="T42" fmla="*/ 103 w 173"/>
              <a:gd name="T43" fmla="*/ 0 h 167"/>
              <a:gd name="T44" fmla="*/ 103 w 173"/>
              <a:gd name="T45" fmla="*/ 0 h 167"/>
              <a:gd name="T46" fmla="*/ 148 w 173"/>
              <a:gd name="T47" fmla="*/ 20 h 167"/>
              <a:gd name="T48" fmla="*/ 154 w 173"/>
              <a:gd name="T49" fmla="*/ 26 h 167"/>
              <a:gd name="T50" fmla="*/ 154 w 173"/>
              <a:gd name="T51" fmla="*/ 26 h 167"/>
              <a:gd name="T52" fmla="*/ 172 w 173"/>
              <a:gd name="T53" fmla="*/ 7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3" h="167">
                <a:moveTo>
                  <a:pt x="172" y="70"/>
                </a:moveTo>
                <a:lnTo>
                  <a:pt x="172" y="70"/>
                </a:lnTo>
                <a:cubicBezTo>
                  <a:pt x="172" y="87"/>
                  <a:pt x="165" y="102"/>
                  <a:pt x="154" y="114"/>
                </a:cubicBezTo>
                <a:lnTo>
                  <a:pt x="122" y="146"/>
                </a:lnTo>
                <a:lnTo>
                  <a:pt x="122" y="146"/>
                </a:lnTo>
                <a:cubicBezTo>
                  <a:pt x="119" y="150"/>
                  <a:pt x="115" y="153"/>
                  <a:pt x="111" y="155"/>
                </a:cubicBezTo>
                <a:lnTo>
                  <a:pt x="111" y="155"/>
                </a:lnTo>
                <a:lnTo>
                  <a:pt x="111" y="155"/>
                </a:lnTo>
                <a:lnTo>
                  <a:pt x="111" y="155"/>
                </a:lnTo>
                <a:cubicBezTo>
                  <a:pt x="100" y="163"/>
                  <a:pt x="87" y="166"/>
                  <a:pt x="74" y="166"/>
                </a:cubicBezTo>
                <a:lnTo>
                  <a:pt x="74" y="166"/>
                </a:lnTo>
                <a:cubicBezTo>
                  <a:pt x="69" y="166"/>
                  <a:pt x="65" y="165"/>
                  <a:pt x="60" y="165"/>
                </a:cubicBezTo>
                <a:lnTo>
                  <a:pt x="60" y="165"/>
                </a:lnTo>
                <a:cubicBezTo>
                  <a:pt x="42" y="161"/>
                  <a:pt x="28" y="151"/>
                  <a:pt x="17" y="136"/>
                </a:cubicBezTo>
                <a:lnTo>
                  <a:pt x="17" y="136"/>
                </a:lnTo>
                <a:cubicBezTo>
                  <a:pt x="0" y="109"/>
                  <a:pt x="4" y="74"/>
                  <a:pt x="26" y="51"/>
                </a:cubicBezTo>
                <a:lnTo>
                  <a:pt x="26" y="51"/>
                </a:lnTo>
                <a:lnTo>
                  <a:pt x="58" y="20"/>
                </a:lnTo>
                <a:lnTo>
                  <a:pt x="58" y="20"/>
                </a:lnTo>
                <a:cubicBezTo>
                  <a:pt x="64" y="13"/>
                  <a:pt x="71" y="8"/>
                  <a:pt x="79" y="5"/>
                </a:cubicBezTo>
                <a:lnTo>
                  <a:pt x="79" y="5"/>
                </a:lnTo>
                <a:cubicBezTo>
                  <a:pt x="86" y="2"/>
                  <a:pt x="95" y="0"/>
                  <a:pt x="103" y="0"/>
                </a:cubicBezTo>
                <a:lnTo>
                  <a:pt x="103" y="0"/>
                </a:lnTo>
                <a:cubicBezTo>
                  <a:pt x="119" y="0"/>
                  <a:pt x="136" y="7"/>
                  <a:pt x="148" y="20"/>
                </a:cubicBezTo>
                <a:lnTo>
                  <a:pt x="154" y="26"/>
                </a:lnTo>
                <a:lnTo>
                  <a:pt x="154" y="26"/>
                </a:lnTo>
                <a:cubicBezTo>
                  <a:pt x="165" y="37"/>
                  <a:pt x="172" y="53"/>
                  <a:pt x="172" y="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87"/>
          <p:cNvSpPr>
            <a:spLocks noChangeArrowheads="1"/>
          </p:cNvSpPr>
          <p:nvPr/>
        </p:nvSpPr>
        <p:spPr bwMode="auto">
          <a:xfrm>
            <a:off x="9302174" y="10953410"/>
            <a:ext cx="439384" cy="439384"/>
          </a:xfrm>
          <a:custGeom>
            <a:avLst/>
            <a:gdLst>
              <a:gd name="T0" fmla="*/ 191 w 381"/>
              <a:gd name="T1" fmla="*/ 66 h 380"/>
              <a:gd name="T2" fmla="*/ 191 w 381"/>
              <a:gd name="T3" fmla="*/ 66 h 380"/>
              <a:gd name="T4" fmla="*/ 67 w 381"/>
              <a:gd name="T5" fmla="*/ 190 h 380"/>
              <a:gd name="T6" fmla="*/ 67 w 381"/>
              <a:gd name="T7" fmla="*/ 190 h 380"/>
              <a:gd name="T8" fmla="*/ 191 w 381"/>
              <a:gd name="T9" fmla="*/ 314 h 380"/>
              <a:gd name="T10" fmla="*/ 191 w 381"/>
              <a:gd name="T11" fmla="*/ 314 h 380"/>
              <a:gd name="T12" fmla="*/ 313 w 381"/>
              <a:gd name="T13" fmla="*/ 190 h 380"/>
              <a:gd name="T14" fmla="*/ 313 w 381"/>
              <a:gd name="T15" fmla="*/ 190 h 380"/>
              <a:gd name="T16" fmla="*/ 191 w 381"/>
              <a:gd name="T17" fmla="*/ 66 h 380"/>
              <a:gd name="T18" fmla="*/ 191 w 381"/>
              <a:gd name="T19" fmla="*/ 379 h 380"/>
              <a:gd name="T20" fmla="*/ 191 w 381"/>
              <a:gd name="T21" fmla="*/ 379 h 380"/>
              <a:gd name="T22" fmla="*/ 0 w 381"/>
              <a:gd name="T23" fmla="*/ 190 h 380"/>
              <a:gd name="T24" fmla="*/ 0 w 381"/>
              <a:gd name="T25" fmla="*/ 190 h 380"/>
              <a:gd name="T26" fmla="*/ 191 w 381"/>
              <a:gd name="T27" fmla="*/ 0 h 380"/>
              <a:gd name="T28" fmla="*/ 191 w 381"/>
              <a:gd name="T29" fmla="*/ 0 h 380"/>
              <a:gd name="T30" fmla="*/ 380 w 381"/>
              <a:gd name="T31" fmla="*/ 190 h 380"/>
              <a:gd name="T32" fmla="*/ 380 w 381"/>
              <a:gd name="T33" fmla="*/ 190 h 380"/>
              <a:gd name="T34" fmla="*/ 191 w 381"/>
              <a:gd name="T3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1" h="380">
                <a:moveTo>
                  <a:pt x="191" y="66"/>
                </a:moveTo>
                <a:lnTo>
                  <a:pt x="191" y="66"/>
                </a:lnTo>
                <a:cubicBezTo>
                  <a:pt x="122" y="66"/>
                  <a:pt x="67" y="122"/>
                  <a:pt x="67" y="190"/>
                </a:cubicBezTo>
                <a:lnTo>
                  <a:pt x="67" y="190"/>
                </a:lnTo>
                <a:cubicBezTo>
                  <a:pt x="67" y="258"/>
                  <a:pt x="122" y="314"/>
                  <a:pt x="191" y="314"/>
                </a:cubicBezTo>
                <a:lnTo>
                  <a:pt x="191" y="314"/>
                </a:lnTo>
                <a:cubicBezTo>
                  <a:pt x="258" y="314"/>
                  <a:pt x="313" y="258"/>
                  <a:pt x="313" y="190"/>
                </a:cubicBezTo>
                <a:lnTo>
                  <a:pt x="313" y="190"/>
                </a:lnTo>
                <a:cubicBezTo>
                  <a:pt x="313" y="122"/>
                  <a:pt x="258" y="66"/>
                  <a:pt x="191" y="66"/>
                </a:cubicBezTo>
                <a:close/>
                <a:moveTo>
                  <a:pt x="191" y="379"/>
                </a:moveTo>
                <a:lnTo>
                  <a:pt x="191" y="379"/>
                </a:lnTo>
                <a:cubicBezTo>
                  <a:pt x="85" y="379"/>
                  <a:pt x="0" y="295"/>
                  <a:pt x="0" y="190"/>
                </a:cubicBezTo>
                <a:lnTo>
                  <a:pt x="0" y="190"/>
                </a:lnTo>
                <a:cubicBezTo>
                  <a:pt x="0" y="85"/>
                  <a:pt x="85" y="0"/>
                  <a:pt x="191" y="0"/>
                </a:cubicBezTo>
                <a:lnTo>
                  <a:pt x="191" y="0"/>
                </a:lnTo>
                <a:cubicBezTo>
                  <a:pt x="295" y="0"/>
                  <a:pt x="380" y="85"/>
                  <a:pt x="380" y="190"/>
                </a:cubicBezTo>
                <a:lnTo>
                  <a:pt x="380" y="190"/>
                </a:lnTo>
                <a:cubicBezTo>
                  <a:pt x="380" y="295"/>
                  <a:pt x="295" y="379"/>
                  <a:pt x="191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8"/>
          <p:cNvSpPr>
            <a:spLocks noChangeArrowheads="1"/>
          </p:cNvSpPr>
          <p:nvPr/>
        </p:nvSpPr>
        <p:spPr bwMode="auto">
          <a:xfrm>
            <a:off x="9154012" y="11433667"/>
            <a:ext cx="745931" cy="418948"/>
          </a:xfrm>
          <a:custGeom>
            <a:avLst/>
            <a:gdLst>
              <a:gd name="T0" fmla="*/ 65 w 643"/>
              <a:gd name="T1" fmla="*/ 294 h 361"/>
              <a:gd name="T2" fmla="*/ 575 w 643"/>
              <a:gd name="T3" fmla="*/ 294 h 361"/>
              <a:gd name="T4" fmla="*/ 575 w 643"/>
              <a:gd name="T5" fmla="*/ 294 h 361"/>
              <a:gd name="T6" fmla="*/ 575 w 643"/>
              <a:gd name="T7" fmla="*/ 193 h 361"/>
              <a:gd name="T8" fmla="*/ 575 w 643"/>
              <a:gd name="T9" fmla="*/ 193 h 361"/>
              <a:gd name="T10" fmla="*/ 545 w 643"/>
              <a:gd name="T11" fmla="*/ 135 h 361"/>
              <a:gd name="T12" fmla="*/ 545 w 643"/>
              <a:gd name="T13" fmla="*/ 135 h 361"/>
              <a:gd name="T14" fmla="*/ 321 w 643"/>
              <a:gd name="T15" fmla="*/ 66 h 361"/>
              <a:gd name="T16" fmla="*/ 321 w 643"/>
              <a:gd name="T17" fmla="*/ 66 h 361"/>
              <a:gd name="T18" fmla="*/ 97 w 643"/>
              <a:gd name="T19" fmla="*/ 133 h 361"/>
              <a:gd name="T20" fmla="*/ 97 w 643"/>
              <a:gd name="T21" fmla="*/ 133 h 361"/>
              <a:gd name="T22" fmla="*/ 65 w 643"/>
              <a:gd name="T23" fmla="*/ 193 h 361"/>
              <a:gd name="T24" fmla="*/ 65 w 643"/>
              <a:gd name="T25" fmla="*/ 294 h 361"/>
              <a:gd name="T26" fmla="*/ 609 w 643"/>
              <a:gd name="T27" fmla="*/ 360 h 361"/>
              <a:gd name="T28" fmla="*/ 32 w 643"/>
              <a:gd name="T29" fmla="*/ 360 h 361"/>
              <a:gd name="T30" fmla="*/ 32 w 643"/>
              <a:gd name="T31" fmla="*/ 360 h 361"/>
              <a:gd name="T32" fmla="*/ 0 w 643"/>
              <a:gd name="T33" fmla="*/ 326 h 361"/>
              <a:gd name="T34" fmla="*/ 0 w 643"/>
              <a:gd name="T35" fmla="*/ 193 h 361"/>
              <a:gd name="T36" fmla="*/ 0 w 643"/>
              <a:gd name="T37" fmla="*/ 193 h 361"/>
              <a:gd name="T38" fmla="*/ 59 w 643"/>
              <a:gd name="T39" fmla="*/ 79 h 361"/>
              <a:gd name="T40" fmla="*/ 59 w 643"/>
              <a:gd name="T41" fmla="*/ 79 h 361"/>
              <a:gd name="T42" fmla="*/ 321 w 643"/>
              <a:gd name="T43" fmla="*/ 0 h 361"/>
              <a:gd name="T44" fmla="*/ 321 w 643"/>
              <a:gd name="T45" fmla="*/ 0 h 361"/>
              <a:gd name="T46" fmla="*/ 583 w 643"/>
              <a:gd name="T47" fmla="*/ 80 h 361"/>
              <a:gd name="T48" fmla="*/ 583 w 643"/>
              <a:gd name="T49" fmla="*/ 80 h 361"/>
              <a:gd name="T50" fmla="*/ 642 w 643"/>
              <a:gd name="T51" fmla="*/ 193 h 361"/>
              <a:gd name="T52" fmla="*/ 642 w 643"/>
              <a:gd name="T53" fmla="*/ 193 h 361"/>
              <a:gd name="T54" fmla="*/ 642 w 643"/>
              <a:gd name="T55" fmla="*/ 326 h 361"/>
              <a:gd name="T56" fmla="*/ 642 w 643"/>
              <a:gd name="T57" fmla="*/ 326 h 361"/>
              <a:gd name="T58" fmla="*/ 609 w 643"/>
              <a:gd name="T59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43" h="361">
                <a:moveTo>
                  <a:pt x="65" y="294"/>
                </a:moveTo>
                <a:lnTo>
                  <a:pt x="575" y="294"/>
                </a:lnTo>
                <a:lnTo>
                  <a:pt x="575" y="294"/>
                </a:lnTo>
                <a:cubicBezTo>
                  <a:pt x="575" y="258"/>
                  <a:pt x="575" y="221"/>
                  <a:pt x="575" y="193"/>
                </a:cubicBezTo>
                <a:lnTo>
                  <a:pt x="575" y="193"/>
                </a:lnTo>
                <a:cubicBezTo>
                  <a:pt x="575" y="169"/>
                  <a:pt x="563" y="147"/>
                  <a:pt x="545" y="135"/>
                </a:cubicBezTo>
                <a:lnTo>
                  <a:pt x="545" y="135"/>
                </a:lnTo>
                <a:cubicBezTo>
                  <a:pt x="483" y="90"/>
                  <a:pt x="402" y="66"/>
                  <a:pt x="321" y="66"/>
                </a:cubicBezTo>
                <a:lnTo>
                  <a:pt x="321" y="66"/>
                </a:lnTo>
                <a:cubicBezTo>
                  <a:pt x="238" y="66"/>
                  <a:pt x="159" y="90"/>
                  <a:pt x="97" y="133"/>
                </a:cubicBezTo>
                <a:lnTo>
                  <a:pt x="97" y="133"/>
                </a:lnTo>
                <a:cubicBezTo>
                  <a:pt x="78" y="147"/>
                  <a:pt x="65" y="169"/>
                  <a:pt x="65" y="193"/>
                </a:cubicBezTo>
                <a:lnTo>
                  <a:pt x="65" y="294"/>
                </a:lnTo>
                <a:close/>
                <a:moveTo>
                  <a:pt x="609" y="360"/>
                </a:moveTo>
                <a:lnTo>
                  <a:pt x="32" y="360"/>
                </a:lnTo>
                <a:lnTo>
                  <a:pt x="32" y="360"/>
                </a:lnTo>
                <a:cubicBezTo>
                  <a:pt x="14" y="360"/>
                  <a:pt x="0" y="345"/>
                  <a:pt x="0" y="326"/>
                </a:cubicBezTo>
                <a:lnTo>
                  <a:pt x="0" y="193"/>
                </a:lnTo>
                <a:lnTo>
                  <a:pt x="0" y="193"/>
                </a:lnTo>
                <a:cubicBezTo>
                  <a:pt x="0" y="148"/>
                  <a:pt x="21" y="105"/>
                  <a:pt x="59" y="79"/>
                </a:cubicBezTo>
                <a:lnTo>
                  <a:pt x="59" y="79"/>
                </a:lnTo>
                <a:cubicBezTo>
                  <a:pt x="132" y="27"/>
                  <a:pt x="225" y="0"/>
                  <a:pt x="321" y="0"/>
                </a:cubicBezTo>
                <a:lnTo>
                  <a:pt x="321" y="0"/>
                </a:lnTo>
                <a:cubicBezTo>
                  <a:pt x="416" y="0"/>
                  <a:pt x="509" y="28"/>
                  <a:pt x="583" y="80"/>
                </a:cubicBezTo>
                <a:lnTo>
                  <a:pt x="583" y="80"/>
                </a:lnTo>
                <a:cubicBezTo>
                  <a:pt x="620" y="106"/>
                  <a:pt x="642" y="148"/>
                  <a:pt x="642" y="193"/>
                </a:cubicBezTo>
                <a:lnTo>
                  <a:pt x="642" y="193"/>
                </a:lnTo>
                <a:cubicBezTo>
                  <a:pt x="642" y="230"/>
                  <a:pt x="642" y="283"/>
                  <a:pt x="642" y="326"/>
                </a:cubicBezTo>
                <a:lnTo>
                  <a:pt x="642" y="326"/>
                </a:lnTo>
                <a:cubicBezTo>
                  <a:pt x="642" y="345"/>
                  <a:pt x="627" y="360"/>
                  <a:pt x="609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9"/>
          <p:cNvSpPr>
            <a:spLocks noChangeArrowheads="1"/>
          </p:cNvSpPr>
          <p:nvPr/>
        </p:nvSpPr>
        <p:spPr bwMode="auto">
          <a:xfrm>
            <a:off x="9813086" y="11030045"/>
            <a:ext cx="367856" cy="367856"/>
          </a:xfrm>
          <a:custGeom>
            <a:avLst/>
            <a:gdLst>
              <a:gd name="T0" fmla="*/ 159 w 319"/>
              <a:gd name="T1" fmla="*/ 67 h 319"/>
              <a:gd name="T2" fmla="*/ 159 w 319"/>
              <a:gd name="T3" fmla="*/ 67 h 319"/>
              <a:gd name="T4" fmla="*/ 67 w 319"/>
              <a:gd name="T5" fmla="*/ 159 h 319"/>
              <a:gd name="T6" fmla="*/ 67 w 319"/>
              <a:gd name="T7" fmla="*/ 159 h 319"/>
              <a:gd name="T8" fmla="*/ 159 w 319"/>
              <a:gd name="T9" fmla="*/ 251 h 319"/>
              <a:gd name="T10" fmla="*/ 159 w 319"/>
              <a:gd name="T11" fmla="*/ 251 h 319"/>
              <a:gd name="T12" fmla="*/ 252 w 319"/>
              <a:gd name="T13" fmla="*/ 159 h 319"/>
              <a:gd name="T14" fmla="*/ 252 w 319"/>
              <a:gd name="T15" fmla="*/ 159 h 319"/>
              <a:gd name="T16" fmla="*/ 159 w 319"/>
              <a:gd name="T17" fmla="*/ 67 h 319"/>
              <a:gd name="T18" fmla="*/ 159 w 319"/>
              <a:gd name="T19" fmla="*/ 318 h 319"/>
              <a:gd name="T20" fmla="*/ 159 w 319"/>
              <a:gd name="T21" fmla="*/ 318 h 319"/>
              <a:gd name="T22" fmla="*/ 0 w 319"/>
              <a:gd name="T23" fmla="*/ 159 h 319"/>
              <a:gd name="T24" fmla="*/ 0 w 319"/>
              <a:gd name="T25" fmla="*/ 159 h 319"/>
              <a:gd name="T26" fmla="*/ 159 w 319"/>
              <a:gd name="T27" fmla="*/ 0 h 319"/>
              <a:gd name="T28" fmla="*/ 159 w 319"/>
              <a:gd name="T29" fmla="*/ 0 h 319"/>
              <a:gd name="T30" fmla="*/ 318 w 319"/>
              <a:gd name="T31" fmla="*/ 159 h 319"/>
              <a:gd name="T32" fmla="*/ 318 w 319"/>
              <a:gd name="T33" fmla="*/ 159 h 319"/>
              <a:gd name="T34" fmla="*/ 159 w 319"/>
              <a:gd name="T35" fmla="*/ 31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9" h="319">
                <a:moveTo>
                  <a:pt x="159" y="67"/>
                </a:moveTo>
                <a:lnTo>
                  <a:pt x="159" y="67"/>
                </a:lnTo>
                <a:cubicBezTo>
                  <a:pt x="108" y="67"/>
                  <a:pt x="67" y="108"/>
                  <a:pt x="67" y="159"/>
                </a:cubicBezTo>
                <a:lnTo>
                  <a:pt x="67" y="159"/>
                </a:lnTo>
                <a:cubicBezTo>
                  <a:pt x="67" y="210"/>
                  <a:pt x="108" y="251"/>
                  <a:pt x="159" y="251"/>
                </a:cubicBezTo>
                <a:lnTo>
                  <a:pt x="159" y="251"/>
                </a:lnTo>
                <a:cubicBezTo>
                  <a:pt x="210" y="251"/>
                  <a:pt x="252" y="210"/>
                  <a:pt x="252" y="159"/>
                </a:cubicBezTo>
                <a:lnTo>
                  <a:pt x="252" y="159"/>
                </a:lnTo>
                <a:cubicBezTo>
                  <a:pt x="252" y="108"/>
                  <a:pt x="210" y="67"/>
                  <a:pt x="159" y="67"/>
                </a:cubicBezTo>
                <a:close/>
                <a:moveTo>
                  <a:pt x="159" y="318"/>
                </a:moveTo>
                <a:lnTo>
                  <a:pt x="159" y="318"/>
                </a:lnTo>
                <a:cubicBezTo>
                  <a:pt x="72" y="318"/>
                  <a:pt x="0" y="247"/>
                  <a:pt x="0" y="159"/>
                </a:cubicBezTo>
                <a:lnTo>
                  <a:pt x="0" y="159"/>
                </a:lnTo>
                <a:cubicBezTo>
                  <a:pt x="0" y="71"/>
                  <a:pt x="72" y="0"/>
                  <a:pt x="159" y="0"/>
                </a:cubicBezTo>
                <a:lnTo>
                  <a:pt x="159" y="0"/>
                </a:lnTo>
                <a:cubicBezTo>
                  <a:pt x="247" y="0"/>
                  <a:pt x="318" y="71"/>
                  <a:pt x="318" y="159"/>
                </a:cubicBezTo>
                <a:lnTo>
                  <a:pt x="318" y="159"/>
                </a:lnTo>
                <a:cubicBezTo>
                  <a:pt x="318" y="247"/>
                  <a:pt x="247" y="318"/>
                  <a:pt x="159" y="3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90"/>
          <p:cNvSpPr>
            <a:spLocks noChangeArrowheads="1"/>
          </p:cNvSpPr>
          <p:nvPr/>
        </p:nvSpPr>
        <p:spPr bwMode="auto">
          <a:xfrm>
            <a:off x="9864177" y="11448993"/>
            <a:ext cx="475149" cy="383185"/>
          </a:xfrm>
          <a:custGeom>
            <a:avLst/>
            <a:gdLst>
              <a:gd name="T0" fmla="*/ 376 w 410"/>
              <a:gd name="T1" fmla="*/ 328 h 329"/>
              <a:gd name="T2" fmla="*/ 121 w 410"/>
              <a:gd name="T3" fmla="*/ 328 h 329"/>
              <a:gd name="T4" fmla="*/ 121 w 410"/>
              <a:gd name="T5" fmla="*/ 328 h 329"/>
              <a:gd name="T6" fmla="*/ 88 w 410"/>
              <a:gd name="T7" fmla="*/ 295 h 329"/>
              <a:gd name="T8" fmla="*/ 88 w 410"/>
              <a:gd name="T9" fmla="*/ 295 h 329"/>
              <a:gd name="T10" fmla="*/ 121 w 410"/>
              <a:gd name="T11" fmla="*/ 262 h 329"/>
              <a:gd name="T12" fmla="*/ 342 w 410"/>
              <a:gd name="T13" fmla="*/ 262 h 329"/>
              <a:gd name="T14" fmla="*/ 342 w 410"/>
              <a:gd name="T15" fmla="*/ 262 h 329"/>
              <a:gd name="T16" fmla="*/ 342 w 410"/>
              <a:gd name="T17" fmla="*/ 176 h 329"/>
              <a:gd name="T18" fmla="*/ 342 w 410"/>
              <a:gd name="T19" fmla="*/ 176 h 329"/>
              <a:gd name="T20" fmla="*/ 317 w 410"/>
              <a:gd name="T21" fmla="*/ 126 h 329"/>
              <a:gd name="T22" fmla="*/ 317 w 410"/>
              <a:gd name="T23" fmla="*/ 126 h 329"/>
              <a:gd name="T24" fmla="*/ 119 w 410"/>
              <a:gd name="T25" fmla="*/ 67 h 329"/>
              <a:gd name="T26" fmla="*/ 119 w 410"/>
              <a:gd name="T27" fmla="*/ 67 h 329"/>
              <a:gd name="T28" fmla="*/ 43 w 410"/>
              <a:gd name="T29" fmla="*/ 74 h 329"/>
              <a:gd name="T30" fmla="*/ 43 w 410"/>
              <a:gd name="T31" fmla="*/ 74 h 329"/>
              <a:gd name="T32" fmla="*/ 3 w 410"/>
              <a:gd name="T33" fmla="*/ 48 h 329"/>
              <a:gd name="T34" fmla="*/ 3 w 410"/>
              <a:gd name="T35" fmla="*/ 48 h 329"/>
              <a:gd name="T36" fmla="*/ 29 w 410"/>
              <a:gd name="T37" fmla="*/ 9 h 329"/>
              <a:gd name="T38" fmla="*/ 29 w 410"/>
              <a:gd name="T39" fmla="*/ 9 h 329"/>
              <a:gd name="T40" fmla="*/ 119 w 410"/>
              <a:gd name="T41" fmla="*/ 0 h 329"/>
              <a:gd name="T42" fmla="*/ 119 w 410"/>
              <a:gd name="T43" fmla="*/ 0 h 329"/>
              <a:gd name="T44" fmla="*/ 355 w 410"/>
              <a:gd name="T45" fmla="*/ 72 h 329"/>
              <a:gd name="T46" fmla="*/ 355 w 410"/>
              <a:gd name="T47" fmla="*/ 72 h 329"/>
              <a:gd name="T48" fmla="*/ 408 w 410"/>
              <a:gd name="T49" fmla="*/ 175 h 329"/>
              <a:gd name="T50" fmla="*/ 408 w 410"/>
              <a:gd name="T51" fmla="*/ 175 h 329"/>
              <a:gd name="T52" fmla="*/ 409 w 410"/>
              <a:gd name="T53" fmla="*/ 295 h 329"/>
              <a:gd name="T54" fmla="*/ 409 w 410"/>
              <a:gd name="T55" fmla="*/ 295 h 329"/>
              <a:gd name="T56" fmla="*/ 376 w 410"/>
              <a:gd name="T57" fmla="*/ 328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0" h="329">
                <a:moveTo>
                  <a:pt x="376" y="328"/>
                </a:moveTo>
                <a:lnTo>
                  <a:pt x="121" y="328"/>
                </a:lnTo>
                <a:lnTo>
                  <a:pt x="121" y="328"/>
                </a:lnTo>
                <a:cubicBezTo>
                  <a:pt x="102" y="328"/>
                  <a:pt x="88" y="313"/>
                  <a:pt x="88" y="295"/>
                </a:cubicBezTo>
                <a:lnTo>
                  <a:pt x="88" y="295"/>
                </a:lnTo>
                <a:cubicBezTo>
                  <a:pt x="88" y="276"/>
                  <a:pt x="102" y="262"/>
                  <a:pt x="121" y="262"/>
                </a:cubicBezTo>
                <a:lnTo>
                  <a:pt x="342" y="262"/>
                </a:lnTo>
                <a:lnTo>
                  <a:pt x="342" y="262"/>
                </a:lnTo>
                <a:cubicBezTo>
                  <a:pt x="342" y="231"/>
                  <a:pt x="342" y="200"/>
                  <a:pt x="342" y="176"/>
                </a:cubicBezTo>
                <a:lnTo>
                  <a:pt x="342" y="176"/>
                </a:lnTo>
                <a:cubicBezTo>
                  <a:pt x="342" y="156"/>
                  <a:pt x="332" y="137"/>
                  <a:pt x="317" y="126"/>
                </a:cubicBezTo>
                <a:lnTo>
                  <a:pt x="317" y="126"/>
                </a:lnTo>
                <a:cubicBezTo>
                  <a:pt x="261" y="87"/>
                  <a:pt x="191" y="67"/>
                  <a:pt x="119" y="67"/>
                </a:cubicBezTo>
                <a:lnTo>
                  <a:pt x="119" y="67"/>
                </a:lnTo>
                <a:cubicBezTo>
                  <a:pt x="93" y="67"/>
                  <a:pt x="68" y="69"/>
                  <a:pt x="43" y="74"/>
                </a:cubicBezTo>
                <a:lnTo>
                  <a:pt x="43" y="74"/>
                </a:lnTo>
                <a:cubicBezTo>
                  <a:pt x="25" y="78"/>
                  <a:pt x="7" y="67"/>
                  <a:pt x="3" y="48"/>
                </a:cubicBezTo>
                <a:lnTo>
                  <a:pt x="3" y="48"/>
                </a:lnTo>
                <a:cubicBezTo>
                  <a:pt x="0" y="31"/>
                  <a:pt x="11" y="13"/>
                  <a:pt x="29" y="9"/>
                </a:cubicBezTo>
                <a:lnTo>
                  <a:pt x="29" y="9"/>
                </a:lnTo>
                <a:cubicBezTo>
                  <a:pt x="59" y="3"/>
                  <a:pt x="88" y="0"/>
                  <a:pt x="119" y="0"/>
                </a:cubicBezTo>
                <a:lnTo>
                  <a:pt x="119" y="0"/>
                </a:lnTo>
                <a:cubicBezTo>
                  <a:pt x="205" y="0"/>
                  <a:pt x="289" y="26"/>
                  <a:pt x="355" y="72"/>
                </a:cubicBezTo>
                <a:lnTo>
                  <a:pt x="355" y="72"/>
                </a:lnTo>
                <a:cubicBezTo>
                  <a:pt x="388" y="95"/>
                  <a:pt x="408" y="135"/>
                  <a:pt x="408" y="175"/>
                </a:cubicBezTo>
                <a:lnTo>
                  <a:pt x="408" y="175"/>
                </a:lnTo>
                <a:cubicBezTo>
                  <a:pt x="409" y="208"/>
                  <a:pt x="409" y="256"/>
                  <a:pt x="409" y="295"/>
                </a:cubicBezTo>
                <a:lnTo>
                  <a:pt x="409" y="295"/>
                </a:lnTo>
                <a:cubicBezTo>
                  <a:pt x="409" y="313"/>
                  <a:pt x="394" y="328"/>
                  <a:pt x="376" y="32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CuadroTexto 549"/>
          <p:cNvSpPr txBox="1"/>
          <p:nvPr/>
        </p:nvSpPr>
        <p:spPr>
          <a:xfrm>
            <a:off x="7261839" y="10432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1" name="CuadroTexto 550"/>
          <p:cNvSpPr txBox="1"/>
          <p:nvPr/>
        </p:nvSpPr>
        <p:spPr>
          <a:xfrm>
            <a:off x="2032436" y="25635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3657158" y="9240508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53" name="Rectángulo 552"/>
          <p:cNvSpPr/>
          <p:nvPr/>
        </p:nvSpPr>
        <p:spPr>
          <a:xfrm>
            <a:off x="3158445" y="9948394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8612443" y="6396726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5" name="Rectángulo 554"/>
          <p:cNvSpPr/>
          <p:nvPr/>
        </p:nvSpPr>
        <p:spPr>
          <a:xfrm>
            <a:off x="8039365" y="713015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6" name="CuadroTexto 555"/>
          <p:cNvSpPr txBox="1"/>
          <p:nvPr/>
        </p:nvSpPr>
        <p:spPr>
          <a:xfrm>
            <a:off x="13379837" y="9213995"/>
            <a:ext cx="2683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7" name="Rectángulo 556"/>
          <p:cNvSpPr/>
          <p:nvPr/>
        </p:nvSpPr>
        <p:spPr>
          <a:xfrm>
            <a:off x="13012193" y="9921881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18396403" y="6411182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9" name="Rectángulo 558"/>
          <p:cNvSpPr/>
          <p:nvPr/>
        </p:nvSpPr>
        <p:spPr>
          <a:xfrm>
            <a:off x="17865154" y="711906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786091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/>
          <p:cNvSpPr>
            <a:spLocks noChangeArrowheads="1"/>
          </p:cNvSpPr>
          <p:nvPr/>
        </p:nvSpPr>
        <p:spPr bwMode="auto">
          <a:xfrm>
            <a:off x="2530486" y="5404090"/>
            <a:ext cx="8195322" cy="3120293"/>
          </a:xfrm>
          <a:custGeom>
            <a:avLst/>
            <a:gdLst>
              <a:gd name="T0" fmla="*/ 5002 w 5952"/>
              <a:gd name="T1" fmla="*/ 185 h 2268"/>
              <a:gd name="T2" fmla="*/ 5002 w 5952"/>
              <a:gd name="T3" fmla="*/ 0 h 2268"/>
              <a:gd name="T4" fmla="*/ 0 w 5952"/>
              <a:gd name="T5" fmla="*/ 0 h 2268"/>
              <a:gd name="T6" fmla="*/ 0 w 5952"/>
              <a:gd name="T7" fmla="*/ 2267 h 2268"/>
              <a:gd name="T8" fmla="*/ 5002 w 5952"/>
              <a:gd name="T9" fmla="*/ 2267 h 2268"/>
              <a:gd name="T10" fmla="*/ 5002 w 5952"/>
              <a:gd name="T11" fmla="*/ 2083 h 2268"/>
              <a:gd name="T12" fmla="*/ 5002 w 5952"/>
              <a:gd name="T13" fmla="*/ 2083 h 2268"/>
              <a:gd name="T14" fmla="*/ 5951 w 5952"/>
              <a:gd name="T15" fmla="*/ 1134 h 2268"/>
              <a:gd name="T16" fmla="*/ 5951 w 5952"/>
              <a:gd name="T17" fmla="*/ 1134 h 2268"/>
              <a:gd name="T18" fmla="*/ 5002 w 5952"/>
              <a:gd name="T19" fmla="*/ 18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2268">
                <a:moveTo>
                  <a:pt x="5002" y="185"/>
                </a:moveTo>
                <a:lnTo>
                  <a:pt x="5002" y="0"/>
                </a:lnTo>
                <a:lnTo>
                  <a:pt x="0" y="0"/>
                </a:lnTo>
                <a:lnTo>
                  <a:pt x="0" y="2267"/>
                </a:lnTo>
                <a:lnTo>
                  <a:pt x="5002" y="2267"/>
                </a:lnTo>
                <a:lnTo>
                  <a:pt x="5002" y="2083"/>
                </a:lnTo>
                <a:lnTo>
                  <a:pt x="5002" y="2083"/>
                </a:lnTo>
                <a:cubicBezTo>
                  <a:pt x="5526" y="2083"/>
                  <a:pt x="5951" y="1658"/>
                  <a:pt x="5951" y="1134"/>
                </a:cubicBezTo>
                <a:lnTo>
                  <a:pt x="5951" y="1134"/>
                </a:lnTo>
                <a:cubicBezTo>
                  <a:pt x="5951" y="610"/>
                  <a:pt x="5526" y="185"/>
                  <a:pt x="5002" y="1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2"/>
          <p:cNvSpPr>
            <a:spLocks noChangeArrowheads="1"/>
          </p:cNvSpPr>
          <p:nvPr/>
        </p:nvSpPr>
        <p:spPr bwMode="auto">
          <a:xfrm>
            <a:off x="2670112" y="5543712"/>
            <a:ext cx="7916074" cy="2841045"/>
          </a:xfrm>
          <a:custGeom>
            <a:avLst/>
            <a:gdLst>
              <a:gd name="T0" fmla="*/ 4900 w 5749"/>
              <a:gd name="T1" fmla="*/ 185 h 2064"/>
              <a:gd name="T2" fmla="*/ 4798 w 5749"/>
              <a:gd name="T3" fmla="*/ 185 h 2064"/>
              <a:gd name="T4" fmla="*/ 4798 w 5749"/>
              <a:gd name="T5" fmla="*/ 83 h 2064"/>
              <a:gd name="T6" fmla="*/ 4798 w 5749"/>
              <a:gd name="T7" fmla="*/ 0 h 2064"/>
              <a:gd name="T8" fmla="*/ 0 w 5749"/>
              <a:gd name="T9" fmla="*/ 0 h 2064"/>
              <a:gd name="T10" fmla="*/ 0 w 5749"/>
              <a:gd name="T11" fmla="*/ 2063 h 2064"/>
              <a:gd name="T12" fmla="*/ 4798 w 5749"/>
              <a:gd name="T13" fmla="*/ 2063 h 2064"/>
              <a:gd name="T14" fmla="*/ 4798 w 5749"/>
              <a:gd name="T15" fmla="*/ 1981 h 2064"/>
              <a:gd name="T16" fmla="*/ 4798 w 5749"/>
              <a:gd name="T17" fmla="*/ 1879 h 2064"/>
              <a:gd name="T18" fmla="*/ 4900 w 5749"/>
              <a:gd name="T19" fmla="*/ 1879 h 2064"/>
              <a:gd name="T20" fmla="*/ 4900 w 5749"/>
              <a:gd name="T21" fmla="*/ 1879 h 2064"/>
              <a:gd name="T22" fmla="*/ 5748 w 5749"/>
              <a:gd name="T23" fmla="*/ 1032 h 2064"/>
              <a:gd name="T24" fmla="*/ 5748 w 5749"/>
              <a:gd name="T25" fmla="*/ 1032 h 2064"/>
              <a:gd name="T26" fmla="*/ 4900 w 5749"/>
              <a:gd name="T27" fmla="*/ 18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4900" y="185"/>
                </a:moveTo>
                <a:lnTo>
                  <a:pt x="4798" y="185"/>
                </a:lnTo>
                <a:lnTo>
                  <a:pt x="4798" y="83"/>
                </a:lnTo>
                <a:lnTo>
                  <a:pt x="4798" y="0"/>
                </a:lnTo>
                <a:lnTo>
                  <a:pt x="0" y="0"/>
                </a:lnTo>
                <a:lnTo>
                  <a:pt x="0" y="2063"/>
                </a:lnTo>
                <a:lnTo>
                  <a:pt x="4798" y="2063"/>
                </a:lnTo>
                <a:lnTo>
                  <a:pt x="4798" y="1981"/>
                </a:lnTo>
                <a:lnTo>
                  <a:pt x="4798" y="1879"/>
                </a:lnTo>
                <a:lnTo>
                  <a:pt x="4900" y="1879"/>
                </a:lnTo>
                <a:lnTo>
                  <a:pt x="4900" y="1879"/>
                </a:lnTo>
                <a:cubicBezTo>
                  <a:pt x="5368" y="1879"/>
                  <a:pt x="5748" y="1499"/>
                  <a:pt x="5748" y="1032"/>
                </a:cubicBezTo>
                <a:lnTo>
                  <a:pt x="5748" y="1032"/>
                </a:lnTo>
                <a:cubicBezTo>
                  <a:pt x="5748" y="565"/>
                  <a:pt x="5368" y="185"/>
                  <a:pt x="4900" y="185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"/>
          <p:cNvSpPr>
            <a:spLocks noChangeArrowheads="1"/>
          </p:cNvSpPr>
          <p:nvPr/>
        </p:nvSpPr>
        <p:spPr bwMode="auto">
          <a:xfrm>
            <a:off x="2670112" y="5543712"/>
            <a:ext cx="7916074" cy="2841045"/>
          </a:xfrm>
          <a:custGeom>
            <a:avLst/>
            <a:gdLst>
              <a:gd name="T0" fmla="*/ 4900 w 5749"/>
              <a:gd name="T1" fmla="*/ 1879 h 2064"/>
              <a:gd name="T2" fmla="*/ 4798 w 5749"/>
              <a:gd name="T3" fmla="*/ 1879 h 2064"/>
              <a:gd name="T4" fmla="*/ 4798 w 5749"/>
              <a:gd name="T5" fmla="*/ 1981 h 2064"/>
              <a:gd name="T6" fmla="*/ 4798 w 5749"/>
              <a:gd name="T7" fmla="*/ 2063 h 2064"/>
              <a:gd name="T8" fmla="*/ 0 w 5749"/>
              <a:gd name="T9" fmla="*/ 2063 h 2064"/>
              <a:gd name="T10" fmla="*/ 0 w 5749"/>
              <a:gd name="T11" fmla="*/ 0 h 2064"/>
              <a:gd name="T12" fmla="*/ 4798 w 5749"/>
              <a:gd name="T13" fmla="*/ 0 h 2064"/>
              <a:gd name="T14" fmla="*/ 4798 w 5749"/>
              <a:gd name="T15" fmla="*/ 83 h 2064"/>
              <a:gd name="T16" fmla="*/ 4798 w 5749"/>
              <a:gd name="T17" fmla="*/ 185 h 2064"/>
              <a:gd name="T18" fmla="*/ 4900 w 5749"/>
              <a:gd name="T19" fmla="*/ 185 h 2064"/>
              <a:gd name="T20" fmla="*/ 4900 w 5749"/>
              <a:gd name="T21" fmla="*/ 185 h 2064"/>
              <a:gd name="T22" fmla="*/ 5748 w 5749"/>
              <a:gd name="T23" fmla="*/ 1032 h 2064"/>
              <a:gd name="T24" fmla="*/ 5748 w 5749"/>
              <a:gd name="T25" fmla="*/ 1032 h 2064"/>
              <a:gd name="T26" fmla="*/ 4900 w 5749"/>
              <a:gd name="T27" fmla="*/ 1879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4900" y="1879"/>
                </a:moveTo>
                <a:lnTo>
                  <a:pt x="4798" y="1879"/>
                </a:lnTo>
                <a:lnTo>
                  <a:pt x="4798" y="1981"/>
                </a:lnTo>
                <a:lnTo>
                  <a:pt x="4798" y="2063"/>
                </a:lnTo>
                <a:lnTo>
                  <a:pt x="0" y="2063"/>
                </a:lnTo>
                <a:lnTo>
                  <a:pt x="0" y="0"/>
                </a:lnTo>
                <a:lnTo>
                  <a:pt x="4798" y="0"/>
                </a:lnTo>
                <a:lnTo>
                  <a:pt x="4798" y="83"/>
                </a:lnTo>
                <a:lnTo>
                  <a:pt x="4798" y="185"/>
                </a:lnTo>
                <a:lnTo>
                  <a:pt x="4900" y="185"/>
                </a:lnTo>
                <a:lnTo>
                  <a:pt x="4900" y="185"/>
                </a:lnTo>
                <a:cubicBezTo>
                  <a:pt x="5368" y="185"/>
                  <a:pt x="5748" y="565"/>
                  <a:pt x="5748" y="1032"/>
                </a:cubicBezTo>
                <a:lnTo>
                  <a:pt x="5748" y="1032"/>
                </a:lnTo>
                <a:cubicBezTo>
                  <a:pt x="5748" y="1499"/>
                  <a:pt x="5368" y="1879"/>
                  <a:pt x="4900" y="1879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4"/>
          <p:cNvSpPr>
            <a:spLocks noChangeArrowheads="1"/>
          </p:cNvSpPr>
          <p:nvPr/>
        </p:nvSpPr>
        <p:spPr bwMode="auto">
          <a:xfrm>
            <a:off x="2190532" y="6071857"/>
            <a:ext cx="3241705" cy="1778687"/>
          </a:xfrm>
          <a:custGeom>
            <a:avLst/>
            <a:gdLst>
              <a:gd name="T0" fmla="*/ 1706 w 2353"/>
              <a:gd name="T1" fmla="*/ 1291 h 1292"/>
              <a:gd name="T2" fmla="*/ 0 w 2353"/>
              <a:gd name="T3" fmla="*/ 1291 h 1292"/>
              <a:gd name="T4" fmla="*/ 0 w 2353"/>
              <a:gd name="T5" fmla="*/ 0 h 1292"/>
              <a:gd name="T6" fmla="*/ 1706 w 2353"/>
              <a:gd name="T7" fmla="*/ 0 h 1292"/>
              <a:gd name="T8" fmla="*/ 1706 w 2353"/>
              <a:gd name="T9" fmla="*/ 0 h 1292"/>
              <a:gd name="T10" fmla="*/ 2352 w 2353"/>
              <a:gd name="T11" fmla="*/ 646 h 1292"/>
              <a:gd name="T12" fmla="*/ 2352 w 2353"/>
              <a:gd name="T13" fmla="*/ 646 h 1292"/>
              <a:gd name="T14" fmla="*/ 1706 w 2353"/>
              <a:gd name="T15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2">
                <a:moveTo>
                  <a:pt x="1706" y="1291"/>
                </a:moveTo>
                <a:lnTo>
                  <a:pt x="0" y="1291"/>
                </a:lnTo>
                <a:lnTo>
                  <a:pt x="0" y="0"/>
                </a:lnTo>
                <a:lnTo>
                  <a:pt x="1706" y="0"/>
                </a:lnTo>
                <a:lnTo>
                  <a:pt x="1706" y="0"/>
                </a:lnTo>
                <a:cubicBezTo>
                  <a:pt x="2063" y="0"/>
                  <a:pt x="2352" y="290"/>
                  <a:pt x="2352" y="646"/>
                </a:cubicBezTo>
                <a:lnTo>
                  <a:pt x="2352" y="646"/>
                </a:lnTo>
                <a:cubicBezTo>
                  <a:pt x="2352" y="1002"/>
                  <a:pt x="2063" y="1291"/>
                  <a:pt x="1706" y="1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248"/>
          <p:cNvSpPr>
            <a:spLocks noChangeArrowheads="1"/>
          </p:cNvSpPr>
          <p:nvPr/>
        </p:nvSpPr>
        <p:spPr bwMode="auto">
          <a:xfrm>
            <a:off x="672880" y="5100560"/>
            <a:ext cx="3721285" cy="3721281"/>
          </a:xfrm>
          <a:custGeom>
            <a:avLst/>
            <a:gdLst>
              <a:gd name="T0" fmla="*/ 2704 w 2705"/>
              <a:gd name="T1" fmla="*/ 1352 h 2705"/>
              <a:gd name="T2" fmla="*/ 2704 w 2705"/>
              <a:gd name="T3" fmla="*/ 1352 h 2705"/>
              <a:gd name="T4" fmla="*/ 1352 w 2705"/>
              <a:gd name="T5" fmla="*/ 2704 h 2705"/>
              <a:gd name="T6" fmla="*/ 1352 w 2705"/>
              <a:gd name="T7" fmla="*/ 2704 h 2705"/>
              <a:gd name="T8" fmla="*/ 0 w 2705"/>
              <a:gd name="T9" fmla="*/ 1352 h 2705"/>
              <a:gd name="T10" fmla="*/ 0 w 2705"/>
              <a:gd name="T11" fmla="*/ 1352 h 2705"/>
              <a:gd name="T12" fmla="*/ 1352 w 2705"/>
              <a:gd name="T13" fmla="*/ 0 h 2705"/>
              <a:gd name="T14" fmla="*/ 1352 w 2705"/>
              <a:gd name="T15" fmla="*/ 0 h 2705"/>
              <a:gd name="T16" fmla="*/ 2704 w 2705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5" h="2705">
                <a:moveTo>
                  <a:pt x="2704" y="1352"/>
                </a:moveTo>
                <a:lnTo>
                  <a:pt x="2704" y="1352"/>
                </a:lnTo>
                <a:cubicBezTo>
                  <a:pt x="2704" y="2098"/>
                  <a:pt x="2099" y="2704"/>
                  <a:pt x="1352" y="2704"/>
                </a:cubicBezTo>
                <a:lnTo>
                  <a:pt x="1352" y="2704"/>
                </a:lnTo>
                <a:cubicBezTo>
                  <a:pt x="605" y="2704"/>
                  <a:pt x="0" y="2098"/>
                  <a:pt x="0" y="1352"/>
                </a:cubicBezTo>
                <a:lnTo>
                  <a:pt x="0" y="1352"/>
                </a:lnTo>
                <a:cubicBezTo>
                  <a:pt x="0" y="605"/>
                  <a:pt x="605" y="0"/>
                  <a:pt x="1352" y="0"/>
                </a:cubicBezTo>
                <a:lnTo>
                  <a:pt x="1352" y="0"/>
                </a:lnTo>
                <a:cubicBezTo>
                  <a:pt x="2099" y="0"/>
                  <a:pt x="2704" y="605"/>
                  <a:pt x="2704" y="1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49"/>
          <p:cNvSpPr>
            <a:spLocks noChangeArrowheads="1"/>
          </p:cNvSpPr>
          <p:nvPr/>
        </p:nvSpPr>
        <p:spPr bwMode="auto">
          <a:xfrm>
            <a:off x="970342" y="5404090"/>
            <a:ext cx="3126362" cy="3120293"/>
          </a:xfrm>
          <a:custGeom>
            <a:avLst/>
            <a:gdLst>
              <a:gd name="T0" fmla="*/ 2268 w 2269"/>
              <a:gd name="T1" fmla="*/ 1134 h 2268"/>
              <a:gd name="T2" fmla="*/ 2268 w 2269"/>
              <a:gd name="T3" fmla="*/ 1134 h 2268"/>
              <a:gd name="T4" fmla="*/ 1134 w 2269"/>
              <a:gd name="T5" fmla="*/ 2267 h 2268"/>
              <a:gd name="T6" fmla="*/ 1134 w 2269"/>
              <a:gd name="T7" fmla="*/ 2267 h 2268"/>
              <a:gd name="T8" fmla="*/ 0 w 2269"/>
              <a:gd name="T9" fmla="*/ 1134 h 2268"/>
              <a:gd name="T10" fmla="*/ 0 w 2269"/>
              <a:gd name="T11" fmla="*/ 1134 h 2268"/>
              <a:gd name="T12" fmla="*/ 1134 w 2269"/>
              <a:gd name="T13" fmla="*/ 0 h 2268"/>
              <a:gd name="T14" fmla="*/ 1134 w 2269"/>
              <a:gd name="T15" fmla="*/ 0 h 2268"/>
              <a:gd name="T16" fmla="*/ 2268 w 2269"/>
              <a:gd name="T17" fmla="*/ 1134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9" h="2268">
                <a:moveTo>
                  <a:pt x="2268" y="1134"/>
                </a:moveTo>
                <a:lnTo>
                  <a:pt x="2268" y="1134"/>
                </a:lnTo>
                <a:cubicBezTo>
                  <a:pt x="2268" y="1760"/>
                  <a:pt x="1760" y="2267"/>
                  <a:pt x="1134" y="2267"/>
                </a:cubicBezTo>
                <a:lnTo>
                  <a:pt x="1134" y="2267"/>
                </a:lnTo>
                <a:cubicBezTo>
                  <a:pt x="507" y="2267"/>
                  <a:pt x="0" y="1760"/>
                  <a:pt x="0" y="1134"/>
                </a:cubicBezTo>
                <a:lnTo>
                  <a:pt x="0" y="1134"/>
                </a:lnTo>
                <a:cubicBezTo>
                  <a:pt x="0" y="508"/>
                  <a:pt x="507" y="0"/>
                  <a:pt x="1134" y="0"/>
                </a:cubicBezTo>
                <a:lnTo>
                  <a:pt x="1134" y="0"/>
                </a:lnTo>
                <a:cubicBezTo>
                  <a:pt x="1760" y="0"/>
                  <a:pt x="2268" y="508"/>
                  <a:pt x="2268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50"/>
          <p:cNvSpPr>
            <a:spLocks noChangeArrowheads="1"/>
          </p:cNvSpPr>
          <p:nvPr/>
        </p:nvSpPr>
        <p:spPr bwMode="auto">
          <a:xfrm>
            <a:off x="2530486" y="9762787"/>
            <a:ext cx="8195322" cy="3126362"/>
          </a:xfrm>
          <a:custGeom>
            <a:avLst/>
            <a:gdLst>
              <a:gd name="T0" fmla="*/ 5002 w 5952"/>
              <a:gd name="T1" fmla="*/ 185 h 2269"/>
              <a:gd name="T2" fmla="*/ 5002 w 5952"/>
              <a:gd name="T3" fmla="*/ 0 h 2269"/>
              <a:gd name="T4" fmla="*/ 0 w 5952"/>
              <a:gd name="T5" fmla="*/ 0 h 2269"/>
              <a:gd name="T6" fmla="*/ 0 w 5952"/>
              <a:gd name="T7" fmla="*/ 2268 h 2269"/>
              <a:gd name="T8" fmla="*/ 5002 w 5952"/>
              <a:gd name="T9" fmla="*/ 2268 h 2269"/>
              <a:gd name="T10" fmla="*/ 5002 w 5952"/>
              <a:gd name="T11" fmla="*/ 2084 h 2269"/>
              <a:gd name="T12" fmla="*/ 5002 w 5952"/>
              <a:gd name="T13" fmla="*/ 2084 h 2269"/>
              <a:gd name="T14" fmla="*/ 5951 w 5952"/>
              <a:gd name="T15" fmla="*/ 1134 h 2269"/>
              <a:gd name="T16" fmla="*/ 5951 w 5952"/>
              <a:gd name="T17" fmla="*/ 1134 h 2269"/>
              <a:gd name="T18" fmla="*/ 5002 w 5952"/>
              <a:gd name="T19" fmla="*/ 18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2" h="2269">
                <a:moveTo>
                  <a:pt x="5002" y="185"/>
                </a:moveTo>
                <a:lnTo>
                  <a:pt x="5002" y="0"/>
                </a:lnTo>
                <a:lnTo>
                  <a:pt x="0" y="0"/>
                </a:lnTo>
                <a:lnTo>
                  <a:pt x="0" y="2268"/>
                </a:lnTo>
                <a:lnTo>
                  <a:pt x="5002" y="2268"/>
                </a:lnTo>
                <a:lnTo>
                  <a:pt x="5002" y="2084"/>
                </a:lnTo>
                <a:lnTo>
                  <a:pt x="5002" y="2084"/>
                </a:lnTo>
                <a:cubicBezTo>
                  <a:pt x="5526" y="2084"/>
                  <a:pt x="5951" y="1659"/>
                  <a:pt x="5951" y="1134"/>
                </a:cubicBezTo>
                <a:lnTo>
                  <a:pt x="5951" y="1134"/>
                </a:lnTo>
                <a:cubicBezTo>
                  <a:pt x="5951" y="610"/>
                  <a:pt x="5526" y="185"/>
                  <a:pt x="5002" y="1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51"/>
          <p:cNvSpPr>
            <a:spLocks noChangeArrowheads="1"/>
          </p:cNvSpPr>
          <p:nvPr/>
        </p:nvSpPr>
        <p:spPr bwMode="auto">
          <a:xfrm>
            <a:off x="2670112" y="9908482"/>
            <a:ext cx="7916074" cy="2841045"/>
          </a:xfrm>
          <a:custGeom>
            <a:avLst/>
            <a:gdLst>
              <a:gd name="T0" fmla="*/ 4900 w 5749"/>
              <a:gd name="T1" fmla="*/ 184 h 2065"/>
              <a:gd name="T2" fmla="*/ 4798 w 5749"/>
              <a:gd name="T3" fmla="*/ 184 h 2065"/>
              <a:gd name="T4" fmla="*/ 4798 w 5749"/>
              <a:gd name="T5" fmla="*/ 82 h 2065"/>
              <a:gd name="T6" fmla="*/ 4798 w 5749"/>
              <a:gd name="T7" fmla="*/ 0 h 2065"/>
              <a:gd name="T8" fmla="*/ 0 w 5749"/>
              <a:gd name="T9" fmla="*/ 0 h 2065"/>
              <a:gd name="T10" fmla="*/ 0 w 5749"/>
              <a:gd name="T11" fmla="*/ 2064 h 2065"/>
              <a:gd name="T12" fmla="*/ 4798 w 5749"/>
              <a:gd name="T13" fmla="*/ 2064 h 2065"/>
              <a:gd name="T14" fmla="*/ 4798 w 5749"/>
              <a:gd name="T15" fmla="*/ 1981 h 2065"/>
              <a:gd name="T16" fmla="*/ 4798 w 5749"/>
              <a:gd name="T17" fmla="*/ 1879 h 2065"/>
              <a:gd name="T18" fmla="*/ 4900 w 5749"/>
              <a:gd name="T19" fmla="*/ 1879 h 2065"/>
              <a:gd name="T20" fmla="*/ 4900 w 5749"/>
              <a:gd name="T21" fmla="*/ 1879 h 2065"/>
              <a:gd name="T22" fmla="*/ 5748 w 5749"/>
              <a:gd name="T23" fmla="*/ 1031 h 2065"/>
              <a:gd name="T24" fmla="*/ 5748 w 5749"/>
              <a:gd name="T25" fmla="*/ 1031 h 2065"/>
              <a:gd name="T26" fmla="*/ 4900 w 5749"/>
              <a:gd name="T27" fmla="*/ 18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4900" y="184"/>
                </a:moveTo>
                <a:lnTo>
                  <a:pt x="4798" y="184"/>
                </a:lnTo>
                <a:lnTo>
                  <a:pt x="4798" y="82"/>
                </a:lnTo>
                <a:lnTo>
                  <a:pt x="4798" y="0"/>
                </a:lnTo>
                <a:lnTo>
                  <a:pt x="0" y="0"/>
                </a:lnTo>
                <a:lnTo>
                  <a:pt x="0" y="2064"/>
                </a:lnTo>
                <a:lnTo>
                  <a:pt x="4798" y="2064"/>
                </a:lnTo>
                <a:lnTo>
                  <a:pt x="4798" y="1981"/>
                </a:lnTo>
                <a:lnTo>
                  <a:pt x="4798" y="1879"/>
                </a:lnTo>
                <a:lnTo>
                  <a:pt x="4900" y="1879"/>
                </a:lnTo>
                <a:lnTo>
                  <a:pt x="4900" y="1879"/>
                </a:lnTo>
                <a:cubicBezTo>
                  <a:pt x="5368" y="1879"/>
                  <a:pt x="5748" y="1499"/>
                  <a:pt x="5748" y="1031"/>
                </a:cubicBezTo>
                <a:lnTo>
                  <a:pt x="5748" y="1031"/>
                </a:lnTo>
                <a:cubicBezTo>
                  <a:pt x="5748" y="564"/>
                  <a:pt x="5368" y="184"/>
                  <a:pt x="4900" y="184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52"/>
          <p:cNvSpPr>
            <a:spLocks noChangeArrowheads="1"/>
          </p:cNvSpPr>
          <p:nvPr/>
        </p:nvSpPr>
        <p:spPr bwMode="auto">
          <a:xfrm>
            <a:off x="2670112" y="9908482"/>
            <a:ext cx="7916074" cy="2841045"/>
          </a:xfrm>
          <a:custGeom>
            <a:avLst/>
            <a:gdLst>
              <a:gd name="T0" fmla="*/ 4900 w 5749"/>
              <a:gd name="T1" fmla="*/ 1879 h 2065"/>
              <a:gd name="T2" fmla="*/ 4798 w 5749"/>
              <a:gd name="T3" fmla="*/ 1879 h 2065"/>
              <a:gd name="T4" fmla="*/ 4798 w 5749"/>
              <a:gd name="T5" fmla="*/ 1981 h 2065"/>
              <a:gd name="T6" fmla="*/ 4798 w 5749"/>
              <a:gd name="T7" fmla="*/ 2064 h 2065"/>
              <a:gd name="T8" fmla="*/ 0 w 5749"/>
              <a:gd name="T9" fmla="*/ 2064 h 2065"/>
              <a:gd name="T10" fmla="*/ 0 w 5749"/>
              <a:gd name="T11" fmla="*/ 0 h 2065"/>
              <a:gd name="T12" fmla="*/ 4798 w 5749"/>
              <a:gd name="T13" fmla="*/ 0 h 2065"/>
              <a:gd name="T14" fmla="*/ 4798 w 5749"/>
              <a:gd name="T15" fmla="*/ 82 h 2065"/>
              <a:gd name="T16" fmla="*/ 4798 w 5749"/>
              <a:gd name="T17" fmla="*/ 184 h 2065"/>
              <a:gd name="T18" fmla="*/ 4900 w 5749"/>
              <a:gd name="T19" fmla="*/ 184 h 2065"/>
              <a:gd name="T20" fmla="*/ 4900 w 5749"/>
              <a:gd name="T21" fmla="*/ 184 h 2065"/>
              <a:gd name="T22" fmla="*/ 5748 w 5749"/>
              <a:gd name="T23" fmla="*/ 1031 h 2065"/>
              <a:gd name="T24" fmla="*/ 5748 w 5749"/>
              <a:gd name="T25" fmla="*/ 1031 h 2065"/>
              <a:gd name="T26" fmla="*/ 4900 w 5749"/>
              <a:gd name="T27" fmla="*/ 1879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4900" y="1879"/>
                </a:moveTo>
                <a:lnTo>
                  <a:pt x="4798" y="1879"/>
                </a:lnTo>
                <a:lnTo>
                  <a:pt x="4798" y="1981"/>
                </a:lnTo>
                <a:lnTo>
                  <a:pt x="4798" y="2064"/>
                </a:lnTo>
                <a:lnTo>
                  <a:pt x="0" y="2064"/>
                </a:lnTo>
                <a:lnTo>
                  <a:pt x="0" y="0"/>
                </a:lnTo>
                <a:lnTo>
                  <a:pt x="4798" y="0"/>
                </a:lnTo>
                <a:lnTo>
                  <a:pt x="4798" y="82"/>
                </a:lnTo>
                <a:lnTo>
                  <a:pt x="4798" y="184"/>
                </a:lnTo>
                <a:lnTo>
                  <a:pt x="4900" y="184"/>
                </a:lnTo>
                <a:lnTo>
                  <a:pt x="4900" y="184"/>
                </a:lnTo>
                <a:cubicBezTo>
                  <a:pt x="5368" y="184"/>
                  <a:pt x="5748" y="564"/>
                  <a:pt x="5748" y="1031"/>
                </a:cubicBezTo>
                <a:lnTo>
                  <a:pt x="5748" y="1031"/>
                </a:lnTo>
                <a:cubicBezTo>
                  <a:pt x="5748" y="1499"/>
                  <a:pt x="5368" y="1879"/>
                  <a:pt x="4900" y="1879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53"/>
          <p:cNvSpPr>
            <a:spLocks noChangeArrowheads="1"/>
          </p:cNvSpPr>
          <p:nvPr/>
        </p:nvSpPr>
        <p:spPr bwMode="auto">
          <a:xfrm>
            <a:off x="2190532" y="10436623"/>
            <a:ext cx="3241705" cy="1778690"/>
          </a:xfrm>
          <a:custGeom>
            <a:avLst/>
            <a:gdLst>
              <a:gd name="T0" fmla="*/ 1706 w 2353"/>
              <a:gd name="T1" fmla="*/ 1293 h 1294"/>
              <a:gd name="T2" fmla="*/ 0 w 2353"/>
              <a:gd name="T3" fmla="*/ 1293 h 1294"/>
              <a:gd name="T4" fmla="*/ 0 w 2353"/>
              <a:gd name="T5" fmla="*/ 0 h 1294"/>
              <a:gd name="T6" fmla="*/ 1706 w 2353"/>
              <a:gd name="T7" fmla="*/ 0 h 1294"/>
              <a:gd name="T8" fmla="*/ 1706 w 2353"/>
              <a:gd name="T9" fmla="*/ 0 h 1294"/>
              <a:gd name="T10" fmla="*/ 2352 w 2353"/>
              <a:gd name="T11" fmla="*/ 646 h 1294"/>
              <a:gd name="T12" fmla="*/ 2352 w 2353"/>
              <a:gd name="T13" fmla="*/ 646 h 1294"/>
              <a:gd name="T14" fmla="*/ 1706 w 2353"/>
              <a:gd name="T15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4">
                <a:moveTo>
                  <a:pt x="1706" y="1293"/>
                </a:moveTo>
                <a:lnTo>
                  <a:pt x="0" y="1293"/>
                </a:lnTo>
                <a:lnTo>
                  <a:pt x="0" y="0"/>
                </a:lnTo>
                <a:lnTo>
                  <a:pt x="1706" y="0"/>
                </a:lnTo>
                <a:lnTo>
                  <a:pt x="1706" y="0"/>
                </a:lnTo>
                <a:cubicBezTo>
                  <a:pt x="2063" y="0"/>
                  <a:pt x="2352" y="289"/>
                  <a:pt x="2352" y="646"/>
                </a:cubicBezTo>
                <a:lnTo>
                  <a:pt x="2352" y="646"/>
                </a:lnTo>
                <a:cubicBezTo>
                  <a:pt x="2352" y="1004"/>
                  <a:pt x="2063" y="1293"/>
                  <a:pt x="1706" y="1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54"/>
          <p:cNvSpPr>
            <a:spLocks noChangeArrowheads="1"/>
          </p:cNvSpPr>
          <p:nvPr/>
        </p:nvSpPr>
        <p:spPr bwMode="auto">
          <a:xfrm>
            <a:off x="672880" y="9465326"/>
            <a:ext cx="3721285" cy="3721285"/>
          </a:xfrm>
          <a:custGeom>
            <a:avLst/>
            <a:gdLst>
              <a:gd name="T0" fmla="*/ 2704 w 2705"/>
              <a:gd name="T1" fmla="*/ 1352 h 2705"/>
              <a:gd name="T2" fmla="*/ 2704 w 2705"/>
              <a:gd name="T3" fmla="*/ 1352 h 2705"/>
              <a:gd name="T4" fmla="*/ 1352 w 2705"/>
              <a:gd name="T5" fmla="*/ 2704 h 2705"/>
              <a:gd name="T6" fmla="*/ 1352 w 2705"/>
              <a:gd name="T7" fmla="*/ 2704 h 2705"/>
              <a:gd name="T8" fmla="*/ 0 w 2705"/>
              <a:gd name="T9" fmla="*/ 1352 h 2705"/>
              <a:gd name="T10" fmla="*/ 0 w 2705"/>
              <a:gd name="T11" fmla="*/ 1352 h 2705"/>
              <a:gd name="T12" fmla="*/ 1352 w 2705"/>
              <a:gd name="T13" fmla="*/ 0 h 2705"/>
              <a:gd name="T14" fmla="*/ 1352 w 2705"/>
              <a:gd name="T15" fmla="*/ 0 h 2705"/>
              <a:gd name="T16" fmla="*/ 2704 w 2705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5" h="2705">
                <a:moveTo>
                  <a:pt x="2704" y="1352"/>
                </a:moveTo>
                <a:lnTo>
                  <a:pt x="2704" y="1352"/>
                </a:lnTo>
                <a:cubicBezTo>
                  <a:pt x="2704" y="2099"/>
                  <a:pt x="2099" y="2704"/>
                  <a:pt x="1352" y="2704"/>
                </a:cubicBezTo>
                <a:lnTo>
                  <a:pt x="1352" y="2704"/>
                </a:lnTo>
                <a:cubicBezTo>
                  <a:pt x="605" y="2704"/>
                  <a:pt x="0" y="2099"/>
                  <a:pt x="0" y="1352"/>
                </a:cubicBezTo>
                <a:lnTo>
                  <a:pt x="0" y="1352"/>
                </a:lnTo>
                <a:cubicBezTo>
                  <a:pt x="0" y="606"/>
                  <a:pt x="605" y="0"/>
                  <a:pt x="1352" y="0"/>
                </a:cubicBezTo>
                <a:lnTo>
                  <a:pt x="1352" y="0"/>
                </a:lnTo>
                <a:cubicBezTo>
                  <a:pt x="2099" y="0"/>
                  <a:pt x="2704" y="606"/>
                  <a:pt x="2704" y="13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55"/>
          <p:cNvSpPr>
            <a:spLocks noChangeArrowheads="1"/>
          </p:cNvSpPr>
          <p:nvPr/>
        </p:nvSpPr>
        <p:spPr bwMode="auto">
          <a:xfrm>
            <a:off x="970342" y="9762787"/>
            <a:ext cx="3126362" cy="3126362"/>
          </a:xfrm>
          <a:custGeom>
            <a:avLst/>
            <a:gdLst>
              <a:gd name="T0" fmla="*/ 2268 w 2269"/>
              <a:gd name="T1" fmla="*/ 1134 h 2269"/>
              <a:gd name="T2" fmla="*/ 2268 w 2269"/>
              <a:gd name="T3" fmla="*/ 1134 h 2269"/>
              <a:gd name="T4" fmla="*/ 1134 w 2269"/>
              <a:gd name="T5" fmla="*/ 2268 h 2269"/>
              <a:gd name="T6" fmla="*/ 1134 w 2269"/>
              <a:gd name="T7" fmla="*/ 2268 h 2269"/>
              <a:gd name="T8" fmla="*/ 0 w 2269"/>
              <a:gd name="T9" fmla="*/ 1134 h 2269"/>
              <a:gd name="T10" fmla="*/ 0 w 2269"/>
              <a:gd name="T11" fmla="*/ 1134 h 2269"/>
              <a:gd name="T12" fmla="*/ 1134 w 2269"/>
              <a:gd name="T13" fmla="*/ 0 h 2269"/>
              <a:gd name="T14" fmla="*/ 1134 w 2269"/>
              <a:gd name="T15" fmla="*/ 0 h 2269"/>
              <a:gd name="T16" fmla="*/ 2268 w 2269"/>
              <a:gd name="T17" fmla="*/ 1134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9" h="2269">
                <a:moveTo>
                  <a:pt x="2268" y="1134"/>
                </a:moveTo>
                <a:lnTo>
                  <a:pt x="2268" y="1134"/>
                </a:lnTo>
                <a:cubicBezTo>
                  <a:pt x="2268" y="1761"/>
                  <a:pt x="1760" y="2268"/>
                  <a:pt x="1134" y="2268"/>
                </a:cubicBezTo>
                <a:lnTo>
                  <a:pt x="1134" y="2268"/>
                </a:lnTo>
                <a:cubicBezTo>
                  <a:pt x="507" y="2268"/>
                  <a:pt x="0" y="1761"/>
                  <a:pt x="0" y="1134"/>
                </a:cubicBezTo>
                <a:lnTo>
                  <a:pt x="0" y="1134"/>
                </a:lnTo>
                <a:cubicBezTo>
                  <a:pt x="0" y="508"/>
                  <a:pt x="507" y="0"/>
                  <a:pt x="1134" y="0"/>
                </a:cubicBezTo>
                <a:lnTo>
                  <a:pt x="1134" y="0"/>
                </a:lnTo>
                <a:cubicBezTo>
                  <a:pt x="1760" y="0"/>
                  <a:pt x="2268" y="508"/>
                  <a:pt x="2268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56"/>
          <p:cNvSpPr>
            <a:spLocks noChangeArrowheads="1"/>
          </p:cNvSpPr>
          <p:nvPr/>
        </p:nvSpPr>
        <p:spPr bwMode="auto">
          <a:xfrm>
            <a:off x="13645774" y="5404090"/>
            <a:ext cx="8195322" cy="3120293"/>
          </a:xfrm>
          <a:custGeom>
            <a:avLst/>
            <a:gdLst>
              <a:gd name="T0" fmla="*/ 949 w 5953"/>
              <a:gd name="T1" fmla="*/ 185 h 2268"/>
              <a:gd name="T2" fmla="*/ 949 w 5953"/>
              <a:gd name="T3" fmla="*/ 0 h 2268"/>
              <a:gd name="T4" fmla="*/ 5952 w 5953"/>
              <a:gd name="T5" fmla="*/ 0 h 2268"/>
              <a:gd name="T6" fmla="*/ 5952 w 5953"/>
              <a:gd name="T7" fmla="*/ 2267 h 2268"/>
              <a:gd name="T8" fmla="*/ 949 w 5953"/>
              <a:gd name="T9" fmla="*/ 2267 h 2268"/>
              <a:gd name="T10" fmla="*/ 949 w 5953"/>
              <a:gd name="T11" fmla="*/ 2083 h 2268"/>
              <a:gd name="T12" fmla="*/ 949 w 5953"/>
              <a:gd name="T13" fmla="*/ 2083 h 2268"/>
              <a:gd name="T14" fmla="*/ 0 w 5953"/>
              <a:gd name="T15" fmla="*/ 1134 h 2268"/>
              <a:gd name="T16" fmla="*/ 0 w 5953"/>
              <a:gd name="T17" fmla="*/ 1134 h 2268"/>
              <a:gd name="T18" fmla="*/ 949 w 5953"/>
              <a:gd name="T19" fmla="*/ 185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3" h="2268">
                <a:moveTo>
                  <a:pt x="949" y="185"/>
                </a:moveTo>
                <a:lnTo>
                  <a:pt x="949" y="0"/>
                </a:lnTo>
                <a:lnTo>
                  <a:pt x="5952" y="0"/>
                </a:lnTo>
                <a:lnTo>
                  <a:pt x="5952" y="2267"/>
                </a:lnTo>
                <a:lnTo>
                  <a:pt x="949" y="2267"/>
                </a:lnTo>
                <a:lnTo>
                  <a:pt x="949" y="2083"/>
                </a:lnTo>
                <a:lnTo>
                  <a:pt x="949" y="2083"/>
                </a:lnTo>
                <a:cubicBezTo>
                  <a:pt x="425" y="2083"/>
                  <a:pt x="0" y="1658"/>
                  <a:pt x="0" y="1134"/>
                </a:cubicBezTo>
                <a:lnTo>
                  <a:pt x="0" y="1134"/>
                </a:lnTo>
                <a:cubicBezTo>
                  <a:pt x="0" y="610"/>
                  <a:pt x="425" y="185"/>
                  <a:pt x="949" y="1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57"/>
          <p:cNvSpPr>
            <a:spLocks noChangeArrowheads="1"/>
          </p:cNvSpPr>
          <p:nvPr/>
        </p:nvSpPr>
        <p:spPr bwMode="auto">
          <a:xfrm>
            <a:off x="13785396" y="5543712"/>
            <a:ext cx="7916074" cy="2841045"/>
          </a:xfrm>
          <a:custGeom>
            <a:avLst/>
            <a:gdLst>
              <a:gd name="T0" fmla="*/ 847 w 5749"/>
              <a:gd name="T1" fmla="*/ 185 h 2064"/>
              <a:gd name="T2" fmla="*/ 949 w 5749"/>
              <a:gd name="T3" fmla="*/ 185 h 2064"/>
              <a:gd name="T4" fmla="*/ 949 w 5749"/>
              <a:gd name="T5" fmla="*/ 83 h 2064"/>
              <a:gd name="T6" fmla="*/ 949 w 5749"/>
              <a:gd name="T7" fmla="*/ 0 h 2064"/>
              <a:gd name="T8" fmla="*/ 5748 w 5749"/>
              <a:gd name="T9" fmla="*/ 0 h 2064"/>
              <a:gd name="T10" fmla="*/ 5748 w 5749"/>
              <a:gd name="T11" fmla="*/ 2063 h 2064"/>
              <a:gd name="T12" fmla="*/ 949 w 5749"/>
              <a:gd name="T13" fmla="*/ 2063 h 2064"/>
              <a:gd name="T14" fmla="*/ 949 w 5749"/>
              <a:gd name="T15" fmla="*/ 1981 h 2064"/>
              <a:gd name="T16" fmla="*/ 949 w 5749"/>
              <a:gd name="T17" fmla="*/ 1879 h 2064"/>
              <a:gd name="T18" fmla="*/ 847 w 5749"/>
              <a:gd name="T19" fmla="*/ 1879 h 2064"/>
              <a:gd name="T20" fmla="*/ 847 w 5749"/>
              <a:gd name="T21" fmla="*/ 1879 h 2064"/>
              <a:gd name="T22" fmla="*/ 0 w 5749"/>
              <a:gd name="T23" fmla="*/ 1032 h 2064"/>
              <a:gd name="T24" fmla="*/ 0 w 5749"/>
              <a:gd name="T25" fmla="*/ 1032 h 2064"/>
              <a:gd name="T26" fmla="*/ 847 w 5749"/>
              <a:gd name="T27" fmla="*/ 185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847" y="185"/>
                </a:moveTo>
                <a:lnTo>
                  <a:pt x="949" y="185"/>
                </a:lnTo>
                <a:lnTo>
                  <a:pt x="949" y="83"/>
                </a:lnTo>
                <a:lnTo>
                  <a:pt x="949" y="0"/>
                </a:lnTo>
                <a:lnTo>
                  <a:pt x="5748" y="0"/>
                </a:lnTo>
                <a:lnTo>
                  <a:pt x="5748" y="2063"/>
                </a:lnTo>
                <a:lnTo>
                  <a:pt x="949" y="2063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2"/>
                </a:cubicBezTo>
                <a:lnTo>
                  <a:pt x="0" y="1032"/>
                </a:lnTo>
                <a:cubicBezTo>
                  <a:pt x="0" y="565"/>
                  <a:pt x="380" y="185"/>
                  <a:pt x="847" y="185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8"/>
          <p:cNvSpPr>
            <a:spLocks noChangeArrowheads="1"/>
          </p:cNvSpPr>
          <p:nvPr/>
        </p:nvSpPr>
        <p:spPr bwMode="auto">
          <a:xfrm>
            <a:off x="13785396" y="5543712"/>
            <a:ext cx="7916074" cy="2841045"/>
          </a:xfrm>
          <a:custGeom>
            <a:avLst/>
            <a:gdLst>
              <a:gd name="T0" fmla="*/ 0 w 5749"/>
              <a:gd name="T1" fmla="*/ 1032 h 2064"/>
              <a:gd name="T2" fmla="*/ 0 w 5749"/>
              <a:gd name="T3" fmla="*/ 1032 h 2064"/>
              <a:gd name="T4" fmla="*/ 847 w 5749"/>
              <a:gd name="T5" fmla="*/ 185 h 2064"/>
              <a:gd name="T6" fmla="*/ 949 w 5749"/>
              <a:gd name="T7" fmla="*/ 185 h 2064"/>
              <a:gd name="T8" fmla="*/ 949 w 5749"/>
              <a:gd name="T9" fmla="*/ 83 h 2064"/>
              <a:gd name="T10" fmla="*/ 949 w 5749"/>
              <a:gd name="T11" fmla="*/ 0 h 2064"/>
              <a:gd name="T12" fmla="*/ 5748 w 5749"/>
              <a:gd name="T13" fmla="*/ 0 h 2064"/>
              <a:gd name="T14" fmla="*/ 5748 w 5749"/>
              <a:gd name="T15" fmla="*/ 2063 h 2064"/>
              <a:gd name="T16" fmla="*/ 949 w 5749"/>
              <a:gd name="T17" fmla="*/ 2063 h 2064"/>
              <a:gd name="T18" fmla="*/ 949 w 5749"/>
              <a:gd name="T19" fmla="*/ 1981 h 2064"/>
              <a:gd name="T20" fmla="*/ 949 w 5749"/>
              <a:gd name="T21" fmla="*/ 1879 h 2064"/>
              <a:gd name="T22" fmla="*/ 847 w 5749"/>
              <a:gd name="T23" fmla="*/ 1879 h 2064"/>
              <a:gd name="T24" fmla="*/ 847 w 5749"/>
              <a:gd name="T25" fmla="*/ 1879 h 2064"/>
              <a:gd name="T26" fmla="*/ 0 w 5749"/>
              <a:gd name="T27" fmla="*/ 1032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4">
                <a:moveTo>
                  <a:pt x="0" y="1032"/>
                </a:moveTo>
                <a:lnTo>
                  <a:pt x="0" y="1032"/>
                </a:lnTo>
                <a:cubicBezTo>
                  <a:pt x="0" y="565"/>
                  <a:pt x="380" y="185"/>
                  <a:pt x="847" y="185"/>
                </a:cubicBezTo>
                <a:lnTo>
                  <a:pt x="949" y="185"/>
                </a:lnTo>
                <a:lnTo>
                  <a:pt x="949" y="83"/>
                </a:lnTo>
                <a:lnTo>
                  <a:pt x="949" y="0"/>
                </a:lnTo>
                <a:lnTo>
                  <a:pt x="5748" y="0"/>
                </a:lnTo>
                <a:lnTo>
                  <a:pt x="5748" y="2063"/>
                </a:lnTo>
                <a:lnTo>
                  <a:pt x="949" y="2063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2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59"/>
          <p:cNvSpPr>
            <a:spLocks noChangeArrowheads="1"/>
          </p:cNvSpPr>
          <p:nvPr/>
        </p:nvSpPr>
        <p:spPr bwMode="auto">
          <a:xfrm>
            <a:off x="18939345" y="6071857"/>
            <a:ext cx="3241705" cy="1778687"/>
          </a:xfrm>
          <a:custGeom>
            <a:avLst/>
            <a:gdLst>
              <a:gd name="T0" fmla="*/ 645 w 2353"/>
              <a:gd name="T1" fmla="*/ 1291 h 1292"/>
              <a:gd name="T2" fmla="*/ 2352 w 2353"/>
              <a:gd name="T3" fmla="*/ 1291 h 1292"/>
              <a:gd name="T4" fmla="*/ 2352 w 2353"/>
              <a:gd name="T5" fmla="*/ 0 h 1292"/>
              <a:gd name="T6" fmla="*/ 645 w 2353"/>
              <a:gd name="T7" fmla="*/ 0 h 1292"/>
              <a:gd name="T8" fmla="*/ 645 w 2353"/>
              <a:gd name="T9" fmla="*/ 0 h 1292"/>
              <a:gd name="T10" fmla="*/ 0 w 2353"/>
              <a:gd name="T11" fmla="*/ 646 h 1292"/>
              <a:gd name="T12" fmla="*/ 0 w 2353"/>
              <a:gd name="T13" fmla="*/ 646 h 1292"/>
              <a:gd name="T14" fmla="*/ 645 w 2353"/>
              <a:gd name="T15" fmla="*/ 1291 h 1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2">
                <a:moveTo>
                  <a:pt x="645" y="1291"/>
                </a:moveTo>
                <a:lnTo>
                  <a:pt x="2352" y="1291"/>
                </a:lnTo>
                <a:lnTo>
                  <a:pt x="2352" y="0"/>
                </a:lnTo>
                <a:lnTo>
                  <a:pt x="645" y="0"/>
                </a:lnTo>
                <a:lnTo>
                  <a:pt x="645" y="0"/>
                </a:lnTo>
                <a:cubicBezTo>
                  <a:pt x="289" y="0"/>
                  <a:pt x="0" y="290"/>
                  <a:pt x="0" y="646"/>
                </a:cubicBezTo>
                <a:lnTo>
                  <a:pt x="0" y="646"/>
                </a:lnTo>
                <a:cubicBezTo>
                  <a:pt x="0" y="1002"/>
                  <a:pt x="289" y="1291"/>
                  <a:pt x="645" y="1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60"/>
          <p:cNvSpPr>
            <a:spLocks noChangeArrowheads="1"/>
          </p:cNvSpPr>
          <p:nvPr/>
        </p:nvSpPr>
        <p:spPr bwMode="auto">
          <a:xfrm>
            <a:off x="19977417" y="5100560"/>
            <a:ext cx="3727354" cy="3721281"/>
          </a:xfrm>
          <a:custGeom>
            <a:avLst/>
            <a:gdLst>
              <a:gd name="T0" fmla="*/ 0 w 2706"/>
              <a:gd name="T1" fmla="*/ 1352 h 2705"/>
              <a:gd name="T2" fmla="*/ 0 w 2706"/>
              <a:gd name="T3" fmla="*/ 1352 h 2705"/>
              <a:gd name="T4" fmla="*/ 1353 w 2706"/>
              <a:gd name="T5" fmla="*/ 2704 h 2705"/>
              <a:gd name="T6" fmla="*/ 1353 w 2706"/>
              <a:gd name="T7" fmla="*/ 2704 h 2705"/>
              <a:gd name="T8" fmla="*/ 2705 w 2706"/>
              <a:gd name="T9" fmla="*/ 1352 h 2705"/>
              <a:gd name="T10" fmla="*/ 2705 w 2706"/>
              <a:gd name="T11" fmla="*/ 1352 h 2705"/>
              <a:gd name="T12" fmla="*/ 1353 w 2706"/>
              <a:gd name="T13" fmla="*/ 0 h 2705"/>
              <a:gd name="T14" fmla="*/ 1353 w 2706"/>
              <a:gd name="T15" fmla="*/ 0 h 2705"/>
              <a:gd name="T16" fmla="*/ 0 w 2706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6" h="2705">
                <a:moveTo>
                  <a:pt x="0" y="1352"/>
                </a:moveTo>
                <a:lnTo>
                  <a:pt x="0" y="1352"/>
                </a:lnTo>
                <a:cubicBezTo>
                  <a:pt x="0" y="2098"/>
                  <a:pt x="605" y="2704"/>
                  <a:pt x="1353" y="2704"/>
                </a:cubicBezTo>
                <a:lnTo>
                  <a:pt x="1353" y="2704"/>
                </a:lnTo>
                <a:cubicBezTo>
                  <a:pt x="2100" y="2704"/>
                  <a:pt x="2705" y="2098"/>
                  <a:pt x="2705" y="1352"/>
                </a:cubicBezTo>
                <a:lnTo>
                  <a:pt x="2705" y="1352"/>
                </a:lnTo>
                <a:cubicBezTo>
                  <a:pt x="2705" y="605"/>
                  <a:pt x="2100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5"/>
                  <a:pt x="0" y="13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61"/>
          <p:cNvSpPr>
            <a:spLocks noChangeArrowheads="1"/>
          </p:cNvSpPr>
          <p:nvPr/>
        </p:nvSpPr>
        <p:spPr bwMode="auto">
          <a:xfrm>
            <a:off x="20274879" y="5404090"/>
            <a:ext cx="3126362" cy="3120293"/>
          </a:xfrm>
          <a:custGeom>
            <a:avLst/>
            <a:gdLst>
              <a:gd name="T0" fmla="*/ 0 w 2270"/>
              <a:gd name="T1" fmla="*/ 1134 h 2268"/>
              <a:gd name="T2" fmla="*/ 0 w 2270"/>
              <a:gd name="T3" fmla="*/ 1134 h 2268"/>
              <a:gd name="T4" fmla="*/ 1135 w 2270"/>
              <a:gd name="T5" fmla="*/ 2267 h 2268"/>
              <a:gd name="T6" fmla="*/ 1135 w 2270"/>
              <a:gd name="T7" fmla="*/ 2267 h 2268"/>
              <a:gd name="T8" fmla="*/ 2269 w 2270"/>
              <a:gd name="T9" fmla="*/ 1134 h 2268"/>
              <a:gd name="T10" fmla="*/ 2269 w 2270"/>
              <a:gd name="T11" fmla="*/ 1134 h 2268"/>
              <a:gd name="T12" fmla="*/ 1135 w 2270"/>
              <a:gd name="T13" fmla="*/ 0 h 2268"/>
              <a:gd name="T14" fmla="*/ 1135 w 2270"/>
              <a:gd name="T15" fmla="*/ 0 h 2268"/>
              <a:gd name="T16" fmla="*/ 0 w 2270"/>
              <a:gd name="T17" fmla="*/ 1134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0" h="2268">
                <a:moveTo>
                  <a:pt x="0" y="1134"/>
                </a:moveTo>
                <a:lnTo>
                  <a:pt x="0" y="1134"/>
                </a:lnTo>
                <a:cubicBezTo>
                  <a:pt x="0" y="1760"/>
                  <a:pt x="509" y="2267"/>
                  <a:pt x="1135" y="2267"/>
                </a:cubicBezTo>
                <a:lnTo>
                  <a:pt x="1135" y="2267"/>
                </a:lnTo>
                <a:cubicBezTo>
                  <a:pt x="1761" y="2267"/>
                  <a:pt x="2269" y="1760"/>
                  <a:pt x="2269" y="1134"/>
                </a:cubicBezTo>
                <a:lnTo>
                  <a:pt x="2269" y="1134"/>
                </a:lnTo>
                <a:cubicBezTo>
                  <a:pt x="2269" y="508"/>
                  <a:pt x="1761" y="0"/>
                  <a:pt x="1135" y="0"/>
                </a:cubicBezTo>
                <a:lnTo>
                  <a:pt x="1135" y="0"/>
                </a:lnTo>
                <a:cubicBezTo>
                  <a:pt x="509" y="0"/>
                  <a:pt x="0" y="508"/>
                  <a:pt x="0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62"/>
          <p:cNvSpPr>
            <a:spLocks noChangeArrowheads="1"/>
          </p:cNvSpPr>
          <p:nvPr/>
        </p:nvSpPr>
        <p:spPr bwMode="auto">
          <a:xfrm>
            <a:off x="13645774" y="9762787"/>
            <a:ext cx="8195322" cy="3126362"/>
          </a:xfrm>
          <a:custGeom>
            <a:avLst/>
            <a:gdLst>
              <a:gd name="T0" fmla="*/ 949 w 5953"/>
              <a:gd name="T1" fmla="*/ 185 h 2269"/>
              <a:gd name="T2" fmla="*/ 949 w 5953"/>
              <a:gd name="T3" fmla="*/ 0 h 2269"/>
              <a:gd name="T4" fmla="*/ 5952 w 5953"/>
              <a:gd name="T5" fmla="*/ 0 h 2269"/>
              <a:gd name="T6" fmla="*/ 5952 w 5953"/>
              <a:gd name="T7" fmla="*/ 2268 h 2269"/>
              <a:gd name="T8" fmla="*/ 949 w 5953"/>
              <a:gd name="T9" fmla="*/ 2268 h 2269"/>
              <a:gd name="T10" fmla="*/ 949 w 5953"/>
              <a:gd name="T11" fmla="*/ 2084 h 2269"/>
              <a:gd name="T12" fmla="*/ 949 w 5953"/>
              <a:gd name="T13" fmla="*/ 2084 h 2269"/>
              <a:gd name="T14" fmla="*/ 0 w 5953"/>
              <a:gd name="T15" fmla="*/ 1134 h 2269"/>
              <a:gd name="T16" fmla="*/ 0 w 5953"/>
              <a:gd name="T17" fmla="*/ 1134 h 2269"/>
              <a:gd name="T18" fmla="*/ 949 w 5953"/>
              <a:gd name="T19" fmla="*/ 185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53" h="2269">
                <a:moveTo>
                  <a:pt x="949" y="185"/>
                </a:moveTo>
                <a:lnTo>
                  <a:pt x="949" y="0"/>
                </a:lnTo>
                <a:lnTo>
                  <a:pt x="5952" y="0"/>
                </a:lnTo>
                <a:lnTo>
                  <a:pt x="5952" y="2268"/>
                </a:lnTo>
                <a:lnTo>
                  <a:pt x="949" y="2268"/>
                </a:lnTo>
                <a:lnTo>
                  <a:pt x="949" y="2084"/>
                </a:lnTo>
                <a:lnTo>
                  <a:pt x="949" y="2084"/>
                </a:lnTo>
                <a:cubicBezTo>
                  <a:pt x="425" y="2084"/>
                  <a:pt x="0" y="1659"/>
                  <a:pt x="0" y="1134"/>
                </a:cubicBezTo>
                <a:lnTo>
                  <a:pt x="0" y="1134"/>
                </a:lnTo>
                <a:cubicBezTo>
                  <a:pt x="0" y="610"/>
                  <a:pt x="425" y="185"/>
                  <a:pt x="949" y="1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63"/>
          <p:cNvSpPr>
            <a:spLocks noChangeArrowheads="1"/>
          </p:cNvSpPr>
          <p:nvPr/>
        </p:nvSpPr>
        <p:spPr bwMode="auto">
          <a:xfrm>
            <a:off x="13785396" y="9908482"/>
            <a:ext cx="7916074" cy="2841045"/>
          </a:xfrm>
          <a:custGeom>
            <a:avLst/>
            <a:gdLst>
              <a:gd name="T0" fmla="*/ 847 w 5749"/>
              <a:gd name="T1" fmla="*/ 184 h 2065"/>
              <a:gd name="T2" fmla="*/ 949 w 5749"/>
              <a:gd name="T3" fmla="*/ 184 h 2065"/>
              <a:gd name="T4" fmla="*/ 949 w 5749"/>
              <a:gd name="T5" fmla="*/ 82 h 2065"/>
              <a:gd name="T6" fmla="*/ 949 w 5749"/>
              <a:gd name="T7" fmla="*/ 0 h 2065"/>
              <a:gd name="T8" fmla="*/ 5748 w 5749"/>
              <a:gd name="T9" fmla="*/ 0 h 2065"/>
              <a:gd name="T10" fmla="*/ 5748 w 5749"/>
              <a:gd name="T11" fmla="*/ 2064 h 2065"/>
              <a:gd name="T12" fmla="*/ 949 w 5749"/>
              <a:gd name="T13" fmla="*/ 2064 h 2065"/>
              <a:gd name="T14" fmla="*/ 949 w 5749"/>
              <a:gd name="T15" fmla="*/ 1981 h 2065"/>
              <a:gd name="T16" fmla="*/ 949 w 5749"/>
              <a:gd name="T17" fmla="*/ 1879 h 2065"/>
              <a:gd name="T18" fmla="*/ 847 w 5749"/>
              <a:gd name="T19" fmla="*/ 1879 h 2065"/>
              <a:gd name="T20" fmla="*/ 847 w 5749"/>
              <a:gd name="T21" fmla="*/ 1879 h 2065"/>
              <a:gd name="T22" fmla="*/ 0 w 5749"/>
              <a:gd name="T23" fmla="*/ 1031 h 2065"/>
              <a:gd name="T24" fmla="*/ 0 w 5749"/>
              <a:gd name="T25" fmla="*/ 1031 h 2065"/>
              <a:gd name="T26" fmla="*/ 847 w 5749"/>
              <a:gd name="T27" fmla="*/ 184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847" y="184"/>
                </a:moveTo>
                <a:lnTo>
                  <a:pt x="949" y="184"/>
                </a:lnTo>
                <a:lnTo>
                  <a:pt x="949" y="82"/>
                </a:lnTo>
                <a:lnTo>
                  <a:pt x="949" y="0"/>
                </a:lnTo>
                <a:lnTo>
                  <a:pt x="5748" y="0"/>
                </a:lnTo>
                <a:lnTo>
                  <a:pt x="5748" y="2064"/>
                </a:lnTo>
                <a:lnTo>
                  <a:pt x="949" y="2064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1"/>
                </a:cubicBezTo>
                <a:lnTo>
                  <a:pt x="0" y="1031"/>
                </a:lnTo>
                <a:cubicBezTo>
                  <a:pt x="0" y="564"/>
                  <a:pt x="380" y="184"/>
                  <a:pt x="847" y="184"/>
                </a:cubicBezTo>
              </a:path>
            </a:pathLst>
          </a:custGeom>
          <a:noFill/>
          <a:ln w="111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64"/>
          <p:cNvSpPr>
            <a:spLocks noChangeArrowheads="1"/>
          </p:cNvSpPr>
          <p:nvPr/>
        </p:nvSpPr>
        <p:spPr bwMode="auto">
          <a:xfrm>
            <a:off x="13785396" y="9908482"/>
            <a:ext cx="7916074" cy="2841045"/>
          </a:xfrm>
          <a:custGeom>
            <a:avLst/>
            <a:gdLst>
              <a:gd name="T0" fmla="*/ 0 w 5749"/>
              <a:gd name="T1" fmla="*/ 1031 h 2065"/>
              <a:gd name="T2" fmla="*/ 0 w 5749"/>
              <a:gd name="T3" fmla="*/ 1031 h 2065"/>
              <a:gd name="T4" fmla="*/ 847 w 5749"/>
              <a:gd name="T5" fmla="*/ 184 h 2065"/>
              <a:gd name="T6" fmla="*/ 949 w 5749"/>
              <a:gd name="T7" fmla="*/ 184 h 2065"/>
              <a:gd name="T8" fmla="*/ 949 w 5749"/>
              <a:gd name="T9" fmla="*/ 82 h 2065"/>
              <a:gd name="T10" fmla="*/ 949 w 5749"/>
              <a:gd name="T11" fmla="*/ 0 h 2065"/>
              <a:gd name="T12" fmla="*/ 5748 w 5749"/>
              <a:gd name="T13" fmla="*/ 0 h 2065"/>
              <a:gd name="T14" fmla="*/ 5748 w 5749"/>
              <a:gd name="T15" fmla="*/ 2064 h 2065"/>
              <a:gd name="T16" fmla="*/ 949 w 5749"/>
              <a:gd name="T17" fmla="*/ 2064 h 2065"/>
              <a:gd name="T18" fmla="*/ 949 w 5749"/>
              <a:gd name="T19" fmla="*/ 1981 h 2065"/>
              <a:gd name="T20" fmla="*/ 949 w 5749"/>
              <a:gd name="T21" fmla="*/ 1879 h 2065"/>
              <a:gd name="T22" fmla="*/ 847 w 5749"/>
              <a:gd name="T23" fmla="*/ 1879 h 2065"/>
              <a:gd name="T24" fmla="*/ 847 w 5749"/>
              <a:gd name="T25" fmla="*/ 1879 h 2065"/>
              <a:gd name="T26" fmla="*/ 0 w 5749"/>
              <a:gd name="T27" fmla="*/ 1031 h 2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49" h="2065">
                <a:moveTo>
                  <a:pt x="0" y="1031"/>
                </a:moveTo>
                <a:lnTo>
                  <a:pt x="0" y="1031"/>
                </a:lnTo>
                <a:cubicBezTo>
                  <a:pt x="0" y="564"/>
                  <a:pt x="380" y="184"/>
                  <a:pt x="847" y="184"/>
                </a:cubicBezTo>
                <a:lnTo>
                  <a:pt x="949" y="184"/>
                </a:lnTo>
                <a:lnTo>
                  <a:pt x="949" y="82"/>
                </a:lnTo>
                <a:lnTo>
                  <a:pt x="949" y="0"/>
                </a:lnTo>
                <a:lnTo>
                  <a:pt x="5748" y="0"/>
                </a:lnTo>
                <a:lnTo>
                  <a:pt x="5748" y="2064"/>
                </a:lnTo>
                <a:lnTo>
                  <a:pt x="949" y="2064"/>
                </a:lnTo>
                <a:lnTo>
                  <a:pt x="949" y="1981"/>
                </a:lnTo>
                <a:lnTo>
                  <a:pt x="949" y="1879"/>
                </a:lnTo>
                <a:lnTo>
                  <a:pt x="847" y="1879"/>
                </a:lnTo>
                <a:lnTo>
                  <a:pt x="847" y="1879"/>
                </a:lnTo>
                <a:cubicBezTo>
                  <a:pt x="380" y="1879"/>
                  <a:pt x="0" y="1499"/>
                  <a:pt x="0" y="1031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65"/>
          <p:cNvSpPr>
            <a:spLocks noChangeArrowheads="1"/>
          </p:cNvSpPr>
          <p:nvPr/>
        </p:nvSpPr>
        <p:spPr bwMode="auto">
          <a:xfrm>
            <a:off x="18939345" y="10436623"/>
            <a:ext cx="3241705" cy="1778690"/>
          </a:xfrm>
          <a:custGeom>
            <a:avLst/>
            <a:gdLst>
              <a:gd name="T0" fmla="*/ 645 w 2353"/>
              <a:gd name="T1" fmla="*/ 1293 h 1294"/>
              <a:gd name="T2" fmla="*/ 2352 w 2353"/>
              <a:gd name="T3" fmla="*/ 1293 h 1294"/>
              <a:gd name="T4" fmla="*/ 2352 w 2353"/>
              <a:gd name="T5" fmla="*/ 0 h 1294"/>
              <a:gd name="T6" fmla="*/ 645 w 2353"/>
              <a:gd name="T7" fmla="*/ 0 h 1294"/>
              <a:gd name="T8" fmla="*/ 645 w 2353"/>
              <a:gd name="T9" fmla="*/ 0 h 1294"/>
              <a:gd name="T10" fmla="*/ 0 w 2353"/>
              <a:gd name="T11" fmla="*/ 646 h 1294"/>
              <a:gd name="T12" fmla="*/ 0 w 2353"/>
              <a:gd name="T13" fmla="*/ 646 h 1294"/>
              <a:gd name="T14" fmla="*/ 645 w 2353"/>
              <a:gd name="T15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3" h="1294">
                <a:moveTo>
                  <a:pt x="645" y="1293"/>
                </a:moveTo>
                <a:lnTo>
                  <a:pt x="2352" y="1293"/>
                </a:lnTo>
                <a:lnTo>
                  <a:pt x="2352" y="0"/>
                </a:lnTo>
                <a:lnTo>
                  <a:pt x="645" y="0"/>
                </a:lnTo>
                <a:lnTo>
                  <a:pt x="645" y="0"/>
                </a:lnTo>
                <a:cubicBezTo>
                  <a:pt x="289" y="0"/>
                  <a:pt x="0" y="289"/>
                  <a:pt x="0" y="646"/>
                </a:cubicBezTo>
                <a:lnTo>
                  <a:pt x="0" y="646"/>
                </a:lnTo>
                <a:cubicBezTo>
                  <a:pt x="0" y="1004"/>
                  <a:pt x="289" y="1293"/>
                  <a:pt x="645" y="129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66"/>
          <p:cNvSpPr>
            <a:spLocks noChangeArrowheads="1"/>
          </p:cNvSpPr>
          <p:nvPr/>
        </p:nvSpPr>
        <p:spPr bwMode="auto">
          <a:xfrm>
            <a:off x="19977417" y="9465326"/>
            <a:ext cx="3727354" cy="3721285"/>
          </a:xfrm>
          <a:custGeom>
            <a:avLst/>
            <a:gdLst>
              <a:gd name="T0" fmla="*/ 0 w 2706"/>
              <a:gd name="T1" fmla="*/ 1352 h 2705"/>
              <a:gd name="T2" fmla="*/ 0 w 2706"/>
              <a:gd name="T3" fmla="*/ 1352 h 2705"/>
              <a:gd name="T4" fmla="*/ 1353 w 2706"/>
              <a:gd name="T5" fmla="*/ 2704 h 2705"/>
              <a:gd name="T6" fmla="*/ 1353 w 2706"/>
              <a:gd name="T7" fmla="*/ 2704 h 2705"/>
              <a:gd name="T8" fmla="*/ 2705 w 2706"/>
              <a:gd name="T9" fmla="*/ 1352 h 2705"/>
              <a:gd name="T10" fmla="*/ 2705 w 2706"/>
              <a:gd name="T11" fmla="*/ 1352 h 2705"/>
              <a:gd name="T12" fmla="*/ 1353 w 2706"/>
              <a:gd name="T13" fmla="*/ 0 h 2705"/>
              <a:gd name="T14" fmla="*/ 1353 w 2706"/>
              <a:gd name="T15" fmla="*/ 0 h 2705"/>
              <a:gd name="T16" fmla="*/ 0 w 2706"/>
              <a:gd name="T17" fmla="*/ 1352 h 2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6" h="2705">
                <a:moveTo>
                  <a:pt x="0" y="1352"/>
                </a:moveTo>
                <a:lnTo>
                  <a:pt x="0" y="1352"/>
                </a:lnTo>
                <a:cubicBezTo>
                  <a:pt x="0" y="2099"/>
                  <a:pt x="605" y="2704"/>
                  <a:pt x="1353" y="2704"/>
                </a:cubicBezTo>
                <a:lnTo>
                  <a:pt x="1353" y="2704"/>
                </a:lnTo>
                <a:cubicBezTo>
                  <a:pt x="2100" y="2704"/>
                  <a:pt x="2705" y="2099"/>
                  <a:pt x="2705" y="1352"/>
                </a:cubicBezTo>
                <a:lnTo>
                  <a:pt x="2705" y="1352"/>
                </a:lnTo>
                <a:cubicBezTo>
                  <a:pt x="2705" y="606"/>
                  <a:pt x="2100" y="0"/>
                  <a:pt x="1353" y="0"/>
                </a:cubicBezTo>
                <a:lnTo>
                  <a:pt x="1353" y="0"/>
                </a:lnTo>
                <a:cubicBezTo>
                  <a:pt x="605" y="0"/>
                  <a:pt x="0" y="606"/>
                  <a:pt x="0" y="1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67"/>
          <p:cNvSpPr>
            <a:spLocks noChangeArrowheads="1"/>
          </p:cNvSpPr>
          <p:nvPr/>
        </p:nvSpPr>
        <p:spPr bwMode="auto">
          <a:xfrm>
            <a:off x="20274879" y="9762787"/>
            <a:ext cx="3126362" cy="3126362"/>
          </a:xfrm>
          <a:custGeom>
            <a:avLst/>
            <a:gdLst>
              <a:gd name="T0" fmla="*/ 0 w 2270"/>
              <a:gd name="T1" fmla="*/ 1134 h 2269"/>
              <a:gd name="T2" fmla="*/ 0 w 2270"/>
              <a:gd name="T3" fmla="*/ 1134 h 2269"/>
              <a:gd name="T4" fmla="*/ 1135 w 2270"/>
              <a:gd name="T5" fmla="*/ 2268 h 2269"/>
              <a:gd name="T6" fmla="*/ 1135 w 2270"/>
              <a:gd name="T7" fmla="*/ 2268 h 2269"/>
              <a:gd name="T8" fmla="*/ 2269 w 2270"/>
              <a:gd name="T9" fmla="*/ 1134 h 2269"/>
              <a:gd name="T10" fmla="*/ 2269 w 2270"/>
              <a:gd name="T11" fmla="*/ 1134 h 2269"/>
              <a:gd name="T12" fmla="*/ 1135 w 2270"/>
              <a:gd name="T13" fmla="*/ 0 h 2269"/>
              <a:gd name="T14" fmla="*/ 1135 w 2270"/>
              <a:gd name="T15" fmla="*/ 0 h 2269"/>
              <a:gd name="T16" fmla="*/ 0 w 2270"/>
              <a:gd name="T17" fmla="*/ 1134 h 2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0" h="2269">
                <a:moveTo>
                  <a:pt x="0" y="1134"/>
                </a:moveTo>
                <a:lnTo>
                  <a:pt x="0" y="1134"/>
                </a:lnTo>
                <a:cubicBezTo>
                  <a:pt x="0" y="1761"/>
                  <a:pt x="509" y="2268"/>
                  <a:pt x="1135" y="2268"/>
                </a:cubicBezTo>
                <a:lnTo>
                  <a:pt x="1135" y="2268"/>
                </a:lnTo>
                <a:cubicBezTo>
                  <a:pt x="1761" y="2268"/>
                  <a:pt x="2269" y="1761"/>
                  <a:pt x="2269" y="1134"/>
                </a:cubicBezTo>
                <a:lnTo>
                  <a:pt x="2269" y="1134"/>
                </a:lnTo>
                <a:cubicBezTo>
                  <a:pt x="2269" y="508"/>
                  <a:pt x="1761" y="0"/>
                  <a:pt x="1135" y="0"/>
                </a:cubicBezTo>
                <a:lnTo>
                  <a:pt x="1135" y="0"/>
                </a:lnTo>
                <a:cubicBezTo>
                  <a:pt x="509" y="0"/>
                  <a:pt x="0" y="508"/>
                  <a:pt x="0" y="1134"/>
                </a:cubicBezTo>
              </a:path>
            </a:pathLst>
          </a:custGeom>
          <a:noFill/>
          <a:ln w="1116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6"/>
          <p:cNvSpPr>
            <a:spLocks noChangeArrowheads="1"/>
          </p:cNvSpPr>
          <p:nvPr/>
        </p:nvSpPr>
        <p:spPr bwMode="auto">
          <a:xfrm>
            <a:off x="2026628" y="10825142"/>
            <a:ext cx="1007721" cy="1001652"/>
          </a:xfrm>
          <a:custGeom>
            <a:avLst/>
            <a:gdLst>
              <a:gd name="T0" fmla="*/ 253 w 731"/>
              <a:gd name="T1" fmla="*/ 281 h 726"/>
              <a:gd name="T2" fmla="*/ 554 w 731"/>
              <a:gd name="T3" fmla="*/ 483 h 726"/>
              <a:gd name="T4" fmla="*/ 159 w 731"/>
              <a:gd name="T5" fmla="*/ 50 h 726"/>
              <a:gd name="T6" fmla="*/ 127 w 731"/>
              <a:gd name="T7" fmla="*/ 54 h 726"/>
              <a:gd name="T8" fmla="*/ 62 w 731"/>
              <a:gd name="T9" fmla="*/ 111 h 726"/>
              <a:gd name="T10" fmla="*/ 97 w 731"/>
              <a:gd name="T11" fmla="*/ 273 h 726"/>
              <a:gd name="T12" fmla="*/ 133 w 731"/>
              <a:gd name="T13" fmla="*/ 323 h 726"/>
              <a:gd name="T14" fmla="*/ 224 w 731"/>
              <a:gd name="T15" fmla="*/ 436 h 726"/>
              <a:gd name="T16" fmla="*/ 362 w 731"/>
              <a:gd name="T17" fmla="*/ 566 h 726"/>
              <a:gd name="T18" fmla="*/ 410 w 731"/>
              <a:gd name="T19" fmla="*/ 604 h 726"/>
              <a:gd name="T20" fmla="*/ 582 w 731"/>
              <a:gd name="T21" fmla="*/ 678 h 726"/>
              <a:gd name="T22" fmla="*/ 660 w 731"/>
              <a:gd name="T23" fmla="*/ 640 h 726"/>
              <a:gd name="T24" fmla="*/ 678 w 731"/>
              <a:gd name="T25" fmla="*/ 565 h 726"/>
              <a:gd name="T26" fmla="*/ 621 w 731"/>
              <a:gd name="T27" fmla="*/ 520 h 726"/>
              <a:gd name="T28" fmla="*/ 554 w 731"/>
              <a:gd name="T29" fmla="*/ 483 h 726"/>
              <a:gd name="T30" fmla="*/ 518 w 731"/>
              <a:gd name="T31" fmla="*/ 499 h 726"/>
              <a:gd name="T32" fmla="*/ 442 w 731"/>
              <a:gd name="T33" fmla="*/ 525 h 726"/>
              <a:gd name="T34" fmla="*/ 350 w 731"/>
              <a:gd name="T35" fmla="*/ 465 h 726"/>
              <a:gd name="T36" fmla="*/ 247 w 731"/>
              <a:gd name="T37" fmla="*/ 359 h 726"/>
              <a:gd name="T38" fmla="*/ 207 w 731"/>
              <a:gd name="T39" fmla="*/ 275 h 726"/>
              <a:gd name="T40" fmla="*/ 231 w 731"/>
              <a:gd name="T41" fmla="*/ 221 h 726"/>
              <a:gd name="T42" fmla="*/ 248 w 731"/>
              <a:gd name="T43" fmla="*/ 183 h 726"/>
              <a:gd name="T44" fmla="*/ 169 w 731"/>
              <a:gd name="T45" fmla="*/ 51 h 726"/>
              <a:gd name="T46" fmla="*/ 159 w 731"/>
              <a:gd name="T47" fmla="*/ 50 h 726"/>
              <a:gd name="T48" fmla="*/ 572 w 731"/>
              <a:gd name="T49" fmla="*/ 725 h 726"/>
              <a:gd name="T50" fmla="*/ 464 w 731"/>
              <a:gd name="T51" fmla="*/ 695 h 726"/>
              <a:gd name="T52" fmla="*/ 380 w 731"/>
              <a:gd name="T53" fmla="*/ 640 h 726"/>
              <a:gd name="T54" fmla="*/ 333 w 731"/>
              <a:gd name="T55" fmla="*/ 602 h 726"/>
              <a:gd name="T56" fmla="*/ 190 w 731"/>
              <a:gd name="T57" fmla="*/ 468 h 726"/>
              <a:gd name="T58" fmla="*/ 96 w 731"/>
              <a:gd name="T59" fmla="*/ 350 h 726"/>
              <a:gd name="T60" fmla="*/ 54 w 731"/>
              <a:gd name="T61" fmla="*/ 293 h 726"/>
              <a:gd name="T62" fmla="*/ 7 w 731"/>
              <a:gd name="T63" fmla="*/ 188 h 726"/>
              <a:gd name="T64" fmla="*/ 21 w 731"/>
              <a:gd name="T65" fmla="*/ 87 h 726"/>
              <a:gd name="T66" fmla="*/ 114 w 731"/>
              <a:gd name="T67" fmla="*/ 10 h 726"/>
              <a:gd name="T68" fmla="*/ 182 w 731"/>
              <a:gd name="T69" fmla="*/ 5 h 726"/>
              <a:gd name="T70" fmla="*/ 202 w 731"/>
              <a:gd name="T71" fmla="*/ 18 h 726"/>
              <a:gd name="T72" fmla="*/ 251 w 731"/>
              <a:gd name="T73" fmla="*/ 85 h 726"/>
              <a:gd name="T74" fmla="*/ 294 w 731"/>
              <a:gd name="T75" fmla="*/ 181 h 726"/>
              <a:gd name="T76" fmla="*/ 270 w 731"/>
              <a:gd name="T77" fmla="*/ 245 h 726"/>
              <a:gd name="T78" fmla="*/ 253 w 731"/>
              <a:gd name="T79" fmla="*/ 280 h 726"/>
              <a:gd name="T80" fmla="*/ 277 w 731"/>
              <a:gd name="T81" fmla="*/ 321 h 726"/>
              <a:gd name="T82" fmla="*/ 338 w 731"/>
              <a:gd name="T83" fmla="*/ 390 h 726"/>
              <a:gd name="T84" fmla="*/ 447 w 731"/>
              <a:gd name="T85" fmla="*/ 479 h 726"/>
              <a:gd name="T86" fmla="*/ 496 w 731"/>
              <a:gd name="T87" fmla="*/ 458 h 726"/>
              <a:gd name="T88" fmla="*/ 557 w 731"/>
              <a:gd name="T89" fmla="*/ 436 h 726"/>
              <a:gd name="T90" fmla="*/ 649 w 731"/>
              <a:gd name="T91" fmla="*/ 482 h 726"/>
              <a:gd name="T92" fmla="*/ 713 w 731"/>
              <a:gd name="T93" fmla="*/ 533 h 726"/>
              <a:gd name="T94" fmla="*/ 724 w 731"/>
              <a:gd name="T95" fmla="*/ 553 h 726"/>
              <a:gd name="T96" fmla="*/ 696 w 731"/>
              <a:gd name="T97" fmla="*/ 668 h 726"/>
              <a:gd name="T98" fmla="*/ 586 w 731"/>
              <a:gd name="T99" fmla="*/ 725 h 726"/>
              <a:gd name="T100" fmla="*/ 572 w 731"/>
              <a:gd name="T101" fmla="*/ 72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31" h="726">
                <a:moveTo>
                  <a:pt x="253" y="281"/>
                </a:moveTo>
                <a:lnTo>
                  <a:pt x="253" y="281"/>
                </a:lnTo>
                <a:close/>
                <a:moveTo>
                  <a:pt x="554" y="483"/>
                </a:moveTo>
                <a:lnTo>
                  <a:pt x="554" y="483"/>
                </a:lnTo>
                <a:close/>
                <a:moveTo>
                  <a:pt x="159" y="50"/>
                </a:moveTo>
                <a:lnTo>
                  <a:pt x="159" y="50"/>
                </a:lnTo>
                <a:cubicBezTo>
                  <a:pt x="150" y="50"/>
                  <a:pt x="139" y="51"/>
                  <a:pt x="127" y="54"/>
                </a:cubicBezTo>
                <a:lnTo>
                  <a:pt x="127" y="54"/>
                </a:lnTo>
                <a:cubicBezTo>
                  <a:pt x="100" y="63"/>
                  <a:pt x="78" y="81"/>
                  <a:pt x="62" y="111"/>
                </a:cubicBezTo>
                <a:lnTo>
                  <a:pt x="62" y="111"/>
                </a:lnTo>
                <a:cubicBezTo>
                  <a:pt x="39" y="150"/>
                  <a:pt x="51" y="210"/>
                  <a:pt x="91" y="265"/>
                </a:cubicBezTo>
                <a:lnTo>
                  <a:pt x="97" y="273"/>
                </a:lnTo>
                <a:lnTo>
                  <a:pt x="97" y="273"/>
                </a:lnTo>
                <a:cubicBezTo>
                  <a:pt x="109" y="289"/>
                  <a:pt x="121" y="306"/>
                  <a:pt x="133" y="323"/>
                </a:cubicBezTo>
                <a:lnTo>
                  <a:pt x="133" y="323"/>
                </a:lnTo>
                <a:cubicBezTo>
                  <a:pt x="161" y="362"/>
                  <a:pt x="192" y="401"/>
                  <a:pt x="224" y="436"/>
                </a:cubicBezTo>
                <a:lnTo>
                  <a:pt x="224" y="436"/>
                </a:lnTo>
                <a:cubicBezTo>
                  <a:pt x="266" y="483"/>
                  <a:pt x="313" y="526"/>
                  <a:pt x="362" y="566"/>
                </a:cubicBezTo>
                <a:lnTo>
                  <a:pt x="362" y="566"/>
                </a:lnTo>
                <a:cubicBezTo>
                  <a:pt x="381" y="580"/>
                  <a:pt x="396" y="592"/>
                  <a:pt x="410" y="604"/>
                </a:cubicBezTo>
                <a:lnTo>
                  <a:pt x="410" y="604"/>
                </a:lnTo>
                <a:cubicBezTo>
                  <a:pt x="439" y="629"/>
                  <a:pt x="515" y="684"/>
                  <a:pt x="582" y="678"/>
                </a:cubicBezTo>
                <a:lnTo>
                  <a:pt x="582" y="678"/>
                </a:lnTo>
                <a:cubicBezTo>
                  <a:pt x="613" y="676"/>
                  <a:pt x="642" y="661"/>
                  <a:pt x="660" y="640"/>
                </a:cubicBezTo>
                <a:lnTo>
                  <a:pt x="660" y="640"/>
                </a:lnTo>
                <a:cubicBezTo>
                  <a:pt x="676" y="619"/>
                  <a:pt x="682" y="594"/>
                  <a:pt x="678" y="565"/>
                </a:cubicBezTo>
                <a:lnTo>
                  <a:pt x="678" y="565"/>
                </a:lnTo>
                <a:cubicBezTo>
                  <a:pt x="668" y="556"/>
                  <a:pt x="645" y="537"/>
                  <a:pt x="621" y="520"/>
                </a:cubicBezTo>
                <a:lnTo>
                  <a:pt x="621" y="520"/>
                </a:lnTo>
                <a:cubicBezTo>
                  <a:pt x="576" y="487"/>
                  <a:pt x="558" y="484"/>
                  <a:pt x="554" y="483"/>
                </a:cubicBezTo>
                <a:lnTo>
                  <a:pt x="554" y="483"/>
                </a:lnTo>
                <a:cubicBezTo>
                  <a:pt x="548" y="483"/>
                  <a:pt x="529" y="493"/>
                  <a:pt x="518" y="499"/>
                </a:cubicBezTo>
                <a:lnTo>
                  <a:pt x="518" y="499"/>
                </a:lnTo>
                <a:cubicBezTo>
                  <a:pt x="492" y="513"/>
                  <a:pt x="466" y="527"/>
                  <a:pt x="442" y="525"/>
                </a:cubicBezTo>
                <a:lnTo>
                  <a:pt x="442" y="525"/>
                </a:lnTo>
                <a:cubicBezTo>
                  <a:pt x="436" y="525"/>
                  <a:pt x="415" y="523"/>
                  <a:pt x="350" y="465"/>
                </a:cubicBezTo>
                <a:lnTo>
                  <a:pt x="350" y="465"/>
                </a:lnTo>
                <a:cubicBezTo>
                  <a:pt x="312" y="432"/>
                  <a:pt x="274" y="393"/>
                  <a:pt x="247" y="359"/>
                </a:cubicBezTo>
                <a:lnTo>
                  <a:pt x="247" y="359"/>
                </a:lnTo>
                <a:cubicBezTo>
                  <a:pt x="227" y="334"/>
                  <a:pt x="204" y="301"/>
                  <a:pt x="207" y="275"/>
                </a:cubicBezTo>
                <a:lnTo>
                  <a:pt x="207" y="275"/>
                </a:lnTo>
                <a:cubicBezTo>
                  <a:pt x="209" y="257"/>
                  <a:pt x="220" y="238"/>
                  <a:pt x="231" y="221"/>
                </a:cubicBezTo>
                <a:lnTo>
                  <a:pt x="231" y="221"/>
                </a:lnTo>
                <a:cubicBezTo>
                  <a:pt x="238" y="209"/>
                  <a:pt x="248" y="191"/>
                  <a:pt x="248" y="183"/>
                </a:cubicBezTo>
                <a:lnTo>
                  <a:pt x="248" y="183"/>
                </a:lnTo>
                <a:cubicBezTo>
                  <a:pt x="247" y="164"/>
                  <a:pt x="214" y="109"/>
                  <a:pt x="169" y="51"/>
                </a:cubicBezTo>
                <a:lnTo>
                  <a:pt x="169" y="51"/>
                </a:lnTo>
                <a:cubicBezTo>
                  <a:pt x="166" y="50"/>
                  <a:pt x="163" y="50"/>
                  <a:pt x="159" y="50"/>
                </a:cubicBezTo>
                <a:close/>
                <a:moveTo>
                  <a:pt x="572" y="725"/>
                </a:moveTo>
                <a:lnTo>
                  <a:pt x="572" y="725"/>
                </a:lnTo>
                <a:cubicBezTo>
                  <a:pt x="539" y="725"/>
                  <a:pt x="502" y="715"/>
                  <a:pt x="464" y="695"/>
                </a:cubicBezTo>
                <a:lnTo>
                  <a:pt x="464" y="695"/>
                </a:lnTo>
                <a:cubicBezTo>
                  <a:pt x="429" y="677"/>
                  <a:pt x="399" y="655"/>
                  <a:pt x="380" y="640"/>
                </a:cubicBezTo>
                <a:lnTo>
                  <a:pt x="380" y="640"/>
                </a:lnTo>
                <a:cubicBezTo>
                  <a:pt x="367" y="629"/>
                  <a:pt x="352" y="616"/>
                  <a:pt x="333" y="602"/>
                </a:cubicBezTo>
                <a:lnTo>
                  <a:pt x="333" y="602"/>
                </a:lnTo>
                <a:cubicBezTo>
                  <a:pt x="282" y="561"/>
                  <a:pt x="234" y="516"/>
                  <a:pt x="190" y="468"/>
                </a:cubicBezTo>
                <a:lnTo>
                  <a:pt x="190" y="468"/>
                </a:lnTo>
                <a:cubicBezTo>
                  <a:pt x="156" y="430"/>
                  <a:pt x="125" y="391"/>
                  <a:pt x="96" y="350"/>
                </a:cubicBezTo>
                <a:lnTo>
                  <a:pt x="96" y="350"/>
                </a:lnTo>
                <a:cubicBezTo>
                  <a:pt x="84" y="333"/>
                  <a:pt x="71" y="317"/>
                  <a:pt x="59" y="301"/>
                </a:cubicBezTo>
                <a:lnTo>
                  <a:pt x="54" y="293"/>
                </a:lnTo>
                <a:lnTo>
                  <a:pt x="54" y="293"/>
                </a:lnTo>
                <a:cubicBezTo>
                  <a:pt x="30" y="260"/>
                  <a:pt x="13" y="224"/>
                  <a:pt x="7" y="188"/>
                </a:cubicBezTo>
                <a:lnTo>
                  <a:pt x="7" y="188"/>
                </a:lnTo>
                <a:cubicBezTo>
                  <a:pt x="0" y="150"/>
                  <a:pt x="5" y="115"/>
                  <a:pt x="21" y="87"/>
                </a:cubicBezTo>
                <a:lnTo>
                  <a:pt x="21" y="87"/>
                </a:lnTo>
                <a:cubicBezTo>
                  <a:pt x="43" y="48"/>
                  <a:pt x="75" y="22"/>
                  <a:pt x="114" y="10"/>
                </a:cubicBezTo>
                <a:lnTo>
                  <a:pt x="114" y="10"/>
                </a:lnTo>
                <a:cubicBezTo>
                  <a:pt x="144" y="0"/>
                  <a:pt x="172" y="4"/>
                  <a:pt x="182" y="5"/>
                </a:cubicBezTo>
                <a:lnTo>
                  <a:pt x="182" y="5"/>
                </a:lnTo>
                <a:cubicBezTo>
                  <a:pt x="190" y="7"/>
                  <a:pt x="197" y="11"/>
                  <a:pt x="202" y="18"/>
                </a:cubicBezTo>
                <a:lnTo>
                  <a:pt x="202" y="18"/>
                </a:lnTo>
                <a:cubicBezTo>
                  <a:pt x="208" y="26"/>
                  <a:pt x="231" y="54"/>
                  <a:pt x="251" y="85"/>
                </a:cubicBezTo>
                <a:lnTo>
                  <a:pt x="251" y="85"/>
                </a:lnTo>
                <a:cubicBezTo>
                  <a:pt x="288" y="142"/>
                  <a:pt x="294" y="167"/>
                  <a:pt x="294" y="181"/>
                </a:cubicBezTo>
                <a:lnTo>
                  <a:pt x="294" y="181"/>
                </a:lnTo>
                <a:cubicBezTo>
                  <a:pt x="296" y="202"/>
                  <a:pt x="283" y="224"/>
                  <a:pt x="270" y="245"/>
                </a:cubicBezTo>
                <a:lnTo>
                  <a:pt x="270" y="245"/>
                </a:lnTo>
                <a:cubicBezTo>
                  <a:pt x="263" y="257"/>
                  <a:pt x="255" y="271"/>
                  <a:pt x="253" y="280"/>
                </a:cubicBezTo>
                <a:lnTo>
                  <a:pt x="253" y="280"/>
                </a:lnTo>
                <a:cubicBezTo>
                  <a:pt x="253" y="282"/>
                  <a:pt x="255" y="293"/>
                  <a:pt x="277" y="321"/>
                </a:cubicBezTo>
                <a:lnTo>
                  <a:pt x="277" y="321"/>
                </a:lnTo>
                <a:cubicBezTo>
                  <a:pt x="292" y="342"/>
                  <a:pt x="313" y="366"/>
                  <a:pt x="338" y="390"/>
                </a:cubicBezTo>
                <a:lnTo>
                  <a:pt x="338" y="390"/>
                </a:lnTo>
                <a:cubicBezTo>
                  <a:pt x="390" y="443"/>
                  <a:pt x="435" y="476"/>
                  <a:pt x="447" y="479"/>
                </a:cubicBezTo>
                <a:lnTo>
                  <a:pt x="447" y="479"/>
                </a:lnTo>
                <a:cubicBezTo>
                  <a:pt x="457" y="479"/>
                  <a:pt x="480" y="467"/>
                  <a:pt x="496" y="458"/>
                </a:cubicBezTo>
                <a:lnTo>
                  <a:pt x="496" y="458"/>
                </a:lnTo>
                <a:cubicBezTo>
                  <a:pt x="519" y="446"/>
                  <a:pt x="539" y="435"/>
                  <a:pt x="557" y="436"/>
                </a:cubicBezTo>
                <a:lnTo>
                  <a:pt x="557" y="436"/>
                </a:lnTo>
                <a:cubicBezTo>
                  <a:pt x="585" y="438"/>
                  <a:pt x="623" y="463"/>
                  <a:pt x="649" y="482"/>
                </a:cubicBezTo>
                <a:lnTo>
                  <a:pt x="649" y="482"/>
                </a:lnTo>
                <a:cubicBezTo>
                  <a:pt x="677" y="503"/>
                  <a:pt x="703" y="525"/>
                  <a:pt x="713" y="533"/>
                </a:cubicBezTo>
                <a:lnTo>
                  <a:pt x="713" y="533"/>
                </a:lnTo>
                <a:cubicBezTo>
                  <a:pt x="719" y="538"/>
                  <a:pt x="723" y="545"/>
                  <a:pt x="724" y="553"/>
                </a:cubicBezTo>
                <a:lnTo>
                  <a:pt x="724" y="553"/>
                </a:lnTo>
                <a:cubicBezTo>
                  <a:pt x="730" y="597"/>
                  <a:pt x="721" y="637"/>
                  <a:pt x="696" y="668"/>
                </a:cubicBezTo>
                <a:lnTo>
                  <a:pt x="696" y="668"/>
                </a:lnTo>
                <a:cubicBezTo>
                  <a:pt x="671" y="700"/>
                  <a:pt x="630" y="721"/>
                  <a:pt x="586" y="725"/>
                </a:cubicBezTo>
                <a:lnTo>
                  <a:pt x="586" y="725"/>
                </a:lnTo>
                <a:cubicBezTo>
                  <a:pt x="581" y="725"/>
                  <a:pt x="576" y="725"/>
                  <a:pt x="572" y="7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7"/>
          <p:cNvSpPr>
            <a:spLocks noChangeArrowheads="1"/>
          </p:cNvSpPr>
          <p:nvPr/>
        </p:nvSpPr>
        <p:spPr bwMode="auto">
          <a:xfrm>
            <a:off x="21379730" y="6472517"/>
            <a:ext cx="916660" cy="983439"/>
          </a:xfrm>
          <a:custGeom>
            <a:avLst/>
            <a:gdLst>
              <a:gd name="T0" fmla="*/ 621 w 668"/>
              <a:gd name="T1" fmla="*/ 669 h 716"/>
              <a:gd name="T2" fmla="*/ 46 w 668"/>
              <a:gd name="T3" fmla="*/ 669 h 716"/>
              <a:gd name="T4" fmla="*/ 46 w 668"/>
              <a:gd name="T5" fmla="*/ 281 h 716"/>
              <a:gd name="T6" fmla="*/ 621 w 668"/>
              <a:gd name="T7" fmla="*/ 281 h 716"/>
              <a:gd name="T8" fmla="*/ 621 w 668"/>
              <a:gd name="T9" fmla="*/ 669 h 716"/>
              <a:gd name="T10" fmla="*/ 46 w 668"/>
              <a:gd name="T11" fmla="*/ 97 h 716"/>
              <a:gd name="T12" fmla="*/ 101 w 668"/>
              <a:gd name="T13" fmla="*/ 97 h 716"/>
              <a:gd name="T14" fmla="*/ 101 w 668"/>
              <a:gd name="T15" fmla="*/ 125 h 716"/>
              <a:gd name="T16" fmla="*/ 101 w 668"/>
              <a:gd name="T17" fmla="*/ 125 h 716"/>
              <a:gd name="T18" fmla="*/ 124 w 668"/>
              <a:gd name="T19" fmla="*/ 148 h 716"/>
              <a:gd name="T20" fmla="*/ 124 w 668"/>
              <a:gd name="T21" fmla="*/ 148 h 716"/>
              <a:gd name="T22" fmla="*/ 147 w 668"/>
              <a:gd name="T23" fmla="*/ 125 h 716"/>
              <a:gd name="T24" fmla="*/ 147 w 668"/>
              <a:gd name="T25" fmla="*/ 97 h 716"/>
              <a:gd name="T26" fmla="*/ 517 w 668"/>
              <a:gd name="T27" fmla="*/ 97 h 716"/>
              <a:gd name="T28" fmla="*/ 517 w 668"/>
              <a:gd name="T29" fmla="*/ 125 h 716"/>
              <a:gd name="T30" fmla="*/ 517 w 668"/>
              <a:gd name="T31" fmla="*/ 125 h 716"/>
              <a:gd name="T32" fmla="*/ 541 w 668"/>
              <a:gd name="T33" fmla="*/ 148 h 716"/>
              <a:gd name="T34" fmla="*/ 541 w 668"/>
              <a:gd name="T35" fmla="*/ 148 h 716"/>
              <a:gd name="T36" fmla="*/ 564 w 668"/>
              <a:gd name="T37" fmla="*/ 125 h 716"/>
              <a:gd name="T38" fmla="*/ 564 w 668"/>
              <a:gd name="T39" fmla="*/ 97 h 716"/>
              <a:gd name="T40" fmla="*/ 621 w 668"/>
              <a:gd name="T41" fmla="*/ 97 h 716"/>
              <a:gd name="T42" fmla="*/ 621 w 668"/>
              <a:gd name="T43" fmla="*/ 235 h 716"/>
              <a:gd name="T44" fmla="*/ 46 w 668"/>
              <a:gd name="T45" fmla="*/ 235 h 716"/>
              <a:gd name="T46" fmla="*/ 46 w 668"/>
              <a:gd name="T47" fmla="*/ 97 h 716"/>
              <a:gd name="T48" fmla="*/ 667 w 668"/>
              <a:gd name="T49" fmla="*/ 79 h 716"/>
              <a:gd name="T50" fmla="*/ 667 w 668"/>
              <a:gd name="T51" fmla="*/ 79 h 716"/>
              <a:gd name="T52" fmla="*/ 632 w 668"/>
              <a:gd name="T53" fmla="*/ 51 h 716"/>
              <a:gd name="T54" fmla="*/ 564 w 668"/>
              <a:gd name="T55" fmla="*/ 51 h 716"/>
              <a:gd name="T56" fmla="*/ 564 w 668"/>
              <a:gd name="T57" fmla="*/ 23 h 716"/>
              <a:gd name="T58" fmla="*/ 564 w 668"/>
              <a:gd name="T59" fmla="*/ 23 h 716"/>
              <a:gd name="T60" fmla="*/ 541 w 668"/>
              <a:gd name="T61" fmla="*/ 0 h 716"/>
              <a:gd name="T62" fmla="*/ 541 w 668"/>
              <a:gd name="T63" fmla="*/ 0 h 716"/>
              <a:gd name="T64" fmla="*/ 517 w 668"/>
              <a:gd name="T65" fmla="*/ 23 h 716"/>
              <a:gd name="T66" fmla="*/ 517 w 668"/>
              <a:gd name="T67" fmla="*/ 51 h 716"/>
              <a:gd name="T68" fmla="*/ 147 w 668"/>
              <a:gd name="T69" fmla="*/ 51 h 716"/>
              <a:gd name="T70" fmla="*/ 147 w 668"/>
              <a:gd name="T71" fmla="*/ 23 h 716"/>
              <a:gd name="T72" fmla="*/ 147 w 668"/>
              <a:gd name="T73" fmla="*/ 23 h 716"/>
              <a:gd name="T74" fmla="*/ 124 w 668"/>
              <a:gd name="T75" fmla="*/ 0 h 716"/>
              <a:gd name="T76" fmla="*/ 124 w 668"/>
              <a:gd name="T77" fmla="*/ 0 h 716"/>
              <a:gd name="T78" fmla="*/ 101 w 668"/>
              <a:gd name="T79" fmla="*/ 23 h 716"/>
              <a:gd name="T80" fmla="*/ 101 w 668"/>
              <a:gd name="T81" fmla="*/ 51 h 716"/>
              <a:gd name="T82" fmla="*/ 35 w 668"/>
              <a:gd name="T83" fmla="*/ 51 h 716"/>
              <a:gd name="T84" fmla="*/ 35 w 668"/>
              <a:gd name="T85" fmla="*/ 51 h 716"/>
              <a:gd name="T86" fmla="*/ 0 w 668"/>
              <a:gd name="T87" fmla="*/ 79 h 716"/>
              <a:gd name="T88" fmla="*/ 0 w 668"/>
              <a:gd name="T89" fmla="*/ 253 h 716"/>
              <a:gd name="T90" fmla="*/ 0 w 668"/>
              <a:gd name="T91" fmla="*/ 253 h 716"/>
              <a:gd name="T92" fmla="*/ 1 w 668"/>
              <a:gd name="T93" fmla="*/ 261 h 716"/>
              <a:gd name="T94" fmla="*/ 1 w 668"/>
              <a:gd name="T95" fmla="*/ 261 h 716"/>
              <a:gd name="T96" fmla="*/ 0 w 668"/>
              <a:gd name="T97" fmla="*/ 270 h 716"/>
              <a:gd name="T98" fmla="*/ 0 w 668"/>
              <a:gd name="T99" fmla="*/ 680 h 716"/>
              <a:gd name="T100" fmla="*/ 0 w 668"/>
              <a:gd name="T101" fmla="*/ 680 h 716"/>
              <a:gd name="T102" fmla="*/ 35 w 668"/>
              <a:gd name="T103" fmla="*/ 715 h 716"/>
              <a:gd name="T104" fmla="*/ 632 w 668"/>
              <a:gd name="T105" fmla="*/ 715 h 716"/>
              <a:gd name="T106" fmla="*/ 632 w 668"/>
              <a:gd name="T107" fmla="*/ 715 h 716"/>
              <a:gd name="T108" fmla="*/ 667 w 668"/>
              <a:gd name="T109" fmla="*/ 680 h 716"/>
              <a:gd name="T110" fmla="*/ 667 w 668"/>
              <a:gd name="T111" fmla="*/ 270 h 716"/>
              <a:gd name="T112" fmla="*/ 667 w 668"/>
              <a:gd name="T113" fmla="*/ 270 h 716"/>
              <a:gd name="T114" fmla="*/ 666 w 668"/>
              <a:gd name="T115" fmla="*/ 261 h 716"/>
              <a:gd name="T116" fmla="*/ 666 w 668"/>
              <a:gd name="T117" fmla="*/ 261 h 716"/>
              <a:gd name="T118" fmla="*/ 667 w 668"/>
              <a:gd name="T119" fmla="*/ 253 h 716"/>
              <a:gd name="T120" fmla="*/ 667 w 668"/>
              <a:gd name="T121" fmla="*/ 79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8" h="716">
                <a:moveTo>
                  <a:pt x="621" y="669"/>
                </a:moveTo>
                <a:lnTo>
                  <a:pt x="46" y="669"/>
                </a:lnTo>
                <a:lnTo>
                  <a:pt x="46" y="281"/>
                </a:lnTo>
                <a:lnTo>
                  <a:pt x="621" y="281"/>
                </a:lnTo>
                <a:lnTo>
                  <a:pt x="621" y="669"/>
                </a:lnTo>
                <a:close/>
                <a:moveTo>
                  <a:pt x="46" y="97"/>
                </a:moveTo>
                <a:lnTo>
                  <a:pt x="101" y="97"/>
                </a:lnTo>
                <a:lnTo>
                  <a:pt x="101" y="125"/>
                </a:lnTo>
                <a:lnTo>
                  <a:pt x="101" y="125"/>
                </a:lnTo>
                <a:cubicBezTo>
                  <a:pt x="101" y="138"/>
                  <a:pt x="111" y="148"/>
                  <a:pt x="124" y="148"/>
                </a:cubicBezTo>
                <a:lnTo>
                  <a:pt x="124" y="148"/>
                </a:lnTo>
                <a:cubicBezTo>
                  <a:pt x="137" y="148"/>
                  <a:pt x="147" y="138"/>
                  <a:pt x="147" y="125"/>
                </a:cubicBezTo>
                <a:lnTo>
                  <a:pt x="147" y="97"/>
                </a:lnTo>
                <a:lnTo>
                  <a:pt x="517" y="97"/>
                </a:lnTo>
                <a:lnTo>
                  <a:pt x="517" y="125"/>
                </a:lnTo>
                <a:lnTo>
                  <a:pt x="517" y="125"/>
                </a:lnTo>
                <a:cubicBezTo>
                  <a:pt x="517" y="138"/>
                  <a:pt x="528" y="148"/>
                  <a:pt x="541" y="148"/>
                </a:cubicBezTo>
                <a:lnTo>
                  <a:pt x="541" y="148"/>
                </a:lnTo>
                <a:cubicBezTo>
                  <a:pt x="554" y="148"/>
                  <a:pt x="564" y="138"/>
                  <a:pt x="564" y="125"/>
                </a:cubicBezTo>
                <a:lnTo>
                  <a:pt x="564" y="97"/>
                </a:lnTo>
                <a:lnTo>
                  <a:pt x="621" y="97"/>
                </a:lnTo>
                <a:lnTo>
                  <a:pt x="621" y="235"/>
                </a:lnTo>
                <a:lnTo>
                  <a:pt x="46" y="235"/>
                </a:lnTo>
                <a:lnTo>
                  <a:pt x="46" y="97"/>
                </a:lnTo>
                <a:close/>
                <a:moveTo>
                  <a:pt x="667" y="79"/>
                </a:moveTo>
                <a:lnTo>
                  <a:pt x="667" y="79"/>
                </a:lnTo>
                <a:cubicBezTo>
                  <a:pt x="667" y="60"/>
                  <a:pt x="649" y="51"/>
                  <a:pt x="632" y="51"/>
                </a:cubicBezTo>
                <a:lnTo>
                  <a:pt x="564" y="51"/>
                </a:lnTo>
                <a:lnTo>
                  <a:pt x="564" y="23"/>
                </a:lnTo>
                <a:lnTo>
                  <a:pt x="564" y="23"/>
                </a:lnTo>
                <a:cubicBezTo>
                  <a:pt x="564" y="10"/>
                  <a:pt x="554" y="0"/>
                  <a:pt x="541" y="0"/>
                </a:cubicBezTo>
                <a:lnTo>
                  <a:pt x="541" y="0"/>
                </a:lnTo>
                <a:cubicBezTo>
                  <a:pt x="528" y="0"/>
                  <a:pt x="517" y="10"/>
                  <a:pt x="517" y="23"/>
                </a:cubicBezTo>
                <a:lnTo>
                  <a:pt x="517" y="51"/>
                </a:lnTo>
                <a:lnTo>
                  <a:pt x="147" y="51"/>
                </a:lnTo>
                <a:lnTo>
                  <a:pt x="147" y="23"/>
                </a:lnTo>
                <a:lnTo>
                  <a:pt x="147" y="23"/>
                </a:lnTo>
                <a:cubicBezTo>
                  <a:pt x="147" y="10"/>
                  <a:pt x="137" y="0"/>
                  <a:pt x="124" y="0"/>
                </a:cubicBezTo>
                <a:lnTo>
                  <a:pt x="124" y="0"/>
                </a:lnTo>
                <a:cubicBezTo>
                  <a:pt x="111" y="0"/>
                  <a:pt x="101" y="10"/>
                  <a:pt x="101" y="23"/>
                </a:cubicBezTo>
                <a:lnTo>
                  <a:pt x="101" y="51"/>
                </a:lnTo>
                <a:lnTo>
                  <a:pt x="35" y="51"/>
                </a:lnTo>
                <a:lnTo>
                  <a:pt x="35" y="51"/>
                </a:lnTo>
                <a:cubicBezTo>
                  <a:pt x="12" y="51"/>
                  <a:pt x="0" y="65"/>
                  <a:pt x="0" y="79"/>
                </a:cubicBezTo>
                <a:lnTo>
                  <a:pt x="0" y="253"/>
                </a:lnTo>
                <a:lnTo>
                  <a:pt x="0" y="253"/>
                </a:lnTo>
                <a:cubicBezTo>
                  <a:pt x="0" y="256"/>
                  <a:pt x="1" y="259"/>
                  <a:pt x="1" y="261"/>
                </a:cubicBezTo>
                <a:lnTo>
                  <a:pt x="1" y="261"/>
                </a:lnTo>
                <a:cubicBezTo>
                  <a:pt x="1" y="264"/>
                  <a:pt x="0" y="267"/>
                  <a:pt x="0" y="270"/>
                </a:cubicBezTo>
                <a:lnTo>
                  <a:pt x="0" y="680"/>
                </a:lnTo>
                <a:lnTo>
                  <a:pt x="0" y="680"/>
                </a:lnTo>
                <a:cubicBezTo>
                  <a:pt x="0" y="700"/>
                  <a:pt x="16" y="715"/>
                  <a:pt x="35" y="715"/>
                </a:cubicBezTo>
                <a:lnTo>
                  <a:pt x="632" y="715"/>
                </a:lnTo>
                <a:lnTo>
                  <a:pt x="632" y="715"/>
                </a:lnTo>
                <a:cubicBezTo>
                  <a:pt x="652" y="715"/>
                  <a:pt x="667" y="700"/>
                  <a:pt x="667" y="680"/>
                </a:cubicBezTo>
                <a:lnTo>
                  <a:pt x="667" y="270"/>
                </a:lnTo>
                <a:lnTo>
                  <a:pt x="667" y="270"/>
                </a:lnTo>
                <a:cubicBezTo>
                  <a:pt x="667" y="267"/>
                  <a:pt x="667" y="264"/>
                  <a:pt x="666" y="261"/>
                </a:cubicBezTo>
                <a:lnTo>
                  <a:pt x="666" y="261"/>
                </a:lnTo>
                <a:cubicBezTo>
                  <a:pt x="667" y="259"/>
                  <a:pt x="667" y="255"/>
                  <a:pt x="667" y="253"/>
                </a:cubicBezTo>
                <a:lnTo>
                  <a:pt x="667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88"/>
          <p:cNvSpPr>
            <a:spLocks noChangeArrowheads="1"/>
          </p:cNvSpPr>
          <p:nvPr/>
        </p:nvSpPr>
        <p:spPr bwMode="auto">
          <a:xfrm>
            <a:off x="21665046" y="6666777"/>
            <a:ext cx="346027" cy="66775"/>
          </a:xfrm>
          <a:custGeom>
            <a:avLst/>
            <a:gdLst>
              <a:gd name="T0" fmla="*/ 227 w 252"/>
              <a:gd name="T1" fmla="*/ 0 h 48"/>
              <a:gd name="T2" fmla="*/ 24 w 252"/>
              <a:gd name="T3" fmla="*/ 0 h 48"/>
              <a:gd name="T4" fmla="*/ 24 w 252"/>
              <a:gd name="T5" fmla="*/ 0 h 48"/>
              <a:gd name="T6" fmla="*/ 0 w 252"/>
              <a:gd name="T7" fmla="*/ 23 h 48"/>
              <a:gd name="T8" fmla="*/ 0 w 252"/>
              <a:gd name="T9" fmla="*/ 23 h 48"/>
              <a:gd name="T10" fmla="*/ 24 w 252"/>
              <a:gd name="T11" fmla="*/ 47 h 48"/>
              <a:gd name="T12" fmla="*/ 227 w 252"/>
              <a:gd name="T13" fmla="*/ 47 h 48"/>
              <a:gd name="T14" fmla="*/ 227 w 252"/>
              <a:gd name="T15" fmla="*/ 47 h 48"/>
              <a:gd name="T16" fmla="*/ 251 w 252"/>
              <a:gd name="T17" fmla="*/ 23 h 48"/>
              <a:gd name="T18" fmla="*/ 251 w 252"/>
              <a:gd name="T19" fmla="*/ 23 h 48"/>
              <a:gd name="T20" fmla="*/ 227 w 252"/>
              <a:gd name="T2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48">
                <a:moveTo>
                  <a:pt x="227" y="0"/>
                </a:move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0"/>
                  <a:pt x="0" y="23"/>
                </a:cubicBezTo>
                <a:lnTo>
                  <a:pt x="0" y="23"/>
                </a:lnTo>
                <a:cubicBezTo>
                  <a:pt x="0" y="36"/>
                  <a:pt x="11" y="47"/>
                  <a:pt x="24" y="47"/>
                </a:cubicBezTo>
                <a:lnTo>
                  <a:pt x="227" y="47"/>
                </a:lnTo>
                <a:lnTo>
                  <a:pt x="227" y="47"/>
                </a:lnTo>
                <a:cubicBezTo>
                  <a:pt x="240" y="47"/>
                  <a:pt x="251" y="36"/>
                  <a:pt x="251" y="23"/>
                </a:cubicBezTo>
                <a:lnTo>
                  <a:pt x="251" y="23"/>
                </a:lnTo>
                <a:cubicBezTo>
                  <a:pt x="251" y="10"/>
                  <a:pt x="240" y="0"/>
                  <a:pt x="2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89"/>
          <p:cNvSpPr>
            <a:spLocks noChangeArrowheads="1"/>
          </p:cNvSpPr>
          <p:nvPr/>
        </p:nvSpPr>
        <p:spPr bwMode="auto">
          <a:xfrm>
            <a:off x="21604340" y="7000658"/>
            <a:ext cx="212473" cy="285321"/>
          </a:xfrm>
          <a:custGeom>
            <a:avLst/>
            <a:gdLst>
              <a:gd name="T0" fmla="*/ 69 w 155"/>
              <a:gd name="T1" fmla="*/ 115 h 207"/>
              <a:gd name="T2" fmla="*/ 12 w 155"/>
              <a:gd name="T3" fmla="*/ 163 h 207"/>
              <a:gd name="T4" fmla="*/ 12 w 155"/>
              <a:gd name="T5" fmla="*/ 163 h 207"/>
              <a:gd name="T6" fmla="*/ 0 w 155"/>
              <a:gd name="T7" fmla="*/ 185 h 207"/>
              <a:gd name="T8" fmla="*/ 0 w 155"/>
              <a:gd name="T9" fmla="*/ 185 h 207"/>
              <a:gd name="T10" fmla="*/ 24 w 155"/>
              <a:gd name="T11" fmla="*/ 206 h 207"/>
              <a:gd name="T12" fmla="*/ 134 w 155"/>
              <a:gd name="T13" fmla="*/ 206 h 207"/>
              <a:gd name="T14" fmla="*/ 134 w 155"/>
              <a:gd name="T15" fmla="*/ 206 h 207"/>
              <a:gd name="T16" fmla="*/ 154 w 155"/>
              <a:gd name="T17" fmla="*/ 187 h 207"/>
              <a:gd name="T18" fmla="*/ 154 w 155"/>
              <a:gd name="T19" fmla="*/ 187 h 207"/>
              <a:gd name="T20" fmla="*/ 134 w 155"/>
              <a:gd name="T21" fmla="*/ 168 h 207"/>
              <a:gd name="T22" fmla="*/ 64 w 155"/>
              <a:gd name="T23" fmla="*/ 168 h 207"/>
              <a:gd name="T24" fmla="*/ 97 w 155"/>
              <a:gd name="T25" fmla="*/ 142 h 207"/>
              <a:gd name="T26" fmla="*/ 97 w 155"/>
              <a:gd name="T27" fmla="*/ 142 h 207"/>
              <a:gd name="T28" fmla="*/ 150 w 155"/>
              <a:gd name="T29" fmla="*/ 63 h 207"/>
              <a:gd name="T30" fmla="*/ 150 w 155"/>
              <a:gd name="T31" fmla="*/ 63 h 207"/>
              <a:gd name="T32" fmla="*/ 150 w 155"/>
              <a:gd name="T33" fmla="*/ 63 h 207"/>
              <a:gd name="T34" fmla="*/ 80 w 155"/>
              <a:gd name="T35" fmla="*/ 0 h 207"/>
              <a:gd name="T36" fmla="*/ 80 w 155"/>
              <a:gd name="T37" fmla="*/ 0 h 207"/>
              <a:gd name="T38" fmla="*/ 14 w 155"/>
              <a:gd name="T39" fmla="*/ 30 h 207"/>
              <a:gd name="T40" fmla="*/ 14 w 155"/>
              <a:gd name="T41" fmla="*/ 30 h 207"/>
              <a:gd name="T42" fmla="*/ 9 w 155"/>
              <a:gd name="T43" fmla="*/ 44 h 207"/>
              <a:gd name="T44" fmla="*/ 9 w 155"/>
              <a:gd name="T45" fmla="*/ 44 h 207"/>
              <a:gd name="T46" fmla="*/ 29 w 155"/>
              <a:gd name="T47" fmla="*/ 64 h 207"/>
              <a:gd name="T48" fmla="*/ 29 w 155"/>
              <a:gd name="T49" fmla="*/ 64 h 207"/>
              <a:gd name="T50" fmla="*/ 44 w 155"/>
              <a:gd name="T51" fmla="*/ 58 h 207"/>
              <a:gd name="T52" fmla="*/ 44 w 155"/>
              <a:gd name="T53" fmla="*/ 58 h 207"/>
              <a:gd name="T54" fmla="*/ 77 w 155"/>
              <a:gd name="T55" fmla="*/ 40 h 207"/>
              <a:gd name="T56" fmla="*/ 77 w 155"/>
              <a:gd name="T57" fmla="*/ 40 h 207"/>
              <a:gd name="T58" fmla="*/ 105 w 155"/>
              <a:gd name="T59" fmla="*/ 66 h 207"/>
              <a:gd name="T60" fmla="*/ 105 w 155"/>
              <a:gd name="T61" fmla="*/ 66 h 207"/>
              <a:gd name="T62" fmla="*/ 69 w 155"/>
              <a:gd name="T63" fmla="*/ 115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5" h="207">
                <a:moveTo>
                  <a:pt x="69" y="115"/>
                </a:moveTo>
                <a:lnTo>
                  <a:pt x="12" y="163"/>
                </a:lnTo>
                <a:lnTo>
                  <a:pt x="12" y="163"/>
                </a:lnTo>
                <a:cubicBezTo>
                  <a:pt x="4" y="169"/>
                  <a:pt x="0" y="176"/>
                  <a:pt x="0" y="185"/>
                </a:cubicBezTo>
                <a:lnTo>
                  <a:pt x="0" y="185"/>
                </a:lnTo>
                <a:cubicBezTo>
                  <a:pt x="0" y="198"/>
                  <a:pt x="10" y="206"/>
                  <a:pt x="24" y="206"/>
                </a:cubicBezTo>
                <a:lnTo>
                  <a:pt x="134" y="206"/>
                </a:lnTo>
                <a:lnTo>
                  <a:pt x="134" y="206"/>
                </a:lnTo>
                <a:cubicBezTo>
                  <a:pt x="145" y="206"/>
                  <a:pt x="154" y="197"/>
                  <a:pt x="154" y="187"/>
                </a:cubicBezTo>
                <a:lnTo>
                  <a:pt x="154" y="187"/>
                </a:lnTo>
                <a:cubicBezTo>
                  <a:pt x="154" y="176"/>
                  <a:pt x="145" y="168"/>
                  <a:pt x="134" y="168"/>
                </a:cubicBezTo>
                <a:lnTo>
                  <a:pt x="64" y="168"/>
                </a:lnTo>
                <a:lnTo>
                  <a:pt x="97" y="142"/>
                </a:lnTo>
                <a:lnTo>
                  <a:pt x="97" y="142"/>
                </a:lnTo>
                <a:cubicBezTo>
                  <a:pt x="133" y="114"/>
                  <a:pt x="150" y="97"/>
                  <a:pt x="150" y="63"/>
                </a:cubicBezTo>
                <a:lnTo>
                  <a:pt x="150" y="63"/>
                </a:lnTo>
                <a:lnTo>
                  <a:pt x="150" y="63"/>
                </a:lnTo>
                <a:cubicBezTo>
                  <a:pt x="150" y="24"/>
                  <a:pt x="123" y="0"/>
                  <a:pt x="80" y="0"/>
                </a:cubicBezTo>
                <a:lnTo>
                  <a:pt x="80" y="0"/>
                </a:lnTo>
                <a:cubicBezTo>
                  <a:pt x="49" y="0"/>
                  <a:pt x="30" y="11"/>
                  <a:pt x="14" y="30"/>
                </a:cubicBezTo>
                <a:lnTo>
                  <a:pt x="14" y="30"/>
                </a:lnTo>
                <a:cubicBezTo>
                  <a:pt x="11" y="34"/>
                  <a:pt x="9" y="39"/>
                  <a:pt x="9" y="44"/>
                </a:cubicBezTo>
                <a:lnTo>
                  <a:pt x="9" y="44"/>
                </a:lnTo>
                <a:cubicBezTo>
                  <a:pt x="9" y="55"/>
                  <a:pt x="18" y="64"/>
                  <a:pt x="29" y="64"/>
                </a:cubicBezTo>
                <a:lnTo>
                  <a:pt x="29" y="64"/>
                </a:lnTo>
                <a:cubicBezTo>
                  <a:pt x="36" y="64"/>
                  <a:pt x="41" y="61"/>
                  <a:pt x="44" y="58"/>
                </a:cubicBezTo>
                <a:lnTo>
                  <a:pt x="44" y="58"/>
                </a:lnTo>
                <a:cubicBezTo>
                  <a:pt x="55" y="46"/>
                  <a:pt x="65" y="40"/>
                  <a:pt x="77" y="40"/>
                </a:cubicBezTo>
                <a:lnTo>
                  <a:pt x="77" y="40"/>
                </a:lnTo>
                <a:cubicBezTo>
                  <a:pt x="93" y="40"/>
                  <a:pt x="105" y="49"/>
                  <a:pt x="105" y="66"/>
                </a:cubicBezTo>
                <a:lnTo>
                  <a:pt x="105" y="66"/>
                </a:lnTo>
                <a:cubicBezTo>
                  <a:pt x="105" y="83"/>
                  <a:pt x="95" y="95"/>
                  <a:pt x="69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90"/>
          <p:cNvSpPr>
            <a:spLocks noChangeArrowheads="1"/>
          </p:cNvSpPr>
          <p:nvPr/>
        </p:nvSpPr>
        <p:spPr bwMode="auto">
          <a:xfrm>
            <a:off x="21859306" y="7000658"/>
            <a:ext cx="206401" cy="285321"/>
          </a:xfrm>
          <a:custGeom>
            <a:avLst/>
            <a:gdLst>
              <a:gd name="T0" fmla="*/ 20 w 152"/>
              <a:gd name="T1" fmla="*/ 39 h 206"/>
              <a:gd name="T2" fmla="*/ 97 w 152"/>
              <a:gd name="T3" fmla="*/ 39 h 206"/>
              <a:gd name="T4" fmla="*/ 22 w 152"/>
              <a:gd name="T5" fmla="*/ 171 h 206"/>
              <a:gd name="T6" fmla="*/ 22 w 152"/>
              <a:gd name="T7" fmla="*/ 171 h 206"/>
              <a:gd name="T8" fmla="*/ 18 w 152"/>
              <a:gd name="T9" fmla="*/ 185 h 206"/>
              <a:gd name="T10" fmla="*/ 18 w 152"/>
              <a:gd name="T11" fmla="*/ 185 h 206"/>
              <a:gd name="T12" fmla="*/ 41 w 152"/>
              <a:gd name="T13" fmla="*/ 205 h 206"/>
              <a:gd name="T14" fmla="*/ 41 w 152"/>
              <a:gd name="T15" fmla="*/ 205 h 206"/>
              <a:gd name="T16" fmla="*/ 62 w 152"/>
              <a:gd name="T17" fmla="*/ 189 h 206"/>
              <a:gd name="T18" fmla="*/ 144 w 152"/>
              <a:gd name="T19" fmla="*/ 42 h 206"/>
              <a:gd name="T20" fmla="*/ 144 w 152"/>
              <a:gd name="T21" fmla="*/ 42 h 206"/>
              <a:gd name="T22" fmla="*/ 151 w 152"/>
              <a:gd name="T23" fmla="*/ 20 h 206"/>
              <a:gd name="T24" fmla="*/ 151 w 152"/>
              <a:gd name="T25" fmla="*/ 20 h 206"/>
              <a:gd name="T26" fmla="*/ 130 w 152"/>
              <a:gd name="T27" fmla="*/ 0 h 206"/>
              <a:gd name="T28" fmla="*/ 20 w 152"/>
              <a:gd name="T29" fmla="*/ 0 h 206"/>
              <a:gd name="T30" fmla="*/ 20 w 152"/>
              <a:gd name="T31" fmla="*/ 0 h 206"/>
              <a:gd name="T32" fmla="*/ 0 w 152"/>
              <a:gd name="T33" fmla="*/ 20 h 206"/>
              <a:gd name="T34" fmla="*/ 0 w 152"/>
              <a:gd name="T35" fmla="*/ 20 h 206"/>
              <a:gd name="T36" fmla="*/ 20 w 152"/>
              <a:gd name="T37" fmla="*/ 39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2" h="206">
                <a:moveTo>
                  <a:pt x="20" y="39"/>
                </a:moveTo>
                <a:lnTo>
                  <a:pt x="97" y="39"/>
                </a:lnTo>
                <a:lnTo>
                  <a:pt x="22" y="171"/>
                </a:lnTo>
                <a:lnTo>
                  <a:pt x="22" y="171"/>
                </a:lnTo>
                <a:cubicBezTo>
                  <a:pt x="20" y="175"/>
                  <a:pt x="18" y="181"/>
                  <a:pt x="18" y="185"/>
                </a:cubicBezTo>
                <a:lnTo>
                  <a:pt x="18" y="185"/>
                </a:lnTo>
                <a:cubicBezTo>
                  <a:pt x="18" y="198"/>
                  <a:pt x="29" y="205"/>
                  <a:pt x="41" y="205"/>
                </a:cubicBezTo>
                <a:lnTo>
                  <a:pt x="41" y="205"/>
                </a:lnTo>
                <a:cubicBezTo>
                  <a:pt x="49" y="205"/>
                  <a:pt x="56" y="201"/>
                  <a:pt x="62" y="189"/>
                </a:cubicBezTo>
                <a:lnTo>
                  <a:pt x="144" y="42"/>
                </a:lnTo>
                <a:lnTo>
                  <a:pt x="144" y="42"/>
                </a:lnTo>
                <a:cubicBezTo>
                  <a:pt x="147" y="35"/>
                  <a:pt x="151" y="26"/>
                  <a:pt x="151" y="20"/>
                </a:cubicBezTo>
                <a:lnTo>
                  <a:pt x="151" y="20"/>
                </a:lnTo>
                <a:cubicBezTo>
                  <a:pt x="151" y="7"/>
                  <a:pt x="142" y="0"/>
                  <a:pt x="130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9" y="0"/>
                  <a:pt x="0" y="9"/>
                  <a:pt x="0" y="20"/>
                </a:cubicBezTo>
                <a:lnTo>
                  <a:pt x="0" y="20"/>
                </a:lnTo>
                <a:cubicBezTo>
                  <a:pt x="0" y="30"/>
                  <a:pt x="9" y="39"/>
                  <a:pt x="20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91"/>
          <p:cNvSpPr>
            <a:spLocks noChangeArrowheads="1"/>
          </p:cNvSpPr>
          <p:nvPr/>
        </p:nvSpPr>
        <p:spPr bwMode="auto">
          <a:xfrm>
            <a:off x="2038769" y="6466445"/>
            <a:ext cx="1056286" cy="424943"/>
          </a:xfrm>
          <a:custGeom>
            <a:avLst/>
            <a:gdLst>
              <a:gd name="T0" fmla="*/ 744 w 768"/>
              <a:gd name="T1" fmla="*/ 107 h 309"/>
              <a:gd name="T2" fmla="*/ 744 w 768"/>
              <a:gd name="T3" fmla="*/ 107 h 309"/>
              <a:gd name="T4" fmla="*/ 704 w 768"/>
              <a:gd name="T5" fmla="*/ 124 h 309"/>
              <a:gd name="T6" fmla="*/ 674 w 768"/>
              <a:gd name="T7" fmla="*/ 194 h 309"/>
              <a:gd name="T8" fmla="*/ 674 w 768"/>
              <a:gd name="T9" fmla="*/ 194 h 309"/>
              <a:gd name="T10" fmla="*/ 354 w 768"/>
              <a:gd name="T11" fmla="*/ 0 h 309"/>
              <a:gd name="T12" fmla="*/ 354 w 768"/>
              <a:gd name="T13" fmla="*/ 0 h 309"/>
              <a:gd name="T14" fmla="*/ 4 w 768"/>
              <a:gd name="T15" fmla="*/ 269 h 309"/>
              <a:gd name="T16" fmla="*/ 4 w 768"/>
              <a:gd name="T17" fmla="*/ 269 h 309"/>
              <a:gd name="T18" fmla="*/ 26 w 768"/>
              <a:gd name="T19" fmla="*/ 307 h 309"/>
              <a:gd name="T20" fmla="*/ 26 w 768"/>
              <a:gd name="T21" fmla="*/ 307 h 309"/>
              <a:gd name="T22" fmla="*/ 34 w 768"/>
              <a:gd name="T23" fmla="*/ 308 h 309"/>
              <a:gd name="T24" fmla="*/ 34 w 768"/>
              <a:gd name="T25" fmla="*/ 308 h 309"/>
              <a:gd name="T26" fmla="*/ 63 w 768"/>
              <a:gd name="T27" fmla="*/ 284 h 309"/>
              <a:gd name="T28" fmla="*/ 63 w 768"/>
              <a:gd name="T29" fmla="*/ 284 h 309"/>
              <a:gd name="T30" fmla="*/ 354 w 768"/>
              <a:gd name="T31" fmla="*/ 60 h 309"/>
              <a:gd name="T32" fmla="*/ 354 w 768"/>
              <a:gd name="T33" fmla="*/ 60 h 309"/>
              <a:gd name="T34" fmla="*/ 619 w 768"/>
              <a:gd name="T35" fmla="*/ 221 h 309"/>
              <a:gd name="T36" fmla="*/ 543 w 768"/>
              <a:gd name="T37" fmla="*/ 190 h 309"/>
              <a:gd name="T38" fmla="*/ 543 w 768"/>
              <a:gd name="T39" fmla="*/ 190 h 309"/>
              <a:gd name="T40" fmla="*/ 504 w 768"/>
              <a:gd name="T41" fmla="*/ 207 h 309"/>
              <a:gd name="T42" fmla="*/ 504 w 768"/>
              <a:gd name="T43" fmla="*/ 207 h 309"/>
              <a:gd name="T44" fmla="*/ 520 w 768"/>
              <a:gd name="T45" fmla="*/ 246 h 309"/>
              <a:gd name="T46" fmla="*/ 662 w 768"/>
              <a:gd name="T47" fmla="*/ 305 h 309"/>
              <a:gd name="T48" fmla="*/ 662 w 768"/>
              <a:gd name="T49" fmla="*/ 305 h 309"/>
              <a:gd name="T50" fmla="*/ 673 w 768"/>
              <a:gd name="T51" fmla="*/ 308 h 309"/>
              <a:gd name="T52" fmla="*/ 673 w 768"/>
              <a:gd name="T53" fmla="*/ 308 h 309"/>
              <a:gd name="T54" fmla="*/ 702 w 768"/>
              <a:gd name="T55" fmla="*/ 289 h 309"/>
              <a:gd name="T56" fmla="*/ 760 w 768"/>
              <a:gd name="T57" fmla="*/ 147 h 309"/>
              <a:gd name="T58" fmla="*/ 760 w 768"/>
              <a:gd name="T59" fmla="*/ 147 h 309"/>
              <a:gd name="T60" fmla="*/ 744 w 768"/>
              <a:gd name="T61" fmla="*/ 10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68" h="309">
                <a:moveTo>
                  <a:pt x="744" y="107"/>
                </a:moveTo>
                <a:lnTo>
                  <a:pt x="744" y="107"/>
                </a:lnTo>
                <a:cubicBezTo>
                  <a:pt x="728" y="100"/>
                  <a:pt x="710" y="108"/>
                  <a:pt x="704" y="124"/>
                </a:cubicBezTo>
                <a:lnTo>
                  <a:pt x="674" y="194"/>
                </a:lnTo>
                <a:lnTo>
                  <a:pt x="674" y="194"/>
                </a:lnTo>
                <a:cubicBezTo>
                  <a:pt x="614" y="77"/>
                  <a:pt x="491" y="0"/>
                  <a:pt x="354" y="0"/>
                </a:cubicBezTo>
                <a:lnTo>
                  <a:pt x="354" y="0"/>
                </a:lnTo>
                <a:cubicBezTo>
                  <a:pt x="189" y="0"/>
                  <a:pt x="45" y="110"/>
                  <a:pt x="4" y="269"/>
                </a:cubicBezTo>
                <a:lnTo>
                  <a:pt x="4" y="269"/>
                </a:lnTo>
                <a:cubicBezTo>
                  <a:pt x="0" y="286"/>
                  <a:pt x="9" y="302"/>
                  <a:pt x="26" y="307"/>
                </a:cubicBezTo>
                <a:lnTo>
                  <a:pt x="26" y="307"/>
                </a:lnTo>
                <a:cubicBezTo>
                  <a:pt x="28" y="307"/>
                  <a:pt x="31" y="308"/>
                  <a:pt x="34" y="308"/>
                </a:cubicBezTo>
                <a:lnTo>
                  <a:pt x="34" y="308"/>
                </a:lnTo>
                <a:cubicBezTo>
                  <a:pt x="47" y="308"/>
                  <a:pt x="59" y="298"/>
                  <a:pt x="63" y="284"/>
                </a:cubicBezTo>
                <a:lnTo>
                  <a:pt x="63" y="284"/>
                </a:lnTo>
                <a:cubicBezTo>
                  <a:pt x="97" y="152"/>
                  <a:pt x="217" y="60"/>
                  <a:pt x="354" y="60"/>
                </a:cubicBezTo>
                <a:lnTo>
                  <a:pt x="354" y="60"/>
                </a:lnTo>
                <a:cubicBezTo>
                  <a:pt x="467" y="60"/>
                  <a:pt x="569" y="124"/>
                  <a:pt x="619" y="221"/>
                </a:cubicBezTo>
                <a:lnTo>
                  <a:pt x="543" y="190"/>
                </a:lnTo>
                <a:lnTo>
                  <a:pt x="543" y="190"/>
                </a:lnTo>
                <a:cubicBezTo>
                  <a:pt x="528" y="183"/>
                  <a:pt x="510" y="191"/>
                  <a:pt x="504" y="207"/>
                </a:cubicBezTo>
                <a:lnTo>
                  <a:pt x="504" y="207"/>
                </a:lnTo>
                <a:cubicBezTo>
                  <a:pt x="497" y="222"/>
                  <a:pt x="504" y="240"/>
                  <a:pt x="520" y="246"/>
                </a:cubicBezTo>
                <a:lnTo>
                  <a:pt x="662" y="305"/>
                </a:lnTo>
                <a:lnTo>
                  <a:pt x="662" y="305"/>
                </a:lnTo>
                <a:cubicBezTo>
                  <a:pt x="666" y="307"/>
                  <a:pt x="669" y="308"/>
                  <a:pt x="673" y="308"/>
                </a:cubicBezTo>
                <a:lnTo>
                  <a:pt x="673" y="308"/>
                </a:lnTo>
                <a:cubicBezTo>
                  <a:pt x="685" y="308"/>
                  <a:pt x="697" y="300"/>
                  <a:pt x="702" y="289"/>
                </a:cubicBezTo>
                <a:lnTo>
                  <a:pt x="760" y="147"/>
                </a:lnTo>
                <a:lnTo>
                  <a:pt x="760" y="147"/>
                </a:lnTo>
                <a:cubicBezTo>
                  <a:pt x="767" y="131"/>
                  <a:pt x="760" y="113"/>
                  <a:pt x="744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92"/>
          <p:cNvSpPr>
            <a:spLocks noChangeArrowheads="1"/>
          </p:cNvSpPr>
          <p:nvPr/>
        </p:nvSpPr>
        <p:spPr bwMode="auto">
          <a:xfrm>
            <a:off x="1971990" y="7031013"/>
            <a:ext cx="1038076" cy="431011"/>
          </a:xfrm>
          <a:custGeom>
            <a:avLst/>
            <a:gdLst>
              <a:gd name="T0" fmla="*/ 728 w 755"/>
              <a:gd name="T1" fmla="*/ 4 h 314"/>
              <a:gd name="T2" fmla="*/ 728 w 755"/>
              <a:gd name="T3" fmla="*/ 4 h 314"/>
              <a:gd name="T4" fmla="*/ 691 w 755"/>
              <a:gd name="T5" fmla="*/ 26 h 314"/>
              <a:gd name="T6" fmla="*/ 691 w 755"/>
              <a:gd name="T7" fmla="*/ 26 h 314"/>
              <a:gd name="T8" fmla="*/ 401 w 755"/>
              <a:gd name="T9" fmla="*/ 251 h 314"/>
              <a:gd name="T10" fmla="*/ 401 w 755"/>
              <a:gd name="T11" fmla="*/ 251 h 314"/>
              <a:gd name="T12" fmla="*/ 130 w 755"/>
              <a:gd name="T13" fmla="*/ 81 h 314"/>
              <a:gd name="T14" fmla="*/ 218 w 755"/>
              <a:gd name="T15" fmla="*/ 109 h 314"/>
              <a:gd name="T16" fmla="*/ 218 w 755"/>
              <a:gd name="T17" fmla="*/ 109 h 314"/>
              <a:gd name="T18" fmla="*/ 227 w 755"/>
              <a:gd name="T19" fmla="*/ 110 h 314"/>
              <a:gd name="T20" fmla="*/ 227 w 755"/>
              <a:gd name="T21" fmla="*/ 110 h 314"/>
              <a:gd name="T22" fmla="*/ 256 w 755"/>
              <a:gd name="T23" fmla="*/ 89 h 314"/>
              <a:gd name="T24" fmla="*/ 256 w 755"/>
              <a:gd name="T25" fmla="*/ 89 h 314"/>
              <a:gd name="T26" fmla="*/ 236 w 755"/>
              <a:gd name="T27" fmla="*/ 50 h 314"/>
              <a:gd name="T28" fmla="*/ 90 w 755"/>
              <a:gd name="T29" fmla="*/ 4 h 314"/>
              <a:gd name="T30" fmla="*/ 90 w 755"/>
              <a:gd name="T31" fmla="*/ 4 h 314"/>
              <a:gd name="T32" fmla="*/ 90 w 755"/>
              <a:gd name="T33" fmla="*/ 4 h 314"/>
              <a:gd name="T34" fmla="*/ 88 w 755"/>
              <a:gd name="T35" fmla="*/ 4 h 314"/>
              <a:gd name="T36" fmla="*/ 88 w 755"/>
              <a:gd name="T37" fmla="*/ 4 h 314"/>
              <a:gd name="T38" fmla="*/ 88 w 755"/>
              <a:gd name="T39" fmla="*/ 4 h 314"/>
              <a:gd name="T40" fmla="*/ 88 w 755"/>
              <a:gd name="T41" fmla="*/ 4 h 314"/>
              <a:gd name="T42" fmla="*/ 86 w 755"/>
              <a:gd name="T43" fmla="*/ 3 h 314"/>
              <a:gd name="T44" fmla="*/ 86 w 755"/>
              <a:gd name="T45" fmla="*/ 3 h 314"/>
              <a:gd name="T46" fmla="*/ 84 w 755"/>
              <a:gd name="T47" fmla="*/ 3 h 314"/>
              <a:gd name="T48" fmla="*/ 84 w 755"/>
              <a:gd name="T49" fmla="*/ 3 h 314"/>
              <a:gd name="T50" fmla="*/ 83 w 755"/>
              <a:gd name="T51" fmla="*/ 3 h 314"/>
              <a:gd name="T52" fmla="*/ 83 w 755"/>
              <a:gd name="T53" fmla="*/ 3 h 314"/>
              <a:gd name="T54" fmla="*/ 81 w 755"/>
              <a:gd name="T55" fmla="*/ 3 h 314"/>
              <a:gd name="T56" fmla="*/ 81 w 755"/>
              <a:gd name="T57" fmla="*/ 3 h 314"/>
              <a:gd name="T58" fmla="*/ 81 w 755"/>
              <a:gd name="T59" fmla="*/ 3 h 314"/>
              <a:gd name="T60" fmla="*/ 81 w 755"/>
              <a:gd name="T61" fmla="*/ 3 h 314"/>
              <a:gd name="T62" fmla="*/ 80 w 755"/>
              <a:gd name="T63" fmla="*/ 3 h 314"/>
              <a:gd name="T64" fmla="*/ 80 w 755"/>
              <a:gd name="T65" fmla="*/ 3 h 314"/>
              <a:gd name="T66" fmla="*/ 78 w 755"/>
              <a:gd name="T67" fmla="*/ 3 h 314"/>
              <a:gd name="T68" fmla="*/ 78 w 755"/>
              <a:gd name="T69" fmla="*/ 3 h 314"/>
              <a:gd name="T70" fmla="*/ 77 w 755"/>
              <a:gd name="T71" fmla="*/ 3 h 314"/>
              <a:gd name="T72" fmla="*/ 77 w 755"/>
              <a:gd name="T73" fmla="*/ 3 h 314"/>
              <a:gd name="T74" fmla="*/ 75 w 755"/>
              <a:gd name="T75" fmla="*/ 4 h 314"/>
              <a:gd name="T76" fmla="*/ 75 w 755"/>
              <a:gd name="T77" fmla="*/ 4 h 314"/>
              <a:gd name="T78" fmla="*/ 74 w 755"/>
              <a:gd name="T79" fmla="*/ 4 h 314"/>
              <a:gd name="T80" fmla="*/ 74 w 755"/>
              <a:gd name="T81" fmla="*/ 4 h 314"/>
              <a:gd name="T82" fmla="*/ 73 w 755"/>
              <a:gd name="T83" fmla="*/ 4 h 314"/>
              <a:gd name="T84" fmla="*/ 73 w 755"/>
              <a:gd name="T85" fmla="*/ 4 h 314"/>
              <a:gd name="T86" fmla="*/ 72 w 755"/>
              <a:gd name="T87" fmla="*/ 4 h 314"/>
              <a:gd name="T88" fmla="*/ 72 w 755"/>
              <a:gd name="T89" fmla="*/ 4 h 314"/>
              <a:gd name="T90" fmla="*/ 72 w 755"/>
              <a:gd name="T91" fmla="*/ 4 h 314"/>
              <a:gd name="T92" fmla="*/ 51 w 755"/>
              <a:gd name="T93" fmla="*/ 27 h 314"/>
              <a:gd name="T94" fmla="*/ 5 w 755"/>
              <a:gd name="T95" fmla="*/ 170 h 314"/>
              <a:gd name="T96" fmla="*/ 5 w 755"/>
              <a:gd name="T97" fmla="*/ 170 h 314"/>
              <a:gd name="T98" fmla="*/ 25 w 755"/>
              <a:gd name="T99" fmla="*/ 209 h 314"/>
              <a:gd name="T100" fmla="*/ 25 w 755"/>
              <a:gd name="T101" fmla="*/ 209 h 314"/>
              <a:gd name="T102" fmla="*/ 34 w 755"/>
              <a:gd name="T103" fmla="*/ 210 h 314"/>
              <a:gd name="T104" fmla="*/ 34 w 755"/>
              <a:gd name="T105" fmla="*/ 210 h 314"/>
              <a:gd name="T106" fmla="*/ 64 w 755"/>
              <a:gd name="T107" fmla="*/ 189 h 314"/>
              <a:gd name="T108" fmla="*/ 84 w 755"/>
              <a:gd name="T109" fmla="*/ 125 h 314"/>
              <a:gd name="T110" fmla="*/ 84 w 755"/>
              <a:gd name="T111" fmla="*/ 125 h 314"/>
              <a:gd name="T112" fmla="*/ 177 w 755"/>
              <a:gd name="T113" fmla="*/ 235 h 314"/>
              <a:gd name="T114" fmla="*/ 177 w 755"/>
              <a:gd name="T115" fmla="*/ 235 h 314"/>
              <a:gd name="T116" fmla="*/ 401 w 755"/>
              <a:gd name="T117" fmla="*/ 313 h 314"/>
              <a:gd name="T118" fmla="*/ 401 w 755"/>
              <a:gd name="T119" fmla="*/ 313 h 314"/>
              <a:gd name="T120" fmla="*/ 750 w 755"/>
              <a:gd name="T121" fmla="*/ 42 h 314"/>
              <a:gd name="T122" fmla="*/ 750 w 755"/>
              <a:gd name="T123" fmla="*/ 42 h 314"/>
              <a:gd name="T124" fmla="*/ 728 w 755"/>
              <a:gd name="T125" fmla="*/ 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5" h="314">
                <a:moveTo>
                  <a:pt x="728" y="4"/>
                </a:moveTo>
                <a:lnTo>
                  <a:pt x="728" y="4"/>
                </a:lnTo>
                <a:cubicBezTo>
                  <a:pt x="711" y="0"/>
                  <a:pt x="695" y="10"/>
                  <a:pt x="691" y="26"/>
                </a:cubicBezTo>
                <a:lnTo>
                  <a:pt x="691" y="26"/>
                </a:lnTo>
                <a:cubicBezTo>
                  <a:pt x="656" y="158"/>
                  <a:pt x="537" y="251"/>
                  <a:pt x="401" y="251"/>
                </a:cubicBezTo>
                <a:lnTo>
                  <a:pt x="401" y="251"/>
                </a:lnTo>
                <a:cubicBezTo>
                  <a:pt x="283" y="251"/>
                  <a:pt x="179" y="183"/>
                  <a:pt x="130" y="81"/>
                </a:cubicBezTo>
                <a:lnTo>
                  <a:pt x="218" y="109"/>
                </a:lnTo>
                <a:lnTo>
                  <a:pt x="218" y="109"/>
                </a:lnTo>
                <a:cubicBezTo>
                  <a:pt x="221" y="110"/>
                  <a:pt x="224" y="110"/>
                  <a:pt x="227" y="110"/>
                </a:cubicBezTo>
                <a:lnTo>
                  <a:pt x="227" y="110"/>
                </a:lnTo>
                <a:cubicBezTo>
                  <a:pt x="240" y="110"/>
                  <a:pt x="252" y="102"/>
                  <a:pt x="256" y="89"/>
                </a:cubicBezTo>
                <a:lnTo>
                  <a:pt x="256" y="89"/>
                </a:lnTo>
                <a:cubicBezTo>
                  <a:pt x="261" y="73"/>
                  <a:pt x="252" y="55"/>
                  <a:pt x="236" y="50"/>
                </a:cubicBezTo>
                <a:lnTo>
                  <a:pt x="90" y="4"/>
                </a:lnTo>
                <a:lnTo>
                  <a:pt x="90" y="4"/>
                </a:lnTo>
                <a:lnTo>
                  <a:pt x="90" y="4"/>
                </a:lnTo>
                <a:cubicBezTo>
                  <a:pt x="89" y="4"/>
                  <a:pt x="89" y="4"/>
                  <a:pt x="88" y="4"/>
                </a:cubicBezTo>
                <a:lnTo>
                  <a:pt x="88" y="4"/>
                </a:lnTo>
                <a:lnTo>
                  <a:pt x="88" y="4"/>
                </a:lnTo>
                <a:lnTo>
                  <a:pt x="88" y="4"/>
                </a:lnTo>
                <a:cubicBezTo>
                  <a:pt x="87" y="4"/>
                  <a:pt x="86" y="4"/>
                  <a:pt x="86" y="3"/>
                </a:cubicBezTo>
                <a:lnTo>
                  <a:pt x="86" y="3"/>
                </a:lnTo>
                <a:cubicBezTo>
                  <a:pt x="85" y="3"/>
                  <a:pt x="85" y="3"/>
                  <a:pt x="84" y="3"/>
                </a:cubicBezTo>
                <a:lnTo>
                  <a:pt x="84" y="3"/>
                </a:lnTo>
                <a:lnTo>
                  <a:pt x="83" y="3"/>
                </a:lnTo>
                <a:lnTo>
                  <a:pt x="83" y="3"/>
                </a:lnTo>
                <a:cubicBezTo>
                  <a:pt x="82" y="3"/>
                  <a:pt x="82" y="3"/>
                  <a:pt x="81" y="3"/>
                </a:cubicBezTo>
                <a:lnTo>
                  <a:pt x="81" y="3"/>
                </a:lnTo>
                <a:lnTo>
                  <a:pt x="81" y="3"/>
                </a:lnTo>
                <a:lnTo>
                  <a:pt x="81" y="3"/>
                </a:lnTo>
                <a:cubicBezTo>
                  <a:pt x="80" y="3"/>
                  <a:pt x="80" y="3"/>
                  <a:pt x="80" y="3"/>
                </a:cubicBezTo>
                <a:lnTo>
                  <a:pt x="80" y="3"/>
                </a:lnTo>
                <a:cubicBezTo>
                  <a:pt x="80" y="3"/>
                  <a:pt x="79" y="3"/>
                  <a:pt x="78" y="3"/>
                </a:cubicBezTo>
                <a:lnTo>
                  <a:pt x="78" y="3"/>
                </a:lnTo>
                <a:cubicBezTo>
                  <a:pt x="78" y="3"/>
                  <a:pt x="78" y="3"/>
                  <a:pt x="77" y="3"/>
                </a:cubicBezTo>
                <a:lnTo>
                  <a:pt x="77" y="3"/>
                </a:lnTo>
                <a:cubicBezTo>
                  <a:pt x="76" y="3"/>
                  <a:pt x="76" y="3"/>
                  <a:pt x="75" y="4"/>
                </a:cubicBezTo>
                <a:lnTo>
                  <a:pt x="75" y="4"/>
                </a:lnTo>
                <a:cubicBezTo>
                  <a:pt x="75" y="4"/>
                  <a:pt x="75" y="4"/>
                  <a:pt x="74" y="4"/>
                </a:cubicBezTo>
                <a:lnTo>
                  <a:pt x="74" y="4"/>
                </a:lnTo>
                <a:lnTo>
                  <a:pt x="73" y="4"/>
                </a:lnTo>
                <a:lnTo>
                  <a:pt x="73" y="4"/>
                </a:lnTo>
                <a:cubicBezTo>
                  <a:pt x="72" y="4"/>
                  <a:pt x="72" y="4"/>
                  <a:pt x="72" y="4"/>
                </a:cubicBezTo>
                <a:lnTo>
                  <a:pt x="72" y="4"/>
                </a:lnTo>
                <a:lnTo>
                  <a:pt x="72" y="4"/>
                </a:lnTo>
                <a:cubicBezTo>
                  <a:pt x="60" y="7"/>
                  <a:pt x="53" y="16"/>
                  <a:pt x="51" y="27"/>
                </a:cubicBezTo>
                <a:lnTo>
                  <a:pt x="5" y="170"/>
                </a:lnTo>
                <a:lnTo>
                  <a:pt x="5" y="170"/>
                </a:lnTo>
                <a:cubicBezTo>
                  <a:pt x="0" y="186"/>
                  <a:pt x="9" y="204"/>
                  <a:pt x="25" y="209"/>
                </a:cubicBezTo>
                <a:lnTo>
                  <a:pt x="25" y="209"/>
                </a:lnTo>
                <a:cubicBezTo>
                  <a:pt x="28" y="210"/>
                  <a:pt x="31" y="210"/>
                  <a:pt x="34" y="210"/>
                </a:cubicBezTo>
                <a:lnTo>
                  <a:pt x="34" y="210"/>
                </a:lnTo>
                <a:cubicBezTo>
                  <a:pt x="47" y="210"/>
                  <a:pt x="59" y="202"/>
                  <a:pt x="64" y="189"/>
                </a:cubicBezTo>
                <a:lnTo>
                  <a:pt x="84" y="125"/>
                </a:lnTo>
                <a:lnTo>
                  <a:pt x="84" y="125"/>
                </a:lnTo>
                <a:cubicBezTo>
                  <a:pt x="107" y="167"/>
                  <a:pt x="139" y="205"/>
                  <a:pt x="177" y="235"/>
                </a:cubicBezTo>
                <a:lnTo>
                  <a:pt x="177" y="235"/>
                </a:lnTo>
                <a:cubicBezTo>
                  <a:pt x="242" y="285"/>
                  <a:pt x="319" y="313"/>
                  <a:pt x="401" y="313"/>
                </a:cubicBezTo>
                <a:lnTo>
                  <a:pt x="401" y="313"/>
                </a:lnTo>
                <a:cubicBezTo>
                  <a:pt x="565" y="313"/>
                  <a:pt x="709" y="201"/>
                  <a:pt x="750" y="42"/>
                </a:cubicBezTo>
                <a:lnTo>
                  <a:pt x="750" y="42"/>
                </a:lnTo>
                <a:cubicBezTo>
                  <a:pt x="754" y="25"/>
                  <a:pt x="744" y="9"/>
                  <a:pt x="728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3"/>
          <p:cNvSpPr>
            <a:spLocks noChangeArrowheads="1"/>
          </p:cNvSpPr>
          <p:nvPr/>
        </p:nvSpPr>
        <p:spPr bwMode="auto">
          <a:xfrm>
            <a:off x="21209753" y="10794791"/>
            <a:ext cx="1262687" cy="1068427"/>
          </a:xfrm>
          <a:custGeom>
            <a:avLst/>
            <a:gdLst>
              <a:gd name="T0" fmla="*/ 745 w 916"/>
              <a:gd name="T1" fmla="*/ 714 h 774"/>
              <a:gd name="T2" fmla="*/ 622 w 916"/>
              <a:gd name="T3" fmla="*/ 714 h 774"/>
              <a:gd name="T4" fmla="*/ 622 w 916"/>
              <a:gd name="T5" fmla="*/ 510 h 774"/>
              <a:gd name="T6" fmla="*/ 622 w 916"/>
              <a:gd name="T7" fmla="*/ 510 h 774"/>
              <a:gd name="T8" fmla="*/ 588 w 916"/>
              <a:gd name="T9" fmla="*/ 474 h 774"/>
              <a:gd name="T10" fmla="*/ 326 w 916"/>
              <a:gd name="T11" fmla="*/ 474 h 774"/>
              <a:gd name="T12" fmla="*/ 326 w 916"/>
              <a:gd name="T13" fmla="*/ 474 h 774"/>
              <a:gd name="T14" fmla="*/ 292 w 916"/>
              <a:gd name="T15" fmla="*/ 510 h 774"/>
              <a:gd name="T16" fmla="*/ 292 w 916"/>
              <a:gd name="T17" fmla="*/ 714 h 774"/>
              <a:gd name="T18" fmla="*/ 170 w 916"/>
              <a:gd name="T19" fmla="*/ 714 h 774"/>
              <a:gd name="T20" fmla="*/ 170 w 916"/>
              <a:gd name="T21" fmla="*/ 282 h 774"/>
              <a:gd name="T22" fmla="*/ 458 w 916"/>
              <a:gd name="T23" fmla="*/ 68 h 774"/>
              <a:gd name="T24" fmla="*/ 745 w 916"/>
              <a:gd name="T25" fmla="*/ 282 h 774"/>
              <a:gd name="T26" fmla="*/ 745 w 916"/>
              <a:gd name="T27" fmla="*/ 714 h 774"/>
              <a:gd name="T28" fmla="*/ 564 w 916"/>
              <a:gd name="T29" fmla="*/ 714 h 774"/>
              <a:gd name="T30" fmla="*/ 351 w 916"/>
              <a:gd name="T31" fmla="*/ 714 h 774"/>
              <a:gd name="T32" fmla="*/ 351 w 916"/>
              <a:gd name="T33" fmla="*/ 533 h 774"/>
              <a:gd name="T34" fmla="*/ 564 w 916"/>
              <a:gd name="T35" fmla="*/ 533 h 774"/>
              <a:gd name="T36" fmla="*/ 564 w 916"/>
              <a:gd name="T37" fmla="*/ 714 h 774"/>
              <a:gd name="T38" fmla="*/ 899 w 916"/>
              <a:gd name="T39" fmla="*/ 324 h 774"/>
              <a:gd name="T40" fmla="*/ 475 w 916"/>
              <a:gd name="T41" fmla="*/ 8 h 774"/>
              <a:gd name="T42" fmla="*/ 475 w 916"/>
              <a:gd name="T43" fmla="*/ 8 h 774"/>
              <a:gd name="T44" fmla="*/ 440 w 916"/>
              <a:gd name="T45" fmla="*/ 8 h 774"/>
              <a:gd name="T46" fmla="*/ 16 w 916"/>
              <a:gd name="T47" fmla="*/ 324 h 774"/>
              <a:gd name="T48" fmla="*/ 16 w 916"/>
              <a:gd name="T49" fmla="*/ 324 h 774"/>
              <a:gd name="T50" fmla="*/ 10 w 916"/>
              <a:gd name="T51" fmla="*/ 365 h 774"/>
              <a:gd name="T52" fmla="*/ 10 w 916"/>
              <a:gd name="T53" fmla="*/ 365 h 774"/>
              <a:gd name="T54" fmla="*/ 52 w 916"/>
              <a:gd name="T55" fmla="*/ 371 h 774"/>
              <a:gd name="T56" fmla="*/ 112 w 916"/>
              <a:gd name="T57" fmla="*/ 326 h 774"/>
              <a:gd name="T58" fmla="*/ 112 w 916"/>
              <a:gd name="T59" fmla="*/ 732 h 774"/>
              <a:gd name="T60" fmla="*/ 112 w 916"/>
              <a:gd name="T61" fmla="*/ 732 h 774"/>
              <a:gd name="T62" fmla="*/ 153 w 916"/>
              <a:gd name="T63" fmla="*/ 773 h 774"/>
              <a:gd name="T64" fmla="*/ 326 w 916"/>
              <a:gd name="T65" fmla="*/ 773 h 774"/>
              <a:gd name="T66" fmla="*/ 588 w 916"/>
              <a:gd name="T67" fmla="*/ 773 h 774"/>
              <a:gd name="T68" fmla="*/ 762 w 916"/>
              <a:gd name="T69" fmla="*/ 773 h 774"/>
              <a:gd name="T70" fmla="*/ 762 w 916"/>
              <a:gd name="T71" fmla="*/ 773 h 774"/>
              <a:gd name="T72" fmla="*/ 804 w 916"/>
              <a:gd name="T73" fmla="*/ 732 h 774"/>
              <a:gd name="T74" fmla="*/ 804 w 916"/>
              <a:gd name="T75" fmla="*/ 326 h 774"/>
              <a:gd name="T76" fmla="*/ 864 w 916"/>
              <a:gd name="T77" fmla="*/ 371 h 774"/>
              <a:gd name="T78" fmla="*/ 864 w 916"/>
              <a:gd name="T79" fmla="*/ 371 h 774"/>
              <a:gd name="T80" fmla="*/ 881 w 916"/>
              <a:gd name="T81" fmla="*/ 377 h 774"/>
              <a:gd name="T82" fmla="*/ 881 w 916"/>
              <a:gd name="T83" fmla="*/ 377 h 774"/>
              <a:gd name="T84" fmla="*/ 905 w 916"/>
              <a:gd name="T85" fmla="*/ 365 h 774"/>
              <a:gd name="T86" fmla="*/ 905 w 916"/>
              <a:gd name="T87" fmla="*/ 365 h 774"/>
              <a:gd name="T88" fmla="*/ 899 w 916"/>
              <a:gd name="T89" fmla="*/ 32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6" h="774">
                <a:moveTo>
                  <a:pt x="745" y="714"/>
                </a:moveTo>
                <a:lnTo>
                  <a:pt x="622" y="714"/>
                </a:lnTo>
                <a:lnTo>
                  <a:pt x="622" y="510"/>
                </a:lnTo>
                <a:lnTo>
                  <a:pt x="622" y="510"/>
                </a:lnTo>
                <a:cubicBezTo>
                  <a:pt x="622" y="490"/>
                  <a:pt x="607" y="474"/>
                  <a:pt x="588" y="474"/>
                </a:cubicBezTo>
                <a:lnTo>
                  <a:pt x="326" y="474"/>
                </a:lnTo>
                <a:lnTo>
                  <a:pt x="326" y="474"/>
                </a:lnTo>
                <a:cubicBezTo>
                  <a:pt x="307" y="474"/>
                  <a:pt x="292" y="490"/>
                  <a:pt x="292" y="510"/>
                </a:cubicBezTo>
                <a:lnTo>
                  <a:pt x="292" y="714"/>
                </a:lnTo>
                <a:lnTo>
                  <a:pt x="170" y="714"/>
                </a:lnTo>
                <a:lnTo>
                  <a:pt x="170" y="282"/>
                </a:lnTo>
                <a:lnTo>
                  <a:pt x="458" y="68"/>
                </a:lnTo>
                <a:lnTo>
                  <a:pt x="745" y="282"/>
                </a:lnTo>
                <a:lnTo>
                  <a:pt x="745" y="714"/>
                </a:lnTo>
                <a:close/>
                <a:moveTo>
                  <a:pt x="564" y="714"/>
                </a:moveTo>
                <a:lnTo>
                  <a:pt x="351" y="714"/>
                </a:lnTo>
                <a:lnTo>
                  <a:pt x="351" y="533"/>
                </a:lnTo>
                <a:lnTo>
                  <a:pt x="564" y="533"/>
                </a:lnTo>
                <a:lnTo>
                  <a:pt x="564" y="714"/>
                </a:lnTo>
                <a:close/>
                <a:moveTo>
                  <a:pt x="899" y="324"/>
                </a:moveTo>
                <a:lnTo>
                  <a:pt x="475" y="8"/>
                </a:lnTo>
                <a:lnTo>
                  <a:pt x="475" y="8"/>
                </a:lnTo>
                <a:cubicBezTo>
                  <a:pt x="465" y="0"/>
                  <a:pt x="450" y="0"/>
                  <a:pt x="440" y="8"/>
                </a:cubicBezTo>
                <a:lnTo>
                  <a:pt x="16" y="324"/>
                </a:lnTo>
                <a:lnTo>
                  <a:pt x="16" y="324"/>
                </a:lnTo>
                <a:cubicBezTo>
                  <a:pt x="3" y="334"/>
                  <a:pt x="0" y="353"/>
                  <a:pt x="10" y="365"/>
                </a:cubicBezTo>
                <a:lnTo>
                  <a:pt x="10" y="365"/>
                </a:lnTo>
                <a:cubicBezTo>
                  <a:pt x="20" y="378"/>
                  <a:pt x="38" y="381"/>
                  <a:pt x="52" y="371"/>
                </a:cubicBezTo>
                <a:lnTo>
                  <a:pt x="112" y="326"/>
                </a:lnTo>
                <a:lnTo>
                  <a:pt x="112" y="732"/>
                </a:lnTo>
                <a:lnTo>
                  <a:pt x="112" y="732"/>
                </a:lnTo>
                <a:cubicBezTo>
                  <a:pt x="112" y="754"/>
                  <a:pt x="130" y="773"/>
                  <a:pt x="153" y="773"/>
                </a:cubicBezTo>
                <a:lnTo>
                  <a:pt x="326" y="773"/>
                </a:lnTo>
                <a:lnTo>
                  <a:pt x="588" y="773"/>
                </a:lnTo>
                <a:lnTo>
                  <a:pt x="762" y="773"/>
                </a:lnTo>
                <a:lnTo>
                  <a:pt x="762" y="773"/>
                </a:lnTo>
                <a:cubicBezTo>
                  <a:pt x="785" y="773"/>
                  <a:pt x="804" y="754"/>
                  <a:pt x="804" y="732"/>
                </a:cubicBezTo>
                <a:lnTo>
                  <a:pt x="804" y="326"/>
                </a:lnTo>
                <a:lnTo>
                  <a:pt x="864" y="371"/>
                </a:lnTo>
                <a:lnTo>
                  <a:pt x="864" y="371"/>
                </a:lnTo>
                <a:cubicBezTo>
                  <a:pt x="869" y="375"/>
                  <a:pt x="875" y="377"/>
                  <a:pt x="881" y="377"/>
                </a:cubicBezTo>
                <a:lnTo>
                  <a:pt x="881" y="377"/>
                </a:lnTo>
                <a:cubicBezTo>
                  <a:pt x="890" y="377"/>
                  <a:pt x="899" y="373"/>
                  <a:pt x="905" y="365"/>
                </a:cubicBezTo>
                <a:lnTo>
                  <a:pt x="905" y="365"/>
                </a:lnTo>
                <a:cubicBezTo>
                  <a:pt x="915" y="353"/>
                  <a:pt x="912" y="334"/>
                  <a:pt x="899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CuadroTexto 531"/>
          <p:cNvSpPr txBox="1"/>
          <p:nvPr/>
        </p:nvSpPr>
        <p:spPr>
          <a:xfrm>
            <a:off x="7261839" y="10432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2032436" y="25635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5772191" y="5897959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5" name="Rectángulo 534"/>
          <p:cNvSpPr/>
          <p:nvPr/>
        </p:nvSpPr>
        <p:spPr>
          <a:xfrm>
            <a:off x="5772191" y="6578529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6607267" y="5888223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7" name="Rectángulo 536"/>
          <p:cNvSpPr/>
          <p:nvPr/>
        </p:nvSpPr>
        <p:spPr>
          <a:xfrm>
            <a:off x="14660147" y="6568793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5763173" y="10334414"/>
            <a:ext cx="253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0" name="Rectángulo 559"/>
          <p:cNvSpPr/>
          <p:nvPr/>
        </p:nvSpPr>
        <p:spPr>
          <a:xfrm>
            <a:off x="5763173" y="11014984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16607267" y="10300175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2" name="Rectángulo 561"/>
          <p:cNvSpPr/>
          <p:nvPr/>
        </p:nvSpPr>
        <p:spPr>
          <a:xfrm>
            <a:off x="14660147" y="10980745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624362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9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1364C"/>
      </a:accent1>
      <a:accent2>
        <a:srgbClr val="C41162"/>
      </a:accent2>
      <a:accent3>
        <a:srgbClr val="FE444F"/>
      </a:accent3>
      <a:accent4>
        <a:srgbClr val="FEBF46"/>
      </a:accent4>
      <a:accent5>
        <a:srgbClr val="06ABC0"/>
      </a:accent5>
      <a:accent6>
        <a:srgbClr val="31364C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85762</TotalTime>
  <Words>808</Words>
  <Application>Microsoft Macintosh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15516</cp:revision>
  <dcterms:created xsi:type="dcterms:W3CDTF">2014-11-12T21:47:38Z</dcterms:created>
  <dcterms:modified xsi:type="dcterms:W3CDTF">2019-06-13T22:31:01Z</dcterms:modified>
  <cp:category/>
</cp:coreProperties>
</file>