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4" autoAdjust="0"/>
    <p:restoredTop sz="50000" autoAdjust="0"/>
  </p:normalViewPr>
  <p:slideViewPr>
    <p:cSldViewPr snapToGrid="0" snapToObjects="1">
      <p:cViewPr varScale="1">
        <p:scale>
          <a:sx n="64" d="100"/>
          <a:sy n="64" d="100"/>
        </p:scale>
        <p:origin x="856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9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2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38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9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38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5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70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30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"/>
          <p:cNvSpPr>
            <a:spLocks noChangeArrowheads="1"/>
          </p:cNvSpPr>
          <p:nvPr/>
        </p:nvSpPr>
        <p:spPr bwMode="auto">
          <a:xfrm>
            <a:off x="16759041" y="1474177"/>
            <a:ext cx="4360171" cy="4978228"/>
          </a:xfrm>
          <a:custGeom>
            <a:avLst/>
            <a:gdLst>
              <a:gd name="T0" fmla="*/ 378 w 3980"/>
              <a:gd name="T1" fmla="*/ 4521 h 4545"/>
              <a:gd name="T2" fmla="*/ 3669 w 3980"/>
              <a:gd name="T3" fmla="*/ 4158 h 4545"/>
              <a:gd name="T4" fmla="*/ 3669 w 3980"/>
              <a:gd name="T5" fmla="*/ 4158 h 4545"/>
              <a:gd name="T6" fmla="*/ 3972 w 3980"/>
              <a:gd name="T7" fmla="*/ 3807 h 4545"/>
              <a:gd name="T8" fmla="*/ 3848 w 3980"/>
              <a:gd name="T9" fmla="*/ 469 h 4545"/>
              <a:gd name="T10" fmla="*/ 3848 w 3980"/>
              <a:gd name="T11" fmla="*/ 469 h 4545"/>
              <a:gd name="T12" fmla="*/ 3523 w 3980"/>
              <a:gd name="T13" fmla="*/ 141 h 4545"/>
              <a:gd name="T14" fmla="*/ 355 w 3980"/>
              <a:gd name="T15" fmla="*/ 8 h 4545"/>
              <a:gd name="T16" fmla="*/ 355 w 3980"/>
              <a:gd name="T17" fmla="*/ 8 h 4545"/>
              <a:gd name="T18" fmla="*/ 0 w 3980"/>
              <a:gd name="T19" fmla="*/ 348 h 4545"/>
              <a:gd name="T20" fmla="*/ 0 w 3980"/>
              <a:gd name="T21" fmla="*/ 4183 h 4545"/>
              <a:gd name="T22" fmla="*/ 0 w 3980"/>
              <a:gd name="T23" fmla="*/ 4183 h 4545"/>
              <a:gd name="T24" fmla="*/ 378 w 3980"/>
              <a:gd name="T25" fmla="*/ 4521 h 4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80" h="4545">
                <a:moveTo>
                  <a:pt x="378" y="4521"/>
                </a:moveTo>
                <a:lnTo>
                  <a:pt x="3669" y="4158"/>
                </a:lnTo>
                <a:lnTo>
                  <a:pt x="3669" y="4158"/>
                </a:lnTo>
                <a:cubicBezTo>
                  <a:pt x="3847" y="4139"/>
                  <a:pt x="3979" y="3985"/>
                  <a:pt x="3972" y="3807"/>
                </a:cubicBezTo>
                <a:lnTo>
                  <a:pt x="3848" y="469"/>
                </a:lnTo>
                <a:lnTo>
                  <a:pt x="3848" y="469"/>
                </a:lnTo>
                <a:cubicBezTo>
                  <a:pt x="3842" y="292"/>
                  <a:pt x="3700" y="149"/>
                  <a:pt x="3523" y="141"/>
                </a:cubicBezTo>
                <a:lnTo>
                  <a:pt x="355" y="8"/>
                </a:lnTo>
                <a:lnTo>
                  <a:pt x="355" y="8"/>
                </a:lnTo>
                <a:cubicBezTo>
                  <a:pt x="162" y="0"/>
                  <a:pt x="0" y="155"/>
                  <a:pt x="0" y="348"/>
                </a:cubicBezTo>
                <a:lnTo>
                  <a:pt x="0" y="4183"/>
                </a:lnTo>
                <a:lnTo>
                  <a:pt x="0" y="4183"/>
                </a:lnTo>
                <a:cubicBezTo>
                  <a:pt x="0" y="4386"/>
                  <a:pt x="177" y="4544"/>
                  <a:pt x="378" y="45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2"/>
          <p:cNvSpPr>
            <a:spLocks noChangeArrowheads="1"/>
          </p:cNvSpPr>
          <p:nvPr/>
        </p:nvSpPr>
        <p:spPr bwMode="auto">
          <a:xfrm>
            <a:off x="18574572" y="1029951"/>
            <a:ext cx="2626727" cy="2626727"/>
          </a:xfrm>
          <a:custGeom>
            <a:avLst/>
            <a:gdLst>
              <a:gd name="T0" fmla="*/ 2396 w 2397"/>
              <a:gd name="T1" fmla="*/ 1198 h 2397"/>
              <a:gd name="T2" fmla="*/ 2396 w 2397"/>
              <a:gd name="T3" fmla="*/ 1198 h 2397"/>
              <a:gd name="T4" fmla="*/ 1198 w 2397"/>
              <a:gd name="T5" fmla="*/ 2396 h 2397"/>
              <a:gd name="T6" fmla="*/ 1198 w 2397"/>
              <a:gd name="T7" fmla="*/ 2396 h 2397"/>
              <a:gd name="T8" fmla="*/ 0 w 2397"/>
              <a:gd name="T9" fmla="*/ 1198 h 2397"/>
              <a:gd name="T10" fmla="*/ 0 w 2397"/>
              <a:gd name="T11" fmla="*/ 1198 h 2397"/>
              <a:gd name="T12" fmla="*/ 1198 w 2397"/>
              <a:gd name="T13" fmla="*/ 0 h 2397"/>
              <a:gd name="T14" fmla="*/ 1198 w 2397"/>
              <a:gd name="T15" fmla="*/ 0 h 2397"/>
              <a:gd name="T16" fmla="*/ 2396 w 2397"/>
              <a:gd name="T17" fmla="*/ 1198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7" h="2397">
                <a:moveTo>
                  <a:pt x="2396" y="1198"/>
                </a:moveTo>
                <a:lnTo>
                  <a:pt x="2396" y="1198"/>
                </a:lnTo>
                <a:cubicBezTo>
                  <a:pt x="2396" y="1860"/>
                  <a:pt x="1860" y="2396"/>
                  <a:pt x="1198" y="2396"/>
                </a:cubicBezTo>
                <a:lnTo>
                  <a:pt x="1198" y="2396"/>
                </a:lnTo>
                <a:cubicBezTo>
                  <a:pt x="537" y="2396"/>
                  <a:pt x="0" y="1860"/>
                  <a:pt x="0" y="1198"/>
                </a:cubicBezTo>
                <a:lnTo>
                  <a:pt x="0" y="1198"/>
                </a:lnTo>
                <a:cubicBezTo>
                  <a:pt x="0" y="536"/>
                  <a:pt x="537" y="0"/>
                  <a:pt x="1198" y="0"/>
                </a:cubicBezTo>
                <a:lnTo>
                  <a:pt x="1198" y="0"/>
                </a:lnTo>
                <a:cubicBezTo>
                  <a:pt x="1860" y="0"/>
                  <a:pt x="2396" y="536"/>
                  <a:pt x="2396" y="1198"/>
                </a:cubicBezTo>
              </a:path>
            </a:pathLst>
          </a:custGeom>
          <a:solidFill>
            <a:schemeClr val="accent2"/>
          </a:solidFill>
          <a:ln w="3672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3"/>
          <p:cNvSpPr>
            <a:spLocks noChangeArrowheads="1"/>
          </p:cNvSpPr>
          <p:nvPr/>
        </p:nvSpPr>
        <p:spPr bwMode="auto">
          <a:xfrm>
            <a:off x="11452472" y="2092230"/>
            <a:ext cx="4355344" cy="4973398"/>
          </a:xfrm>
          <a:custGeom>
            <a:avLst/>
            <a:gdLst>
              <a:gd name="T0" fmla="*/ 3600 w 3978"/>
              <a:gd name="T1" fmla="*/ 4521 h 4544"/>
              <a:gd name="T2" fmla="*/ 308 w 3978"/>
              <a:gd name="T3" fmla="*/ 4158 h 4544"/>
              <a:gd name="T4" fmla="*/ 308 w 3978"/>
              <a:gd name="T5" fmla="*/ 4158 h 4544"/>
              <a:gd name="T6" fmla="*/ 6 w 3978"/>
              <a:gd name="T7" fmla="*/ 3807 h 4544"/>
              <a:gd name="T8" fmla="*/ 130 w 3978"/>
              <a:gd name="T9" fmla="*/ 469 h 4544"/>
              <a:gd name="T10" fmla="*/ 130 w 3978"/>
              <a:gd name="T11" fmla="*/ 469 h 4544"/>
              <a:gd name="T12" fmla="*/ 455 w 3978"/>
              <a:gd name="T13" fmla="*/ 141 h 4544"/>
              <a:gd name="T14" fmla="*/ 3623 w 3978"/>
              <a:gd name="T15" fmla="*/ 8 h 4544"/>
              <a:gd name="T16" fmla="*/ 3623 w 3978"/>
              <a:gd name="T17" fmla="*/ 8 h 4544"/>
              <a:gd name="T18" fmla="*/ 3977 w 3978"/>
              <a:gd name="T19" fmla="*/ 348 h 4544"/>
              <a:gd name="T20" fmla="*/ 3977 w 3978"/>
              <a:gd name="T21" fmla="*/ 4183 h 4544"/>
              <a:gd name="T22" fmla="*/ 3977 w 3978"/>
              <a:gd name="T23" fmla="*/ 4183 h 4544"/>
              <a:gd name="T24" fmla="*/ 3600 w 3978"/>
              <a:gd name="T25" fmla="*/ 4521 h 4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78" h="4544">
                <a:moveTo>
                  <a:pt x="3600" y="4521"/>
                </a:moveTo>
                <a:lnTo>
                  <a:pt x="308" y="4158"/>
                </a:lnTo>
                <a:lnTo>
                  <a:pt x="308" y="4158"/>
                </a:lnTo>
                <a:cubicBezTo>
                  <a:pt x="132" y="4138"/>
                  <a:pt x="0" y="3985"/>
                  <a:pt x="6" y="3807"/>
                </a:cubicBezTo>
                <a:lnTo>
                  <a:pt x="130" y="469"/>
                </a:lnTo>
                <a:lnTo>
                  <a:pt x="130" y="469"/>
                </a:lnTo>
                <a:cubicBezTo>
                  <a:pt x="137" y="291"/>
                  <a:pt x="277" y="149"/>
                  <a:pt x="455" y="141"/>
                </a:cubicBezTo>
                <a:lnTo>
                  <a:pt x="3623" y="8"/>
                </a:lnTo>
                <a:lnTo>
                  <a:pt x="3623" y="8"/>
                </a:lnTo>
                <a:cubicBezTo>
                  <a:pt x="3816" y="0"/>
                  <a:pt x="3977" y="155"/>
                  <a:pt x="3977" y="348"/>
                </a:cubicBezTo>
                <a:lnTo>
                  <a:pt x="3977" y="4183"/>
                </a:lnTo>
                <a:lnTo>
                  <a:pt x="3977" y="4183"/>
                </a:lnTo>
                <a:cubicBezTo>
                  <a:pt x="3977" y="4386"/>
                  <a:pt x="3801" y="4543"/>
                  <a:pt x="3600" y="452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5"/>
          <p:cNvSpPr>
            <a:spLocks noChangeArrowheads="1"/>
          </p:cNvSpPr>
          <p:nvPr/>
        </p:nvSpPr>
        <p:spPr bwMode="auto">
          <a:xfrm>
            <a:off x="11375215" y="1648004"/>
            <a:ext cx="2621900" cy="2626727"/>
          </a:xfrm>
          <a:custGeom>
            <a:avLst/>
            <a:gdLst>
              <a:gd name="T0" fmla="*/ 0 w 2396"/>
              <a:gd name="T1" fmla="*/ 1198 h 2397"/>
              <a:gd name="T2" fmla="*/ 0 w 2396"/>
              <a:gd name="T3" fmla="*/ 1198 h 2397"/>
              <a:gd name="T4" fmla="*/ 1197 w 2396"/>
              <a:gd name="T5" fmla="*/ 2396 h 2397"/>
              <a:gd name="T6" fmla="*/ 1197 w 2396"/>
              <a:gd name="T7" fmla="*/ 2396 h 2397"/>
              <a:gd name="T8" fmla="*/ 2395 w 2396"/>
              <a:gd name="T9" fmla="*/ 1198 h 2397"/>
              <a:gd name="T10" fmla="*/ 2395 w 2396"/>
              <a:gd name="T11" fmla="*/ 1198 h 2397"/>
              <a:gd name="T12" fmla="*/ 1197 w 2396"/>
              <a:gd name="T13" fmla="*/ 0 h 2397"/>
              <a:gd name="T14" fmla="*/ 1197 w 2396"/>
              <a:gd name="T15" fmla="*/ 0 h 2397"/>
              <a:gd name="T16" fmla="*/ 0 w 2396"/>
              <a:gd name="T17" fmla="*/ 1198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6" h="2397">
                <a:moveTo>
                  <a:pt x="0" y="1198"/>
                </a:moveTo>
                <a:lnTo>
                  <a:pt x="0" y="1198"/>
                </a:lnTo>
                <a:cubicBezTo>
                  <a:pt x="0" y="1860"/>
                  <a:pt x="535" y="2396"/>
                  <a:pt x="1197" y="2396"/>
                </a:cubicBezTo>
                <a:lnTo>
                  <a:pt x="1197" y="2396"/>
                </a:lnTo>
                <a:cubicBezTo>
                  <a:pt x="1858" y="2396"/>
                  <a:pt x="2395" y="1860"/>
                  <a:pt x="2395" y="1198"/>
                </a:cubicBezTo>
                <a:lnTo>
                  <a:pt x="2395" y="1198"/>
                </a:lnTo>
                <a:cubicBezTo>
                  <a:pt x="2395" y="536"/>
                  <a:pt x="1858" y="0"/>
                  <a:pt x="1197" y="0"/>
                </a:cubicBezTo>
                <a:lnTo>
                  <a:pt x="1197" y="0"/>
                </a:lnTo>
                <a:cubicBezTo>
                  <a:pt x="535" y="0"/>
                  <a:pt x="0" y="536"/>
                  <a:pt x="0" y="1198"/>
                </a:cubicBezTo>
              </a:path>
            </a:pathLst>
          </a:custGeom>
          <a:solidFill>
            <a:schemeClr val="accent2"/>
          </a:solidFill>
          <a:ln w="3672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6"/>
          <p:cNvSpPr>
            <a:spLocks noChangeArrowheads="1"/>
          </p:cNvSpPr>
          <p:nvPr/>
        </p:nvSpPr>
        <p:spPr bwMode="auto">
          <a:xfrm>
            <a:off x="16841124" y="7089772"/>
            <a:ext cx="4355344" cy="4978225"/>
          </a:xfrm>
          <a:custGeom>
            <a:avLst/>
            <a:gdLst>
              <a:gd name="T0" fmla="*/ 3600 w 3979"/>
              <a:gd name="T1" fmla="*/ 4521 h 4545"/>
              <a:gd name="T2" fmla="*/ 310 w 3979"/>
              <a:gd name="T3" fmla="*/ 4158 h 4545"/>
              <a:gd name="T4" fmla="*/ 310 w 3979"/>
              <a:gd name="T5" fmla="*/ 4158 h 4545"/>
              <a:gd name="T6" fmla="*/ 7 w 3979"/>
              <a:gd name="T7" fmla="*/ 3807 h 4545"/>
              <a:gd name="T8" fmla="*/ 130 w 3979"/>
              <a:gd name="T9" fmla="*/ 469 h 4545"/>
              <a:gd name="T10" fmla="*/ 130 w 3979"/>
              <a:gd name="T11" fmla="*/ 469 h 4545"/>
              <a:gd name="T12" fmla="*/ 456 w 3979"/>
              <a:gd name="T13" fmla="*/ 141 h 4545"/>
              <a:gd name="T14" fmla="*/ 3624 w 3979"/>
              <a:gd name="T15" fmla="*/ 8 h 4545"/>
              <a:gd name="T16" fmla="*/ 3624 w 3979"/>
              <a:gd name="T17" fmla="*/ 8 h 4545"/>
              <a:gd name="T18" fmla="*/ 3978 w 3979"/>
              <a:gd name="T19" fmla="*/ 348 h 4545"/>
              <a:gd name="T20" fmla="*/ 3978 w 3979"/>
              <a:gd name="T21" fmla="*/ 4183 h 4545"/>
              <a:gd name="T22" fmla="*/ 3978 w 3979"/>
              <a:gd name="T23" fmla="*/ 4183 h 4545"/>
              <a:gd name="T24" fmla="*/ 3600 w 3979"/>
              <a:gd name="T25" fmla="*/ 4521 h 4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79" h="4545">
                <a:moveTo>
                  <a:pt x="3600" y="4521"/>
                </a:moveTo>
                <a:lnTo>
                  <a:pt x="310" y="4158"/>
                </a:lnTo>
                <a:lnTo>
                  <a:pt x="310" y="4158"/>
                </a:lnTo>
                <a:cubicBezTo>
                  <a:pt x="132" y="4138"/>
                  <a:pt x="0" y="3985"/>
                  <a:pt x="7" y="3807"/>
                </a:cubicBezTo>
                <a:lnTo>
                  <a:pt x="130" y="469"/>
                </a:lnTo>
                <a:lnTo>
                  <a:pt x="130" y="469"/>
                </a:lnTo>
                <a:cubicBezTo>
                  <a:pt x="137" y="291"/>
                  <a:pt x="278" y="149"/>
                  <a:pt x="456" y="141"/>
                </a:cubicBezTo>
                <a:lnTo>
                  <a:pt x="3624" y="8"/>
                </a:lnTo>
                <a:lnTo>
                  <a:pt x="3624" y="8"/>
                </a:lnTo>
                <a:cubicBezTo>
                  <a:pt x="3817" y="0"/>
                  <a:pt x="3978" y="155"/>
                  <a:pt x="3978" y="348"/>
                </a:cubicBezTo>
                <a:lnTo>
                  <a:pt x="3978" y="4183"/>
                </a:lnTo>
                <a:lnTo>
                  <a:pt x="3978" y="4183"/>
                </a:lnTo>
                <a:cubicBezTo>
                  <a:pt x="3978" y="4386"/>
                  <a:pt x="3802" y="4544"/>
                  <a:pt x="3600" y="45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8"/>
          <p:cNvSpPr>
            <a:spLocks noChangeArrowheads="1"/>
          </p:cNvSpPr>
          <p:nvPr/>
        </p:nvSpPr>
        <p:spPr bwMode="auto">
          <a:xfrm>
            <a:off x="16759041" y="6534488"/>
            <a:ext cx="2626727" cy="2621900"/>
          </a:xfrm>
          <a:custGeom>
            <a:avLst/>
            <a:gdLst>
              <a:gd name="T0" fmla="*/ 0 w 2398"/>
              <a:gd name="T1" fmla="*/ 1197 h 2396"/>
              <a:gd name="T2" fmla="*/ 0 w 2398"/>
              <a:gd name="T3" fmla="*/ 1197 h 2396"/>
              <a:gd name="T4" fmla="*/ 1199 w 2398"/>
              <a:gd name="T5" fmla="*/ 2395 h 2396"/>
              <a:gd name="T6" fmla="*/ 1199 w 2398"/>
              <a:gd name="T7" fmla="*/ 2395 h 2396"/>
              <a:gd name="T8" fmla="*/ 2397 w 2398"/>
              <a:gd name="T9" fmla="*/ 1197 h 2396"/>
              <a:gd name="T10" fmla="*/ 2397 w 2398"/>
              <a:gd name="T11" fmla="*/ 1197 h 2396"/>
              <a:gd name="T12" fmla="*/ 1199 w 2398"/>
              <a:gd name="T13" fmla="*/ 0 h 2396"/>
              <a:gd name="T14" fmla="*/ 1199 w 2398"/>
              <a:gd name="T15" fmla="*/ 0 h 2396"/>
              <a:gd name="T16" fmla="*/ 0 w 2398"/>
              <a:gd name="T17" fmla="*/ 1197 h 2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8" h="2396">
                <a:moveTo>
                  <a:pt x="0" y="1197"/>
                </a:moveTo>
                <a:lnTo>
                  <a:pt x="0" y="1197"/>
                </a:lnTo>
                <a:cubicBezTo>
                  <a:pt x="0" y="1859"/>
                  <a:pt x="537" y="2395"/>
                  <a:pt x="1199" y="2395"/>
                </a:cubicBezTo>
                <a:lnTo>
                  <a:pt x="1199" y="2395"/>
                </a:lnTo>
                <a:cubicBezTo>
                  <a:pt x="1860" y="2395"/>
                  <a:pt x="2397" y="1859"/>
                  <a:pt x="2397" y="1197"/>
                </a:cubicBezTo>
                <a:lnTo>
                  <a:pt x="2397" y="1197"/>
                </a:lnTo>
                <a:cubicBezTo>
                  <a:pt x="2397" y="535"/>
                  <a:pt x="1860" y="0"/>
                  <a:pt x="1199" y="0"/>
                </a:cubicBezTo>
                <a:lnTo>
                  <a:pt x="1199" y="0"/>
                </a:lnTo>
                <a:cubicBezTo>
                  <a:pt x="537" y="0"/>
                  <a:pt x="0" y="535"/>
                  <a:pt x="0" y="1197"/>
                </a:cubicBezTo>
              </a:path>
            </a:pathLst>
          </a:custGeom>
          <a:solidFill>
            <a:schemeClr val="accent2"/>
          </a:solidFill>
          <a:ln w="3672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9"/>
          <p:cNvSpPr>
            <a:spLocks noChangeArrowheads="1"/>
          </p:cNvSpPr>
          <p:nvPr/>
        </p:nvSpPr>
        <p:spPr bwMode="auto">
          <a:xfrm>
            <a:off x="11375215" y="7707825"/>
            <a:ext cx="4355344" cy="4978225"/>
          </a:xfrm>
          <a:custGeom>
            <a:avLst/>
            <a:gdLst>
              <a:gd name="T0" fmla="*/ 376 w 3977"/>
              <a:gd name="T1" fmla="*/ 4521 h 4545"/>
              <a:gd name="T2" fmla="*/ 3667 w 3977"/>
              <a:gd name="T3" fmla="*/ 4158 h 4545"/>
              <a:gd name="T4" fmla="*/ 3667 w 3977"/>
              <a:gd name="T5" fmla="*/ 4158 h 4545"/>
              <a:gd name="T6" fmla="*/ 3969 w 3977"/>
              <a:gd name="T7" fmla="*/ 3807 h 4545"/>
              <a:gd name="T8" fmla="*/ 3847 w 3977"/>
              <a:gd name="T9" fmla="*/ 469 h 4545"/>
              <a:gd name="T10" fmla="*/ 3847 w 3977"/>
              <a:gd name="T11" fmla="*/ 469 h 4545"/>
              <a:gd name="T12" fmla="*/ 3520 w 3977"/>
              <a:gd name="T13" fmla="*/ 142 h 4545"/>
              <a:gd name="T14" fmla="*/ 353 w 3977"/>
              <a:gd name="T15" fmla="*/ 8 h 4545"/>
              <a:gd name="T16" fmla="*/ 353 w 3977"/>
              <a:gd name="T17" fmla="*/ 8 h 4545"/>
              <a:gd name="T18" fmla="*/ 0 w 3977"/>
              <a:gd name="T19" fmla="*/ 348 h 4545"/>
              <a:gd name="T20" fmla="*/ 0 w 3977"/>
              <a:gd name="T21" fmla="*/ 4183 h 4545"/>
              <a:gd name="T22" fmla="*/ 0 w 3977"/>
              <a:gd name="T23" fmla="*/ 4183 h 4545"/>
              <a:gd name="T24" fmla="*/ 376 w 3977"/>
              <a:gd name="T25" fmla="*/ 4521 h 4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77" h="4545">
                <a:moveTo>
                  <a:pt x="376" y="4521"/>
                </a:moveTo>
                <a:lnTo>
                  <a:pt x="3667" y="4158"/>
                </a:lnTo>
                <a:lnTo>
                  <a:pt x="3667" y="4158"/>
                </a:lnTo>
                <a:cubicBezTo>
                  <a:pt x="3844" y="4138"/>
                  <a:pt x="3976" y="3985"/>
                  <a:pt x="3969" y="3807"/>
                </a:cubicBezTo>
                <a:lnTo>
                  <a:pt x="3847" y="469"/>
                </a:lnTo>
                <a:lnTo>
                  <a:pt x="3847" y="469"/>
                </a:lnTo>
                <a:cubicBezTo>
                  <a:pt x="3840" y="291"/>
                  <a:pt x="3698" y="149"/>
                  <a:pt x="3520" y="142"/>
                </a:cubicBezTo>
                <a:lnTo>
                  <a:pt x="353" y="8"/>
                </a:lnTo>
                <a:lnTo>
                  <a:pt x="353" y="8"/>
                </a:lnTo>
                <a:cubicBezTo>
                  <a:pt x="161" y="0"/>
                  <a:pt x="0" y="155"/>
                  <a:pt x="0" y="348"/>
                </a:cubicBezTo>
                <a:lnTo>
                  <a:pt x="0" y="4183"/>
                </a:lnTo>
                <a:lnTo>
                  <a:pt x="0" y="4183"/>
                </a:lnTo>
                <a:cubicBezTo>
                  <a:pt x="0" y="4386"/>
                  <a:pt x="176" y="4544"/>
                  <a:pt x="376" y="45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1"/>
          <p:cNvSpPr>
            <a:spLocks noChangeArrowheads="1"/>
          </p:cNvSpPr>
          <p:nvPr/>
        </p:nvSpPr>
        <p:spPr bwMode="auto">
          <a:xfrm>
            <a:off x="13185920" y="7036657"/>
            <a:ext cx="2626727" cy="2626727"/>
          </a:xfrm>
          <a:custGeom>
            <a:avLst/>
            <a:gdLst>
              <a:gd name="T0" fmla="*/ 2396 w 2397"/>
              <a:gd name="T1" fmla="*/ 1198 h 2397"/>
              <a:gd name="T2" fmla="*/ 2396 w 2397"/>
              <a:gd name="T3" fmla="*/ 1198 h 2397"/>
              <a:gd name="T4" fmla="*/ 1198 w 2397"/>
              <a:gd name="T5" fmla="*/ 2396 h 2397"/>
              <a:gd name="T6" fmla="*/ 1198 w 2397"/>
              <a:gd name="T7" fmla="*/ 2396 h 2397"/>
              <a:gd name="T8" fmla="*/ 0 w 2397"/>
              <a:gd name="T9" fmla="*/ 1198 h 2397"/>
              <a:gd name="T10" fmla="*/ 0 w 2397"/>
              <a:gd name="T11" fmla="*/ 1198 h 2397"/>
              <a:gd name="T12" fmla="*/ 1198 w 2397"/>
              <a:gd name="T13" fmla="*/ 0 h 2397"/>
              <a:gd name="T14" fmla="*/ 1198 w 2397"/>
              <a:gd name="T15" fmla="*/ 0 h 2397"/>
              <a:gd name="T16" fmla="*/ 2396 w 2397"/>
              <a:gd name="T17" fmla="*/ 1198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7" h="2397">
                <a:moveTo>
                  <a:pt x="2396" y="1198"/>
                </a:moveTo>
                <a:lnTo>
                  <a:pt x="2396" y="1198"/>
                </a:lnTo>
                <a:cubicBezTo>
                  <a:pt x="2396" y="1860"/>
                  <a:pt x="1859" y="2396"/>
                  <a:pt x="1198" y="2396"/>
                </a:cubicBezTo>
                <a:lnTo>
                  <a:pt x="1198" y="2396"/>
                </a:lnTo>
                <a:cubicBezTo>
                  <a:pt x="536" y="2396"/>
                  <a:pt x="0" y="1860"/>
                  <a:pt x="0" y="1198"/>
                </a:cubicBezTo>
                <a:lnTo>
                  <a:pt x="0" y="1198"/>
                </a:lnTo>
                <a:cubicBezTo>
                  <a:pt x="0" y="536"/>
                  <a:pt x="536" y="0"/>
                  <a:pt x="1198" y="0"/>
                </a:cubicBezTo>
                <a:lnTo>
                  <a:pt x="1198" y="0"/>
                </a:lnTo>
                <a:cubicBezTo>
                  <a:pt x="1859" y="0"/>
                  <a:pt x="2396" y="536"/>
                  <a:pt x="2396" y="1198"/>
                </a:cubicBezTo>
              </a:path>
            </a:pathLst>
          </a:custGeom>
          <a:solidFill>
            <a:schemeClr val="accent2"/>
          </a:solidFill>
          <a:ln w="3672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2"/>
          <p:cNvSpPr>
            <a:spLocks noChangeArrowheads="1"/>
          </p:cNvSpPr>
          <p:nvPr/>
        </p:nvSpPr>
        <p:spPr bwMode="auto">
          <a:xfrm>
            <a:off x="19216767" y="1957031"/>
            <a:ext cx="1327850" cy="767740"/>
          </a:xfrm>
          <a:custGeom>
            <a:avLst/>
            <a:gdLst>
              <a:gd name="T0" fmla="*/ 327 w 1211"/>
              <a:gd name="T1" fmla="*/ 265 h 701"/>
              <a:gd name="T2" fmla="*/ 327 w 1211"/>
              <a:gd name="T3" fmla="*/ 265 h 701"/>
              <a:gd name="T4" fmla="*/ 185 w 1211"/>
              <a:gd name="T5" fmla="*/ 296 h 701"/>
              <a:gd name="T6" fmla="*/ 185 w 1211"/>
              <a:gd name="T7" fmla="*/ 296 h 701"/>
              <a:gd name="T8" fmla="*/ 104 w 1211"/>
              <a:gd name="T9" fmla="*/ 370 h 701"/>
              <a:gd name="T10" fmla="*/ 104 w 1211"/>
              <a:gd name="T11" fmla="*/ 370 h 701"/>
              <a:gd name="T12" fmla="*/ 103 w 1211"/>
              <a:gd name="T13" fmla="*/ 539 h 701"/>
              <a:gd name="T14" fmla="*/ 103 w 1211"/>
              <a:gd name="T15" fmla="*/ 539 h 701"/>
              <a:gd name="T16" fmla="*/ 288 w 1211"/>
              <a:gd name="T17" fmla="*/ 631 h 701"/>
              <a:gd name="T18" fmla="*/ 836 w 1211"/>
              <a:gd name="T19" fmla="*/ 631 h 701"/>
              <a:gd name="T20" fmla="*/ 836 w 1211"/>
              <a:gd name="T21" fmla="*/ 631 h 701"/>
              <a:gd name="T22" fmla="*/ 1066 w 1211"/>
              <a:gd name="T23" fmla="*/ 551 h 701"/>
              <a:gd name="T24" fmla="*/ 1066 w 1211"/>
              <a:gd name="T25" fmla="*/ 551 h 701"/>
              <a:gd name="T26" fmla="*/ 1139 w 1211"/>
              <a:gd name="T27" fmla="*/ 383 h 701"/>
              <a:gd name="T28" fmla="*/ 1139 w 1211"/>
              <a:gd name="T29" fmla="*/ 383 h 701"/>
              <a:gd name="T30" fmla="*/ 1084 w 1211"/>
              <a:gd name="T31" fmla="*/ 236 h 701"/>
              <a:gd name="T32" fmla="*/ 1084 w 1211"/>
              <a:gd name="T33" fmla="*/ 236 h 701"/>
              <a:gd name="T34" fmla="*/ 915 w 1211"/>
              <a:gd name="T35" fmla="*/ 168 h 701"/>
              <a:gd name="T36" fmla="*/ 915 w 1211"/>
              <a:gd name="T37" fmla="*/ 168 h 701"/>
              <a:gd name="T38" fmla="*/ 876 w 1211"/>
              <a:gd name="T39" fmla="*/ 171 h 701"/>
              <a:gd name="T40" fmla="*/ 876 w 1211"/>
              <a:gd name="T41" fmla="*/ 171 h 701"/>
              <a:gd name="T42" fmla="*/ 842 w 1211"/>
              <a:gd name="T43" fmla="*/ 158 h 701"/>
              <a:gd name="T44" fmla="*/ 842 w 1211"/>
              <a:gd name="T45" fmla="*/ 158 h 701"/>
              <a:gd name="T46" fmla="*/ 671 w 1211"/>
              <a:gd name="T47" fmla="*/ 69 h 701"/>
              <a:gd name="T48" fmla="*/ 671 w 1211"/>
              <a:gd name="T49" fmla="*/ 69 h 701"/>
              <a:gd name="T50" fmla="*/ 463 w 1211"/>
              <a:gd name="T51" fmla="*/ 254 h 701"/>
              <a:gd name="T52" fmla="*/ 463 w 1211"/>
              <a:gd name="T53" fmla="*/ 254 h 701"/>
              <a:gd name="T54" fmla="*/ 446 w 1211"/>
              <a:gd name="T55" fmla="*/ 280 h 701"/>
              <a:gd name="T56" fmla="*/ 446 w 1211"/>
              <a:gd name="T57" fmla="*/ 280 h 701"/>
              <a:gd name="T58" fmla="*/ 414 w 1211"/>
              <a:gd name="T59" fmla="*/ 282 h 701"/>
              <a:gd name="T60" fmla="*/ 414 w 1211"/>
              <a:gd name="T61" fmla="*/ 282 h 701"/>
              <a:gd name="T62" fmla="*/ 330 w 1211"/>
              <a:gd name="T63" fmla="*/ 265 h 701"/>
              <a:gd name="T64" fmla="*/ 330 w 1211"/>
              <a:gd name="T65" fmla="*/ 265 h 701"/>
              <a:gd name="T66" fmla="*/ 327 w 1211"/>
              <a:gd name="T67" fmla="*/ 265 h 701"/>
              <a:gd name="T68" fmla="*/ 836 w 1211"/>
              <a:gd name="T69" fmla="*/ 700 h 701"/>
              <a:gd name="T70" fmla="*/ 288 w 1211"/>
              <a:gd name="T71" fmla="*/ 700 h 701"/>
              <a:gd name="T72" fmla="*/ 288 w 1211"/>
              <a:gd name="T73" fmla="*/ 700 h 701"/>
              <a:gd name="T74" fmla="*/ 42 w 1211"/>
              <a:gd name="T75" fmla="*/ 573 h 701"/>
              <a:gd name="T76" fmla="*/ 42 w 1211"/>
              <a:gd name="T77" fmla="*/ 573 h 701"/>
              <a:gd name="T78" fmla="*/ 44 w 1211"/>
              <a:gd name="T79" fmla="*/ 335 h 701"/>
              <a:gd name="T80" fmla="*/ 44 w 1211"/>
              <a:gd name="T81" fmla="*/ 335 h 701"/>
              <a:gd name="T82" fmla="*/ 153 w 1211"/>
              <a:gd name="T83" fmla="*/ 233 h 701"/>
              <a:gd name="T84" fmla="*/ 153 w 1211"/>
              <a:gd name="T85" fmla="*/ 233 h 701"/>
              <a:gd name="T86" fmla="*/ 331 w 1211"/>
              <a:gd name="T87" fmla="*/ 195 h 701"/>
              <a:gd name="T88" fmla="*/ 331 w 1211"/>
              <a:gd name="T89" fmla="*/ 195 h 701"/>
              <a:gd name="T90" fmla="*/ 402 w 1211"/>
              <a:gd name="T91" fmla="*/ 205 h 701"/>
              <a:gd name="T92" fmla="*/ 402 w 1211"/>
              <a:gd name="T93" fmla="*/ 205 h 701"/>
              <a:gd name="T94" fmla="*/ 671 w 1211"/>
              <a:gd name="T95" fmla="*/ 0 h 701"/>
              <a:gd name="T96" fmla="*/ 671 w 1211"/>
              <a:gd name="T97" fmla="*/ 0 h 701"/>
              <a:gd name="T98" fmla="*/ 885 w 1211"/>
              <a:gd name="T99" fmla="*/ 100 h 701"/>
              <a:gd name="T100" fmla="*/ 885 w 1211"/>
              <a:gd name="T101" fmla="*/ 100 h 701"/>
              <a:gd name="T102" fmla="*/ 915 w 1211"/>
              <a:gd name="T103" fmla="*/ 98 h 701"/>
              <a:gd name="T104" fmla="*/ 915 w 1211"/>
              <a:gd name="T105" fmla="*/ 98 h 701"/>
              <a:gd name="T106" fmla="*/ 1134 w 1211"/>
              <a:gd name="T107" fmla="*/ 188 h 701"/>
              <a:gd name="T108" fmla="*/ 1134 w 1211"/>
              <a:gd name="T109" fmla="*/ 188 h 701"/>
              <a:gd name="T110" fmla="*/ 1209 w 1211"/>
              <a:gd name="T111" fmla="*/ 384 h 701"/>
              <a:gd name="T112" fmla="*/ 1209 w 1211"/>
              <a:gd name="T113" fmla="*/ 384 h 701"/>
              <a:gd name="T114" fmla="*/ 1114 w 1211"/>
              <a:gd name="T115" fmla="*/ 601 h 701"/>
              <a:gd name="T116" fmla="*/ 1114 w 1211"/>
              <a:gd name="T117" fmla="*/ 601 h 701"/>
              <a:gd name="T118" fmla="*/ 836 w 1211"/>
              <a:gd name="T119" fmla="*/ 700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11" h="701">
                <a:moveTo>
                  <a:pt x="327" y="265"/>
                </a:moveTo>
                <a:lnTo>
                  <a:pt x="327" y="265"/>
                </a:lnTo>
                <a:cubicBezTo>
                  <a:pt x="272" y="265"/>
                  <a:pt x="224" y="275"/>
                  <a:pt x="185" y="296"/>
                </a:cubicBezTo>
                <a:lnTo>
                  <a:pt x="185" y="296"/>
                </a:lnTo>
                <a:cubicBezTo>
                  <a:pt x="150" y="313"/>
                  <a:pt x="122" y="339"/>
                  <a:pt x="104" y="370"/>
                </a:cubicBezTo>
                <a:lnTo>
                  <a:pt x="104" y="370"/>
                </a:lnTo>
                <a:cubicBezTo>
                  <a:pt x="73" y="422"/>
                  <a:pt x="73" y="487"/>
                  <a:pt x="103" y="539"/>
                </a:cubicBezTo>
                <a:lnTo>
                  <a:pt x="103" y="539"/>
                </a:lnTo>
                <a:cubicBezTo>
                  <a:pt x="136" y="598"/>
                  <a:pt x="202" y="631"/>
                  <a:pt x="288" y="631"/>
                </a:cubicBezTo>
                <a:lnTo>
                  <a:pt x="836" y="631"/>
                </a:lnTo>
                <a:lnTo>
                  <a:pt x="836" y="631"/>
                </a:lnTo>
                <a:cubicBezTo>
                  <a:pt x="932" y="631"/>
                  <a:pt x="1011" y="603"/>
                  <a:pt x="1066" y="551"/>
                </a:cubicBezTo>
                <a:lnTo>
                  <a:pt x="1066" y="551"/>
                </a:lnTo>
                <a:cubicBezTo>
                  <a:pt x="1113" y="507"/>
                  <a:pt x="1139" y="447"/>
                  <a:pt x="1139" y="383"/>
                </a:cubicBezTo>
                <a:lnTo>
                  <a:pt x="1139" y="383"/>
                </a:lnTo>
                <a:cubicBezTo>
                  <a:pt x="1140" y="327"/>
                  <a:pt x="1120" y="275"/>
                  <a:pt x="1084" y="236"/>
                </a:cubicBezTo>
                <a:lnTo>
                  <a:pt x="1084" y="236"/>
                </a:lnTo>
                <a:cubicBezTo>
                  <a:pt x="1043" y="192"/>
                  <a:pt x="985" y="169"/>
                  <a:pt x="915" y="168"/>
                </a:cubicBezTo>
                <a:lnTo>
                  <a:pt x="915" y="168"/>
                </a:lnTo>
                <a:cubicBezTo>
                  <a:pt x="902" y="168"/>
                  <a:pt x="890" y="169"/>
                  <a:pt x="876" y="171"/>
                </a:cubicBezTo>
                <a:lnTo>
                  <a:pt x="876" y="171"/>
                </a:lnTo>
                <a:cubicBezTo>
                  <a:pt x="863" y="174"/>
                  <a:pt x="849" y="169"/>
                  <a:pt x="842" y="158"/>
                </a:cubicBezTo>
                <a:lnTo>
                  <a:pt x="842" y="158"/>
                </a:lnTo>
                <a:cubicBezTo>
                  <a:pt x="802" y="102"/>
                  <a:pt x="739" y="69"/>
                  <a:pt x="671" y="69"/>
                </a:cubicBezTo>
                <a:lnTo>
                  <a:pt x="671" y="69"/>
                </a:lnTo>
                <a:cubicBezTo>
                  <a:pt x="564" y="69"/>
                  <a:pt x="475" y="149"/>
                  <a:pt x="463" y="254"/>
                </a:cubicBezTo>
                <a:lnTo>
                  <a:pt x="463" y="254"/>
                </a:lnTo>
                <a:cubicBezTo>
                  <a:pt x="462" y="265"/>
                  <a:pt x="455" y="275"/>
                  <a:pt x="446" y="280"/>
                </a:cubicBezTo>
                <a:lnTo>
                  <a:pt x="446" y="280"/>
                </a:lnTo>
                <a:cubicBezTo>
                  <a:pt x="436" y="286"/>
                  <a:pt x="424" y="286"/>
                  <a:pt x="414" y="282"/>
                </a:cubicBezTo>
                <a:lnTo>
                  <a:pt x="414" y="282"/>
                </a:lnTo>
                <a:cubicBezTo>
                  <a:pt x="388" y="271"/>
                  <a:pt x="360" y="265"/>
                  <a:pt x="330" y="265"/>
                </a:cubicBezTo>
                <a:lnTo>
                  <a:pt x="330" y="265"/>
                </a:lnTo>
                <a:cubicBezTo>
                  <a:pt x="329" y="265"/>
                  <a:pt x="328" y="265"/>
                  <a:pt x="327" y="265"/>
                </a:cubicBezTo>
                <a:close/>
                <a:moveTo>
                  <a:pt x="836" y="700"/>
                </a:moveTo>
                <a:lnTo>
                  <a:pt x="288" y="700"/>
                </a:lnTo>
                <a:lnTo>
                  <a:pt x="288" y="700"/>
                </a:lnTo>
                <a:cubicBezTo>
                  <a:pt x="178" y="700"/>
                  <a:pt x="88" y="654"/>
                  <a:pt x="42" y="573"/>
                </a:cubicBezTo>
                <a:lnTo>
                  <a:pt x="42" y="573"/>
                </a:lnTo>
                <a:cubicBezTo>
                  <a:pt x="0" y="501"/>
                  <a:pt x="1" y="409"/>
                  <a:pt x="44" y="335"/>
                </a:cubicBezTo>
                <a:lnTo>
                  <a:pt x="44" y="335"/>
                </a:lnTo>
                <a:cubicBezTo>
                  <a:pt x="69" y="292"/>
                  <a:pt x="106" y="257"/>
                  <a:pt x="153" y="233"/>
                </a:cubicBezTo>
                <a:lnTo>
                  <a:pt x="153" y="233"/>
                </a:lnTo>
                <a:cubicBezTo>
                  <a:pt x="204" y="208"/>
                  <a:pt x="264" y="195"/>
                  <a:pt x="331" y="195"/>
                </a:cubicBezTo>
                <a:lnTo>
                  <a:pt x="331" y="195"/>
                </a:lnTo>
                <a:cubicBezTo>
                  <a:pt x="355" y="195"/>
                  <a:pt x="379" y="199"/>
                  <a:pt x="402" y="205"/>
                </a:cubicBezTo>
                <a:lnTo>
                  <a:pt x="402" y="205"/>
                </a:lnTo>
                <a:cubicBezTo>
                  <a:pt x="435" y="85"/>
                  <a:pt x="544" y="0"/>
                  <a:pt x="671" y="0"/>
                </a:cubicBezTo>
                <a:lnTo>
                  <a:pt x="671" y="0"/>
                </a:lnTo>
                <a:cubicBezTo>
                  <a:pt x="754" y="0"/>
                  <a:pt x="832" y="37"/>
                  <a:pt x="885" y="100"/>
                </a:cubicBezTo>
                <a:lnTo>
                  <a:pt x="885" y="100"/>
                </a:lnTo>
                <a:cubicBezTo>
                  <a:pt x="896" y="99"/>
                  <a:pt x="906" y="98"/>
                  <a:pt x="915" y="98"/>
                </a:cubicBezTo>
                <a:lnTo>
                  <a:pt x="915" y="98"/>
                </a:lnTo>
                <a:cubicBezTo>
                  <a:pt x="1005" y="100"/>
                  <a:pt x="1080" y="131"/>
                  <a:pt x="1134" y="188"/>
                </a:cubicBezTo>
                <a:lnTo>
                  <a:pt x="1134" y="188"/>
                </a:lnTo>
                <a:cubicBezTo>
                  <a:pt x="1183" y="240"/>
                  <a:pt x="1210" y="310"/>
                  <a:pt x="1209" y="384"/>
                </a:cubicBezTo>
                <a:lnTo>
                  <a:pt x="1209" y="384"/>
                </a:lnTo>
                <a:cubicBezTo>
                  <a:pt x="1208" y="467"/>
                  <a:pt x="1175" y="544"/>
                  <a:pt x="1114" y="601"/>
                </a:cubicBezTo>
                <a:lnTo>
                  <a:pt x="1114" y="601"/>
                </a:lnTo>
                <a:cubicBezTo>
                  <a:pt x="1046" y="666"/>
                  <a:pt x="950" y="700"/>
                  <a:pt x="836" y="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83"/>
          <p:cNvSpPr>
            <a:spLocks noChangeArrowheads="1"/>
          </p:cNvSpPr>
          <p:nvPr/>
        </p:nvSpPr>
        <p:spPr bwMode="auto">
          <a:xfrm>
            <a:off x="17483322" y="7393969"/>
            <a:ext cx="1178164" cy="758083"/>
          </a:xfrm>
          <a:custGeom>
            <a:avLst/>
            <a:gdLst>
              <a:gd name="T0" fmla="*/ 70 w 1076"/>
              <a:gd name="T1" fmla="*/ 620 h 691"/>
              <a:gd name="T2" fmla="*/ 1005 w 1076"/>
              <a:gd name="T3" fmla="*/ 620 h 691"/>
              <a:gd name="T4" fmla="*/ 1005 w 1076"/>
              <a:gd name="T5" fmla="*/ 70 h 691"/>
              <a:gd name="T6" fmla="*/ 70 w 1076"/>
              <a:gd name="T7" fmla="*/ 70 h 691"/>
              <a:gd name="T8" fmla="*/ 70 w 1076"/>
              <a:gd name="T9" fmla="*/ 620 h 691"/>
              <a:gd name="T10" fmla="*/ 1021 w 1076"/>
              <a:gd name="T11" fmla="*/ 690 h 691"/>
              <a:gd name="T12" fmla="*/ 54 w 1076"/>
              <a:gd name="T13" fmla="*/ 690 h 691"/>
              <a:gd name="T14" fmla="*/ 54 w 1076"/>
              <a:gd name="T15" fmla="*/ 690 h 691"/>
              <a:gd name="T16" fmla="*/ 0 w 1076"/>
              <a:gd name="T17" fmla="*/ 637 h 691"/>
              <a:gd name="T18" fmla="*/ 0 w 1076"/>
              <a:gd name="T19" fmla="*/ 52 h 691"/>
              <a:gd name="T20" fmla="*/ 0 w 1076"/>
              <a:gd name="T21" fmla="*/ 52 h 691"/>
              <a:gd name="T22" fmla="*/ 54 w 1076"/>
              <a:gd name="T23" fmla="*/ 0 h 691"/>
              <a:gd name="T24" fmla="*/ 1021 w 1076"/>
              <a:gd name="T25" fmla="*/ 0 h 691"/>
              <a:gd name="T26" fmla="*/ 1021 w 1076"/>
              <a:gd name="T27" fmla="*/ 0 h 691"/>
              <a:gd name="T28" fmla="*/ 1075 w 1076"/>
              <a:gd name="T29" fmla="*/ 52 h 691"/>
              <a:gd name="T30" fmla="*/ 1075 w 1076"/>
              <a:gd name="T31" fmla="*/ 637 h 691"/>
              <a:gd name="T32" fmla="*/ 1075 w 1076"/>
              <a:gd name="T33" fmla="*/ 637 h 691"/>
              <a:gd name="T34" fmla="*/ 1021 w 1076"/>
              <a:gd name="T35" fmla="*/ 69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6" h="691">
                <a:moveTo>
                  <a:pt x="70" y="620"/>
                </a:moveTo>
                <a:lnTo>
                  <a:pt x="1005" y="620"/>
                </a:lnTo>
                <a:lnTo>
                  <a:pt x="1005" y="70"/>
                </a:lnTo>
                <a:lnTo>
                  <a:pt x="70" y="70"/>
                </a:lnTo>
                <a:lnTo>
                  <a:pt x="70" y="620"/>
                </a:lnTo>
                <a:close/>
                <a:moveTo>
                  <a:pt x="1021" y="690"/>
                </a:moveTo>
                <a:lnTo>
                  <a:pt x="54" y="690"/>
                </a:lnTo>
                <a:lnTo>
                  <a:pt x="54" y="690"/>
                </a:lnTo>
                <a:cubicBezTo>
                  <a:pt x="24" y="690"/>
                  <a:pt x="0" y="666"/>
                  <a:pt x="0" y="637"/>
                </a:cubicBezTo>
                <a:lnTo>
                  <a:pt x="0" y="52"/>
                </a:lnTo>
                <a:lnTo>
                  <a:pt x="0" y="52"/>
                </a:lnTo>
                <a:cubicBezTo>
                  <a:pt x="0" y="24"/>
                  <a:pt x="24" y="0"/>
                  <a:pt x="54" y="0"/>
                </a:cubicBezTo>
                <a:lnTo>
                  <a:pt x="1021" y="0"/>
                </a:lnTo>
                <a:lnTo>
                  <a:pt x="1021" y="0"/>
                </a:lnTo>
                <a:cubicBezTo>
                  <a:pt x="1051" y="0"/>
                  <a:pt x="1075" y="24"/>
                  <a:pt x="1075" y="52"/>
                </a:cubicBezTo>
                <a:lnTo>
                  <a:pt x="1075" y="637"/>
                </a:lnTo>
                <a:lnTo>
                  <a:pt x="1075" y="637"/>
                </a:lnTo>
                <a:cubicBezTo>
                  <a:pt x="1075" y="666"/>
                  <a:pt x="1051" y="690"/>
                  <a:pt x="1021" y="6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84"/>
          <p:cNvSpPr>
            <a:spLocks noChangeArrowheads="1"/>
          </p:cNvSpPr>
          <p:nvPr/>
        </p:nvSpPr>
        <p:spPr bwMode="auto">
          <a:xfrm>
            <a:off x="17348123" y="8214821"/>
            <a:ext cx="1448562" cy="77257"/>
          </a:xfrm>
          <a:custGeom>
            <a:avLst/>
            <a:gdLst>
              <a:gd name="T0" fmla="*/ 1287 w 1323"/>
              <a:gd name="T1" fmla="*/ 70 h 71"/>
              <a:gd name="T2" fmla="*/ 35 w 1323"/>
              <a:gd name="T3" fmla="*/ 70 h 71"/>
              <a:gd name="T4" fmla="*/ 35 w 1323"/>
              <a:gd name="T5" fmla="*/ 70 h 71"/>
              <a:gd name="T6" fmla="*/ 0 w 1323"/>
              <a:gd name="T7" fmla="*/ 35 h 71"/>
              <a:gd name="T8" fmla="*/ 0 w 1323"/>
              <a:gd name="T9" fmla="*/ 35 h 71"/>
              <a:gd name="T10" fmla="*/ 35 w 1323"/>
              <a:gd name="T11" fmla="*/ 0 h 71"/>
              <a:gd name="T12" fmla="*/ 1287 w 1323"/>
              <a:gd name="T13" fmla="*/ 0 h 71"/>
              <a:gd name="T14" fmla="*/ 1287 w 1323"/>
              <a:gd name="T15" fmla="*/ 0 h 71"/>
              <a:gd name="T16" fmla="*/ 1322 w 1323"/>
              <a:gd name="T17" fmla="*/ 35 h 71"/>
              <a:gd name="T18" fmla="*/ 1322 w 1323"/>
              <a:gd name="T19" fmla="*/ 35 h 71"/>
              <a:gd name="T20" fmla="*/ 1287 w 1323"/>
              <a:gd name="T21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3" h="71">
                <a:moveTo>
                  <a:pt x="1287" y="70"/>
                </a:moveTo>
                <a:lnTo>
                  <a:pt x="35" y="70"/>
                </a:lnTo>
                <a:lnTo>
                  <a:pt x="35" y="70"/>
                </a:lnTo>
                <a:cubicBezTo>
                  <a:pt x="16" y="70"/>
                  <a:pt x="0" y="54"/>
                  <a:pt x="0" y="35"/>
                </a:cubicBezTo>
                <a:lnTo>
                  <a:pt x="0" y="35"/>
                </a:lnTo>
                <a:cubicBezTo>
                  <a:pt x="0" y="16"/>
                  <a:pt x="16" y="0"/>
                  <a:pt x="35" y="0"/>
                </a:cubicBezTo>
                <a:lnTo>
                  <a:pt x="1287" y="0"/>
                </a:lnTo>
                <a:lnTo>
                  <a:pt x="1287" y="0"/>
                </a:lnTo>
                <a:cubicBezTo>
                  <a:pt x="1306" y="0"/>
                  <a:pt x="1322" y="16"/>
                  <a:pt x="1322" y="35"/>
                </a:cubicBezTo>
                <a:lnTo>
                  <a:pt x="1322" y="35"/>
                </a:lnTo>
                <a:cubicBezTo>
                  <a:pt x="1322" y="54"/>
                  <a:pt x="1306" y="70"/>
                  <a:pt x="1287" y="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5"/>
          <p:cNvSpPr>
            <a:spLocks noChangeArrowheads="1"/>
          </p:cNvSpPr>
          <p:nvPr/>
        </p:nvSpPr>
        <p:spPr bwMode="auto">
          <a:xfrm>
            <a:off x="12398866" y="2396430"/>
            <a:ext cx="569768" cy="1129879"/>
          </a:xfrm>
          <a:custGeom>
            <a:avLst/>
            <a:gdLst>
              <a:gd name="T0" fmla="*/ 426 w 520"/>
              <a:gd name="T1" fmla="*/ 356 h 1030"/>
              <a:gd name="T2" fmla="*/ 357 w 520"/>
              <a:gd name="T3" fmla="*/ 425 h 1030"/>
              <a:gd name="T4" fmla="*/ 336 w 520"/>
              <a:gd name="T5" fmla="*/ 478 h 1030"/>
              <a:gd name="T6" fmla="*/ 323 w 520"/>
              <a:gd name="T7" fmla="*/ 491 h 1030"/>
              <a:gd name="T8" fmla="*/ 314 w 520"/>
              <a:gd name="T9" fmla="*/ 515 h 1030"/>
              <a:gd name="T10" fmla="*/ 259 w 520"/>
              <a:gd name="T11" fmla="*/ 949 h 1030"/>
              <a:gd name="T12" fmla="*/ 257 w 520"/>
              <a:gd name="T13" fmla="*/ 871 h 1030"/>
              <a:gd name="T14" fmla="*/ 267 w 520"/>
              <a:gd name="T15" fmla="*/ 846 h 1030"/>
              <a:gd name="T16" fmla="*/ 255 w 520"/>
              <a:gd name="T17" fmla="*/ 822 h 1030"/>
              <a:gd name="T18" fmla="*/ 263 w 520"/>
              <a:gd name="T19" fmla="*/ 752 h 1030"/>
              <a:gd name="T20" fmla="*/ 274 w 520"/>
              <a:gd name="T21" fmla="*/ 726 h 1030"/>
              <a:gd name="T22" fmla="*/ 262 w 520"/>
              <a:gd name="T23" fmla="*/ 701 h 1030"/>
              <a:gd name="T24" fmla="*/ 201 w 520"/>
              <a:gd name="T25" fmla="*/ 623 h 1030"/>
              <a:gd name="T26" fmla="*/ 245 w 520"/>
              <a:gd name="T27" fmla="*/ 573 h 1030"/>
              <a:gd name="T28" fmla="*/ 253 w 520"/>
              <a:gd name="T29" fmla="*/ 549 h 1030"/>
              <a:gd name="T30" fmla="*/ 178 w 520"/>
              <a:gd name="T31" fmla="*/ 471 h 1030"/>
              <a:gd name="T32" fmla="*/ 156 w 520"/>
              <a:gd name="T33" fmla="*/ 422 h 1030"/>
              <a:gd name="T34" fmla="*/ 67 w 520"/>
              <a:gd name="T35" fmla="*/ 260 h 1030"/>
              <a:gd name="T36" fmla="*/ 259 w 520"/>
              <a:gd name="T37" fmla="*/ 67 h 1030"/>
              <a:gd name="T38" fmla="*/ 260 w 520"/>
              <a:gd name="T39" fmla="*/ 67 h 1030"/>
              <a:gd name="T40" fmla="*/ 395 w 520"/>
              <a:gd name="T41" fmla="*/ 123 h 1030"/>
              <a:gd name="T42" fmla="*/ 452 w 520"/>
              <a:gd name="T43" fmla="*/ 260 h 1030"/>
              <a:gd name="T44" fmla="*/ 442 w 520"/>
              <a:gd name="T45" fmla="*/ 76 h 1030"/>
              <a:gd name="T46" fmla="*/ 260 w 520"/>
              <a:gd name="T47" fmla="*/ 0 h 1030"/>
              <a:gd name="T48" fmla="*/ 258 w 520"/>
              <a:gd name="T49" fmla="*/ 0 h 1030"/>
              <a:gd name="T50" fmla="*/ 75 w 520"/>
              <a:gd name="T51" fmla="*/ 76 h 1030"/>
              <a:gd name="T52" fmla="*/ 0 w 520"/>
              <a:gd name="T53" fmla="*/ 260 h 1030"/>
              <a:gd name="T54" fmla="*/ 100 w 520"/>
              <a:gd name="T55" fmla="*/ 464 h 1030"/>
              <a:gd name="T56" fmla="*/ 173 w 520"/>
              <a:gd name="T57" fmla="*/ 554 h 1030"/>
              <a:gd name="T58" fmla="*/ 143 w 520"/>
              <a:gd name="T59" fmla="*/ 588 h 1030"/>
              <a:gd name="T60" fmla="*/ 134 w 520"/>
              <a:gd name="T61" fmla="*/ 666 h 1030"/>
              <a:gd name="T62" fmla="*/ 147 w 520"/>
              <a:gd name="T63" fmla="*/ 692 h 1030"/>
              <a:gd name="T64" fmla="*/ 146 w 520"/>
              <a:gd name="T65" fmla="*/ 765 h 1030"/>
              <a:gd name="T66" fmla="*/ 134 w 520"/>
              <a:gd name="T67" fmla="*/ 790 h 1030"/>
              <a:gd name="T68" fmla="*/ 146 w 520"/>
              <a:gd name="T69" fmla="*/ 815 h 1030"/>
              <a:gd name="T70" fmla="*/ 145 w 520"/>
              <a:gd name="T71" fmla="*/ 882 h 1030"/>
              <a:gd name="T72" fmla="*/ 135 w 520"/>
              <a:gd name="T73" fmla="*/ 907 h 1030"/>
              <a:gd name="T74" fmla="*/ 145 w 520"/>
              <a:gd name="T75" fmla="*/ 931 h 1030"/>
              <a:gd name="T76" fmla="*/ 236 w 520"/>
              <a:gd name="T77" fmla="*/ 1020 h 1030"/>
              <a:gd name="T78" fmla="*/ 260 w 520"/>
              <a:gd name="T79" fmla="*/ 1029 h 1030"/>
              <a:gd name="T80" fmla="*/ 284 w 520"/>
              <a:gd name="T81" fmla="*/ 1020 h 1030"/>
              <a:gd name="T82" fmla="*/ 370 w 520"/>
              <a:gd name="T83" fmla="*/ 931 h 1030"/>
              <a:gd name="T84" fmla="*/ 380 w 520"/>
              <a:gd name="T85" fmla="*/ 530 h 1030"/>
              <a:gd name="T86" fmla="*/ 408 w 520"/>
              <a:gd name="T87" fmla="*/ 503 h 1030"/>
              <a:gd name="T88" fmla="*/ 416 w 520"/>
              <a:gd name="T89" fmla="*/ 467 h 1030"/>
              <a:gd name="T90" fmla="*/ 416 w 520"/>
              <a:gd name="T91" fmla="*/ 467 h 1030"/>
              <a:gd name="T92" fmla="*/ 483 w 520"/>
              <a:gd name="T93" fmla="*/ 390 h 1030"/>
              <a:gd name="T94" fmla="*/ 519 w 520"/>
              <a:gd name="T95" fmla="*/ 26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20" h="1030">
                <a:moveTo>
                  <a:pt x="426" y="356"/>
                </a:moveTo>
                <a:lnTo>
                  <a:pt x="426" y="356"/>
                </a:lnTo>
                <a:cubicBezTo>
                  <a:pt x="409" y="385"/>
                  <a:pt x="385" y="409"/>
                  <a:pt x="357" y="425"/>
                </a:cubicBezTo>
                <a:lnTo>
                  <a:pt x="357" y="425"/>
                </a:lnTo>
                <a:cubicBezTo>
                  <a:pt x="339" y="436"/>
                  <a:pt x="331" y="457"/>
                  <a:pt x="336" y="478"/>
                </a:cubicBezTo>
                <a:lnTo>
                  <a:pt x="336" y="478"/>
                </a:lnTo>
                <a:cubicBezTo>
                  <a:pt x="336" y="478"/>
                  <a:pt x="336" y="478"/>
                  <a:pt x="337" y="479"/>
                </a:cubicBezTo>
                <a:lnTo>
                  <a:pt x="323" y="491"/>
                </a:lnTo>
                <a:lnTo>
                  <a:pt x="323" y="491"/>
                </a:lnTo>
                <a:cubicBezTo>
                  <a:pt x="317" y="498"/>
                  <a:pt x="314" y="507"/>
                  <a:pt x="314" y="515"/>
                </a:cubicBezTo>
                <a:lnTo>
                  <a:pt x="314" y="893"/>
                </a:lnTo>
                <a:lnTo>
                  <a:pt x="259" y="949"/>
                </a:lnTo>
                <a:lnTo>
                  <a:pt x="216" y="908"/>
                </a:lnTo>
                <a:lnTo>
                  <a:pt x="257" y="871"/>
                </a:lnTo>
                <a:lnTo>
                  <a:pt x="257" y="871"/>
                </a:lnTo>
                <a:cubicBezTo>
                  <a:pt x="263" y="865"/>
                  <a:pt x="267" y="856"/>
                  <a:pt x="267" y="846"/>
                </a:cubicBezTo>
                <a:lnTo>
                  <a:pt x="267" y="846"/>
                </a:lnTo>
                <a:cubicBezTo>
                  <a:pt x="267" y="837"/>
                  <a:pt x="263" y="828"/>
                  <a:pt x="255" y="822"/>
                </a:cubicBezTo>
                <a:lnTo>
                  <a:pt x="219" y="790"/>
                </a:lnTo>
                <a:lnTo>
                  <a:pt x="263" y="752"/>
                </a:lnTo>
                <a:lnTo>
                  <a:pt x="263" y="752"/>
                </a:lnTo>
                <a:cubicBezTo>
                  <a:pt x="270" y="745"/>
                  <a:pt x="274" y="736"/>
                  <a:pt x="274" y="726"/>
                </a:cubicBezTo>
                <a:lnTo>
                  <a:pt x="274" y="726"/>
                </a:lnTo>
                <a:cubicBezTo>
                  <a:pt x="274" y="717"/>
                  <a:pt x="270" y="707"/>
                  <a:pt x="262" y="701"/>
                </a:cubicBezTo>
                <a:lnTo>
                  <a:pt x="201" y="650"/>
                </a:lnTo>
                <a:lnTo>
                  <a:pt x="201" y="623"/>
                </a:lnTo>
                <a:lnTo>
                  <a:pt x="245" y="573"/>
                </a:lnTo>
                <a:lnTo>
                  <a:pt x="245" y="573"/>
                </a:lnTo>
                <a:cubicBezTo>
                  <a:pt x="251" y="566"/>
                  <a:pt x="254" y="557"/>
                  <a:pt x="253" y="549"/>
                </a:cubicBezTo>
                <a:lnTo>
                  <a:pt x="253" y="549"/>
                </a:lnTo>
                <a:cubicBezTo>
                  <a:pt x="252" y="540"/>
                  <a:pt x="249" y="531"/>
                  <a:pt x="242" y="526"/>
                </a:cubicBezTo>
                <a:lnTo>
                  <a:pt x="178" y="471"/>
                </a:lnTo>
                <a:lnTo>
                  <a:pt x="178" y="471"/>
                </a:lnTo>
                <a:cubicBezTo>
                  <a:pt x="181" y="452"/>
                  <a:pt x="173" y="433"/>
                  <a:pt x="156" y="422"/>
                </a:cubicBezTo>
                <a:lnTo>
                  <a:pt x="156" y="422"/>
                </a:lnTo>
                <a:cubicBezTo>
                  <a:pt x="101" y="387"/>
                  <a:pt x="67" y="326"/>
                  <a:pt x="67" y="260"/>
                </a:cubicBezTo>
                <a:lnTo>
                  <a:pt x="67" y="260"/>
                </a:lnTo>
                <a:cubicBezTo>
                  <a:pt x="67" y="154"/>
                  <a:pt x="153" y="67"/>
                  <a:pt x="259" y="67"/>
                </a:cubicBezTo>
                <a:lnTo>
                  <a:pt x="260" y="67"/>
                </a:lnTo>
                <a:lnTo>
                  <a:pt x="260" y="67"/>
                </a:lnTo>
                <a:cubicBezTo>
                  <a:pt x="310" y="67"/>
                  <a:pt x="359" y="86"/>
                  <a:pt x="395" y="123"/>
                </a:cubicBezTo>
                <a:lnTo>
                  <a:pt x="395" y="123"/>
                </a:lnTo>
                <a:cubicBezTo>
                  <a:pt x="432" y="160"/>
                  <a:pt x="452" y="208"/>
                  <a:pt x="452" y="260"/>
                </a:cubicBezTo>
                <a:lnTo>
                  <a:pt x="452" y="260"/>
                </a:lnTo>
                <a:cubicBezTo>
                  <a:pt x="452" y="293"/>
                  <a:pt x="443" y="327"/>
                  <a:pt x="426" y="356"/>
                </a:cubicBezTo>
                <a:close/>
                <a:moveTo>
                  <a:pt x="442" y="76"/>
                </a:moveTo>
                <a:lnTo>
                  <a:pt x="442" y="76"/>
                </a:lnTo>
                <a:cubicBezTo>
                  <a:pt x="394" y="27"/>
                  <a:pt x="328" y="0"/>
                  <a:pt x="260" y="0"/>
                </a:cubicBezTo>
                <a:lnTo>
                  <a:pt x="258" y="0"/>
                </a:lnTo>
                <a:lnTo>
                  <a:pt x="258" y="0"/>
                </a:lnTo>
                <a:cubicBezTo>
                  <a:pt x="189" y="0"/>
                  <a:pt x="125" y="27"/>
                  <a:pt x="75" y="76"/>
                </a:cubicBezTo>
                <a:lnTo>
                  <a:pt x="75" y="76"/>
                </a:lnTo>
                <a:cubicBezTo>
                  <a:pt x="27" y="125"/>
                  <a:pt x="0" y="190"/>
                  <a:pt x="0" y="260"/>
                </a:cubicBezTo>
                <a:lnTo>
                  <a:pt x="0" y="260"/>
                </a:lnTo>
                <a:cubicBezTo>
                  <a:pt x="0" y="340"/>
                  <a:pt x="37" y="415"/>
                  <a:pt x="100" y="464"/>
                </a:cubicBezTo>
                <a:lnTo>
                  <a:pt x="100" y="464"/>
                </a:lnTo>
                <a:cubicBezTo>
                  <a:pt x="95" y="477"/>
                  <a:pt x="99" y="492"/>
                  <a:pt x="110" y="500"/>
                </a:cubicBezTo>
                <a:lnTo>
                  <a:pt x="173" y="554"/>
                </a:lnTo>
                <a:lnTo>
                  <a:pt x="143" y="588"/>
                </a:lnTo>
                <a:lnTo>
                  <a:pt x="143" y="588"/>
                </a:lnTo>
                <a:cubicBezTo>
                  <a:pt x="137" y="594"/>
                  <a:pt x="134" y="602"/>
                  <a:pt x="134" y="610"/>
                </a:cubicBezTo>
                <a:lnTo>
                  <a:pt x="134" y="666"/>
                </a:lnTo>
                <a:lnTo>
                  <a:pt x="134" y="666"/>
                </a:lnTo>
                <a:cubicBezTo>
                  <a:pt x="134" y="676"/>
                  <a:pt x="139" y="686"/>
                  <a:pt x="147" y="692"/>
                </a:cubicBezTo>
                <a:lnTo>
                  <a:pt x="189" y="727"/>
                </a:lnTo>
                <a:lnTo>
                  <a:pt x="146" y="765"/>
                </a:lnTo>
                <a:lnTo>
                  <a:pt x="146" y="765"/>
                </a:lnTo>
                <a:cubicBezTo>
                  <a:pt x="138" y="771"/>
                  <a:pt x="134" y="780"/>
                  <a:pt x="134" y="790"/>
                </a:cubicBezTo>
                <a:lnTo>
                  <a:pt x="134" y="790"/>
                </a:lnTo>
                <a:cubicBezTo>
                  <a:pt x="135" y="800"/>
                  <a:pt x="138" y="809"/>
                  <a:pt x="146" y="815"/>
                </a:cubicBezTo>
                <a:lnTo>
                  <a:pt x="184" y="847"/>
                </a:lnTo>
                <a:lnTo>
                  <a:pt x="145" y="882"/>
                </a:lnTo>
                <a:lnTo>
                  <a:pt x="145" y="882"/>
                </a:lnTo>
                <a:cubicBezTo>
                  <a:pt x="138" y="889"/>
                  <a:pt x="135" y="897"/>
                  <a:pt x="135" y="907"/>
                </a:cubicBezTo>
                <a:lnTo>
                  <a:pt x="135" y="907"/>
                </a:lnTo>
                <a:cubicBezTo>
                  <a:pt x="134" y="916"/>
                  <a:pt x="138" y="924"/>
                  <a:pt x="145" y="931"/>
                </a:cubicBezTo>
                <a:lnTo>
                  <a:pt x="236" y="1020"/>
                </a:lnTo>
                <a:lnTo>
                  <a:pt x="236" y="1020"/>
                </a:lnTo>
                <a:cubicBezTo>
                  <a:pt x="242" y="1027"/>
                  <a:pt x="251" y="1029"/>
                  <a:pt x="260" y="1029"/>
                </a:cubicBezTo>
                <a:lnTo>
                  <a:pt x="260" y="1029"/>
                </a:lnTo>
                <a:lnTo>
                  <a:pt x="260" y="1029"/>
                </a:lnTo>
                <a:cubicBezTo>
                  <a:pt x="269" y="1029"/>
                  <a:pt x="277" y="1026"/>
                  <a:pt x="284" y="1020"/>
                </a:cubicBezTo>
                <a:lnTo>
                  <a:pt x="370" y="931"/>
                </a:lnTo>
                <a:lnTo>
                  <a:pt x="370" y="931"/>
                </a:lnTo>
                <a:cubicBezTo>
                  <a:pt x="377" y="924"/>
                  <a:pt x="380" y="916"/>
                  <a:pt x="380" y="907"/>
                </a:cubicBezTo>
                <a:lnTo>
                  <a:pt x="380" y="530"/>
                </a:lnTo>
                <a:lnTo>
                  <a:pt x="408" y="503"/>
                </a:lnTo>
                <a:lnTo>
                  <a:pt x="408" y="503"/>
                </a:lnTo>
                <a:cubicBezTo>
                  <a:pt x="417" y="494"/>
                  <a:pt x="420" y="479"/>
                  <a:pt x="416" y="467"/>
                </a:cubicBezTo>
                <a:lnTo>
                  <a:pt x="416" y="467"/>
                </a:lnTo>
                <a:lnTo>
                  <a:pt x="416" y="467"/>
                </a:lnTo>
                <a:lnTo>
                  <a:pt x="416" y="467"/>
                </a:lnTo>
                <a:cubicBezTo>
                  <a:pt x="443" y="446"/>
                  <a:pt x="466" y="420"/>
                  <a:pt x="483" y="390"/>
                </a:cubicBezTo>
                <a:lnTo>
                  <a:pt x="483" y="390"/>
                </a:lnTo>
                <a:cubicBezTo>
                  <a:pt x="507" y="350"/>
                  <a:pt x="519" y="305"/>
                  <a:pt x="519" y="260"/>
                </a:cubicBezTo>
                <a:lnTo>
                  <a:pt x="519" y="260"/>
                </a:lnTo>
                <a:cubicBezTo>
                  <a:pt x="519" y="190"/>
                  <a:pt x="492" y="125"/>
                  <a:pt x="442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6"/>
          <p:cNvSpPr>
            <a:spLocks noChangeArrowheads="1"/>
          </p:cNvSpPr>
          <p:nvPr/>
        </p:nvSpPr>
        <p:spPr bwMode="auto">
          <a:xfrm>
            <a:off x="12601665" y="2536456"/>
            <a:ext cx="164170" cy="164170"/>
          </a:xfrm>
          <a:custGeom>
            <a:avLst/>
            <a:gdLst>
              <a:gd name="T0" fmla="*/ 75 w 150"/>
              <a:gd name="T1" fmla="*/ 115 h 149"/>
              <a:gd name="T2" fmla="*/ 75 w 150"/>
              <a:gd name="T3" fmla="*/ 115 h 149"/>
              <a:gd name="T4" fmla="*/ 34 w 150"/>
              <a:gd name="T5" fmla="*/ 74 h 149"/>
              <a:gd name="T6" fmla="*/ 34 w 150"/>
              <a:gd name="T7" fmla="*/ 74 h 149"/>
              <a:gd name="T8" fmla="*/ 75 w 150"/>
              <a:gd name="T9" fmla="*/ 33 h 149"/>
              <a:gd name="T10" fmla="*/ 75 w 150"/>
              <a:gd name="T11" fmla="*/ 33 h 149"/>
              <a:gd name="T12" fmla="*/ 116 w 150"/>
              <a:gd name="T13" fmla="*/ 74 h 149"/>
              <a:gd name="T14" fmla="*/ 116 w 150"/>
              <a:gd name="T15" fmla="*/ 74 h 149"/>
              <a:gd name="T16" fmla="*/ 75 w 150"/>
              <a:gd name="T17" fmla="*/ 115 h 149"/>
              <a:gd name="T18" fmla="*/ 75 w 150"/>
              <a:gd name="T19" fmla="*/ 0 h 149"/>
              <a:gd name="T20" fmla="*/ 75 w 150"/>
              <a:gd name="T21" fmla="*/ 0 h 149"/>
              <a:gd name="T22" fmla="*/ 0 w 150"/>
              <a:gd name="T23" fmla="*/ 74 h 149"/>
              <a:gd name="T24" fmla="*/ 0 w 150"/>
              <a:gd name="T25" fmla="*/ 74 h 149"/>
              <a:gd name="T26" fmla="*/ 75 w 150"/>
              <a:gd name="T27" fmla="*/ 148 h 149"/>
              <a:gd name="T28" fmla="*/ 75 w 150"/>
              <a:gd name="T29" fmla="*/ 148 h 149"/>
              <a:gd name="T30" fmla="*/ 149 w 150"/>
              <a:gd name="T31" fmla="*/ 74 h 149"/>
              <a:gd name="T32" fmla="*/ 149 w 150"/>
              <a:gd name="T33" fmla="*/ 74 h 149"/>
              <a:gd name="T34" fmla="*/ 75 w 150"/>
              <a:gd name="T3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0" h="149">
                <a:moveTo>
                  <a:pt x="75" y="115"/>
                </a:moveTo>
                <a:lnTo>
                  <a:pt x="75" y="115"/>
                </a:lnTo>
                <a:cubicBezTo>
                  <a:pt x="52" y="115"/>
                  <a:pt x="34" y="96"/>
                  <a:pt x="34" y="74"/>
                </a:cubicBezTo>
                <a:lnTo>
                  <a:pt x="34" y="74"/>
                </a:lnTo>
                <a:cubicBezTo>
                  <a:pt x="34" y="51"/>
                  <a:pt x="52" y="33"/>
                  <a:pt x="75" y="33"/>
                </a:cubicBezTo>
                <a:lnTo>
                  <a:pt x="75" y="33"/>
                </a:lnTo>
                <a:cubicBezTo>
                  <a:pt x="97" y="33"/>
                  <a:pt x="116" y="51"/>
                  <a:pt x="116" y="74"/>
                </a:cubicBezTo>
                <a:lnTo>
                  <a:pt x="116" y="74"/>
                </a:lnTo>
                <a:cubicBezTo>
                  <a:pt x="116" y="96"/>
                  <a:pt x="97" y="115"/>
                  <a:pt x="75" y="115"/>
                </a:cubicBezTo>
                <a:close/>
                <a:moveTo>
                  <a:pt x="75" y="0"/>
                </a:moveTo>
                <a:lnTo>
                  <a:pt x="75" y="0"/>
                </a:lnTo>
                <a:cubicBezTo>
                  <a:pt x="34" y="0"/>
                  <a:pt x="0" y="33"/>
                  <a:pt x="0" y="74"/>
                </a:cubicBezTo>
                <a:lnTo>
                  <a:pt x="0" y="74"/>
                </a:lnTo>
                <a:cubicBezTo>
                  <a:pt x="0" y="115"/>
                  <a:pt x="34" y="148"/>
                  <a:pt x="75" y="148"/>
                </a:cubicBezTo>
                <a:lnTo>
                  <a:pt x="75" y="148"/>
                </a:lnTo>
                <a:cubicBezTo>
                  <a:pt x="116" y="148"/>
                  <a:pt x="149" y="115"/>
                  <a:pt x="149" y="74"/>
                </a:cubicBezTo>
                <a:lnTo>
                  <a:pt x="149" y="74"/>
                </a:lnTo>
                <a:cubicBezTo>
                  <a:pt x="149" y="33"/>
                  <a:pt x="116" y="0"/>
                  <a:pt x="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87"/>
          <p:cNvSpPr>
            <a:spLocks noChangeArrowheads="1"/>
          </p:cNvSpPr>
          <p:nvPr/>
        </p:nvSpPr>
        <p:spPr bwMode="auto">
          <a:xfrm>
            <a:off x="13939173" y="7794739"/>
            <a:ext cx="1120222" cy="1110565"/>
          </a:xfrm>
          <a:custGeom>
            <a:avLst/>
            <a:gdLst>
              <a:gd name="T0" fmla="*/ 354 w 1024"/>
              <a:gd name="T1" fmla="*/ 393 h 1015"/>
              <a:gd name="T2" fmla="*/ 776 w 1024"/>
              <a:gd name="T3" fmla="*/ 675 h 1015"/>
              <a:gd name="T4" fmla="*/ 222 w 1024"/>
              <a:gd name="T5" fmla="*/ 69 h 1015"/>
              <a:gd name="T6" fmla="*/ 178 w 1024"/>
              <a:gd name="T7" fmla="*/ 75 h 1015"/>
              <a:gd name="T8" fmla="*/ 86 w 1024"/>
              <a:gd name="T9" fmla="*/ 153 h 1015"/>
              <a:gd name="T10" fmla="*/ 135 w 1024"/>
              <a:gd name="T11" fmla="*/ 381 h 1015"/>
              <a:gd name="T12" fmla="*/ 187 w 1024"/>
              <a:gd name="T13" fmla="*/ 451 h 1015"/>
              <a:gd name="T14" fmla="*/ 314 w 1024"/>
              <a:gd name="T15" fmla="*/ 610 h 1015"/>
              <a:gd name="T16" fmla="*/ 507 w 1024"/>
              <a:gd name="T17" fmla="*/ 791 h 1015"/>
              <a:gd name="T18" fmla="*/ 574 w 1024"/>
              <a:gd name="T19" fmla="*/ 845 h 1015"/>
              <a:gd name="T20" fmla="*/ 815 w 1024"/>
              <a:gd name="T21" fmla="*/ 949 h 1015"/>
              <a:gd name="T22" fmla="*/ 924 w 1024"/>
              <a:gd name="T23" fmla="*/ 894 h 1015"/>
              <a:gd name="T24" fmla="*/ 950 w 1024"/>
              <a:gd name="T25" fmla="*/ 790 h 1015"/>
              <a:gd name="T26" fmla="*/ 870 w 1024"/>
              <a:gd name="T27" fmla="*/ 727 h 1015"/>
              <a:gd name="T28" fmla="*/ 776 w 1024"/>
              <a:gd name="T29" fmla="*/ 675 h 1015"/>
              <a:gd name="T30" fmla="*/ 725 w 1024"/>
              <a:gd name="T31" fmla="*/ 699 h 1015"/>
              <a:gd name="T32" fmla="*/ 620 w 1024"/>
              <a:gd name="T33" fmla="*/ 734 h 1015"/>
              <a:gd name="T34" fmla="*/ 490 w 1024"/>
              <a:gd name="T35" fmla="*/ 651 h 1015"/>
              <a:gd name="T36" fmla="*/ 347 w 1024"/>
              <a:gd name="T37" fmla="*/ 502 h 1015"/>
              <a:gd name="T38" fmla="*/ 290 w 1024"/>
              <a:gd name="T39" fmla="*/ 384 h 1015"/>
              <a:gd name="T40" fmla="*/ 323 w 1024"/>
              <a:gd name="T41" fmla="*/ 308 h 1015"/>
              <a:gd name="T42" fmla="*/ 347 w 1024"/>
              <a:gd name="T43" fmla="*/ 256 h 1015"/>
              <a:gd name="T44" fmla="*/ 237 w 1024"/>
              <a:gd name="T45" fmla="*/ 69 h 1015"/>
              <a:gd name="T46" fmla="*/ 222 w 1024"/>
              <a:gd name="T47" fmla="*/ 69 h 1015"/>
              <a:gd name="T48" fmla="*/ 801 w 1024"/>
              <a:gd name="T49" fmla="*/ 1014 h 1015"/>
              <a:gd name="T50" fmla="*/ 650 w 1024"/>
              <a:gd name="T51" fmla="*/ 972 h 1015"/>
              <a:gd name="T52" fmla="*/ 533 w 1024"/>
              <a:gd name="T53" fmla="*/ 895 h 1015"/>
              <a:gd name="T54" fmla="*/ 467 w 1024"/>
              <a:gd name="T55" fmla="*/ 842 h 1015"/>
              <a:gd name="T56" fmla="*/ 265 w 1024"/>
              <a:gd name="T57" fmla="*/ 653 h 1015"/>
              <a:gd name="T58" fmla="*/ 133 w 1024"/>
              <a:gd name="T59" fmla="*/ 489 h 1015"/>
              <a:gd name="T60" fmla="*/ 75 w 1024"/>
              <a:gd name="T61" fmla="*/ 409 h 1015"/>
              <a:gd name="T62" fmla="*/ 9 w 1024"/>
              <a:gd name="T63" fmla="*/ 263 h 1015"/>
              <a:gd name="T64" fmla="*/ 29 w 1024"/>
              <a:gd name="T65" fmla="*/ 121 h 1015"/>
              <a:gd name="T66" fmla="*/ 159 w 1024"/>
              <a:gd name="T67" fmla="*/ 13 h 1015"/>
              <a:gd name="T68" fmla="*/ 254 w 1024"/>
              <a:gd name="T69" fmla="*/ 6 h 1015"/>
              <a:gd name="T70" fmla="*/ 283 w 1024"/>
              <a:gd name="T71" fmla="*/ 23 h 1015"/>
              <a:gd name="T72" fmla="*/ 352 w 1024"/>
              <a:gd name="T73" fmla="*/ 119 h 1015"/>
              <a:gd name="T74" fmla="*/ 412 w 1024"/>
              <a:gd name="T75" fmla="*/ 252 h 1015"/>
              <a:gd name="T76" fmla="*/ 379 w 1024"/>
              <a:gd name="T77" fmla="*/ 341 h 1015"/>
              <a:gd name="T78" fmla="*/ 355 w 1024"/>
              <a:gd name="T79" fmla="*/ 392 h 1015"/>
              <a:gd name="T80" fmla="*/ 387 w 1024"/>
              <a:gd name="T81" fmla="*/ 449 h 1015"/>
              <a:gd name="T82" fmla="*/ 473 w 1024"/>
              <a:gd name="T83" fmla="*/ 545 h 1015"/>
              <a:gd name="T84" fmla="*/ 626 w 1024"/>
              <a:gd name="T85" fmla="*/ 669 h 1015"/>
              <a:gd name="T86" fmla="*/ 694 w 1024"/>
              <a:gd name="T87" fmla="*/ 641 h 1015"/>
              <a:gd name="T88" fmla="*/ 780 w 1024"/>
              <a:gd name="T89" fmla="*/ 610 h 1015"/>
              <a:gd name="T90" fmla="*/ 908 w 1024"/>
              <a:gd name="T91" fmla="*/ 674 h 1015"/>
              <a:gd name="T92" fmla="*/ 998 w 1024"/>
              <a:gd name="T93" fmla="*/ 745 h 1015"/>
              <a:gd name="T94" fmla="*/ 1013 w 1024"/>
              <a:gd name="T95" fmla="*/ 773 h 1015"/>
              <a:gd name="T96" fmla="*/ 974 w 1024"/>
              <a:gd name="T97" fmla="*/ 935 h 1015"/>
              <a:gd name="T98" fmla="*/ 820 w 1024"/>
              <a:gd name="T99" fmla="*/ 1013 h 1015"/>
              <a:gd name="T100" fmla="*/ 801 w 1024"/>
              <a:gd name="T101" fmla="*/ 1014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24" h="1015">
                <a:moveTo>
                  <a:pt x="354" y="393"/>
                </a:moveTo>
                <a:lnTo>
                  <a:pt x="354" y="393"/>
                </a:lnTo>
                <a:close/>
                <a:moveTo>
                  <a:pt x="776" y="675"/>
                </a:moveTo>
                <a:lnTo>
                  <a:pt x="776" y="675"/>
                </a:lnTo>
                <a:close/>
                <a:moveTo>
                  <a:pt x="222" y="69"/>
                </a:moveTo>
                <a:lnTo>
                  <a:pt x="222" y="69"/>
                </a:lnTo>
                <a:cubicBezTo>
                  <a:pt x="210" y="69"/>
                  <a:pt x="195" y="70"/>
                  <a:pt x="178" y="75"/>
                </a:cubicBezTo>
                <a:lnTo>
                  <a:pt x="178" y="75"/>
                </a:lnTo>
                <a:cubicBezTo>
                  <a:pt x="140" y="86"/>
                  <a:pt x="109" y="113"/>
                  <a:pt x="86" y="153"/>
                </a:cubicBezTo>
                <a:lnTo>
                  <a:pt x="86" y="153"/>
                </a:lnTo>
                <a:cubicBezTo>
                  <a:pt x="54" y="208"/>
                  <a:pt x="71" y="294"/>
                  <a:pt x="128" y="370"/>
                </a:cubicBezTo>
                <a:lnTo>
                  <a:pt x="135" y="381"/>
                </a:lnTo>
                <a:lnTo>
                  <a:pt x="135" y="381"/>
                </a:lnTo>
                <a:cubicBezTo>
                  <a:pt x="152" y="404"/>
                  <a:pt x="170" y="427"/>
                  <a:pt x="187" y="451"/>
                </a:cubicBezTo>
                <a:lnTo>
                  <a:pt x="187" y="451"/>
                </a:lnTo>
                <a:cubicBezTo>
                  <a:pt x="226" y="506"/>
                  <a:pt x="268" y="560"/>
                  <a:pt x="314" y="610"/>
                </a:cubicBezTo>
                <a:lnTo>
                  <a:pt x="314" y="610"/>
                </a:lnTo>
                <a:cubicBezTo>
                  <a:pt x="373" y="675"/>
                  <a:pt x="438" y="736"/>
                  <a:pt x="507" y="791"/>
                </a:cubicBezTo>
                <a:lnTo>
                  <a:pt x="507" y="791"/>
                </a:lnTo>
                <a:cubicBezTo>
                  <a:pt x="533" y="811"/>
                  <a:pt x="555" y="828"/>
                  <a:pt x="574" y="845"/>
                </a:cubicBezTo>
                <a:lnTo>
                  <a:pt x="574" y="845"/>
                </a:lnTo>
                <a:cubicBezTo>
                  <a:pt x="615" y="878"/>
                  <a:pt x="720" y="957"/>
                  <a:pt x="815" y="949"/>
                </a:cubicBezTo>
                <a:lnTo>
                  <a:pt x="815" y="949"/>
                </a:lnTo>
                <a:cubicBezTo>
                  <a:pt x="859" y="945"/>
                  <a:pt x="900" y="924"/>
                  <a:pt x="924" y="894"/>
                </a:cubicBezTo>
                <a:lnTo>
                  <a:pt x="924" y="894"/>
                </a:lnTo>
                <a:cubicBezTo>
                  <a:pt x="946" y="866"/>
                  <a:pt x="955" y="831"/>
                  <a:pt x="950" y="790"/>
                </a:cubicBezTo>
                <a:lnTo>
                  <a:pt x="950" y="790"/>
                </a:lnTo>
                <a:cubicBezTo>
                  <a:pt x="936" y="777"/>
                  <a:pt x="905" y="751"/>
                  <a:pt x="870" y="727"/>
                </a:cubicBezTo>
                <a:lnTo>
                  <a:pt x="870" y="727"/>
                </a:lnTo>
                <a:cubicBezTo>
                  <a:pt x="807" y="681"/>
                  <a:pt x="782" y="676"/>
                  <a:pt x="776" y="675"/>
                </a:cubicBezTo>
                <a:lnTo>
                  <a:pt x="776" y="675"/>
                </a:lnTo>
                <a:cubicBezTo>
                  <a:pt x="767" y="675"/>
                  <a:pt x="741" y="690"/>
                  <a:pt x="725" y="699"/>
                </a:cubicBezTo>
                <a:lnTo>
                  <a:pt x="725" y="699"/>
                </a:lnTo>
                <a:cubicBezTo>
                  <a:pt x="689" y="717"/>
                  <a:pt x="653" y="737"/>
                  <a:pt x="620" y="734"/>
                </a:cubicBezTo>
                <a:lnTo>
                  <a:pt x="620" y="734"/>
                </a:lnTo>
                <a:cubicBezTo>
                  <a:pt x="610" y="733"/>
                  <a:pt x="582" y="731"/>
                  <a:pt x="490" y="651"/>
                </a:cubicBezTo>
                <a:lnTo>
                  <a:pt x="490" y="651"/>
                </a:lnTo>
                <a:cubicBezTo>
                  <a:pt x="437" y="604"/>
                  <a:pt x="384" y="548"/>
                  <a:pt x="347" y="502"/>
                </a:cubicBezTo>
                <a:lnTo>
                  <a:pt x="347" y="502"/>
                </a:lnTo>
                <a:cubicBezTo>
                  <a:pt x="317" y="466"/>
                  <a:pt x="285" y="420"/>
                  <a:pt x="290" y="384"/>
                </a:cubicBezTo>
                <a:lnTo>
                  <a:pt x="290" y="384"/>
                </a:lnTo>
                <a:cubicBezTo>
                  <a:pt x="294" y="358"/>
                  <a:pt x="309" y="332"/>
                  <a:pt x="323" y="308"/>
                </a:cubicBezTo>
                <a:lnTo>
                  <a:pt x="323" y="308"/>
                </a:lnTo>
                <a:cubicBezTo>
                  <a:pt x="333" y="291"/>
                  <a:pt x="348" y="266"/>
                  <a:pt x="347" y="256"/>
                </a:cubicBezTo>
                <a:lnTo>
                  <a:pt x="347" y="256"/>
                </a:lnTo>
                <a:cubicBezTo>
                  <a:pt x="346" y="228"/>
                  <a:pt x="300" y="150"/>
                  <a:pt x="237" y="69"/>
                </a:cubicBezTo>
                <a:lnTo>
                  <a:pt x="237" y="69"/>
                </a:lnTo>
                <a:cubicBezTo>
                  <a:pt x="233" y="69"/>
                  <a:pt x="228" y="69"/>
                  <a:pt x="222" y="69"/>
                </a:cubicBezTo>
                <a:close/>
                <a:moveTo>
                  <a:pt x="801" y="1014"/>
                </a:moveTo>
                <a:lnTo>
                  <a:pt x="801" y="1014"/>
                </a:lnTo>
                <a:cubicBezTo>
                  <a:pt x="754" y="1014"/>
                  <a:pt x="703" y="1001"/>
                  <a:pt x="650" y="972"/>
                </a:cubicBezTo>
                <a:lnTo>
                  <a:pt x="650" y="972"/>
                </a:lnTo>
                <a:cubicBezTo>
                  <a:pt x="601" y="947"/>
                  <a:pt x="559" y="916"/>
                  <a:pt x="533" y="895"/>
                </a:cubicBezTo>
                <a:lnTo>
                  <a:pt x="533" y="895"/>
                </a:lnTo>
                <a:cubicBezTo>
                  <a:pt x="514" y="879"/>
                  <a:pt x="493" y="862"/>
                  <a:pt x="467" y="842"/>
                </a:cubicBezTo>
                <a:lnTo>
                  <a:pt x="467" y="842"/>
                </a:lnTo>
                <a:cubicBezTo>
                  <a:pt x="395" y="785"/>
                  <a:pt x="327" y="721"/>
                  <a:pt x="265" y="653"/>
                </a:cubicBezTo>
                <a:lnTo>
                  <a:pt x="265" y="653"/>
                </a:lnTo>
                <a:cubicBezTo>
                  <a:pt x="218" y="602"/>
                  <a:pt x="174" y="546"/>
                  <a:pt x="133" y="489"/>
                </a:cubicBezTo>
                <a:lnTo>
                  <a:pt x="133" y="489"/>
                </a:lnTo>
                <a:cubicBezTo>
                  <a:pt x="117" y="465"/>
                  <a:pt x="100" y="442"/>
                  <a:pt x="83" y="420"/>
                </a:cubicBezTo>
                <a:lnTo>
                  <a:pt x="75" y="409"/>
                </a:lnTo>
                <a:lnTo>
                  <a:pt x="75" y="409"/>
                </a:lnTo>
                <a:cubicBezTo>
                  <a:pt x="41" y="362"/>
                  <a:pt x="18" y="312"/>
                  <a:pt x="9" y="263"/>
                </a:cubicBezTo>
                <a:lnTo>
                  <a:pt x="9" y="263"/>
                </a:lnTo>
                <a:cubicBezTo>
                  <a:pt x="0" y="209"/>
                  <a:pt x="7" y="160"/>
                  <a:pt x="29" y="121"/>
                </a:cubicBezTo>
                <a:lnTo>
                  <a:pt x="29" y="121"/>
                </a:lnTo>
                <a:cubicBezTo>
                  <a:pt x="61" y="66"/>
                  <a:pt x="105" y="29"/>
                  <a:pt x="159" y="13"/>
                </a:cubicBezTo>
                <a:lnTo>
                  <a:pt x="159" y="13"/>
                </a:lnTo>
                <a:cubicBezTo>
                  <a:pt x="202" y="0"/>
                  <a:pt x="241" y="4"/>
                  <a:pt x="254" y="6"/>
                </a:cubicBezTo>
                <a:lnTo>
                  <a:pt x="254" y="6"/>
                </a:lnTo>
                <a:cubicBezTo>
                  <a:pt x="266" y="8"/>
                  <a:pt x="276" y="14"/>
                  <a:pt x="283" y="23"/>
                </a:cubicBezTo>
                <a:lnTo>
                  <a:pt x="283" y="23"/>
                </a:lnTo>
                <a:cubicBezTo>
                  <a:pt x="292" y="34"/>
                  <a:pt x="323" y="75"/>
                  <a:pt x="352" y="119"/>
                </a:cubicBezTo>
                <a:lnTo>
                  <a:pt x="352" y="119"/>
                </a:lnTo>
                <a:cubicBezTo>
                  <a:pt x="404" y="198"/>
                  <a:pt x="411" y="232"/>
                  <a:pt x="412" y="252"/>
                </a:cubicBezTo>
                <a:lnTo>
                  <a:pt x="412" y="252"/>
                </a:lnTo>
                <a:cubicBezTo>
                  <a:pt x="414" y="282"/>
                  <a:pt x="396" y="312"/>
                  <a:pt x="379" y="341"/>
                </a:cubicBezTo>
                <a:lnTo>
                  <a:pt x="379" y="341"/>
                </a:lnTo>
                <a:cubicBezTo>
                  <a:pt x="369" y="359"/>
                  <a:pt x="357" y="379"/>
                  <a:pt x="355" y="392"/>
                </a:cubicBezTo>
                <a:lnTo>
                  <a:pt x="355" y="392"/>
                </a:lnTo>
                <a:cubicBezTo>
                  <a:pt x="355" y="394"/>
                  <a:pt x="358" y="410"/>
                  <a:pt x="387" y="449"/>
                </a:cubicBezTo>
                <a:lnTo>
                  <a:pt x="387" y="449"/>
                </a:lnTo>
                <a:cubicBezTo>
                  <a:pt x="409" y="477"/>
                  <a:pt x="438" y="511"/>
                  <a:pt x="473" y="545"/>
                </a:cubicBezTo>
                <a:lnTo>
                  <a:pt x="473" y="545"/>
                </a:lnTo>
                <a:cubicBezTo>
                  <a:pt x="546" y="618"/>
                  <a:pt x="609" y="664"/>
                  <a:pt x="626" y="669"/>
                </a:cubicBezTo>
                <a:lnTo>
                  <a:pt x="626" y="669"/>
                </a:lnTo>
                <a:cubicBezTo>
                  <a:pt x="640" y="670"/>
                  <a:pt x="673" y="653"/>
                  <a:pt x="694" y="641"/>
                </a:cubicBezTo>
                <a:lnTo>
                  <a:pt x="694" y="641"/>
                </a:lnTo>
                <a:cubicBezTo>
                  <a:pt x="727" y="623"/>
                  <a:pt x="755" y="609"/>
                  <a:pt x="780" y="610"/>
                </a:cubicBezTo>
                <a:lnTo>
                  <a:pt x="780" y="610"/>
                </a:lnTo>
                <a:cubicBezTo>
                  <a:pt x="820" y="613"/>
                  <a:pt x="872" y="648"/>
                  <a:pt x="908" y="674"/>
                </a:cubicBezTo>
                <a:lnTo>
                  <a:pt x="908" y="674"/>
                </a:lnTo>
                <a:cubicBezTo>
                  <a:pt x="949" y="703"/>
                  <a:pt x="985" y="733"/>
                  <a:pt x="998" y="745"/>
                </a:cubicBezTo>
                <a:lnTo>
                  <a:pt x="998" y="745"/>
                </a:lnTo>
                <a:cubicBezTo>
                  <a:pt x="1007" y="752"/>
                  <a:pt x="1012" y="762"/>
                  <a:pt x="1013" y="773"/>
                </a:cubicBezTo>
                <a:lnTo>
                  <a:pt x="1013" y="773"/>
                </a:lnTo>
                <a:cubicBezTo>
                  <a:pt x="1023" y="835"/>
                  <a:pt x="1009" y="891"/>
                  <a:pt x="974" y="935"/>
                </a:cubicBezTo>
                <a:lnTo>
                  <a:pt x="974" y="935"/>
                </a:lnTo>
                <a:cubicBezTo>
                  <a:pt x="939" y="979"/>
                  <a:pt x="883" y="1008"/>
                  <a:pt x="820" y="1013"/>
                </a:cubicBezTo>
                <a:lnTo>
                  <a:pt x="820" y="1013"/>
                </a:lnTo>
                <a:cubicBezTo>
                  <a:pt x="814" y="1014"/>
                  <a:pt x="807" y="1014"/>
                  <a:pt x="801" y="10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CuadroTexto 514"/>
          <p:cNvSpPr txBox="1"/>
          <p:nvPr/>
        </p:nvSpPr>
        <p:spPr>
          <a:xfrm>
            <a:off x="12693085" y="4302250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16" name="Rectángulo 515"/>
          <p:cNvSpPr/>
          <p:nvPr/>
        </p:nvSpPr>
        <p:spPr>
          <a:xfrm>
            <a:off x="12270911" y="4957169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17787519" y="3780286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18" name="Rectángulo 517"/>
          <p:cNvSpPr/>
          <p:nvPr/>
        </p:nvSpPr>
        <p:spPr>
          <a:xfrm>
            <a:off x="17365345" y="4435205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19" name="CuadroTexto 518"/>
          <p:cNvSpPr txBox="1"/>
          <p:nvPr/>
        </p:nvSpPr>
        <p:spPr>
          <a:xfrm>
            <a:off x="18115171" y="9286707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20" name="Rectángulo 519"/>
          <p:cNvSpPr/>
          <p:nvPr/>
        </p:nvSpPr>
        <p:spPr>
          <a:xfrm>
            <a:off x="17692997" y="9941626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21" name="CuadroTexto 520"/>
          <p:cNvSpPr txBox="1"/>
          <p:nvPr/>
        </p:nvSpPr>
        <p:spPr>
          <a:xfrm>
            <a:off x="12259884" y="9893008"/>
            <a:ext cx="2586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2" name="Rectángulo 521"/>
          <p:cNvSpPr/>
          <p:nvPr/>
        </p:nvSpPr>
        <p:spPr>
          <a:xfrm>
            <a:off x="12051216" y="10559892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23" name="CuadroTexto 522"/>
          <p:cNvSpPr txBox="1"/>
          <p:nvPr/>
        </p:nvSpPr>
        <p:spPr>
          <a:xfrm>
            <a:off x="2189827" y="4128831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24" name="CuadroTexto 523"/>
          <p:cNvSpPr txBox="1"/>
          <p:nvPr/>
        </p:nvSpPr>
        <p:spPr>
          <a:xfrm>
            <a:off x="2189827" y="6601221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617518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Freeform 170"/>
          <p:cNvSpPr>
            <a:spLocks noChangeArrowheads="1"/>
          </p:cNvSpPr>
          <p:nvPr/>
        </p:nvSpPr>
        <p:spPr bwMode="auto">
          <a:xfrm>
            <a:off x="2651621" y="4732877"/>
            <a:ext cx="4231444" cy="7245170"/>
          </a:xfrm>
          <a:custGeom>
            <a:avLst/>
            <a:gdLst>
              <a:gd name="T0" fmla="*/ 3758 w 3967"/>
              <a:gd name="T1" fmla="*/ 6794 h 6795"/>
              <a:gd name="T2" fmla="*/ 207 w 3967"/>
              <a:gd name="T3" fmla="*/ 6794 h 6795"/>
              <a:gd name="T4" fmla="*/ 207 w 3967"/>
              <a:gd name="T5" fmla="*/ 6794 h 6795"/>
              <a:gd name="T6" fmla="*/ 0 w 3967"/>
              <a:gd name="T7" fmla="*/ 6586 h 6795"/>
              <a:gd name="T8" fmla="*/ 0 w 3967"/>
              <a:gd name="T9" fmla="*/ 208 h 6795"/>
              <a:gd name="T10" fmla="*/ 0 w 3967"/>
              <a:gd name="T11" fmla="*/ 208 h 6795"/>
              <a:gd name="T12" fmla="*/ 207 w 3967"/>
              <a:gd name="T13" fmla="*/ 0 h 6795"/>
              <a:gd name="T14" fmla="*/ 3758 w 3967"/>
              <a:gd name="T15" fmla="*/ 0 h 6795"/>
              <a:gd name="T16" fmla="*/ 3758 w 3967"/>
              <a:gd name="T17" fmla="*/ 0 h 6795"/>
              <a:gd name="T18" fmla="*/ 3966 w 3967"/>
              <a:gd name="T19" fmla="*/ 208 h 6795"/>
              <a:gd name="T20" fmla="*/ 3966 w 3967"/>
              <a:gd name="T21" fmla="*/ 6586 h 6795"/>
              <a:gd name="T22" fmla="*/ 3966 w 3967"/>
              <a:gd name="T23" fmla="*/ 6586 h 6795"/>
              <a:gd name="T24" fmla="*/ 3758 w 3967"/>
              <a:gd name="T25" fmla="*/ 6794 h 6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7" h="6795">
                <a:moveTo>
                  <a:pt x="3758" y="6794"/>
                </a:moveTo>
                <a:lnTo>
                  <a:pt x="207" y="6794"/>
                </a:lnTo>
                <a:lnTo>
                  <a:pt x="207" y="6794"/>
                </a:lnTo>
                <a:cubicBezTo>
                  <a:pt x="93" y="6794"/>
                  <a:pt x="0" y="6701"/>
                  <a:pt x="0" y="6586"/>
                </a:cubicBezTo>
                <a:lnTo>
                  <a:pt x="0" y="208"/>
                </a:lnTo>
                <a:lnTo>
                  <a:pt x="0" y="208"/>
                </a:lnTo>
                <a:cubicBezTo>
                  <a:pt x="0" y="93"/>
                  <a:pt x="93" y="0"/>
                  <a:pt x="207" y="0"/>
                </a:cubicBezTo>
                <a:lnTo>
                  <a:pt x="3758" y="0"/>
                </a:lnTo>
                <a:lnTo>
                  <a:pt x="3758" y="0"/>
                </a:lnTo>
                <a:cubicBezTo>
                  <a:pt x="3873" y="0"/>
                  <a:pt x="3966" y="93"/>
                  <a:pt x="3966" y="208"/>
                </a:cubicBezTo>
                <a:lnTo>
                  <a:pt x="3966" y="6586"/>
                </a:lnTo>
                <a:lnTo>
                  <a:pt x="3966" y="6586"/>
                </a:lnTo>
                <a:cubicBezTo>
                  <a:pt x="3966" y="6701"/>
                  <a:pt x="3873" y="6794"/>
                  <a:pt x="3758" y="679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171"/>
          <p:cNvSpPr>
            <a:spLocks noChangeArrowheads="1"/>
          </p:cNvSpPr>
          <p:nvPr/>
        </p:nvSpPr>
        <p:spPr bwMode="auto">
          <a:xfrm>
            <a:off x="2444750" y="5156021"/>
            <a:ext cx="4640485" cy="3742477"/>
          </a:xfrm>
          <a:custGeom>
            <a:avLst/>
            <a:gdLst>
              <a:gd name="T0" fmla="*/ 4106 w 4353"/>
              <a:gd name="T1" fmla="*/ 3486 h 3511"/>
              <a:gd name="T2" fmla="*/ 169 w 4353"/>
              <a:gd name="T3" fmla="*/ 2749 h 3511"/>
              <a:gd name="T4" fmla="*/ 169 w 4353"/>
              <a:gd name="T5" fmla="*/ 2749 h 3511"/>
              <a:gd name="T6" fmla="*/ 0 w 4353"/>
              <a:gd name="T7" fmla="*/ 2544 h 3511"/>
              <a:gd name="T8" fmla="*/ 0 w 4353"/>
              <a:gd name="T9" fmla="*/ 227 h 3511"/>
              <a:gd name="T10" fmla="*/ 0 w 4353"/>
              <a:gd name="T11" fmla="*/ 227 h 3511"/>
              <a:gd name="T12" fmla="*/ 245 w 4353"/>
              <a:gd name="T13" fmla="*/ 23 h 3511"/>
              <a:gd name="T14" fmla="*/ 4183 w 4353"/>
              <a:gd name="T15" fmla="*/ 761 h 3511"/>
              <a:gd name="T16" fmla="*/ 4183 w 4353"/>
              <a:gd name="T17" fmla="*/ 761 h 3511"/>
              <a:gd name="T18" fmla="*/ 4352 w 4353"/>
              <a:gd name="T19" fmla="*/ 965 h 3511"/>
              <a:gd name="T20" fmla="*/ 4352 w 4353"/>
              <a:gd name="T21" fmla="*/ 3282 h 3511"/>
              <a:gd name="T22" fmla="*/ 4352 w 4353"/>
              <a:gd name="T23" fmla="*/ 3282 h 3511"/>
              <a:gd name="T24" fmla="*/ 4106 w 4353"/>
              <a:gd name="T25" fmla="*/ 3486 h 3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53" h="3511">
                <a:moveTo>
                  <a:pt x="4106" y="3486"/>
                </a:moveTo>
                <a:lnTo>
                  <a:pt x="169" y="2749"/>
                </a:lnTo>
                <a:lnTo>
                  <a:pt x="169" y="2749"/>
                </a:lnTo>
                <a:cubicBezTo>
                  <a:pt x="71" y="2730"/>
                  <a:pt x="0" y="2645"/>
                  <a:pt x="0" y="2544"/>
                </a:cubicBezTo>
                <a:lnTo>
                  <a:pt x="0" y="227"/>
                </a:lnTo>
                <a:lnTo>
                  <a:pt x="0" y="227"/>
                </a:lnTo>
                <a:cubicBezTo>
                  <a:pt x="0" y="97"/>
                  <a:pt x="118" y="0"/>
                  <a:pt x="245" y="23"/>
                </a:cubicBezTo>
                <a:lnTo>
                  <a:pt x="4183" y="761"/>
                </a:lnTo>
                <a:lnTo>
                  <a:pt x="4183" y="761"/>
                </a:lnTo>
                <a:cubicBezTo>
                  <a:pt x="4280" y="779"/>
                  <a:pt x="4352" y="865"/>
                  <a:pt x="4352" y="965"/>
                </a:cubicBezTo>
                <a:lnTo>
                  <a:pt x="4352" y="3282"/>
                </a:lnTo>
                <a:lnTo>
                  <a:pt x="4352" y="3282"/>
                </a:lnTo>
                <a:cubicBezTo>
                  <a:pt x="4352" y="3412"/>
                  <a:pt x="4234" y="3510"/>
                  <a:pt x="4106" y="34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172"/>
          <p:cNvSpPr>
            <a:spLocks noChangeArrowheads="1"/>
          </p:cNvSpPr>
          <p:nvPr/>
        </p:nvSpPr>
        <p:spPr bwMode="auto">
          <a:xfrm>
            <a:off x="7602411" y="4732877"/>
            <a:ext cx="4231444" cy="7245170"/>
          </a:xfrm>
          <a:custGeom>
            <a:avLst/>
            <a:gdLst>
              <a:gd name="T0" fmla="*/ 3759 w 3968"/>
              <a:gd name="T1" fmla="*/ 6794 h 6795"/>
              <a:gd name="T2" fmla="*/ 207 w 3968"/>
              <a:gd name="T3" fmla="*/ 6794 h 6795"/>
              <a:gd name="T4" fmla="*/ 207 w 3968"/>
              <a:gd name="T5" fmla="*/ 6794 h 6795"/>
              <a:gd name="T6" fmla="*/ 0 w 3968"/>
              <a:gd name="T7" fmla="*/ 6586 h 6795"/>
              <a:gd name="T8" fmla="*/ 0 w 3968"/>
              <a:gd name="T9" fmla="*/ 208 h 6795"/>
              <a:gd name="T10" fmla="*/ 0 w 3968"/>
              <a:gd name="T11" fmla="*/ 208 h 6795"/>
              <a:gd name="T12" fmla="*/ 207 w 3968"/>
              <a:gd name="T13" fmla="*/ 0 h 6795"/>
              <a:gd name="T14" fmla="*/ 3759 w 3968"/>
              <a:gd name="T15" fmla="*/ 0 h 6795"/>
              <a:gd name="T16" fmla="*/ 3759 w 3968"/>
              <a:gd name="T17" fmla="*/ 0 h 6795"/>
              <a:gd name="T18" fmla="*/ 3967 w 3968"/>
              <a:gd name="T19" fmla="*/ 208 h 6795"/>
              <a:gd name="T20" fmla="*/ 3967 w 3968"/>
              <a:gd name="T21" fmla="*/ 6586 h 6795"/>
              <a:gd name="T22" fmla="*/ 3967 w 3968"/>
              <a:gd name="T23" fmla="*/ 6586 h 6795"/>
              <a:gd name="T24" fmla="*/ 3759 w 3968"/>
              <a:gd name="T25" fmla="*/ 6794 h 6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8" h="6795">
                <a:moveTo>
                  <a:pt x="3759" y="6794"/>
                </a:moveTo>
                <a:lnTo>
                  <a:pt x="207" y="6794"/>
                </a:lnTo>
                <a:lnTo>
                  <a:pt x="207" y="6794"/>
                </a:lnTo>
                <a:cubicBezTo>
                  <a:pt x="93" y="6794"/>
                  <a:pt x="0" y="6701"/>
                  <a:pt x="0" y="6586"/>
                </a:cubicBezTo>
                <a:lnTo>
                  <a:pt x="0" y="208"/>
                </a:lnTo>
                <a:lnTo>
                  <a:pt x="0" y="208"/>
                </a:lnTo>
                <a:cubicBezTo>
                  <a:pt x="0" y="93"/>
                  <a:pt x="93" y="0"/>
                  <a:pt x="207" y="0"/>
                </a:cubicBezTo>
                <a:lnTo>
                  <a:pt x="3759" y="0"/>
                </a:lnTo>
                <a:lnTo>
                  <a:pt x="3759" y="0"/>
                </a:lnTo>
                <a:cubicBezTo>
                  <a:pt x="3874" y="0"/>
                  <a:pt x="3967" y="93"/>
                  <a:pt x="3967" y="208"/>
                </a:cubicBezTo>
                <a:lnTo>
                  <a:pt x="3967" y="6586"/>
                </a:lnTo>
                <a:lnTo>
                  <a:pt x="3967" y="6586"/>
                </a:lnTo>
                <a:cubicBezTo>
                  <a:pt x="3967" y="6701"/>
                  <a:pt x="3874" y="6794"/>
                  <a:pt x="3759" y="67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173"/>
          <p:cNvSpPr>
            <a:spLocks noChangeArrowheads="1"/>
          </p:cNvSpPr>
          <p:nvPr/>
        </p:nvSpPr>
        <p:spPr bwMode="auto">
          <a:xfrm>
            <a:off x="7395540" y="5156021"/>
            <a:ext cx="4640482" cy="3742477"/>
          </a:xfrm>
          <a:custGeom>
            <a:avLst/>
            <a:gdLst>
              <a:gd name="T0" fmla="*/ 245 w 4351"/>
              <a:gd name="T1" fmla="*/ 3486 h 3511"/>
              <a:gd name="T2" fmla="*/ 4182 w 4351"/>
              <a:gd name="T3" fmla="*/ 2749 h 3511"/>
              <a:gd name="T4" fmla="*/ 4182 w 4351"/>
              <a:gd name="T5" fmla="*/ 2749 h 3511"/>
              <a:gd name="T6" fmla="*/ 4350 w 4351"/>
              <a:gd name="T7" fmla="*/ 2544 h 3511"/>
              <a:gd name="T8" fmla="*/ 4350 w 4351"/>
              <a:gd name="T9" fmla="*/ 227 h 3511"/>
              <a:gd name="T10" fmla="*/ 4350 w 4351"/>
              <a:gd name="T11" fmla="*/ 227 h 3511"/>
              <a:gd name="T12" fmla="*/ 4106 w 4351"/>
              <a:gd name="T13" fmla="*/ 23 h 3511"/>
              <a:gd name="T14" fmla="*/ 169 w 4351"/>
              <a:gd name="T15" fmla="*/ 761 h 3511"/>
              <a:gd name="T16" fmla="*/ 169 w 4351"/>
              <a:gd name="T17" fmla="*/ 761 h 3511"/>
              <a:gd name="T18" fmla="*/ 0 w 4351"/>
              <a:gd name="T19" fmla="*/ 965 h 3511"/>
              <a:gd name="T20" fmla="*/ 0 w 4351"/>
              <a:gd name="T21" fmla="*/ 3282 h 3511"/>
              <a:gd name="T22" fmla="*/ 0 w 4351"/>
              <a:gd name="T23" fmla="*/ 3282 h 3511"/>
              <a:gd name="T24" fmla="*/ 245 w 4351"/>
              <a:gd name="T25" fmla="*/ 3486 h 3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51" h="3511">
                <a:moveTo>
                  <a:pt x="245" y="3486"/>
                </a:moveTo>
                <a:lnTo>
                  <a:pt x="4182" y="2749"/>
                </a:lnTo>
                <a:lnTo>
                  <a:pt x="4182" y="2749"/>
                </a:lnTo>
                <a:cubicBezTo>
                  <a:pt x="4279" y="2730"/>
                  <a:pt x="4350" y="2645"/>
                  <a:pt x="4350" y="2544"/>
                </a:cubicBezTo>
                <a:lnTo>
                  <a:pt x="4350" y="227"/>
                </a:lnTo>
                <a:lnTo>
                  <a:pt x="4350" y="227"/>
                </a:lnTo>
                <a:cubicBezTo>
                  <a:pt x="4350" y="97"/>
                  <a:pt x="4233" y="0"/>
                  <a:pt x="4106" y="23"/>
                </a:cubicBezTo>
                <a:lnTo>
                  <a:pt x="169" y="761"/>
                </a:lnTo>
                <a:lnTo>
                  <a:pt x="169" y="761"/>
                </a:lnTo>
                <a:cubicBezTo>
                  <a:pt x="70" y="779"/>
                  <a:pt x="0" y="865"/>
                  <a:pt x="0" y="965"/>
                </a:cubicBezTo>
                <a:lnTo>
                  <a:pt x="0" y="3282"/>
                </a:lnTo>
                <a:lnTo>
                  <a:pt x="0" y="3282"/>
                </a:lnTo>
                <a:cubicBezTo>
                  <a:pt x="0" y="3412"/>
                  <a:pt x="117" y="3510"/>
                  <a:pt x="245" y="34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174"/>
          <p:cNvSpPr>
            <a:spLocks noChangeArrowheads="1"/>
          </p:cNvSpPr>
          <p:nvPr/>
        </p:nvSpPr>
        <p:spPr bwMode="auto">
          <a:xfrm>
            <a:off x="12548498" y="4732877"/>
            <a:ext cx="4231444" cy="7245170"/>
          </a:xfrm>
          <a:custGeom>
            <a:avLst/>
            <a:gdLst>
              <a:gd name="T0" fmla="*/ 3759 w 3968"/>
              <a:gd name="T1" fmla="*/ 6794 h 6795"/>
              <a:gd name="T2" fmla="*/ 207 w 3968"/>
              <a:gd name="T3" fmla="*/ 6794 h 6795"/>
              <a:gd name="T4" fmla="*/ 207 w 3968"/>
              <a:gd name="T5" fmla="*/ 6794 h 6795"/>
              <a:gd name="T6" fmla="*/ 0 w 3968"/>
              <a:gd name="T7" fmla="*/ 6586 h 6795"/>
              <a:gd name="T8" fmla="*/ 0 w 3968"/>
              <a:gd name="T9" fmla="*/ 208 h 6795"/>
              <a:gd name="T10" fmla="*/ 0 w 3968"/>
              <a:gd name="T11" fmla="*/ 208 h 6795"/>
              <a:gd name="T12" fmla="*/ 207 w 3968"/>
              <a:gd name="T13" fmla="*/ 0 h 6795"/>
              <a:gd name="T14" fmla="*/ 3759 w 3968"/>
              <a:gd name="T15" fmla="*/ 0 h 6795"/>
              <a:gd name="T16" fmla="*/ 3759 w 3968"/>
              <a:gd name="T17" fmla="*/ 0 h 6795"/>
              <a:gd name="T18" fmla="*/ 3967 w 3968"/>
              <a:gd name="T19" fmla="*/ 208 h 6795"/>
              <a:gd name="T20" fmla="*/ 3967 w 3968"/>
              <a:gd name="T21" fmla="*/ 6586 h 6795"/>
              <a:gd name="T22" fmla="*/ 3967 w 3968"/>
              <a:gd name="T23" fmla="*/ 6586 h 6795"/>
              <a:gd name="T24" fmla="*/ 3759 w 3968"/>
              <a:gd name="T25" fmla="*/ 6794 h 6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8" h="6795">
                <a:moveTo>
                  <a:pt x="3759" y="6794"/>
                </a:moveTo>
                <a:lnTo>
                  <a:pt x="207" y="6794"/>
                </a:lnTo>
                <a:lnTo>
                  <a:pt x="207" y="6794"/>
                </a:lnTo>
                <a:cubicBezTo>
                  <a:pt x="92" y="6794"/>
                  <a:pt x="0" y="6701"/>
                  <a:pt x="0" y="6586"/>
                </a:cubicBezTo>
                <a:lnTo>
                  <a:pt x="0" y="208"/>
                </a:lnTo>
                <a:lnTo>
                  <a:pt x="0" y="208"/>
                </a:lnTo>
                <a:cubicBezTo>
                  <a:pt x="0" y="93"/>
                  <a:pt x="92" y="0"/>
                  <a:pt x="207" y="0"/>
                </a:cubicBezTo>
                <a:lnTo>
                  <a:pt x="3759" y="0"/>
                </a:lnTo>
                <a:lnTo>
                  <a:pt x="3759" y="0"/>
                </a:lnTo>
                <a:cubicBezTo>
                  <a:pt x="3874" y="0"/>
                  <a:pt x="3967" y="93"/>
                  <a:pt x="3967" y="208"/>
                </a:cubicBezTo>
                <a:lnTo>
                  <a:pt x="3967" y="6586"/>
                </a:lnTo>
                <a:lnTo>
                  <a:pt x="3967" y="6586"/>
                </a:lnTo>
                <a:cubicBezTo>
                  <a:pt x="3967" y="6701"/>
                  <a:pt x="3874" y="6794"/>
                  <a:pt x="3759" y="67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175"/>
          <p:cNvSpPr>
            <a:spLocks noChangeArrowheads="1"/>
          </p:cNvSpPr>
          <p:nvPr/>
        </p:nvSpPr>
        <p:spPr bwMode="auto">
          <a:xfrm>
            <a:off x="12341628" y="5156021"/>
            <a:ext cx="4640482" cy="3742477"/>
          </a:xfrm>
          <a:custGeom>
            <a:avLst/>
            <a:gdLst>
              <a:gd name="T0" fmla="*/ 4107 w 4353"/>
              <a:gd name="T1" fmla="*/ 3486 h 3511"/>
              <a:gd name="T2" fmla="*/ 169 w 4353"/>
              <a:gd name="T3" fmla="*/ 2749 h 3511"/>
              <a:gd name="T4" fmla="*/ 169 w 4353"/>
              <a:gd name="T5" fmla="*/ 2749 h 3511"/>
              <a:gd name="T6" fmla="*/ 0 w 4353"/>
              <a:gd name="T7" fmla="*/ 2544 h 3511"/>
              <a:gd name="T8" fmla="*/ 0 w 4353"/>
              <a:gd name="T9" fmla="*/ 227 h 3511"/>
              <a:gd name="T10" fmla="*/ 0 w 4353"/>
              <a:gd name="T11" fmla="*/ 227 h 3511"/>
              <a:gd name="T12" fmla="*/ 246 w 4353"/>
              <a:gd name="T13" fmla="*/ 23 h 3511"/>
              <a:gd name="T14" fmla="*/ 4183 w 4353"/>
              <a:gd name="T15" fmla="*/ 761 h 3511"/>
              <a:gd name="T16" fmla="*/ 4183 w 4353"/>
              <a:gd name="T17" fmla="*/ 761 h 3511"/>
              <a:gd name="T18" fmla="*/ 4352 w 4353"/>
              <a:gd name="T19" fmla="*/ 965 h 3511"/>
              <a:gd name="T20" fmla="*/ 4352 w 4353"/>
              <a:gd name="T21" fmla="*/ 3282 h 3511"/>
              <a:gd name="T22" fmla="*/ 4352 w 4353"/>
              <a:gd name="T23" fmla="*/ 3282 h 3511"/>
              <a:gd name="T24" fmla="*/ 4107 w 4353"/>
              <a:gd name="T25" fmla="*/ 3486 h 3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53" h="3511">
                <a:moveTo>
                  <a:pt x="4107" y="3486"/>
                </a:moveTo>
                <a:lnTo>
                  <a:pt x="169" y="2749"/>
                </a:lnTo>
                <a:lnTo>
                  <a:pt x="169" y="2749"/>
                </a:lnTo>
                <a:cubicBezTo>
                  <a:pt x="72" y="2730"/>
                  <a:pt x="0" y="2645"/>
                  <a:pt x="0" y="2544"/>
                </a:cubicBezTo>
                <a:lnTo>
                  <a:pt x="0" y="227"/>
                </a:lnTo>
                <a:lnTo>
                  <a:pt x="0" y="227"/>
                </a:lnTo>
                <a:cubicBezTo>
                  <a:pt x="0" y="97"/>
                  <a:pt x="119" y="0"/>
                  <a:pt x="246" y="23"/>
                </a:cubicBezTo>
                <a:lnTo>
                  <a:pt x="4183" y="761"/>
                </a:lnTo>
                <a:lnTo>
                  <a:pt x="4183" y="761"/>
                </a:lnTo>
                <a:cubicBezTo>
                  <a:pt x="4281" y="779"/>
                  <a:pt x="4352" y="865"/>
                  <a:pt x="4352" y="965"/>
                </a:cubicBezTo>
                <a:lnTo>
                  <a:pt x="4352" y="3282"/>
                </a:lnTo>
                <a:lnTo>
                  <a:pt x="4352" y="3282"/>
                </a:lnTo>
                <a:cubicBezTo>
                  <a:pt x="4352" y="3412"/>
                  <a:pt x="4234" y="3510"/>
                  <a:pt x="4107" y="34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176"/>
          <p:cNvSpPr>
            <a:spLocks noChangeArrowheads="1"/>
          </p:cNvSpPr>
          <p:nvPr/>
        </p:nvSpPr>
        <p:spPr bwMode="auto">
          <a:xfrm>
            <a:off x="17499286" y="4732877"/>
            <a:ext cx="4231444" cy="7245170"/>
          </a:xfrm>
          <a:custGeom>
            <a:avLst/>
            <a:gdLst>
              <a:gd name="T0" fmla="*/ 3759 w 3967"/>
              <a:gd name="T1" fmla="*/ 6794 h 6795"/>
              <a:gd name="T2" fmla="*/ 207 w 3967"/>
              <a:gd name="T3" fmla="*/ 6794 h 6795"/>
              <a:gd name="T4" fmla="*/ 207 w 3967"/>
              <a:gd name="T5" fmla="*/ 6794 h 6795"/>
              <a:gd name="T6" fmla="*/ 0 w 3967"/>
              <a:gd name="T7" fmla="*/ 6586 h 6795"/>
              <a:gd name="T8" fmla="*/ 0 w 3967"/>
              <a:gd name="T9" fmla="*/ 208 h 6795"/>
              <a:gd name="T10" fmla="*/ 0 w 3967"/>
              <a:gd name="T11" fmla="*/ 208 h 6795"/>
              <a:gd name="T12" fmla="*/ 207 w 3967"/>
              <a:gd name="T13" fmla="*/ 0 h 6795"/>
              <a:gd name="T14" fmla="*/ 3759 w 3967"/>
              <a:gd name="T15" fmla="*/ 0 h 6795"/>
              <a:gd name="T16" fmla="*/ 3759 w 3967"/>
              <a:gd name="T17" fmla="*/ 0 h 6795"/>
              <a:gd name="T18" fmla="*/ 3966 w 3967"/>
              <a:gd name="T19" fmla="*/ 208 h 6795"/>
              <a:gd name="T20" fmla="*/ 3966 w 3967"/>
              <a:gd name="T21" fmla="*/ 6586 h 6795"/>
              <a:gd name="T22" fmla="*/ 3966 w 3967"/>
              <a:gd name="T23" fmla="*/ 6586 h 6795"/>
              <a:gd name="T24" fmla="*/ 3759 w 3967"/>
              <a:gd name="T25" fmla="*/ 6794 h 6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7" h="6795">
                <a:moveTo>
                  <a:pt x="3759" y="6794"/>
                </a:moveTo>
                <a:lnTo>
                  <a:pt x="207" y="6794"/>
                </a:lnTo>
                <a:lnTo>
                  <a:pt x="207" y="6794"/>
                </a:lnTo>
                <a:cubicBezTo>
                  <a:pt x="93" y="6794"/>
                  <a:pt x="0" y="6701"/>
                  <a:pt x="0" y="6586"/>
                </a:cubicBezTo>
                <a:lnTo>
                  <a:pt x="0" y="208"/>
                </a:lnTo>
                <a:lnTo>
                  <a:pt x="0" y="208"/>
                </a:lnTo>
                <a:cubicBezTo>
                  <a:pt x="0" y="93"/>
                  <a:pt x="93" y="0"/>
                  <a:pt x="207" y="0"/>
                </a:cubicBezTo>
                <a:lnTo>
                  <a:pt x="3759" y="0"/>
                </a:lnTo>
                <a:lnTo>
                  <a:pt x="3759" y="0"/>
                </a:lnTo>
                <a:cubicBezTo>
                  <a:pt x="3873" y="0"/>
                  <a:pt x="3966" y="93"/>
                  <a:pt x="3966" y="208"/>
                </a:cubicBezTo>
                <a:lnTo>
                  <a:pt x="3966" y="6586"/>
                </a:lnTo>
                <a:lnTo>
                  <a:pt x="3966" y="6586"/>
                </a:lnTo>
                <a:cubicBezTo>
                  <a:pt x="3966" y="6701"/>
                  <a:pt x="3873" y="6794"/>
                  <a:pt x="3759" y="67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177"/>
          <p:cNvSpPr>
            <a:spLocks noChangeArrowheads="1"/>
          </p:cNvSpPr>
          <p:nvPr/>
        </p:nvSpPr>
        <p:spPr bwMode="auto">
          <a:xfrm>
            <a:off x="17292415" y="5156021"/>
            <a:ext cx="4640485" cy="3742477"/>
          </a:xfrm>
          <a:custGeom>
            <a:avLst/>
            <a:gdLst>
              <a:gd name="T0" fmla="*/ 246 w 4353"/>
              <a:gd name="T1" fmla="*/ 3486 h 3511"/>
              <a:gd name="T2" fmla="*/ 4183 w 4353"/>
              <a:gd name="T3" fmla="*/ 2749 h 3511"/>
              <a:gd name="T4" fmla="*/ 4183 w 4353"/>
              <a:gd name="T5" fmla="*/ 2749 h 3511"/>
              <a:gd name="T6" fmla="*/ 4352 w 4353"/>
              <a:gd name="T7" fmla="*/ 2544 h 3511"/>
              <a:gd name="T8" fmla="*/ 4352 w 4353"/>
              <a:gd name="T9" fmla="*/ 227 h 3511"/>
              <a:gd name="T10" fmla="*/ 4352 w 4353"/>
              <a:gd name="T11" fmla="*/ 227 h 3511"/>
              <a:gd name="T12" fmla="*/ 4106 w 4353"/>
              <a:gd name="T13" fmla="*/ 23 h 3511"/>
              <a:gd name="T14" fmla="*/ 169 w 4353"/>
              <a:gd name="T15" fmla="*/ 761 h 3511"/>
              <a:gd name="T16" fmla="*/ 169 w 4353"/>
              <a:gd name="T17" fmla="*/ 761 h 3511"/>
              <a:gd name="T18" fmla="*/ 0 w 4353"/>
              <a:gd name="T19" fmla="*/ 965 h 3511"/>
              <a:gd name="T20" fmla="*/ 0 w 4353"/>
              <a:gd name="T21" fmla="*/ 3282 h 3511"/>
              <a:gd name="T22" fmla="*/ 0 w 4353"/>
              <a:gd name="T23" fmla="*/ 3282 h 3511"/>
              <a:gd name="T24" fmla="*/ 246 w 4353"/>
              <a:gd name="T25" fmla="*/ 3486 h 3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53" h="3511">
                <a:moveTo>
                  <a:pt x="246" y="3486"/>
                </a:moveTo>
                <a:lnTo>
                  <a:pt x="4183" y="2749"/>
                </a:lnTo>
                <a:lnTo>
                  <a:pt x="4183" y="2749"/>
                </a:lnTo>
                <a:cubicBezTo>
                  <a:pt x="4281" y="2730"/>
                  <a:pt x="4352" y="2645"/>
                  <a:pt x="4352" y="2544"/>
                </a:cubicBezTo>
                <a:lnTo>
                  <a:pt x="4352" y="227"/>
                </a:lnTo>
                <a:lnTo>
                  <a:pt x="4352" y="227"/>
                </a:lnTo>
                <a:cubicBezTo>
                  <a:pt x="4352" y="97"/>
                  <a:pt x="4234" y="0"/>
                  <a:pt x="4106" y="23"/>
                </a:cubicBezTo>
                <a:lnTo>
                  <a:pt x="169" y="761"/>
                </a:lnTo>
                <a:lnTo>
                  <a:pt x="169" y="761"/>
                </a:lnTo>
                <a:cubicBezTo>
                  <a:pt x="71" y="779"/>
                  <a:pt x="0" y="865"/>
                  <a:pt x="0" y="965"/>
                </a:cubicBezTo>
                <a:lnTo>
                  <a:pt x="0" y="3282"/>
                </a:lnTo>
                <a:lnTo>
                  <a:pt x="0" y="3282"/>
                </a:lnTo>
                <a:cubicBezTo>
                  <a:pt x="0" y="3412"/>
                  <a:pt x="118" y="3510"/>
                  <a:pt x="246" y="34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178"/>
          <p:cNvSpPr>
            <a:spLocks noChangeArrowheads="1"/>
          </p:cNvSpPr>
          <p:nvPr/>
        </p:nvSpPr>
        <p:spPr bwMode="auto">
          <a:xfrm>
            <a:off x="9247972" y="6345526"/>
            <a:ext cx="84629" cy="1363465"/>
          </a:xfrm>
          <a:custGeom>
            <a:avLst/>
            <a:gdLst>
              <a:gd name="T0" fmla="*/ 39 w 79"/>
              <a:gd name="T1" fmla="*/ 1280 h 1281"/>
              <a:gd name="T2" fmla="*/ 39 w 79"/>
              <a:gd name="T3" fmla="*/ 1280 h 1281"/>
              <a:gd name="T4" fmla="*/ 0 w 79"/>
              <a:gd name="T5" fmla="*/ 1240 h 1281"/>
              <a:gd name="T6" fmla="*/ 0 w 79"/>
              <a:gd name="T7" fmla="*/ 39 h 1281"/>
              <a:gd name="T8" fmla="*/ 0 w 79"/>
              <a:gd name="T9" fmla="*/ 39 h 1281"/>
              <a:gd name="T10" fmla="*/ 39 w 79"/>
              <a:gd name="T11" fmla="*/ 0 h 1281"/>
              <a:gd name="T12" fmla="*/ 39 w 79"/>
              <a:gd name="T13" fmla="*/ 0 h 1281"/>
              <a:gd name="T14" fmla="*/ 78 w 79"/>
              <a:gd name="T15" fmla="*/ 39 h 1281"/>
              <a:gd name="T16" fmla="*/ 78 w 79"/>
              <a:gd name="T17" fmla="*/ 1240 h 1281"/>
              <a:gd name="T18" fmla="*/ 78 w 79"/>
              <a:gd name="T19" fmla="*/ 1240 h 1281"/>
              <a:gd name="T20" fmla="*/ 39 w 79"/>
              <a:gd name="T21" fmla="*/ 1280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1281">
                <a:moveTo>
                  <a:pt x="39" y="1280"/>
                </a:moveTo>
                <a:lnTo>
                  <a:pt x="39" y="1280"/>
                </a:lnTo>
                <a:cubicBezTo>
                  <a:pt x="17" y="1280"/>
                  <a:pt x="0" y="1262"/>
                  <a:pt x="0" y="1240"/>
                </a:cubicBezTo>
                <a:lnTo>
                  <a:pt x="0" y="39"/>
                </a:lnTo>
                <a:lnTo>
                  <a:pt x="0" y="39"/>
                </a:lnTo>
                <a:cubicBezTo>
                  <a:pt x="0" y="18"/>
                  <a:pt x="17" y="0"/>
                  <a:pt x="39" y="0"/>
                </a:cubicBezTo>
                <a:lnTo>
                  <a:pt x="39" y="0"/>
                </a:lnTo>
                <a:cubicBezTo>
                  <a:pt x="60" y="0"/>
                  <a:pt x="78" y="18"/>
                  <a:pt x="78" y="39"/>
                </a:cubicBezTo>
                <a:lnTo>
                  <a:pt x="78" y="1240"/>
                </a:lnTo>
                <a:lnTo>
                  <a:pt x="78" y="1240"/>
                </a:lnTo>
                <a:cubicBezTo>
                  <a:pt x="78" y="1262"/>
                  <a:pt x="60" y="1280"/>
                  <a:pt x="39" y="12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179"/>
          <p:cNvSpPr>
            <a:spLocks noChangeArrowheads="1"/>
          </p:cNvSpPr>
          <p:nvPr/>
        </p:nvSpPr>
        <p:spPr bwMode="auto">
          <a:xfrm>
            <a:off x="9247972" y="6665235"/>
            <a:ext cx="648821" cy="296203"/>
          </a:xfrm>
          <a:custGeom>
            <a:avLst/>
            <a:gdLst>
              <a:gd name="T0" fmla="*/ 78 w 607"/>
              <a:gd name="T1" fmla="*/ 198 h 278"/>
              <a:gd name="T2" fmla="*/ 529 w 607"/>
              <a:gd name="T3" fmla="*/ 198 h 278"/>
              <a:gd name="T4" fmla="*/ 529 w 607"/>
              <a:gd name="T5" fmla="*/ 79 h 278"/>
              <a:gd name="T6" fmla="*/ 78 w 607"/>
              <a:gd name="T7" fmla="*/ 79 h 278"/>
              <a:gd name="T8" fmla="*/ 78 w 607"/>
              <a:gd name="T9" fmla="*/ 198 h 278"/>
              <a:gd name="T10" fmla="*/ 568 w 607"/>
              <a:gd name="T11" fmla="*/ 277 h 278"/>
              <a:gd name="T12" fmla="*/ 39 w 607"/>
              <a:gd name="T13" fmla="*/ 277 h 278"/>
              <a:gd name="T14" fmla="*/ 39 w 607"/>
              <a:gd name="T15" fmla="*/ 277 h 278"/>
              <a:gd name="T16" fmla="*/ 0 w 607"/>
              <a:gd name="T17" fmla="*/ 237 h 278"/>
              <a:gd name="T18" fmla="*/ 0 w 607"/>
              <a:gd name="T19" fmla="*/ 39 h 278"/>
              <a:gd name="T20" fmla="*/ 0 w 607"/>
              <a:gd name="T21" fmla="*/ 39 h 278"/>
              <a:gd name="T22" fmla="*/ 39 w 607"/>
              <a:gd name="T23" fmla="*/ 0 h 278"/>
              <a:gd name="T24" fmla="*/ 568 w 607"/>
              <a:gd name="T25" fmla="*/ 0 h 278"/>
              <a:gd name="T26" fmla="*/ 568 w 607"/>
              <a:gd name="T27" fmla="*/ 0 h 278"/>
              <a:gd name="T28" fmla="*/ 606 w 607"/>
              <a:gd name="T29" fmla="*/ 39 h 278"/>
              <a:gd name="T30" fmla="*/ 606 w 607"/>
              <a:gd name="T31" fmla="*/ 237 h 278"/>
              <a:gd name="T32" fmla="*/ 606 w 607"/>
              <a:gd name="T33" fmla="*/ 237 h 278"/>
              <a:gd name="T34" fmla="*/ 568 w 607"/>
              <a:gd name="T35" fmla="*/ 277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7" h="278">
                <a:moveTo>
                  <a:pt x="78" y="198"/>
                </a:moveTo>
                <a:lnTo>
                  <a:pt x="529" y="198"/>
                </a:lnTo>
                <a:lnTo>
                  <a:pt x="529" y="79"/>
                </a:lnTo>
                <a:lnTo>
                  <a:pt x="78" y="79"/>
                </a:lnTo>
                <a:lnTo>
                  <a:pt x="78" y="198"/>
                </a:lnTo>
                <a:close/>
                <a:moveTo>
                  <a:pt x="568" y="277"/>
                </a:moveTo>
                <a:lnTo>
                  <a:pt x="39" y="277"/>
                </a:lnTo>
                <a:lnTo>
                  <a:pt x="39" y="277"/>
                </a:lnTo>
                <a:cubicBezTo>
                  <a:pt x="17" y="277"/>
                  <a:pt x="0" y="259"/>
                  <a:pt x="0" y="237"/>
                </a:cubicBezTo>
                <a:lnTo>
                  <a:pt x="0" y="39"/>
                </a:lnTo>
                <a:lnTo>
                  <a:pt x="0" y="39"/>
                </a:lnTo>
                <a:cubicBezTo>
                  <a:pt x="0" y="18"/>
                  <a:pt x="17" y="0"/>
                  <a:pt x="39" y="0"/>
                </a:cubicBezTo>
                <a:lnTo>
                  <a:pt x="568" y="0"/>
                </a:lnTo>
                <a:lnTo>
                  <a:pt x="568" y="0"/>
                </a:lnTo>
                <a:cubicBezTo>
                  <a:pt x="589" y="0"/>
                  <a:pt x="606" y="18"/>
                  <a:pt x="606" y="39"/>
                </a:cubicBezTo>
                <a:lnTo>
                  <a:pt x="606" y="237"/>
                </a:lnTo>
                <a:lnTo>
                  <a:pt x="606" y="237"/>
                </a:lnTo>
                <a:cubicBezTo>
                  <a:pt x="606" y="259"/>
                  <a:pt x="589" y="277"/>
                  <a:pt x="568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180"/>
          <p:cNvSpPr>
            <a:spLocks noChangeArrowheads="1"/>
          </p:cNvSpPr>
          <p:nvPr/>
        </p:nvSpPr>
        <p:spPr bwMode="auto">
          <a:xfrm>
            <a:off x="9247972" y="6876808"/>
            <a:ext cx="940321" cy="296200"/>
          </a:xfrm>
          <a:custGeom>
            <a:avLst/>
            <a:gdLst>
              <a:gd name="T0" fmla="*/ 78 w 880"/>
              <a:gd name="T1" fmla="*/ 200 h 279"/>
              <a:gd name="T2" fmla="*/ 802 w 880"/>
              <a:gd name="T3" fmla="*/ 200 h 279"/>
              <a:gd name="T4" fmla="*/ 802 w 880"/>
              <a:gd name="T5" fmla="*/ 79 h 279"/>
              <a:gd name="T6" fmla="*/ 78 w 880"/>
              <a:gd name="T7" fmla="*/ 79 h 279"/>
              <a:gd name="T8" fmla="*/ 78 w 880"/>
              <a:gd name="T9" fmla="*/ 200 h 279"/>
              <a:gd name="T10" fmla="*/ 841 w 880"/>
              <a:gd name="T11" fmla="*/ 278 h 279"/>
              <a:gd name="T12" fmla="*/ 39 w 880"/>
              <a:gd name="T13" fmla="*/ 278 h 279"/>
              <a:gd name="T14" fmla="*/ 39 w 880"/>
              <a:gd name="T15" fmla="*/ 278 h 279"/>
              <a:gd name="T16" fmla="*/ 0 w 880"/>
              <a:gd name="T17" fmla="*/ 239 h 279"/>
              <a:gd name="T18" fmla="*/ 0 w 880"/>
              <a:gd name="T19" fmla="*/ 39 h 279"/>
              <a:gd name="T20" fmla="*/ 0 w 880"/>
              <a:gd name="T21" fmla="*/ 39 h 279"/>
              <a:gd name="T22" fmla="*/ 39 w 880"/>
              <a:gd name="T23" fmla="*/ 0 h 279"/>
              <a:gd name="T24" fmla="*/ 841 w 880"/>
              <a:gd name="T25" fmla="*/ 0 h 279"/>
              <a:gd name="T26" fmla="*/ 841 w 880"/>
              <a:gd name="T27" fmla="*/ 0 h 279"/>
              <a:gd name="T28" fmla="*/ 879 w 880"/>
              <a:gd name="T29" fmla="*/ 39 h 279"/>
              <a:gd name="T30" fmla="*/ 879 w 880"/>
              <a:gd name="T31" fmla="*/ 239 h 279"/>
              <a:gd name="T32" fmla="*/ 879 w 880"/>
              <a:gd name="T33" fmla="*/ 239 h 279"/>
              <a:gd name="T34" fmla="*/ 841 w 880"/>
              <a:gd name="T35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0" h="279">
                <a:moveTo>
                  <a:pt x="78" y="200"/>
                </a:moveTo>
                <a:lnTo>
                  <a:pt x="802" y="200"/>
                </a:lnTo>
                <a:lnTo>
                  <a:pt x="802" y="79"/>
                </a:lnTo>
                <a:lnTo>
                  <a:pt x="78" y="79"/>
                </a:lnTo>
                <a:lnTo>
                  <a:pt x="78" y="200"/>
                </a:lnTo>
                <a:close/>
                <a:moveTo>
                  <a:pt x="841" y="278"/>
                </a:moveTo>
                <a:lnTo>
                  <a:pt x="39" y="278"/>
                </a:lnTo>
                <a:lnTo>
                  <a:pt x="39" y="278"/>
                </a:lnTo>
                <a:cubicBezTo>
                  <a:pt x="17" y="278"/>
                  <a:pt x="0" y="260"/>
                  <a:pt x="0" y="239"/>
                </a:cubicBezTo>
                <a:lnTo>
                  <a:pt x="0" y="39"/>
                </a:lnTo>
                <a:lnTo>
                  <a:pt x="0" y="39"/>
                </a:lnTo>
                <a:cubicBezTo>
                  <a:pt x="0" y="18"/>
                  <a:pt x="17" y="0"/>
                  <a:pt x="39" y="0"/>
                </a:cubicBezTo>
                <a:lnTo>
                  <a:pt x="841" y="0"/>
                </a:lnTo>
                <a:lnTo>
                  <a:pt x="841" y="0"/>
                </a:lnTo>
                <a:cubicBezTo>
                  <a:pt x="862" y="0"/>
                  <a:pt x="879" y="18"/>
                  <a:pt x="879" y="39"/>
                </a:cubicBezTo>
                <a:lnTo>
                  <a:pt x="879" y="239"/>
                </a:lnTo>
                <a:lnTo>
                  <a:pt x="879" y="239"/>
                </a:lnTo>
                <a:cubicBezTo>
                  <a:pt x="879" y="260"/>
                  <a:pt x="862" y="278"/>
                  <a:pt x="841" y="2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181"/>
          <p:cNvSpPr>
            <a:spLocks noChangeArrowheads="1"/>
          </p:cNvSpPr>
          <p:nvPr/>
        </p:nvSpPr>
        <p:spPr bwMode="auto">
          <a:xfrm>
            <a:off x="9247972" y="7093082"/>
            <a:ext cx="836886" cy="296200"/>
          </a:xfrm>
          <a:custGeom>
            <a:avLst/>
            <a:gdLst>
              <a:gd name="T0" fmla="*/ 78 w 787"/>
              <a:gd name="T1" fmla="*/ 201 h 280"/>
              <a:gd name="T2" fmla="*/ 708 w 787"/>
              <a:gd name="T3" fmla="*/ 201 h 280"/>
              <a:gd name="T4" fmla="*/ 708 w 787"/>
              <a:gd name="T5" fmla="*/ 78 h 280"/>
              <a:gd name="T6" fmla="*/ 78 w 787"/>
              <a:gd name="T7" fmla="*/ 78 h 280"/>
              <a:gd name="T8" fmla="*/ 78 w 787"/>
              <a:gd name="T9" fmla="*/ 201 h 280"/>
              <a:gd name="T10" fmla="*/ 747 w 787"/>
              <a:gd name="T11" fmla="*/ 279 h 280"/>
              <a:gd name="T12" fmla="*/ 39 w 787"/>
              <a:gd name="T13" fmla="*/ 279 h 280"/>
              <a:gd name="T14" fmla="*/ 39 w 787"/>
              <a:gd name="T15" fmla="*/ 279 h 280"/>
              <a:gd name="T16" fmla="*/ 0 w 787"/>
              <a:gd name="T17" fmla="*/ 240 h 280"/>
              <a:gd name="T18" fmla="*/ 0 w 787"/>
              <a:gd name="T19" fmla="*/ 39 h 280"/>
              <a:gd name="T20" fmla="*/ 0 w 787"/>
              <a:gd name="T21" fmla="*/ 39 h 280"/>
              <a:gd name="T22" fmla="*/ 39 w 787"/>
              <a:gd name="T23" fmla="*/ 0 h 280"/>
              <a:gd name="T24" fmla="*/ 747 w 787"/>
              <a:gd name="T25" fmla="*/ 0 h 280"/>
              <a:gd name="T26" fmla="*/ 747 w 787"/>
              <a:gd name="T27" fmla="*/ 0 h 280"/>
              <a:gd name="T28" fmla="*/ 786 w 787"/>
              <a:gd name="T29" fmla="*/ 39 h 280"/>
              <a:gd name="T30" fmla="*/ 786 w 787"/>
              <a:gd name="T31" fmla="*/ 240 h 280"/>
              <a:gd name="T32" fmla="*/ 786 w 787"/>
              <a:gd name="T33" fmla="*/ 240 h 280"/>
              <a:gd name="T34" fmla="*/ 747 w 787"/>
              <a:gd name="T35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7" h="280">
                <a:moveTo>
                  <a:pt x="78" y="201"/>
                </a:moveTo>
                <a:lnTo>
                  <a:pt x="708" y="201"/>
                </a:lnTo>
                <a:lnTo>
                  <a:pt x="708" y="78"/>
                </a:lnTo>
                <a:lnTo>
                  <a:pt x="78" y="78"/>
                </a:lnTo>
                <a:lnTo>
                  <a:pt x="78" y="201"/>
                </a:lnTo>
                <a:close/>
                <a:moveTo>
                  <a:pt x="747" y="279"/>
                </a:moveTo>
                <a:lnTo>
                  <a:pt x="39" y="279"/>
                </a:lnTo>
                <a:lnTo>
                  <a:pt x="39" y="279"/>
                </a:lnTo>
                <a:cubicBezTo>
                  <a:pt x="17" y="279"/>
                  <a:pt x="0" y="261"/>
                  <a:pt x="0" y="240"/>
                </a:cubicBezTo>
                <a:lnTo>
                  <a:pt x="0" y="39"/>
                </a:lnTo>
                <a:lnTo>
                  <a:pt x="0" y="39"/>
                </a:lnTo>
                <a:cubicBezTo>
                  <a:pt x="0" y="17"/>
                  <a:pt x="17" y="0"/>
                  <a:pt x="39" y="0"/>
                </a:cubicBezTo>
                <a:lnTo>
                  <a:pt x="747" y="0"/>
                </a:lnTo>
                <a:lnTo>
                  <a:pt x="747" y="0"/>
                </a:lnTo>
                <a:cubicBezTo>
                  <a:pt x="768" y="0"/>
                  <a:pt x="786" y="17"/>
                  <a:pt x="786" y="39"/>
                </a:cubicBezTo>
                <a:lnTo>
                  <a:pt x="786" y="240"/>
                </a:lnTo>
                <a:lnTo>
                  <a:pt x="786" y="240"/>
                </a:lnTo>
                <a:cubicBezTo>
                  <a:pt x="786" y="261"/>
                  <a:pt x="768" y="279"/>
                  <a:pt x="747" y="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182"/>
          <p:cNvSpPr>
            <a:spLocks noChangeArrowheads="1"/>
          </p:cNvSpPr>
          <p:nvPr/>
        </p:nvSpPr>
        <p:spPr bwMode="auto">
          <a:xfrm>
            <a:off x="4146731" y="6411348"/>
            <a:ext cx="1231820" cy="1231820"/>
          </a:xfrm>
          <a:custGeom>
            <a:avLst/>
            <a:gdLst>
              <a:gd name="T0" fmla="*/ 578 w 1156"/>
              <a:gd name="T1" fmla="*/ 71 h 1156"/>
              <a:gd name="T2" fmla="*/ 578 w 1156"/>
              <a:gd name="T3" fmla="*/ 71 h 1156"/>
              <a:gd name="T4" fmla="*/ 70 w 1156"/>
              <a:gd name="T5" fmla="*/ 577 h 1156"/>
              <a:gd name="T6" fmla="*/ 70 w 1156"/>
              <a:gd name="T7" fmla="*/ 577 h 1156"/>
              <a:gd name="T8" fmla="*/ 578 w 1156"/>
              <a:gd name="T9" fmla="*/ 1085 h 1156"/>
              <a:gd name="T10" fmla="*/ 578 w 1156"/>
              <a:gd name="T11" fmla="*/ 1085 h 1156"/>
              <a:gd name="T12" fmla="*/ 1085 w 1156"/>
              <a:gd name="T13" fmla="*/ 577 h 1156"/>
              <a:gd name="T14" fmla="*/ 1085 w 1156"/>
              <a:gd name="T15" fmla="*/ 577 h 1156"/>
              <a:gd name="T16" fmla="*/ 578 w 1156"/>
              <a:gd name="T17" fmla="*/ 71 h 1156"/>
              <a:gd name="T18" fmla="*/ 578 w 1156"/>
              <a:gd name="T19" fmla="*/ 1155 h 1156"/>
              <a:gd name="T20" fmla="*/ 578 w 1156"/>
              <a:gd name="T21" fmla="*/ 1155 h 1156"/>
              <a:gd name="T22" fmla="*/ 170 w 1156"/>
              <a:gd name="T23" fmla="*/ 986 h 1156"/>
              <a:gd name="T24" fmla="*/ 170 w 1156"/>
              <a:gd name="T25" fmla="*/ 986 h 1156"/>
              <a:gd name="T26" fmla="*/ 0 w 1156"/>
              <a:gd name="T27" fmla="*/ 577 h 1156"/>
              <a:gd name="T28" fmla="*/ 0 w 1156"/>
              <a:gd name="T29" fmla="*/ 577 h 1156"/>
              <a:gd name="T30" fmla="*/ 170 w 1156"/>
              <a:gd name="T31" fmla="*/ 170 h 1156"/>
              <a:gd name="T32" fmla="*/ 170 w 1156"/>
              <a:gd name="T33" fmla="*/ 170 h 1156"/>
              <a:gd name="T34" fmla="*/ 578 w 1156"/>
              <a:gd name="T35" fmla="*/ 0 h 1156"/>
              <a:gd name="T36" fmla="*/ 578 w 1156"/>
              <a:gd name="T37" fmla="*/ 0 h 1156"/>
              <a:gd name="T38" fmla="*/ 986 w 1156"/>
              <a:gd name="T39" fmla="*/ 170 h 1156"/>
              <a:gd name="T40" fmla="*/ 986 w 1156"/>
              <a:gd name="T41" fmla="*/ 170 h 1156"/>
              <a:gd name="T42" fmla="*/ 1155 w 1156"/>
              <a:gd name="T43" fmla="*/ 577 h 1156"/>
              <a:gd name="T44" fmla="*/ 1155 w 1156"/>
              <a:gd name="T45" fmla="*/ 577 h 1156"/>
              <a:gd name="T46" fmla="*/ 986 w 1156"/>
              <a:gd name="T47" fmla="*/ 986 h 1156"/>
              <a:gd name="T48" fmla="*/ 986 w 1156"/>
              <a:gd name="T49" fmla="*/ 986 h 1156"/>
              <a:gd name="T50" fmla="*/ 578 w 1156"/>
              <a:gd name="T51" fmla="*/ 1155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56" h="1156">
                <a:moveTo>
                  <a:pt x="578" y="71"/>
                </a:moveTo>
                <a:lnTo>
                  <a:pt x="578" y="71"/>
                </a:lnTo>
                <a:cubicBezTo>
                  <a:pt x="298" y="71"/>
                  <a:pt x="70" y="299"/>
                  <a:pt x="70" y="577"/>
                </a:cubicBezTo>
                <a:lnTo>
                  <a:pt x="70" y="577"/>
                </a:lnTo>
                <a:cubicBezTo>
                  <a:pt x="70" y="857"/>
                  <a:pt x="298" y="1085"/>
                  <a:pt x="578" y="1085"/>
                </a:cubicBezTo>
                <a:lnTo>
                  <a:pt x="578" y="1085"/>
                </a:lnTo>
                <a:cubicBezTo>
                  <a:pt x="858" y="1085"/>
                  <a:pt x="1085" y="857"/>
                  <a:pt x="1085" y="577"/>
                </a:cubicBezTo>
                <a:lnTo>
                  <a:pt x="1085" y="577"/>
                </a:lnTo>
                <a:cubicBezTo>
                  <a:pt x="1085" y="299"/>
                  <a:pt x="858" y="71"/>
                  <a:pt x="578" y="71"/>
                </a:cubicBezTo>
                <a:close/>
                <a:moveTo>
                  <a:pt x="578" y="1155"/>
                </a:moveTo>
                <a:lnTo>
                  <a:pt x="578" y="1155"/>
                </a:lnTo>
                <a:cubicBezTo>
                  <a:pt x="423" y="1155"/>
                  <a:pt x="278" y="1095"/>
                  <a:pt x="170" y="986"/>
                </a:cubicBezTo>
                <a:lnTo>
                  <a:pt x="170" y="986"/>
                </a:lnTo>
                <a:cubicBezTo>
                  <a:pt x="60" y="877"/>
                  <a:pt x="0" y="731"/>
                  <a:pt x="0" y="577"/>
                </a:cubicBezTo>
                <a:lnTo>
                  <a:pt x="0" y="577"/>
                </a:lnTo>
                <a:cubicBezTo>
                  <a:pt x="0" y="423"/>
                  <a:pt x="60" y="278"/>
                  <a:pt x="170" y="170"/>
                </a:cubicBezTo>
                <a:lnTo>
                  <a:pt x="170" y="170"/>
                </a:lnTo>
                <a:cubicBezTo>
                  <a:pt x="278" y="60"/>
                  <a:pt x="423" y="0"/>
                  <a:pt x="578" y="0"/>
                </a:cubicBezTo>
                <a:lnTo>
                  <a:pt x="578" y="0"/>
                </a:lnTo>
                <a:cubicBezTo>
                  <a:pt x="732" y="0"/>
                  <a:pt x="877" y="60"/>
                  <a:pt x="986" y="170"/>
                </a:cubicBezTo>
                <a:lnTo>
                  <a:pt x="986" y="170"/>
                </a:lnTo>
                <a:cubicBezTo>
                  <a:pt x="1095" y="278"/>
                  <a:pt x="1155" y="423"/>
                  <a:pt x="1155" y="577"/>
                </a:cubicBezTo>
                <a:lnTo>
                  <a:pt x="1155" y="577"/>
                </a:lnTo>
                <a:cubicBezTo>
                  <a:pt x="1155" y="731"/>
                  <a:pt x="1095" y="877"/>
                  <a:pt x="986" y="986"/>
                </a:cubicBezTo>
                <a:lnTo>
                  <a:pt x="986" y="986"/>
                </a:lnTo>
                <a:cubicBezTo>
                  <a:pt x="877" y="1095"/>
                  <a:pt x="732" y="1155"/>
                  <a:pt x="578" y="11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183"/>
          <p:cNvSpPr>
            <a:spLocks noChangeArrowheads="1"/>
          </p:cNvSpPr>
          <p:nvPr/>
        </p:nvSpPr>
        <p:spPr bwMode="auto">
          <a:xfrm>
            <a:off x="4292482" y="6557099"/>
            <a:ext cx="945021" cy="940321"/>
          </a:xfrm>
          <a:custGeom>
            <a:avLst/>
            <a:gdLst>
              <a:gd name="T0" fmla="*/ 443 w 885"/>
              <a:gd name="T1" fmla="*/ 71 h 884"/>
              <a:gd name="T2" fmla="*/ 443 w 885"/>
              <a:gd name="T3" fmla="*/ 71 h 884"/>
              <a:gd name="T4" fmla="*/ 71 w 885"/>
              <a:gd name="T5" fmla="*/ 441 h 884"/>
              <a:gd name="T6" fmla="*/ 71 w 885"/>
              <a:gd name="T7" fmla="*/ 441 h 884"/>
              <a:gd name="T8" fmla="*/ 443 w 885"/>
              <a:gd name="T9" fmla="*/ 812 h 884"/>
              <a:gd name="T10" fmla="*/ 443 w 885"/>
              <a:gd name="T11" fmla="*/ 812 h 884"/>
              <a:gd name="T12" fmla="*/ 814 w 885"/>
              <a:gd name="T13" fmla="*/ 441 h 884"/>
              <a:gd name="T14" fmla="*/ 814 w 885"/>
              <a:gd name="T15" fmla="*/ 441 h 884"/>
              <a:gd name="T16" fmla="*/ 443 w 885"/>
              <a:gd name="T17" fmla="*/ 71 h 884"/>
              <a:gd name="T18" fmla="*/ 443 w 885"/>
              <a:gd name="T19" fmla="*/ 883 h 884"/>
              <a:gd name="T20" fmla="*/ 443 w 885"/>
              <a:gd name="T21" fmla="*/ 883 h 884"/>
              <a:gd name="T22" fmla="*/ 0 w 885"/>
              <a:gd name="T23" fmla="*/ 441 h 884"/>
              <a:gd name="T24" fmla="*/ 0 w 885"/>
              <a:gd name="T25" fmla="*/ 441 h 884"/>
              <a:gd name="T26" fmla="*/ 443 w 885"/>
              <a:gd name="T27" fmla="*/ 0 h 884"/>
              <a:gd name="T28" fmla="*/ 443 w 885"/>
              <a:gd name="T29" fmla="*/ 0 h 884"/>
              <a:gd name="T30" fmla="*/ 884 w 885"/>
              <a:gd name="T31" fmla="*/ 441 h 884"/>
              <a:gd name="T32" fmla="*/ 884 w 885"/>
              <a:gd name="T33" fmla="*/ 441 h 884"/>
              <a:gd name="T34" fmla="*/ 443 w 885"/>
              <a:gd name="T35" fmla="*/ 883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5" h="884">
                <a:moveTo>
                  <a:pt x="443" y="71"/>
                </a:moveTo>
                <a:lnTo>
                  <a:pt x="443" y="71"/>
                </a:lnTo>
                <a:cubicBezTo>
                  <a:pt x="238" y="71"/>
                  <a:pt x="71" y="236"/>
                  <a:pt x="71" y="441"/>
                </a:cubicBezTo>
                <a:lnTo>
                  <a:pt x="71" y="441"/>
                </a:lnTo>
                <a:cubicBezTo>
                  <a:pt x="71" y="646"/>
                  <a:pt x="238" y="812"/>
                  <a:pt x="443" y="812"/>
                </a:cubicBezTo>
                <a:lnTo>
                  <a:pt x="443" y="812"/>
                </a:lnTo>
                <a:cubicBezTo>
                  <a:pt x="647" y="812"/>
                  <a:pt x="814" y="646"/>
                  <a:pt x="814" y="441"/>
                </a:cubicBezTo>
                <a:lnTo>
                  <a:pt x="814" y="441"/>
                </a:lnTo>
                <a:cubicBezTo>
                  <a:pt x="814" y="236"/>
                  <a:pt x="647" y="71"/>
                  <a:pt x="443" y="71"/>
                </a:cubicBezTo>
                <a:close/>
                <a:moveTo>
                  <a:pt x="443" y="883"/>
                </a:moveTo>
                <a:lnTo>
                  <a:pt x="443" y="883"/>
                </a:lnTo>
                <a:cubicBezTo>
                  <a:pt x="199" y="883"/>
                  <a:pt x="0" y="684"/>
                  <a:pt x="0" y="441"/>
                </a:cubicBezTo>
                <a:lnTo>
                  <a:pt x="0" y="441"/>
                </a:lnTo>
                <a:cubicBezTo>
                  <a:pt x="0" y="198"/>
                  <a:pt x="199" y="0"/>
                  <a:pt x="443" y="0"/>
                </a:cubicBezTo>
                <a:lnTo>
                  <a:pt x="443" y="0"/>
                </a:lnTo>
                <a:cubicBezTo>
                  <a:pt x="686" y="0"/>
                  <a:pt x="884" y="198"/>
                  <a:pt x="884" y="441"/>
                </a:cubicBezTo>
                <a:lnTo>
                  <a:pt x="884" y="441"/>
                </a:lnTo>
                <a:cubicBezTo>
                  <a:pt x="884" y="684"/>
                  <a:pt x="686" y="883"/>
                  <a:pt x="443" y="8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184"/>
          <p:cNvSpPr>
            <a:spLocks noChangeArrowheads="1"/>
          </p:cNvSpPr>
          <p:nvPr/>
        </p:nvSpPr>
        <p:spPr bwMode="auto">
          <a:xfrm>
            <a:off x="4602788" y="6749864"/>
            <a:ext cx="380828" cy="554789"/>
          </a:xfrm>
          <a:custGeom>
            <a:avLst/>
            <a:gdLst>
              <a:gd name="T0" fmla="*/ 260 w 355"/>
              <a:gd name="T1" fmla="*/ 521 h 522"/>
              <a:gd name="T2" fmla="*/ 260 w 355"/>
              <a:gd name="T3" fmla="*/ 521 h 522"/>
              <a:gd name="T4" fmla="*/ 0 w 355"/>
              <a:gd name="T5" fmla="*/ 260 h 522"/>
              <a:gd name="T6" fmla="*/ 0 w 355"/>
              <a:gd name="T7" fmla="*/ 260 h 522"/>
              <a:gd name="T8" fmla="*/ 260 w 355"/>
              <a:gd name="T9" fmla="*/ 0 h 522"/>
              <a:gd name="T10" fmla="*/ 260 w 355"/>
              <a:gd name="T11" fmla="*/ 0 h 522"/>
              <a:gd name="T12" fmla="*/ 327 w 355"/>
              <a:gd name="T13" fmla="*/ 9 h 522"/>
              <a:gd name="T14" fmla="*/ 327 w 355"/>
              <a:gd name="T15" fmla="*/ 9 h 522"/>
              <a:gd name="T16" fmla="*/ 349 w 355"/>
              <a:gd name="T17" fmla="*/ 48 h 522"/>
              <a:gd name="T18" fmla="*/ 349 w 355"/>
              <a:gd name="T19" fmla="*/ 48 h 522"/>
              <a:gd name="T20" fmla="*/ 310 w 355"/>
              <a:gd name="T21" fmla="*/ 70 h 522"/>
              <a:gd name="T22" fmla="*/ 310 w 355"/>
              <a:gd name="T23" fmla="*/ 70 h 522"/>
              <a:gd name="T24" fmla="*/ 260 w 355"/>
              <a:gd name="T25" fmla="*/ 63 h 522"/>
              <a:gd name="T26" fmla="*/ 260 w 355"/>
              <a:gd name="T27" fmla="*/ 63 h 522"/>
              <a:gd name="T28" fmla="*/ 63 w 355"/>
              <a:gd name="T29" fmla="*/ 260 h 522"/>
              <a:gd name="T30" fmla="*/ 63 w 355"/>
              <a:gd name="T31" fmla="*/ 260 h 522"/>
              <a:gd name="T32" fmla="*/ 260 w 355"/>
              <a:gd name="T33" fmla="*/ 457 h 522"/>
              <a:gd name="T34" fmla="*/ 260 w 355"/>
              <a:gd name="T35" fmla="*/ 457 h 522"/>
              <a:gd name="T36" fmla="*/ 309 w 355"/>
              <a:gd name="T37" fmla="*/ 451 h 522"/>
              <a:gd name="T38" fmla="*/ 309 w 355"/>
              <a:gd name="T39" fmla="*/ 451 h 522"/>
              <a:gd name="T40" fmla="*/ 348 w 355"/>
              <a:gd name="T41" fmla="*/ 474 h 522"/>
              <a:gd name="T42" fmla="*/ 348 w 355"/>
              <a:gd name="T43" fmla="*/ 474 h 522"/>
              <a:gd name="T44" fmla="*/ 325 w 355"/>
              <a:gd name="T45" fmla="*/ 512 h 522"/>
              <a:gd name="T46" fmla="*/ 325 w 355"/>
              <a:gd name="T47" fmla="*/ 512 h 522"/>
              <a:gd name="T48" fmla="*/ 260 w 355"/>
              <a:gd name="T49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55" h="522">
                <a:moveTo>
                  <a:pt x="260" y="521"/>
                </a:moveTo>
                <a:lnTo>
                  <a:pt x="260" y="521"/>
                </a:lnTo>
                <a:cubicBezTo>
                  <a:pt x="117" y="521"/>
                  <a:pt x="0" y="404"/>
                  <a:pt x="0" y="260"/>
                </a:cubicBezTo>
                <a:lnTo>
                  <a:pt x="0" y="260"/>
                </a:lnTo>
                <a:cubicBezTo>
                  <a:pt x="0" y="117"/>
                  <a:pt x="117" y="0"/>
                  <a:pt x="260" y="0"/>
                </a:cubicBezTo>
                <a:lnTo>
                  <a:pt x="260" y="0"/>
                </a:lnTo>
                <a:cubicBezTo>
                  <a:pt x="283" y="0"/>
                  <a:pt x="305" y="4"/>
                  <a:pt x="327" y="9"/>
                </a:cubicBezTo>
                <a:lnTo>
                  <a:pt x="327" y="9"/>
                </a:lnTo>
                <a:cubicBezTo>
                  <a:pt x="343" y="14"/>
                  <a:pt x="354" y="31"/>
                  <a:pt x="349" y="48"/>
                </a:cubicBezTo>
                <a:lnTo>
                  <a:pt x="349" y="48"/>
                </a:lnTo>
                <a:cubicBezTo>
                  <a:pt x="345" y="63"/>
                  <a:pt x="328" y="74"/>
                  <a:pt x="310" y="70"/>
                </a:cubicBezTo>
                <a:lnTo>
                  <a:pt x="310" y="70"/>
                </a:lnTo>
                <a:cubicBezTo>
                  <a:pt x="294" y="65"/>
                  <a:pt x="277" y="63"/>
                  <a:pt x="260" y="63"/>
                </a:cubicBezTo>
                <a:lnTo>
                  <a:pt x="260" y="63"/>
                </a:lnTo>
                <a:cubicBezTo>
                  <a:pt x="151" y="63"/>
                  <a:pt x="63" y="152"/>
                  <a:pt x="63" y="260"/>
                </a:cubicBezTo>
                <a:lnTo>
                  <a:pt x="63" y="260"/>
                </a:lnTo>
                <a:cubicBezTo>
                  <a:pt x="63" y="369"/>
                  <a:pt x="151" y="457"/>
                  <a:pt x="260" y="457"/>
                </a:cubicBezTo>
                <a:lnTo>
                  <a:pt x="260" y="457"/>
                </a:lnTo>
                <a:cubicBezTo>
                  <a:pt x="277" y="457"/>
                  <a:pt x="293" y="456"/>
                  <a:pt x="309" y="451"/>
                </a:cubicBezTo>
                <a:lnTo>
                  <a:pt x="309" y="451"/>
                </a:lnTo>
                <a:cubicBezTo>
                  <a:pt x="326" y="447"/>
                  <a:pt x="343" y="457"/>
                  <a:pt x="348" y="474"/>
                </a:cubicBezTo>
                <a:lnTo>
                  <a:pt x="348" y="474"/>
                </a:lnTo>
                <a:cubicBezTo>
                  <a:pt x="353" y="491"/>
                  <a:pt x="342" y="508"/>
                  <a:pt x="325" y="512"/>
                </a:cubicBezTo>
                <a:lnTo>
                  <a:pt x="325" y="512"/>
                </a:lnTo>
                <a:cubicBezTo>
                  <a:pt x="304" y="518"/>
                  <a:pt x="282" y="521"/>
                  <a:pt x="260" y="5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185"/>
          <p:cNvSpPr>
            <a:spLocks noChangeArrowheads="1"/>
          </p:cNvSpPr>
          <p:nvPr/>
        </p:nvSpPr>
        <p:spPr bwMode="auto">
          <a:xfrm>
            <a:off x="4480546" y="6928525"/>
            <a:ext cx="310306" cy="70526"/>
          </a:xfrm>
          <a:custGeom>
            <a:avLst/>
            <a:gdLst>
              <a:gd name="T0" fmla="*/ 259 w 291"/>
              <a:gd name="T1" fmla="*/ 63 h 64"/>
              <a:gd name="T2" fmla="*/ 32 w 291"/>
              <a:gd name="T3" fmla="*/ 63 h 64"/>
              <a:gd name="T4" fmla="*/ 32 w 291"/>
              <a:gd name="T5" fmla="*/ 63 h 64"/>
              <a:gd name="T6" fmla="*/ 0 w 291"/>
              <a:gd name="T7" fmla="*/ 32 h 64"/>
              <a:gd name="T8" fmla="*/ 0 w 291"/>
              <a:gd name="T9" fmla="*/ 32 h 64"/>
              <a:gd name="T10" fmla="*/ 32 w 291"/>
              <a:gd name="T11" fmla="*/ 0 h 64"/>
              <a:gd name="T12" fmla="*/ 259 w 291"/>
              <a:gd name="T13" fmla="*/ 0 h 64"/>
              <a:gd name="T14" fmla="*/ 259 w 291"/>
              <a:gd name="T15" fmla="*/ 0 h 64"/>
              <a:gd name="T16" fmla="*/ 290 w 291"/>
              <a:gd name="T17" fmla="*/ 32 h 64"/>
              <a:gd name="T18" fmla="*/ 290 w 291"/>
              <a:gd name="T19" fmla="*/ 32 h 64"/>
              <a:gd name="T20" fmla="*/ 259 w 291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1" h="64">
                <a:moveTo>
                  <a:pt x="259" y="63"/>
                </a:moveTo>
                <a:lnTo>
                  <a:pt x="32" y="63"/>
                </a:lnTo>
                <a:lnTo>
                  <a:pt x="32" y="63"/>
                </a:lnTo>
                <a:cubicBezTo>
                  <a:pt x="14" y="63"/>
                  <a:pt x="0" y="49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2" y="0"/>
                </a:cubicBezTo>
                <a:lnTo>
                  <a:pt x="259" y="0"/>
                </a:lnTo>
                <a:lnTo>
                  <a:pt x="259" y="0"/>
                </a:lnTo>
                <a:cubicBezTo>
                  <a:pt x="276" y="0"/>
                  <a:pt x="290" y="14"/>
                  <a:pt x="290" y="32"/>
                </a:cubicBezTo>
                <a:lnTo>
                  <a:pt x="290" y="32"/>
                </a:lnTo>
                <a:cubicBezTo>
                  <a:pt x="290" y="49"/>
                  <a:pt x="276" y="63"/>
                  <a:pt x="259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186"/>
          <p:cNvSpPr>
            <a:spLocks noChangeArrowheads="1"/>
          </p:cNvSpPr>
          <p:nvPr/>
        </p:nvSpPr>
        <p:spPr bwMode="auto">
          <a:xfrm>
            <a:off x="4480546" y="7055469"/>
            <a:ext cx="310306" cy="70523"/>
          </a:xfrm>
          <a:custGeom>
            <a:avLst/>
            <a:gdLst>
              <a:gd name="T0" fmla="*/ 259 w 291"/>
              <a:gd name="T1" fmla="*/ 63 h 64"/>
              <a:gd name="T2" fmla="*/ 32 w 291"/>
              <a:gd name="T3" fmla="*/ 63 h 64"/>
              <a:gd name="T4" fmla="*/ 32 w 291"/>
              <a:gd name="T5" fmla="*/ 63 h 64"/>
              <a:gd name="T6" fmla="*/ 0 w 291"/>
              <a:gd name="T7" fmla="*/ 31 h 64"/>
              <a:gd name="T8" fmla="*/ 0 w 291"/>
              <a:gd name="T9" fmla="*/ 31 h 64"/>
              <a:gd name="T10" fmla="*/ 32 w 291"/>
              <a:gd name="T11" fmla="*/ 0 h 64"/>
              <a:gd name="T12" fmla="*/ 259 w 291"/>
              <a:gd name="T13" fmla="*/ 0 h 64"/>
              <a:gd name="T14" fmla="*/ 259 w 291"/>
              <a:gd name="T15" fmla="*/ 0 h 64"/>
              <a:gd name="T16" fmla="*/ 290 w 291"/>
              <a:gd name="T17" fmla="*/ 31 h 64"/>
              <a:gd name="T18" fmla="*/ 290 w 291"/>
              <a:gd name="T19" fmla="*/ 31 h 64"/>
              <a:gd name="T20" fmla="*/ 259 w 291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1" h="64">
                <a:moveTo>
                  <a:pt x="259" y="63"/>
                </a:moveTo>
                <a:lnTo>
                  <a:pt x="32" y="63"/>
                </a:lnTo>
                <a:lnTo>
                  <a:pt x="32" y="63"/>
                </a:lnTo>
                <a:cubicBezTo>
                  <a:pt x="14" y="63"/>
                  <a:pt x="0" y="49"/>
                  <a:pt x="0" y="31"/>
                </a:cubicBezTo>
                <a:lnTo>
                  <a:pt x="0" y="31"/>
                </a:lnTo>
                <a:cubicBezTo>
                  <a:pt x="0" y="14"/>
                  <a:pt x="14" y="0"/>
                  <a:pt x="32" y="0"/>
                </a:cubicBezTo>
                <a:lnTo>
                  <a:pt x="259" y="0"/>
                </a:lnTo>
                <a:lnTo>
                  <a:pt x="259" y="0"/>
                </a:lnTo>
                <a:cubicBezTo>
                  <a:pt x="276" y="0"/>
                  <a:pt x="290" y="14"/>
                  <a:pt x="290" y="31"/>
                </a:cubicBezTo>
                <a:lnTo>
                  <a:pt x="290" y="31"/>
                </a:lnTo>
                <a:cubicBezTo>
                  <a:pt x="290" y="49"/>
                  <a:pt x="276" y="63"/>
                  <a:pt x="259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187"/>
          <p:cNvSpPr>
            <a:spLocks noChangeArrowheads="1"/>
          </p:cNvSpPr>
          <p:nvPr/>
        </p:nvSpPr>
        <p:spPr bwMode="auto">
          <a:xfrm>
            <a:off x="18961486" y="6768670"/>
            <a:ext cx="677031" cy="883902"/>
          </a:xfrm>
          <a:custGeom>
            <a:avLst/>
            <a:gdLst>
              <a:gd name="T0" fmla="*/ 598 w 635"/>
              <a:gd name="T1" fmla="*/ 826 h 827"/>
              <a:gd name="T2" fmla="*/ 598 w 635"/>
              <a:gd name="T3" fmla="*/ 826 h 827"/>
              <a:gd name="T4" fmla="*/ 175 w 635"/>
              <a:gd name="T5" fmla="*/ 651 h 827"/>
              <a:gd name="T6" fmla="*/ 175 w 635"/>
              <a:gd name="T7" fmla="*/ 651 h 827"/>
              <a:gd name="T8" fmla="*/ 0 w 635"/>
              <a:gd name="T9" fmla="*/ 228 h 827"/>
              <a:gd name="T10" fmla="*/ 0 w 635"/>
              <a:gd name="T11" fmla="*/ 228 h 827"/>
              <a:gd name="T12" fmla="*/ 34 w 635"/>
              <a:gd name="T13" fmla="*/ 29 h 827"/>
              <a:gd name="T14" fmla="*/ 34 w 635"/>
              <a:gd name="T15" fmla="*/ 29 h 827"/>
              <a:gd name="T16" fmla="*/ 81 w 635"/>
              <a:gd name="T17" fmla="*/ 7 h 827"/>
              <a:gd name="T18" fmla="*/ 81 w 635"/>
              <a:gd name="T19" fmla="*/ 7 h 827"/>
              <a:gd name="T20" fmla="*/ 103 w 635"/>
              <a:gd name="T21" fmla="*/ 52 h 827"/>
              <a:gd name="T22" fmla="*/ 103 w 635"/>
              <a:gd name="T23" fmla="*/ 52 h 827"/>
              <a:gd name="T24" fmla="*/ 73 w 635"/>
              <a:gd name="T25" fmla="*/ 228 h 827"/>
              <a:gd name="T26" fmla="*/ 73 w 635"/>
              <a:gd name="T27" fmla="*/ 228 h 827"/>
              <a:gd name="T28" fmla="*/ 226 w 635"/>
              <a:gd name="T29" fmla="*/ 599 h 827"/>
              <a:gd name="T30" fmla="*/ 226 w 635"/>
              <a:gd name="T31" fmla="*/ 599 h 827"/>
              <a:gd name="T32" fmla="*/ 598 w 635"/>
              <a:gd name="T33" fmla="*/ 753 h 827"/>
              <a:gd name="T34" fmla="*/ 598 w 635"/>
              <a:gd name="T35" fmla="*/ 753 h 827"/>
              <a:gd name="T36" fmla="*/ 634 w 635"/>
              <a:gd name="T37" fmla="*/ 790 h 827"/>
              <a:gd name="T38" fmla="*/ 634 w 635"/>
              <a:gd name="T39" fmla="*/ 790 h 827"/>
              <a:gd name="T40" fmla="*/ 598 w 635"/>
              <a:gd name="T41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35" h="827">
                <a:moveTo>
                  <a:pt x="598" y="826"/>
                </a:moveTo>
                <a:lnTo>
                  <a:pt x="598" y="826"/>
                </a:lnTo>
                <a:cubicBezTo>
                  <a:pt x="438" y="826"/>
                  <a:pt x="287" y="764"/>
                  <a:pt x="175" y="651"/>
                </a:cubicBezTo>
                <a:lnTo>
                  <a:pt x="175" y="651"/>
                </a:lnTo>
                <a:cubicBezTo>
                  <a:pt x="62" y="538"/>
                  <a:pt x="0" y="388"/>
                  <a:pt x="0" y="228"/>
                </a:cubicBezTo>
                <a:lnTo>
                  <a:pt x="0" y="228"/>
                </a:lnTo>
                <a:cubicBezTo>
                  <a:pt x="0" y="159"/>
                  <a:pt x="12" y="92"/>
                  <a:pt x="34" y="29"/>
                </a:cubicBezTo>
                <a:lnTo>
                  <a:pt x="34" y="29"/>
                </a:lnTo>
                <a:cubicBezTo>
                  <a:pt x="41" y="10"/>
                  <a:pt x="62" y="0"/>
                  <a:pt x="81" y="7"/>
                </a:cubicBezTo>
                <a:lnTo>
                  <a:pt x="81" y="7"/>
                </a:lnTo>
                <a:cubicBezTo>
                  <a:pt x="100" y="13"/>
                  <a:pt x="110" y="33"/>
                  <a:pt x="103" y="52"/>
                </a:cubicBezTo>
                <a:lnTo>
                  <a:pt x="103" y="52"/>
                </a:lnTo>
                <a:cubicBezTo>
                  <a:pt x="83" y="109"/>
                  <a:pt x="73" y="168"/>
                  <a:pt x="73" y="228"/>
                </a:cubicBezTo>
                <a:lnTo>
                  <a:pt x="73" y="228"/>
                </a:lnTo>
                <a:cubicBezTo>
                  <a:pt x="73" y="368"/>
                  <a:pt x="127" y="501"/>
                  <a:pt x="226" y="599"/>
                </a:cubicBezTo>
                <a:lnTo>
                  <a:pt x="226" y="599"/>
                </a:lnTo>
                <a:cubicBezTo>
                  <a:pt x="325" y="699"/>
                  <a:pt x="457" y="753"/>
                  <a:pt x="598" y="753"/>
                </a:cubicBezTo>
                <a:lnTo>
                  <a:pt x="598" y="753"/>
                </a:lnTo>
                <a:cubicBezTo>
                  <a:pt x="618" y="753"/>
                  <a:pt x="634" y="770"/>
                  <a:pt x="634" y="790"/>
                </a:cubicBezTo>
                <a:lnTo>
                  <a:pt x="634" y="790"/>
                </a:lnTo>
                <a:cubicBezTo>
                  <a:pt x="634" y="809"/>
                  <a:pt x="618" y="826"/>
                  <a:pt x="598" y="8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188"/>
          <p:cNvSpPr>
            <a:spLocks noChangeArrowheads="1"/>
          </p:cNvSpPr>
          <p:nvPr/>
        </p:nvSpPr>
        <p:spPr bwMode="auto">
          <a:xfrm>
            <a:off x="19412840" y="6373735"/>
            <a:ext cx="822779" cy="677031"/>
          </a:xfrm>
          <a:custGeom>
            <a:avLst/>
            <a:gdLst>
              <a:gd name="T0" fmla="*/ 732 w 770"/>
              <a:gd name="T1" fmla="*/ 633 h 634"/>
              <a:gd name="T2" fmla="*/ 732 w 770"/>
              <a:gd name="T3" fmla="*/ 633 h 634"/>
              <a:gd name="T4" fmla="*/ 696 w 770"/>
              <a:gd name="T5" fmla="*/ 596 h 634"/>
              <a:gd name="T6" fmla="*/ 696 w 770"/>
              <a:gd name="T7" fmla="*/ 596 h 634"/>
              <a:gd name="T8" fmla="*/ 542 w 770"/>
              <a:gd name="T9" fmla="*/ 227 h 634"/>
              <a:gd name="T10" fmla="*/ 542 w 770"/>
              <a:gd name="T11" fmla="*/ 227 h 634"/>
              <a:gd name="T12" fmla="*/ 172 w 770"/>
              <a:gd name="T13" fmla="*/ 72 h 634"/>
              <a:gd name="T14" fmla="*/ 172 w 770"/>
              <a:gd name="T15" fmla="*/ 72 h 634"/>
              <a:gd name="T16" fmla="*/ 48 w 770"/>
              <a:gd name="T17" fmla="*/ 87 h 634"/>
              <a:gd name="T18" fmla="*/ 48 w 770"/>
              <a:gd name="T19" fmla="*/ 87 h 634"/>
              <a:gd name="T20" fmla="*/ 5 w 770"/>
              <a:gd name="T21" fmla="*/ 60 h 634"/>
              <a:gd name="T22" fmla="*/ 5 w 770"/>
              <a:gd name="T23" fmla="*/ 60 h 634"/>
              <a:gd name="T24" fmla="*/ 31 w 770"/>
              <a:gd name="T25" fmla="*/ 16 h 634"/>
              <a:gd name="T26" fmla="*/ 31 w 770"/>
              <a:gd name="T27" fmla="*/ 16 h 634"/>
              <a:gd name="T28" fmla="*/ 172 w 770"/>
              <a:gd name="T29" fmla="*/ 0 h 634"/>
              <a:gd name="T30" fmla="*/ 172 w 770"/>
              <a:gd name="T31" fmla="*/ 0 h 634"/>
              <a:gd name="T32" fmla="*/ 594 w 770"/>
              <a:gd name="T33" fmla="*/ 175 h 634"/>
              <a:gd name="T34" fmla="*/ 594 w 770"/>
              <a:gd name="T35" fmla="*/ 175 h 634"/>
              <a:gd name="T36" fmla="*/ 769 w 770"/>
              <a:gd name="T37" fmla="*/ 596 h 634"/>
              <a:gd name="T38" fmla="*/ 769 w 770"/>
              <a:gd name="T39" fmla="*/ 596 h 634"/>
              <a:gd name="T40" fmla="*/ 732 w 770"/>
              <a:gd name="T41" fmla="*/ 633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70" h="634">
                <a:moveTo>
                  <a:pt x="732" y="633"/>
                </a:moveTo>
                <a:lnTo>
                  <a:pt x="732" y="633"/>
                </a:lnTo>
                <a:cubicBezTo>
                  <a:pt x="712" y="633"/>
                  <a:pt x="696" y="616"/>
                  <a:pt x="696" y="596"/>
                </a:cubicBezTo>
                <a:lnTo>
                  <a:pt x="696" y="596"/>
                </a:lnTo>
                <a:cubicBezTo>
                  <a:pt x="696" y="456"/>
                  <a:pt x="641" y="326"/>
                  <a:pt x="542" y="227"/>
                </a:cubicBezTo>
                <a:lnTo>
                  <a:pt x="542" y="227"/>
                </a:lnTo>
                <a:cubicBezTo>
                  <a:pt x="443" y="128"/>
                  <a:pt x="312" y="72"/>
                  <a:pt x="172" y="72"/>
                </a:cubicBezTo>
                <a:lnTo>
                  <a:pt x="172" y="72"/>
                </a:lnTo>
                <a:cubicBezTo>
                  <a:pt x="130" y="72"/>
                  <a:pt x="88" y="77"/>
                  <a:pt x="48" y="87"/>
                </a:cubicBezTo>
                <a:lnTo>
                  <a:pt x="48" y="87"/>
                </a:lnTo>
                <a:cubicBezTo>
                  <a:pt x="28" y="92"/>
                  <a:pt x="9" y="80"/>
                  <a:pt x="5" y="60"/>
                </a:cubicBezTo>
                <a:lnTo>
                  <a:pt x="5" y="60"/>
                </a:lnTo>
                <a:cubicBezTo>
                  <a:pt x="0" y="41"/>
                  <a:pt x="12" y="21"/>
                  <a:pt x="31" y="16"/>
                </a:cubicBezTo>
                <a:lnTo>
                  <a:pt x="31" y="16"/>
                </a:lnTo>
                <a:cubicBezTo>
                  <a:pt x="77" y="5"/>
                  <a:pt x="124" y="0"/>
                  <a:pt x="172" y="0"/>
                </a:cubicBezTo>
                <a:lnTo>
                  <a:pt x="172" y="0"/>
                </a:lnTo>
                <a:cubicBezTo>
                  <a:pt x="331" y="0"/>
                  <a:pt x="481" y="62"/>
                  <a:pt x="594" y="175"/>
                </a:cubicBezTo>
                <a:lnTo>
                  <a:pt x="594" y="175"/>
                </a:lnTo>
                <a:cubicBezTo>
                  <a:pt x="707" y="288"/>
                  <a:pt x="769" y="437"/>
                  <a:pt x="769" y="596"/>
                </a:cubicBezTo>
                <a:lnTo>
                  <a:pt x="769" y="596"/>
                </a:lnTo>
                <a:cubicBezTo>
                  <a:pt x="769" y="616"/>
                  <a:pt x="753" y="633"/>
                  <a:pt x="732" y="6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189"/>
          <p:cNvSpPr>
            <a:spLocks noChangeArrowheads="1"/>
          </p:cNvSpPr>
          <p:nvPr/>
        </p:nvSpPr>
        <p:spPr bwMode="auto">
          <a:xfrm>
            <a:off x="18975590" y="6387842"/>
            <a:ext cx="394935" cy="394935"/>
          </a:xfrm>
          <a:custGeom>
            <a:avLst/>
            <a:gdLst>
              <a:gd name="T0" fmla="*/ 186 w 372"/>
              <a:gd name="T1" fmla="*/ 348 h 372"/>
              <a:gd name="T2" fmla="*/ 186 w 372"/>
              <a:gd name="T3" fmla="*/ 348 h 372"/>
              <a:gd name="T4" fmla="*/ 23 w 372"/>
              <a:gd name="T5" fmla="*/ 185 h 372"/>
              <a:gd name="T6" fmla="*/ 23 w 372"/>
              <a:gd name="T7" fmla="*/ 185 h 372"/>
              <a:gd name="T8" fmla="*/ 186 w 372"/>
              <a:gd name="T9" fmla="*/ 23 h 372"/>
              <a:gd name="T10" fmla="*/ 186 w 372"/>
              <a:gd name="T11" fmla="*/ 23 h 372"/>
              <a:gd name="T12" fmla="*/ 349 w 372"/>
              <a:gd name="T13" fmla="*/ 185 h 372"/>
              <a:gd name="T14" fmla="*/ 349 w 372"/>
              <a:gd name="T15" fmla="*/ 185 h 372"/>
              <a:gd name="T16" fmla="*/ 186 w 372"/>
              <a:gd name="T17" fmla="*/ 348 h 372"/>
              <a:gd name="T18" fmla="*/ 317 w 372"/>
              <a:gd name="T19" fmla="*/ 54 h 372"/>
              <a:gd name="T20" fmla="*/ 317 w 372"/>
              <a:gd name="T21" fmla="*/ 54 h 372"/>
              <a:gd name="T22" fmla="*/ 186 w 372"/>
              <a:gd name="T23" fmla="*/ 0 h 372"/>
              <a:gd name="T24" fmla="*/ 186 w 372"/>
              <a:gd name="T25" fmla="*/ 0 h 372"/>
              <a:gd name="T26" fmla="*/ 55 w 372"/>
              <a:gd name="T27" fmla="*/ 54 h 372"/>
              <a:gd name="T28" fmla="*/ 55 w 372"/>
              <a:gd name="T29" fmla="*/ 54 h 372"/>
              <a:gd name="T30" fmla="*/ 0 w 372"/>
              <a:gd name="T31" fmla="*/ 185 h 372"/>
              <a:gd name="T32" fmla="*/ 0 w 372"/>
              <a:gd name="T33" fmla="*/ 185 h 372"/>
              <a:gd name="T34" fmla="*/ 55 w 372"/>
              <a:gd name="T35" fmla="*/ 316 h 372"/>
              <a:gd name="T36" fmla="*/ 55 w 372"/>
              <a:gd name="T37" fmla="*/ 316 h 372"/>
              <a:gd name="T38" fmla="*/ 186 w 372"/>
              <a:gd name="T39" fmla="*/ 371 h 372"/>
              <a:gd name="T40" fmla="*/ 186 w 372"/>
              <a:gd name="T41" fmla="*/ 371 h 372"/>
              <a:gd name="T42" fmla="*/ 317 w 372"/>
              <a:gd name="T43" fmla="*/ 316 h 372"/>
              <a:gd name="T44" fmla="*/ 317 w 372"/>
              <a:gd name="T45" fmla="*/ 316 h 372"/>
              <a:gd name="T46" fmla="*/ 371 w 372"/>
              <a:gd name="T47" fmla="*/ 185 h 372"/>
              <a:gd name="T48" fmla="*/ 371 w 372"/>
              <a:gd name="T49" fmla="*/ 185 h 372"/>
              <a:gd name="T50" fmla="*/ 317 w 372"/>
              <a:gd name="T51" fmla="*/ 54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2" h="372">
                <a:moveTo>
                  <a:pt x="186" y="348"/>
                </a:moveTo>
                <a:lnTo>
                  <a:pt x="186" y="348"/>
                </a:lnTo>
                <a:cubicBezTo>
                  <a:pt x="96" y="348"/>
                  <a:pt x="23" y="275"/>
                  <a:pt x="23" y="185"/>
                </a:cubicBezTo>
                <a:lnTo>
                  <a:pt x="23" y="185"/>
                </a:lnTo>
                <a:cubicBezTo>
                  <a:pt x="23" y="95"/>
                  <a:pt x="96" y="23"/>
                  <a:pt x="186" y="23"/>
                </a:cubicBezTo>
                <a:lnTo>
                  <a:pt x="186" y="23"/>
                </a:lnTo>
                <a:cubicBezTo>
                  <a:pt x="276" y="23"/>
                  <a:pt x="349" y="95"/>
                  <a:pt x="349" y="185"/>
                </a:cubicBezTo>
                <a:lnTo>
                  <a:pt x="349" y="185"/>
                </a:lnTo>
                <a:cubicBezTo>
                  <a:pt x="349" y="275"/>
                  <a:pt x="276" y="348"/>
                  <a:pt x="186" y="348"/>
                </a:cubicBezTo>
                <a:close/>
                <a:moveTo>
                  <a:pt x="317" y="54"/>
                </a:moveTo>
                <a:lnTo>
                  <a:pt x="317" y="54"/>
                </a:lnTo>
                <a:cubicBezTo>
                  <a:pt x="282" y="19"/>
                  <a:pt x="235" y="0"/>
                  <a:pt x="186" y="0"/>
                </a:cubicBezTo>
                <a:lnTo>
                  <a:pt x="186" y="0"/>
                </a:lnTo>
                <a:cubicBezTo>
                  <a:pt x="136" y="0"/>
                  <a:pt x="90" y="19"/>
                  <a:pt x="55" y="54"/>
                </a:cubicBezTo>
                <a:lnTo>
                  <a:pt x="55" y="54"/>
                </a:lnTo>
                <a:cubicBezTo>
                  <a:pt x="20" y="89"/>
                  <a:pt x="0" y="136"/>
                  <a:pt x="0" y="185"/>
                </a:cubicBezTo>
                <a:lnTo>
                  <a:pt x="0" y="185"/>
                </a:lnTo>
                <a:cubicBezTo>
                  <a:pt x="0" y="235"/>
                  <a:pt x="20" y="282"/>
                  <a:pt x="55" y="316"/>
                </a:cubicBezTo>
                <a:lnTo>
                  <a:pt x="55" y="316"/>
                </a:lnTo>
                <a:cubicBezTo>
                  <a:pt x="90" y="352"/>
                  <a:pt x="136" y="371"/>
                  <a:pt x="186" y="371"/>
                </a:cubicBezTo>
                <a:lnTo>
                  <a:pt x="186" y="371"/>
                </a:lnTo>
                <a:cubicBezTo>
                  <a:pt x="235" y="371"/>
                  <a:pt x="282" y="352"/>
                  <a:pt x="317" y="316"/>
                </a:cubicBezTo>
                <a:lnTo>
                  <a:pt x="317" y="316"/>
                </a:lnTo>
                <a:cubicBezTo>
                  <a:pt x="352" y="282"/>
                  <a:pt x="371" y="235"/>
                  <a:pt x="371" y="185"/>
                </a:cubicBezTo>
                <a:lnTo>
                  <a:pt x="371" y="185"/>
                </a:lnTo>
                <a:cubicBezTo>
                  <a:pt x="371" y="136"/>
                  <a:pt x="352" y="89"/>
                  <a:pt x="31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190"/>
          <p:cNvSpPr>
            <a:spLocks noChangeArrowheads="1"/>
          </p:cNvSpPr>
          <p:nvPr/>
        </p:nvSpPr>
        <p:spPr bwMode="auto">
          <a:xfrm>
            <a:off x="19027309" y="6434858"/>
            <a:ext cx="300903" cy="300903"/>
          </a:xfrm>
          <a:custGeom>
            <a:avLst/>
            <a:gdLst>
              <a:gd name="T0" fmla="*/ 141 w 284"/>
              <a:gd name="T1" fmla="*/ 261 h 284"/>
              <a:gd name="T2" fmla="*/ 141 w 284"/>
              <a:gd name="T3" fmla="*/ 261 h 284"/>
              <a:gd name="T4" fmla="*/ 22 w 284"/>
              <a:gd name="T5" fmla="*/ 141 h 284"/>
              <a:gd name="T6" fmla="*/ 22 w 284"/>
              <a:gd name="T7" fmla="*/ 141 h 284"/>
              <a:gd name="T8" fmla="*/ 141 w 284"/>
              <a:gd name="T9" fmla="*/ 22 h 284"/>
              <a:gd name="T10" fmla="*/ 141 w 284"/>
              <a:gd name="T11" fmla="*/ 22 h 284"/>
              <a:gd name="T12" fmla="*/ 260 w 284"/>
              <a:gd name="T13" fmla="*/ 141 h 284"/>
              <a:gd name="T14" fmla="*/ 260 w 284"/>
              <a:gd name="T15" fmla="*/ 141 h 284"/>
              <a:gd name="T16" fmla="*/ 141 w 284"/>
              <a:gd name="T17" fmla="*/ 261 h 284"/>
              <a:gd name="T18" fmla="*/ 141 w 284"/>
              <a:gd name="T19" fmla="*/ 0 h 284"/>
              <a:gd name="T20" fmla="*/ 141 w 284"/>
              <a:gd name="T21" fmla="*/ 0 h 284"/>
              <a:gd name="T22" fmla="*/ 0 w 284"/>
              <a:gd name="T23" fmla="*/ 141 h 284"/>
              <a:gd name="T24" fmla="*/ 0 w 284"/>
              <a:gd name="T25" fmla="*/ 141 h 284"/>
              <a:gd name="T26" fmla="*/ 141 w 284"/>
              <a:gd name="T27" fmla="*/ 283 h 284"/>
              <a:gd name="T28" fmla="*/ 141 w 284"/>
              <a:gd name="T29" fmla="*/ 283 h 284"/>
              <a:gd name="T30" fmla="*/ 283 w 284"/>
              <a:gd name="T31" fmla="*/ 141 h 284"/>
              <a:gd name="T32" fmla="*/ 283 w 284"/>
              <a:gd name="T33" fmla="*/ 141 h 284"/>
              <a:gd name="T34" fmla="*/ 141 w 284"/>
              <a:gd name="T35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4" h="284">
                <a:moveTo>
                  <a:pt x="141" y="261"/>
                </a:moveTo>
                <a:lnTo>
                  <a:pt x="141" y="261"/>
                </a:lnTo>
                <a:cubicBezTo>
                  <a:pt x="75" y="261"/>
                  <a:pt x="22" y="207"/>
                  <a:pt x="22" y="141"/>
                </a:cubicBezTo>
                <a:lnTo>
                  <a:pt x="22" y="141"/>
                </a:lnTo>
                <a:cubicBezTo>
                  <a:pt x="22" y="76"/>
                  <a:pt x="75" y="22"/>
                  <a:pt x="141" y="22"/>
                </a:cubicBezTo>
                <a:lnTo>
                  <a:pt x="141" y="22"/>
                </a:lnTo>
                <a:cubicBezTo>
                  <a:pt x="207" y="22"/>
                  <a:pt x="260" y="76"/>
                  <a:pt x="260" y="141"/>
                </a:cubicBezTo>
                <a:lnTo>
                  <a:pt x="260" y="141"/>
                </a:lnTo>
                <a:cubicBezTo>
                  <a:pt x="260" y="207"/>
                  <a:pt x="207" y="261"/>
                  <a:pt x="141" y="261"/>
                </a:cubicBezTo>
                <a:close/>
                <a:moveTo>
                  <a:pt x="141" y="0"/>
                </a:moveTo>
                <a:lnTo>
                  <a:pt x="141" y="0"/>
                </a:lnTo>
                <a:cubicBezTo>
                  <a:pt x="63" y="0"/>
                  <a:pt x="0" y="63"/>
                  <a:pt x="0" y="141"/>
                </a:cubicBezTo>
                <a:lnTo>
                  <a:pt x="0" y="141"/>
                </a:lnTo>
                <a:cubicBezTo>
                  <a:pt x="0" y="220"/>
                  <a:pt x="63" y="283"/>
                  <a:pt x="141" y="283"/>
                </a:cubicBezTo>
                <a:lnTo>
                  <a:pt x="141" y="283"/>
                </a:lnTo>
                <a:cubicBezTo>
                  <a:pt x="219" y="283"/>
                  <a:pt x="283" y="220"/>
                  <a:pt x="283" y="141"/>
                </a:cubicBezTo>
                <a:lnTo>
                  <a:pt x="283" y="141"/>
                </a:lnTo>
                <a:cubicBezTo>
                  <a:pt x="283" y="63"/>
                  <a:pt x="219" y="0"/>
                  <a:pt x="1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191"/>
          <p:cNvSpPr>
            <a:spLocks noChangeArrowheads="1"/>
          </p:cNvSpPr>
          <p:nvPr/>
        </p:nvSpPr>
        <p:spPr bwMode="auto">
          <a:xfrm>
            <a:off x="19083728" y="6495977"/>
            <a:ext cx="159855" cy="178661"/>
          </a:xfrm>
          <a:custGeom>
            <a:avLst/>
            <a:gdLst>
              <a:gd name="T0" fmla="*/ 141 w 151"/>
              <a:gd name="T1" fmla="*/ 3 h 168"/>
              <a:gd name="T2" fmla="*/ 141 w 151"/>
              <a:gd name="T3" fmla="*/ 3 h 168"/>
              <a:gd name="T4" fmla="*/ 120 w 151"/>
              <a:gd name="T5" fmla="*/ 0 h 168"/>
              <a:gd name="T6" fmla="*/ 120 w 151"/>
              <a:gd name="T7" fmla="*/ 0 h 168"/>
              <a:gd name="T8" fmla="*/ 41 w 151"/>
              <a:gd name="T9" fmla="*/ 54 h 168"/>
              <a:gd name="T10" fmla="*/ 10 w 151"/>
              <a:gd name="T11" fmla="*/ 54 h 168"/>
              <a:gd name="T12" fmla="*/ 10 w 151"/>
              <a:gd name="T13" fmla="*/ 54 h 168"/>
              <a:gd name="T14" fmla="*/ 0 w 151"/>
              <a:gd name="T15" fmla="*/ 65 h 168"/>
              <a:gd name="T16" fmla="*/ 0 w 151"/>
              <a:gd name="T17" fmla="*/ 65 h 168"/>
              <a:gd name="T18" fmla="*/ 10 w 151"/>
              <a:gd name="T19" fmla="*/ 74 h 168"/>
              <a:gd name="T20" fmla="*/ 37 w 151"/>
              <a:gd name="T21" fmla="*/ 74 h 168"/>
              <a:gd name="T22" fmla="*/ 37 w 151"/>
              <a:gd name="T23" fmla="*/ 74 h 168"/>
              <a:gd name="T24" fmla="*/ 36 w 151"/>
              <a:gd name="T25" fmla="*/ 83 h 168"/>
              <a:gd name="T26" fmla="*/ 36 w 151"/>
              <a:gd name="T27" fmla="*/ 83 h 168"/>
              <a:gd name="T28" fmla="*/ 37 w 151"/>
              <a:gd name="T29" fmla="*/ 91 h 168"/>
              <a:gd name="T30" fmla="*/ 10 w 151"/>
              <a:gd name="T31" fmla="*/ 91 h 168"/>
              <a:gd name="T32" fmla="*/ 10 w 151"/>
              <a:gd name="T33" fmla="*/ 91 h 168"/>
              <a:gd name="T34" fmla="*/ 0 w 151"/>
              <a:gd name="T35" fmla="*/ 101 h 168"/>
              <a:gd name="T36" fmla="*/ 0 w 151"/>
              <a:gd name="T37" fmla="*/ 101 h 168"/>
              <a:gd name="T38" fmla="*/ 10 w 151"/>
              <a:gd name="T39" fmla="*/ 112 h 168"/>
              <a:gd name="T40" fmla="*/ 41 w 151"/>
              <a:gd name="T41" fmla="*/ 112 h 168"/>
              <a:gd name="T42" fmla="*/ 41 w 151"/>
              <a:gd name="T43" fmla="*/ 112 h 168"/>
              <a:gd name="T44" fmla="*/ 120 w 151"/>
              <a:gd name="T45" fmla="*/ 167 h 168"/>
              <a:gd name="T46" fmla="*/ 120 w 151"/>
              <a:gd name="T47" fmla="*/ 167 h 168"/>
              <a:gd name="T48" fmla="*/ 140 w 151"/>
              <a:gd name="T49" fmla="*/ 165 h 168"/>
              <a:gd name="T50" fmla="*/ 140 w 151"/>
              <a:gd name="T51" fmla="*/ 165 h 168"/>
              <a:gd name="T52" fmla="*/ 148 w 151"/>
              <a:gd name="T53" fmla="*/ 152 h 168"/>
              <a:gd name="T54" fmla="*/ 148 w 151"/>
              <a:gd name="T55" fmla="*/ 152 h 168"/>
              <a:gd name="T56" fmla="*/ 136 w 151"/>
              <a:gd name="T57" fmla="*/ 145 h 168"/>
              <a:gd name="T58" fmla="*/ 136 w 151"/>
              <a:gd name="T59" fmla="*/ 145 h 168"/>
              <a:gd name="T60" fmla="*/ 120 w 151"/>
              <a:gd name="T61" fmla="*/ 147 h 168"/>
              <a:gd name="T62" fmla="*/ 120 w 151"/>
              <a:gd name="T63" fmla="*/ 147 h 168"/>
              <a:gd name="T64" fmla="*/ 63 w 151"/>
              <a:gd name="T65" fmla="*/ 112 h 168"/>
              <a:gd name="T66" fmla="*/ 82 w 151"/>
              <a:gd name="T67" fmla="*/ 112 h 168"/>
              <a:gd name="T68" fmla="*/ 82 w 151"/>
              <a:gd name="T69" fmla="*/ 112 h 168"/>
              <a:gd name="T70" fmla="*/ 93 w 151"/>
              <a:gd name="T71" fmla="*/ 101 h 168"/>
              <a:gd name="T72" fmla="*/ 93 w 151"/>
              <a:gd name="T73" fmla="*/ 101 h 168"/>
              <a:gd name="T74" fmla="*/ 82 w 151"/>
              <a:gd name="T75" fmla="*/ 91 h 168"/>
              <a:gd name="T76" fmla="*/ 57 w 151"/>
              <a:gd name="T77" fmla="*/ 91 h 168"/>
              <a:gd name="T78" fmla="*/ 57 w 151"/>
              <a:gd name="T79" fmla="*/ 91 h 168"/>
              <a:gd name="T80" fmla="*/ 56 w 151"/>
              <a:gd name="T81" fmla="*/ 83 h 168"/>
              <a:gd name="T82" fmla="*/ 56 w 151"/>
              <a:gd name="T83" fmla="*/ 83 h 168"/>
              <a:gd name="T84" fmla="*/ 57 w 151"/>
              <a:gd name="T85" fmla="*/ 74 h 168"/>
              <a:gd name="T86" fmla="*/ 82 w 151"/>
              <a:gd name="T87" fmla="*/ 74 h 168"/>
              <a:gd name="T88" fmla="*/ 82 w 151"/>
              <a:gd name="T89" fmla="*/ 74 h 168"/>
              <a:gd name="T90" fmla="*/ 93 w 151"/>
              <a:gd name="T91" fmla="*/ 65 h 168"/>
              <a:gd name="T92" fmla="*/ 93 w 151"/>
              <a:gd name="T93" fmla="*/ 65 h 168"/>
              <a:gd name="T94" fmla="*/ 82 w 151"/>
              <a:gd name="T95" fmla="*/ 54 h 168"/>
              <a:gd name="T96" fmla="*/ 64 w 151"/>
              <a:gd name="T97" fmla="*/ 54 h 168"/>
              <a:gd name="T98" fmla="*/ 64 w 151"/>
              <a:gd name="T99" fmla="*/ 54 h 168"/>
              <a:gd name="T100" fmla="*/ 120 w 151"/>
              <a:gd name="T101" fmla="*/ 20 h 168"/>
              <a:gd name="T102" fmla="*/ 120 w 151"/>
              <a:gd name="T103" fmla="*/ 20 h 168"/>
              <a:gd name="T104" fmla="*/ 136 w 151"/>
              <a:gd name="T105" fmla="*/ 22 h 168"/>
              <a:gd name="T106" fmla="*/ 136 w 151"/>
              <a:gd name="T107" fmla="*/ 22 h 168"/>
              <a:gd name="T108" fmla="*/ 149 w 151"/>
              <a:gd name="T109" fmla="*/ 15 h 168"/>
              <a:gd name="T110" fmla="*/ 149 w 151"/>
              <a:gd name="T111" fmla="*/ 15 h 168"/>
              <a:gd name="T112" fmla="*/ 141 w 151"/>
              <a:gd name="T113" fmla="*/ 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1" h="168">
                <a:moveTo>
                  <a:pt x="141" y="3"/>
                </a:moveTo>
                <a:lnTo>
                  <a:pt x="141" y="3"/>
                </a:lnTo>
                <a:cubicBezTo>
                  <a:pt x="134" y="1"/>
                  <a:pt x="127" y="0"/>
                  <a:pt x="120" y="0"/>
                </a:cubicBezTo>
                <a:lnTo>
                  <a:pt x="120" y="0"/>
                </a:lnTo>
                <a:cubicBezTo>
                  <a:pt x="84" y="0"/>
                  <a:pt x="53" y="23"/>
                  <a:pt x="41" y="54"/>
                </a:cubicBezTo>
                <a:lnTo>
                  <a:pt x="10" y="54"/>
                </a:lnTo>
                <a:lnTo>
                  <a:pt x="10" y="54"/>
                </a:lnTo>
                <a:cubicBezTo>
                  <a:pt x="4" y="54"/>
                  <a:pt x="0" y="59"/>
                  <a:pt x="0" y="65"/>
                </a:cubicBezTo>
                <a:lnTo>
                  <a:pt x="0" y="65"/>
                </a:lnTo>
                <a:cubicBezTo>
                  <a:pt x="0" y="70"/>
                  <a:pt x="4" y="74"/>
                  <a:pt x="10" y="74"/>
                </a:cubicBezTo>
                <a:lnTo>
                  <a:pt x="37" y="74"/>
                </a:lnTo>
                <a:lnTo>
                  <a:pt x="37" y="74"/>
                </a:lnTo>
                <a:cubicBezTo>
                  <a:pt x="36" y="77"/>
                  <a:pt x="36" y="80"/>
                  <a:pt x="36" y="83"/>
                </a:cubicBezTo>
                <a:lnTo>
                  <a:pt x="36" y="83"/>
                </a:lnTo>
                <a:cubicBezTo>
                  <a:pt x="36" y="86"/>
                  <a:pt x="36" y="89"/>
                  <a:pt x="37" y="91"/>
                </a:cubicBezTo>
                <a:lnTo>
                  <a:pt x="10" y="91"/>
                </a:lnTo>
                <a:lnTo>
                  <a:pt x="10" y="91"/>
                </a:lnTo>
                <a:cubicBezTo>
                  <a:pt x="4" y="91"/>
                  <a:pt x="0" y="96"/>
                  <a:pt x="0" y="101"/>
                </a:cubicBezTo>
                <a:lnTo>
                  <a:pt x="0" y="101"/>
                </a:lnTo>
                <a:cubicBezTo>
                  <a:pt x="0" y="107"/>
                  <a:pt x="4" y="112"/>
                  <a:pt x="10" y="112"/>
                </a:cubicBezTo>
                <a:lnTo>
                  <a:pt x="41" y="112"/>
                </a:lnTo>
                <a:lnTo>
                  <a:pt x="41" y="112"/>
                </a:lnTo>
                <a:cubicBezTo>
                  <a:pt x="53" y="144"/>
                  <a:pt x="83" y="167"/>
                  <a:pt x="120" y="167"/>
                </a:cubicBezTo>
                <a:lnTo>
                  <a:pt x="120" y="167"/>
                </a:lnTo>
                <a:cubicBezTo>
                  <a:pt x="127" y="167"/>
                  <a:pt x="134" y="167"/>
                  <a:pt x="140" y="165"/>
                </a:cubicBezTo>
                <a:lnTo>
                  <a:pt x="140" y="165"/>
                </a:lnTo>
                <a:cubicBezTo>
                  <a:pt x="146" y="164"/>
                  <a:pt x="149" y="157"/>
                  <a:pt x="148" y="152"/>
                </a:cubicBezTo>
                <a:lnTo>
                  <a:pt x="148" y="152"/>
                </a:lnTo>
                <a:cubicBezTo>
                  <a:pt x="147" y="147"/>
                  <a:pt x="141" y="143"/>
                  <a:pt x="136" y="145"/>
                </a:cubicBezTo>
                <a:lnTo>
                  <a:pt x="136" y="145"/>
                </a:lnTo>
                <a:cubicBezTo>
                  <a:pt x="130" y="146"/>
                  <a:pt x="125" y="147"/>
                  <a:pt x="120" y="147"/>
                </a:cubicBezTo>
                <a:lnTo>
                  <a:pt x="120" y="147"/>
                </a:lnTo>
                <a:cubicBezTo>
                  <a:pt x="95" y="147"/>
                  <a:pt x="73" y="132"/>
                  <a:pt x="63" y="112"/>
                </a:cubicBezTo>
                <a:lnTo>
                  <a:pt x="82" y="112"/>
                </a:lnTo>
                <a:lnTo>
                  <a:pt x="82" y="112"/>
                </a:lnTo>
                <a:cubicBezTo>
                  <a:pt x="88" y="112"/>
                  <a:pt x="93" y="107"/>
                  <a:pt x="93" y="101"/>
                </a:cubicBezTo>
                <a:lnTo>
                  <a:pt x="93" y="101"/>
                </a:lnTo>
                <a:cubicBezTo>
                  <a:pt x="93" y="96"/>
                  <a:pt x="88" y="91"/>
                  <a:pt x="82" y="91"/>
                </a:cubicBezTo>
                <a:lnTo>
                  <a:pt x="57" y="91"/>
                </a:lnTo>
                <a:lnTo>
                  <a:pt x="57" y="91"/>
                </a:lnTo>
                <a:cubicBezTo>
                  <a:pt x="57" y="89"/>
                  <a:pt x="56" y="86"/>
                  <a:pt x="56" y="83"/>
                </a:cubicBezTo>
                <a:lnTo>
                  <a:pt x="56" y="83"/>
                </a:lnTo>
                <a:cubicBezTo>
                  <a:pt x="56" y="80"/>
                  <a:pt x="57" y="77"/>
                  <a:pt x="57" y="74"/>
                </a:cubicBezTo>
                <a:lnTo>
                  <a:pt x="82" y="74"/>
                </a:lnTo>
                <a:lnTo>
                  <a:pt x="82" y="74"/>
                </a:lnTo>
                <a:cubicBezTo>
                  <a:pt x="88" y="74"/>
                  <a:pt x="93" y="70"/>
                  <a:pt x="93" y="65"/>
                </a:cubicBezTo>
                <a:lnTo>
                  <a:pt x="93" y="65"/>
                </a:lnTo>
                <a:cubicBezTo>
                  <a:pt x="93" y="59"/>
                  <a:pt x="88" y="54"/>
                  <a:pt x="82" y="54"/>
                </a:cubicBezTo>
                <a:lnTo>
                  <a:pt x="64" y="54"/>
                </a:lnTo>
                <a:lnTo>
                  <a:pt x="64" y="54"/>
                </a:lnTo>
                <a:cubicBezTo>
                  <a:pt x="75" y="34"/>
                  <a:pt x="95" y="20"/>
                  <a:pt x="120" y="20"/>
                </a:cubicBezTo>
                <a:lnTo>
                  <a:pt x="120" y="20"/>
                </a:lnTo>
                <a:cubicBezTo>
                  <a:pt x="125" y="20"/>
                  <a:pt x="131" y="21"/>
                  <a:pt x="136" y="22"/>
                </a:cubicBezTo>
                <a:lnTo>
                  <a:pt x="136" y="22"/>
                </a:lnTo>
                <a:cubicBezTo>
                  <a:pt x="141" y="24"/>
                  <a:pt x="147" y="20"/>
                  <a:pt x="149" y="15"/>
                </a:cubicBezTo>
                <a:lnTo>
                  <a:pt x="149" y="15"/>
                </a:lnTo>
                <a:cubicBezTo>
                  <a:pt x="150" y="10"/>
                  <a:pt x="147" y="4"/>
                  <a:pt x="141" y="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192"/>
          <p:cNvSpPr>
            <a:spLocks noChangeArrowheads="1"/>
          </p:cNvSpPr>
          <p:nvPr/>
        </p:nvSpPr>
        <p:spPr bwMode="auto">
          <a:xfrm>
            <a:off x="19671427" y="7083679"/>
            <a:ext cx="597105" cy="597102"/>
          </a:xfrm>
          <a:custGeom>
            <a:avLst/>
            <a:gdLst>
              <a:gd name="T0" fmla="*/ 281 w 562"/>
              <a:gd name="T1" fmla="*/ 34 h 562"/>
              <a:gd name="T2" fmla="*/ 281 w 562"/>
              <a:gd name="T3" fmla="*/ 34 h 562"/>
              <a:gd name="T4" fmla="*/ 35 w 562"/>
              <a:gd name="T5" fmla="*/ 280 h 562"/>
              <a:gd name="T6" fmla="*/ 35 w 562"/>
              <a:gd name="T7" fmla="*/ 280 h 562"/>
              <a:gd name="T8" fmla="*/ 281 w 562"/>
              <a:gd name="T9" fmla="*/ 526 h 562"/>
              <a:gd name="T10" fmla="*/ 281 w 562"/>
              <a:gd name="T11" fmla="*/ 526 h 562"/>
              <a:gd name="T12" fmla="*/ 526 w 562"/>
              <a:gd name="T13" fmla="*/ 280 h 562"/>
              <a:gd name="T14" fmla="*/ 526 w 562"/>
              <a:gd name="T15" fmla="*/ 280 h 562"/>
              <a:gd name="T16" fmla="*/ 281 w 562"/>
              <a:gd name="T17" fmla="*/ 34 h 562"/>
              <a:gd name="T18" fmla="*/ 281 w 562"/>
              <a:gd name="T19" fmla="*/ 561 h 562"/>
              <a:gd name="T20" fmla="*/ 281 w 562"/>
              <a:gd name="T21" fmla="*/ 561 h 562"/>
              <a:gd name="T22" fmla="*/ 82 w 562"/>
              <a:gd name="T23" fmla="*/ 479 h 562"/>
              <a:gd name="T24" fmla="*/ 82 w 562"/>
              <a:gd name="T25" fmla="*/ 479 h 562"/>
              <a:gd name="T26" fmla="*/ 0 w 562"/>
              <a:gd name="T27" fmla="*/ 280 h 562"/>
              <a:gd name="T28" fmla="*/ 0 w 562"/>
              <a:gd name="T29" fmla="*/ 280 h 562"/>
              <a:gd name="T30" fmla="*/ 82 w 562"/>
              <a:gd name="T31" fmla="*/ 82 h 562"/>
              <a:gd name="T32" fmla="*/ 82 w 562"/>
              <a:gd name="T33" fmla="*/ 82 h 562"/>
              <a:gd name="T34" fmla="*/ 281 w 562"/>
              <a:gd name="T35" fmla="*/ 0 h 562"/>
              <a:gd name="T36" fmla="*/ 281 w 562"/>
              <a:gd name="T37" fmla="*/ 0 h 562"/>
              <a:gd name="T38" fmla="*/ 479 w 562"/>
              <a:gd name="T39" fmla="*/ 82 h 562"/>
              <a:gd name="T40" fmla="*/ 479 w 562"/>
              <a:gd name="T41" fmla="*/ 82 h 562"/>
              <a:gd name="T42" fmla="*/ 561 w 562"/>
              <a:gd name="T43" fmla="*/ 280 h 562"/>
              <a:gd name="T44" fmla="*/ 561 w 562"/>
              <a:gd name="T45" fmla="*/ 280 h 562"/>
              <a:gd name="T46" fmla="*/ 479 w 562"/>
              <a:gd name="T47" fmla="*/ 479 h 562"/>
              <a:gd name="T48" fmla="*/ 479 w 562"/>
              <a:gd name="T49" fmla="*/ 479 h 562"/>
              <a:gd name="T50" fmla="*/ 281 w 562"/>
              <a:gd name="T51" fmla="*/ 56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62" h="562">
                <a:moveTo>
                  <a:pt x="281" y="34"/>
                </a:moveTo>
                <a:lnTo>
                  <a:pt x="281" y="34"/>
                </a:lnTo>
                <a:cubicBezTo>
                  <a:pt x="145" y="34"/>
                  <a:pt x="35" y="145"/>
                  <a:pt x="35" y="280"/>
                </a:cubicBezTo>
                <a:lnTo>
                  <a:pt x="35" y="280"/>
                </a:lnTo>
                <a:cubicBezTo>
                  <a:pt x="35" y="416"/>
                  <a:pt x="145" y="526"/>
                  <a:pt x="281" y="526"/>
                </a:cubicBezTo>
                <a:lnTo>
                  <a:pt x="281" y="526"/>
                </a:lnTo>
                <a:cubicBezTo>
                  <a:pt x="416" y="526"/>
                  <a:pt x="526" y="416"/>
                  <a:pt x="526" y="280"/>
                </a:cubicBezTo>
                <a:lnTo>
                  <a:pt x="526" y="280"/>
                </a:lnTo>
                <a:cubicBezTo>
                  <a:pt x="526" y="145"/>
                  <a:pt x="416" y="34"/>
                  <a:pt x="281" y="34"/>
                </a:cubicBezTo>
                <a:close/>
                <a:moveTo>
                  <a:pt x="281" y="561"/>
                </a:moveTo>
                <a:lnTo>
                  <a:pt x="281" y="561"/>
                </a:lnTo>
                <a:cubicBezTo>
                  <a:pt x="206" y="561"/>
                  <a:pt x="135" y="531"/>
                  <a:pt x="82" y="479"/>
                </a:cubicBezTo>
                <a:lnTo>
                  <a:pt x="82" y="479"/>
                </a:lnTo>
                <a:cubicBezTo>
                  <a:pt x="29" y="426"/>
                  <a:pt x="0" y="355"/>
                  <a:pt x="0" y="280"/>
                </a:cubicBezTo>
                <a:lnTo>
                  <a:pt x="0" y="280"/>
                </a:lnTo>
                <a:cubicBezTo>
                  <a:pt x="0" y="205"/>
                  <a:pt x="29" y="135"/>
                  <a:pt x="82" y="82"/>
                </a:cubicBezTo>
                <a:lnTo>
                  <a:pt x="82" y="82"/>
                </a:lnTo>
                <a:cubicBezTo>
                  <a:pt x="135" y="29"/>
                  <a:pt x="206" y="0"/>
                  <a:pt x="281" y="0"/>
                </a:cubicBezTo>
                <a:lnTo>
                  <a:pt x="281" y="0"/>
                </a:lnTo>
                <a:cubicBezTo>
                  <a:pt x="355" y="0"/>
                  <a:pt x="426" y="29"/>
                  <a:pt x="479" y="82"/>
                </a:cubicBezTo>
                <a:lnTo>
                  <a:pt x="479" y="82"/>
                </a:lnTo>
                <a:cubicBezTo>
                  <a:pt x="532" y="135"/>
                  <a:pt x="561" y="205"/>
                  <a:pt x="561" y="280"/>
                </a:cubicBezTo>
                <a:lnTo>
                  <a:pt x="561" y="280"/>
                </a:lnTo>
                <a:cubicBezTo>
                  <a:pt x="561" y="355"/>
                  <a:pt x="532" y="426"/>
                  <a:pt x="479" y="479"/>
                </a:cubicBezTo>
                <a:lnTo>
                  <a:pt x="479" y="479"/>
                </a:lnTo>
                <a:cubicBezTo>
                  <a:pt x="426" y="531"/>
                  <a:pt x="355" y="561"/>
                  <a:pt x="281" y="5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193"/>
          <p:cNvSpPr>
            <a:spLocks noChangeArrowheads="1"/>
          </p:cNvSpPr>
          <p:nvPr/>
        </p:nvSpPr>
        <p:spPr bwMode="auto">
          <a:xfrm>
            <a:off x="19741953" y="7154202"/>
            <a:ext cx="456054" cy="460757"/>
          </a:xfrm>
          <a:custGeom>
            <a:avLst/>
            <a:gdLst>
              <a:gd name="T0" fmla="*/ 214 w 429"/>
              <a:gd name="T1" fmla="*/ 35 h 430"/>
              <a:gd name="T2" fmla="*/ 214 w 429"/>
              <a:gd name="T3" fmla="*/ 35 h 430"/>
              <a:gd name="T4" fmla="*/ 34 w 429"/>
              <a:gd name="T5" fmla="*/ 214 h 430"/>
              <a:gd name="T6" fmla="*/ 34 w 429"/>
              <a:gd name="T7" fmla="*/ 214 h 430"/>
              <a:gd name="T8" fmla="*/ 214 w 429"/>
              <a:gd name="T9" fmla="*/ 395 h 430"/>
              <a:gd name="T10" fmla="*/ 214 w 429"/>
              <a:gd name="T11" fmla="*/ 395 h 430"/>
              <a:gd name="T12" fmla="*/ 394 w 429"/>
              <a:gd name="T13" fmla="*/ 214 h 430"/>
              <a:gd name="T14" fmla="*/ 394 w 429"/>
              <a:gd name="T15" fmla="*/ 214 h 430"/>
              <a:gd name="T16" fmla="*/ 214 w 429"/>
              <a:gd name="T17" fmla="*/ 35 h 430"/>
              <a:gd name="T18" fmla="*/ 214 w 429"/>
              <a:gd name="T19" fmla="*/ 429 h 430"/>
              <a:gd name="T20" fmla="*/ 214 w 429"/>
              <a:gd name="T21" fmla="*/ 429 h 430"/>
              <a:gd name="T22" fmla="*/ 0 w 429"/>
              <a:gd name="T23" fmla="*/ 214 h 430"/>
              <a:gd name="T24" fmla="*/ 0 w 429"/>
              <a:gd name="T25" fmla="*/ 214 h 430"/>
              <a:gd name="T26" fmla="*/ 214 w 429"/>
              <a:gd name="T27" fmla="*/ 0 h 430"/>
              <a:gd name="T28" fmla="*/ 214 w 429"/>
              <a:gd name="T29" fmla="*/ 0 h 430"/>
              <a:gd name="T30" fmla="*/ 428 w 429"/>
              <a:gd name="T31" fmla="*/ 214 h 430"/>
              <a:gd name="T32" fmla="*/ 428 w 429"/>
              <a:gd name="T33" fmla="*/ 214 h 430"/>
              <a:gd name="T34" fmla="*/ 214 w 429"/>
              <a:gd name="T35" fmla="*/ 429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9" h="430">
                <a:moveTo>
                  <a:pt x="214" y="35"/>
                </a:moveTo>
                <a:lnTo>
                  <a:pt x="214" y="35"/>
                </a:lnTo>
                <a:cubicBezTo>
                  <a:pt x="115" y="35"/>
                  <a:pt x="34" y="115"/>
                  <a:pt x="34" y="214"/>
                </a:cubicBezTo>
                <a:lnTo>
                  <a:pt x="34" y="214"/>
                </a:lnTo>
                <a:cubicBezTo>
                  <a:pt x="34" y="314"/>
                  <a:pt x="115" y="395"/>
                  <a:pt x="214" y="395"/>
                </a:cubicBezTo>
                <a:lnTo>
                  <a:pt x="214" y="395"/>
                </a:lnTo>
                <a:cubicBezTo>
                  <a:pt x="313" y="395"/>
                  <a:pt x="394" y="314"/>
                  <a:pt x="394" y="214"/>
                </a:cubicBezTo>
                <a:lnTo>
                  <a:pt x="394" y="214"/>
                </a:lnTo>
                <a:cubicBezTo>
                  <a:pt x="394" y="115"/>
                  <a:pt x="313" y="35"/>
                  <a:pt x="214" y="35"/>
                </a:cubicBezTo>
                <a:close/>
                <a:moveTo>
                  <a:pt x="214" y="429"/>
                </a:moveTo>
                <a:lnTo>
                  <a:pt x="214" y="429"/>
                </a:lnTo>
                <a:cubicBezTo>
                  <a:pt x="96" y="429"/>
                  <a:pt x="0" y="333"/>
                  <a:pt x="0" y="214"/>
                </a:cubicBezTo>
                <a:lnTo>
                  <a:pt x="0" y="214"/>
                </a:lnTo>
                <a:cubicBezTo>
                  <a:pt x="0" y="97"/>
                  <a:pt x="96" y="0"/>
                  <a:pt x="214" y="0"/>
                </a:cubicBezTo>
                <a:lnTo>
                  <a:pt x="214" y="0"/>
                </a:lnTo>
                <a:cubicBezTo>
                  <a:pt x="332" y="0"/>
                  <a:pt x="428" y="97"/>
                  <a:pt x="428" y="214"/>
                </a:cubicBezTo>
                <a:lnTo>
                  <a:pt x="428" y="214"/>
                </a:lnTo>
                <a:cubicBezTo>
                  <a:pt x="428" y="333"/>
                  <a:pt x="332" y="429"/>
                  <a:pt x="214" y="4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194"/>
          <p:cNvSpPr>
            <a:spLocks noChangeArrowheads="1"/>
          </p:cNvSpPr>
          <p:nvPr/>
        </p:nvSpPr>
        <p:spPr bwMode="auto">
          <a:xfrm>
            <a:off x="19859491" y="7248234"/>
            <a:ext cx="225677" cy="272693"/>
          </a:xfrm>
          <a:custGeom>
            <a:avLst/>
            <a:gdLst>
              <a:gd name="T0" fmla="*/ 204 w 211"/>
              <a:gd name="T1" fmla="*/ 29 h 255"/>
              <a:gd name="T2" fmla="*/ 204 w 211"/>
              <a:gd name="T3" fmla="*/ 29 h 255"/>
              <a:gd name="T4" fmla="*/ 204 w 211"/>
              <a:gd name="T5" fmla="*/ 7 h 255"/>
              <a:gd name="T6" fmla="*/ 204 w 211"/>
              <a:gd name="T7" fmla="*/ 7 h 255"/>
              <a:gd name="T8" fmla="*/ 182 w 211"/>
              <a:gd name="T9" fmla="*/ 7 h 255"/>
              <a:gd name="T10" fmla="*/ 106 w 211"/>
              <a:gd name="T11" fmla="*/ 84 h 255"/>
              <a:gd name="T12" fmla="*/ 28 w 211"/>
              <a:gd name="T13" fmla="*/ 6 h 255"/>
              <a:gd name="T14" fmla="*/ 28 w 211"/>
              <a:gd name="T15" fmla="*/ 6 h 255"/>
              <a:gd name="T16" fmla="*/ 6 w 211"/>
              <a:gd name="T17" fmla="*/ 6 h 255"/>
              <a:gd name="T18" fmla="*/ 6 w 211"/>
              <a:gd name="T19" fmla="*/ 6 h 255"/>
              <a:gd name="T20" fmla="*/ 6 w 211"/>
              <a:gd name="T21" fmla="*/ 28 h 255"/>
              <a:gd name="T22" fmla="*/ 90 w 211"/>
              <a:gd name="T23" fmla="*/ 112 h 255"/>
              <a:gd name="T24" fmla="*/ 90 w 211"/>
              <a:gd name="T25" fmla="*/ 134 h 255"/>
              <a:gd name="T26" fmla="*/ 61 w 211"/>
              <a:gd name="T27" fmla="*/ 134 h 255"/>
              <a:gd name="T28" fmla="*/ 61 w 211"/>
              <a:gd name="T29" fmla="*/ 134 h 255"/>
              <a:gd name="T30" fmla="*/ 46 w 211"/>
              <a:gd name="T31" fmla="*/ 150 h 255"/>
              <a:gd name="T32" fmla="*/ 46 w 211"/>
              <a:gd name="T33" fmla="*/ 150 h 255"/>
              <a:gd name="T34" fmla="*/ 61 w 211"/>
              <a:gd name="T35" fmla="*/ 165 h 255"/>
              <a:gd name="T36" fmla="*/ 90 w 211"/>
              <a:gd name="T37" fmla="*/ 165 h 255"/>
              <a:gd name="T38" fmla="*/ 90 w 211"/>
              <a:gd name="T39" fmla="*/ 179 h 255"/>
              <a:gd name="T40" fmla="*/ 61 w 211"/>
              <a:gd name="T41" fmla="*/ 179 h 255"/>
              <a:gd name="T42" fmla="*/ 61 w 211"/>
              <a:gd name="T43" fmla="*/ 179 h 255"/>
              <a:gd name="T44" fmla="*/ 46 w 211"/>
              <a:gd name="T45" fmla="*/ 195 h 255"/>
              <a:gd name="T46" fmla="*/ 46 w 211"/>
              <a:gd name="T47" fmla="*/ 195 h 255"/>
              <a:gd name="T48" fmla="*/ 61 w 211"/>
              <a:gd name="T49" fmla="*/ 211 h 255"/>
              <a:gd name="T50" fmla="*/ 90 w 211"/>
              <a:gd name="T51" fmla="*/ 211 h 255"/>
              <a:gd name="T52" fmla="*/ 90 w 211"/>
              <a:gd name="T53" fmla="*/ 239 h 255"/>
              <a:gd name="T54" fmla="*/ 90 w 211"/>
              <a:gd name="T55" fmla="*/ 239 h 255"/>
              <a:gd name="T56" fmla="*/ 106 w 211"/>
              <a:gd name="T57" fmla="*/ 254 h 255"/>
              <a:gd name="T58" fmla="*/ 106 w 211"/>
              <a:gd name="T59" fmla="*/ 254 h 255"/>
              <a:gd name="T60" fmla="*/ 106 w 211"/>
              <a:gd name="T61" fmla="*/ 254 h 255"/>
              <a:gd name="T62" fmla="*/ 121 w 211"/>
              <a:gd name="T63" fmla="*/ 239 h 255"/>
              <a:gd name="T64" fmla="*/ 121 w 211"/>
              <a:gd name="T65" fmla="*/ 211 h 255"/>
              <a:gd name="T66" fmla="*/ 150 w 211"/>
              <a:gd name="T67" fmla="*/ 211 h 255"/>
              <a:gd name="T68" fmla="*/ 150 w 211"/>
              <a:gd name="T69" fmla="*/ 211 h 255"/>
              <a:gd name="T70" fmla="*/ 165 w 211"/>
              <a:gd name="T71" fmla="*/ 195 h 255"/>
              <a:gd name="T72" fmla="*/ 165 w 211"/>
              <a:gd name="T73" fmla="*/ 195 h 255"/>
              <a:gd name="T74" fmla="*/ 150 w 211"/>
              <a:gd name="T75" fmla="*/ 179 h 255"/>
              <a:gd name="T76" fmla="*/ 121 w 211"/>
              <a:gd name="T77" fmla="*/ 179 h 255"/>
              <a:gd name="T78" fmla="*/ 121 w 211"/>
              <a:gd name="T79" fmla="*/ 165 h 255"/>
              <a:gd name="T80" fmla="*/ 150 w 211"/>
              <a:gd name="T81" fmla="*/ 165 h 255"/>
              <a:gd name="T82" fmla="*/ 150 w 211"/>
              <a:gd name="T83" fmla="*/ 165 h 255"/>
              <a:gd name="T84" fmla="*/ 165 w 211"/>
              <a:gd name="T85" fmla="*/ 150 h 255"/>
              <a:gd name="T86" fmla="*/ 165 w 211"/>
              <a:gd name="T87" fmla="*/ 150 h 255"/>
              <a:gd name="T88" fmla="*/ 150 w 211"/>
              <a:gd name="T89" fmla="*/ 134 h 255"/>
              <a:gd name="T90" fmla="*/ 121 w 211"/>
              <a:gd name="T91" fmla="*/ 134 h 255"/>
              <a:gd name="T92" fmla="*/ 121 w 211"/>
              <a:gd name="T93" fmla="*/ 113 h 255"/>
              <a:gd name="T94" fmla="*/ 204 w 211"/>
              <a:gd name="T95" fmla="*/ 29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11" h="255">
                <a:moveTo>
                  <a:pt x="204" y="29"/>
                </a:moveTo>
                <a:lnTo>
                  <a:pt x="204" y="29"/>
                </a:lnTo>
                <a:cubicBezTo>
                  <a:pt x="210" y="23"/>
                  <a:pt x="210" y="13"/>
                  <a:pt x="204" y="7"/>
                </a:cubicBezTo>
                <a:lnTo>
                  <a:pt x="204" y="7"/>
                </a:lnTo>
                <a:cubicBezTo>
                  <a:pt x="198" y="1"/>
                  <a:pt x="188" y="1"/>
                  <a:pt x="182" y="7"/>
                </a:cubicBezTo>
                <a:lnTo>
                  <a:pt x="106" y="84"/>
                </a:lnTo>
                <a:lnTo>
                  <a:pt x="28" y="6"/>
                </a:lnTo>
                <a:lnTo>
                  <a:pt x="28" y="6"/>
                </a:lnTo>
                <a:cubicBezTo>
                  <a:pt x="21" y="0"/>
                  <a:pt x="12" y="0"/>
                  <a:pt x="6" y="6"/>
                </a:cubicBezTo>
                <a:lnTo>
                  <a:pt x="6" y="6"/>
                </a:lnTo>
                <a:cubicBezTo>
                  <a:pt x="0" y="12"/>
                  <a:pt x="0" y="22"/>
                  <a:pt x="6" y="28"/>
                </a:cubicBezTo>
                <a:lnTo>
                  <a:pt x="90" y="112"/>
                </a:lnTo>
                <a:lnTo>
                  <a:pt x="90" y="134"/>
                </a:lnTo>
                <a:lnTo>
                  <a:pt x="61" y="134"/>
                </a:lnTo>
                <a:lnTo>
                  <a:pt x="61" y="134"/>
                </a:lnTo>
                <a:cubicBezTo>
                  <a:pt x="53" y="134"/>
                  <a:pt x="46" y="141"/>
                  <a:pt x="46" y="150"/>
                </a:cubicBezTo>
                <a:lnTo>
                  <a:pt x="46" y="150"/>
                </a:lnTo>
                <a:cubicBezTo>
                  <a:pt x="46" y="159"/>
                  <a:pt x="53" y="165"/>
                  <a:pt x="61" y="165"/>
                </a:cubicBezTo>
                <a:lnTo>
                  <a:pt x="90" y="165"/>
                </a:lnTo>
                <a:lnTo>
                  <a:pt x="90" y="179"/>
                </a:lnTo>
                <a:lnTo>
                  <a:pt x="61" y="179"/>
                </a:lnTo>
                <a:lnTo>
                  <a:pt x="61" y="179"/>
                </a:lnTo>
                <a:cubicBezTo>
                  <a:pt x="53" y="179"/>
                  <a:pt x="46" y="187"/>
                  <a:pt x="46" y="195"/>
                </a:cubicBezTo>
                <a:lnTo>
                  <a:pt x="46" y="195"/>
                </a:lnTo>
                <a:cubicBezTo>
                  <a:pt x="46" y="203"/>
                  <a:pt x="53" y="211"/>
                  <a:pt x="61" y="211"/>
                </a:cubicBezTo>
                <a:lnTo>
                  <a:pt x="90" y="211"/>
                </a:lnTo>
                <a:lnTo>
                  <a:pt x="90" y="239"/>
                </a:lnTo>
                <a:lnTo>
                  <a:pt x="90" y="239"/>
                </a:lnTo>
                <a:cubicBezTo>
                  <a:pt x="90" y="248"/>
                  <a:pt x="97" y="254"/>
                  <a:pt x="106" y="254"/>
                </a:cubicBezTo>
                <a:lnTo>
                  <a:pt x="106" y="254"/>
                </a:lnTo>
                <a:lnTo>
                  <a:pt x="106" y="254"/>
                </a:lnTo>
                <a:cubicBezTo>
                  <a:pt x="114" y="254"/>
                  <a:pt x="121" y="248"/>
                  <a:pt x="121" y="239"/>
                </a:cubicBezTo>
                <a:lnTo>
                  <a:pt x="121" y="211"/>
                </a:lnTo>
                <a:lnTo>
                  <a:pt x="150" y="211"/>
                </a:lnTo>
                <a:lnTo>
                  <a:pt x="150" y="211"/>
                </a:lnTo>
                <a:cubicBezTo>
                  <a:pt x="158" y="211"/>
                  <a:pt x="165" y="203"/>
                  <a:pt x="165" y="195"/>
                </a:cubicBezTo>
                <a:lnTo>
                  <a:pt x="165" y="195"/>
                </a:lnTo>
                <a:cubicBezTo>
                  <a:pt x="165" y="187"/>
                  <a:pt x="158" y="179"/>
                  <a:pt x="150" y="179"/>
                </a:cubicBezTo>
                <a:lnTo>
                  <a:pt x="121" y="179"/>
                </a:lnTo>
                <a:lnTo>
                  <a:pt x="121" y="165"/>
                </a:lnTo>
                <a:lnTo>
                  <a:pt x="150" y="165"/>
                </a:lnTo>
                <a:lnTo>
                  <a:pt x="150" y="165"/>
                </a:lnTo>
                <a:cubicBezTo>
                  <a:pt x="158" y="165"/>
                  <a:pt x="165" y="159"/>
                  <a:pt x="165" y="150"/>
                </a:cubicBezTo>
                <a:lnTo>
                  <a:pt x="165" y="150"/>
                </a:lnTo>
                <a:cubicBezTo>
                  <a:pt x="165" y="141"/>
                  <a:pt x="158" y="134"/>
                  <a:pt x="150" y="134"/>
                </a:cubicBezTo>
                <a:lnTo>
                  <a:pt x="121" y="134"/>
                </a:lnTo>
                <a:lnTo>
                  <a:pt x="121" y="113"/>
                </a:lnTo>
                <a:lnTo>
                  <a:pt x="204" y="2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195"/>
          <p:cNvSpPr>
            <a:spLocks noChangeArrowheads="1"/>
          </p:cNvSpPr>
          <p:nvPr/>
        </p:nvSpPr>
        <p:spPr bwMode="auto">
          <a:xfrm>
            <a:off x="14650114" y="6514783"/>
            <a:ext cx="178661" cy="465460"/>
          </a:xfrm>
          <a:custGeom>
            <a:avLst/>
            <a:gdLst>
              <a:gd name="T0" fmla="*/ 18 w 168"/>
              <a:gd name="T1" fmla="*/ 436 h 437"/>
              <a:gd name="T2" fmla="*/ 18 w 168"/>
              <a:gd name="T3" fmla="*/ 436 h 437"/>
              <a:gd name="T4" fmla="*/ 18 w 168"/>
              <a:gd name="T5" fmla="*/ 436 h 437"/>
              <a:gd name="T6" fmla="*/ 0 w 168"/>
              <a:gd name="T7" fmla="*/ 419 h 437"/>
              <a:gd name="T8" fmla="*/ 1 w 168"/>
              <a:gd name="T9" fmla="*/ 158 h 437"/>
              <a:gd name="T10" fmla="*/ 1 w 168"/>
              <a:gd name="T11" fmla="*/ 158 h 437"/>
              <a:gd name="T12" fmla="*/ 43 w 168"/>
              <a:gd name="T13" fmla="*/ 41 h 437"/>
              <a:gd name="T14" fmla="*/ 43 w 168"/>
              <a:gd name="T15" fmla="*/ 41 h 437"/>
              <a:gd name="T16" fmla="*/ 150 w 168"/>
              <a:gd name="T17" fmla="*/ 0 h 437"/>
              <a:gd name="T18" fmla="*/ 150 w 168"/>
              <a:gd name="T19" fmla="*/ 0 h 437"/>
              <a:gd name="T20" fmla="*/ 150 w 168"/>
              <a:gd name="T21" fmla="*/ 0 h 437"/>
              <a:gd name="T22" fmla="*/ 167 w 168"/>
              <a:gd name="T23" fmla="*/ 17 h 437"/>
              <a:gd name="T24" fmla="*/ 167 w 168"/>
              <a:gd name="T25" fmla="*/ 17 h 437"/>
              <a:gd name="T26" fmla="*/ 150 w 168"/>
              <a:gd name="T27" fmla="*/ 34 h 437"/>
              <a:gd name="T28" fmla="*/ 150 w 168"/>
              <a:gd name="T29" fmla="*/ 34 h 437"/>
              <a:gd name="T30" fmla="*/ 67 w 168"/>
              <a:gd name="T31" fmla="*/ 64 h 437"/>
              <a:gd name="T32" fmla="*/ 67 w 168"/>
              <a:gd name="T33" fmla="*/ 64 h 437"/>
              <a:gd name="T34" fmla="*/ 35 w 168"/>
              <a:gd name="T35" fmla="*/ 157 h 437"/>
              <a:gd name="T36" fmla="*/ 35 w 168"/>
              <a:gd name="T37" fmla="*/ 157 h 437"/>
              <a:gd name="T38" fmla="*/ 35 w 168"/>
              <a:gd name="T39" fmla="*/ 158 h 437"/>
              <a:gd name="T40" fmla="*/ 34 w 168"/>
              <a:gd name="T41" fmla="*/ 419 h 437"/>
              <a:gd name="T42" fmla="*/ 34 w 168"/>
              <a:gd name="T43" fmla="*/ 419 h 437"/>
              <a:gd name="T44" fmla="*/ 18 w 168"/>
              <a:gd name="T45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8" h="437">
                <a:moveTo>
                  <a:pt x="18" y="436"/>
                </a:moveTo>
                <a:lnTo>
                  <a:pt x="18" y="436"/>
                </a:lnTo>
                <a:lnTo>
                  <a:pt x="18" y="436"/>
                </a:lnTo>
                <a:cubicBezTo>
                  <a:pt x="9" y="436"/>
                  <a:pt x="0" y="428"/>
                  <a:pt x="0" y="419"/>
                </a:cubicBezTo>
                <a:lnTo>
                  <a:pt x="1" y="158"/>
                </a:lnTo>
                <a:lnTo>
                  <a:pt x="1" y="158"/>
                </a:lnTo>
                <a:cubicBezTo>
                  <a:pt x="0" y="152"/>
                  <a:pt x="0" y="86"/>
                  <a:pt x="43" y="41"/>
                </a:cubicBezTo>
                <a:lnTo>
                  <a:pt x="43" y="41"/>
                </a:lnTo>
                <a:cubicBezTo>
                  <a:pt x="69" y="14"/>
                  <a:pt x="105" y="0"/>
                  <a:pt x="150" y="0"/>
                </a:cubicBezTo>
                <a:lnTo>
                  <a:pt x="150" y="0"/>
                </a:lnTo>
                <a:lnTo>
                  <a:pt x="150" y="0"/>
                </a:lnTo>
                <a:cubicBezTo>
                  <a:pt x="160" y="0"/>
                  <a:pt x="167" y="8"/>
                  <a:pt x="167" y="17"/>
                </a:cubicBezTo>
                <a:lnTo>
                  <a:pt x="167" y="17"/>
                </a:lnTo>
                <a:cubicBezTo>
                  <a:pt x="167" y="26"/>
                  <a:pt x="160" y="34"/>
                  <a:pt x="150" y="34"/>
                </a:cubicBezTo>
                <a:lnTo>
                  <a:pt x="150" y="34"/>
                </a:lnTo>
                <a:cubicBezTo>
                  <a:pt x="115" y="34"/>
                  <a:pt x="87" y="44"/>
                  <a:pt x="67" y="64"/>
                </a:cubicBezTo>
                <a:lnTo>
                  <a:pt x="67" y="64"/>
                </a:lnTo>
                <a:cubicBezTo>
                  <a:pt x="33" y="101"/>
                  <a:pt x="35" y="157"/>
                  <a:pt x="35" y="157"/>
                </a:cubicBezTo>
                <a:lnTo>
                  <a:pt x="35" y="157"/>
                </a:lnTo>
                <a:cubicBezTo>
                  <a:pt x="35" y="157"/>
                  <a:pt x="35" y="157"/>
                  <a:pt x="35" y="158"/>
                </a:cubicBezTo>
                <a:lnTo>
                  <a:pt x="34" y="419"/>
                </a:lnTo>
                <a:lnTo>
                  <a:pt x="34" y="419"/>
                </a:lnTo>
                <a:cubicBezTo>
                  <a:pt x="34" y="428"/>
                  <a:pt x="27" y="436"/>
                  <a:pt x="18" y="4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196"/>
          <p:cNvSpPr>
            <a:spLocks noChangeArrowheads="1"/>
          </p:cNvSpPr>
          <p:nvPr/>
        </p:nvSpPr>
        <p:spPr bwMode="auto">
          <a:xfrm>
            <a:off x="14372721" y="6632325"/>
            <a:ext cx="315006" cy="211571"/>
          </a:xfrm>
          <a:custGeom>
            <a:avLst/>
            <a:gdLst>
              <a:gd name="T0" fmla="*/ 277 w 297"/>
              <a:gd name="T1" fmla="*/ 196 h 197"/>
              <a:gd name="T2" fmla="*/ 277 w 297"/>
              <a:gd name="T3" fmla="*/ 196 h 197"/>
              <a:gd name="T4" fmla="*/ 276 w 297"/>
              <a:gd name="T5" fmla="*/ 196 h 197"/>
              <a:gd name="T6" fmla="*/ 276 w 297"/>
              <a:gd name="T7" fmla="*/ 196 h 197"/>
              <a:gd name="T8" fmla="*/ 260 w 297"/>
              <a:gd name="T9" fmla="*/ 178 h 197"/>
              <a:gd name="T10" fmla="*/ 260 w 297"/>
              <a:gd name="T11" fmla="*/ 178 h 197"/>
              <a:gd name="T12" fmla="*/ 227 w 297"/>
              <a:gd name="T13" fmla="*/ 86 h 197"/>
              <a:gd name="T14" fmla="*/ 227 w 297"/>
              <a:gd name="T15" fmla="*/ 86 h 197"/>
              <a:gd name="T16" fmla="*/ 144 w 297"/>
              <a:gd name="T17" fmla="*/ 56 h 197"/>
              <a:gd name="T18" fmla="*/ 144 w 297"/>
              <a:gd name="T19" fmla="*/ 56 h 197"/>
              <a:gd name="T20" fmla="*/ 139 w 297"/>
              <a:gd name="T21" fmla="*/ 55 h 197"/>
              <a:gd name="T22" fmla="*/ 139 w 297"/>
              <a:gd name="T23" fmla="*/ 55 h 197"/>
              <a:gd name="T24" fmla="*/ 22 w 297"/>
              <a:gd name="T25" fmla="*/ 44 h 197"/>
              <a:gd name="T26" fmla="*/ 22 w 297"/>
              <a:gd name="T27" fmla="*/ 44 h 197"/>
              <a:gd name="T28" fmla="*/ 2 w 297"/>
              <a:gd name="T29" fmla="*/ 31 h 197"/>
              <a:gd name="T30" fmla="*/ 2 w 297"/>
              <a:gd name="T31" fmla="*/ 31 h 197"/>
              <a:gd name="T32" fmla="*/ 14 w 297"/>
              <a:gd name="T33" fmla="*/ 11 h 197"/>
              <a:gd name="T34" fmla="*/ 14 w 297"/>
              <a:gd name="T35" fmla="*/ 11 h 197"/>
              <a:gd name="T36" fmla="*/ 146 w 297"/>
              <a:gd name="T37" fmla="*/ 22 h 197"/>
              <a:gd name="T38" fmla="*/ 146 w 297"/>
              <a:gd name="T39" fmla="*/ 22 h 197"/>
              <a:gd name="T40" fmla="*/ 252 w 297"/>
              <a:gd name="T41" fmla="*/ 63 h 197"/>
              <a:gd name="T42" fmla="*/ 252 w 297"/>
              <a:gd name="T43" fmla="*/ 63 h 197"/>
              <a:gd name="T44" fmla="*/ 293 w 297"/>
              <a:gd name="T45" fmla="*/ 180 h 197"/>
              <a:gd name="T46" fmla="*/ 293 w 297"/>
              <a:gd name="T47" fmla="*/ 180 h 197"/>
              <a:gd name="T48" fmla="*/ 277 w 297"/>
              <a:gd name="T49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7" h="197">
                <a:moveTo>
                  <a:pt x="277" y="196"/>
                </a:moveTo>
                <a:lnTo>
                  <a:pt x="277" y="196"/>
                </a:lnTo>
                <a:cubicBezTo>
                  <a:pt x="276" y="196"/>
                  <a:pt x="276" y="196"/>
                  <a:pt x="276" y="196"/>
                </a:cubicBezTo>
                <a:lnTo>
                  <a:pt x="276" y="196"/>
                </a:lnTo>
                <a:cubicBezTo>
                  <a:pt x="267" y="195"/>
                  <a:pt x="260" y="188"/>
                  <a:pt x="260" y="178"/>
                </a:cubicBezTo>
                <a:lnTo>
                  <a:pt x="260" y="178"/>
                </a:lnTo>
                <a:cubicBezTo>
                  <a:pt x="260" y="178"/>
                  <a:pt x="262" y="122"/>
                  <a:pt x="227" y="86"/>
                </a:cubicBezTo>
                <a:lnTo>
                  <a:pt x="227" y="86"/>
                </a:lnTo>
                <a:cubicBezTo>
                  <a:pt x="208" y="66"/>
                  <a:pt x="180" y="56"/>
                  <a:pt x="144" y="56"/>
                </a:cubicBezTo>
                <a:lnTo>
                  <a:pt x="144" y="56"/>
                </a:lnTo>
                <a:cubicBezTo>
                  <a:pt x="142" y="56"/>
                  <a:pt x="141" y="56"/>
                  <a:pt x="139" y="55"/>
                </a:cubicBezTo>
                <a:lnTo>
                  <a:pt x="139" y="55"/>
                </a:lnTo>
                <a:cubicBezTo>
                  <a:pt x="119" y="49"/>
                  <a:pt x="57" y="35"/>
                  <a:pt x="22" y="44"/>
                </a:cubicBezTo>
                <a:lnTo>
                  <a:pt x="22" y="44"/>
                </a:lnTo>
                <a:cubicBezTo>
                  <a:pt x="13" y="46"/>
                  <a:pt x="4" y="41"/>
                  <a:pt x="2" y="31"/>
                </a:cubicBezTo>
                <a:lnTo>
                  <a:pt x="2" y="31"/>
                </a:lnTo>
                <a:cubicBezTo>
                  <a:pt x="0" y="23"/>
                  <a:pt x="5" y="14"/>
                  <a:pt x="14" y="11"/>
                </a:cubicBezTo>
                <a:lnTo>
                  <a:pt x="14" y="11"/>
                </a:lnTo>
                <a:cubicBezTo>
                  <a:pt x="61" y="0"/>
                  <a:pt x="132" y="19"/>
                  <a:pt x="146" y="22"/>
                </a:cubicBezTo>
                <a:lnTo>
                  <a:pt x="146" y="22"/>
                </a:lnTo>
                <a:cubicBezTo>
                  <a:pt x="191" y="23"/>
                  <a:pt x="226" y="37"/>
                  <a:pt x="252" y="63"/>
                </a:cubicBezTo>
                <a:lnTo>
                  <a:pt x="252" y="63"/>
                </a:lnTo>
                <a:cubicBezTo>
                  <a:pt x="296" y="110"/>
                  <a:pt x="293" y="177"/>
                  <a:pt x="293" y="180"/>
                </a:cubicBezTo>
                <a:lnTo>
                  <a:pt x="293" y="180"/>
                </a:lnTo>
                <a:cubicBezTo>
                  <a:pt x="293" y="189"/>
                  <a:pt x="286" y="196"/>
                  <a:pt x="277" y="1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197"/>
          <p:cNvSpPr>
            <a:spLocks noChangeArrowheads="1"/>
          </p:cNvSpPr>
          <p:nvPr/>
        </p:nvSpPr>
        <p:spPr bwMode="auto">
          <a:xfrm>
            <a:off x="14791162" y="6406648"/>
            <a:ext cx="460757" cy="253887"/>
          </a:xfrm>
          <a:custGeom>
            <a:avLst/>
            <a:gdLst>
              <a:gd name="T0" fmla="*/ 111 w 431"/>
              <a:gd name="T1" fmla="*/ 25 h 236"/>
              <a:gd name="T2" fmla="*/ 111 w 431"/>
              <a:gd name="T3" fmla="*/ 25 h 236"/>
              <a:gd name="T4" fmla="*/ 164 w 431"/>
              <a:gd name="T5" fmla="*/ 38 h 236"/>
              <a:gd name="T6" fmla="*/ 164 w 431"/>
              <a:gd name="T7" fmla="*/ 38 h 236"/>
              <a:gd name="T8" fmla="*/ 113 w 431"/>
              <a:gd name="T9" fmla="*/ 42 h 236"/>
              <a:gd name="T10" fmla="*/ 113 w 431"/>
              <a:gd name="T11" fmla="*/ 42 h 236"/>
              <a:gd name="T12" fmla="*/ 112 w 431"/>
              <a:gd name="T13" fmla="*/ 42 h 236"/>
              <a:gd name="T14" fmla="*/ 112 w 431"/>
              <a:gd name="T15" fmla="*/ 42 h 236"/>
              <a:gd name="T16" fmla="*/ 34 w 431"/>
              <a:gd name="T17" fmla="*/ 119 h 236"/>
              <a:gd name="T18" fmla="*/ 34 w 431"/>
              <a:gd name="T19" fmla="*/ 119 h 236"/>
              <a:gd name="T20" fmla="*/ 96 w 431"/>
              <a:gd name="T21" fmla="*/ 197 h 236"/>
              <a:gd name="T22" fmla="*/ 96 w 431"/>
              <a:gd name="T23" fmla="*/ 197 h 236"/>
              <a:gd name="T24" fmla="*/ 96 w 431"/>
              <a:gd name="T25" fmla="*/ 197 h 236"/>
              <a:gd name="T26" fmla="*/ 96 w 431"/>
              <a:gd name="T27" fmla="*/ 197 h 236"/>
              <a:gd name="T28" fmla="*/ 142 w 431"/>
              <a:gd name="T29" fmla="*/ 200 h 236"/>
              <a:gd name="T30" fmla="*/ 142 w 431"/>
              <a:gd name="T31" fmla="*/ 200 h 236"/>
              <a:gd name="T32" fmla="*/ 203 w 431"/>
              <a:gd name="T33" fmla="*/ 161 h 236"/>
              <a:gd name="T34" fmla="*/ 203 w 431"/>
              <a:gd name="T35" fmla="*/ 161 h 236"/>
              <a:gd name="T36" fmla="*/ 223 w 431"/>
              <a:gd name="T37" fmla="*/ 141 h 236"/>
              <a:gd name="T38" fmla="*/ 223 w 431"/>
              <a:gd name="T39" fmla="*/ 141 h 236"/>
              <a:gd name="T40" fmla="*/ 362 w 431"/>
              <a:gd name="T41" fmla="*/ 107 h 236"/>
              <a:gd name="T42" fmla="*/ 362 w 431"/>
              <a:gd name="T43" fmla="*/ 107 h 236"/>
              <a:gd name="T44" fmla="*/ 284 w 431"/>
              <a:gd name="T45" fmla="*/ 61 h 236"/>
              <a:gd name="T46" fmla="*/ 284 w 431"/>
              <a:gd name="T47" fmla="*/ 61 h 236"/>
              <a:gd name="T48" fmla="*/ 164 w 431"/>
              <a:gd name="T49" fmla="*/ 38 h 236"/>
              <a:gd name="T50" fmla="*/ 126 w 431"/>
              <a:gd name="T51" fmla="*/ 235 h 236"/>
              <a:gd name="T52" fmla="*/ 126 w 431"/>
              <a:gd name="T53" fmla="*/ 235 h 236"/>
              <a:gd name="T54" fmla="*/ 87 w 431"/>
              <a:gd name="T55" fmla="*/ 230 h 236"/>
              <a:gd name="T56" fmla="*/ 87 w 431"/>
              <a:gd name="T57" fmla="*/ 230 h 236"/>
              <a:gd name="T58" fmla="*/ 1 w 431"/>
              <a:gd name="T59" fmla="*/ 118 h 236"/>
              <a:gd name="T60" fmla="*/ 1 w 431"/>
              <a:gd name="T61" fmla="*/ 118 h 236"/>
              <a:gd name="T62" fmla="*/ 109 w 431"/>
              <a:gd name="T63" fmla="*/ 9 h 236"/>
              <a:gd name="T64" fmla="*/ 109 w 431"/>
              <a:gd name="T65" fmla="*/ 9 h 236"/>
              <a:gd name="T66" fmla="*/ 296 w 431"/>
              <a:gd name="T67" fmla="*/ 30 h 236"/>
              <a:gd name="T68" fmla="*/ 296 w 431"/>
              <a:gd name="T69" fmla="*/ 30 h 236"/>
              <a:gd name="T70" fmla="*/ 424 w 431"/>
              <a:gd name="T71" fmla="*/ 120 h 236"/>
              <a:gd name="T72" fmla="*/ 424 w 431"/>
              <a:gd name="T73" fmla="*/ 120 h 236"/>
              <a:gd name="T74" fmla="*/ 427 w 431"/>
              <a:gd name="T75" fmla="*/ 140 h 236"/>
              <a:gd name="T76" fmla="*/ 427 w 431"/>
              <a:gd name="T77" fmla="*/ 140 h 236"/>
              <a:gd name="T78" fmla="*/ 408 w 431"/>
              <a:gd name="T79" fmla="*/ 148 h 236"/>
              <a:gd name="T80" fmla="*/ 408 w 431"/>
              <a:gd name="T81" fmla="*/ 148 h 236"/>
              <a:gd name="T82" fmla="*/ 245 w 431"/>
              <a:gd name="T83" fmla="*/ 167 h 236"/>
              <a:gd name="T84" fmla="*/ 245 w 431"/>
              <a:gd name="T85" fmla="*/ 167 h 236"/>
              <a:gd name="T86" fmla="*/ 227 w 431"/>
              <a:gd name="T87" fmla="*/ 184 h 236"/>
              <a:gd name="T88" fmla="*/ 227 w 431"/>
              <a:gd name="T89" fmla="*/ 184 h 236"/>
              <a:gd name="T90" fmla="*/ 149 w 431"/>
              <a:gd name="T91" fmla="*/ 233 h 236"/>
              <a:gd name="T92" fmla="*/ 149 w 431"/>
              <a:gd name="T93" fmla="*/ 233 h 236"/>
              <a:gd name="T94" fmla="*/ 126 w 431"/>
              <a:gd name="T95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31" h="236">
                <a:moveTo>
                  <a:pt x="111" y="25"/>
                </a:moveTo>
                <a:lnTo>
                  <a:pt x="111" y="25"/>
                </a:lnTo>
                <a:close/>
                <a:moveTo>
                  <a:pt x="164" y="38"/>
                </a:moveTo>
                <a:lnTo>
                  <a:pt x="164" y="38"/>
                </a:lnTo>
                <a:cubicBezTo>
                  <a:pt x="145" y="38"/>
                  <a:pt x="128" y="39"/>
                  <a:pt x="113" y="42"/>
                </a:cubicBezTo>
                <a:lnTo>
                  <a:pt x="113" y="42"/>
                </a:lnTo>
                <a:cubicBezTo>
                  <a:pt x="113" y="42"/>
                  <a:pt x="113" y="42"/>
                  <a:pt x="112" y="42"/>
                </a:cubicBezTo>
                <a:lnTo>
                  <a:pt x="112" y="42"/>
                </a:lnTo>
                <a:cubicBezTo>
                  <a:pt x="69" y="44"/>
                  <a:pt x="35" y="78"/>
                  <a:pt x="34" y="119"/>
                </a:cubicBezTo>
                <a:lnTo>
                  <a:pt x="34" y="119"/>
                </a:lnTo>
                <a:cubicBezTo>
                  <a:pt x="34" y="155"/>
                  <a:pt x="60" y="187"/>
                  <a:pt x="96" y="197"/>
                </a:cubicBezTo>
                <a:lnTo>
                  <a:pt x="96" y="197"/>
                </a:lnTo>
                <a:lnTo>
                  <a:pt x="96" y="197"/>
                </a:lnTo>
                <a:lnTo>
                  <a:pt x="96" y="197"/>
                </a:lnTo>
                <a:cubicBezTo>
                  <a:pt x="112" y="202"/>
                  <a:pt x="128" y="203"/>
                  <a:pt x="142" y="200"/>
                </a:cubicBezTo>
                <a:lnTo>
                  <a:pt x="142" y="200"/>
                </a:lnTo>
                <a:cubicBezTo>
                  <a:pt x="170" y="194"/>
                  <a:pt x="187" y="177"/>
                  <a:pt x="203" y="161"/>
                </a:cubicBezTo>
                <a:lnTo>
                  <a:pt x="203" y="161"/>
                </a:lnTo>
                <a:cubicBezTo>
                  <a:pt x="210" y="154"/>
                  <a:pt x="217" y="147"/>
                  <a:pt x="223" y="141"/>
                </a:cubicBezTo>
                <a:lnTo>
                  <a:pt x="223" y="141"/>
                </a:lnTo>
                <a:cubicBezTo>
                  <a:pt x="257" y="115"/>
                  <a:pt x="303" y="103"/>
                  <a:pt x="362" y="107"/>
                </a:cubicBezTo>
                <a:lnTo>
                  <a:pt x="362" y="107"/>
                </a:lnTo>
                <a:cubicBezTo>
                  <a:pt x="338" y="88"/>
                  <a:pt x="312" y="73"/>
                  <a:pt x="284" y="61"/>
                </a:cubicBezTo>
                <a:lnTo>
                  <a:pt x="284" y="61"/>
                </a:lnTo>
                <a:cubicBezTo>
                  <a:pt x="240" y="43"/>
                  <a:pt x="199" y="38"/>
                  <a:pt x="164" y="38"/>
                </a:cubicBezTo>
                <a:close/>
                <a:moveTo>
                  <a:pt x="126" y="235"/>
                </a:moveTo>
                <a:lnTo>
                  <a:pt x="126" y="235"/>
                </a:lnTo>
                <a:cubicBezTo>
                  <a:pt x="113" y="235"/>
                  <a:pt x="101" y="233"/>
                  <a:pt x="87" y="230"/>
                </a:cubicBezTo>
                <a:lnTo>
                  <a:pt x="87" y="230"/>
                </a:lnTo>
                <a:cubicBezTo>
                  <a:pt x="36" y="216"/>
                  <a:pt x="0" y="170"/>
                  <a:pt x="1" y="118"/>
                </a:cubicBezTo>
                <a:lnTo>
                  <a:pt x="1" y="118"/>
                </a:lnTo>
                <a:cubicBezTo>
                  <a:pt x="2" y="60"/>
                  <a:pt x="49" y="13"/>
                  <a:pt x="109" y="9"/>
                </a:cubicBezTo>
                <a:lnTo>
                  <a:pt x="109" y="9"/>
                </a:lnTo>
                <a:cubicBezTo>
                  <a:pt x="154" y="1"/>
                  <a:pt x="222" y="0"/>
                  <a:pt x="296" y="30"/>
                </a:cubicBezTo>
                <a:lnTo>
                  <a:pt x="296" y="30"/>
                </a:lnTo>
                <a:cubicBezTo>
                  <a:pt x="344" y="50"/>
                  <a:pt x="389" y="81"/>
                  <a:pt x="424" y="120"/>
                </a:cubicBezTo>
                <a:lnTo>
                  <a:pt x="424" y="120"/>
                </a:lnTo>
                <a:cubicBezTo>
                  <a:pt x="429" y="126"/>
                  <a:pt x="430" y="134"/>
                  <a:pt x="427" y="140"/>
                </a:cubicBezTo>
                <a:lnTo>
                  <a:pt x="427" y="140"/>
                </a:lnTo>
                <a:cubicBezTo>
                  <a:pt x="423" y="146"/>
                  <a:pt x="416" y="150"/>
                  <a:pt x="408" y="148"/>
                </a:cubicBezTo>
                <a:lnTo>
                  <a:pt x="408" y="148"/>
                </a:lnTo>
                <a:cubicBezTo>
                  <a:pt x="334" y="133"/>
                  <a:pt x="279" y="140"/>
                  <a:pt x="245" y="167"/>
                </a:cubicBezTo>
                <a:lnTo>
                  <a:pt x="245" y="167"/>
                </a:lnTo>
                <a:cubicBezTo>
                  <a:pt x="239" y="172"/>
                  <a:pt x="233" y="178"/>
                  <a:pt x="227" y="184"/>
                </a:cubicBezTo>
                <a:lnTo>
                  <a:pt x="227" y="184"/>
                </a:lnTo>
                <a:cubicBezTo>
                  <a:pt x="209" y="203"/>
                  <a:pt x="186" y="225"/>
                  <a:pt x="149" y="233"/>
                </a:cubicBezTo>
                <a:lnTo>
                  <a:pt x="149" y="233"/>
                </a:lnTo>
                <a:cubicBezTo>
                  <a:pt x="141" y="234"/>
                  <a:pt x="134" y="235"/>
                  <a:pt x="126" y="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198"/>
          <p:cNvSpPr>
            <a:spLocks noChangeArrowheads="1"/>
          </p:cNvSpPr>
          <p:nvPr/>
        </p:nvSpPr>
        <p:spPr bwMode="auto">
          <a:xfrm>
            <a:off x="14175253" y="6566503"/>
            <a:ext cx="366725" cy="216274"/>
          </a:xfrm>
          <a:custGeom>
            <a:avLst/>
            <a:gdLst>
              <a:gd name="T0" fmla="*/ 206 w 342"/>
              <a:gd name="T1" fmla="*/ 0 h 203"/>
              <a:gd name="T2" fmla="*/ 206 w 342"/>
              <a:gd name="T3" fmla="*/ 0 h 203"/>
              <a:gd name="T4" fmla="*/ 206 w 342"/>
              <a:gd name="T5" fmla="*/ 0 h 203"/>
              <a:gd name="T6" fmla="*/ 107 w 342"/>
              <a:gd name="T7" fmla="*/ 19 h 203"/>
              <a:gd name="T8" fmla="*/ 107 w 342"/>
              <a:gd name="T9" fmla="*/ 19 h 203"/>
              <a:gd name="T10" fmla="*/ 11 w 342"/>
              <a:gd name="T11" fmla="*/ 87 h 203"/>
              <a:gd name="T12" fmla="*/ 11 w 342"/>
              <a:gd name="T13" fmla="*/ 87 h 203"/>
              <a:gd name="T14" fmla="*/ 7 w 342"/>
              <a:gd name="T15" fmla="*/ 126 h 203"/>
              <a:gd name="T16" fmla="*/ 7 w 342"/>
              <a:gd name="T17" fmla="*/ 126 h 203"/>
              <a:gd name="T18" fmla="*/ 36 w 342"/>
              <a:gd name="T19" fmla="*/ 143 h 203"/>
              <a:gd name="T20" fmla="*/ 36 w 342"/>
              <a:gd name="T21" fmla="*/ 143 h 203"/>
              <a:gd name="T22" fmla="*/ 43 w 342"/>
              <a:gd name="T23" fmla="*/ 142 h 203"/>
              <a:gd name="T24" fmla="*/ 43 w 342"/>
              <a:gd name="T25" fmla="*/ 142 h 203"/>
              <a:gd name="T26" fmla="*/ 87 w 342"/>
              <a:gd name="T27" fmla="*/ 137 h 203"/>
              <a:gd name="T28" fmla="*/ 87 w 342"/>
              <a:gd name="T29" fmla="*/ 137 h 203"/>
              <a:gd name="T30" fmla="*/ 136 w 342"/>
              <a:gd name="T31" fmla="*/ 151 h 203"/>
              <a:gd name="T32" fmla="*/ 136 w 342"/>
              <a:gd name="T33" fmla="*/ 151 h 203"/>
              <a:gd name="T34" fmla="*/ 147 w 342"/>
              <a:gd name="T35" fmla="*/ 161 h 203"/>
              <a:gd name="T36" fmla="*/ 147 w 342"/>
              <a:gd name="T37" fmla="*/ 161 h 203"/>
              <a:gd name="T38" fmla="*/ 212 w 342"/>
              <a:gd name="T39" fmla="*/ 200 h 203"/>
              <a:gd name="T40" fmla="*/ 212 w 342"/>
              <a:gd name="T41" fmla="*/ 200 h 203"/>
              <a:gd name="T42" fmla="*/ 233 w 342"/>
              <a:gd name="T43" fmla="*/ 202 h 203"/>
              <a:gd name="T44" fmla="*/ 233 w 342"/>
              <a:gd name="T45" fmla="*/ 202 h 203"/>
              <a:gd name="T46" fmla="*/ 264 w 342"/>
              <a:gd name="T47" fmla="*/ 197 h 203"/>
              <a:gd name="T48" fmla="*/ 264 w 342"/>
              <a:gd name="T49" fmla="*/ 197 h 203"/>
              <a:gd name="T50" fmla="*/ 319 w 342"/>
              <a:gd name="T51" fmla="*/ 162 h 203"/>
              <a:gd name="T52" fmla="*/ 319 w 342"/>
              <a:gd name="T53" fmla="*/ 162 h 203"/>
              <a:gd name="T54" fmla="*/ 340 w 342"/>
              <a:gd name="T55" fmla="*/ 100 h 203"/>
              <a:gd name="T56" fmla="*/ 340 w 342"/>
              <a:gd name="T57" fmla="*/ 100 h 203"/>
              <a:gd name="T58" fmla="*/ 246 w 342"/>
              <a:gd name="T59" fmla="*/ 3 h 203"/>
              <a:gd name="T60" fmla="*/ 246 w 342"/>
              <a:gd name="T61" fmla="*/ 3 h 203"/>
              <a:gd name="T62" fmla="*/ 206 w 342"/>
              <a:gd name="T63" fmla="*/ 0 h 203"/>
              <a:gd name="T64" fmla="*/ 206 w 342"/>
              <a:gd name="T65" fmla="*/ 34 h 203"/>
              <a:gd name="T66" fmla="*/ 206 w 342"/>
              <a:gd name="T67" fmla="*/ 34 h 203"/>
              <a:gd name="T68" fmla="*/ 242 w 342"/>
              <a:gd name="T69" fmla="*/ 37 h 203"/>
              <a:gd name="T70" fmla="*/ 242 w 342"/>
              <a:gd name="T71" fmla="*/ 37 h 203"/>
              <a:gd name="T72" fmla="*/ 307 w 342"/>
              <a:gd name="T73" fmla="*/ 100 h 203"/>
              <a:gd name="T74" fmla="*/ 307 w 342"/>
              <a:gd name="T75" fmla="*/ 100 h 203"/>
              <a:gd name="T76" fmla="*/ 256 w 342"/>
              <a:gd name="T77" fmla="*/ 165 h 203"/>
              <a:gd name="T78" fmla="*/ 256 w 342"/>
              <a:gd name="T79" fmla="*/ 165 h 203"/>
              <a:gd name="T80" fmla="*/ 233 w 342"/>
              <a:gd name="T81" fmla="*/ 169 h 203"/>
              <a:gd name="T82" fmla="*/ 233 w 342"/>
              <a:gd name="T83" fmla="*/ 169 h 203"/>
              <a:gd name="T84" fmla="*/ 218 w 342"/>
              <a:gd name="T85" fmla="*/ 167 h 203"/>
              <a:gd name="T86" fmla="*/ 218 w 342"/>
              <a:gd name="T87" fmla="*/ 167 h 203"/>
              <a:gd name="T88" fmla="*/ 158 w 342"/>
              <a:gd name="T89" fmla="*/ 125 h 203"/>
              <a:gd name="T90" fmla="*/ 158 w 342"/>
              <a:gd name="T91" fmla="*/ 125 h 203"/>
              <a:gd name="T92" fmla="*/ 87 w 342"/>
              <a:gd name="T93" fmla="*/ 104 h 203"/>
              <a:gd name="T94" fmla="*/ 87 w 342"/>
              <a:gd name="T95" fmla="*/ 104 h 203"/>
              <a:gd name="T96" fmla="*/ 36 w 342"/>
              <a:gd name="T97" fmla="*/ 109 h 203"/>
              <a:gd name="T98" fmla="*/ 36 w 342"/>
              <a:gd name="T99" fmla="*/ 109 h 203"/>
              <a:gd name="T100" fmla="*/ 119 w 342"/>
              <a:gd name="T101" fmla="*/ 51 h 203"/>
              <a:gd name="T102" fmla="*/ 119 w 342"/>
              <a:gd name="T103" fmla="*/ 51 h 203"/>
              <a:gd name="T104" fmla="*/ 206 w 342"/>
              <a:gd name="T105" fmla="*/ 34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42" h="203">
                <a:moveTo>
                  <a:pt x="206" y="0"/>
                </a:moveTo>
                <a:lnTo>
                  <a:pt x="206" y="0"/>
                </a:lnTo>
                <a:lnTo>
                  <a:pt x="206" y="0"/>
                </a:lnTo>
                <a:cubicBezTo>
                  <a:pt x="172" y="0"/>
                  <a:pt x="138" y="6"/>
                  <a:pt x="107" y="19"/>
                </a:cubicBezTo>
                <a:lnTo>
                  <a:pt x="107" y="19"/>
                </a:lnTo>
                <a:cubicBezTo>
                  <a:pt x="71" y="34"/>
                  <a:pt x="37" y="57"/>
                  <a:pt x="11" y="87"/>
                </a:cubicBezTo>
                <a:lnTo>
                  <a:pt x="11" y="87"/>
                </a:lnTo>
                <a:cubicBezTo>
                  <a:pt x="1" y="97"/>
                  <a:pt x="0" y="113"/>
                  <a:pt x="7" y="126"/>
                </a:cubicBezTo>
                <a:lnTo>
                  <a:pt x="7" y="126"/>
                </a:lnTo>
                <a:cubicBezTo>
                  <a:pt x="13" y="136"/>
                  <a:pt x="25" y="143"/>
                  <a:pt x="36" y="143"/>
                </a:cubicBezTo>
                <a:lnTo>
                  <a:pt x="36" y="143"/>
                </a:lnTo>
                <a:cubicBezTo>
                  <a:pt x="39" y="143"/>
                  <a:pt x="41" y="142"/>
                  <a:pt x="43" y="142"/>
                </a:cubicBezTo>
                <a:lnTo>
                  <a:pt x="43" y="142"/>
                </a:lnTo>
                <a:cubicBezTo>
                  <a:pt x="60" y="139"/>
                  <a:pt x="74" y="137"/>
                  <a:pt x="87" y="137"/>
                </a:cubicBezTo>
                <a:lnTo>
                  <a:pt x="87" y="137"/>
                </a:lnTo>
                <a:cubicBezTo>
                  <a:pt x="109" y="137"/>
                  <a:pt x="125" y="142"/>
                  <a:pt x="136" y="151"/>
                </a:cubicBezTo>
                <a:lnTo>
                  <a:pt x="136" y="151"/>
                </a:lnTo>
                <a:cubicBezTo>
                  <a:pt x="140" y="153"/>
                  <a:pt x="143" y="157"/>
                  <a:pt x="147" y="161"/>
                </a:cubicBezTo>
                <a:lnTo>
                  <a:pt x="147" y="161"/>
                </a:lnTo>
                <a:cubicBezTo>
                  <a:pt x="161" y="175"/>
                  <a:pt x="180" y="194"/>
                  <a:pt x="212" y="200"/>
                </a:cubicBezTo>
                <a:lnTo>
                  <a:pt x="212" y="200"/>
                </a:lnTo>
                <a:cubicBezTo>
                  <a:pt x="219" y="202"/>
                  <a:pt x="226" y="202"/>
                  <a:pt x="233" y="202"/>
                </a:cubicBezTo>
                <a:lnTo>
                  <a:pt x="233" y="202"/>
                </a:lnTo>
                <a:cubicBezTo>
                  <a:pt x="243" y="202"/>
                  <a:pt x="254" y="200"/>
                  <a:pt x="264" y="197"/>
                </a:cubicBezTo>
                <a:lnTo>
                  <a:pt x="264" y="197"/>
                </a:lnTo>
                <a:cubicBezTo>
                  <a:pt x="286" y="192"/>
                  <a:pt x="305" y="179"/>
                  <a:pt x="319" y="162"/>
                </a:cubicBezTo>
                <a:lnTo>
                  <a:pt x="319" y="162"/>
                </a:lnTo>
                <a:cubicBezTo>
                  <a:pt x="333" y="144"/>
                  <a:pt x="341" y="121"/>
                  <a:pt x="340" y="100"/>
                </a:cubicBezTo>
                <a:lnTo>
                  <a:pt x="340" y="100"/>
                </a:lnTo>
                <a:cubicBezTo>
                  <a:pt x="339" y="49"/>
                  <a:pt x="298" y="6"/>
                  <a:pt x="246" y="3"/>
                </a:cubicBezTo>
                <a:lnTo>
                  <a:pt x="246" y="3"/>
                </a:lnTo>
                <a:cubicBezTo>
                  <a:pt x="233" y="1"/>
                  <a:pt x="220" y="0"/>
                  <a:pt x="206" y="0"/>
                </a:cubicBezTo>
                <a:close/>
                <a:moveTo>
                  <a:pt x="206" y="34"/>
                </a:moveTo>
                <a:lnTo>
                  <a:pt x="206" y="34"/>
                </a:lnTo>
                <a:cubicBezTo>
                  <a:pt x="222" y="34"/>
                  <a:pt x="234" y="35"/>
                  <a:pt x="242" y="37"/>
                </a:cubicBezTo>
                <a:lnTo>
                  <a:pt x="242" y="37"/>
                </a:lnTo>
                <a:cubicBezTo>
                  <a:pt x="278" y="38"/>
                  <a:pt x="306" y="67"/>
                  <a:pt x="307" y="100"/>
                </a:cubicBezTo>
                <a:lnTo>
                  <a:pt x="307" y="100"/>
                </a:lnTo>
                <a:cubicBezTo>
                  <a:pt x="307" y="130"/>
                  <a:pt x="286" y="158"/>
                  <a:pt x="256" y="165"/>
                </a:cubicBezTo>
                <a:lnTo>
                  <a:pt x="256" y="165"/>
                </a:lnTo>
                <a:cubicBezTo>
                  <a:pt x="250" y="167"/>
                  <a:pt x="242" y="169"/>
                  <a:pt x="233" y="169"/>
                </a:cubicBezTo>
                <a:lnTo>
                  <a:pt x="233" y="169"/>
                </a:lnTo>
                <a:cubicBezTo>
                  <a:pt x="228" y="169"/>
                  <a:pt x="223" y="168"/>
                  <a:pt x="218" y="167"/>
                </a:cubicBezTo>
                <a:lnTo>
                  <a:pt x="218" y="167"/>
                </a:lnTo>
                <a:cubicBezTo>
                  <a:pt x="189" y="161"/>
                  <a:pt x="175" y="139"/>
                  <a:pt x="158" y="125"/>
                </a:cubicBezTo>
                <a:lnTo>
                  <a:pt x="158" y="125"/>
                </a:lnTo>
                <a:cubicBezTo>
                  <a:pt x="144" y="114"/>
                  <a:pt x="123" y="104"/>
                  <a:pt x="87" y="104"/>
                </a:cubicBezTo>
                <a:lnTo>
                  <a:pt x="87" y="104"/>
                </a:lnTo>
                <a:cubicBezTo>
                  <a:pt x="72" y="104"/>
                  <a:pt x="56" y="105"/>
                  <a:pt x="36" y="109"/>
                </a:cubicBezTo>
                <a:lnTo>
                  <a:pt x="36" y="109"/>
                </a:lnTo>
                <a:cubicBezTo>
                  <a:pt x="50" y="93"/>
                  <a:pt x="77" y="68"/>
                  <a:pt x="119" y="51"/>
                </a:cubicBezTo>
                <a:lnTo>
                  <a:pt x="119" y="51"/>
                </a:lnTo>
                <a:cubicBezTo>
                  <a:pt x="152" y="37"/>
                  <a:pt x="182" y="34"/>
                  <a:pt x="206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199"/>
          <p:cNvSpPr>
            <a:spLocks noChangeArrowheads="1"/>
          </p:cNvSpPr>
          <p:nvPr/>
        </p:nvSpPr>
        <p:spPr bwMode="auto">
          <a:xfrm>
            <a:off x="14791162" y="6481874"/>
            <a:ext cx="216274" cy="65822"/>
          </a:xfrm>
          <a:custGeom>
            <a:avLst/>
            <a:gdLst>
              <a:gd name="T0" fmla="*/ 18 w 201"/>
              <a:gd name="T1" fmla="*/ 62 h 63"/>
              <a:gd name="T2" fmla="*/ 18 w 201"/>
              <a:gd name="T3" fmla="*/ 62 h 63"/>
              <a:gd name="T4" fmla="*/ 3 w 201"/>
              <a:gd name="T5" fmla="*/ 50 h 63"/>
              <a:gd name="T6" fmla="*/ 3 w 201"/>
              <a:gd name="T7" fmla="*/ 50 h 63"/>
              <a:gd name="T8" fmla="*/ 14 w 201"/>
              <a:gd name="T9" fmla="*/ 29 h 63"/>
              <a:gd name="T10" fmla="*/ 14 w 201"/>
              <a:gd name="T11" fmla="*/ 29 h 63"/>
              <a:gd name="T12" fmla="*/ 183 w 201"/>
              <a:gd name="T13" fmla="*/ 3 h 63"/>
              <a:gd name="T14" fmla="*/ 183 w 201"/>
              <a:gd name="T15" fmla="*/ 3 h 63"/>
              <a:gd name="T16" fmla="*/ 200 w 201"/>
              <a:gd name="T17" fmla="*/ 20 h 63"/>
              <a:gd name="T18" fmla="*/ 200 w 201"/>
              <a:gd name="T19" fmla="*/ 20 h 63"/>
              <a:gd name="T20" fmla="*/ 182 w 201"/>
              <a:gd name="T21" fmla="*/ 36 h 63"/>
              <a:gd name="T22" fmla="*/ 182 w 201"/>
              <a:gd name="T23" fmla="*/ 36 h 63"/>
              <a:gd name="T24" fmla="*/ 23 w 201"/>
              <a:gd name="T25" fmla="*/ 62 h 63"/>
              <a:gd name="T26" fmla="*/ 23 w 201"/>
              <a:gd name="T27" fmla="*/ 62 h 63"/>
              <a:gd name="T28" fmla="*/ 18 w 201"/>
              <a:gd name="T2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1" h="63">
                <a:moveTo>
                  <a:pt x="18" y="62"/>
                </a:moveTo>
                <a:lnTo>
                  <a:pt x="18" y="62"/>
                </a:lnTo>
                <a:cubicBezTo>
                  <a:pt x="11" y="62"/>
                  <a:pt x="4" y="57"/>
                  <a:pt x="3" y="50"/>
                </a:cubicBezTo>
                <a:lnTo>
                  <a:pt x="3" y="50"/>
                </a:lnTo>
                <a:cubicBezTo>
                  <a:pt x="0" y="41"/>
                  <a:pt x="5" y="32"/>
                  <a:pt x="14" y="29"/>
                </a:cubicBezTo>
                <a:lnTo>
                  <a:pt x="14" y="29"/>
                </a:lnTo>
                <a:cubicBezTo>
                  <a:pt x="18" y="28"/>
                  <a:pt x="122" y="0"/>
                  <a:pt x="183" y="3"/>
                </a:cubicBezTo>
                <a:lnTo>
                  <a:pt x="183" y="3"/>
                </a:lnTo>
                <a:cubicBezTo>
                  <a:pt x="193" y="3"/>
                  <a:pt x="200" y="10"/>
                  <a:pt x="200" y="20"/>
                </a:cubicBezTo>
                <a:lnTo>
                  <a:pt x="200" y="20"/>
                </a:lnTo>
                <a:cubicBezTo>
                  <a:pt x="199" y="29"/>
                  <a:pt x="191" y="36"/>
                  <a:pt x="182" y="36"/>
                </a:cubicBezTo>
                <a:lnTo>
                  <a:pt x="182" y="36"/>
                </a:lnTo>
                <a:cubicBezTo>
                  <a:pt x="127" y="34"/>
                  <a:pt x="24" y="62"/>
                  <a:pt x="23" y="62"/>
                </a:cubicBezTo>
                <a:lnTo>
                  <a:pt x="23" y="62"/>
                </a:lnTo>
                <a:cubicBezTo>
                  <a:pt x="22" y="62"/>
                  <a:pt x="20" y="62"/>
                  <a:pt x="18" y="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200"/>
          <p:cNvSpPr>
            <a:spLocks noChangeArrowheads="1"/>
          </p:cNvSpPr>
          <p:nvPr/>
        </p:nvSpPr>
        <p:spPr bwMode="auto">
          <a:xfrm>
            <a:off x="14856985" y="6495977"/>
            <a:ext cx="98735" cy="84629"/>
          </a:xfrm>
          <a:custGeom>
            <a:avLst/>
            <a:gdLst>
              <a:gd name="T0" fmla="*/ 71 w 91"/>
              <a:gd name="T1" fmla="*/ 79 h 80"/>
              <a:gd name="T2" fmla="*/ 71 w 91"/>
              <a:gd name="T3" fmla="*/ 79 h 80"/>
              <a:gd name="T4" fmla="*/ 60 w 91"/>
              <a:gd name="T5" fmla="*/ 75 h 80"/>
              <a:gd name="T6" fmla="*/ 8 w 91"/>
              <a:gd name="T7" fmla="*/ 31 h 80"/>
              <a:gd name="T8" fmla="*/ 8 w 91"/>
              <a:gd name="T9" fmla="*/ 31 h 80"/>
              <a:gd name="T10" fmla="*/ 6 w 91"/>
              <a:gd name="T11" fmla="*/ 8 h 80"/>
              <a:gd name="T12" fmla="*/ 6 w 91"/>
              <a:gd name="T13" fmla="*/ 8 h 80"/>
              <a:gd name="T14" fmla="*/ 30 w 91"/>
              <a:gd name="T15" fmla="*/ 6 h 80"/>
              <a:gd name="T16" fmla="*/ 82 w 91"/>
              <a:gd name="T17" fmla="*/ 50 h 80"/>
              <a:gd name="T18" fmla="*/ 82 w 91"/>
              <a:gd name="T19" fmla="*/ 50 h 80"/>
              <a:gd name="T20" fmla="*/ 84 w 91"/>
              <a:gd name="T21" fmla="*/ 73 h 80"/>
              <a:gd name="T22" fmla="*/ 84 w 91"/>
              <a:gd name="T23" fmla="*/ 73 h 80"/>
              <a:gd name="T24" fmla="*/ 71 w 91"/>
              <a:gd name="T25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1" h="80">
                <a:moveTo>
                  <a:pt x="71" y="79"/>
                </a:moveTo>
                <a:lnTo>
                  <a:pt x="71" y="79"/>
                </a:lnTo>
                <a:cubicBezTo>
                  <a:pt x="66" y="79"/>
                  <a:pt x="63" y="78"/>
                  <a:pt x="60" y="75"/>
                </a:cubicBezTo>
                <a:lnTo>
                  <a:pt x="8" y="31"/>
                </a:lnTo>
                <a:lnTo>
                  <a:pt x="8" y="31"/>
                </a:lnTo>
                <a:cubicBezTo>
                  <a:pt x="1" y="25"/>
                  <a:pt x="0" y="15"/>
                  <a:pt x="6" y="8"/>
                </a:cubicBezTo>
                <a:lnTo>
                  <a:pt x="6" y="8"/>
                </a:lnTo>
                <a:cubicBezTo>
                  <a:pt x="12" y="1"/>
                  <a:pt x="23" y="0"/>
                  <a:pt x="30" y="6"/>
                </a:cubicBezTo>
                <a:lnTo>
                  <a:pt x="82" y="50"/>
                </a:lnTo>
                <a:lnTo>
                  <a:pt x="82" y="50"/>
                </a:lnTo>
                <a:cubicBezTo>
                  <a:pt x="88" y="55"/>
                  <a:pt x="90" y="66"/>
                  <a:pt x="84" y="73"/>
                </a:cubicBezTo>
                <a:lnTo>
                  <a:pt x="84" y="73"/>
                </a:lnTo>
                <a:cubicBezTo>
                  <a:pt x="80" y="77"/>
                  <a:pt x="75" y="79"/>
                  <a:pt x="71" y="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201"/>
          <p:cNvSpPr>
            <a:spLocks noChangeArrowheads="1"/>
          </p:cNvSpPr>
          <p:nvPr/>
        </p:nvSpPr>
        <p:spPr bwMode="auto">
          <a:xfrm>
            <a:off x="14062415" y="6796880"/>
            <a:ext cx="1053159" cy="850992"/>
          </a:xfrm>
          <a:custGeom>
            <a:avLst/>
            <a:gdLst>
              <a:gd name="T0" fmla="*/ 760 w 986"/>
              <a:gd name="T1" fmla="*/ 746 h 799"/>
              <a:gd name="T2" fmla="*/ 791 w 986"/>
              <a:gd name="T3" fmla="*/ 717 h 799"/>
              <a:gd name="T4" fmla="*/ 808 w 986"/>
              <a:gd name="T5" fmla="*/ 618 h 799"/>
              <a:gd name="T6" fmla="*/ 872 w 986"/>
              <a:gd name="T7" fmla="*/ 502 h 799"/>
              <a:gd name="T8" fmla="*/ 932 w 986"/>
              <a:gd name="T9" fmla="*/ 363 h 799"/>
              <a:gd name="T10" fmla="*/ 817 w 986"/>
              <a:gd name="T11" fmla="*/ 178 h 799"/>
              <a:gd name="T12" fmla="*/ 470 w 986"/>
              <a:gd name="T13" fmla="*/ 100 h 799"/>
              <a:gd name="T14" fmla="*/ 468 w 986"/>
              <a:gd name="T15" fmla="*/ 100 h 799"/>
              <a:gd name="T16" fmla="*/ 175 w 986"/>
              <a:gd name="T17" fmla="*/ 58 h 799"/>
              <a:gd name="T18" fmla="*/ 235 w 986"/>
              <a:gd name="T19" fmla="*/ 144 h 799"/>
              <a:gd name="T20" fmla="*/ 225 w 986"/>
              <a:gd name="T21" fmla="*/ 162 h 799"/>
              <a:gd name="T22" fmla="*/ 55 w 986"/>
              <a:gd name="T23" fmla="*/ 319 h 799"/>
              <a:gd name="T24" fmla="*/ 53 w 986"/>
              <a:gd name="T25" fmla="*/ 413 h 799"/>
              <a:gd name="T26" fmla="*/ 54 w 986"/>
              <a:gd name="T27" fmla="*/ 415 h 799"/>
              <a:gd name="T28" fmla="*/ 150 w 986"/>
              <a:gd name="T29" fmla="*/ 475 h 799"/>
              <a:gd name="T30" fmla="*/ 187 w 986"/>
              <a:gd name="T31" fmla="*/ 492 h 799"/>
              <a:gd name="T32" fmla="*/ 297 w 986"/>
              <a:gd name="T33" fmla="*/ 726 h 799"/>
              <a:gd name="T34" fmla="*/ 348 w 986"/>
              <a:gd name="T35" fmla="*/ 720 h 799"/>
              <a:gd name="T36" fmla="*/ 357 w 986"/>
              <a:gd name="T37" fmla="*/ 587 h 799"/>
              <a:gd name="T38" fmla="*/ 380 w 986"/>
              <a:gd name="T39" fmla="*/ 582 h 799"/>
              <a:gd name="T40" fmla="*/ 662 w 986"/>
              <a:gd name="T41" fmla="*/ 583 h 799"/>
              <a:gd name="T42" fmla="*/ 702 w 986"/>
              <a:gd name="T43" fmla="*/ 608 h 799"/>
              <a:gd name="T44" fmla="*/ 732 w 986"/>
              <a:gd name="T45" fmla="*/ 727 h 799"/>
              <a:gd name="T46" fmla="*/ 682 w 986"/>
              <a:gd name="T47" fmla="*/ 741 h 799"/>
              <a:gd name="T48" fmla="*/ 672 w 986"/>
              <a:gd name="T49" fmla="*/ 665 h 799"/>
              <a:gd name="T50" fmla="*/ 658 w 986"/>
              <a:gd name="T51" fmla="*/ 638 h 799"/>
              <a:gd name="T52" fmla="*/ 523 w 986"/>
              <a:gd name="T53" fmla="*/ 652 h 799"/>
              <a:gd name="T54" fmla="*/ 400 w 986"/>
              <a:gd name="T55" fmla="*/ 720 h 799"/>
              <a:gd name="T56" fmla="*/ 246 w 986"/>
              <a:gd name="T57" fmla="*/ 738 h 799"/>
              <a:gd name="T58" fmla="*/ 171 w 986"/>
              <a:gd name="T59" fmla="*/ 541 h 799"/>
              <a:gd name="T60" fmla="*/ 110 w 986"/>
              <a:gd name="T61" fmla="*/ 509 h 799"/>
              <a:gd name="T62" fmla="*/ 32 w 986"/>
              <a:gd name="T63" fmla="*/ 463 h 799"/>
              <a:gd name="T64" fmla="*/ 1 w 986"/>
              <a:gd name="T65" fmla="*/ 320 h 799"/>
              <a:gd name="T66" fmla="*/ 50 w 986"/>
              <a:gd name="T67" fmla="*/ 267 h 799"/>
              <a:gd name="T68" fmla="*/ 172 w 986"/>
              <a:gd name="T69" fmla="*/ 137 h 799"/>
              <a:gd name="T70" fmla="*/ 115 w 986"/>
              <a:gd name="T71" fmla="*/ 20 h 799"/>
              <a:gd name="T72" fmla="*/ 159 w 986"/>
              <a:gd name="T73" fmla="*/ 4 h 799"/>
              <a:gd name="T74" fmla="*/ 466 w 986"/>
              <a:gd name="T75" fmla="*/ 47 h 799"/>
              <a:gd name="T76" fmla="*/ 523 w 986"/>
              <a:gd name="T77" fmla="*/ 44 h 799"/>
              <a:gd name="T78" fmla="*/ 985 w 986"/>
              <a:gd name="T79" fmla="*/ 363 h 799"/>
              <a:gd name="T80" fmla="*/ 934 w 986"/>
              <a:gd name="T81" fmla="*/ 509 h 799"/>
              <a:gd name="T82" fmla="*/ 858 w 986"/>
              <a:gd name="T83" fmla="*/ 632 h 799"/>
              <a:gd name="T84" fmla="*/ 845 w 986"/>
              <a:gd name="T85" fmla="*/ 684 h 799"/>
              <a:gd name="T86" fmla="*/ 760 w 986"/>
              <a:gd name="T87" fmla="*/ 798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6" h="799">
                <a:moveTo>
                  <a:pt x="732" y="727"/>
                </a:moveTo>
                <a:lnTo>
                  <a:pt x="732" y="727"/>
                </a:lnTo>
                <a:cubicBezTo>
                  <a:pt x="737" y="738"/>
                  <a:pt x="748" y="746"/>
                  <a:pt x="760" y="746"/>
                </a:cubicBezTo>
                <a:lnTo>
                  <a:pt x="760" y="746"/>
                </a:lnTo>
                <a:cubicBezTo>
                  <a:pt x="776" y="746"/>
                  <a:pt x="789" y="733"/>
                  <a:pt x="791" y="717"/>
                </a:cubicBezTo>
                <a:lnTo>
                  <a:pt x="791" y="717"/>
                </a:lnTo>
                <a:cubicBezTo>
                  <a:pt x="791" y="699"/>
                  <a:pt x="792" y="685"/>
                  <a:pt x="794" y="675"/>
                </a:cubicBezTo>
                <a:lnTo>
                  <a:pt x="794" y="675"/>
                </a:lnTo>
                <a:cubicBezTo>
                  <a:pt x="798" y="655"/>
                  <a:pt x="802" y="636"/>
                  <a:pt x="808" y="618"/>
                </a:cubicBezTo>
                <a:lnTo>
                  <a:pt x="808" y="618"/>
                </a:lnTo>
                <a:cubicBezTo>
                  <a:pt x="823" y="566"/>
                  <a:pt x="845" y="536"/>
                  <a:pt x="872" y="502"/>
                </a:cubicBezTo>
                <a:lnTo>
                  <a:pt x="872" y="502"/>
                </a:lnTo>
                <a:cubicBezTo>
                  <a:pt x="879" y="495"/>
                  <a:pt x="885" y="486"/>
                  <a:pt x="891" y="478"/>
                </a:cubicBezTo>
                <a:lnTo>
                  <a:pt x="891" y="478"/>
                </a:lnTo>
                <a:cubicBezTo>
                  <a:pt x="919" y="441"/>
                  <a:pt x="932" y="403"/>
                  <a:pt x="932" y="363"/>
                </a:cubicBezTo>
                <a:lnTo>
                  <a:pt x="932" y="363"/>
                </a:lnTo>
                <a:cubicBezTo>
                  <a:pt x="932" y="293"/>
                  <a:pt x="891" y="228"/>
                  <a:pt x="817" y="178"/>
                </a:cubicBezTo>
                <a:lnTo>
                  <a:pt x="817" y="178"/>
                </a:lnTo>
                <a:cubicBezTo>
                  <a:pt x="739" y="126"/>
                  <a:pt x="635" y="97"/>
                  <a:pt x="523" y="97"/>
                </a:cubicBezTo>
                <a:lnTo>
                  <a:pt x="523" y="97"/>
                </a:lnTo>
                <a:cubicBezTo>
                  <a:pt x="505" y="97"/>
                  <a:pt x="487" y="98"/>
                  <a:pt x="470" y="100"/>
                </a:cubicBezTo>
                <a:lnTo>
                  <a:pt x="470" y="100"/>
                </a:lnTo>
                <a:cubicBezTo>
                  <a:pt x="470" y="100"/>
                  <a:pt x="469" y="100"/>
                  <a:pt x="468" y="100"/>
                </a:cubicBezTo>
                <a:lnTo>
                  <a:pt x="468" y="100"/>
                </a:lnTo>
                <a:cubicBezTo>
                  <a:pt x="454" y="100"/>
                  <a:pt x="329" y="104"/>
                  <a:pt x="284" y="87"/>
                </a:cubicBezTo>
                <a:lnTo>
                  <a:pt x="284" y="87"/>
                </a:lnTo>
                <a:cubicBezTo>
                  <a:pt x="269" y="81"/>
                  <a:pt x="215" y="65"/>
                  <a:pt x="175" y="58"/>
                </a:cubicBezTo>
                <a:lnTo>
                  <a:pt x="230" y="125"/>
                </a:lnTo>
                <a:lnTo>
                  <a:pt x="230" y="125"/>
                </a:lnTo>
                <a:cubicBezTo>
                  <a:pt x="234" y="130"/>
                  <a:pt x="236" y="137"/>
                  <a:pt x="235" y="144"/>
                </a:cubicBezTo>
                <a:lnTo>
                  <a:pt x="235" y="144"/>
                </a:lnTo>
                <a:cubicBezTo>
                  <a:pt x="235" y="152"/>
                  <a:pt x="230" y="158"/>
                  <a:pt x="225" y="162"/>
                </a:cubicBezTo>
                <a:lnTo>
                  <a:pt x="225" y="162"/>
                </a:lnTo>
                <a:cubicBezTo>
                  <a:pt x="183" y="193"/>
                  <a:pt x="161" y="224"/>
                  <a:pt x="141" y="252"/>
                </a:cubicBezTo>
                <a:lnTo>
                  <a:pt x="141" y="252"/>
                </a:lnTo>
                <a:cubicBezTo>
                  <a:pt x="118" y="284"/>
                  <a:pt x="97" y="314"/>
                  <a:pt x="55" y="319"/>
                </a:cubicBezTo>
                <a:lnTo>
                  <a:pt x="55" y="319"/>
                </a:lnTo>
                <a:cubicBezTo>
                  <a:pt x="55" y="319"/>
                  <a:pt x="53" y="320"/>
                  <a:pt x="53" y="321"/>
                </a:cubicBezTo>
                <a:lnTo>
                  <a:pt x="53" y="413"/>
                </a:lnTo>
                <a:lnTo>
                  <a:pt x="53" y="413"/>
                </a:lnTo>
                <a:cubicBezTo>
                  <a:pt x="53" y="415"/>
                  <a:pt x="53" y="415"/>
                  <a:pt x="54" y="415"/>
                </a:cubicBezTo>
                <a:lnTo>
                  <a:pt x="54" y="415"/>
                </a:lnTo>
                <a:cubicBezTo>
                  <a:pt x="58" y="418"/>
                  <a:pt x="63" y="419"/>
                  <a:pt x="68" y="421"/>
                </a:cubicBezTo>
                <a:lnTo>
                  <a:pt x="68" y="421"/>
                </a:lnTo>
                <a:cubicBezTo>
                  <a:pt x="93" y="432"/>
                  <a:pt x="123" y="444"/>
                  <a:pt x="150" y="475"/>
                </a:cubicBezTo>
                <a:lnTo>
                  <a:pt x="150" y="475"/>
                </a:lnTo>
                <a:cubicBezTo>
                  <a:pt x="155" y="481"/>
                  <a:pt x="173" y="487"/>
                  <a:pt x="187" y="492"/>
                </a:cubicBezTo>
                <a:lnTo>
                  <a:pt x="187" y="492"/>
                </a:lnTo>
                <a:cubicBezTo>
                  <a:pt x="215" y="501"/>
                  <a:pt x="249" y="512"/>
                  <a:pt x="256" y="544"/>
                </a:cubicBezTo>
                <a:lnTo>
                  <a:pt x="297" y="726"/>
                </a:lnTo>
                <a:lnTo>
                  <a:pt x="297" y="726"/>
                </a:lnTo>
                <a:cubicBezTo>
                  <a:pt x="300" y="738"/>
                  <a:pt x="310" y="746"/>
                  <a:pt x="322" y="746"/>
                </a:cubicBezTo>
                <a:lnTo>
                  <a:pt x="322" y="746"/>
                </a:lnTo>
                <a:cubicBezTo>
                  <a:pt x="336" y="746"/>
                  <a:pt x="348" y="734"/>
                  <a:pt x="348" y="720"/>
                </a:cubicBezTo>
                <a:lnTo>
                  <a:pt x="348" y="608"/>
                </a:lnTo>
                <a:lnTo>
                  <a:pt x="348" y="608"/>
                </a:lnTo>
                <a:cubicBezTo>
                  <a:pt x="348" y="600"/>
                  <a:pt x="351" y="592"/>
                  <a:pt x="357" y="587"/>
                </a:cubicBezTo>
                <a:lnTo>
                  <a:pt x="357" y="587"/>
                </a:lnTo>
                <a:cubicBezTo>
                  <a:pt x="364" y="582"/>
                  <a:pt x="372" y="580"/>
                  <a:pt x="380" y="582"/>
                </a:cubicBezTo>
                <a:lnTo>
                  <a:pt x="380" y="582"/>
                </a:lnTo>
                <a:cubicBezTo>
                  <a:pt x="426" y="594"/>
                  <a:pt x="474" y="599"/>
                  <a:pt x="523" y="599"/>
                </a:cubicBezTo>
                <a:lnTo>
                  <a:pt x="523" y="599"/>
                </a:lnTo>
                <a:cubicBezTo>
                  <a:pt x="571" y="599"/>
                  <a:pt x="617" y="594"/>
                  <a:pt x="662" y="583"/>
                </a:cubicBezTo>
                <a:lnTo>
                  <a:pt x="662" y="583"/>
                </a:lnTo>
                <a:cubicBezTo>
                  <a:pt x="671" y="582"/>
                  <a:pt x="682" y="585"/>
                  <a:pt x="688" y="592"/>
                </a:cubicBezTo>
                <a:lnTo>
                  <a:pt x="702" y="608"/>
                </a:lnTo>
                <a:lnTo>
                  <a:pt x="702" y="608"/>
                </a:lnTo>
                <a:cubicBezTo>
                  <a:pt x="715" y="622"/>
                  <a:pt x="723" y="640"/>
                  <a:pt x="724" y="659"/>
                </a:cubicBezTo>
                <a:lnTo>
                  <a:pt x="732" y="727"/>
                </a:lnTo>
                <a:close/>
                <a:moveTo>
                  <a:pt x="760" y="798"/>
                </a:moveTo>
                <a:lnTo>
                  <a:pt x="760" y="798"/>
                </a:lnTo>
                <a:cubicBezTo>
                  <a:pt x="724" y="798"/>
                  <a:pt x="693" y="775"/>
                  <a:pt x="682" y="741"/>
                </a:cubicBezTo>
                <a:lnTo>
                  <a:pt x="682" y="741"/>
                </a:lnTo>
                <a:cubicBezTo>
                  <a:pt x="681" y="739"/>
                  <a:pt x="680" y="738"/>
                  <a:pt x="680" y="736"/>
                </a:cubicBezTo>
                <a:lnTo>
                  <a:pt x="672" y="665"/>
                </a:lnTo>
                <a:lnTo>
                  <a:pt x="672" y="665"/>
                </a:lnTo>
                <a:cubicBezTo>
                  <a:pt x="671" y="657"/>
                  <a:pt x="668" y="649"/>
                  <a:pt x="662" y="642"/>
                </a:cubicBezTo>
                <a:lnTo>
                  <a:pt x="658" y="638"/>
                </a:lnTo>
                <a:lnTo>
                  <a:pt x="658" y="638"/>
                </a:lnTo>
                <a:cubicBezTo>
                  <a:pt x="615" y="647"/>
                  <a:pt x="570" y="652"/>
                  <a:pt x="523" y="652"/>
                </a:cubicBezTo>
                <a:lnTo>
                  <a:pt x="523" y="652"/>
                </a:lnTo>
                <a:cubicBezTo>
                  <a:pt x="482" y="652"/>
                  <a:pt x="440" y="648"/>
                  <a:pt x="400" y="640"/>
                </a:cubicBezTo>
                <a:lnTo>
                  <a:pt x="400" y="720"/>
                </a:lnTo>
                <a:lnTo>
                  <a:pt x="400" y="720"/>
                </a:lnTo>
                <a:cubicBezTo>
                  <a:pt x="400" y="763"/>
                  <a:pt x="365" y="798"/>
                  <a:pt x="322" y="798"/>
                </a:cubicBezTo>
                <a:lnTo>
                  <a:pt x="322" y="798"/>
                </a:lnTo>
                <a:cubicBezTo>
                  <a:pt x="285" y="798"/>
                  <a:pt x="254" y="774"/>
                  <a:pt x="246" y="738"/>
                </a:cubicBezTo>
                <a:lnTo>
                  <a:pt x="205" y="556"/>
                </a:lnTo>
                <a:lnTo>
                  <a:pt x="205" y="556"/>
                </a:lnTo>
                <a:cubicBezTo>
                  <a:pt x="200" y="551"/>
                  <a:pt x="181" y="545"/>
                  <a:pt x="171" y="541"/>
                </a:cubicBezTo>
                <a:lnTo>
                  <a:pt x="171" y="541"/>
                </a:lnTo>
                <a:cubicBezTo>
                  <a:pt x="148" y="534"/>
                  <a:pt x="125" y="526"/>
                  <a:pt x="110" y="509"/>
                </a:cubicBezTo>
                <a:lnTo>
                  <a:pt x="110" y="509"/>
                </a:lnTo>
                <a:cubicBezTo>
                  <a:pt x="92" y="487"/>
                  <a:pt x="69" y="479"/>
                  <a:pt x="48" y="470"/>
                </a:cubicBezTo>
                <a:lnTo>
                  <a:pt x="48" y="470"/>
                </a:lnTo>
                <a:cubicBezTo>
                  <a:pt x="43" y="468"/>
                  <a:pt x="38" y="465"/>
                  <a:pt x="32" y="463"/>
                </a:cubicBezTo>
                <a:lnTo>
                  <a:pt x="32" y="463"/>
                </a:lnTo>
                <a:cubicBezTo>
                  <a:pt x="12" y="454"/>
                  <a:pt x="0" y="434"/>
                  <a:pt x="0" y="413"/>
                </a:cubicBezTo>
                <a:lnTo>
                  <a:pt x="1" y="320"/>
                </a:lnTo>
                <a:lnTo>
                  <a:pt x="1" y="320"/>
                </a:lnTo>
                <a:cubicBezTo>
                  <a:pt x="1" y="293"/>
                  <a:pt x="22" y="269"/>
                  <a:pt x="50" y="267"/>
                </a:cubicBezTo>
                <a:lnTo>
                  <a:pt x="50" y="267"/>
                </a:lnTo>
                <a:cubicBezTo>
                  <a:pt x="67" y="265"/>
                  <a:pt x="77" y="251"/>
                  <a:pt x="98" y="222"/>
                </a:cubicBezTo>
                <a:lnTo>
                  <a:pt x="98" y="222"/>
                </a:lnTo>
                <a:cubicBezTo>
                  <a:pt x="115" y="199"/>
                  <a:pt x="137" y="168"/>
                  <a:pt x="172" y="137"/>
                </a:cubicBezTo>
                <a:lnTo>
                  <a:pt x="117" y="70"/>
                </a:lnTo>
                <a:lnTo>
                  <a:pt x="117" y="70"/>
                </a:lnTo>
                <a:cubicBezTo>
                  <a:pt x="105" y="55"/>
                  <a:pt x="104" y="35"/>
                  <a:pt x="115" y="20"/>
                </a:cubicBezTo>
                <a:lnTo>
                  <a:pt x="115" y="20"/>
                </a:lnTo>
                <a:cubicBezTo>
                  <a:pt x="125" y="6"/>
                  <a:pt x="142" y="0"/>
                  <a:pt x="159" y="4"/>
                </a:cubicBezTo>
                <a:lnTo>
                  <a:pt x="159" y="4"/>
                </a:lnTo>
                <a:cubicBezTo>
                  <a:pt x="206" y="7"/>
                  <a:pt x="285" y="31"/>
                  <a:pt x="303" y="38"/>
                </a:cubicBezTo>
                <a:lnTo>
                  <a:pt x="303" y="38"/>
                </a:lnTo>
                <a:cubicBezTo>
                  <a:pt x="329" y="48"/>
                  <a:pt x="416" y="49"/>
                  <a:pt x="466" y="47"/>
                </a:cubicBezTo>
                <a:lnTo>
                  <a:pt x="466" y="47"/>
                </a:lnTo>
                <a:cubicBezTo>
                  <a:pt x="485" y="46"/>
                  <a:pt x="504" y="44"/>
                  <a:pt x="523" y="44"/>
                </a:cubicBezTo>
                <a:lnTo>
                  <a:pt x="523" y="44"/>
                </a:lnTo>
                <a:cubicBezTo>
                  <a:pt x="645" y="44"/>
                  <a:pt x="759" y="77"/>
                  <a:pt x="846" y="135"/>
                </a:cubicBezTo>
                <a:lnTo>
                  <a:pt x="846" y="135"/>
                </a:lnTo>
                <a:cubicBezTo>
                  <a:pt x="935" y="194"/>
                  <a:pt x="985" y="276"/>
                  <a:pt x="985" y="363"/>
                </a:cubicBezTo>
                <a:lnTo>
                  <a:pt x="985" y="363"/>
                </a:lnTo>
                <a:cubicBezTo>
                  <a:pt x="985" y="413"/>
                  <a:pt x="967" y="464"/>
                  <a:pt x="934" y="509"/>
                </a:cubicBezTo>
                <a:lnTo>
                  <a:pt x="934" y="509"/>
                </a:lnTo>
                <a:cubicBezTo>
                  <a:pt x="926" y="519"/>
                  <a:pt x="920" y="526"/>
                  <a:pt x="914" y="534"/>
                </a:cubicBezTo>
                <a:lnTo>
                  <a:pt x="914" y="534"/>
                </a:lnTo>
                <a:cubicBezTo>
                  <a:pt x="888" y="568"/>
                  <a:pt x="870" y="591"/>
                  <a:pt x="858" y="632"/>
                </a:cubicBezTo>
                <a:lnTo>
                  <a:pt x="858" y="632"/>
                </a:lnTo>
                <a:cubicBezTo>
                  <a:pt x="853" y="649"/>
                  <a:pt x="849" y="666"/>
                  <a:pt x="845" y="684"/>
                </a:cubicBezTo>
                <a:lnTo>
                  <a:pt x="845" y="684"/>
                </a:lnTo>
                <a:cubicBezTo>
                  <a:pt x="845" y="689"/>
                  <a:pt x="843" y="699"/>
                  <a:pt x="843" y="719"/>
                </a:cubicBezTo>
                <a:lnTo>
                  <a:pt x="843" y="719"/>
                </a:lnTo>
                <a:cubicBezTo>
                  <a:pt x="841" y="764"/>
                  <a:pt x="804" y="798"/>
                  <a:pt x="760" y="7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202"/>
          <p:cNvSpPr>
            <a:spLocks noChangeArrowheads="1"/>
          </p:cNvSpPr>
          <p:nvPr/>
        </p:nvSpPr>
        <p:spPr bwMode="auto">
          <a:xfrm>
            <a:off x="15030945" y="6937928"/>
            <a:ext cx="239780" cy="164558"/>
          </a:xfrm>
          <a:custGeom>
            <a:avLst/>
            <a:gdLst>
              <a:gd name="T0" fmla="*/ 116 w 224"/>
              <a:gd name="T1" fmla="*/ 41 h 154"/>
              <a:gd name="T2" fmla="*/ 116 w 224"/>
              <a:gd name="T3" fmla="*/ 41 h 154"/>
              <a:gd name="T4" fmla="*/ 101 w 224"/>
              <a:gd name="T5" fmla="*/ 35 h 154"/>
              <a:gd name="T6" fmla="*/ 101 w 224"/>
              <a:gd name="T7" fmla="*/ 35 h 154"/>
              <a:gd name="T8" fmla="*/ 98 w 224"/>
              <a:gd name="T9" fmla="*/ 35 h 154"/>
              <a:gd name="T10" fmla="*/ 98 w 224"/>
              <a:gd name="T11" fmla="*/ 35 h 154"/>
              <a:gd name="T12" fmla="*/ 86 w 224"/>
              <a:gd name="T13" fmla="*/ 44 h 154"/>
              <a:gd name="T14" fmla="*/ 86 w 224"/>
              <a:gd name="T15" fmla="*/ 44 h 154"/>
              <a:gd name="T16" fmla="*/ 85 w 224"/>
              <a:gd name="T17" fmla="*/ 61 h 154"/>
              <a:gd name="T18" fmla="*/ 85 w 224"/>
              <a:gd name="T19" fmla="*/ 61 h 154"/>
              <a:gd name="T20" fmla="*/ 108 w 224"/>
              <a:gd name="T21" fmla="*/ 70 h 154"/>
              <a:gd name="T22" fmla="*/ 108 w 224"/>
              <a:gd name="T23" fmla="*/ 70 h 154"/>
              <a:gd name="T24" fmla="*/ 114 w 224"/>
              <a:gd name="T25" fmla="*/ 61 h 154"/>
              <a:gd name="T26" fmla="*/ 114 w 224"/>
              <a:gd name="T27" fmla="*/ 61 h 154"/>
              <a:gd name="T28" fmla="*/ 116 w 224"/>
              <a:gd name="T29" fmla="*/ 40 h 154"/>
              <a:gd name="T30" fmla="*/ 116 w 224"/>
              <a:gd name="T31" fmla="*/ 40 h 154"/>
              <a:gd name="T32" fmla="*/ 101 w 224"/>
              <a:gd name="T33" fmla="*/ 35 h 154"/>
              <a:gd name="T34" fmla="*/ 19 w 224"/>
              <a:gd name="T35" fmla="*/ 153 h 154"/>
              <a:gd name="T36" fmla="*/ 19 w 224"/>
              <a:gd name="T37" fmla="*/ 153 h 154"/>
              <a:gd name="T38" fmla="*/ 3 w 224"/>
              <a:gd name="T39" fmla="*/ 140 h 154"/>
              <a:gd name="T40" fmla="*/ 3 w 224"/>
              <a:gd name="T41" fmla="*/ 140 h 154"/>
              <a:gd name="T42" fmla="*/ 15 w 224"/>
              <a:gd name="T43" fmla="*/ 119 h 154"/>
              <a:gd name="T44" fmla="*/ 15 w 224"/>
              <a:gd name="T45" fmla="*/ 119 h 154"/>
              <a:gd name="T46" fmla="*/ 75 w 224"/>
              <a:gd name="T47" fmla="*/ 94 h 154"/>
              <a:gd name="T48" fmla="*/ 75 w 224"/>
              <a:gd name="T49" fmla="*/ 94 h 154"/>
              <a:gd name="T50" fmla="*/ 59 w 224"/>
              <a:gd name="T51" fmla="*/ 82 h 154"/>
              <a:gd name="T52" fmla="*/ 59 w 224"/>
              <a:gd name="T53" fmla="*/ 82 h 154"/>
              <a:gd name="T54" fmla="*/ 55 w 224"/>
              <a:gd name="T55" fmla="*/ 31 h 154"/>
              <a:gd name="T56" fmla="*/ 55 w 224"/>
              <a:gd name="T57" fmla="*/ 31 h 154"/>
              <a:gd name="T58" fmla="*/ 103 w 224"/>
              <a:gd name="T59" fmla="*/ 2 h 154"/>
              <a:gd name="T60" fmla="*/ 103 w 224"/>
              <a:gd name="T61" fmla="*/ 2 h 154"/>
              <a:gd name="T62" fmla="*/ 148 w 224"/>
              <a:gd name="T63" fmla="*/ 28 h 154"/>
              <a:gd name="T64" fmla="*/ 148 w 224"/>
              <a:gd name="T65" fmla="*/ 28 h 154"/>
              <a:gd name="T66" fmla="*/ 146 w 224"/>
              <a:gd name="T67" fmla="*/ 71 h 154"/>
              <a:gd name="T68" fmla="*/ 146 w 224"/>
              <a:gd name="T69" fmla="*/ 71 h 154"/>
              <a:gd name="T70" fmla="*/ 201 w 224"/>
              <a:gd name="T71" fmla="*/ 65 h 154"/>
              <a:gd name="T72" fmla="*/ 201 w 224"/>
              <a:gd name="T73" fmla="*/ 65 h 154"/>
              <a:gd name="T74" fmla="*/ 221 w 224"/>
              <a:gd name="T75" fmla="*/ 78 h 154"/>
              <a:gd name="T76" fmla="*/ 221 w 224"/>
              <a:gd name="T77" fmla="*/ 78 h 154"/>
              <a:gd name="T78" fmla="*/ 207 w 224"/>
              <a:gd name="T79" fmla="*/ 98 h 154"/>
              <a:gd name="T80" fmla="*/ 207 w 224"/>
              <a:gd name="T81" fmla="*/ 98 h 154"/>
              <a:gd name="T82" fmla="*/ 148 w 224"/>
              <a:gd name="T83" fmla="*/ 105 h 154"/>
              <a:gd name="T84" fmla="*/ 148 w 224"/>
              <a:gd name="T85" fmla="*/ 105 h 154"/>
              <a:gd name="T86" fmla="*/ 120 w 224"/>
              <a:gd name="T87" fmla="*/ 105 h 154"/>
              <a:gd name="T88" fmla="*/ 120 w 224"/>
              <a:gd name="T89" fmla="*/ 105 h 154"/>
              <a:gd name="T90" fmla="*/ 72 w 224"/>
              <a:gd name="T91" fmla="*/ 134 h 154"/>
              <a:gd name="T92" fmla="*/ 72 w 224"/>
              <a:gd name="T93" fmla="*/ 134 h 154"/>
              <a:gd name="T94" fmla="*/ 23 w 224"/>
              <a:gd name="T95" fmla="*/ 152 h 154"/>
              <a:gd name="T96" fmla="*/ 23 w 224"/>
              <a:gd name="T97" fmla="*/ 152 h 154"/>
              <a:gd name="T98" fmla="*/ 19 w 224"/>
              <a:gd name="T9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4" h="154">
                <a:moveTo>
                  <a:pt x="116" y="41"/>
                </a:moveTo>
                <a:lnTo>
                  <a:pt x="116" y="41"/>
                </a:lnTo>
                <a:close/>
                <a:moveTo>
                  <a:pt x="101" y="35"/>
                </a:moveTo>
                <a:lnTo>
                  <a:pt x="101" y="35"/>
                </a:lnTo>
                <a:cubicBezTo>
                  <a:pt x="100" y="35"/>
                  <a:pt x="99" y="35"/>
                  <a:pt x="98" y="35"/>
                </a:cubicBezTo>
                <a:lnTo>
                  <a:pt x="98" y="35"/>
                </a:lnTo>
                <a:cubicBezTo>
                  <a:pt x="92" y="36"/>
                  <a:pt x="89" y="39"/>
                  <a:pt x="86" y="44"/>
                </a:cubicBezTo>
                <a:lnTo>
                  <a:pt x="86" y="44"/>
                </a:lnTo>
                <a:cubicBezTo>
                  <a:pt x="83" y="52"/>
                  <a:pt x="82" y="58"/>
                  <a:pt x="85" y="61"/>
                </a:cubicBezTo>
                <a:lnTo>
                  <a:pt x="85" y="61"/>
                </a:lnTo>
                <a:cubicBezTo>
                  <a:pt x="88" y="65"/>
                  <a:pt x="97" y="68"/>
                  <a:pt x="108" y="70"/>
                </a:cubicBezTo>
                <a:lnTo>
                  <a:pt x="108" y="70"/>
                </a:lnTo>
                <a:cubicBezTo>
                  <a:pt x="110" y="67"/>
                  <a:pt x="112" y="64"/>
                  <a:pt x="114" y="61"/>
                </a:cubicBezTo>
                <a:lnTo>
                  <a:pt x="114" y="61"/>
                </a:lnTo>
                <a:cubicBezTo>
                  <a:pt x="118" y="54"/>
                  <a:pt x="118" y="47"/>
                  <a:pt x="116" y="40"/>
                </a:cubicBezTo>
                <a:lnTo>
                  <a:pt x="116" y="40"/>
                </a:lnTo>
                <a:cubicBezTo>
                  <a:pt x="114" y="38"/>
                  <a:pt x="108" y="35"/>
                  <a:pt x="101" y="35"/>
                </a:cubicBezTo>
                <a:close/>
                <a:moveTo>
                  <a:pt x="19" y="153"/>
                </a:moveTo>
                <a:lnTo>
                  <a:pt x="19" y="153"/>
                </a:lnTo>
                <a:cubicBezTo>
                  <a:pt x="12" y="153"/>
                  <a:pt x="5" y="148"/>
                  <a:pt x="3" y="140"/>
                </a:cubicBezTo>
                <a:lnTo>
                  <a:pt x="3" y="140"/>
                </a:lnTo>
                <a:cubicBezTo>
                  <a:pt x="0" y="132"/>
                  <a:pt x="5" y="123"/>
                  <a:pt x="15" y="119"/>
                </a:cubicBezTo>
                <a:lnTo>
                  <a:pt x="15" y="119"/>
                </a:lnTo>
                <a:cubicBezTo>
                  <a:pt x="27" y="117"/>
                  <a:pt x="53" y="107"/>
                  <a:pt x="75" y="94"/>
                </a:cubicBezTo>
                <a:lnTo>
                  <a:pt x="75" y="94"/>
                </a:lnTo>
                <a:cubicBezTo>
                  <a:pt x="68" y="91"/>
                  <a:pt x="63" y="87"/>
                  <a:pt x="59" y="82"/>
                </a:cubicBezTo>
                <a:lnTo>
                  <a:pt x="59" y="82"/>
                </a:lnTo>
                <a:cubicBezTo>
                  <a:pt x="51" y="72"/>
                  <a:pt x="44" y="56"/>
                  <a:pt x="55" y="31"/>
                </a:cubicBezTo>
                <a:lnTo>
                  <a:pt x="55" y="31"/>
                </a:lnTo>
                <a:cubicBezTo>
                  <a:pt x="64" y="11"/>
                  <a:pt x="81" y="0"/>
                  <a:pt x="103" y="2"/>
                </a:cubicBezTo>
                <a:lnTo>
                  <a:pt x="103" y="2"/>
                </a:lnTo>
                <a:cubicBezTo>
                  <a:pt x="127" y="2"/>
                  <a:pt x="144" y="16"/>
                  <a:pt x="148" y="28"/>
                </a:cubicBezTo>
                <a:lnTo>
                  <a:pt x="148" y="28"/>
                </a:lnTo>
                <a:cubicBezTo>
                  <a:pt x="152" y="43"/>
                  <a:pt x="152" y="58"/>
                  <a:pt x="146" y="71"/>
                </a:cubicBezTo>
                <a:lnTo>
                  <a:pt x="146" y="71"/>
                </a:lnTo>
                <a:cubicBezTo>
                  <a:pt x="164" y="71"/>
                  <a:pt x="183" y="68"/>
                  <a:pt x="201" y="65"/>
                </a:cubicBezTo>
                <a:lnTo>
                  <a:pt x="201" y="65"/>
                </a:lnTo>
                <a:cubicBezTo>
                  <a:pt x="210" y="63"/>
                  <a:pt x="219" y="69"/>
                  <a:pt x="221" y="78"/>
                </a:cubicBezTo>
                <a:lnTo>
                  <a:pt x="221" y="78"/>
                </a:lnTo>
                <a:cubicBezTo>
                  <a:pt x="223" y="87"/>
                  <a:pt x="217" y="96"/>
                  <a:pt x="207" y="98"/>
                </a:cubicBezTo>
                <a:lnTo>
                  <a:pt x="207" y="98"/>
                </a:lnTo>
                <a:cubicBezTo>
                  <a:pt x="206" y="98"/>
                  <a:pt x="179" y="104"/>
                  <a:pt x="148" y="105"/>
                </a:cubicBezTo>
                <a:lnTo>
                  <a:pt x="148" y="105"/>
                </a:lnTo>
                <a:cubicBezTo>
                  <a:pt x="138" y="105"/>
                  <a:pt x="129" y="105"/>
                  <a:pt x="120" y="105"/>
                </a:cubicBezTo>
                <a:lnTo>
                  <a:pt x="120" y="105"/>
                </a:lnTo>
                <a:cubicBezTo>
                  <a:pt x="108" y="115"/>
                  <a:pt x="92" y="125"/>
                  <a:pt x="72" y="134"/>
                </a:cubicBezTo>
                <a:lnTo>
                  <a:pt x="72" y="134"/>
                </a:lnTo>
                <a:cubicBezTo>
                  <a:pt x="47" y="146"/>
                  <a:pt x="25" y="152"/>
                  <a:pt x="23" y="152"/>
                </a:cubicBezTo>
                <a:lnTo>
                  <a:pt x="23" y="152"/>
                </a:lnTo>
                <a:cubicBezTo>
                  <a:pt x="22" y="152"/>
                  <a:pt x="20" y="153"/>
                  <a:pt x="19" y="1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203"/>
          <p:cNvSpPr>
            <a:spLocks noChangeArrowheads="1"/>
          </p:cNvSpPr>
          <p:nvPr/>
        </p:nvSpPr>
        <p:spPr bwMode="auto">
          <a:xfrm>
            <a:off x="14273986" y="7064873"/>
            <a:ext cx="61122" cy="61119"/>
          </a:xfrm>
          <a:custGeom>
            <a:avLst/>
            <a:gdLst>
              <a:gd name="T0" fmla="*/ 0 w 57"/>
              <a:gd name="T1" fmla="*/ 28 h 58"/>
              <a:gd name="T2" fmla="*/ 0 w 57"/>
              <a:gd name="T3" fmla="*/ 28 h 58"/>
              <a:gd name="T4" fmla="*/ 28 w 57"/>
              <a:gd name="T5" fmla="*/ 0 h 58"/>
              <a:gd name="T6" fmla="*/ 28 w 57"/>
              <a:gd name="T7" fmla="*/ 0 h 58"/>
              <a:gd name="T8" fmla="*/ 56 w 57"/>
              <a:gd name="T9" fmla="*/ 28 h 58"/>
              <a:gd name="T10" fmla="*/ 56 w 57"/>
              <a:gd name="T11" fmla="*/ 28 h 58"/>
              <a:gd name="T12" fmla="*/ 28 w 57"/>
              <a:gd name="T13" fmla="*/ 57 h 58"/>
              <a:gd name="T14" fmla="*/ 28 w 57"/>
              <a:gd name="T15" fmla="*/ 57 h 58"/>
              <a:gd name="T16" fmla="*/ 0 w 57"/>
              <a:gd name="T17" fmla="*/ 2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58">
                <a:moveTo>
                  <a:pt x="0" y="28"/>
                </a:moveTo>
                <a:lnTo>
                  <a:pt x="0" y="28"/>
                </a:lnTo>
                <a:cubicBezTo>
                  <a:pt x="0" y="13"/>
                  <a:pt x="12" y="0"/>
                  <a:pt x="28" y="0"/>
                </a:cubicBezTo>
                <a:lnTo>
                  <a:pt x="28" y="0"/>
                </a:lnTo>
                <a:cubicBezTo>
                  <a:pt x="44" y="0"/>
                  <a:pt x="56" y="13"/>
                  <a:pt x="56" y="28"/>
                </a:cubicBezTo>
                <a:lnTo>
                  <a:pt x="56" y="28"/>
                </a:lnTo>
                <a:cubicBezTo>
                  <a:pt x="56" y="44"/>
                  <a:pt x="44" y="57"/>
                  <a:pt x="28" y="57"/>
                </a:cubicBezTo>
                <a:lnTo>
                  <a:pt x="28" y="57"/>
                </a:lnTo>
                <a:cubicBezTo>
                  <a:pt x="12" y="57"/>
                  <a:pt x="0" y="44"/>
                  <a:pt x="0" y="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204"/>
          <p:cNvSpPr>
            <a:spLocks noChangeArrowheads="1"/>
          </p:cNvSpPr>
          <p:nvPr/>
        </p:nvSpPr>
        <p:spPr bwMode="auto">
          <a:xfrm>
            <a:off x="14532575" y="6952034"/>
            <a:ext cx="263290" cy="84629"/>
          </a:xfrm>
          <a:custGeom>
            <a:avLst/>
            <a:gdLst>
              <a:gd name="T0" fmla="*/ 218 w 248"/>
              <a:gd name="T1" fmla="*/ 78 h 79"/>
              <a:gd name="T2" fmla="*/ 218 w 248"/>
              <a:gd name="T3" fmla="*/ 78 h 79"/>
              <a:gd name="T4" fmla="*/ 210 w 248"/>
              <a:gd name="T5" fmla="*/ 76 h 79"/>
              <a:gd name="T6" fmla="*/ 210 w 248"/>
              <a:gd name="T7" fmla="*/ 76 h 79"/>
              <a:gd name="T8" fmla="*/ 112 w 248"/>
              <a:gd name="T9" fmla="*/ 55 h 79"/>
              <a:gd name="T10" fmla="*/ 112 w 248"/>
              <a:gd name="T11" fmla="*/ 55 h 79"/>
              <a:gd name="T12" fmla="*/ 33 w 248"/>
              <a:gd name="T13" fmla="*/ 58 h 79"/>
              <a:gd name="T14" fmla="*/ 33 w 248"/>
              <a:gd name="T15" fmla="*/ 58 h 79"/>
              <a:gd name="T16" fmla="*/ 3 w 248"/>
              <a:gd name="T17" fmla="*/ 37 h 79"/>
              <a:gd name="T18" fmla="*/ 3 w 248"/>
              <a:gd name="T19" fmla="*/ 37 h 79"/>
              <a:gd name="T20" fmla="*/ 23 w 248"/>
              <a:gd name="T21" fmla="*/ 7 h 79"/>
              <a:gd name="T22" fmla="*/ 23 w 248"/>
              <a:gd name="T23" fmla="*/ 7 h 79"/>
              <a:gd name="T24" fmla="*/ 118 w 248"/>
              <a:gd name="T25" fmla="*/ 3 h 79"/>
              <a:gd name="T26" fmla="*/ 118 w 248"/>
              <a:gd name="T27" fmla="*/ 3 h 79"/>
              <a:gd name="T28" fmla="*/ 225 w 248"/>
              <a:gd name="T29" fmla="*/ 26 h 79"/>
              <a:gd name="T30" fmla="*/ 225 w 248"/>
              <a:gd name="T31" fmla="*/ 26 h 79"/>
              <a:gd name="T32" fmla="*/ 243 w 248"/>
              <a:gd name="T33" fmla="*/ 59 h 79"/>
              <a:gd name="T34" fmla="*/ 243 w 248"/>
              <a:gd name="T35" fmla="*/ 59 h 79"/>
              <a:gd name="T36" fmla="*/ 218 w 248"/>
              <a:gd name="T37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8" h="79">
                <a:moveTo>
                  <a:pt x="218" y="78"/>
                </a:moveTo>
                <a:lnTo>
                  <a:pt x="218" y="78"/>
                </a:lnTo>
                <a:cubicBezTo>
                  <a:pt x="215" y="78"/>
                  <a:pt x="212" y="77"/>
                  <a:pt x="210" y="76"/>
                </a:cubicBezTo>
                <a:lnTo>
                  <a:pt x="210" y="76"/>
                </a:lnTo>
                <a:cubicBezTo>
                  <a:pt x="176" y="66"/>
                  <a:pt x="150" y="60"/>
                  <a:pt x="112" y="55"/>
                </a:cubicBezTo>
                <a:lnTo>
                  <a:pt x="112" y="55"/>
                </a:lnTo>
                <a:cubicBezTo>
                  <a:pt x="96" y="53"/>
                  <a:pt x="51" y="55"/>
                  <a:pt x="33" y="58"/>
                </a:cubicBezTo>
                <a:lnTo>
                  <a:pt x="33" y="58"/>
                </a:lnTo>
                <a:cubicBezTo>
                  <a:pt x="18" y="61"/>
                  <a:pt x="5" y="51"/>
                  <a:pt x="3" y="37"/>
                </a:cubicBezTo>
                <a:lnTo>
                  <a:pt x="3" y="37"/>
                </a:lnTo>
                <a:cubicBezTo>
                  <a:pt x="0" y="23"/>
                  <a:pt x="9" y="9"/>
                  <a:pt x="23" y="7"/>
                </a:cubicBezTo>
                <a:lnTo>
                  <a:pt x="23" y="7"/>
                </a:lnTo>
                <a:cubicBezTo>
                  <a:pt x="47" y="2"/>
                  <a:pt x="97" y="0"/>
                  <a:pt x="118" y="3"/>
                </a:cubicBezTo>
                <a:lnTo>
                  <a:pt x="118" y="3"/>
                </a:lnTo>
                <a:cubicBezTo>
                  <a:pt x="160" y="8"/>
                  <a:pt x="188" y="15"/>
                  <a:pt x="225" y="26"/>
                </a:cubicBezTo>
                <a:lnTo>
                  <a:pt x="225" y="26"/>
                </a:lnTo>
                <a:cubicBezTo>
                  <a:pt x="239" y="30"/>
                  <a:pt x="247" y="45"/>
                  <a:pt x="243" y="59"/>
                </a:cubicBezTo>
                <a:lnTo>
                  <a:pt x="243" y="59"/>
                </a:lnTo>
                <a:cubicBezTo>
                  <a:pt x="239" y="70"/>
                  <a:pt x="229" y="78"/>
                  <a:pt x="218" y="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" name="CuadroTexto 717"/>
          <p:cNvSpPr txBox="1"/>
          <p:nvPr/>
        </p:nvSpPr>
        <p:spPr>
          <a:xfrm>
            <a:off x="3664349" y="9091263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719" name="Rectángulo 718"/>
          <p:cNvSpPr/>
          <p:nvPr/>
        </p:nvSpPr>
        <p:spPr>
          <a:xfrm>
            <a:off x="3242175" y="9746182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720" name="CuadroTexto 719"/>
          <p:cNvSpPr txBox="1"/>
          <p:nvPr/>
        </p:nvSpPr>
        <p:spPr>
          <a:xfrm>
            <a:off x="8683658" y="9108346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721" name="Rectángulo 720"/>
          <p:cNvSpPr/>
          <p:nvPr/>
        </p:nvSpPr>
        <p:spPr>
          <a:xfrm>
            <a:off x="8261484" y="9763265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722" name="CuadroTexto 721"/>
          <p:cNvSpPr txBox="1"/>
          <p:nvPr/>
        </p:nvSpPr>
        <p:spPr>
          <a:xfrm>
            <a:off x="13429903" y="9082858"/>
            <a:ext cx="24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23" name="Rectángulo 722"/>
          <p:cNvSpPr/>
          <p:nvPr/>
        </p:nvSpPr>
        <p:spPr>
          <a:xfrm>
            <a:off x="13160130" y="9737777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724" name="CuadroTexto 723"/>
          <p:cNvSpPr txBox="1"/>
          <p:nvPr/>
        </p:nvSpPr>
        <p:spPr>
          <a:xfrm>
            <a:off x="18507636" y="9108346"/>
            <a:ext cx="24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725" name="Rectángulo 724"/>
          <p:cNvSpPr/>
          <p:nvPr/>
        </p:nvSpPr>
        <p:spPr>
          <a:xfrm>
            <a:off x="18237863" y="9763265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217" name="CuadroTexto 216"/>
          <p:cNvSpPr txBox="1"/>
          <p:nvPr/>
        </p:nvSpPr>
        <p:spPr>
          <a:xfrm>
            <a:off x="7261839" y="133998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218" name="CuadroTexto 217"/>
          <p:cNvSpPr txBox="1"/>
          <p:nvPr/>
        </p:nvSpPr>
        <p:spPr>
          <a:xfrm>
            <a:off x="2032436" y="28603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225018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Freeform 170"/>
          <p:cNvSpPr>
            <a:spLocks noChangeArrowheads="1"/>
          </p:cNvSpPr>
          <p:nvPr/>
        </p:nvSpPr>
        <p:spPr bwMode="auto">
          <a:xfrm>
            <a:off x="16389421" y="4253951"/>
            <a:ext cx="6284896" cy="2015006"/>
          </a:xfrm>
          <a:custGeom>
            <a:avLst/>
            <a:gdLst>
              <a:gd name="T0" fmla="*/ 4556 w 5201"/>
              <a:gd name="T1" fmla="*/ 1664 h 1665"/>
              <a:gd name="T2" fmla="*/ 644 w 5201"/>
              <a:gd name="T3" fmla="*/ 1664 h 1665"/>
              <a:gd name="T4" fmla="*/ 644 w 5201"/>
              <a:gd name="T5" fmla="*/ 1664 h 1665"/>
              <a:gd name="T6" fmla="*/ 0 w 5201"/>
              <a:gd name="T7" fmla="*/ 1020 h 1665"/>
              <a:gd name="T8" fmla="*/ 0 w 5201"/>
              <a:gd name="T9" fmla="*/ 0 h 1665"/>
              <a:gd name="T10" fmla="*/ 5200 w 5201"/>
              <a:gd name="T11" fmla="*/ 0 h 1665"/>
              <a:gd name="T12" fmla="*/ 5200 w 5201"/>
              <a:gd name="T13" fmla="*/ 1020 h 1665"/>
              <a:gd name="T14" fmla="*/ 5200 w 5201"/>
              <a:gd name="T15" fmla="*/ 1020 h 1665"/>
              <a:gd name="T16" fmla="*/ 4556 w 5201"/>
              <a:gd name="T17" fmla="*/ 1664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01" h="1665">
                <a:moveTo>
                  <a:pt x="4556" y="1664"/>
                </a:moveTo>
                <a:lnTo>
                  <a:pt x="644" y="1664"/>
                </a:lnTo>
                <a:lnTo>
                  <a:pt x="644" y="1664"/>
                </a:lnTo>
                <a:cubicBezTo>
                  <a:pt x="289" y="1664"/>
                  <a:pt x="0" y="1376"/>
                  <a:pt x="0" y="1020"/>
                </a:cubicBezTo>
                <a:lnTo>
                  <a:pt x="0" y="0"/>
                </a:lnTo>
                <a:lnTo>
                  <a:pt x="5200" y="0"/>
                </a:lnTo>
                <a:lnTo>
                  <a:pt x="5200" y="1020"/>
                </a:lnTo>
                <a:lnTo>
                  <a:pt x="5200" y="1020"/>
                </a:lnTo>
                <a:cubicBezTo>
                  <a:pt x="5200" y="1376"/>
                  <a:pt x="4912" y="1664"/>
                  <a:pt x="4556" y="16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Freeform 171"/>
          <p:cNvSpPr>
            <a:spLocks noChangeArrowheads="1"/>
          </p:cNvSpPr>
          <p:nvPr/>
        </p:nvSpPr>
        <p:spPr bwMode="auto">
          <a:xfrm>
            <a:off x="18324464" y="1940426"/>
            <a:ext cx="2420139" cy="2334848"/>
          </a:xfrm>
          <a:custGeom>
            <a:avLst/>
            <a:gdLst>
              <a:gd name="T0" fmla="*/ 1052 w 2003"/>
              <a:gd name="T1" fmla="*/ 0 h 1933"/>
              <a:gd name="T2" fmla="*/ 950 w 2003"/>
              <a:gd name="T3" fmla="*/ 0 h 1933"/>
              <a:gd name="T4" fmla="*/ 950 w 2003"/>
              <a:gd name="T5" fmla="*/ 0 h 1933"/>
              <a:gd name="T6" fmla="*/ 0 w 2003"/>
              <a:gd name="T7" fmla="*/ 951 h 1933"/>
              <a:gd name="T8" fmla="*/ 0 w 2003"/>
              <a:gd name="T9" fmla="*/ 1878 h 1933"/>
              <a:gd name="T10" fmla="*/ 0 w 2003"/>
              <a:gd name="T11" fmla="*/ 1878 h 1933"/>
              <a:gd name="T12" fmla="*/ 53 w 2003"/>
              <a:gd name="T13" fmla="*/ 1932 h 1933"/>
              <a:gd name="T14" fmla="*/ 1949 w 2003"/>
              <a:gd name="T15" fmla="*/ 1932 h 1933"/>
              <a:gd name="T16" fmla="*/ 1949 w 2003"/>
              <a:gd name="T17" fmla="*/ 1932 h 1933"/>
              <a:gd name="T18" fmla="*/ 2002 w 2003"/>
              <a:gd name="T19" fmla="*/ 1878 h 1933"/>
              <a:gd name="T20" fmla="*/ 2002 w 2003"/>
              <a:gd name="T21" fmla="*/ 951 h 1933"/>
              <a:gd name="T22" fmla="*/ 2002 w 2003"/>
              <a:gd name="T23" fmla="*/ 951 h 1933"/>
              <a:gd name="T24" fmla="*/ 1052 w 2003"/>
              <a:gd name="T25" fmla="*/ 0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3" h="1933">
                <a:moveTo>
                  <a:pt x="1052" y="0"/>
                </a:moveTo>
                <a:lnTo>
                  <a:pt x="950" y="0"/>
                </a:lnTo>
                <a:lnTo>
                  <a:pt x="950" y="0"/>
                </a:lnTo>
                <a:cubicBezTo>
                  <a:pt x="425" y="0"/>
                  <a:pt x="0" y="426"/>
                  <a:pt x="0" y="951"/>
                </a:cubicBezTo>
                <a:lnTo>
                  <a:pt x="0" y="1878"/>
                </a:lnTo>
                <a:lnTo>
                  <a:pt x="0" y="1878"/>
                </a:lnTo>
                <a:cubicBezTo>
                  <a:pt x="0" y="1908"/>
                  <a:pt x="24" y="1932"/>
                  <a:pt x="53" y="1932"/>
                </a:cubicBezTo>
                <a:lnTo>
                  <a:pt x="1949" y="1932"/>
                </a:lnTo>
                <a:lnTo>
                  <a:pt x="1949" y="1932"/>
                </a:lnTo>
                <a:cubicBezTo>
                  <a:pt x="1978" y="1932"/>
                  <a:pt x="2002" y="1908"/>
                  <a:pt x="2002" y="1878"/>
                </a:cubicBezTo>
                <a:lnTo>
                  <a:pt x="2002" y="951"/>
                </a:lnTo>
                <a:lnTo>
                  <a:pt x="2002" y="951"/>
                </a:lnTo>
                <a:cubicBezTo>
                  <a:pt x="2002" y="426"/>
                  <a:pt x="1577" y="0"/>
                  <a:pt x="105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Freeform 172"/>
          <p:cNvSpPr>
            <a:spLocks noChangeArrowheads="1"/>
          </p:cNvSpPr>
          <p:nvPr/>
        </p:nvSpPr>
        <p:spPr bwMode="auto">
          <a:xfrm>
            <a:off x="16389421" y="3150497"/>
            <a:ext cx="6284896" cy="1130109"/>
          </a:xfrm>
          <a:custGeom>
            <a:avLst/>
            <a:gdLst>
              <a:gd name="T0" fmla="*/ 5200 w 5201"/>
              <a:gd name="T1" fmla="*/ 936 h 937"/>
              <a:gd name="T2" fmla="*/ 0 w 5201"/>
              <a:gd name="T3" fmla="*/ 936 h 937"/>
              <a:gd name="T4" fmla="*/ 0 w 5201"/>
              <a:gd name="T5" fmla="*/ 225 h 937"/>
              <a:gd name="T6" fmla="*/ 0 w 5201"/>
              <a:gd name="T7" fmla="*/ 225 h 937"/>
              <a:gd name="T8" fmla="*/ 224 w 5201"/>
              <a:gd name="T9" fmla="*/ 0 h 937"/>
              <a:gd name="T10" fmla="*/ 4976 w 5201"/>
              <a:gd name="T11" fmla="*/ 0 h 937"/>
              <a:gd name="T12" fmla="*/ 4976 w 5201"/>
              <a:gd name="T13" fmla="*/ 0 h 937"/>
              <a:gd name="T14" fmla="*/ 5200 w 5201"/>
              <a:gd name="T15" fmla="*/ 225 h 937"/>
              <a:gd name="T16" fmla="*/ 5200 w 5201"/>
              <a:gd name="T17" fmla="*/ 936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01" h="937">
                <a:moveTo>
                  <a:pt x="5200" y="936"/>
                </a:moveTo>
                <a:lnTo>
                  <a:pt x="0" y="936"/>
                </a:lnTo>
                <a:lnTo>
                  <a:pt x="0" y="225"/>
                </a:lnTo>
                <a:lnTo>
                  <a:pt x="0" y="225"/>
                </a:lnTo>
                <a:cubicBezTo>
                  <a:pt x="0" y="101"/>
                  <a:pt x="100" y="0"/>
                  <a:pt x="224" y="0"/>
                </a:cubicBezTo>
                <a:lnTo>
                  <a:pt x="4976" y="0"/>
                </a:lnTo>
                <a:lnTo>
                  <a:pt x="4976" y="0"/>
                </a:lnTo>
                <a:cubicBezTo>
                  <a:pt x="5100" y="0"/>
                  <a:pt x="5200" y="101"/>
                  <a:pt x="5200" y="225"/>
                </a:cubicBezTo>
                <a:lnTo>
                  <a:pt x="5200" y="93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" name="Freeform 244"/>
          <p:cNvSpPr>
            <a:spLocks noChangeArrowheads="1"/>
          </p:cNvSpPr>
          <p:nvPr/>
        </p:nvSpPr>
        <p:spPr bwMode="auto">
          <a:xfrm>
            <a:off x="9230286" y="4253951"/>
            <a:ext cx="6284900" cy="2015006"/>
          </a:xfrm>
          <a:custGeom>
            <a:avLst/>
            <a:gdLst>
              <a:gd name="T0" fmla="*/ 4555 w 5200"/>
              <a:gd name="T1" fmla="*/ 1664 h 1665"/>
              <a:gd name="T2" fmla="*/ 645 w 5200"/>
              <a:gd name="T3" fmla="*/ 1664 h 1665"/>
              <a:gd name="T4" fmla="*/ 645 w 5200"/>
              <a:gd name="T5" fmla="*/ 1664 h 1665"/>
              <a:gd name="T6" fmla="*/ 0 w 5200"/>
              <a:gd name="T7" fmla="*/ 1020 h 1665"/>
              <a:gd name="T8" fmla="*/ 0 w 5200"/>
              <a:gd name="T9" fmla="*/ 0 h 1665"/>
              <a:gd name="T10" fmla="*/ 5199 w 5200"/>
              <a:gd name="T11" fmla="*/ 0 h 1665"/>
              <a:gd name="T12" fmla="*/ 5199 w 5200"/>
              <a:gd name="T13" fmla="*/ 1020 h 1665"/>
              <a:gd name="T14" fmla="*/ 5199 w 5200"/>
              <a:gd name="T15" fmla="*/ 1020 h 1665"/>
              <a:gd name="T16" fmla="*/ 4555 w 5200"/>
              <a:gd name="T17" fmla="*/ 1664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00" h="1665">
                <a:moveTo>
                  <a:pt x="4555" y="1664"/>
                </a:moveTo>
                <a:lnTo>
                  <a:pt x="645" y="1664"/>
                </a:lnTo>
                <a:lnTo>
                  <a:pt x="645" y="1664"/>
                </a:lnTo>
                <a:cubicBezTo>
                  <a:pt x="289" y="1664"/>
                  <a:pt x="0" y="1376"/>
                  <a:pt x="0" y="1020"/>
                </a:cubicBezTo>
                <a:lnTo>
                  <a:pt x="0" y="0"/>
                </a:lnTo>
                <a:lnTo>
                  <a:pt x="5199" y="0"/>
                </a:lnTo>
                <a:lnTo>
                  <a:pt x="5199" y="1020"/>
                </a:lnTo>
                <a:lnTo>
                  <a:pt x="5199" y="1020"/>
                </a:lnTo>
                <a:cubicBezTo>
                  <a:pt x="5199" y="1376"/>
                  <a:pt x="4911" y="1664"/>
                  <a:pt x="4555" y="16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6" name="Freeform 245"/>
          <p:cNvSpPr>
            <a:spLocks noChangeArrowheads="1"/>
          </p:cNvSpPr>
          <p:nvPr/>
        </p:nvSpPr>
        <p:spPr bwMode="auto">
          <a:xfrm>
            <a:off x="11165332" y="1940426"/>
            <a:ext cx="2420139" cy="2334848"/>
          </a:xfrm>
          <a:custGeom>
            <a:avLst/>
            <a:gdLst>
              <a:gd name="T0" fmla="*/ 1051 w 2003"/>
              <a:gd name="T1" fmla="*/ 0 h 1933"/>
              <a:gd name="T2" fmla="*/ 951 w 2003"/>
              <a:gd name="T3" fmla="*/ 0 h 1933"/>
              <a:gd name="T4" fmla="*/ 951 w 2003"/>
              <a:gd name="T5" fmla="*/ 0 h 1933"/>
              <a:gd name="T6" fmla="*/ 0 w 2003"/>
              <a:gd name="T7" fmla="*/ 951 h 1933"/>
              <a:gd name="T8" fmla="*/ 0 w 2003"/>
              <a:gd name="T9" fmla="*/ 1878 h 1933"/>
              <a:gd name="T10" fmla="*/ 0 w 2003"/>
              <a:gd name="T11" fmla="*/ 1878 h 1933"/>
              <a:gd name="T12" fmla="*/ 54 w 2003"/>
              <a:gd name="T13" fmla="*/ 1932 h 1933"/>
              <a:gd name="T14" fmla="*/ 1948 w 2003"/>
              <a:gd name="T15" fmla="*/ 1932 h 1933"/>
              <a:gd name="T16" fmla="*/ 1948 w 2003"/>
              <a:gd name="T17" fmla="*/ 1932 h 1933"/>
              <a:gd name="T18" fmla="*/ 2002 w 2003"/>
              <a:gd name="T19" fmla="*/ 1878 h 1933"/>
              <a:gd name="T20" fmla="*/ 2002 w 2003"/>
              <a:gd name="T21" fmla="*/ 951 h 1933"/>
              <a:gd name="T22" fmla="*/ 2002 w 2003"/>
              <a:gd name="T23" fmla="*/ 951 h 1933"/>
              <a:gd name="T24" fmla="*/ 1051 w 2003"/>
              <a:gd name="T25" fmla="*/ 0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3" h="1933">
                <a:moveTo>
                  <a:pt x="1051" y="0"/>
                </a:moveTo>
                <a:lnTo>
                  <a:pt x="951" y="0"/>
                </a:lnTo>
                <a:lnTo>
                  <a:pt x="951" y="0"/>
                </a:lnTo>
                <a:cubicBezTo>
                  <a:pt x="425" y="0"/>
                  <a:pt x="0" y="426"/>
                  <a:pt x="0" y="951"/>
                </a:cubicBezTo>
                <a:lnTo>
                  <a:pt x="0" y="1878"/>
                </a:lnTo>
                <a:lnTo>
                  <a:pt x="0" y="1878"/>
                </a:lnTo>
                <a:cubicBezTo>
                  <a:pt x="0" y="1908"/>
                  <a:pt x="24" y="1932"/>
                  <a:pt x="54" y="1932"/>
                </a:cubicBezTo>
                <a:lnTo>
                  <a:pt x="1948" y="1932"/>
                </a:lnTo>
                <a:lnTo>
                  <a:pt x="1948" y="1932"/>
                </a:lnTo>
                <a:cubicBezTo>
                  <a:pt x="1977" y="1932"/>
                  <a:pt x="2002" y="1908"/>
                  <a:pt x="2002" y="1878"/>
                </a:cubicBezTo>
                <a:lnTo>
                  <a:pt x="2002" y="951"/>
                </a:lnTo>
                <a:lnTo>
                  <a:pt x="2002" y="951"/>
                </a:lnTo>
                <a:cubicBezTo>
                  <a:pt x="2002" y="426"/>
                  <a:pt x="1576" y="0"/>
                  <a:pt x="105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" name="Freeform 246"/>
          <p:cNvSpPr>
            <a:spLocks noChangeArrowheads="1"/>
          </p:cNvSpPr>
          <p:nvPr/>
        </p:nvSpPr>
        <p:spPr bwMode="auto">
          <a:xfrm>
            <a:off x="9230286" y="3150497"/>
            <a:ext cx="6284900" cy="1130109"/>
          </a:xfrm>
          <a:custGeom>
            <a:avLst/>
            <a:gdLst>
              <a:gd name="T0" fmla="*/ 5199 w 5200"/>
              <a:gd name="T1" fmla="*/ 936 h 937"/>
              <a:gd name="T2" fmla="*/ 0 w 5200"/>
              <a:gd name="T3" fmla="*/ 936 h 937"/>
              <a:gd name="T4" fmla="*/ 0 w 5200"/>
              <a:gd name="T5" fmla="*/ 225 h 937"/>
              <a:gd name="T6" fmla="*/ 0 w 5200"/>
              <a:gd name="T7" fmla="*/ 225 h 937"/>
              <a:gd name="T8" fmla="*/ 224 w 5200"/>
              <a:gd name="T9" fmla="*/ 0 h 937"/>
              <a:gd name="T10" fmla="*/ 4975 w 5200"/>
              <a:gd name="T11" fmla="*/ 0 h 937"/>
              <a:gd name="T12" fmla="*/ 4975 w 5200"/>
              <a:gd name="T13" fmla="*/ 0 h 937"/>
              <a:gd name="T14" fmla="*/ 5199 w 5200"/>
              <a:gd name="T15" fmla="*/ 225 h 937"/>
              <a:gd name="T16" fmla="*/ 5199 w 5200"/>
              <a:gd name="T17" fmla="*/ 936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00" h="937">
                <a:moveTo>
                  <a:pt x="5199" y="936"/>
                </a:moveTo>
                <a:lnTo>
                  <a:pt x="0" y="936"/>
                </a:lnTo>
                <a:lnTo>
                  <a:pt x="0" y="225"/>
                </a:lnTo>
                <a:lnTo>
                  <a:pt x="0" y="225"/>
                </a:lnTo>
                <a:cubicBezTo>
                  <a:pt x="0" y="101"/>
                  <a:pt x="100" y="0"/>
                  <a:pt x="224" y="0"/>
                </a:cubicBezTo>
                <a:lnTo>
                  <a:pt x="4975" y="0"/>
                </a:lnTo>
                <a:lnTo>
                  <a:pt x="4975" y="0"/>
                </a:lnTo>
                <a:cubicBezTo>
                  <a:pt x="5099" y="0"/>
                  <a:pt x="5199" y="101"/>
                  <a:pt x="5199" y="225"/>
                </a:cubicBezTo>
                <a:lnTo>
                  <a:pt x="5199" y="93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" name="Freeform 318"/>
          <p:cNvSpPr>
            <a:spLocks noChangeArrowheads="1"/>
          </p:cNvSpPr>
          <p:nvPr/>
        </p:nvSpPr>
        <p:spPr bwMode="auto">
          <a:xfrm>
            <a:off x="16389421" y="9760568"/>
            <a:ext cx="6284896" cy="2015006"/>
          </a:xfrm>
          <a:custGeom>
            <a:avLst/>
            <a:gdLst>
              <a:gd name="T0" fmla="*/ 4556 w 5201"/>
              <a:gd name="T1" fmla="*/ 1664 h 1665"/>
              <a:gd name="T2" fmla="*/ 644 w 5201"/>
              <a:gd name="T3" fmla="*/ 1664 h 1665"/>
              <a:gd name="T4" fmla="*/ 644 w 5201"/>
              <a:gd name="T5" fmla="*/ 1664 h 1665"/>
              <a:gd name="T6" fmla="*/ 0 w 5201"/>
              <a:gd name="T7" fmla="*/ 1019 h 1665"/>
              <a:gd name="T8" fmla="*/ 0 w 5201"/>
              <a:gd name="T9" fmla="*/ 0 h 1665"/>
              <a:gd name="T10" fmla="*/ 5200 w 5201"/>
              <a:gd name="T11" fmla="*/ 0 h 1665"/>
              <a:gd name="T12" fmla="*/ 5200 w 5201"/>
              <a:gd name="T13" fmla="*/ 1019 h 1665"/>
              <a:gd name="T14" fmla="*/ 5200 w 5201"/>
              <a:gd name="T15" fmla="*/ 1019 h 1665"/>
              <a:gd name="T16" fmla="*/ 4556 w 5201"/>
              <a:gd name="T17" fmla="*/ 1664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01" h="1665">
                <a:moveTo>
                  <a:pt x="4556" y="1664"/>
                </a:moveTo>
                <a:lnTo>
                  <a:pt x="644" y="1664"/>
                </a:lnTo>
                <a:lnTo>
                  <a:pt x="644" y="1664"/>
                </a:lnTo>
                <a:cubicBezTo>
                  <a:pt x="289" y="1664"/>
                  <a:pt x="0" y="1375"/>
                  <a:pt x="0" y="1019"/>
                </a:cubicBezTo>
                <a:lnTo>
                  <a:pt x="0" y="0"/>
                </a:lnTo>
                <a:lnTo>
                  <a:pt x="5200" y="0"/>
                </a:lnTo>
                <a:lnTo>
                  <a:pt x="5200" y="1019"/>
                </a:lnTo>
                <a:lnTo>
                  <a:pt x="5200" y="1019"/>
                </a:lnTo>
                <a:cubicBezTo>
                  <a:pt x="5200" y="1375"/>
                  <a:pt x="4912" y="1664"/>
                  <a:pt x="4556" y="16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" name="Freeform 319"/>
          <p:cNvSpPr>
            <a:spLocks noChangeArrowheads="1"/>
          </p:cNvSpPr>
          <p:nvPr/>
        </p:nvSpPr>
        <p:spPr bwMode="auto">
          <a:xfrm>
            <a:off x="18324464" y="7441711"/>
            <a:ext cx="2420139" cy="2334848"/>
          </a:xfrm>
          <a:custGeom>
            <a:avLst/>
            <a:gdLst>
              <a:gd name="T0" fmla="*/ 1052 w 2003"/>
              <a:gd name="T1" fmla="*/ 0 h 1933"/>
              <a:gd name="T2" fmla="*/ 950 w 2003"/>
              <a:gd name="T3" fmla="*/ 0 h 1933"/>
              <a:gd name="T4" fmla="*/ 950 w 2003"/>
              <a:gd name="T5" fmla="*/ 0 h 1933"/>
              <a:gd name="T6" fmla="*/ 0 w 2003"/>
              <a:gd name="T7" fmla="*/ 951 h 1933"/>
              <a:gd name="T8" fmla="*/ 0 w 2003"/>
              <a:gd name="T9" fmla="*/ 1878 h 1933"/>
              <a:gd name="T10" fmla="*/ 0 w 2003"/>
              <a:gd name="T11" fmla="*/ 1878 h 1933"/>
              <a:gd name="T12" fmla="*/ 53 w 2003"/>
              <a:gd name="T13" fmla="*/ 1932 h 1933"/>
              <a:gd name="T14" fmla="*/ 1949 w 2003"/>
              <a:gd name="T15" fmla="*/ 1932 h 1933"/>
              <a:gd name="T16" fmla="*/ 1949 w 2003"/>
              <a:gd name="T17" fmla="*/ 1932 h 1933"/>
              <a:gd name="T18" fmla="*/ 2002 w 2003"/>
              <a:gd name="T19" fmla="*/ 1878 h 1933"/>
              <a:gd name="T20" fmla="*/ 2002 w 2003"/>
              <a:gd name="T21" fmla="*/ 951 h 1933"/>
              <a:gd name="T22" fmla="*/ 2002 w 2003"/>
              <a:gd name="T23" fmla="*/ 951 h 1933"/>
              <a:gd name="T24" fmla="*/ 1052 w 2003"/>
              <a:gd name="T25" fmla="*/ 0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3" h="1933">
                <a:moveTo>
                  <a:pt x="1052" y="0"/>
                </a:moveTo>
                <a:lnTo>
                  <a:pt x="950" y="0"/>
                </a:lnTo>
                <a:lnTo>
                  <a:pt x="950" y="0"/>
                </a:lnTo>
                <a:cubicBezTo>
                  <a:pt x="425" y="0"/>
                  <a:pt x="0" y="426"/>
                  <a:pt x="0" y="951"/>
                </a:cubicBezTo>
                <a:lnTo>
                  <a:pt x="0" y="1878"/>
                </a:lnTo>
                <a:lnTo>
                  <a:pt x="0" y="1878"/>
                </a:lnTo>
                <a:cubicBezTo>
                  <a:pt x="0" y="1908"/>
                  <a:pt x="24" y="1932"/>
                  <a:pt x="53" y="1932"/>
                </a:cubicBezTo>
                <a:lnTo>
                  <a:pt x="1949" y="1932"/>
                </a:lnTo>
                <a:lnTo>
                  <a:pt x="1949" y="1932"/>
                </a:lnTo>
                <a:cubicBezTo>
                  <a:pt x="1978" y="1932"/>
                  <a:pt x="2002" y="1908"/>
                  <a:pt x="2002" y="1878"/>
                </a:cubicBezTo>
                <a:lnTo>
                  <a:pt x="2002" y="951"/>
                </a:lnTo>
                <a:lnTo>
                  <a:pt x="2002" y="951"/>
                </a:lnTo>
                <a:cubicBezTo>
                  <a:pt x="2002" y="426"/>
                  <a:pt x="1577" y="0"/>
                  <a:pt x="105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" name="Freeform 320"/>
          <p:cNvSpPr>
            <a:spLocks noChangeArrowheads="1"/>
          </p:cNvSpPr>
          <p:nvPr/>
        </p:nvSpPr>
        <p:spPr bwMode="auto">
          <a:xfrm>
            <a:off x="16389421" y="8651782"/>
            <a:ext cx="6284896" cy="1130109"/>
          </a:xfrm>
          <a:custGeom>
            <a:avLst/>
            <a:gdLst>
              <a:gd name="T0" fmla="*/ 5200 w 5201"/>
              <a:gd name="T1" fmla="*/ 935 h 936"/>
              <a:gd name="T2" fmla="*/ 0 w 5201"/>
              <a:gd name="T3" fmla="*/ 935 h 936"/>
              <a:gd name="T4" fmla="*/ 0 w 5201"/>
              <a:gd name="T5" fmla="*/ 224 h 936"/>
              <a:gd name="T6" fmla="*/ 0 w 5201"/>
              <a:gd name="T7" fmla="*/ 224 h 936"/>
              <a:gd name="T8" fmla="*/ 224 w 5201"/>
              <a:gd name="T9" fmla="*/ 0 h 936"/>
              <a:gd name="T10" fmla="*/ 4976 w 5201"/>
              <a:gd name="T11" fmla="*/ 0 h 936"/>
              <a:gd name="T12" fmla="*/ 4976 w 5201"/>
              <a:gd name="T13" fmla="*/ 0 h 936"/>
              <a:gd name="T14" fmla="*/ 5200 w 5201"/>
              <a:gd name="T15" fmla="*/ 224 h 936"/>
              <a:gd name="T16" fmla="*/ 5200 w 5201"/>
              <a:gd name="T17" fmla="*/ 935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01" h="936">
                <a:moveTo>
                  <a:pt x="5200" y="935"/>
                </a:moveTo>
                <a:lnTo>
                  <a:pt x="0" y="935"/>
                </a:lnTo>
                <a:lnTo>
                  <a:pt x="0" y="224"/>
                </a:lnTo>
                <a:lnTo>
                  <a:pt x="0" y="224"/>
                </a:lnTo>
                <a:cubicBezTo>
                  <a:pt x="0" y="101"/>
                  <a:pt x="100" y="0"/>
                  <a:pt x="224" y="0"/>
                </a:cubicBezTo>
                <a:lnTo>
                  <a:pt x="4976" y="0"/>
                </a:lnTo>
                <a:lnTo>
                  <a:pt x="4976" y="0"/>
                </a:lnTo>
                <a:cubicBezTo>
                  <a:pt x="5100" y="0"/>
                  <a:pt x="5200" y="101"/>
                  <a:pt x="5200" y="224"/>
                </a:cubicBezTo>
                <a:lnTo>
                  <a:pt x="5200" y="9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4" name="Freeform 395"/>
          <p:cNvSpPr>
            <a:spLocks noChangeArrowheads="1"/>
          </p:cNvSpPr>
          <p:nvPr/>
        </p:nvSpPr>
        <p:spPr bwMode="auto">
          <a:xfrm>
            <a:off x="9230286" y="9760568"/>
            <a:ext cx="6284900" cy="2015006"/>
          </a:xfrm>
          <a:custGeom>
            <a:avLst/>
            <a:gdLst>
              <a:gd name="T0" fmla="*/ 4555 w 5200"/>
              <a:gd name="T1" fmla="*/ 1664 h 1665"/>
              <a:gd name="T2" fmla="*/ 645 w 5200"/>
              <a:gd name="T3" fmla="*/ 1664 h 1665"/>
              <a:gd name="T4" fmla="*/ 645 w 5200"/>
              <a:gd name="T5" fmla="*/ 1664 h 1665"/>
              <a:gd name="T6" fmla="*/ 0 w 5200"/>
              <a:gd name="T7" fmla="*/ 1019 h 1665"/>
              <a:gd name="T8" fmla="*/ 0 w 5200"/>
              <a:gd name="T9" fmla="*/ 0 h 1665"/>
              <a:gd name="T10" fmla="*/ 5199 w 5200"/>
              <a:gd name="T11" fmla="*/ 0 h 1665"/>
              <a:gd name="T12" fmla="*/ 5199 w 5200"/>
              <a:gd name="T13" fmla="*/ 1019 h 1665"/>
              <a:gd name="T14" fmla="*/ 5199 w 5200"/>
              <a:gd name="T15" fmla="*/ 1019 h 1665"/>
              <a:gd name="T16" fmla="*/ 4555 w 5200"/>
              <a:gd name="T17" fmla="*/ 1664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00" h="1665">
                <a:moveTo>
                  <a:pt x="4555" y="1664"/>
                </a:moveTo>
                <a:lnTo>
                  <a:pt x="645" y="1664"/>
                </a:lnTo>
                <a:lnTo>
                  <a:pt x="645" y="1664"/>
                </a:lnTo>
                <a:cubicBezTo>
                  <a:pt x="289" y="1664"/>
                  <a:pt x="0" y="1375"/>
                  <a:pt x="0" y="1019"/>
                </a:cubicBezTo>
                <a:lnTo>
                  <a:pt x="0" y="0"/>
                </a:lnTo>
                <a:lnTo>
                  <a:pt x="5199" y="0"/>
                </a:lnTo>
                <a:lnTo>
                  <a:pt x="5199" y="1019"/>
                </a:lnTo>
                <a:lnTo>
                  <a:pt x="5199" y="1019"/>
                </a:lnTo>
                <a:cubicBezTo>
                  <a:pt x="5199" y="1375"/>
                  <a:pt x="4911" y="1664"/>
                  <a:pt x="4555" y="166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" name="Freeform 396"/>
          <p:cNvSpPr>
            <a:spLocks noChangeArrowheads="1"/>
          </p:cNvSpPr>
          <p:nvPr/>
        </p:nvSpPr>
        <p:spPr bwMode="auto">
          <a:xfrm>
            <a:off x="11165332" y="7441711"/>
            <a:ext cx="2420139" cy="2334848"/>
          </a:xfrm>
          <a:custGeom>
            <a:avLst/>
            <a:gdLst>
              <a:gd name="T0" fmla="*/ 1051 w 2003"/>
              <a:gd name="T1" fmla="*/ 0 h 1933"/>
              <a:gd name="T2" fmla="*/ 951 w 2003"/>
              <a:gd name="T3" fmla="*/ 0 h 1933"/>
              <a:gd name="T4" fmla="*/ 951 w 2003"/>
              <a:gd name="T5" fmla="*/ 0 h 1933"/>
              <a:gd name="T6" fmla="*/ 0 w 2003"/>
              <a:gd name="T7" fmla="*/ 951 h 1933"/>
              <a:gd name="T8" fmla="*/ 0 w 2003"/>
              <a:gd name="T9" fmla="*/ 1878 h 1933"/>
              <a:gd name="T10" fmla="*/ 0 w 2003"/>
              <a:gd name="T11" fmla="*/ 1878 h 1933"/>
              <a:gd name="T12" fmla="*/ 54 w 2003"/>
              <a:gd name="T13" fmla="*/ 1932 h 1933"/>
              <a:gd name="T14" fmla="*/ 1948 w 2003"/>
              <a:gd name="T15" fmla="*/ 1932 h 1933"/>
              <a:gd name="T16" fmla="*/ 1948 w 2003"/>
              <a:gd name="T17" fmla="*/ 1932 h 1933"/>
              <a:gd name="T18" fmla="*/ 2002 w 2003"/>
              <a:gd name="T19" fmla="*/ 1878 h 1933"/>
              <a:gd name="T20" fmla="*/ 2002 w 2003"/>
              <a:gd name="T21" fmla="*/ 951 h 1933"/>
              <a:gd name="T22" fmla="*/ 2002 w 2003"/>
              <a:gd name="T23" fmla="*/ 951 h 1933"/>
              <a:gd name="T24" fmla="*/ 1051 w 2003"/>
              <a:gd name="T25" fmla="*/ 0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3" h="1933">
                <a:moveTo>
                  <a:pt x="1051" y="0"/>
                </a:moveTo>
                <a:lnTo>
                  <a:pt x="951" y="0"/>
                </a:lnTo>
                <a:lnTo>
                  <a:pt x="951" y="0"/>
                </a:lnTo>
                <a:cubicBezTo>
                  <a:pt x="425" y="0"/>
                  <a:pt x="0" y="426"/>
                  <a:pt x="0" y="951"/>
                </a:cubicBezTo>
                <a:lnTo>
                  <a:pt x="0" y="1878"/>
                </a:lnTo>
                <a:lnTo>
                  <a:pt x="0" y="1878"/>
                </a:lnTo>
                <a:cubicBezTo>
                  <a:pt x="0" y="1908"/>
                  <a:pt x="24" y="1932"/>
                  <a:pt x="54" y="1932"/>
                </a:cubicBezTo>
                <a:lnTo>
                  <a:pt x="1948" y="1932"/>
                </a:lnTo>
                <a:lnTo>
                  <a:pt x="1948" y="1932"/>
                </a:lnTo>
                <a:cubicBezTo>
                  <a:pt x="1977" y="1932"/>
                  <a:pt x="2002" y="1908"/>
                  <a:pt x="2002" y="1878"/>
                </a:cubicBezTo>
                <a:lnTo>
                  <a:pt x="2002" y="951"/>
                </a:lnTo>
                <a:lnTo>
                  <a:pt x="2002" y="951"/>
                </a:lnTo>
                <a:cubicBezTo>
                  <a:pt x="2002" y="426"/>
                  <a:pt x="1576" y="0"/>
                  <a:pt x="105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6" name="Freeform 397"/>
          <p:cNvSpPr>
            <a:spLocks noChangeArrowheads="1"/>
          </p:cNvSpPr>
          <p:nvPr/>
        </p:nvSpPr>
        <p:spPr bwMode="auto">
          <a:xfrm>
            <a:off x="9230286" y="8651782"/>
            <a:ext cx="6284900" cy="1130109"/>
          </a:xfrm>
          <a:custGeom>
            <a:avLst/>
            <a:gdLst>
              <a:gd name="T0" fmla="*/ 5199 w 5200"/>
              <a:gd name="T1" fmla="*/ 935 h 936"/>
              <a:gd name="T2" fmla="*/ 0 w 5200"/>
              <a:gd name="T3" fmla="*/ 935 h 936"/>
              <a:gd name="T4" fmla="*/ 0 w 5200"/>
              <a:gd name="T5" fmla="*/ 224 h 936"/>
              <a:gd name="T6" fmla="*/ 0 w 5200"/>
              <a:gd name="T7" fmla="*/ 224 h 936"/>
              <a:gd name="T8" fmla="*/ 224 w 5200"/>
              <a:gd name="T9" fmla="*/ 0 h 936"/>
              <a:gd name="T10" fmla="*/ 4975 w 5200"/>
              <a:gd name="T11" fmla="*/ 0 h 936"/>
              <a:gd name="T12" fmla="*/ 4975 w 5200"/>
              <a:gd name="T13" fmla="*/ 0 h 936"/>
              <a:gd name="T14" fmla="*/ 5199 w 5200"/>
              <a:gd name="T15" fmla="*/ 224 h 936"/>
              <a:gd name="T16" fmla="*/ 5199 w 5200"/>
              <a:gd name="T17" fmla="*/ 935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00" h="936">
                <a:moveTo>
                  <a:pt x="5199" y="935"/>
                </a:moveTo>
                <a:lnTo>
                  <a:pt x="0" y="935"/>
                </a:lnTo>
                <a:lnTo>
                  <a:pt x="0" y="224"/>
                </a:lnTo>
                <a:lnTo>
                  <a:pt x="0" y="224"/>
                </a:lnTo>
                <a:cubicBezTo>
                  <a:pt x="0" y="101"/>
                  <a:pt x="100" y="0"/>
                  <a:pt x="224" y="0"/>
                </a:cubicBezTo>
                <a:lnTo>
                  <a:pt x="4975" y="0"/>
                </a:lnTo>
                <a:lnTo>
                  <a:pt x="4975" y="0"/>
                </a:lnTo>
                <a:cubicBezTo>
                  <a:pt x="5099" y="0"/>
                  <a:pt x="5199" y="101"/>
                  <a:pt x="5199" y="224"/>
                </a:cubicBezTo>
                <a:lnTo>
                  <a:pt x="5199" y="9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" name="Freeform 468"/>
          <p:cNvSpPr>
            <a:spLocks noChangeArrowheads="1"/>
          </p:cNvSpPr>
          <p:nvPr/>
        </p:nvSpPr>
        <p:spPr bwMode="auto">
          <a:xfrm>
            <a:off x="11890308" y="7836183"/>
            <a:ext cx="351826" cy="804938"/>
          </a:xfrm>
          <a:custGeom>
            <a:avLst/>
            <a:gdLst>
              <a:gd name="T0" fmla="*/ 193 w 290"/>
              <a:gd name="T1" fmla="*/ 36 h 667"/>
              <a:gd name="T2" fmla="*/ 193 w 290"/>
              <a:gd name="T3" fmla="*/ 36 h 667"/>
              <a:gd name="T4" fmla="*/ 103 w 290"/>
              <a:gd name="T5" fmla="*/ 117 h 667"/>
              <a:gd name="T6" fmla="*/ 103 w 290"/>
              <a:gd name="T7" fmla="*/ 117 h 667"/>
              <a:gd name="T8" fmla="*/ 29 w 290"/>
              <a:gd name="T9" fmla="*/ 334 h 667"/>
              <a:gd name="T10" fmla="*/ 29 w 290"/>
              <a:gd name="T11" fmla="*/ 334 h 667"/>
              <a:gd name="T12" fmla="*/ 77 w 290"/>
              <a:gd name="T13" fmla="*/ 512 h 667"/>
              <a:gd name="T14" fmla="*/ 77 w 290"/>
              <a:gd name="T15" fmla="*/ 512 h 667"/>
              <a:gd name="T16" fmla="*/ 194 w 290"/>
              <a:gd name="T17" fmla="*/ 632 h 667"/>
              <a:gd name="T18" fmla="*/ 253 w 290"/>
              <a:gd name="T19" fmla="*/ 529 h 667"/>
              <a:gd name="T20" fmla="*/ 253 w 290"/>
              <a:gd name="T21" fmla="*/ 529 h 667"/>
              <a:gd name="T22" fmla="*/ 147 w 290"/>
              <a:gd name="T23" fmla="*/ 334 h 667"/>
              <a:gd name="T24" fmla="*/ 147 w 290"/>
              <a:gd name="T25" fmla="*/ 334 h 667"/>
              <a:gd name="T26" fmla="*/ 180 w 290"/>
              <a:gd name="T27" fmla="*/ 215 h 667"/>
              <a:gd name="T28" fmla="*/ 180 w 290"/>
              <a:gd name="T29" fmla="*/ 215 h 667"/>
              <a:gd name="T30" fmla="*/ 252 w 290"/>
              <a:gd name="T31" fmla="*/ 139 h 667"/>
              <a:gd name="T32" fmla="*/ 193 w 290"/>
              <a:gd name="T33" fmla="*/ 36 h 667"/>
              <a:gd name="T34" fmla="*/ 199 w 290"/>
              <a:gd name="T35" fmla="*/ 666 h 667"/>
              <a:gd name="T36" fmla="*/ 199 w 290"/>
              <a:gd name="T37" fmla="*/ 666 h 667"/>
              <a:gd name="T38" fmla="*/ 193 w 290"/>
              <a:gd name="T39" fmla="*/ 665 h 667"/>
              <a:gd name="T40" fmla="*/ 193 w 290"/>
              <a:gd name="T41" fmla="*/ 665 h 667"/>
              <a:gd name="T42" fmla="*/ 191 w 290"/>
              <a:gd name="T43" fmla="*/ 663 h 667"/>
              <a:gd name="T44" fmla="*/ 191 w 290"/>
              <a:gd name="T45" fmla="*/ 663 h 667"/>
              <a:gd name="T46" fmla="*/ 189 w 290"/>
              <a:gd name="T47" fmla="*/ 663 h 667"/>
              <a:gd name="T48" fmla="*/ 189 w 290"/>
              <a:gd name="T49" fmla="*/ 663 h 667"/>
              <a:gd name="T50" fmla="*/ 52 w 290"/>
              <a:gd name="T51" fmla="*/ 526 h 667"/>
              <a:gd name="T52" fmla="*/ 52 w 290"/>
              <a:gd name="T53" fmla="*/ 526 h 667"/>
              <a:gd name="T54" fmla="*/ 0 w 290"/>
              <a:gd name="T55" fmla="*/ 334 h 667"/>
              <a:gd name="T56" fmla="*/ 0 w 290"/>
              <a:gd name="T57" fmla="*/ 334 h 667"/>
              <a:gd name="T58" fmla="*/ 80 w 290"/>
              <a:gd name="T59" fmla="*/ 100 h 667"/>
              <a:gd name="T60" fmla="*/ 80 w 290"/>
              <a:gd name="T61" fmla="*/ 100 h 667"/>
              <a:gd name="T62" fmla="*/ 192 w 290"/>
              <a:gd name="T63" fmla="*/ 4 h 667"/>
              <a:gd name="T64" fmla="*/ 192 w 290"/>
              <a:gd name="T65" fmla="*/ 4 h 667"/>
              <a:gd name="T66" fmla="*/ 210 w 290"/>
              <a:gd name="T67" fmla="*/ 9 h 667"/>
              <a:gd name="T68" fmla="*/ 284 w 290"/>
              <a:gd name="T69" fmla="*/ 136 h 667"/>
              <a:gd name="T70" fmla="*/ 284 w 290"/>
              <a:gd name="T71" fmla="*/ 136 h 667"/>
              <a:gd name="T72" fmla="*/ 279 w 290"/>
              <a:gd name="T73" fmla="*/ 156 h 667"/>
              <a:gd name="T74" fmla="*/ 279 w 290"/>
              <a:gd name="T75" fmla="*/ 156 h 667"/>
              <a:gd name="T76" fmla="*/ 204 w 290"/>
              <a:gd name="T77" fmla="*/ 230 h 667"/>
              <a:gd name="T78" fmla="*/ 204 w 290"/>
              <a:gd name="T79" fmla="*/ 230 h 667"/>
              <a:gd name="T80" fmla="*/ 176 w 290"/>
              <a:gd name="T81" fmla="*/ 334 h 667"/>
              <a:gd name="T82" fmla="*/ 176 w 290"/>
              <a:gd name="T83" fmla="*/ 334 h 667"/>
              <a:gd name="T84" fmla="*/ 279 w 290"/>
              <a:gd name="T85" fmla="*/ 512 h 667"/>
              <a:gd name="T86" fmla="*/ 279 w 290"/>
              <a:gd name="T87" fmla="*/ 512 h 667"/>
              <a:gd name="T88" fmla="*/ 285 w 290"/>
              <a:gd name="T89" fmla="*/ 532 h 667"/>
              <a:gd name="T90" fmla="*/ 211 w 290"/>
              <a:gd name="T91" fmla="*/ 659 h 667"/>
              <a:gd name="T92" fmla="*/ 211 w 290"/>
              <a:gd name="T93" fmla="*/ 659 h 667"/>
              <a:gd name="T94" fmla="*/ 199 w 290"/>
              <a:gd name="T95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0" h="667">
                <a:moveTo>
                  <a:pt x="193" y="36"/>
                </a:moveTo>
                <a:lnTo>
                  <a:pt x="193" y="36"/>
                </a:lnTo>
                <a:cubicBezTo>
                  <a:pt x="174" y="47"/>
                  <a:pt x="137" y="73"/>
                  <a:pt x="103" y="117"/>
                </a:cubicBezTo>
                <a:lnTo>
                  <a:pt x="103" y="117"/>
                </a:lnTo>
                <a:cubicBezTo>
                  <a:pt x="54" y="180"/>
                  <a:pt x="29" y="252"/>
                  <a:pt x="29" y="334"/>
                </a:cubicBezTo>
                <a:lnTo>
                  <a:pt x="29" y="334"/>
                </a:lnTo>
                <a:cubicBezTo>
                  <a:pt x="29" y="396"/>
                  <a:pt x="46" y="458"/>
                  <a:pt x="77" y="512"/>
                </a:cubicBezTo>
                <a:lnTo>
                  <a:pt x="77" y="512"/>
                </a:lnTo>
                <a:cubicBezTo>
                  <a:pt x="106" y="561"/>
                  <a:pt x="146" y="602"/>
                  <a:pt x="194" y="632"/>
                </a:cubicBezTo>
                <a:lnTo>
                  <a:pt x="253" y="529"/>
                </a:lnTo>
                <a:lnTo>
                  <a:pt x="253" y="529"/>
                </a:lnTo>
                <a:cubicBezTo>
                  <a:pt x="188" y="487"/>
                  <a:pt x="147" y="413"/>
                  <a:pt x="147" y="334"/>
                </a:cubicBezTo>
                <a:lnTo>
                  <a:pt x="147" y="334"/>
                </a:lnTo>
                <a:cubicBezTo>
                  <a:pt x="147" y="292"/>
                  <a:pt x="158" y="251"/>
                  <a:pt x="180" y="215"/>
                </a:cubicBezTo>
                <a:lnTo>
                  <a:pt x="180" y="215"/>
                </a:lnTo>
                <a:cubicBezTo>
                  <a:pt x="198" y="185"/>
                  <a:pt x="223" y="158"/>
                  <a:pt x="252" y="139"/>
                </a:cubicBezTo>
                <a:lnTo>
                  <a:pt x="193" y="36"/>
                </a:lnTo>
                <a:close/>
                <a:moveTo>
                  <a:pt x="199" y="666"/>
                </a:moveTo>
                <a:lnTo>
                  <a:pt x="199" y="666"/>
                </a:lnTo>
                <a:cubicBezTo>
                  <a:pt x="197" y="666"/>
                  <a:pt x="194" y="666"/>
                  <a:pt x="193" y="665"/>
                </a:cubicBezTo>
                <a:lnTo>
                  <a:pt x="193" y="665"/>
                </a:lnTo>
                <a:cubicBezTo>
                  <a:pt x="192" y="664"/>
                  <a:pt x="191" y="664"/>
                  <a:pt x="191" y="663"/>
                </a:cubicBezTo>
                <a:lnTo>
                  <a:pt x="191" y="663"/>
                </a:lnTo>
                <a:cubicBezTo>
                  <a:pt x="190" y="663"/>
                  <a:pt x="189" y="663"/>
                  <a:pt x="189" y="663"/>
                </a:cubicBezTo>
                <a:lnTo>
                  <a:pt x="189" y="663"/>
                </a:lnTo>
                <a:cubicBezTo>
                  <a:pt x="133" y="630"/>
                  <a:pt x="85" y="582"/>
                  <a:pt x="52" y="526"/>
                </a:cubicBezTo>
                <a:lnTo>
                  <a:pt x="52" y="526"/>
                </a:lnTo>
                <a:cubicBezTo>
                  <a:pt x="19" y="468"/>
                  <a:pt x="0" y="402"/>
                  <a:pt x="0" y="334"/>
                </a:cubicBezTo>
                <a:lnTo>
                  <a:pt x="0" y="334"/>
                </a:lnTo>
                <a:cubicBezTo>
                  <a:pt x="0" y="246"/>
                  <a:pt x="27" y="167"/>
                  <a:pt x="80" y="100"/>
                </a:cubicBezTo>
                <a:lnTo>
                  <a:pt x="80" y="100"/>
                </a:lnTo>
                <a:cubicBezTo>
                  <a:pt x="129" y="38"/>
                  <a:pt x="182" y="9"/>
                  <a:pt x="192" y="4"/>
                </a:cubicBezTo>
                <a:lnTo>
                  <a:pt x="192" y="4"/>
                </a:lnTo>
                <a:cubicBezTo>
                  <a:pt x="199" y="0"/>
                  <a:pt x="206" y="2"/>
                  <a:pt x="210" y="9"/>
                </a:cubicBezTo>
                <a:lnTo>
                  <a:pt x="284" y="136"/>
                </a:lnTo>
                <a:lnTo>
                  <a:pt x="284" y="136"/>
                </a:lnTo>
                <a:cubicBezTo>
                  <a:pt x="288" y="143"/>
                  <a:pt x="286" y="152"/>
                  <a:pt x="279" y="156"/>
                </a:cubicBezTo>
                <a:lnTo>
                  <a:pt x="279" y="156"/>
                </a:lnTo>
                <a:cubicBezTo>
                  <a:pt x="248" y="173"/>
                  <a:pt x="223" y="199"/>
                  <a:pt x="204" y="230"/>
                </a:cubicBezTo>
                <a:lnTo>
                  <a:pt x="204" y="230"/>
                </a:lnTo>
                <a:cubicBezTo>
                  <a:pt x="186" y="261"/>
                  <a:pt x="176" y="297"/>
                  <a:pt x="176" y="334"/>
                </a:cubicBezTo>
                <a:lnTo>
                  <a:pt x="176" y="334"/>
                </a:lnTo>
                <a:cubicBezTo>
                  <a:pt x="176" y="407"/>
                  <a:pt x="216" y="476"/>
                  <a:pt x="279" y="512"/>
                </a:cubicBezTo>
                <a:lnTo>
                  <a:pt x="279" y="512"/>
                </a:lnTo>
                <a:cubicBezTo>
                  <a:pt x="286" y="516"/>
                  <a:pt x="289" y="525"/>
                  <a:pt x="285" y="532"/>
                </a:cubicBezTo>
                <a:lnTo>
                  <a:pt x="211" y="659"/>
                </a:lnTo>
                <a:lnTo>
                  <a:pt x="211" y="659"/>
                </a:lnTo>
                <a:cubicBezTo>
                  <a:pt x="209" y="664"/>
                  <a:pt x="204" y="666"/>
                  <a:pt x="199" y="6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" name="Freeform 469"/>
          <p:cNvSpPr>
            <a:spLocks noChangeArrowheads="1"/>
          </p:cNvSpPr>
          <p:nvPr/>
        </p:nvSpPr>
        <p:spPr bwMode="auto">
          <a:xfrm>
            <a:off x="12162172" y="7750892"/>
            <a:ext cx="698324" cy="479763"/>
          </a:xfrm>
          <a:custGeom>
            <a:avLst/>
            <a:gdLst>
              <a:gd name="T0" fmla="*/ 198 w 579"/>
              <a:gd name="T1" fmla="*/ 147 h 395"/>
              <a:gd name="T2" fmla="*/ 198 w 579"/>
              <a:gd name="T3" fmla="*/ 147 h 395"/>
              <a:gd name="T4" fmla="*/ 362 w 579"/>
              <a:gd name="T5" fmla="*/ 215 h 395"/>
              <a:gd name="T6" fmla="*/ 362 w 579"/>
              <a:gd name="T7" fmla="*/ 215 h 395"/>
              <a:gd name="T8" fmla="*/ 430 w 579"/>
              <a:gd name="T9" fmla="*/ 365 h 395"/>
              <a:gd name="T10" fmla="*/ 549 w 579"/>
              <a:gd name="T11" fmla="*/ 365 h 395"/>
              <a:gd name="T12" fmla="*/ 549 w 579"/>
              <a:gd name="T13" fmla="*/ 365 h 395"/>
              <a:gd name="T14" fmla="*/ 445 w 579"/>
              <a:gd name="T15" fmla="*/ 132 h 395"/>
              <a:gd name="T16" fmla="*/ 445 w 579"/>
              <a:gd name="T17" fmla="*/ 132 h 395"/>
              <a:gd name="T18" fmla="*/ 198 w 579"/>
              <a:gd name="T19" fmla="*/ 28 h 395"/>
              <a:gd name="T20" fmla="*/ 198 w 579"/>
              <a:gd name="T21" fmla="*/ 28 h 395"/>
              <a:gd name="T22" fmla="*/ 192 w 579"/>
              <a:gd name="T23" fmla="*/ 28 h 395"/>
              <a:gd name="T24" fmla="*/ 191 w 579"/>
              <a:gd name="T25" fmla="*/ 28 h 395"/>
              <a:gd name="T26" fmla="*/ 191 w 579"/>
              <a:gd name="T27" fmla="*/ 28 h 395"/>
              <a:gd name="T28" fmla="*/ 187 w 579"/>
              <a:gd name="T29" fmla="*/ 28 h 395"/>
              <a:gd name="T30" fmla="*/ 186 w 579"/>
              <a:gd name="T31" fmla="*/ 28 h 395"/>
              <a:gd name="T32" fmla="*/ 186 w 579"/>
              <a:gd name="T33" fmla="*/ 28 h 395"/>
              <a:gd name="T34" fmla="*/ 34 w 579"/>
              <a:gd name="T35" fmla="*/ 69 h 395"/>
              <a:gd name="T36" fmla="*/ 93 w 579"/>
              <a:gd name="T37" fmla="*/ 171 h 395"/>
              <a:gd name="T38" fmla="*/ 93 w 579"/>
              <a:gd name="T39" fmla="*/ 171 h 395"/>
              <a:gd name="T40" fmla="*/ 198 w 579"/>
              <a:gd name="T41" fmla="*/ 147 h 395"/>
              <a:gd name="T42" fmla="*/ 417 w 579"/>
              <a:gd name="T43" fmla="*/ 394 h 395"/>
              <a:gd name="T44" fmla="*/ 417 w 579"/>
              <a:gd name="T45" fmla="*/ 394 h 395"/>
              <a:gd name="T46" fmla="*/ 406 w 579"/>
              <a:gd name="T47" fmla="*/ 390 h 395"/>
              <a:gd name="T48" fmla="*/ 406 w 579"/>
              <a:gd name="T49" fmla="*/ 390 h 395"/>
              <a:gd name="T50" fmla="*/ 402 w 579"/>
              <a:gd name="T51" fmla="*/ 380 h 395"/>
              <a:gd name="T52" fmla="*/ 402 w 579"/>
              <a:gd name="T53" fmla="*/ 380 h 395"/>
              <a:gd name="T54" fmla="*/ 342 w 579"/>
              <a:gd name="T55" fmla="*/ 235 h 395"/>
              <a:gd name="T56" fmla="*/ 342 w 579"/>
              <a:gd name="T57" fmla="*/ 235 h 395"/>
              <a:gd name="T58" fmla="*/ 198 w 579"/>
              <a:gd name="T59" fmla="*/ 175 h 395"/>
              <a:gd name="T60" fmla="*/ 198 w 579"/>
              <a:gd name="T61" fmla="*/ 175 h 395"/>
              <a:gd name="T62" fmla="*/ 95 w 579"/>
              <a:gd name="T63" fmla="*/ 203 h 395"/>
              <a:gd name="T64" fmla="*/ 95 w 579"/>
              <a:gd name="T65" fmla="*/ 203 h 395"/>
              <a:gd name="T66" fmla="*/ 84 w 579"/>
              <a:gd name="T67" fmla="*/ 204 h 395"/>
              <a:gd name="T68" fmla="*/ 84 w 579"/>
              <a:gd name="T69" fmla="*/ 204 h 395"/>
              <a:gd name="T70" fmla="*/ 76 w 579"/>
              <a:gd name="T71" fmla="*/ 197 h 395"/>
              <a:gd name="T72" fmla="*/ 2 w 579"/>
              <a:gd name="T73" fmla="*/ 70 h 395"/>
              <a:gd name="T74" fmla="*/ 2 w 579"/>
              <a:gd name="T75" fmla="*/ 70 h 395"/>
              <a:gd name="T76" fmla="*/ 0 w 579"/>
              <a:gd name="T77" fmla="*/ 60 h 395"/>
              <a:gd name="T78" fmla="*/ 0 w 579"/>
              <a:gd name="T79" fmla="*/ 60 h 395"/>
              <a:gd name="T80" fmla="*/ 7 w 579"/>
              <a:gd name="T81" fmla="*/ 51 h 395"/>
              <a:gd name="T82" fmla="*/ 7 w 579"/>
              <a:gd name="T83" fmla="*/ 51 h 395"/>
              <a:gd name="T84" fmla="*/ 185 w 579"/>
              <a:gd name="T85" fmla="*/ 0 h 395"/>
              <a:gd name="T86" fmla="*/ 186 w 579"/>
              <a:gd name="T87" fmla="*/ 0 h 395"/>
              <a:gd name="T88" fmla="*/ 186 w 579"/>
              <a:gd name="T89" fmla="*/ 0 h 395"/>
              <a:gd name="T90" fmla="*/ 191 w 579"/>
              <a:gd name="T91" fmla="*/ 0 h 395"/>
              <a:gd name="T92" fmla="*/ 192 w 579"/>
              <a:gd name="T93" fmla="*/ 0 h 395"/>
              <a:gd name="T94" fmla="*/ 192 w 579"/>
              <a:gd name="T95" fmla="*/ 0 h 395"/>
              <a:gd name="T96" fmla="*/ 198 w 579"/>
              <a:gd name="T97" fmla="*/ 0 h 395"/>
              <a:gd name="T98" fmla="*/ 198 w 579"/>
              <a:gd name="T99" fmla="*/ 0 h 395"/>
              <a:gd name="T100" fmla="*/ 465 w 579"/>
              <a:gd name="T101" fmla="*/ 112 h 395"/>
              <a:gd name="T102" fmla="*/ 465 w 579"/>
              <a:gd name="T103" fmla="*/ 112 h 395"/>
              <a:gd name="T104" fmla="*/ 547 w 579"/>
              <a:gd name="T105" fmla="*/ 232 h 395"/>
              <a:gd name="T106" fmla="*/ 547 w 579"/>
              <a:gd name="T107" fmla="*/ 232 h 395"/>
              <a:gd name="T108" fmla="*/ 578 w 579"/>
              <a:gd name="T109" fmla="*/ 380 h 395"/>
              <a:gd name="T110" fmla="*/ 578 w 579"/>
              <a:gd name="T111" fmla="*/ 380 h 395"/>
              <a:gd name="T112" fmla="*/ 574 w 579"/>
              <a:gd name="T113" fmla="*/ 389 h 395"/>
              <a:gd name="T114" fmla="*/ 574 w 579"/>
              <a:gd name="T115" fmla="*/ 389 h 395"/>
              <a:gd name="T116" fmla="*/ 563 w 579"/>
              <a:gd name="T117" fmla="*/ 394 h 395"/>
              <a:gd name="T118" fmla="*/ 417 w 579"/>
              <a:gd name="T119" fmla="*/ 394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9" h="395">
                <a:moveTo>
                  <a:pt x="198" y="147"/>
                </a:moveTo>
                <a:lnTo>
                  <a:pt x="198" y="147"/>
                </a:lnTo>
                <a:cubicBezTo>
                  <a:pt x="259" y="147"/>
                  <a:pt x="317" y="171"/>
                  <a:pt x="362" y="215"/>
                </a:cubicBezTo>
                <a:lnTo>
                  <a:pt x="362" y="215"/>
                </a:lnTo>
                <a:cubicBezTo>
                  <a:pt x="402" y="255"/>
                  <a:pt x="426" y="308"/>
                  <a:pt x="430" y="365"/>
                </a:cubicBezTo>
                <a:lnTo>
                  <a:pt x="549" y="365"/>
                </a:lnTo>
                <a:lnTo>
                  <a:pt x="549" y="365"/>
                </a:lnTo>
                <a:cubicBezTo>
                  <a:pt x="545" y="277"/>
                  <a:pt x="508" y="195"/>
                  <a:pt x="445" y="132"/>
                </a:cubicBezTo>
                <a:lnTo>
                  <a:pt x="445" y="132"/>
                </a:lnTo>
                <a:cubicBezTo>
                  <a:pt x="378" y="65"/>
                  <a:pt x="290" y="28"/>
                  <a:pt x="198" y="28"/>
                </a:cubicBezTo>
                <a:lnTo>
                  <a:pt x="198" y="28"/>
                </a:lnTo>
                <a:cubicBezTo>
                  <a:pt x="196" y="28"/>
                  <a:pt x="194" y="28"/>
                  <a:pt x="192" y="28"/>
                </a:cubicBezTo>
                <a:lnTo>
                  <a:pt x="191" y="28"/>
                </a:lnTo>
                <a:lnTo>
                  <a:pt x="191" y="28"/>
                </a:lnTo>
                <a:cubicBezTo>
                  <a:pt x="189" y="28"/>
                  <a:pt x="188" y="28"/>
                  <a:pt x="187" y="28"/>
                </a:cubicBezTo>
                <a:lnTo>
                  <a:pt x="186" y="28"/>
                </a:lnTo>
                <a:lnTo>
                  <a:pt x="186" y="28"/>
                </a:lnTo>
                <a:cubicBezTo>
                  <a:pt x="133" y="30"/>
                  <a:pt x="81" y="44"/>
                  <a:pt x="34" y="69"/>
                </a:cubicBezTo>
                <a:lnTo>
                  <a:pt x="93" y="171"/>
                </a:lnTo>
                <a:lnTo>
                  <a:pt x="93" y="171"/>
                </a:lnTo>
                <a:cubicBezTo>
                  <a:pt x="126" y="155"/>
                  <a:pt x="161" y="147"/>
                  <a:pt x="198" y="147"/>
                </a:cubicBezTo>
                <a:close/>
                <a:moveTo>
                  <a:pt x="417" y="394"/>
                </a:moveTo>
                <a:lnTo>
                  <a:pt x="417" y="394"/>
                </a:lnTo>
                <a:cubicBezTo>
                  <a:pt x="413" y="394"/>
                  <a:pt x="409" y="392"/>
                  <a:pt x="406" y="390"/>
                </a:cubicBezTo>
                <a:lnTo>
                  <a:pt x="406" y="390"/>
                </a:lnTo>
                <a:cubicBezTo>
                  <a:pt x="404" y="387"/>
                  <a:pt x="402" y="384"/>
                  <a:pt x="402" y="380"/>
                </a:cubicBezTo>
                <a:lnTo>
                  <a:pt x="402" y="380"/>
                </a:lnTo>
                <a:cubicBezTo>
                  <a:pt x="402" y="325"/>
                  <a:pt x="380" y="274"/>
                  <a:pt x="342" y="235"/>
                </a:cubicBezTo>
                <a:lnTo>
                  <a:pt x="342" y="235"/>
                </a:lnTo>
                <a:cubicBezTo>
                  <a:pt x="303" y="197"/>
                  <a:pt x="251" y="175"/>
                  <a:pt x="198" y="175"/>
                </a:cubicBezTo>
                <a:lnTo>
                  <a:pt x="198" y="175"/>
                </a:lnTo>
                <a:cubicBezTo>
                  <a:pt x="161" y="175"/>
                  <a:pt x="126" y="185"/>
                  <a:pt x="95" y="203"/>
                </a:cubicBezTo>
                <a:lnTo>
                  <a:pt x="95" y="203"/>
                </a:lnTo>
                <a:cubicBezTo>
                  <a:pt x="92" y="205"/>
                  <a:pt x="88" y="205"/>
                  <a:pt x="84" y="204"/>
                </a:cubicBezTo>
                <a:lnTo>
                  <a:pt x="84" y="204"/>
                </a:lnTo>
                <a:cubicBezTo>
                  <a:pt x="81" y="203"/>
                  <a:pt x="77" y="201"/>
                  <a:pt x="76" y="197"/>
                </a:cubicBezTo>
                <a:lnTo>
                  <a:pt x="2" y="70"/>
                </a:lnTo>
                <a:lnTo>
                  <a:pt x="2" y="70"/>
                </a:lnTo>
                <a:cubicBezTo>
                  <a:pt x="0" y="67"/>
                  <a:pt x="0" y="63"/>
                  <a:pt x="0" y="60"/>
                </a:cubicBezTo>
                <a:lnTo>
                  <a:pt x="0" y="60"/>
                </a:lnTo>
                <a:cubicBezTo>
                  <a:pt x="2" y="56"/>
                  <a:pt x="4" y="53"/>
                  <a:pt x="7" y="51"/>
                </a:cubicBezTo>
                <a:lnTo>
                  <a:pt x="7" y="51"/>
                </a:lnTo>
                <a:cubicBezTo>
                  <a:pt x="61" y="20"/>
                  <a:pt x="123" y="2"/>
                  <a:pt x="185" y="0"/>
                </a:cubicBezTo>
                <a:lnTo>
                  <a:pt x="186" y="0"/>
                </a:lnTo>
                <a:lnTo>
                  <a:pt x="186" y="0"/>
                </a:lnTo>
                <a:cubicBezTo>
                  <a:pt x="188" y="0"/>
                  <a:pt x="189" y="0"/>
                  <a:pt x="191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194" y="0"/>
                  <a:pt x="196" y="0"/>
                  <a:pt x="198" y="0"/>
                </a:cubicBezTo>
                <a:lnTo>
                  <a:pt x="198" y="0"/>
                </a:lnTo>
                <a:cubicBezTo>
                  <a:pt x="298" y="0"/>
                  <a:pt x="393" y="39"/>
                  <a:pt x="465" y="112"/>
                </a:cubicBezTo>
                <a:lnTo>
                  <a:pt x="465" y="112"/>
                </a:lnTo>
                <a:cubicBezTo>
                  <a:pt x="500" y="147"/>
                  <a:pt x="528" y="187"/>
                  <a:pt x="547" y="232"/>
                </a:cubicBezTo>
                <a:lnTo>
                  <a:pt x="547" y="232"/>
                </a:lnTo>
                <a:cubicBezTo>
                  <a:pt x="567" y="279"/>
                  <a:pt x="577" y="328"/>
                  <a:pt x="578" y="380"/>
                </a:cubicBezTo>
                <a:lnTo>
                  <a:pt x="578" y="380"/>
                </a:lnTo>
                <a:cubicBezTo>
                  <a:pt x="578" y="383"/>
                  <a:pt x="576" y="387"/>
                  <a:pt x="574" y="389"/>
                </a:cubicBezTo>
                <a:lnTo>
                  <a:pt x="574" y="389"/>
                </a:lnTo>
                <a:cubicBezTo>
                  <a:pt x="571" y="392"/>
                  <a:pt x="568" y="394"/>
                  <a:pt x="563" y="394"/>
                </a:cubicBezTo>
                <a:lnTo>
                  <a:pt x="417" y="3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" name="Freeform 470"/>
          <p:cNvSpPr>
            <a:spLocks noChangeArrowheads="1"/>
          </p:cNvSpPr>
          <p:nvPr/>
        </p:nvSpPr>
        <p:spPr bwMode="auto">
          <a:xfrm>
            <a:off x="12162172" y="8251978"/>
            <a:ext cx="698324" cy="479763"/>
          </a:xfrm>
          <a:custGeom>
            <a:avLst/>
            <a:gdLst>
              <a:gd name="T0" fmla="*/ 34 w 578"/>
              <a:gd name="T1" fmla="*/ 327 h 396"/>
              <a:gd name="T2" fmla="*/ 34 w 578"/>
              <a:gd name="T3" fmla="*/ 327 h 396"/>
              <a:gd name="T4" fmla="*/ 288 w 578"/>
              <a:gd name="T5" fmla="*/ 354 h 396"/>
              <a:gd name="T6" fmla="*/ 288 w 578"/>
              <a:gd name="T7" fmla="*/ 354 h 396"/>
              <a:gd name="T8" fmla="*/ 502 w 578"/>
              <a:gd name="T9" fmla="*/ 189 h 396"/>
              <a:gd name="T10" fmla="*/ 502 w 578"/>
              <a:gd name="T11" fmla="*/ 189 h 396"/>
              <a:gd name="T12" fmla="*/ 548 w 578"/>
              <a:gd name="T13" fmla="*/ 30 h 396"/>
              <a:gd name="T14" fmla="*/ 548 w 578"/>
              <a:gd name="T15" fmla="*/ 30 h 396"/>
              <a:gd name="T16" fmla="*/ 548 w 578"/>
              <a:gd name="T17" fmla="*/ 28 h 396"/>
              <a:gd name="T18" fmla="*/ 430 w 578"/>
              <a:gd name="T19" fmla="*/ 28 h 396"/>
              <a:gd name="T20" fmla="*/ 430 w 578"/>
              <a:gd name="T21" fmla="*/ 28 h 396"/>
              <a:gd name="T22" fmla="*/ 197 w 578"/>
              <a:gd name="T23" fmla="*/ 248 h 396"/>
              <a:gd name="T24" fmla="*/ 197 w 578"/>
              <a:gd name="T25" fmla="*/ 248 h 396"/>
              <a:gd name="T26" fmla="*/ 93 w 578"/>
              <a:gd name="T27" fmla="*/ 224 h 396"/>
              <a:gd name="T28" fmla="*/ 34 w 578"/>
              <a:gd name="T29" fmla="*/ 327 h 396"/>
              <a:gd name="T30" fmla="*/ 196 w 578"/>
              <a:gd name="T31" fmla="*/ 395 h 396"/>
              <a:gd name="T32" fmla="*/ 196 w 578"/>
              <a:gd name="T33" fmla="*/ 395 h 396"/>
              <a:gd name="T34" fmla="*/ 151 w 578"/>
              <a:gd name="T35" fmla="*/ 392 h 396"/>
              <a:gd name="T36" fmla="*/ 151 w 578"/>
              <a:gd name="T37" fmla="*/ 392 h 396"/>
              <a:gd name="T38" fmla="*/ 8 w 578"/>
              <a:gd name="T39" fmla="*/ 345 h 396"/>
              <a:gd name="T40" fmla="*/ 8 w 578"/>
              <a:gd name="T41" fmla="*/ 345 h 396"/>
              <a:gd name="T42" fmla="*/ 1 w 578"/>
              <a:gd name="T43" fmla="*/ 336 h 396"/>
              <a:gd name="T44" fmla="*/ 1 w 578"/>
              <a:gd name="T45" fmla="*/ 336 h 396"/>
              <a:gd name="T46" fmla="*/ 2 w 578"/>
              <a:gd name="T47" fmla="*/ 325 h 396"/>
              <a:gd name="T48" fmla="*/ 75 w 578"/>
              <a:gd name="T49" fmla="*/ 198 h 396"/>
              <a:gd name="T50" fmla="*/ 75 w 578"/>
              <a:gd name="T51" fmla="*/ 198 h 396"/>
              <a:gd name="T52" fmla="*/ 84 w 578"/>
              <a:gd name="T53" fmla="*/ 191 h 396"/>
              <a:gd name="T54" fmla="*/ 84 w 578"/>
              <a:gd name="T55" fmla="*/ 191 h 396"/>
              <a:gd name="T56" fmla="*/ 95 w 578"/>
              <a:gd name="T57" fmla="*/ 192 h 396"/>
              <a:gd name="T58" fmla="*/ 95 w 578"/>
              <a:gd name="T59" fmla="*/ 192 h 396"/>
              <a:gd name="T60" fmla="*/ 197 w 578"/>
              <a:gd name="T61" fmla="*/ 220 h 396"/>
              <a:gd name="T62" fmla="*/ 197 w 578"/>
              <a:gd name="T63" fmla="*/ 220 h 396"/>
              <a:gd name="T64" fmla="*/ 401 w 578"/>
              <a:gd name="T65" fmla="*/ 14 h 396"/>
              <a:gd name="T66" fmla="*/ 401 w 578"/>
              <a:gd name="T67" fmla="*/ 14 h 396"/>
              <a:gd name="T68" fmla="*/ 416 w 578"/>
              <a:gd name="T69" fmla="*/ 0 h 396"/>
              <a:gd name="T70" fmla="*/ 563 w 578"/>
              <a:gd name="T71" fmla="*/ 0 h 396"/>
              <a:gd name="T72" fmla="*/ 563 w 578"/>
              <a:gd name="T73" fmla="*/ 0 h 396"/>
              <a:gd name="T74" fmla="*/ 577 w 578"/>
              <a:gd name="T75" fmla="*/ 14 h 396"/>
              <a:gd name="T76" fmla="*/ 577 w 578"/>
              <a:gd name="T77" fmla="*/ 14 h 396"/>
              <a:gd name="T78" fmla="*/ 577 w 578"/>
              <a:gd name="T79" fmla="*/ 25 h 396"/>
              <a:gd name="T80" fmla="*/ 577 w 578"/>
              <a:gd name="T81" fmla="*/ 26 h 396"/>
              <a:gd name="T82" fmla="*/ 577 w 578"/>
              <a:gd name="T83" fmla="*/ 26 h 396"/>
              <a:gd name="T84" fmla="*/ 576 w 578"/>
              <a:gd name="T85" fmla="*/ 31 h 396"/>
              <a:gd name="T86" fmla="*/ 576 w 578"/>
              <a:gd name="T87" fmla="*/ 31 h 396"/>
              <a:gd name="T88" fmla="*/ 527 w 578"/>
              <a:gd name="T89" fmla="*/ 203 h 396"/>
              <a:gd name="T90" fmla="*/ 527 w 578"/>
              <a:gd name="T91" fmla="*/ 203 h 396"/>
              <a:gd name="T92" fmla="*/ 427 w 578"/>
              <a:gd name="T93" fmla="*/ 316 h 396"/>
              <a:gd name="T94" fmla="*/ 427 w 578"/>
              <a:gd name="T95" fmla="*/ 316 h 396"/>
              <a:gd name="T96" fmla="*/ 296 w 578"/>
              <a:gd name="T97" fmla="*/ 381 h 396"/>
              <a:gd name="T98" fmla="*/ 296 w 578"/>
              <a:gd name="T99" fmla="*/ 381 h 396"/>
              <a:gd name="T100" fmla="*/ 196 w 578"/>
              <a:gd name="T101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8" h="396">
                <a:moveTo>
                  <a:pt x="34" y="327"/>
                </a:moveTo>
                <a:lnTo>
                  <a:pt x="34" y="327"/>
                </a:lnTo>
                <a:cubicBezTo>
                  <a:pt x="113" y="368"/>
                  <a:pt x="202" y="377"/>
                  <a:pt x="288" y="354"/>
                </a:cubicBezTo>
                <a:lnTo>
                  <a:pt x="288" y="354"/>
                </a:lnTo>
                <a:cubicBezTo>
                  <a:pt x="379" y="329"/>
                  <a:pt x="455" y="271"/>
                  <a:pt x="502" y="189"/>
                </a:cubicBezTo>
                <a:lnTo>
                  <a:pt x="502" y="189"/>
                </a:lnTo>
                <a:cubicBezTo>
                  <a:pt x="530" y="141"/>
                  <a:pt x="546" y="86"/>
                  <a:pt x="548" y="30"/>
                </a:cubicBezTo>
                <a:lnTo>
                  <a:pt x="548" y="30"/>
                </a:lnTo>
                <a:cubicBezTo>
                  <a:pt x="548" y="30"/>
                  <a:pt x="548" y="29"/>
                  <a:pt x="548" y="28"/>
                </a:cubicBezTo>
                <a:lnTo>
                  <a:pt x="430" y="28"/>
                </a:lnTo>
                <a:lnTo>
                  <a:pt x="430" y="28"/>
                </a:lnTo>
                <a:cubicBezTo>
                  <a:pt x="422" y="151"/>
                  <a:pt x="320" y="248"/>
                  <a:pt x="197" y="248"/>
                </a:cubicBezTo>
                <a:lnTo>
                  <a:pt x="197" y="248"/>
                </a:lnTo>
                <a:cubicBezTo>
                  <a:pt x="161" y="248"/>
                  <a:pt x="125" y="240"/>
                  <a:pt x="93" y="224"/>
                </a:cubicBezTo>
                <a:lnTo>
                  <a:pt x="34" y="327"/>
                </a:lnTo>
                <a:close/>
                <a:moveTo>
                  <a:pt x="196" y="395"/>
                </a:moveTo>
                <a:lnTo>
                  <a:pt x="196" y="395"/>
                </a:lnTo>
                <a:cubicBezTo>
                  <a:pt x="181" y="395"/>
                  <a:pt x="166" y="393"/>
                  <a:pt x="151" y="392"/>
                </a:cubicBezTo>
                <a:lnTo>
                  <a:pt x="151" y="392"/>
                </a:lnTo>
                <a:cubicBezTo>
                  <a:pt x="100" y="386"/>
                  <a:pt x="52" y="370"/>
                  <a:pt x="8" y="345"/>
                </a:cubicBezTo>
                <a:lnTo>
                  <a:pt x="8" y="345"/>
                </a:lnTo>
                <a:cubicBezTo>
                  <a:pt x="4" y="343"/>
                  <a:pt x="2" y="340"/>
                  <a:pt x="1" y="336"/>
                </a:cubicBezTo>
                <a:lnTo>
                  <a:pt x="1" y="336"/>
                </a:lnTo>
                <a:cubicBezTo>
                  <a:pt x="0" y="332"/>
                  <a:pt x="1" y="329"/>
                  <a:pt x="2" y="325"/>
                </a:cubicBezTo>
                <a:lnTo>
                  <a:pt x="75" y="198"/>
                </a:lnTo>
                <a:lnTo>
                  <a:pt x="75" y="198"/>
                </a:lnTo>
                <a:cubicBezTo>
                  <a:pt x="77" y="195"/>
                  <a:pt x="80" y="192"/>
                  <a:pt x="84" y="191"/>
                </a:cubicBezTo>
                <a:lnTo>
                  <a:pt x="84" y="191"/>
                </a:lnTo>
                <a:cubicBezTo>
                  <a:pt x="87" y="190"/>
                  <a:pt x="92" y="190"/>
                  <a:pt x="95" y="192"/>
                </a:cubicBezTo>
                <a:lnTo>
                  <a:pt x="95" y="192"/>
                </a:lnTo>
                <a:cubicBezTo>
                  <a:pt x="126" y="210"/>
                  <a:pt x="161" y="220"/>
                  <a:pt x="197" y="220"/>
                </a:cubicBezTo>
                <a:lnTo>
                  <a:pt x="197" y="220"/>
                </a:lnTo>
                <a:cubicBezTo>
                  <a:pt x="309" y="220"/>
                  <a:pt x="401" y="127"/>
                  <a:pt x="401" y="14"/>
                </a:cubicBezTo>
                <a:lnTo>
                  <a:pt x="401" y="14"/>
                </a:lnTo>
                <a:cubicBezTo>
                  <a:pt x="401" y="6"/>
                  <a:pt x="407" y="0"/>
                  <a:pt x="416" y="0"/>
                </a:cubicBezTo>
                <a:lnTo>
                  <a:pt x="563" y="0"/>
                </a:lnTo>
                <a:lnTo>
                  <a:pt x="563" y="0"/>
                </a:lnTo>
                <a:cubicBezTo>
                  <a:pt x="571" y="0"/>
                  <a:pt x="577" y="6"/>
                  <a:pt x="577" y="14"/>
                </a:cubicBezTo>
                <a:lnTo>
                  <a:pt x="577" y="14"/>
                </a:lnTo>
                <a:cubicBezTo>
                  <a:pt x="577" y="18"/>
                  <a:pt x="577" y="22"/>
                  <a:pt x="577" y="25"/>
                </a:cubicBezTo>
                <a:lnTo>
                  <a:pt x="577" y="26"/>
                </a:lnTo>
                <a:lnTo>
                  <a:pt x="577" y="26"/>
                </a:lnTo>
                <a:cubicBezTo>
                  <a:pt x="577" y="28"/>
                  <a:pt x="577" y="30"/>
                  <a:pt x="576" y="31"/>
                </a:cubicBezTo>
                <a:lnTo>
                  <a:pt x="576" y="31"/>
                </a:lnTo>
                <a:cubicBezTo>
                  <a:pt x="574" y="91"/>
                  <a:pt x="557" y="151"/>
                  <a:pt x="527" y="203"/>
                </a:cubicBezTo>
                <a:lnTo>
                  <a:pt x="527" y="203"/>
                </a:lnTo>
                <a:cubicBezTo>
                  <a:pt x="501" y="248"/>
                  <a:pt x="468" y="286"/>
                  <a:pt x="427" y="316"/>
                </a:cubicBezTo>
                <a:lnTo>
                  <a:pt x="427" y="316"/>
                </a:lnTo>
                <a:cubicBezTo>
                  <a:pt x="388" y="346"/>
                  <a:pt x="344" y="368"/>
                  <a:pt x="296" y="381"/>
                </a:cubicBezTo>
                <a:lnTo>
                  <a:pt x="296" y="381"/>
                </a:lnTo>
                <a:cubicBezTo>
                  <a:pt x="263" y="390"/>
                  <a:pt x="229" y="395"/>
                  <a:pt x="196" y="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" name="Freeform 471"/>
          <p:cNvSpPr>
            <a:spLocks noChangeArrowheads="1"/>
          </p:cNvSpPr>
          <p:nvPr/>
        </p:nvSpPr>
        <p:spPr bwMode="auto">
          <a:xfrm>
            <a:off x="19054772" y="2553458"/>
            <a:ext cx="831590" cy="676998"/>
          </a:xfrm>
          <a:custGeom>
            <a:avLst/>
            <a:gdLst>
              <a:gd name="T0" fmla="*/ 530 w 688"/>
              <a:gd name="T1" fmla="*/ 521 h 558"/>
              <a:gd name="T2" fmla="*/ 551 w 688"/>
              <a:gd name="T3" fmla="*/ 501 h 558"/>
              <a:gd name="T4" fmla="*/ 563 w 688"/>
              <a:gd name="T5" fmla="*/ 431 h 558"/>
              <a:gd name="T6" fmla="*/ 608 w 688"/>
              <a:gd name="T7" fmla="*/ 351 h 558"/>
              <a:gd name="T8" fmla="*/ 650 w 688"/>
              <a:gd name="T9" fmla="*/ 254 h 558"/>
              <a:gd name="T10" fmla="*/ 569 w 688"/>
              <a:gd name="T11" fmla="*/ 125 h 558"/>
              <a:gd name="T12" fmla="*/ 328 w 688"/>
              <a:gd name="T13" fmla="*/ 70 h 558"/>
              <a:gd name="T14" fmla="*/ 326 w 688"/>
              <a:gd name="T15" fmla="*/ 70 h 558"/>
              <a:gd name="T16" fmla="*/ 122 w 688"/>
              <a:gd name="T17" fmla="*/ 42 h 558"/>
              <a:gd name="T18" fmla="*/ 164 w 688"/>
              <a:gd name="T19" fmla="*/ 102 h 558"/>
              <a:gd name="T20" fmla="*/ 157 w 688"/>
              <a:gd name="T21" fmla="*/ 114 h 558"/>
              <a:gd name="T22" fmla="*/ 39 w 688"/>
              <a:gd name="T23" fmla="*/ 223 h 558"/>
              <a:gd name="T24" fmla="*/ 37 w 688"/>
              <a:gd name="T25" fmla="*/ 289 h 558"/>
              <a:gd name="T26" fmla="*/ 38 w 688"/>
              <a:gd name="T27" fmla="*/ 290 h 558"/>
              <a:gd name="T28" fmla="*/ 105 w 688"/>
              <a:gd name="T29" fmla="*/ 332 h 558"/>
              <a:gd name="T30" fmla="*/ 131 w 688"/>
              <a:gd name="T31" fmla="*/ 344 h 558"/>
              <a:gd name="T32" fmla="*/ 207 w 688"/>
              <a:gd name="T33" fmla="*/ 507 h 558"/>
              <a:gd name="T34" fmla="*/ 243 w 688"/>
              <a:gd name="T35" fmla="*/ 503 h 558"/>
              <a:gd name="T36" fmla="*/ 250 w 688"/>
              <a:gd name="T37" fmla="*/ 410 h 558"/>
              <a:gd name="T38" fmla="*/ 265 w 688"/>
              <a:gd name="T39" fmla="*/ 407 h 558"/>
              <a:gd name="T40" fmla="*/ 462 w 688"/>
              <a:gd name="T41" fmla="*/ 408 h 558"/>
              <a:gd name="T42" fmla="*/ 489 w 688"/>
              <a:gd name="T43" fmla="*/ 425 h 558"/>
              <a:gd name="T44" fmla="*/ 510 w 688"/>
              <a:gd name="T45" fmla="*/ 508 h 558"/>
              <a:gd name="T46" fmla="*/ 475 w 688"/>
              <a:gd name="T47" fmla="*/ 517 h 558"/>
              <a:gd name="T48" fmla="*/ 469 w 688"/>
              <a:gd name="T49" fmla="*/ 465 h 558"/>
              <a:gd name="T50" fmla="*/ 459 w 688"/>
              <a:gd name="T51" fmla="*/ 446 h 558"/>
              <a:gd name="T52" fmla="*/ 365 w 688"/>
              <a:gd name="T53" fmla="*/ 455 h 558"/>
              <a:gd name="T54" fmla="*/ 279 w 688"/>
              <a:gd name="T55" fmla="*/ 503 h 558"/>
              <a:gd name="T56" fmla="*/ 172 w 688"/>
              <a:gd name="T57" fmla="*/ 515 h 558"/>
              <a:gd name="T58" fmla="*/ 119 w 688"/>
              <a:gd name="T59" fmla="*/ 379 h 558"/>
              <a:gd name="T60" fmla="*/ 77 w 688"/>
              <a:gd name="T61" fmla="*/ 356 h 558"/>
              <a:gd name="T62" fmla="*/ 22 w 688"/>
              <a:gd name="T63" fmla="*/ 323 h 558"/>
              <a:gd name="T64" fmla="*/ 1 w 688"/>
              <a:gd name="T65" fmla="*/ 225 h 558"/>
              <a:gd name="T66" fmla="*/ 35 w 688"/>
              <a:gd name="T67" fmla="*/ 187 h 558"/>
              <a:gd name="T68" fmla="*/ 120 w 688"/>
              <a:gd name="T69" fmla="*/ 97 h 558"/>
              <a:gd name="T70" fmla="*/ 81 w 688"/>
              <a:gd name="T71" fmla="*/ 15 h 558"/>
              <a:gd name="T72" fmla="*/ 111 w 688"/>
              <a:gd name="T73" fmla="*/ 3 h 558"/>
              <a:gd name="T74" fmla="*/ 325 w 688"/>
              <a:gd name="T75" fmla="*/ 34 h 558"/>
              <a:gd name="T76" fmla="*/ 365 w 688"/>
              <a:gd name="T77" fmla="*/ 32 h 558"/>
              <a:gd name="T78" fmla="*/ 687 w 688"/>
              <a:gd name="T79" fmla="*/ 254 h 558"/>
              <a:gd name="T80" fmla="*/ 651 w 688"/>
              <a:gd name="T81" fmla="*/ 356 h 558"/>
              <a:gd name="T82" fmla="*/ 598 w 688"/>
              <a:gd name="T83" fmla="*/ 442 h 558"/>
              <a:gd name="T84" fmla="*/ 589 w 688"/>
              <a:gd name="T85" fmla="*/ 478 h 558"/>
              <a:gd name="T86" fmla="*/ 530 w 688"/>
              <a:gd name="T87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88" h="558">
                <a:moveTo>
                  <a:pt x="510" y="508"/>
                </a:moveTo>
                <a:lnTo>
                  <a:pt x="510" y="508"/>
                </a:lnTo>
                <a:cubicBezTo>
                  <a:pt x="514" y="516"/>
                  <a:pt x="521" y="521"/>
                  <a:pt x="530" y="521"/>
                </a:cubicBezTo>
                <a:lnTo>
                  <a:pt x="530" y="521"/>
                </a:lnTo>
                <a:cubicBezTo>
                  <a:pt x="541" y="521"/>
                  <a:pt x="550" y="512"/>
                  <a:pt x="551" y="501"/>
                </a:cubicBezTo>
                <a:lnTo>
                  <a:pt x="551" y="501"/>
                </a:lnTo>
                <a:cubicBezTo>
                  <a:pt x="551" y="488"/>
                  <a:pt x="552" y="478"/>
                  <a:pt x="554" y="471"/>
                </a:cubicBezTo>
                <a:lnTo>
                  <a:pt x="554" y="471"/>
                </a:lnTo>
                <a:cubicBezTo>
                  <a:pt x="556" y="457"/>
                  <a:pt x="560" y="445"/>
                  <a:pt x="563" y="431"/>
                </a:cubicBezTo>
                <a:lnTo>
                  <a:pt x="563" y="431"/>
                </a:lnTo>
                <a:cubicBezTo>
                  <a:pt x="573" y="396"/>
                  <a:pt x="589" y="375"/>
                  <a:pt x="608" y="351"/>
                </a:cubicBezTo>
                <a:lnTo>
                  <a:pt x="608" y="351"/>
                </a:lnTo>
                <a:cubicBezTo>
                  <a:pt x="613" y="346"/>
                  <a:pt x="617" y="340"/>
                  <a:pt x="622" y="334"/>
                </a:cubicBezTo>
                <a:lnTo>
                  <a:pt x="622" y="334"/>
                </a:lnTo>
                <a:cubicBezTo>
                  <a:pt x="641" y="309"/>
                  <a:pt x="650" y="281"/>
                  <a:pt x="650" y="254"/>
                </a:cubicBezTo>
                <a:lnTo>
                  <a:pt x="650" y="254"/>
                </a:lnTo>
                <a:cubicBezTo>
                  <a:pt x="650" y="206"/>
                  <a:pt x="622" y="160"/>
                  <a:pt x="569" y="125"/>
                </a:cubicBezTo>
                <a:lnTo>
                  <a:pt x="569" y="125"/>
                </a:lnTo>
                <a:cubicBezTo>
                  <a:pt x="515" y="89"/>
                  <a:pt x="443" y="69"/>
                  <a:pt x="365" y="69"/>
                </a:cubicBezTo>
                <a:lnTo>
                  <a:pt x="365" y="69"/>
                </a:lnTo>
                <a:cubicBezTo>
                  <a:pt x="353" y="69"/>
                  <a:pt x="340" y="69"/>
                  <a:pt x="328" y="70"/>
                </a:cubicBezTo>
                <a:lnTo>
                  <a:pt x="328" y="70"/>
                </a:lnTo>
                <a:cubicBezTo>
                  <a:pt x="327" y="70"/>
                  <a:pt x="327" y="70"/>
                  <a:pt x="326" y="70"/>
                </a:cubicBezTo>
                <a:lnTo>
                  <a:pt x="326" y="70"/>
                </a:lnTo>
                <a:cubicBezTo>
                  <a:pt x="317" y="71"/>
                  <a:pt x="229" y="73"/>
                  <a:pt x="198" y="62"/>
                </a:cubicBezTo>
                <a:lnTo>
                  <a:pt x="198" y="62"/>
                </a:lnTo>
                <a:cubicBezTo>
                  <a:pt x="188" y="58"/>
                  <a:pt x="150" y="47"/>
                  <a:pt x="122" y="42"/>
                </a:cubicBezTo>
                <a:lnTo>
                  <a:pt x="160" y="87"/>
                </a:lnTo>
                <a:lnTo>
                  <a:pt x="160" y="87"/>
                </a:lnTo>
                <a:cubicBezTo>
                  <a:pt x="163" y="92"/>
                  <a:pt x="165" y="97"/>
                  <a:pt x="164" y="102"/>
                </a:cubicBezTo>
                <a:lnTo>
                  <a:pt x="164" y="102"/>
                </a:lnTo>
                <a:cubicBezTo>
                  <a:pt x="163" y="106"/>
                  <a:pt x="161" y="111"/>
                  <a:pt x="157" y="114"/>
                </a:cubicBezTo>
                <a:lnTo>
                  <a:pt x="157" y="114"/>
                </a:lnTo>
                <a:cubicBezTo>
                  <a:pt x="128" y="135"/>
                  <a:pt x="112" y="157"/>
                  <a:pt x="98" y="177"/>
                </a:cubicBezTo>
                <a:lnTo>
                  <a:pt x="98" y="177"/>
                </a:lnTo>
                <a:cubicBezTo>
                  <a:pt x="83" y="199"/>
                  <a:pt x="68" y="220"/>
                  <a:pt x="39" y="223"/>
                </a:cubicBezTo>
                <a:lnTo>
                  <a:pt x="39" y="223"/>
                </a:lnTo>
                <a:cubicBezTo>
                  <a:pt x="38" y="223"/>
                  <a:pt x="38" y="224"/>
                  <a:pt x="38" y="225"/>
                </a:cubicBezTo>
                <a:lnTo>
                  <a:pt x="37" y="289"/>
                </a:lnTo>
                <a:lnTo>
                  <a:pt x="37" y="289"/>
                </a:lnTo>
                <a:cubicBezTo>
                  <a:pt x="37" y="290"/>
                  <a:pt x="37" y="290"/>
                  <a:pt x="38" y="290"/>
                </a:cubicBezTo>
                <a:lnTo>
                  <a:pt x="38" y="290"/>
                </a:lnTo>
                <a:cubicBezTo>
                  <a:pt x="41" y="292"/>
                  <a:pt x="44" y="294"/>
                  <a:pt x="48" y="295"/>
                </a:cubicBezTo>
                <a:lnTo>
                  <a:pt x="48" y="295"/>
                </a:lnTo>
                <a:cubicBezTo>
                  <a:pt x="65" y="301"/>
                  <a:pt x="85" y="310"/>
                  <a:pt x="105" y="332"/>
                </a:cubicBezTo>
                <a:lnTo>
                  <a:pt x="105" y="332"/>
                </a:lnTo>
                <a:cubicBezTo>
                  <a:pt x="108" y="336"/>
                  <a:pt x="121" y="341"/>
                  <a:pt x="131" y="344"/>
                </a:cubicBezTo>
                <a:lnTo>
                  <a:pt x="131" y="344"/>
                </a:lnTo>
                <a:cubicBezTo>
                  <a:pt x="150" y="350"/>
                  <a:pt x="174" y="358"/>
                  <a:pt x="178" y="380"/>
                </a:cubicBezTo>
                <a:lnTo>
                  <a:pt x="207" y="507"/>
                </a:lnTo>
                <a:lnTo>
                  <a:pt x="207" y="507"/>
                </a:lnTo>
                <a:cubicBezTo>
                  <a:pt x="209" y="515"/>
                  <a:pt x="216" y="521"/>
                  <a:pt x="225" y="521"/>
                </a:cubicBezTo>
                <a:lnTo>
                  <a:pt x="225" y="521"/>
                </a:lnTo>
                <a:cubicBezTo>
                  <a:pt x="235" y="521"/>
                  <a:pt x="243" y="513"/>
                  <a:pt x="243" y="503"/>
                </a:cubicBezTo>
                <a:lnTo>
                  <a:pt x="243" y="425"/>
                </a:lnTo>
                <a:lnTo>
                  <a:pt x="243" y="425"/>
                </a:lnTo>
                <a:cubicBezTo>
                  <a:pt x="243" y="419"/>
                  <a:pt x="245" y="414"/>
                  <a:pt x="250" y="410"/>
                </a:cubicBezTo>
                <a:lnTo>
                  <a:pt x="250" y="410"/>
                </a:lnTo>
                <a:cubicBezTo>
                  <a:pt x="254" y="407"/>
                  <a:pt x="260" y="405"/>
                  <a:pt x="265" y="407"/>
                </a:cubicBezTo>
                <a:lnTo>
                  <a:pt x="265" y="407"/>
                </a:lnTo>
                <a:cubicBezTo>
                  <a:pt x="297" y="415"/>
                  <a:pt x="331" y="419"/>
                  <a:pt x="365" y="419"/>
                </a:cubicBezTo>
                <a:lnTo>
                  <a:pt x="365" y="419"/>
                </a:lnTo>
                <a:cubicBezTo>
                  <a:pt x="398" y="419"/>
                  <a:pt x="430" y="415"/>
                  <a:pt x="462" y="408"/>
                </a:cubicBezTo>
                <a:lnTo>
                  <a:pt x="462" y="408"/>
                </a:lnTo>
                <a:cubicBezTo>
                  <a:pt x="468" y="406"/>
                  <a:pt x="475" y="409"/>
                  <a:pt x="479" y="414"/>
                </a:cubicBezTo>
                <a:lnTo>
                  <a:pt x="489" y="425"/>
                </a:lnTo>
                <a:lnTo>
                  <a:pt x="489" y="425"/>
                </a:lnTo>
                <a:cubicBezTo>
                  <a:pt x="498" y="435"/>
                  <a:pt x="504" y="447"/>
                  <a:pt x="505" y="461"/>
                </a:cubicBezTo>
                <a:lnTo>
                  <a:pt x="510" y="508"/>
                </a:lnTo>
                <a:close/>
                <a:moveTo>
                  <a:pt x="530" y="557"/>
                </a:moveTo>
                <a:lnTo>
                  <a:pt x="530" y="557"/>
                </a:lnTo>
                <a:cubicBezTo>
                  <a:pt x="505" y="557"/>
                  <a:pt x="483" y="541"/>
                  <a:pt x="475" y="517"/>
                </a:cubicBezTo>
                <a:lnTo>
                  <a:pt x="475" y="517"/>
                </a:lnTo>
                <a:cubicBezTo>
                  <a:pt x="475" y="516"/>
                  <a:pt x="474" y="515"/>
                  <a:pt x="474" y="514"/>
                </a:cubicBezTo>
                <a:lnTo>
                  <a:pt x="469" y="465"/>
                </a:lnTo>
                <a:lnTo>
                  <a:pt x="469" y="465"/>
                </a:lnTo>
                <a:cubicBezTo>
                  <a:pt x="468" y="459"/>
                  <a:pt x="466" y="453"/>
                  <a:pt x="462" y="448"/>
                </a:cubicBezTo>
                <a:lnTo>
                  <a:pt x="459" y="446"/>
                </a:lnTo>
                <a:lnTo>
                  <a:pt x="459" y="446"/>
                </a:lnTo>
                <a:cubicBezTo>
                  <a:pt x="429" y="452"/>
                  <a:pt x="397" y="455"/>
                  <a:pt x="365" y="455"/>
                </a:cubicBezTo>
                <a:lnTo>
                  <a:pt x="365" y="455"/>
                </a:lnTo>
                <a:cubicBezTo>
                  <a:pt x="336" y="455"/>
                  <a:pt x="307" y="453"/>
                  <a:pt x="279" y="447"/>
                </a:cubicBezTo>
                <a:lnTo>
                  <a:pt x="279" y="503"/>
                </a:lnTo>
                <a:lnTo>
                  <a:pt x="279" y="503"/>
                </a:lnTo>
                <a:cubicBezTo>
                  <a:pt x="279" y="533"/>
                  <a:pt x="254" y="557"/>
                  <a:pt x="225" y="557"/>
                </a:cubicBezTo>
                <a:lnTo>
                  <a:pt x="225" y="557"/>
                </a:lnTo>
                <a:cubicBezTo>
                  <a:pt x="199" y="557"/>
                  <a:pt x="177" y="540"/>
                  <a:pt x="172" y="515"/>
                </a:cubicBezTo>
                <a:lnTo>
                  <a:pt x="143" y="388"/>
                </a:lnTo>
                <a:lnTo>
                  <a:pt x="143" y="388"/>
                </a:lnTo>
                <a:cubicBezTo>
                  <a:pt x="140" y="385"/>
                  <a:pt x="126" y="380"/>
                  <a:pt x="119" y="379"/>
                </a:cubicBezTo>
                <a:lnTo>
                  <a:pt x="119" y="379"/>
                </a:lnTo>
                <a:cubicBezTo>
                  <a:pt x="103" y="373"/>
                  <a:pt x="87" y="368"/>
                  <a:pt x="77" y="356"/>
                </a:cubicBezTo>
                <a:lnTo>
                  <a:pt x="77" y="356"/>
                </a:lnTo>
                <a:cubicBezTo>
                  <a:pt x="63" y="341"/>
                  <a:pt x="48" y="335"/>
                  <a:pt x="33" y="328"/>
                </a:cubicBezTo>
                <a:lnTo>
                  <a:pt x="33" y="328"/>
                </a:lnTo>
                <a:cubicBezTo>
                  <a:pt x="30" y="327"/>
                  <a:pt x="26" y="325"/>
                  <a:pt x="22" y="323"/>
                </a:cubicBezTo>
                <a:lnTo>
                  <a:pt x="22" y="323"/>
                </a:lnTo>
                <a:cubicBezTo>
                  <a:pt x="9" y="317"/>
                  <a:pt x="0" y="304"/>
                  <a:pt x="0" y="289"/>
                </a:cubicBezTo>
                <a:lnTo>
                  <a:pt x="1" y="225"/>
                </a:lnTo>
                <a:lnTo>
                  <a:pt x="1" y="225"/>
                </a:lnTo>
                <a:cubicBezTo>
                  <a:pt x="1" y="205"/>
                  <a:pt x="16" y="189"/>
                  <a:pt x="35" y="187"/>
                </a:cubicBezTo>
                <a:lnTo>
                  <a:pt x="35" y="187"/>
                </a:lnTo>
                <a:cubicBezTo>
                  <a:pt x="47" y="185"/>
                  <a:pt x="54" y="176"/>
                  <a:pt x="68" y="156"/>
                </a:cubicBezTo>
                <a:lnTo>
                  <a:pt x="68" y="156"/>
                </a:lnTo>
                <a:cubicBezTo>
                  <a:pt x="80" y="139"/>
                  <a:pt x="95" y="117"/>
                  <a:pt x="120" y="97"/>
                </a:cubicBezTo>
                <a:lnTo>
                  <a:pt x="82" y="50"/>
                </a:lnTo>
                <a:lnTo>
                  <a:pt x="82" y="50"/>
                </a:lnTo>
                <a:cubicBezTo>
                  <a:pt x="73" y="40"/>
                  <a:pt x="73" y="26"/>
                  <a:pt x="81" y="15"/>
                </a:cubicBezTo>
                <a:lnTo>
                  <a:pt x="81" y="15"/>
                </a:lnTo>
                <a:cubicBezTo>
                  <a:pt x="87" y="5"/>
                  <a:pt x="100" y="0"/>
                  <a:pt x="111" y="3"/>
                </a:cubicBezTo>
                <a:lnTo>
                  <a:pt x="111" y="3"/>
                </a:lnTo>
                <a:cubicBezTo>
                  <a:pt x="144" y="6"/>
                  <a:pt x="199" y="23"/>
                  <a:pt x="211" y="28"/>
                </a:cubicBezTo>
                <a:lnTo>
                  <a:pt x="211" y="28"/>
                </a:lnTo>
                <a:cubicBezTo>
                  <a:pt x="229" y="34"/>
                  <a:pt x="290" y="35"/>
                  <a:pt x="325" y="34"/>
                </a:cubicBezTo>
                <a:lnTo>
                  <a:pt x="325" y="34"/>
                </a:lnTo>
                <a:cubicBezTo>
                  <a:pt x="338" y="33"/>
                  <a:pt x="352" y="32"/>
                  <a:pt x="365" y="32"/>
                </a:cubicBezTo>
                <a:lnTo>
                  <a:pt x="365" y="32"/>
                </a:lnTo>
                <a:cubicBezTo>
                  <a:pt x="450" y="32"/>
                  <a:pt x="530" y="54"/>
                  <a:pt x="590" y="95"/>
                </a:cubicBezTo>
                <a:lnTo>
                  <a:pt x="590" y="95"/>
                </a:lnTo>
                <a:cubicBezTo>
                  <a:pt x="652" y="136"/>
                  <a:pt x="687" y="193"/>
                  <a:pt x="687" y="254"/>
                </a:cubicBezTo>
                <a:lnTo>
                  <a:pt x="687" y="254"/>
                </a:lnTo>
                <a:cubicBezTo>
                  <a:pt x="687" y="289"/>
                  <a:pt x="675" y="325"/>
                  <a:pt x="651" y="356"/>
                </a:cubicBezTo>
                <a:lnTo>
                  <a:pt x="651" y="356"/>
                </a:lnTo>
                <a:cubicBezTo>
                  <a:pt x="646" y="362"/>
                  <a:pt x="641" y="368"/>
                  <a:pt x="637" y="374"/>
                </a:cubicBezTo>
                <a:lnTo>
                  <a:pt x="637" y="374"/>
                </a:lnTo>
                <a:cubicBezTo>
                  <a:pt x="619" y="397"/>
                  <a:pt x="607" y="413"/>
                  <a:pt x="598" y="442"/>
                </a:cubicBezTo>
                <a:lnTo>
                  <a:pt x="598" y="442"/>
                </a:lnTo>
                <a:cubicBezTo>
                  <a:pt x="595" y="453"/>
                  <a:pt x="592" y="466"/>
                  <a:pt x="589" y="478"/>
                </a:cubicBezTo>
                <a:lnTo>
                  <a:pt x="589" y="478"/>
                </a:lnTo>
                <a:cubicBezTo>
                  <a:pt x="589" y="481"/>
                  <a:pt x="588" y="489"/>
                  <a:pt x="588" y="502"/>
                </a:cubicBezTo>
                <a:lnTo>
                  <a:pt x="588" y="502"/>
                </a:lnTo>
                <a:cubicBezTo>
                  <a:pt x="586" y="533"/>
                  <a:pt x="561" y="557"/>
                  <a:pt x="530" y="5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" name="Freeform 472"/>
          <p:cNvSpPr>
            <a:spLocks noChangeArrowheads="1"/>
          </p:cNvSpPr>
          <p:nvPr/>
        </p:nvSpPr>
        <p:spPr bwMode="auto">
          <a:xfrm>
            <a:off x="19822393" y="2665402"/>
            <a:ext cx="186573" cy="127937"/>
          </a:xfrm>
          <a:custGeom>
            <a:avLst/>
            <a:gdLst>
              <a:gd name="T0" fmla="*/ 81 w 156"/>
              <a:gd name="T1" fmla="*/ 28 h 107"/>
              <a:gd name="T2" fmla="*/ 81 w 156"/>
              <a:gd name="T3" fmla="*/ 28 h 107"/>
              <a:gd name="T4" fmla="*/ 70 w 156"/>
              <a:gd name="T5" fmla="*/ 24 h 107"/>
              <a:gd name="T6" fmla="*/ 70 w 156"/>
              <a:gd name="T7" fmla="*/ 24 h 107"/>
              <a:gd name="T8" fmla="*/ 68 w 156"/>
              <a:gd name="T9" fmla="*/ 24 h 107"/>
              <a:gd name="T10" fmla="*/ 68 w 156"/>
              <a:gd name="T11" fmla="*/ 24 h 107"/>
              <a:gd name="T12" fmla="*/ 60 w 156"/>
              <a:gd name="T13" fmla="*/ 31 h 107"/>
              <a:gd name="T14" fmla="*/ 60 w 156"/>
              <a:gd name="T15" fmla="*/ 31 h 107"/>
              <a:gd name="T16" fmla="*/ 59 w 156"/>
              <a:gd name="T17" fmla="*/ 42 h 107"/>
              <a:gd name="T18" fmla="*/ 59 w 156"/>
              <a:gd name="T19" fmla="*/ 42 h 107"/>
              <a:gd name="T20" fmla="*/ 75 w 156"/>
              <a:gd name="T21" fmla="*/ 49 h 107"/>
              <a:gd name="T22" fmla="*/ 75 w 156"/>
              <a:gd name="T23" fmla="*/ 49 h 107"/>
              <a:gd name="T24" fmla="*/ 79 w 156"/>
              <a:gd name="T25" fmla="*/ 42 h 107"/>
              <a:gd name="T26" fmla="*/ 79 w 156"/>
              <a:gd name="T27" fmla="*/ 42 h 107"/>
              <a:gd name="T28" fmla="*/ 81 w 156"/>
              <a:gd name="T29" fmla="*/ 28 h 107"/>
              <a:gd name="T30" fmla="*/ 81 w 156"/>
              <a:gd name="T31" fmla="*/ 28 h 107"/>
              <a:gd name="T32" fmla="*/ 70 w 156"/>
              <a:gd name="T33" fmla="*/ 24 h 107"/>
              <a:gd name="T34" fmla="*/ 13 w 156"/>
              <a:gd name="T35" fmla="*/ 106 h 107"/>
              <a:gd name="T36" fmla="*/ 13 w 156"/>
              <a:gd name="T37" fmla="*/ 106 h 107"/>
              <a:gd name="T38" fmla="*/ 2 w 156"/>
              <a:gd name="T39" fmla="*/ 97 h 107"/>
              <a:gd name="T40" fmla="*/ 2 w 156"/>
              <a:gd name="T41" fmla="*/ 97 h 107"/>
              <a:gd name="T42" fmla="*/ 10 w 156"/>
              <a:gd name="T43" fmla="*/ 84 h 107"/>
              <a:gd name="T44" fmla="*/ 10 w 156"/>
              <a:gd name="T45" fmla="*/ 84 h 107"/>
              <a:gd name="T46" fmla="*/ 52 w 156"/>
              <a:gd name="T47" fmla="*/ 66 h 107"/>
              <a:gd name="T48" fmla="*/ 52 w 156"/>
              <a:gd name="T49" fmla="*/ 66 h 107"/>
              <a:gd name="T50" fmla="*/ 41 w 156"/>
              <a:gd name="T51" fmla="*/ 56 h 107"/>
              <a:gd name="T52" fmla="*/ 41 w 156"/>
              <a:gd name="T53" fmla="*/ 56 h 107"/>
              <a:gd name="T54" fmla="*/ 38 w 156"/>
              <a:gd name="T55" fmla="*/ 22 h 107"/>
              <a:gd name="T56" fmla="*/ 38 w 156"/>
              <a:gd name="T57" fmla="*/ 22 h 107"/>
              <a:gd name="T58" fmla="*/ 72 w 156"/>
              <a:gd name="T59" fmla="*/ 0 h 107"/>
              <a:gd name="T60" fmla="*/ 72 w 156"/>
              <a:gd name="T61" fmla="*/ 0 h 107"/>
              <a:gd name="T62" fmla="*/ 103 w 156"/>
              <a:gd name="T63" fmla="*/ 20 h 107"/>
              <a:gd name="T64" fmla="*/ 103 w 156"/>
              <a:gd name="T65" fmla="*/ 20 h 107"/>
              <a:gd name="T66" fmla="*/ 102 w 156"/>
              <a:gd name="T67" fmla="*/ 49 h 107"/>
              <a:gd name="T68" fmla="*/ 102 w 156"/>
              <a:gd name="T69" fmla="*/ 49 h 107"/>
              <a:gd name="T70" fmla="*/ 140 w 156"/>
              <a:gd name="T71" fmla="*/ 45 h 107"/>
              <a:gd name="T72" fmla="*/ 140 w 156"/>
              <a:gd name="T73" fmla="*/ 45 h 107"/>
              <a:gd name="T74" fmla="*/ 154 w 156"/>
              <a:gd name="T75" fmla="*/ 54 h 107"/>
              <a:gd name="T76" fmla="*/ 154 w 156"/>
              <a:gd name="T77" fmla="*/ 54 h 107"/>
              <a:gd name="T78" fmla="*/ 144 w 156"/>
              <a:gd name="T79" fmla="*/ 68 h 107"/>
              <a:gd name="T80" fmla="*/ 144 w 156"/>
              <a:gd name="T81" fmla="*/ 68 h 107"/>
              <a:gd name="T82" fmla="*/ 103 w 156"/>
              <a:gd name="T83" fmla="*/ 73 h 107"/>
              <a:gd name="T84" fmla="*/ 103 w 156"/>
              <a:gd name="T85" fmla="*/ 73 h 107"/>
              <a:gd name="T86" fmla="*/ 83 w 156"/>
              <a:gd name="T87" fmla="*/ 73 h 107"/>
              <a:gd name="T88" fmla="*/ 83 w 156"/>
              <a:gd name="T89" fmla="*/ 73 h 107"/>
              <a:gd name="T90" fmla="*/ 50 w 156"/>
              <a:gd name="T91" fmla="*/ 93 h 107"/>
              <a:gd name="T92" fmla="*/ 50 w 156"/>
              <a:gd name="T93" fmla="*/ 93 h 107"/>
              <a:gd name="T94" fmla="*/ 16 w 156"/>
              <a:gd name="T95" fmla="*/ 106 h 107"/>
              <a:gd name="T96" fmla="*/ 16 w 156"/>
              <a:gd name="T97" fmla="*/ 106 h 107"/>
              <a:gd name="T98" fmla="*/ 13 w 156"/>
              <a:gd name="T9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6" h="107">
                <a:moveTo>
                  <a:pt x="81" y="28"/>
                </a:moveTo>
                <a:lnTo>
                  <a:pt x="81" y="28"/>
                </a:lnTo>
                <a:close/>
                <a:moveTo>
                  <a:pt x="70" y="24"/>
                </a:moveTo>
                <a:lnTo>
                  <a:pt x="70" y="24"/>
                </a:lnTo>
                <a:cubicBezTo>
                  <a:pt x="69" y="24"/>
                  <a:pt x="69" y="24"/>
                  <a:pt x="68" y="24"/>
                </a:cubicBezTo>
                <a:lnTo>
                  <a:pt x="68" y="24"/>
                </a:lnTo>
                <a:cubicBezTo>
                  <a:pt x="64" y="25"/>
                  <a:pt x="61" y="27"/>
                  <a:pt x="60" y="31"/>
                </a:cubicBezTo>
                <a:lnTo>
                  <a:pt x="60" y="31"/>
                </a:lnTo>
                <a:cubicBezTo>
                  <a:pt x="58" y="36"/>
                  <a:pt x="57" y="40"/>
                  <a:pt x="59" y="42"/>
                </a:cubicBezTo>
                <a:lnTo>
                  <a:pt x="59" y="42"/>
                </a:lnTo>
                <a:cubicBezTo>
                  <a:pt x="61" y="45"/>
                  <a:pt x="67" y="47"/>
                  <a:pt x="75" y="49"/>
                </a:cubicBezTo>
                <a:lnTo>
                  <a:pt x="75" y="49"/>
                </a:lnTo>
                <a:cubicBezTo>
                  <a:pt x="76" y="46"/>
                  <a:pt x="78" y="44"/>
                  <a:pt x="79" y="42"/>
                </a:cubicBezTo>
                <a:lnTo>
                  <a:pt x="79" y="42"/>
                </a:lnTo>
                <a:cubicBezTo>
                  <a:pt x="82" y="38"/>
                  <a:pt x="82" y="33"/>
                  <a:pt x="81" y="28"/>
                </a:cubicBezTo>
                <a:lnTo>
                  <a:pt x="81" y="28"/>
                </a:lnTo>
                <a:cubicBezTo>
                  <a:pt x="80" y="27"/>
                  <a:pt x="75" y="24"/>
                  <a:pt x="70" y="24"/>
                </a:cubicBezTo>
                <a:close/>
                <a:moveTo>
                  <a:pt x="13" y="106"/>
                </a:moveTo>
                <a:lnTo>
                  <a:pt x="13" y="106"/>
                </a:lnTo>
                <a:cubicBezTo>
                  <a:pt x="8" y="106"/>
                  <a:pt x="3" y="103"/>
                  <a:pt x="2" y="97"/>
                </a:cubicBezTo>
                <a:lnTo>
                  <a:pt x="2" y="97"/>
                </a:lnTo>
                <a:cubicBezTo>
                  <a:pt x="0" y="91"/>
                  <a:pt x="4" y="85"/>
                  <a:pt x="10" y="84"/>
                </a:cubicBezTo>
                <a:lnTo>
                  <a:pt x="10" y="84"/>
                </a:lnTo>
                <a:cubicBezTo>
                  <a:pt x="19" y="81"/>
                  <a:pt x="37" y="74"/>
                  <a:pt x="52" y="66"/>
                </a:cubicBezTo>
                <a:lnTo>
                  <a:pt x="52" y="66"/>
                </a:lnTo>
                <a:cubicBezTo>
                  <a:pt x="47" y="63"/>
                  <a:pt x="43" y="60"/>
                  <a:pt x="41" y="56"/>
                </a:cubicBezTo>
                <a:lnTo>
                  <a:pt x="41" y="56"/>
                </a:lnTo>
                <a:cubicBezTo>
                  <a:pt x="36" y="50"/>
                  <a:pt x="31" y="39"/>
                  <a:pt x="38" y="22"/>
                </a:cubicBezTo>
                <a:lnTo>
                  <a:pt x="38" y="22"/>
                </a:lnTo>
                <a:cubicBezTo>
                  <a:pt x="44" y="8"/>
                  <a:pt x="56" y="0"/>
                  <a:pt x="72" y="0"/>
                </a:cubicBezTo>
                <a:lnTo>
                  <a:pt x="72" y="0"/>
                </a:lnTo>
                <a:cubicBezTo>
                  <a:pt x="88" y="1"/>
                  <a:pt x="100" y="11"/>
                  <a:pt x="103" y="20"/>
                </a:cubicBezTo>
                <a:lnTo>
                  <a:pt x="103" y="20"/>
                </a:lnTo>
                <a:cubicBezTo>
                  <a:pt x="106" y="29"/>
                  <a:pt x="106" y="40"/>
                  <a:pt x="102" y="49"/>
                </a:cubicBezTo>
                <a:lnTo>
                  <a:pt x="102" y="49"/>
                </a:lnTo>
                <a:cubicBezTo>
                  <a:pt x="114" y="49"/>
                  <a:pt x="127" y="47"/>
                  <a:pt x="140" y="45"/>
                </a:cubicBezTo>
                <a:lnTo>
                  <a:pt x="140" y="45"/>
                </a:lnTo>
                <a:cubicBezTo>
                  <a:pt x="146" y="44"/>
                  <a:pt x="152" y="48"/>
                  <a:pt x="154" y="54"/>
                </a:cubicBezTo>
                <a:lnTo>
                  <a:pt x="154" y="54"/>
                </a:lnTo>
                <a:cubicBezTo>
                  <a:pt x="155" y="61"/>
                  <a:pt x="151" y="67"/>
                  <a:pt x="144" y="68"/>
                </a:cubicBezTo>
                <a:lnTo>
                  <a:pt x="144" y="68"/>
                </a:lnTo>
                <a:cubicBezTo>
                  <a:pt x="144" y="68"/>
                  <a:pt x="125" y="72"/>
                  <a:pt x="103" y="73"/>
                </a:cubicBezTo>
                <a:lnTo>
                  <a:pt x="103" y="73"/>
                </a:lnTo>
                <a:cubicBezTo>
                  <a:pt x="96" y="73"/>
                  <a:pt x="89" y="73"/>
                  <a:pt x="83" y="73"/>
                </a:cubicBezTo>
                <a:lnTo>
                  <a:pt x="83" y="73"/>
                </a:lnTo>
                <a:cubicBezTo>
                  <a:pt x="75" y="80"/>
                  <a:pt x="64" y="87"/>
                  <a:pt x="50" y="93"/>
                </a:cubicBezTo>
                <a:lnTo>
                  <a:pt x="50" y="93"/>
                </a:lnTo>
                <a:cubicBezTo>
                  <a:pt x="32" y="101"/>
                  <a:pt x="17" y="105"/>
                  <a:pt x="16" y="106"/>
                </a:cubicBezTo>
                <a:lnTo>
                  <a:pt x="16" y="106"/>
                </a:lnTo>
                <a:cubicBezTo>
                  <a:pt x="15" y="106"/>
                  <a:pt x="14" y="106"/>
                  <a:pt x="13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2" name="Freeform 473"/>
          <p:cNvSpPr>
            <a:spLocks noChangeArrowheads="1"/>
          </p:cNvSpPr>
          <p:nvPr/>
        </p:nvSpPr>
        <p:spPr bwMode="auto">
          <a:xfrm>
            <a:off x="19225354" y="2766687"/>
            <a:ext cx="47975" cy="47975"/>
          </a:xfrm>
          <a:custGeom>
            <a:avLst/>
            <a:gdLst>
              <a:gd name="T0" fmla="*/ 0 w 41"/>
              <a:gd name="T1" fmla="*/ 19 h 40"/>
              <a:gd name="T2" fmla="*/ 0 w 41"/>
              <a:gd name="T3" fmla="*/ 19 h 40"/>
              <a:gd name="T4" fmla="*/ 19 w 41"/>
              <a:gd name="T5" fmla="*/ 0 h 40"/>
              <a:gd name="T6" fmla="*/ 19 w 41"/>
              <a:gd name="T7" fmla="*/ 0 h 40"/>
              <a:gd name="T8" fmla="*/ 40 w 41"/>
              <a:gd name="T9" fmla="*/ 19 h 40"/>
              <a:gd name="T10" fmla="*/ 40 w 41"/>
              <a:gd name="T11" fmla="*/ 19 h 40"/>
              <a:gd name="T12" fmla="*/ 19 w 41"/>
              <a:gd name="T13" fmla="*/ 39 h 40"/>
              <a:gd name="T14" fmla="*/ 19 w 41"/>
              <a:gd name="T15" fmla="*/ 39 h 40"/>
              <a:gd name="T16" fmla="*/ 0 w 41"/>
              <a:gd name="T17" fmla="*/ 1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40">
                <a:moveTo>
                  <a:pt x="0" y="19"/>
                </a:moveTo>
                <a:lnTo>
                  <a:pt x="0" y="19"/>
                </a:lnTo>
                <a:cubicBezTo>
                  <a:pt x="0" y="9"/>
                  <a:pt x="9" y="0"/>
                  <a:pt x="19" y="0"/>
                </a:cubicBezTo>
                <a:lnTo>
                  <a:pt x="19" y="0"/>
                </a:lnTo>
                <a:cubicBezTo>
                  <a:pt x="30" y="0"/>
                  <a:pt x="40" y="9"/>
                  <a:pt x="40" y="19"/>
                </a:cubicBezTo>
                <a:lnTo>
                  <a:pt x="40" y="19"/>
                </a:lnTo>
                <a:cubicBezTo>
                  <a:pt x="40" y="30"/>
                  <a:pt x="30" y="39"/>
                  <a:pt x="19" y="39"/>
                </a:cubicBezTo>
                <a:lnTo>
                  <a:pt x="19" y="39"/>
                </a:lnTo>
                <a:cubicBezTo>
                  <a:pt x="9" y="39"/>
                  <a:pt x="0" y="30"/>
                  <a:pt x="0" y="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3" name="Freeform 474"/>
          <p:cNvSpPr>
            <a:spLocks noChangeArrowheads="1"/>
          </p:cNvSpPr>
          <p:nvPr/>
        </p:nvSpPr>
        <p:spPr bwMode="auto">
          <a:xfrm>
            <a:off x="19427921" y="2676063"/>
            <a:ext cx="207896" cy="63968"/>
          </a:xfrm>
          <a:custGeom>
            <a:avLst/>
            <a:gdLst>
              <a:gd name="T0" fmla="*/ 151 w 173"/>
              <a:gd name="T1" fmla="*/ 53 h 54"/>
              <a:gd name="T2" fmla="*/ 151 w 173"/>
              <a:gd name="T3" fmla="*/ 53 h 54"/>
              <a:gd name="T4" fmla="*/ 147 w 173"/>
              <a:gd name="T5" fmla="*/ 52 h 54"/>
              <a:gd name="T6" fmla="*/ 147 w 173"/>
              <a:gd name="T7" fmla="*/ 52 h 54"/>
              <a:gd name="T8" fmla="*/ 78 w 173"/>
              <a:gd name="T9" fmla="*/ 38 h 54"/>
              <a:gd name="T10" fmla="*/ 78 w 173"/>
              <a:gd name="T11" fmla="*/ 38 h 54"/>
              <a:gd name="T12" fmla="*/ 23 w 173"/>
              <a:gd name="T13" fmla="*/ 40 h 54"/>
              <a:gd name="T14" fmla="*/ 23 w 173"/>
              <a:gd name="T15" fmla="*/ 40 h 54"/>
              <a:gd name="T16" fmla="*/ 2 w 173"/>
              <a:gd name="T17" fmla="*/ 25 h 54"/>
              <a:gd name="T18" fmla="*/ 2 w 173"/>
              <a:gd name="T19" fmla="*/ 25 h 54"/>
              <a:gd name="T20" fmla="*/ 16 w 173"/>
              <a:gd name="T21" fmla="*/ 4 h 54"/>
              <a:gd name="T22" fmla="*/ 16 w 173"/>
              <a:gd name="T23" fmla="*/ 4 h 54"/>
              <a:gd name="T24" fmla="*/ 82 w 173"/>
              <a:gd name="T25" fmla="*/ 1 h 54"/>
              <a:gd name="T26" fmla="*/ 82 w 173"/>
              <a:gd name="T27" fmla="*/ 1 h 54"/>
              <a:gd name="T28" fmla="*/ 157 w 173"/>
              <a:gd name="T29" fmla="*/ 17 h 54"/>
              <a:gd name="T30" fmla="*/ 157 w 173"/>
              <a:gd name="T31" fmla="*/ 17 h 54"/>
              <a:gd name="T32" fmla="*/ 169 w 173"/>
              <a:gd name="T33" fmla="*/ 41 h 54"/>
              <a:gd name="T34" fmla="*/ 169 w 173"/>
              <a:gd name="T35" fmla="*/ 41 h 54"/>
              <a:gd name="T36" fmla="*/ 151 w 173"/>
              <a:gd name="T37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3" h="54">
                <a:moveTo>
                  <a:pt x="151" y="53"/>
                </a:moveTo>
                <a:lnTo>
                  <a:pt x="151" y="53"/>
                </a:lnTo>
                <a:cubicBezTo>
                  <a:pt x="150" y="53"/>
                  <a:pt x="148" y="53"/>
                  <a:pt x="147" y="52"/>
                </a:cubicBezTo>
                <a:lnTo>
                  <a:pt x="147" y="52"/>
                </a:lnTo>
                <a:cubicBezTo>
                  <a:pt x="123" y="45"/>
                  <a:pt x="105" y="41"/>
                  <a:pt x="78" y="38"/>
                </a:cubicBezTo>
                <a:lnTo>
                  <a:pt x="78" y="38"/>
                </a:lnTo>
                <a:cubicBezTo>
                  <a:pt x="67" y="36"/>
                  <a:pt x="36" y="38"/>
                  <a:pt x="23" y="40"/>
                </a:cubicBezTo>
                <a:lnTo>
                  <a:pt x="23" y="40"/>
                </a:lnTo>
                <a:cubicBezTo>
                  <a:pt x="13" y="42"/>
                  <a:pt x="4" y="35"/>
                  <a:pt x="2" y="25"/>
                </a:cubicBezTo>
                <a:lnTo>
                  <a:pt x="2" y="25"/>
                </a:lnTo>
                <a:cubicBezTo>
                  <a:pt x="0" y="15"/>
                  <a:pt x="6" y="6"/>
                  <a:pt x="16" y="4"/>
                </a:cubicBezTo>
                <a:lnTo>
                  <a:pt x="16" y="4"/>
                </a:lnTo>
                <a:cubicBezTo>
                  <a:pt x="33" y="1"/>
                  <a:pt x="68" y="0"/>
                  <a:pt x="82" y="1"/>
                </a:cubicBezTo>
                <a:lnTo>
                  <a:pt x="82" y="1"/>
                </a:lnTo>
                <a:cubicBezTo>
                  <a:pt x="112" y="5"/>
                  <a:pt x="131" y="10"/>
                  <a:pt x="157" y="17"/>
                </a:cubicBezTo>
                <a:lnTo>
                  <a:pt x="157" y="17"/>
                </a:lnTo>
                <a:cubicBezTo>
                  <a:pt x="167" y="20"/>
                  <a:pt x="172" y="31"/>
                  <a:pt x="169" y="41"/>
                </a:cubicBezTo>
                <a:lnTo>
                  <a:pt x="169" y="41"/>
                </a:lnTo>
                <a:cubicBezTo>
                  <a:pt x="167" y="48"/>
                  <a:pt x="159" y="53"/>
                  <a:pt x="151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4" name="Freeform 475"/>
          <p:cNvSpPr>
            <a:spLocks noChangeArrowheads="1"/>
          </p:cNvSpPr>
          <p:nvPr/>
        </p:nvSpPr>
        <p:spPr bwMode="auto">
          <a:xfrm>
            <a:off x="19422589" y="2244278"/>
            <a:ext cx="303852" cy="303848"/>
          </a:xfrm>
          <a:custGeom>
            <a:avLst/>
            <a:gdLst>
              <a:gd name="T0" fmla="*/ 153 w 253"/>
              <a:gd name="T1" fmla="*/ 22 h 251"/>
              <a:gd name="T2" fmla="*/ 153 w 253"/>
              <a:gd name="T3" fmla="*/ 22 h 251"/>
              <a:gd name="T4" fmla="*/ 23 w 253"/>
              <a:gd name="T5" fmla="*/ 97 h 251"/>
              <a:gd name="T6" fmla="*/ 23 w 253"/>
              <a:gd name="T7" fmla="*/ 97 h 251"/>
              <a:gd name="T8" fmla="*/ 99 w 253"/>
              <a:gd name="T9" fmla="*/ 228 h 251"/>
              <a:gd name="T10" fmla="*/ 99 w 253"/>
              <a:gd name="T11" fmla="*/ 228 h 251"/>
              <a:gd name="T12" fmla="*/ 229 w 253"/>
              <a:gd name="T13" fmla="*/ 152 h 251"/>
              <a:gd name="T14" fmla="*/ 229 w 253"/>
              <a:gd name="T15" fmla="*/ 152 h 251"/>
              <a:gd name="T16" fmla="*/ 153 w 253"/>
              <a:gd name="T17" fmla="*/ 22 h 251"/>
              <a:gd name="T18" fmla="*/ 95 w 253"/>
              <a:gd name="T19" fmla="*/ 242 h 251"/>
              <a:gd name="T20" fmla="*/ 95 w 253"/>
              <a:gd name="T21" fmla="*/ 242 h 251"/>
              <a:gd name="T22" fmla="*/ 21 w 253"/>
              <a:gd name="T23" fmla="*/ 185 h 251"/>
              <a:gd name="T24" fmla="*/ 21 w 253"/>
              <a:gd name="T25" fmla="*/ 185 h 251"/>
              <a:gd name="T26" fmla="*/ 9 w 253"/>
              <a:gd name="T27" fmla="*/ 94 h 251"/>
              <a:gd name="T28" fmla="*/ 9 w 253"/>
              <a:gd name="T29" fmla="*/ 94 h 251"/>
              <a:gd name="T30" fmla="*/ 65 w 253"/>
              <a:gd name="T31" fmla="*/ 20 h 251"/>
              <a:gd name="T32" fmla="*/ 65 w 253"/>
              <a:gd name="T33" fmla="*/ 20 h 251"/>
              <a:gd name="T34" fmla="*/ 157 w 253"/>
              <a:gd name="T35" fmla="*/ 7 h 251"/>
              <a:gd name="T36" fmla="*/ 157 w 253"/>
              <a:gd name="T37" fmla="*/ 7 h 251"/>
              <a:gd name="T38" fmla="*/ 231 w 253"/>
              <a:gd name="T39" fmla="*/ 64 h 251"/>
              <a:gd name="T40" fmla="*/ 231 w 253"/>
              <a:gd name="T41" fmla="*/ 64 h 251"/>
              <a:gd name="T42" fmla="*/ 243 w 253"/>
              <a:gd name="T43" fmla="*/ 156 h 251"/>
              <a:gd name="T44" fmla="*/ 243 w 253"/>
              <a:gd name="T45" fmla="*/ 156 h 251"/>
              <a:gd name="T46" fmla="*/ 187 w 253"/>
              <a:gd name="T47" fmla="*/ 229 h 251"/>
              <a:gd name="T48" fmla="*/ 187 w 253"/>
              <a:gd name="T49" fmla="*/ 229 h 251"/>
              <a:gd name="T50" fmla="*/ 95 w 253"/>
              <a:gd name="T51" fmla="*/ 24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3" h="251">
                <a:moveTo>
                  <a:pt x="153" y="22"/>
                </a:moveTo>
                <a:lnTo>
                  <a:pt x="153" y="22"/>
                </a:lnTo>
                <a:cubicBezTo>
                  <a:pt x="96" y="7"/>
                  <a:pt x="38" y="40"/>
                  <a:pt x="23" y="97"/>
                </a:cubicBezTo>
                <a:lnTo>
                  <a:pt x="23" y="97"/>
                </a:lnTo>
                <a:cubicBezTo>
                  <a:pt x="8" y="154"/>
                  <a:pt x="42" y="212"/>
                  <a:pt x="99" y="228"/>
                </a:cubicBezTo>
                <a:lnTo>
                  <a:pt x="99" y="228"/>
                </a:lnTo>
                <a:cubicBezTo>
                  <a:pt x="155" y="243"/>
                  <a:pt x="214" y="208"/>
                  <a:pt x="229" y="152"/>
                </a:cubicBezTo>
                <a:lnTo>
                  <a:pt x="229" y="152"/>
                </a:lnTo>
                <a:cubicBezTo>
                  <a:pt x="244" y="96"/>
                  <a:pt x="210" y="37"/>
                  <a:pt x="153" y="22"/>
                </a:cubicBezTo>
                <a:close/>
                <a:moveTo>
                  <a:pt x="95" y="242"/>
                </a:moveTo>
                <a:lnTo>
                  <a:pt x="95" y="242"/>
                </a:lnTo>
                <a:cubicBezTo>
                  <a:pt x="63" y="234"/>
                  <a:pt x="38" y="213"/>
                  <a:pt x="21" y="185"/>
                </a:cubicBezTo>
                <a:lnTo>
                  <a:pt x="21" y="185"/>
                </a:lnTo>
                <a:cubicBezTo>
                  <a:pt x="5" y="158"/>
                  <a:pt x="0" y="125"/>
                  <a:pt x="9" y="94"/>
                </a:cubicBezTo>
                <a:lnTo>
                  <a:pt x="9" y="94"/>
                </a:lnTo>
                <a:cubicBezTo>
                  <a:pt x="17" y="63"/>
                  <a:pt x="37" y="36"/>
                  <a:pt x="65" y="20"/>
                </a:cubicBezTo>
                <a:lnTo>
                  <a:pt x="65" y="20"/>
                </a:lnTo>
                <a:cubicBezTo>
                  <a:pt x="93" y="4"/>
                  <a:pt x="126" y="0"/>
                  <a:pt x="157" y="7"/>
                </a:cubicBezTo>
                <a:lnTo>
                  <a:pt x="157" y="7"/>
                </a:lnTo>
                <a:cubicBezTo>
                  <a:pt x="188" y="16"/>
                  <a:pt x="214" y="36"/>
                  <a:pt x="231" y="64"/>
                </a:cubicBezTo>
                <a:lnTo>
                  <a:pt x="231" y="64"/>
                </a:lnTo>
                <a:cubicBezTo>
                  <a:pt x="247" y="92"/>
                  <a:pt x="252" y="125"/>
                  <a:pt x="243" y="156"/>
                </a:cubicBezTo>
                <a:lnTo>
                  <a:pt x="243" y="156"/>
                </a:lnTo>
                <a:cubicBezTo>
                  <a:pt x="234" y="187"/>
                  <a:pt x="215" y="213"/>
                  <a:pt x="187" y="229"/>
                </a:cubicBezTo>
                <a:lnTo>
                  <a:pt x="187" y="229"/>
                </a:lnTo>
                <a:cubicBezTo>
                  <a:pt x="159" y="246"/>
                  <a:pt x="126" y="250"/>
                  <a:pt x="95" y="2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5" name="Freeform 476"/>
          <p:cNvSpPr>
            <a:spLocks noChangeArrowheads="1"/>
          </p:cNvSpPr>
          <p:nvPr/>
        </p:nvSpPr>
        <p:spPr bwMode="auto">
          <a:xfrm>
            <a:off x="19449244" y="2270930"/>
            <a:ext cx="250541" cy="250545"/>
          </a:xfrm>
          <a:custGeom>
            <a:avLst/>
            <a:gdLst>
              <a:gd name="T0" fmla="*/ 123 w 207"/>
              <a:gd name="T1" fmla="*/ 28 h 207"/>
              <a:gd name="T2" fmla="*/ 123 w 207"/>
              <a:gd name="T3" fmla="*/ 28 h 207"/>
              <a:gd name="T4" fmla="*/ 27 w 207"/>
              <a:gd name="T5" fmla="*/ 83 h 207"/>
              <a:gd name="T6" fmla="*/ 27 w 207"/>
              <a:gd name="T7" fmla="*/ 83 h 207"/>
              <a:gd name="T8" fmla="*/ 83 w 207"/>
              <a:gd name="T9" fmla="*/ 178 h 207"/>
              <a:gd name="T10" fmla="*/ 83 w 207"/>
              <a:gd name="T11" fmla="*/ 178 h 207"/>
              <a:gd name="T12" fmla="*/ 178 w 207"/>
              <a:gd name="T13" fmla="*/ 123 h 207"/>
              <a:gd name="T14" fmla="*/ 178 w 207"/>
              <a:gd name="T15" fmla="*/ 123 h 207"/>
              <a:gd name="T16" fmla="*/ 123 w 207"/>
              <a:gd name="T17" fmla="*/ 28 h 207"/>
              <a:gd name="T18" fmla="*/ 79 w 207"/>
              <a:gd name="T19" fmla="*/ 193 h 207"/>
              <a:gd name="T20" fmla="*/ 79 w 207"/>
              <a:gd name="T21" fmla="*/ 193 h 207"/>
              <a:gd name="T22" fmla="*/ 13 w 207"/>
              <a:gd name="T23" fmla="*/ 79 h 207"/>
              <a:gd name="T24" fmla="*/ 13 w 207"/>
              <a:gd name="T25" fmla="*/ 79 h 207"/>
              <a:gd name="T26" fmla="*/ 127 w 207"/>
              <a:gd name="T27" fmla="*/ 13 h 207"/>
              <a:gd name="T28" fmla="*/ 127 w 207"/>
              <a:gd name="T29" fmla="*/ 13 h 207"/>
              <a:gd name="T30" fmla="*/ 193 w 207"/>
              <a:gd name="T31" fmla="*/ 127 h 207"/>
              <a:gd name="T32" fmla="*/ 193 w 207"/>
              <a:gd name="T33" fmla="*/ 127 h 207"/>
              <a:gd name="T34" fmla="*/ 79 w 207"/>
              <a:gd name="T35" fmla="*/ 193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7" h="207">
                <a:moveTo>
                  <a:pt x="123" y="28"/>
                </a:moveTo>
                <a:lnTo>
                  <a:pt x="123" y="28"/>
                </a:lnTo>
                <a:cubicBezTo>
                  <a:pt x="81" y="17"/>
                  <a:pt x="39" y="42"/>
                  <a:pt x="27" y="83"/>
                </a:cubicBezTo>
                <a:lnTo>
                  <a:pt x="27" y="83"/>
                </a:lnTo>
                <a:cubicBezTo>
                  <a:pt x="16" y="124"/>
                  <a:pt x="41" y="167"/>
                  <a:pt x="83" y="178"/>
                </a:cubicBezTo>
                <a:lnTo>
                  <a:pt x="83" y="178"/>
                </a:lnTo>
                <a:cubicBezTo>
                  <a:pt x="125" y="189"/>
                  <a:pt x="167" y="165"/>
                  <a:pt x="178" y="123"/>
                </a:cubicBezTo>
                <a:lnTo>
                  <a:pt x="178" y="123"/>
                </a:lnTo>
                <a:cubicBezTo>
                  <a:pt x="189" y="81"/>
                  <a:pt x="164" y="39"/>
                  <a:pt x="123" y="28"/>
                </a:cubicBezTo>
                <a:close/>
                <a:moveTo>
                  <a:pt x="79" y="193"/>
                </a:moveTo>
                <a:lnTo>
                  <a:pt x="79" y="193"/>
                </a:lnTo>
                <a:cubicBezTo>
                  <a:pt x="30" y="179"/>
                  <a:pt x="0" y="128"/>
                  <a:pt x="13" y="79"/>
                </a:cubicBezTo>
                <a:lnTo>
                  <a:pt x="13" y="79"/>
                </a:lnTo>
                <a:cubicBezTo>
                  <a:pt x="27" y="29"/>
                  <a:pt x="78" y="0"/>
                  <a:pt x="127" y="13"/>
                </a:cubicBezTo>
                <a:lnTo>
                  <a:pt x="127" y="13"/>
                </a:lnTo>
                <a:cubicBezTo>
                  <a:pt x="176" y="26"/>
                  <a:pt x="206" y="77"/>
                  <a:pt x="193" y="127"/>
                </a:cubicBezTo>
                <a:lnTo>
                  <a:pt x="193" y="127"/>
                </a:lnTo>
                <a:cubicBezTo>
                  <a:pt x="180" y="176"/>
                  <a:pt x="128" y="206"/>
                  <a:pt x="79" y="1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" name="Freeform 477"/>
          <p:cNvSpPr>
            <a:spLocks noChangeArrowheads="1"/>
          </p:cNvSpPr>
          <p:nvPr/>
        </p:nvSpPr>
        <p:spPr bwMode="auto">
          <a:xfrm>
            <a:off x="19539864" y="2350892"/>
            <a:ext cx="74630" cy="95953"/>
          </a:xfrm>
          <a:custGeom>
            <a:avLst/>
            <a:gdLst>
              <a:gd name="T0" fmla="*/ 19 w 62"/>
              <a:gd name="T1" fmla="*/ 76 h 78"/>
              <a:gd name="T2" fmla="*/ 19 w 62"/>
              <a:gd name="T3" fmla="*/ 76 h 78"/>
              <a:gd name="T4" fmla="*/ 2 w 62"/>
              <a:gd name="T5" fmla="*/ 67 h 78"/>
              <a:gd name="T6" fmla="*/ 2 w 62"/>
              <a:gd name="T7" fmla="*/ 67 h 78"/>
              <a:gd name="T8" fmla="*/ 1 w 62"/>
              <a:gd name="T9" fmla="*/ 61 h 78"/>
              <a:gd name="T10" fmla="*/ 1 w 62"/>
              <a:gd name="T11" fmla="*/ 61 h 78"/>
              <a:gd name="T12" fmla="*/ 7 w 62"/>
              <a:gd name="T13" fmla="*/ 60 h 78"/>
              <a:gd name="T14" fmla="*/ 7 w 62"/>
              <a:gd name="T15" fmla="*/ 60 h 78"/>
              <a:gd name="T16" fmla="*/ 33 w 62"/>
              <a:gd name="T17" fmla="*/ 68 h 78"/>
              <a:gd name="T18" fmla="*/ 33 w 62"/>
              <a:gd name="T19" fmla="*/ 68 h 78"/>
              <a:gd name="T20" fmla="*/ 40 w 62"/>
              <a:gd name="T21" fmla="*/ 60 h 78"/>
              <a:gd name="T22" fmla="*/ 40 w 62"/>
              <a:gd name="T23" fmla="*/ 60 h 78"/>
              <a:gd name="T24" fmla="*/ 28 w 62"/>
              <a:gd name="T25" fmla="*/ 42 h 78"/>
              <a:gd name="T26" fmla="*/ 28 w 62"/>
              <a:gd name="T27" fmla="*/ 42 h 78"/>
              <a:gd name="T28" fmla="*/ 17 w 62"/>
              <a:gd name="T29" fmla="*/ 31 h 78"/>
              <a:gd name="T30" fmla="*/ 17 w 62"/>
              <a:gd name="T31" fmla="*/ 31 h 78"/>
              <a:gd name="T32" fmla="*/ 12 w 62"/>
              <a:gd name="T33" fmla="*/ 17 h 78"/>
              <a:gd name="T34" fmla="*/ 12 w 62"/>
              <a:gd name="T35" fmla="*/ 17 h 78"/>
              <a:gd name="T36" fmla="*/ 25 w 62"/>
              <a:gd name="T37" fmla="*/ 3 h 78"/>
              <a:gd name="T38" fmla="*/ 25 w 62"/>
              <a:gd name="T39" fmla="*/ 3 h 78"/>
              <a:gd name="T40" fmla="*/ 59 w 62"/>
              <a:gd name="T41" fmla="*/ 12 h 78"/>
              <a:gd name="T42" fmla="*/ 59 w 62"/>
              <a:gd name="T43" fmla="*/ 12 h 78"/>
              <a:gd name="T44" fmla="*/ 59 w 62"/>
              <a:gd name="T45" fmla="*/ 17 h 78"/>
              <a:gd name="T46" fmla="*/ 59 w 62"/>
              <a:gd name="T47" fmla="*/ 17 h 78"/>
              <a:gd name="T48" fmla="*/ 53 w 62"/>
              <a:gd name="T49" fmla="*/ 18 h 78"/>
              <a:gd name="T50" fmla="*/ 53 w 62"/>
              <a:gd name="T51" fmla="*/ 18 h 78"/>
              <a:gd name="T52" fmla="*/ 28 w 62"/>
              <a:gd name="T53" fmla="*/ 11 h 78"/>
              <a:gd name="T54" fmla="*/ 28 w 62"/>
              <a:gd name="T55" fmla="*/ 11 h 78"/>
              <a:gd name="T56" fmla="*/ 21 w 62"/>
              <a:gd name="T57" fmla="*/ 20 h 78"/>
              <a:gd name="T58" fmla="*/ 21 w 62"/>
              <a:gd name="T59" fmla="*/ 20 h 78"/>
              <a:gd name="T60" fmla="*/ 33 w 62"/>
              <a:gd name="T61" fmla="*/ 36 h 78"/>
              <a:gd name="T62" fmla="*/ 33 w 62"/>
              <a:gd name="T63" fmla="*/ 36 h 78"/>
              <a:gd name="T64" fmla="*/ 44 w 62"/>
              <a:gd name="T65" fmla="*/ 47 h 78"/>
              <a:gd name="T66" fmla="*/ 44 w 62"/>
              <a:gd name="T67" fmla="*/ 47 h 78"/>
              <a:gd name="T68" fmla="*/ 48 w 62"/>
              <a:gd name="T69" fmla="*/ 62 h 78"/>
              <a:gd name="T70" fmla="*/ 48 w 62"/>
              <a:gd name="T71" fmla="*/ 62 h 78"/>
              <a:gd name="T72" fmla="*/ 36 w 62"/>
              <a:gd name="T73" fmla="*/ 76 h 78"/>
              <a:gd name="T74" fmla="*/ 36 w 62"/>
              <a:gd name="T75" fmla="*/ 76 h 78"/>
              <a:gd name="T76" fmla="*/ 19 w 62"/>
              <a:gd name="T77" fmla="*/ 7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2" h="78">
                <a:moveTo>
                  <a:pt x="19" y="76"/>
                </a:moveTo>
                <a:lnTo>
                  <a:pt x="19" y="76"/>
                </a:lnTo>
                <a:cubicBezTo>
                  <a:pt x="13" y="74"/>
                  <a:pt x="7" y="71"/>
                  <a:pt x="2" y="67"/>
                </a:cubicBezTo>
                <a:lnTo>
                  <a:pt x="2" y="67"/>
                </a:lnTo>
                <a:cubicBezTo>
                  <a:pt x="0" y="65"/>
                  <a:pt x="0" y="63"/>
                  <a:pt x="1" y="61"/>
                </a:cubicBezTo>
                <a:lnTo>
                  <a:pt x="1" y="61"/>
                </a:lnTo>
                <a:cubicBezTo>
                  <a:pt x="3" y="59"/>
                  <a:pt x="5" y="59"/>
                  <a:pt x="7" y="60"/>
                </a:cubicBezTo>
                <a:lnTo>
                  <a:pt x="7" y="60"/>
                </a:lnTo>
                <a:cubicBezTo>
                  <a:pt x="16" y="67"/>
                  <a:pt x="26" y="70"/>
                  <a:pt x="33" y="68"/>
                </a:cubicBezTo>
                <a:lnTo>
                  <a:pt x="33" y="68"/>
                </a:lnTo>
                <a:cubicBezTo>
                  <a:pt x="37" y="66"/>
                  <a:pt x="40" y="64"/>
                  <a:pt x="40" y="60"/>
                </a:cubicBezTo>
                <a:lnTo>
                  <a:pt x="40" y="60"/>
                </a:lnTo>
                <a:cubicBezTo>
                  <a:pt x="42" y="55"/>
                  <a:pt x="35" y="48"/>
                  <a:pt x="28" y="42"/>
                </a:cubicBezTo>
                <a:lnTo>
                  <a:pt x="28" y="42"/>
                </a:lnTo>
                <a:cubicBezTo>
                  <a:pt x="24" y="39"/>
                  <a:pt x="19" y="36"/>
                  <a:pt x="17" y="31"/>
                </a:cubicBezTo>
                <a:lnTo>
                  <a:pt x="17" y="31"/>
                </a:lnTo>
                <a:cubicBezTo>
                  <a:pt x="12" y="26"/>
                  <a:pt x="11" y="22"/>
                  <a:pt x="12" y="17"/>
                </a:cubicBezTo>
                <a:lnTo>
                  <a:pt x="12" y="17"/>
                </a:lnTo>
                <a:cubicBezTo>
                  <a:pt x="14" y="11"/>
                  <a:pt x="19" y="6"/>
                  <a:pt x="25" y="3"/>
                </a:cubicBezTo>
                <a:lnTo>
                  <a:pt x="25" y="3"/>
                </a:lnTo>
                <a:cubicBezTo>
                  <a:pt x="35" y="0"/>
                  <a:pt x="48" y="3"/>
                  <a:pt x="59" y="12"/>
                </a:cubicBezTo>
                <a:lnTo>
                  <a:pt x="59" y="12"/>
                </a:lnTo>
                <a:cubicBezTo>
                  <a:pt x="61" y="13"/>
                  <a:pt x="61" y="15"/>
                  <a:pt x="59" y="17"/>
                </a:cubicBezTo>
                <a:lnTo>
                  <a:pt x="59" y="17"/>
                </a:lnTo>
                <a:cubicBezTo>
                  <a:pt x="58" y="19"/>
                  <a:pt x="55" y="20"/>
                  <a:pt x="53" y="18"/>
                </a:cubicBezTo>
                <a:lnTo>
                  <a:pt x="53" y="18"/>
                </a:lnTo>
                <a:cubicBezTo>
                  <a:pt x="46" y="12"/>
                  <a:pt x="35" y="9"/>
                  <a:pt x="28" y="11"/>
                </a:cubicBezTo>
                <a:lnTo>
                  <a:pt x="28" y="11"/>
                </a:lnTo>
                <a:cubicBezTo>
                  <a:pt x="24" y="13"/>
                  <a:pt x="22" y="15"/>
                  <a:pt x="21" y="20"/>
                </a:cubicBezTo>
                <a:lnTo>
                  <a:pt x="21" y="20"/>
                </a:lnTo>
                <a:cubicBezTo>
                  <a:pt x="20" y="24"/>
                  <a:pt x="27" y="30"/>
                  <a:pt x="33" y="36"/>
                </a:cubicBezTo>
                <a:lnTo>
                  <a:pt x="33" y="36"/>
                </a:lnTo>
                <a:cubicBezTo>
                  <a:pt x="37" y="40"/>
                  <a:pt x="41" y="43"/>
                  <a:pt x="44" y="47"/>
                </a:cubicBezTo>
                <a:lnTo>
                  <a:pt x="44" y="47"/>
                </a:lnTo>
                <a:cubicBezTo>
                  <a:pt x="48" y="53"/>
                  <a:pt x="50" y="57"/>
                  <a:pt x="48" y="62"/>
                </a:cubicBezTo>
                <a:lnTo>
                  <a:pt x="48" y="62"/>
                </a:lnTo>
                <a:cubicBezTo>
                  <a:pt x="47" y="69"/>
                  <a:pt x="42" y="73"/>
                  <a:pt x="36" y="76"/>
                </a:cubicBezTo>
                <a:lnTo>
                  <a:pt x="36" y="76"/>
                </a:lnTo>
                <a:cubicBezTo>
                  <a:pt x="31" y="77"/>
                  <a:pt x="25" y="77"/>
                  <a:pt x="19" y="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7" name="Freeform 478"/>
          <p:cNvSpPr>
            <a:spLocks noChangeArrowheads="1"/>
          </p:cNvSpPr>
          <p:nvPr/>
        </p:nvSpPr>
        <p:spPr bwMode="auto">
          <a:xfrm>
            <a:off x="19582510" y="2329569"/>
            <a:ext cx="15994" cy="21323"/>
          </a:xfrm>
          <a:custGeom>
            <a:avLst/>
            <a:gdLst>
              <a:gd name="T0" fmla="*/ 4 w 12"/>
              <a:gd name="T1" fmla="*/ 16 h 17"/>
              <a:gd name="T2" fmla="*/ 4 w 12"/>
              <a:gd name="T3" fmla="*/ 16 h 17"/>
              <a:gd name="T4" fmla="*/ 1 w 12"/>
              <a:gd name="T5" fmla="*/ 10 h 17"/>
              <a:gd name="T6" fmla="*/ 3 w 12"/>
              <a:gd name="T7" fmla="*/ 3 h 17"/>
              <a:gd name="T8" fmla="*/ 3 w 12"/>
              <a:gd name="T9" fmla="*/ 3 h 17"/>
              <a:gd name="T10" fmla="*/ 8 w 12"/>
              <a:gd name="T11" fmla="*/ 0 h 17"/>
              <a:gd name="T12" fmla="*/ 8 w 12"/>
              <a:gd name="T13" fmla="*/ 0 h 17"/>
              <a:gd name="T14" fmla="*/ 11 w 12"/>
              <a:gd name="T15" fmla="*/ 5 h 17"/>
              <a:gd name="T16" fmla="*/ 9 w 12"/>
              <a:gd name="T17" fmla="*/ 12 h 17"/>
              <a:gd name="T18" fmla="*/ 9 w 12"/>
              <a:gd name="T19" fmla="*/ 12 h 17"/>
              <a:gd name="T20" fmla="*/ 4 w 12"/>
              <a:gd name="T21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7">
                <a:moveTo>
                  <a:pt x="4" y="16"/>
                </a:moveTo>
                <a:lnTo>
                  <a:pt x="4" y="16"/>
                </a:lnTo>
                <a:cubicBezTo>
                  <a:pt x="2" y="15"/>
                  <a:pt x="0" y="12"/>
                  <a:pt x="1" y="10"/>
                </a:cubicBezTo>
                <a:lnTo>
                  <a:pt x="3" y="3"/>
                </a:lnTo>
                <a:lnTo>
                  <a:pt x="3" y="3"/>
                </a:lnTo>
                <a:cubicBezTo>
                  <a:pt x="4" y="1"/>
                  <a:pt x="6" y="0"/>
                  <a:pt x="8" y="0"/>
                </a:cubicBezTo>
                <a:lnTo>
                  <a:pt x="8" y="0"/>
                </a:lnTo>
                <a:cubicBezTo>
                  <a:pt x="10" y="1"/>
                  <a:pt x="11" y="3"/>
                  <a:pt x="11" y="5"/>
                </a:cubicBezTo>
                <a:lnTo>
                  <a:pt x="9" y="12"/>
                </a:lnTo>
                <a:lnTo>
                  <a:pt x="9" y="12"/>
                </a:lnTo>
                <a:cubicBezTo>
                  <a:pt x="9" y="15"/>
                  <a:pt x="6" y="16"/>
                  <a:pt x="4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8" name="Freeform 479"/>
          <p:cNvSpPr>
            <a:spLocks noChangeArrowheads="1"/>
          </p:cNvSpPr>
          <p:nvPr/>
        </p:nvSpPr>
        <p:spPr bwMode="auto">
          <a:xfrm>
            <a:off x="19555858" y="2441512"/>
            <a:ext cx="15990" cy="21323"/>
          </a:xfrm>
          <a:custGeom>
            <a:avLst/>
            <a:gdLst>
              <a:gd name="T0" fmla="*/ 4 w 13"/>
              <a:gd name="T1" fmla="*/ 17 h 18"/>
              <a:gd name="T2" fmla="*/ 4 w 13"/>
              <a:gd name="T3" fmla="*/ 17 h 18"/>
              <a:gd name="T4" fmla="*/ 0 w 13"/>
              <a:gd name="T5" fmla="*/ 11 h 18"/>
              <a:gd name="T6" fmla="*/ 2 w 13"/>
              <a:gd name="T7" fmla="*/ 4 h 18"/>
              <a:gd name="T8" fmla="*/ 2 w 13"/>
              <a:gd name="T9" fmla="*/ 4 h 18"/>
              <a:gd name="T10" fmla="*/ 8 w 13"/>
              <a:gd name="T11" fmla="*/ 1 h 18"/>
              <a:gd name="T12" fmla="*/ 8 w 13"/>
              <a:gd name="T13" fmla="*/ 1 h 18"/>
              <a:gd name="T14" fmla="*/ 11 w 13"/>
              <a:gd name="T15" fmla="*/ 6 h 18"/>
              <a:gd name="T16" fmla="*/ 9 w 13"/>
              <a:gd name="T17" fmla="*/ 14 h 18"/>
              <a:gd name="T18" fmla="*/ 9 w 13"/>
              <a:gd name="T19" fmla="*/ 14 h 18"/>
              <a:gd name="T20" fmla="*/ 4 w 13"/>
              <a:gd name="T21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18">
                <a:moveTo>
                  <a:pt x="4" y="17"/>
                </a:moveTo>
                <a:lnTo>
                  <a:pt x="4" y="17"/>
                </a:lnTo>
                <a:cubicBezTo>
                  <a:pt x="1" y="16"/>
                  <a:pt x="0" y="14"/>
                  <a:pt x="0" y="11"/>
                </a:cubicBezTo>
                <a:lnTo>
                  <a:pt x="2" y="4"/>
                </a:lnTo>
                <a:lnTo>
                  <a:pt x="2" y="4"/>
                </a:lnTo>
                <a:cubicBezTo>
                  <a:pt x="3" y="2"/>
                  <a:pt x="5" y="0"/>
                  <a:pt x="8" y="1"/>
                </a:cubicBezTo>
                <a:lnTo>
                  <a:pt x="8" y="1"/>
                </a:lnTo>
                <a:cubicBezTo>
                  <a:pt x="10" y="2"/>
                  <a:pt x="12" y="4"/>
                  <a:pt x="11" y="6"/>
                </a:cubicBezTo>
                <a:lnTo>
                  <a:pt x="9" y="14"/>
                </a:lnTo>
                <a:lnTo>
                  <a:pt x="9" y="14"/>
                </a:lnTo>
                <a:cubicBezTo>
                  <a:pt x="8" y="16"/>
                  <a:pt x="6" y="17"/>
                  <a:pt x="4" y="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9" name="Freeform 480"/>
          <p:cNvSpPr>
            <a:spLocks noChangeArrowheads="1"/>
          </p:cNvSpPr>
          <p:nvPr/>
        </p:nvSpPr>
        <p:spPr bwMode="auto">
          <a:xfrm>
            <a:off x="11986260" y="2318908"/>
            <a:ext cx="245212" cy="868903"/>
          </a:xfrm>
          <a:custGeom>
            <a:avLst/>
            <a:gdLst>
              <a:gd name="T0" fmla="*/ 33 w 203"/>
              <a:gd name="T1" fmla="*/ 683 h 717"/>
              <a:gd name="T2" fmla="*/ 169 w 203"/>
              <a:gd name="T3" fmla="*/ 683 h 717"/>
              <a:gd name="T4" fmla="*/ 169 w 203"/>
              <a:gd name="T5" fmla="*/ 33 h 717"/>
              <a:gd name="T6" fmla="*/ 33 w 203"/>
              <a:gd name="T7" fmla="*/ 33 h 717"/>
              <a:gd name="T8" fmla="*/ 33 w 203"/>
              <a:gd name="T9" fmla="*/ 683 h 717"/>
              <a:gd name="T10" fmla="*/ 185 w 203"/>
              <a:gd name="T11" fmla="*/ 716 h 717"/>
              <a:gd name="T12" fmla="*/ 16 w 203"/>
              <a:gd name="T13" fmla="*/ 716 h 717"/>
              <a:gd name="T14" fmla="*/ 16 w 203"/>
              <a:gd name="T15" fmla="*/ 716 h 717"/>
              <a:gd name="T16" fmla="*/ 0 w 203"/>
              <a:gd name="T17" fmla="*/ 699 h 717"/>
              <a:gd name="T18" fmla="*/ 0 w 203"/>
              <a:gd name="T19" fmla="*/ 17 h 717"/>
              <a:gd name="T20" fmla="*/ 0 w 203"/>
              <a:gd name="T21" fmla="*/ 17 h 717"/>
              <a:gd name="T22" fmla="*/ 16 w 203"/>
              <a:gd name="T23" fmla="*/ 0 h 717"/>
              <a:gd name="T24" fmla="*/ 185 w 203"/>
              <a:gd name="T25" fmla="*/ 0 h 717"/>
              <a:gd name="T26" fmla="*/ 185 w 203"/>
              <a:gd name="T27" fmla="*/ 0 h 717"/>
              <a:gd name="T28" fmla="*/ 202 w 203"/>
              <a:gd name="T29" fmla="*/ 17 h 717"/>
              <a:gd name="T30" fmla="*/ 202 w 203"/>
              <a:gd name="T31" fmla="*/ 699 h 717"/>
              <a:gd name="T32" fmla="*/ 202 w 203"/>
              <a:gd name="T33" fmla="*/ 699 h 717"/>
              <a:gd name="T34" fmla="*/ 185 w 203"/>
              <a:gd name="T35" fmla="*/ 716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3" h="717">
                <a:moveTo>
                  <a:pt x="33" y="683"/>
                </a:moveTo>
                <a:lnTo>
                  <a:pt x="169" y="683"/>
                </a:lnTo>
                <a:lnTo>
                  <a:pt x="169" y="33"/>
                </a:lnTo>
                <a:lnTo>
                  <a:pt x="33" y="33"/>
                </a:lnTo>
                <a:lnTo>
                  <a:pt x="33" y="683"/>
                </a:lnTo>
                <a:close/>
                <a:moveTo>
                  <a:pt x="185" y="716"/>
                </a:moveTo>
                <a:lnTo>
                  <a:pt x="16" y="716"/>
                </a:lnTo>
                <a:lnTo>
                  <a:pt x="16" y="716"/>
                </a:lnTo>
                <a:cubicBezTo>
                  <a:pt x="7" y="716"/>
                  <a:pt x="0" y="708"/>
                  <a:pt x="0" y="699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7" y="0"/>
                  <a:pt x="16" y="0"/>
                </a:cubicBezTo>
                <a:lnTo>
                  <a:pt x="185" y="0"/>
                </a:lnTo>
                <a:lnTo>
                  <a:pt x="185" y="0"/>
                </a:lnTo>
                <a:cubicBezTo>
                  <a:pt x="194" y="0"/>
                  <a:pt x="202" y="7"/>
                  <a:pt x="202" y="17"/>
                </a:cubicBezTo>
                <a:lnTo>
                  <a:pt x="202" y="699"/>
                </a:lnTo>
                <a:lnTo>
                  <a:pt x="202" y="699"/>
                </a:lnTo>
                <a:cubicBezTo>
                  <a:pt x="202" y="708"/>
                  <a:pt x="194" y="716"/>
                  <a:pt x="185" y="7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0" name="Freeform 481"/>
          <p:cNvSpPr>
            <a:spLocks noChangeArrowheads="1"/>
          </p:cNvSpPr>
          <p:nvPr/>
        </p:nvSpPr>
        <p:spPr bwMode="auto">
          <a:xfrm>
            <a:off x="12034235" y="2420189"/>
            <a:ext cx="143931" cy="143931"/>
          </a:xfrm>
          <a:custGeom>
            <a:avLst/>
            <a:gdLst>
              <a:gd name="T0" fmla="*/ 59 w 119"/>
              <a:gd name="T1" fmla="*/ 34 h 119"/>
              <a:gd name="T2" fmla="*/ 59 w 119"/>
              <a:gd name="T3" fmla="*/ 34 h 119"/>
              <a:gd name="T4" fmla="*/ 33 w 119"/>
              <a:gd name="T5" fmla="*/ 59 h 119"/>
              <a:gd name="T6" fmla="*/ 33 w 119"/>
              <a:gd name="T7" fmla="*/ 59 h 119"/>
              <a:gd name="T8" fmla="*/ 59 w 119"/>
              <a:gd name="T9" fmla="*/ 85 h 119"/>
              <a:gd name="T10" fmla="*/ 59 w 119"/>
              <a:gd name="T11" fmla="*/ 85 h 119"/>
              <a:gd name="T12" fmla="*/ 84 w 119"/>
              <a:gd name="T13" fmla="*/ 59 h 119"/>
              <a:gd name="T14" fmla="*/ 84 w 119"/>
              <a:gd name="T15" fmla="*/ 59 h 119"/>
              <a:gd name="T16" fmla="*/ 59 w 119"/>
              <a:gd name="T17" fmla="*/ 34 h 119"/>
              <a:gd name="T18" fmla="*/ 59 w 119"/>
              <a:gd name="T19" fmla="*/ 118 h 119"/>
              <a:gd name="T20" fmla="*/ 59 w 119"/>
              <a:gd name="T21" fmla="*/ 118 h 119"/>
              <a:gd name="T22" fmla="*/ 0 w 119"/>
              <a:gd name="T23" fmla="*/ 59 h 119"/>
              <a:gd name="T24" fmla="*/ 0 w 119"/>
              <a:gd name="T25" fmla="*/ 59 h 119"/>
              <a:gd name="T26" fmla="*/ 59 w 119"/>
              <a:gd name="T27" fmla="*/ 0 h 119"/>
              <a:gd name="T28" fmla="*/ 59 w 119"/>
              <a:gd name="T29" fmla="*/ 0 h 119"/>
              <a:gd name="T30" fmla="*/ 118 w 119"/>
              <a:gd name="T31" fmla="*/ 59 h 119"/>
              <a:gd name="T32" fmla="*/ 118 w 119"/>
              <a:gd name="T33" fmla="*/ 59 h 119"/>
              <a:gd name="T34" fmla="*/ 59 w 119"/>
              <a:gd name="T3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" h="119">
                <a:moveTo>
                  <a:pt x="59" y="34"/>
                </a:moveTo>
                <a:lnTo>
                  <a:pt x="59" y="34"/>
                </a:lnTo>
                <a:cubicBezTo>
                  <a:pt x="45" y="34"/>
                  <a:pt x="33" y="45"/>
                  <a:pt x="33" y="59"/>
                </a:cubicBezTo>
                <a:lnTo>
                  <a:pt x="33" y="59"/>
                </a:lnTo>
                <a:cubicBezTo>
                  <a:pt x="33" y="73"/>
                  <a:pt x="45" y="85"/>
                  <a:pt x="59" y="85"/>
                </a:cubicBezTo>
                <a:lnTo>
                  <a:pt x="59" y="85"/>
                </a:lnTo>
                <a:cubicBezTo>
                  <a:pt x="73" y="85"/>
                  <a:pt x="84" y="73"/>
                  <a:pt x="84" y="59"/>
                </a:cubicBezTo>
                <a:lnTo>
                  <a:pt x="84" y="59"/>
                </a:lnTo>
                <a:cubicBezTo>
                  <a:pt x="84" y="45"/>
                  <a:pt x="73" y="34"/>
                  <a:pt x="59" y="34"/>
                </a:cubicBezTo>
                <a:close/>
                <a:moveTo>
                  <a:pt x="59" y="118"/>
                </a:moveTo>
                <a:lnTo>
                  <a:pt x="59" y="118"/>
                </a:lnTo>
                <a:cubicBezTo>
                  <a:pt x="26" y="118"/>
                  <a:pt x="0" y="92"/>
                  <a:pt x="0" y="59"/>
                </a:cubicBezTo>
                <a:lnTo>
                  <a:pt x="0" y="59"/>
                </a:lnTo>
                <a:cubicBezTo>
                  <a:pt x="0" y="27"/>
                  <a:pt x="26" y="0"/>
                  <a:pt x="59" y="0"/>
                </a:cubicBezTo>
                <a:lnTo>
                  <a:pt x="59" y="0"/>
                </a:lnTo>
                <a:cubicBezTo>
                  <a:pt x="91" y="0"/>
                  <a:pt x="118" y="27"/>
                  <a:pt x="118" y="59"/>
                </a:cubicBezTo>
                <a:lnTo>
                  <a:pt x="118" y="59"/>
                </a:lnTo>
                <a:cubicBezTo>
                  <a:pt x="118" y="92"/>
                  <a:pt x="91" y="118"/>
                  <a:pt x="59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" name="Freeform 482"/>
          <p:cNvSpPr>
            <a:spLocks noChangeArrowheads="1"/>
          </p:cNvSpPr>
          <p:nvPr/>
        </p:nvSpPr>
        <p:spPr bwMode="auto">
          <a:xfrm>
            <a:off x="12044897" y="2617427"/>
            <a:ext cx="127937" cy="506415"/>
          </a:xfrm>
          <a:custGeom>
            <a:avLst/>
            <a:gdLst>
              <a:gd name="T0" fmla="*/ 33 w 107"/>
              <a:gd name="T1" fmla="*/ 387 h 421"/>
              <a:gd name="T2" fmla="*/ 72 w 107"/>
              <a:gd name="T3" fmla="*/ 387 h 421"/>
              <a:gd name="T4" fmla="*/ 72 w 107"/>
              <a:gd name="T5" fmla="*/ 33 h 421"/>
              <a:gd name="T6" fmla="*/ 33 w 107"/>
              <a:gd name="T7" fmla="*/ 33 h 421"/>
              <a:gd name="T8" fmla="*/ 33 w 107"/>
              <a:gd name="T9" fmla="*/ 387 h 421"/>
              <a:gd name="T10" fmla="*/ 89 w 107"/>
              <a:gd name="T11" fmla="*/ 420 h 421"/>
              <a:gd name="T12" fmla="*/ 17 w 107"/>
              <a:gd name="T13" fmla="*/ 420 h 421"/>
              <a:gd name="T14" fmla="*/ 17 w 107"/>
              <a:gd name="T15" fmla="*/ 420 h 421"/>
              <a:gd name="T16" fmla="*/ 0 w 107"/>
              <a:gd name="T17" fmla="*/ 404 h 421"/>
              <a:gd name="T18" fmla="*/ 0 w 107"/>
              <a:gd name="T19" fmla="*/ 16 h 421"/>
              <a:gd name="T20" fmla="*/ 0 w 107"/>
              <a:gd name="T21" fmla="*/ 16 h 421"/>
              <a:gd name="T22" fmla="*/ 17 w 107"/>
              <a:gd name="T23" fmla="*/ 0 h 421"/>
              <a:gd name="T24" fmla="*/ 89 w 107"/>
              <a:gd name="T25" fmla="*/ 0 h 421"/>
              <a:gd name="T26" fmla="*/ 89 w 107"/>
              <a:gd name="T27" fmla="*/ 0 h 421"/>
              <a:gd name="T28" fmla="*/ 106 w 107"/>
              <a:gd name="T29" fmla="*/ 16 h 421"/>
              <a:gd name="T30" fmla="*/ 106 w 107"/>
              <a:gd name="T31" fmla="*/ 404 h 421"/>
              <a:gd name="T32" fmla="*/ 106 w 107"/>
              <a:gd name="T33" fmla="*/ 404 h 421"/>
              <a:gd name="T34" fmla="*/ 89 w 107"/>
              <a:gd name="T35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" h="421">
                <a:moveTo>
                  <a:pt x="33" y="387"/>
                </a:moveTo>
                <a:lnTo>
                  <a:pt x="72" y="387"/>
                </a:lnTo>
                <a:lnTo>
                  <a:pt x="72" y="33"/>
                </a:lnTo>
                <a:lnTo>
                  <a:pt x="33" y="33"/>
                </a:lnTo>
                <a:lnTo>
                  <a:pt x="33" y="387"/>
                </a:lnTo>
                <a:close/>
                <a:moveTo>
                  <a:pt x="89" y="420"/>
                </a:moveTo>
                <a:lnTo>
                  <a:pt x="17" y="420"/>
                </a:lnTo>
                <a:lnTo>
                  <a:pt x="17" y="420"/>
                </a:lnTo>
                <a:cubicBezTo>
                  <a:pt x="8" y="420"/>
                  <a:pt x="0" y="413"/>
                  <a:pt x="0" y="404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8" y="0"/>
                  <a:pt x="17" y="0"/>
                </a:cubicBezTo>
                <a:lnTo>
                  <a:pt x="89" y="0"/>
                </a:lnTo>
                <a:lnTo>
                  <a:pt x="89" y="0"/>
                </a:lnTo>
                <a:cubicBezTo>
                  <a:pt x="98" y="0"/>
                  <a:pt x="106" y="8"/>
                  <a:pt x="106" y="16"/>
                </a:cubicBezTo>
                <a:lnTo>
                  <a:pt x="106" y="404"/>
                </a:lnTo>
                <a:lnTo>
                  <a:pt x="106" y="404"/>
                </a:lnTo>
                <a:cubicBezTo>
                  <a:pt x="106" y="413"/>
                  <a:pt x="98" y="420"/>
                  <a:pt x="89" y="4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" name="Freeform 483"/>
          <p:cNvSpPr>
            <a:spLocks noChangeArrowheads="1"/>
          </p:cNvSpPr>
          <p:nvPr/>
        </p:nvSpPr>
        <p:spPr bwMode="auto">
          <a:xfrm>
            <a:off x="12188827" y="2318908"/>
            <a:ext cx="245212" cy="868903"/>
          </a:xfrm>
          <a:custGeom>
            <a:avLst/>
            <a:gdLst>
              <a:gd name="T0" fmla="*/ 33 w 201"/>
              <a:gd name="T1" fmla="*/ 683 h 717"/>
              <a:gd name="T2" fmla="*/ 168 w 201"/>
              <a:gd name="T3" fmla="*/ 683 h 717"/>
              <a:gd name="T4" fmla="*/ 168 w 201"/>
              <a:gd name="T5" fmla="*/ 33 h 717"/>
              <a:gd name="T6" fmla="*/ 33 w 201"/>
              <a:gd name="T7" fmla="*/ 33 h 717"/>
              <a:gd name="T8" fmla="*/ 33 w 201"/>
              <a:gd name="T9" fmla="*/ 683 h 717"/>
              <a:gd name="T10" fmla="*/ 184 w 201"/>
              <a:gd name="T11" fmla="*/ 716 h 717"/>
              <a:gd name="T12" fmla="*/ 16 w 201"/>
              <a:gd name="T13" fmla="*/ 716 h 717"/>
              <a:gd name="T14" fmla="*/ 16 w 201"/>
              <a:gd name="T15" fmla="*/ 716 h 717"/>
              <a:gd name="T16" fmla="*/ 0 w 201"/>
              <a:gd name="T17" fmla="*/ 699 h 717"/>
              <a:gd name="T18" fmla="*/ 0 w 201"/>
              <a:gd name="T19" fmla="*/ 17 h 717"/>
              <a:gd name="T20" fmla="*/ 0 w 201"/>
              <a:gd name="T21" fmla="*/ 17 h 717"/>
              <a:gd name="T22" fmla="*/ 16 w 201"/>
              <a:gd name="T23" fmla="*/ 0 h 717"/>
              <a:gd name="T24" fmla="*/ 184 w 201"/>
              <a:gd name="T25" fmla="*/ 0 h 717"/>
              <a:gd name="T26" fmla="*/ 184 w 201"/>
              <a:gd name="T27" fmla="*/ 0 h 717"/>
              <a:gd name="T28" fmla="*/ 200 w 201"/>
              <a:gd name="T29" fmla="*/ 17 h 717"/>
              <a:gd name="T30" fmla="*/ 200 w 201"/>
              <a:gd name="T31" fmla="*/ 699 h 717"/>
              <a:gd name="T32" fmla="*/ 200 w 201"/>
              <a:gd name="T33" fmla="*/ 699 h 717"/>
              <a:gd name="T34" fmla="*/ 184 w 201"/>
              <a:gd name="T35" fmla="*/ 716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1" h="717">
                <a:moveTo>
                  <a:pt x="33" y="683"/>
                </a:moveTo>
                <a:lnTo>
                  <a:pt x="168" y="683"/>
                </a:lnTo>
                <a:lnTo>
                  <a:pt x="168" y="33"/>
                </a:lnTo>
                <a:lnTo>
                  <a:pt x="33" y="33"/>
                </a:lnTo>
                <a:lnTo>
                  <a:pt x="33" y="683"/>
                </a:lnTo>
                <a:close/>
                <a:moveTo>
                  <a:pt x="184" y="716"/>
                </a:moveTo>
                <a:lnTo>
                  <a:pt x="16" y="716"/>
                </a:lnTo>
                <a:lnTo>
                  <a:pt x="16" y="716"/>
                </a:lnTo>
                <a:cubicBezTo>
                  <a:pt x="7" y="716"/>
                  <a:pt x="0" y="708"/>
                  <a:pt x="0" y="699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7" y="0"/>
                  <a:pt x="16" y="0"/>
                </a:cubicBezTo>
                <a:lnTo>
                  <a:pt x="184" y="0"/>
                </a:lnTo>
                <a:lnTo>
                  <a:pt x="184" y="0"/>
                </a:lnTo>
                <a:cubicBezTo>
                  <a:pt x="193" y="0"/>
                  <a:pt x="200" y="7"/>
                  <a:pt x="200" y="17"/>
                </a:cubicBezTo>
                <a:lnTo>
                  <a:pt x="200" y="699"/>
                </a:lnTo>
                <a:lnTo>
                  <a:pt x="200" y="699"/>
                </a:lnTo>
                <a:cubicBezTo>
                  <a:pt x="200" y="708"/>
                  <a:pt x="193" y="716"/>
                  <a:pt x="184" y="7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3" name="Freeform 484"/>
          <p:cNvSpPr>
            <a:spLocks noChangeArrowheads="1"/>
          </p:cNvSpPr>
          <p:nvPr/>
        </p:nvSpPr>
        <p:spPr bwMode="auto">
          <a:xfrm>
            <a:off x="12242134" y="2420189"/>
            <a:ext cx="143927" cy="143931"/>
          </a:xfrm>
          <a:custGeom>
            <a:avLst/>
            <a:gdLst>
              <a:gd name="T0" fmla="*/ 58 w 118"/>
              <a:gd name="T1" fmla="*/ 34 h 119"/>
              <a:gd name="T2" fmla="*/ 58 w 118"/>
              <a:gd name="T3" fmla="*/ 34 h 119"/>
              <a:gd name="T4" fmla="*/ 33 w 118"/>
              <a:gd name="T5" fmla="*/ 59 h 119"/>
              <a:gd name="T6" fmla="*/ 33 w 118"/>
              <a:gd name="T7" fmla="*/ 59 h 119"/>
              <a:gd name="T8" fmla="*/ 58 w 118"/>
              <a:gd name="T9" fmla="*/ 85 h 119"/>
              <a:gd name="T10" fmla="*/ 58 w 118"/>
              <a:gd name="T11" fmla="*/ 85 h 119"/>
              <a:gd name="T12" fmla="*/ 84 w 118"/>
              <a:gd name="T13" fmla="*/ 59 h 119"/>
              <a:gd name="T14" fmla="*/ 84 w 118"/>
              <a:gd name="T15" fmla="*/ 59 h 119"/>
              <a:gd name="T16" fmla="*/ 58 w 118"/>
              <a:gd name="T17" fmla="*/ 34 h 119"/>
              <a:gd name="T18" fmla="*/ 58 w 118"/>
              <a:gd name="T19" fmla="*/ 118 h 119"/>
              <a:gd name="T20" fmla="*/ 58 w 118"/>
              <a:gd name="T21" fmla="*/ 118 h 119"/>
              <a:gd name="T22" fmla="*/ 0 w 118"/>
              <a:gd name="T23" fmla="*/ 59 h 119"/>
              <a:gd name="T24" fmla="*/ 0 w 118"/>
              <a:gd name="T25" fmla="*/ 59 h 119"/>
              <a:gd name="T26" fmla="*/ 58 w 118"/>
              <a:gd name="T27" fmla="*/ 0 h 119"/>
              <a:gd name="T28" fmla="*/ 58 w 118"/>
              <a:gd name="T29" fmla="*/ 0 h 119"/>
              <a:gd name="T30" fmla="*/ 117 w 118"/>
              <a:gd name="T31" fmla="*/ 59 h 119"/>
              <a:gd name="T32" fmla="*/ 117 w 118"/>
              <a:gd name="T33" fmla="*/ 59 h 119"/>
              <a:gd name="T34" fmla="*/ 58 w 118"/>
              <a:gd name="T3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8" y="34"/>
                </a:moveTo>
                <a:lnTo>
                  <a:pt x="58" y="34"/>
                </a:lnTo>
                <a:cubicBezTo>
                  <a:pt x="44" y="34"/>
                  <a:pt x="33" y="45"/>
                  <a:pt x="33" y="59"/>
                </a:cubicBezTo>
                <a:lnTo>
                  <a:pt x="33" y="59"/>
                </a:lnTo>
                <a:cubicBezTo>
                  <a:pt x="33" y="73"/>
                  <a:pt x="44" y="85"/>
                  <a:pt x="58" y="85"/>
                </a:cubicBezTo>
                <a:lnTo>
                  <a:pt x="58" y="85"/>
                </a:lnTo>
                <a:cubicBezTo>
                  <a:pt x="72" y="85"/>
                  <a:pt x="84" y="73"/>
                  <a:pt x="84" y="59"/>
                </a:cubicBezTo>
                <a:lnTo>
                  <a:pt x="84" y="59"/>
                </a:lnTo>
                <a:cubicBezTo>
                  <a:pt x="84" y="45"/>
                  <a:pt x="72" y="34"/>
                  <a:pt x="58" y="34"/>
                </a:cubicBezTo>
                <a:close/>
                <a:moveTo>
                  <a:pt x="58" y="118"/>
                </a:moveTo>
                <a:lnTo>
                  <a:pt x="58" y="118"/>
                </a:lnTo>
                <a:cubicBezTo>
                  <a:pt x="26" y="118"/>
                  <a:pt x="0" y="92"/>
                  <a:pt x="0" y="59"/>
                </a:cubicBezTo>
                <a:lnTo>
                  <a:pt x="0" y="59"/>
                </a:lnTo>
                <a:cubicBezTo>
                  <a:pt x="0" y="27"/>
                  <a:pt x="26" y="0"/>
                  <a:pt x="58" y="0"/>
                </a:cubicBezTo>
                <a:lnTo>
                  <a:pt x="58" y="0"/>
                </a:lnTo>
                <a:cubicBezTo>
                  <a:pt x="91" y="0"/>
                  <a:pt x="117" y="27"/>
                  <a:pt x="117" y="59"/>
                </a:cubicBezTo>
                <a:lnTo>
                  <a:pt x="117" y="59"/>
                </a:lnTo>
                <a:cubicBezTo>
                  <a:pt x="117" y="92"/>
                  <a:pt x="91" y="118"/>
                  <a:pt x="58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4" name="Freeform 485"/>
          <p:cNvSpPr>
            <a:spLocks noChangeArrowheads="1"/>
          </p:cNvSpPr>
          <p:nvPr/>
        </p:nvSpPr>
        <p:spPr bwMode="auto">
          <a:xfrm>
            <a:off x="12247463" y="2617427"/>
            <a:ext cx="127937" cy="506415"/>
          </a:xfrm>
          <a:custGeom>
            <a:avLst/>
            <a:gdLst>
              <a:gd name="T0" fmla="*/ 33 w 106"/>
              <a:gd name="T1" fmla="*/ 386 h 421"/>
              <a:gd name="T2" fmla="*/ 72 w 106"/>
              <a:gd name="T3" fmla="*/ 386 h 421"/>
              <a:gd name="T4" fmla="*/ 72 w 106"/>
              <a:gd name="T5" fmla="*/ 33 h 421"/>
              <a:gd name="T6" fmla="*/ 33 w 106"/>
              <a:gd name="T7" fmla="*/ 33 h 421"/>
              <a:gd name="T8" fmla="*/ 33 w 106"/>
              <a:gd name="T9" fmla="*/ 386 h 421"/>
              <a:gd name="T10" fmla="*/ 88 w 106"/>
              <a:gd name="T11" fmla="*/ 420 h 421"/>
              <a:gd name="T12" fmla="*/ 17 w 106"/>
              <a:gd name="T13" fmla="*/ 420 h 421"/>
              <a:gd name="T14" fmla="*/ 17 w 106"/>
              <a:gd name="T15" fmla="*/ 420 h 421"/>
              <a:gd name="T16" fmla="*/ 0 w 106"/>
              <a:gd name="T17" fmla="*/ 403 h 421"/>
              <a:gd name="T18" fmla="*/ 0 w 106"/>
              <a:gd name="T19" fmla="*/ 16 h 421"/>
              <a:gd name="T20" fmla="*/ 0 w 106"/>
              <a:gd name="T21" fmla="*/ 16 h 421"/>
              <a:gd name="T22" fmla="*/ 17 w 106"/>
              <a:gd name="T23" fmla="*/ 0 h 421"/>
              <a:gd name="T24" fmla="*/ 88 w 106"/>
              <a:gd name="T25" fmla="*/ 0 h 421"/>
              <a:gd name="T26" fmla="*/ 88 w 106"/>
              <a:gd name="T27" fmla="*/ 0 h 421"/>
              <a:gd name="T28" fmla="*/ 105 w 106"/>
              <a:gd name="T29" fmla="*/ 16 h 421"/>
              <a:gd name="T30" fmla="*/ 105 w 106"/>
              <a:gd name="T31" fmla="*/ 403 h 421"/>
              <a:gd name="T32" fmla="*/ 105 w 106"/>
              <a:gd name="T33" fmla="*/ 403 h 421"/>
              <a:gd name="T34" fmla="*/ 88 w 106"/>
              <a:gd name="T35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6" h="421">
                <a:moveTo>
                  <a:pt x="33" y="386"/>
                </a:moveTo>
                <a:lnTo>
                  <a:pt x="72" y="386"/>
                </a:lnTo>
                <a:lnTo>
                  <a:pt x="72" y="33"/>
                </a:lnTo>
                <a:lnTo>
                  <a:pt x="33" y="33"/>
                </a:lnTo>
                <a:lnTo>
                  <a:pt x="33" y="386"/>
                </a:lnTo>
                <a:close/>
                <a:moveTo>
                  <a:pt x="88" y="420"/>
                </a:moveTo>
                <a:lnTo>
                  <a:pt x="17" y="420"/>
                </a:lnTo>
                <a:lnTo>
                  <a:pt x="17" y="420"/>
                </a:lnTo>
                <a:cubicBezTo>
                  <a:pt x="7" y="420"/>
                  <a:pt x="0" y="412"/>
                  <a:pt x="0" y="403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7" y="0"/>
                  <a:pt x="17" y="0"/>
                </a:cubicBezTo>
                <a:lnTo>
                  <a:pt x="88" y="0"/>
                </a:lnTo>
                <a:lnTo>
                  <a:pt x="88" y="0"/>
                </a:lnTo>
                <a:cubicBezTo>
                  <a:pt x="97" y="0"/>
                  <a:pt x="105" y="7"/>
                  <a:pt x="105" y="16"/>
                </a:cubicBezTo>
                <a:lnTo>
                  <a:pt x="105" y="403"/>
                </a:lnTo>
                <a:lnTo>
                  <a:pt x="105" y="403"/>
                </a:lnTo>
                <a:cubicBezTo>
                  <a:pt x="105" y="412"/>
                  <a:pt x="97" y="420"/>
                  <a:pt x="88" y="4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5" name="Freeform 486"/>
          <p:cNvSpPr>
            <a:spLocks noChangeArrowheads="1"/>
          </p:cNvSpPr>
          <p:nvPr/>
        </p:nvSpPr>
        <p:spPr bwMode="auto">
          <a:xfrm>
            <a:off x="12402055" y="2292252"/>
            <a:ext cx="485092" cy="890229"/>
          </a:xfrm>
          <a:custGeom>
            <a:avLst/>
            <a:gdLst>
              <a:gd name="T0" fmla="*/ 38 w 403"/>
              <a:gd name="T1" fmla="*/ 78 h 736"/>
              <a:gd name="T2" fmla="*/ 235 w 403"/>
              <a:gd name="T3" fmla="*/ 697 h 736"/>
              <a:gd name="T4" fmla="*/ 364 w 403"/>
              <a:gd name="T5" fmla="*/ 656 h 736"/>
              <a:gd name="T6" fmla="*/ 167 w 403"/>
              <a:gd name="T7" fmla="*/ 37 h 736"/>
              <a:gd name="T8" fmla="*/ 38 w 403"/>
              <a:gd name="T9" fmla="*/ 78 h 736"/>
              <a:gd name="T10" fmla="*/ 224 w 403"/>
              <a:gd name="T11" fmla="*/ 735 h 736"/>
              <a:gd name="T12" fmla="*/ 224 w 403"/>
              <a:gd name="T13" fmla="*/ 735 h 736"/>
              <a:gd name="T14" fmla="*/ 208 w 403"/>
              <a:gd name="T15" fmla="*/ 723 h 736"/>
              <a:gd name="T16" fmla="*/ 3 w 403"/>
              <a:gd name="T17" fmla="*/ 73 h 736"/>
              <a:gd name="T18" fmla="*/ 3 w 403"/>
              <a:gd name="T19" fmla="*/ 73 h 736"/>
              <a:gd name="T20" fmla="*/ 13 w 403"/>
              <a:gd name="T21" fmla="*/ 52 h 736"/>
              <a:gd name="T22" fmla="*/ 174 w 403"/>
              <a:gd name="T23" fmla="*/ 1 h 736"/>
              <a:gd name="T24" fmla="*/ 174 w 403"/>
              <a:gd name="T25" fmla="*/ 1 h 736"/>
              <a:gd name="T26" fmla="*/ 186 w 403"/>
              <a:gd name="T27" fmla="*/ 2 h 736"/>
              <a:gd name="T28" fmla="*/ 186 w 403"/>
              <a:gd name="T29" fmla="*/ 2 h 736"/>
              <a:gd name="T30" fmla="*/ 194 w 403"/>
              <a:gd name="T31" fmla="*/ 12 h 736"/>
              <a:gd name="T32" fmla="*/ 401 w 403"/>
              <a:gd name="T33" fmla="*/ 662 h 736"/>
              <a:gd name="T34" fmla="*/ 401 w 403"/>
              <a:gd name="T35" fmla="*/ 662 h 736"/>
              <a:gd name="T36" fmla="*/ 400 w 403"/>
              <a:gd name="T37" fmla="*/ 675 h 736"/>
              <a:gd name="T38" fmla="*/ 400 w 403"/>
              <a:gd name="T39" fmla="*/ 675 h 736"/>
              <a:gd name="T40" fmla="*/ 390 w 403"/>
              <a:gd name="T41" fmla="*/ 683 h 736"/>
              <a:gd name="T42" fmla="*/ 229 w 403"/>
              <a:gd name="T43" fmla="*/ 734 h 736"/>
              <a:gd name="T44" fmla="*/ 229 w 403"/>
              <a:gd name="T45" fmla="*/ 734 h 736"/>
              <a:gd name="T46" fmla="*/ 224 w 403"/>
              <a:gd name="T47" fmla="*/ 735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3" h="736">
                <a:moveTo>
                  <a:pt x="38" y="78"/>
                </a:moveTo>
                <a:lnTo>
                  <a:pt x="235" y="697"/>
                </a:lnTo>
                <a:lnTo>
                  <a:pt x="364" y="656"/>
                </a:lnTo>
                <a:lnTo>
                  <a:pt x="167" y="37"/>
                </a:lnTo>
                <a:lnTo>
                  <a:pt x="38" y="78"/>
                </a:lnTo>
                <a:close/>
                <a:moveTo>
                  <a:pt x="224" y="735"/>
                </a:moveTo>
                <a:lnTo>
                  <a:pt x="224" y="735"/>
                </a:lnTo>
                <a:cubicBezTo>
                  <a:pt x="218" y="735"/>
                  <a:pt x="211" y="730"/>
                  <a:pt x="208" y="723"/>
                </a:cubicBezTo>
                <a:lnTo>
                  <a:pt x="3" y="73"/>
                </a:lnTo>
                <a:lnTo>
                  <a:pt x="3" y="73"/>
                </a:lnTo>
                <a:cubicBezTo>
                  <a:pt x="0" y="64"/>
                  <a:pt x="5" y="55"/>
                  <a:pt x="13" y="52"/>
                </a:cubicBezTo>
                <a:lnTo>
                  <a:pt x="174" y="1"/>
                </a:lnTo>
                <a:lnTo>
                  <a:pt x="174" y="1"/>
                </a:lnTo>
                <a:cubicBezTo>
                  <a:pt x="178" y="0"/>
                  <a:pt x="182" y="0"/>
                  <a:pt x="186" y="2"/>
                </a:cubicBezTo>
                <a:lnTo>
                  <a:pt x="186" y="2"/>
                </a:lnTo>
                <a:cubicBezTo>
                  <a:pt x="190" y="4"/>
                  <a:pt x="193" y="8"/>
                  <a:pt x="194" y="12"/>
                </a:cubicBezTo>
                <a:lnTo>
                  <a:pt x="401" y="662"/>
                </a:lnTo>
                <a:lnTo>
                  <a:pt x="401" y="662"/>
                </a:lnTo>
                <a:cubicBezTo>
                  <a:pt x="402" y="666"/>
                  <a:pt x="402" y="671"/>
                  <a:pt x="400" y="675"/>
                </a:cubicBezTo>
                <a:lnTo>
                  <a:pt x="400" y="675"/>
                </a:lnTo>
                <a:cubicBezTo>
                  <a:pt x="398" y="679"/>
                  <a:pt x="394" y="681"/>
                  <a:pt x="390" y="683"/>
                </a:cubicBezTo>
                <a:lnTo>
                  <a:pt x="229" y="734"/>
                </a:lnTo>
                <a:lnTo>
                  <a:pt x="229" y="734"/>
                </a:lnTo>
                <a:cubicBezTo>
                  <a:pt x="228" y="735"/>
                  <a:pt x="226" y="735"/>
                  <a:pt x="224" y="7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6" name="Freeform 487"/>
          <p:cNvSpPr>
            <a:spLocks noChangeArrowheads="1"/>
          </p:cNvSpPr>
          <p:nvPr/>
        </p:nvSpPr>
        <p:spPr bwMode="auto">
          <a:xfrm>
            <a:off x="12487347" y="2420189"/>
            <a:ext cx="159921" cy="143931"/>
          </a:xfrm>
          <a:custGeom>
            <a:avLst/>
            <a:gdLst>
              <a:gd name="T0" fmla="*/ 66 w 133"/>
              <a:gd name="T1" fmla="*/ 35 h 121"/>
              <a:gd name="T2" fmla="*/ 66 w 133"/>
              <a:gd name="T3" fmla="*/ 35 h 121"/>
              <a:gd name="T4" fmla="*/ 58 w 133"/>
              <a:gd name="T5" fmla="*/ 36 h 121"/>
              <a:gd name="T6" fmla="*/ 58 w 133"/>
              <a:gd name="T7" fmla="*/ 36 h 121"/>
              <a:gd name="T8" fmla="*/ 41 w 133"/>
              <a:gd name="T9" fmla="*/ 69 h 121"/>
              <a:gd name="T10" fmla="*/ 41 w 133"/>
              <a:gd name="T11" fmla="*/ 69 h 121"/>
              <a:gd name="T12" fmla="*/ 54 w 133"/>
              <a:gd name="T13" fmla="*/ 83 h 121"/>
              <a:gd name="T14" fmla="*/ 54 w 133"/>
              <a:gd name="T15" fmla="*/ 83 h 121"/>
              <a:gd name="T16" fmla="*/ 74 w 133"/>
              <a:gd name="T17" fmla="*/ 85 h 121"/>
              <a:gd name="T18" fmla="*/ 74 w 133"/>
              <a:gd name="T19" fmla="*/ 85 h 121"/>
              <a:gd name="T20" fmla="*/ 90 w 133"/>
              <a:gd name="T21" fmla="*/ 53 h 121"/>
              <a:gd name="T22" fmla="*/ 90 w 133"/>
              <a:gd name="T23" fmla="*/ 53 h 121"/>
              <a:gd name="T24" fmla="*/ 66 w 133"/>
              <a:gd name="T25" fmla="*/ 35 h 121"/>
              <a:gd name="T26" fmla="*/ 66 w 133"/>
              <a:gd name="T27" fmla="*/ 120 h 121"/>
              <a:gd name="T28" fmla="*/ 66 w 133"/>
              <a:gd name="T29" fmla="*/ 120 h 121"/>
              <a:gd name="T30" fmla="*/ 39 w 133"/>
              <a:gd name="T31" fmla="*/ 113 h 121"/>
              <a:gd name="T32" fmla="*/ 39 w 133"/>
              <a:gd name="T33" fmla="*/ 113 h 121"/>
              <a:gd name="T34" fmla="*/ 10 w 133"/>
              <a:gd name="T35" fmla="*/ 78 h 121"/>
              <a:gd name="T36" fmla="*/ 10 w 133"/>
              <a:gd name="T37" fmla="*/ 78 h 121"/>
              <a:gd name="T38" fmla="*/ 48 w 133"/>
              <a:gd name="T39" fmla="*/ 5 h 121"/>
              <a:gd name="T40" fmla="*/ 48 w 133"/>
              <a:gd name="T41" fmla="*/ 5 h 121"/>
              <a:gd name="T42" fmla="*/ 93 w 133"/>
              <a:gd name="T43" fmla="*/ 9 h 121"/>
              <a:gd name="T44" fmla="*/ 93 w 133"/>
              <a:gd name="T45" fmla="*/ 9 h 121"/>
              <a:gd name="T46" fmla="*/ 122 w 133"/>
              <a:gd name="T47" fmla="*/ 43 h 121"/>
              <a:gd name="T48" fmla="*/ 122 w 133"/>
              <a:gd name="T49" fmla="*/ 43 h 121"/>
              <a:gd name="T50" fmla="*/ 84 w 133"/>
              <a:gd name="T51" fmla="*/ 116 h 121"/>
              <a:gd name="T52" fmla="*/ 84 w 133"/>
              <a:gd name="T53" fmla="*/ 116 h 121"/>
              <a:gd name="T54" fmla="*/ 66 w 133"/>
              <a:gd name="T55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3" h="121">
                <a:moveTo>
                  <a:pt x="66" y="35"/>
                </a:moveTo>
                <a:lnTo>
                  <a:pt x="66" y="35"/>
                </a:lnTo>
                <a:cubicBezTo>
                  <a:pt x="63" y="35"/>
                  <a:pt x="61" y="36"/>
                  <a:pt x="58" y="36"/>
                </a:cubicBezTo>
                <a:lnTo>
                  <a:pt x="58" y="36"/>
                </a:lnTo>
                <a:cubicBezTo>
                  <a:pt x="45" y="41"/>
                  <a:pt x="37" y="55"/>
                  <a:pt x="41" y="69"/>
                </a:cubicBezTo>
                <a:lnTo>
                  <a:pt x="41" y="69"/>
                </a:lnTo>
                <a:cubicBezTo>
                  <a:pt x="44" y="75"/>
                  <a:pt x="48" y="80"/>
                  <a:pt x="54" y="83"/>
                </a:cubicBezTo>
                <a:lnTo>
                  <a:pt x="54" y="83"/>
                </a:lnTo>
                <a:cubicBezTo>
                  <a:pt x="60" y="86"/>
                  <a:pt x="67" y="87"/>
                  <a:pt x="74" y="85"/>
                </a:cubicBezTo>
                <a:lnTo>
                  <a:pt x="74" y="85"/>
                </a:lnTo>
                <a:cubicBezTo>
                  <a:pt x="87" y="81"/>
                  <a:pt x="94" y="66"/>
                  <a:pt x="90" y="53"/>
                </a:cubicBezTo>
                <a:lnTo>
                  <a:pt x="90" y="53"/>
                </a:lnTo>
                <a:cubicBezTo>
                  <a:pt x="87" y="42"/>
                  <a:pt x="77" y="35"/>
                  <a:pt x="66" y="35"/>
                </a:cubicBezTo>
                <a:close/>
                <a:moveTo>
                  <a:pt x="66" y="120"/>
                </a:moveTo>
                <a:lnTo>
                  <a:pt x="66" y="120"/>
                </a:lnTo>
                <a:cubicBezTo>
                  <a:pt x="57" y="120"/>
                  <a:pt x="47" y="117"/>
                  <a:pt x="39" y="113"/>
                </a:cubicBezTo>
                <a:lnTo>
                  <a:pt x="39" y="113"/>
                </a:lnTo>
                <a:cubicBezTo>
                  <a:pt x="25" y="105"/>
                  <a:pt x="15" y="93"/>
                  <a:pt x="10" y="78"/>
                </a:cubicBezTo>
                <a:lnTo>
                  <a:pt x="10" y="78"/>
                </a:lnTo>
                <a:cubicBezTo>
                  <a:pt x="0" y="48"/>
                  <a:pt x="17" y="14"/>
                  <a:pt x="48" y="5"/>
                </a:cubicBezTo>
                <a:lnTo>
                  <a:pt x="48" y="5"/>
                </a:lnTo>
                <a:cubicBezTo>
                  <a:pt x="63" y="0"/>
                  <a:pt x="79" y="1"/>
                  <a:pt x="93" y="9"/>
                </a:cubicBezTo>
                <a:lnTo>
                  <a:pt x="93" y="9"/>
                </a:lnTo>
                <a:cubicBezTo>
                  <a:pt x="107" y="16"/>
                  <a:pt x="117" y="28"/>
                  <a:pt x="122" y="43"/>
                </a:cubicBezTo>
                <a:lnTo>
                  <a:pt x="122" y="43"/>
                </a:lnTo>
                <a:cubicBezTo>
                  <a:pt x="132" y="74"/>
                  <a:pt x="115" y="107"/>
                  <a:pt x="84" y="116"/>
                </a:cubicBezTo>
                <a:lnTo>
                  <a:pt x="84" y="116"/>
                </a:lnTo>
                <a:cubicBezTo>
                  <a:pt x="78" y="118"/>
                  <a:pt x="72" y="120"/>
                  <a:pt x="66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7" name="Freeform 488"/>
          <p:cNvSpPr>
            <a:spLocks noChangeArrowheads="1"/>
          </p:cNvSpPr>
          <p:nvPr/>
        </p:nvSpPr>
        <p:spPr bwMode="auto">
          <a:xfrm>
            <a:off x="12551315" y="2596104"/>
            <a:ext cx="266535" cy="517076"/>
          </a:xfrm>
          <a:custGeom>
            <a:avLst/>
            <a:gdLst>
              <a:gd name="T0" fmla="*/ 39 w 222"/>
              <a:gd name="T1" fmla="*/ 52 h 427"/>
              <a:gd name="T2" fmla="*/ 146 w 222"/>
              <a:gd name="T3" fmla="*/ 389 h 427"/>
              <a:gd name="T4" fmla="*/ 183 w 222"/>
              <a:gd name="T5" fmla="*/ 377 h 427"/>
              <a:gd name="T6" fmla="*/ 76 w 222"/>
              <a:gd name="T7" fmla="*/ 39 h 427"/>
              <a:gd name="T8" fmla="*/ 39 w 222"/>
              <a:gd name="T9" fmla="*/ 52 h 427"/>
              <a:gd name="T10" fmla="*/ 135 w 222"/>
              <a:gd name="T11" fmla="*/ 426 h 427"/>
              <a:gd name="T12" fmla="*/ 135 w 222"/>
              <a:gd name="T13" fmla="*/ 426 h 427"/>
              <a:gd name="T14" fmla="*/ 120 w 222"/>
              <a:gd name="T15" fmla="*/ 414 h 427"/>
              <a:gd name="T16" fmla="*/ 2 w 222"/>
              <a:gd name="T17" fmla="*/ 46 h 427"/>
              <a:gd name="T18" fmla="*/ 2 w 222"/>
              <a:gd name="T19" fmla="*/ 46 h 427"/>
              <a:gd name="T20" fmla="*/ 13 w 222"/>
              <a:gd name="T21" fmla="*/ 25 h 427"/>
              <a:gd name="T22" fmla="*/ 82 w 222"/>
              <a:gd name="T23" fmla="*/ 3 h 427"/>
              <a:gd name="T24" fmla="*/ 82 w 222"/>
              <a:gd name="T25" fmla="*/ 3 h 427"/>
              <a:gd name="T26" fmla="*/ 103 w 222"/>
              <a:gd name="T27" fmla="*/ 14 h 427"/>
              <a:gd name="T28" fmla="*/ 219 w 222"/>
              <a:gd name="T29" fmla="*/ 383 h 427"/>
              <a:gd name="T30" fmla="*/ 219 w 222"/>
              <a:gd name="T31" fmla="*/ 383 h 427"/>
              <a:gd name="T32" fmla="*/ 219 w 222"/>
              <a:gd name="T33" fmla="*/ 395 h 427"/>
              <a:gd name="T34" fmla="*/ 219 w 222"/>
              <a:gd name="T35" fmla="*/ 395 h 427"/>
              <a:gd name="T36" fmla="*/ 209 w 222"/>
              <a:gd name="T37" fmla="*/ 403 h 427"/>
              <a:gd name="T38" fmla="*/ 140 w 222"/>
              <a:gd name="T39" fmla="*/ 425 h 427"/>
              <a:gd name="T40" fmla="*/ 140 w 222"/>
              <a:gd name="T41" fmla="*/ 425 h 427"/>
              <a:gd name="T42" fmla="*/ 135 w 222"/>
              <a:gd name="T43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2" h="427">
                <a:moveTo>
                  <a:pt x="39" y="52"/>
                </a:moveTo>
                <a:lnTo>
                  <a:pt x="146" y="389"/>
                </a:lnTo>
                <a:lnTo>
                  <a:pt x="183" y="377"/>
                </a:lnTo>
                <a:lnTo>
                  <a:pt x="76" y="39"/>
                </a:lnTo>
                <a:lnTo>
                  <a:pt x="39" y="52"/>
                </a:lnTo>
                <a:close/>
                <a:moveTo>
                  <a:pt x="135" y="426"/>
                </a:moveTo>
                <a:lnTo>
                  <a:pt x="135" y="426"/>
                </a:lnTo>
                <a:cubicBezTo>
                  <a:pt x="128" y="426"/>
                  <a:pt x="122" y="422"/>
                  <a:pt x="120" y="414"/>
                </a:cubicBezTo>
                <a:lnTo>
                  <a:pt x="2" y="46"/>
                </a:lnTo>
                <a:lnTo>
                  <a:pt x="2" y="46"/>
                </a:lnTo>
                <a:cubicBezTo>
                  <a:pt x="0" y="37"/>
                  <a:pt x="4" y="28"/>
                  <a:pt x="13" y="25"/>
                </a:cubicBezTo>
                <a:lnTo>
                  <a:pt x="82" y="3"/>
                </a:lnTo>
                <a:lnTo>
                  <a:pt x="82" y="3"/>
                </a:lnTo>
                <a:cubicBezTo>
                  <a:pt x="90" y="0"/>
                  <a:pt x="100" y="5"/>
                  <a:pt x="103" y="14"/>
                </a:cubicBezTo>
                <a:lnTo>
                  <a:pt x="219" y="383"/>
                </a:lnTo>
                <a:lnTo>
                  <a:pt x="219" y="383"/>
                </a:lnTo>
                <a:cubicBezTo>
                  <a:pt x="221" y="387"/>
                  <a:pt x="221" y="392"/>
                  <a:pt x="219" y="395"/>
                </a:cubicBezTo>
                <a:lnTo>
                  <a:pt x="219" y="395"/>
                </a:lnTo>
                <a:cubicBezTo>
                  <a:pt x="216" y="399"/>
                  <a:pt x="213" y="402"/>
                  <a:pt x="209" y="403"/>
                </a:cubicBezTo>
                <a:lnTo>
                  <a:pt x="140" y="425"/>
                </a:lnTo>
                <a:lnTo>
                  <a:pt x="140" y="425"/>
                </a:lnTo>
                <a:cubicBezTo>
                  <a:pt x="139" y="426"/>
                  <a:pt x="137" y="426"/>
                  <a:pt x="135" y="4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8" name="Freeform 489"/>
          <p:cNvSpPr>
            <a:spLocks noChangeArrowheads="1"/>
          </p:cNvSpPr>
          <p:nvPr/>
        </p:nvSpPr>
        <p:spPr bwMode="auto">
          <a:xfrm>
            <a:off x="19113408" y="7825522"/>
            <a:ext cx="794276" cy="788944"/>
          </a:xfrm>
          <a:custGeom>
            <a:avLst/>
            <a:gdLst>
              <a:gd name="T0" fmla="*/ 56 w 655"/>
              <a:gd name="T1" fmla="*/ 595 h 652"/>
              <a:gd name="T2" fmla="*/ 56 w 655"/>
              <a:gd name="T3" fmla="*/ 450 h 652"/>
              <a:gd name="T4" fmla="*/ 201 w 655"/>
              <a:gd name="T5" fmla="*/ 450 h 652"/>
              <a:gd name="T6" fmla="*/ 201 w 655"/>
              <a:gd name="T7" fmla="*/ 450 h 652"/>
              <a:gd name="T8" fmla="*/ 214 w 655"/>
              <a:gd name="T9" fmla="*/ 488 h 652"/>
              <a:gd name="T10" fmla="*/ 214 w 655"/>
              <a:gd name="T11" fmla="*/ 488 h 652"/>
              <a:gd name="T12" fmla="*/ 328 w 655"/>
              <a:gd name="T13" fmla="*/ 556 h 652"/>
              <a:gd name="T14" fmla="*/ 328 w 655"/>
              <a:gd name="T15" fmla="*/ 556 h 652"/>
              <a:gd name="T16" fmla="*/ 416 w 655"/>
              <a:gd name="T17" fmla="*/ 521 h 652"/>
              <a:gd name="T18" fmla="*/ 416 w 655"/>
              <a:gd name="T19" fmla="*/ 521 h 652"/>
              <a:gd name="T20" fmla="*/ 452 w 655"/>
              <a:gd name="T21" fmla="*/ 450 h 652"/>
              <a:gd name="T22" fmla="*/ 598 w 655"/>
              <a:gd name="T23" fmla="*/ 450 h 652"/>
              <a:gd name="T24" fmla="*/ 598 w 655"/>
              <a:gd name="T25" fmla="*/ 595 h 652"/>
              <a:gd name="T26" fmla="*/ 56 w 655"/>
              <a:gd name="T27" fmla="*/ 595 h 652"/>
              <a:gd name="T28" fmla="*/ 598 w 655"/>
              <a:gd name="T29" fmla="*/ 55 h 652"/>
              <a:gd name="T30" fmla="*/ 598 w 655"/>
              <a:gd name="T31" fmla="*/ 395 h 652"/>
              <a:gd name="T32" fmla="*/ 427 w 655"/>
              <a:gd name="T33" fmla="*/ 395 h 652"/>
              <a:gd name="T34" fmla="*/ 427 w 655"/>
              <a:gd name="T35" fmla="*/ 395 h 652"/>
              <a:gd name="T36" fmla="*/ 407 w 655"/>
              <a:gd name="T37" fmla="*/ 403 h 652"/>
              <a:gd name="T38" fmla="*/ 407 w 655"/>
              <a:gd name="T39" fmla="*/ 403 h 652"/>
              <a:gd name="T40" fmla="*/ 399 w 655"/>
              <a:gd name="T41" fmla="*/ 423 h 652"/>
              <a:gd name="T42" fmla="*/ 399 w 655"/>
              <a:gd name="T43" fmla="*/ 423 h 652"/>
              <a:gd name="T44" fmla="*/ 389 w 655"/>
              <a:gd name="T45" fmla="*/ 465 h 652"/>
              <a:gd name="T46" fmla="*/ 389 w 655"/>
              <a:gd name="T47" fmla="*/ 465 h 652"/>
              <a:gd name="T48" fmla="*/ 328 w 655"/>
              <a:gd name="T49" fmla="*/ 500 h 652"/>
              <a:gd name="T50" fmla="*/ 328 w 655"/>
              <a:gd name="T51" fmla="*/ 500 h 652"/>
              <a:gd name="T52" fmla="*/ 264 w 655"/>
              <a:gd name="T53" fmla="*/ 464 h 652"/>
              <a:gd name="T54" fmla="*/ 264 w 655"/>
              <a:gd name="T55" fmla="*/ 464 h 652"/>
              <a:gd name="T56" fmla="*/ 253 w 655"/>
              <a:gd name="T57" fmla="*/ 422 h 652"/>
              <a:gd name="T58" fmla="*/ 253 w 655"/>
              <a:gd name="T59" fmla="*/ 422 h 652"/>
              <a:gd name="T60" fmla="*/ 225 w 655"/>
              <a:gd name="T61" fmla="*/ 395 h 652"/>
              <a:gd name="T62" fmla="*/ 56 w 655"/>
              <a:gd name="T63" fmla="*/ 395 h 652"/>
              <a:gd name="T64" fmla="*/ 56 w 655"/>
              <a:gd name="T65" fmla="*/ 55 h 652"/>
              <a:gd name="T66" fmla="*/ 598 w 655"/>
              <a:gd name="T67" fmla="*/ 55 h 652"/>
              <a:gd name="T68" fmla="*/ 615 w 655"/>
              <a:gd name="T69" fmla="*/ 0 h 652"/>
              <a:gd name="T70" fmla="*/ 38 w 655"/>
              <a:gd name="T71" fmla="*/ 0 h 652"/>
              <a:gd name="T72" fmla="*/ 38 w 655"/>
              <a:gd name="T73" fmla="*/ 0 h 652"/>
              <a:gd name="T74" fmla="*/ 0 w 655"/>
              <a:gd name="T75" fmla="*/ 38 h 652"/>
              <a:gd name="T76" fmla="*/ 0 w 655"/>
              <a:gd name="T77" fmla="*/ 612 h 652"/>
              <a:gd name="T78" fmla="*/ 0 w 655"/>
              <a:gd name="T79" fmla="*/ 612 h 652"/>
              <a:gd name="T80" fmla="*/ 38 w 655"/>
              <a:gd name="T81" fmla="*/ 651 h 652"/>
              <a:gd name="T82" fmla="*/ 615 w 655"/>
              <a:gd name="T83" fmla="*/ 651 h 652"/>
              <a:gd name="T84" fmla="*/ 615 w 655"/>
              <a:gd name="T85" fmla="*/ 651 h 652"/>
              <a:gd name="T86" fmla="*/ 654 w 655"/>
              <a:gd name="T87" fmla="*/ 612 h 652"/>
              <a:gd name="T88" fmla="*/ 654 w 655"/>
              <a:gd name="T89" fmla="*/ 38 h 652"/>
              <a:gd name="T90" fmla="*/ 654 w 655"/>
              <a:gd name="T91" fmla="*/ 38 h 652"/>
              <a:gd name="T92" fmla="*/ 615 w 655"/>
              <a:gd name="T93" fmla="*/ 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55" h="652">
                <a:moveTo>
                  <a:pt x="56" y="595"/>
                </a:moveTo>
                <a:lnTo>
                  <a:pt x="56" y="450"/>
                </a:lnTo>
                <a:lnTo>
                  <a:pt x="201" y="450"/>
                </a:lnTo>
                <a:lnTo>
                  <a:pt x="201" y="450"/>
                </a:lnTo>
                <a:cubicBezTo>
                  <a:pt x="203" y="461"/>
                  <a:pt x="207" y="474"/>
                  <a:pt x="214" y="488"/>
                </a:cubicBezTo>
                <a:lnTo>
                  <a:pt x="214" y="488"/>
                </a:lnTo>
                <a:cubicBezTo>
                  <a:pt x="235" y="531"/>
                  <a:pt x="276" y="556"/>
                  <a:pt x="328" y="556"/>
                </a:cubicBezTo>
                <a:lnTo>
                  <a:pt x="328" y="556"/>
                </a:lnTo>
                <a:cubicBezTo>
                  <a:pt x="364" y="556"/>
                  <a:pt x="394" y="544"/>
                  <a:pt x="416" y="521"/>
                </a:cubicBezTo>
                <a:lnTo>
                  <a:pt x="416" y="521"/>
                </a:lnTo>
                <a:cubicBezTo>
                  <a:pt x="439" y="499"/>
                  <a:pt x="448" y="471"/>
                  <a:pt x="452" y="450"/>
                </a:cubicBezTo>
                <a:lnTo>
                  <a:pt x="598" y="450"/>
                </a:lnTo>
                <a:lnTo>
                  <a:pt x="598" y="595"/>
                </a:lnTo>
                <a:lnTo>
                  <a:pt x="56" y="595"/>
                </a:lnTo>
                <a:close/>
                <a:moveTo>
                  <a:pt x="598" y="55"/>
                </a:moveTo>
                <a:lnTo>
                  <a:pt x="598" y="395"/>
                </a:lnTo>
                <a:lnTo>
                  <a:pt x="427" y="395"/>
                </a:lnTo>
                <a:lnTo>
                  <a:pt x="427" y="395"/>
                </a:lnTo>
                <a:cubicBezTo>
                  <a:pt x="420" y="395"/>
                  <a:pt x="413" y="398"/>
                  <a:pt x="407" y="403"/>
                </a:cubicBezTo>
                <a:lnTo>
                  <a:pt x="407" y="403"/>
                </a:lnTo>
                <a:cubicBezTo>
                  <a:pt x="403" y="408"/>
                  <a:pt x="399" y="415"/>
                  <a:pt x="399" y="423"/>
                </a:cubicBezTo>
                <a:lnTo>
                  <a:pt x="399" y="423"/>
                </a:lnTo>
                <a:cubicBezTo>
                  <a:pt x="399" y="424"/>
                  <a:pt x="399" y="445"/>
                  <a:pt x="389" y="465"/>
                </a:cubicBezTo>
                <a:lnTo>
                  <a:pt x="389" y="465"/>
                </a:lnTo>
                <a:cubicBezTo>
                  <a:pt x="378" y="488"/>
                  <a:pt x="358" y="500"/>
                  <a:pt x="328" y="500"/>
                </a:cubicBezTo>
                <a:lnTo>
                  <a:pt x="328" y="500"/>
                </a:lnTo>
                <a:cubicBezTo>
                  <a:pt x="297" y="500"/>
                  <a:pt x="277" y="488"/>
                  <a:pt x="264" y="464"/>
                </a:cubicBezTo>
                <a:lnTo>
                  <a:pt x="264" y="464"/>
                </a:lnTo>
                <a:cubicBezTo>
                  <a:pt x="254" y="444"/>
                  <a:pt x="253" y="424"/>
                  <a:pt x="253" y="422"/>
                </a:cubicBezTo>
                <a:lnTo>
                  <a:pt x="253" y="422"/>
                </a:lnTo>
                <a:cubicBezTo>
                  <a:pt x="253" y="407"/>
                  <a:pt x="240" y="395"/>
                  <a:pt x="225" y="395"/>
                </a:cubicBezTo>
                <a:lnTo>
                  <a:pt x="56" y="395"/>
                </a:lnTo>
                <a:lnTo>
                  <a:pt x="56" y="55"/>
                </a:lnTo>
                <a:lnTo>
                  <a:pt x="598" y="55"/>
                </a:lnTo>
                <a:close/>
                <a:moveTo>
                  <a:pt x="615" y="0"/>
                </a:moveTo>
                <a:lnTo>
                  <a:pt x="38" y="0"/>
                </a:lnTo>
                <a:lnTo>
                  <a:pt x="38" y="0"/>
                </a:lnTo>
                <a:cubicBezTo>
                  <a:pt x="17" y="0"/>
                  <a:pt x="0" y="17"/>
                  <a:pt x="0" y="38"/>
                </a:cubicBezTo>
                <a:lnTo>
                  <a:pt x="0" y="612"/>
                </a:lnTo>
                <a:lnTo>
                  <a:pt x="0" y="612"/>
                </a:lnTo>
                <a:cubicBezTo>
                  <a:pt x="0" y="633"/>
                  <a:pt x="17" y="651"/>
                  <a:pt x="38" y="651"/>
                </a:cubicBezTo>
                <a:lnTo>
                  <a:pt x="615" y="651"/>
                </a:lnTo>
                <a:lnTo>
                  <a:pt x="615" y="651"/>
                </a:lnTo>
                <a:cubicBezTo>
                  <a:pt x="636" y="651"/>
                  <a:pt x="654" y="633"/>
                  <a:pt x="654" y="612"/>
                </a:cubicBezTo>
                <a:lnTo>
                  <a:pt x="654" y="38"/>
                </a:lnTo>
                <a:lnTo>
                  <a:pt x="654" y="38"/>
                </a:lnTo>
                <a:cubicBezTo>
                  <a:pt x="654" y="17"/>
                  <a:pt x="636" y="0"/>
                  <a:pt x="6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9" name="CuadroTexto 908"/>
          <p:cNvSpPr txBox="1"/>
          <p:nvPr/>
        </p:nvSpPr>
        <p:spPr>
          <a:xfrm>
            <a:off x="2189827" y="4128831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910" name="CuadroTexto 909"/>
          <p:cNvSpPr txBox="1"/>
          <p:nvPr/>
        </p:nvSpPr>
        <p:spPr>
          <a:xfrm>
            <a:off x="2189827" y="6601221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911" name="CuadroTexto 910"/>
          <p:cNvSpPr txBox="1"/>
          <p:nvPr/>
        </p:nvSpPr>
        <p:spPr>
          <a:xfrm>
            <a:off x="11378775" y="3357075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912" name="CuadroTexto 911"/>
          <p:cNvSpPr txBox="1"/>
          <p:nvPr/>
        </p:nvSpPr>
        <p:spPr>
          <a:xfrm>
            <a:off x="18489932" y="3408035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13" name="CuadroTexto 912"/>
          <p:cNvSpPr txBox="1"/>
          <p:nvPr/>
        </p:nvSpPr>
        <p:spPr>
          <a:xfrm>
            <a:off x="11364607" y="8891906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914" name="CuadroTexto 913"/>
          <p:cNvSpPr txBox="1"/>
          <p:nvPr/>
        </p:nvSpPr>
        <p:spPr>
          <a:xfrm>
            <a:off x="18344142" y="8921126"/>
            <a:ext cx="250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15" name="Rectángulo 914"/>
          <p:cNvSpPr/>
          <p:nvPr/>
        </p:nvSpPr>
        <p:spPr>
          <a:xfrm>
            <a:off x="9955880" y="4559717"/>
            <a:ext cx="50096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916" name="Rectángulo 915"/>
          <p:cNvSpPr/>
          <p:nvPr/>
        </p:nvSpPr>
        <p:spPr>
          <a:xfrm>
            <a:off x="17007320" y="4546041"/>
            <a:ext cx="50096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917" name="Rectángulo 916"/>
          <p:cNvSpPr/>
          <p:nvPr/>
        </p:nvSpPr>
        <p:spPr>
          <a:xfrm>
            <a:off x="9982536" y="10025381"/>
            <a:ext cx="50096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918" name="Rectángulo 917"/>
          <p:cNvSpPr/>
          <p:nvPr/>
        </p:nvSpPr>
        <p:spPr>
          <a:xfrm>
            <a:off x="17054758" y="10011705"/>
            <a:ext cx="50096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394938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eeform 170"/>
          <p:cNvSpPr>
            <a:spLocks noChangeArrowheads="1"/>
          </p:cNvSpPr>
          <p:nvPr/>
        </p:nvSpPr>
        <p:spPr bwMode="auto">
          <a:xfrm>
            <a:off x="3121570" y="2087206"/>
            <a:ext cx="4498675" cy="4643473"/>
          </a:xfrm>
          <a:custGeom>
            <a:avLst/>
            <a:gdLst>
              <a:gd name="T0" fmla="*/ 3705 w 3975"/>
              <a:gd name="T1" fmla="*/ 4101 h 4102"/>
              <a:gd name="T2" fmla="*/ 270 w 3975"/>
              <a:gd name="T3" fmla="*/ 4101 h 4102"/>
              <a:gd name="T4" fmla="*/ 270 w 3975"/>
              <a:gd name="T5" fmla="*/ 4101 h 4102"/>
              <a:gd name="T6" fmla="*/ 0 w 3975"/>
              <a:gd name="T7" fmla="*/ 3831 h 4102"/>
              <a:gd name="T8" fmla="*/ 0 w 3975"/>
              <a:gd name="T9" fmla="*/ 269 h 4102"/>
              <a:gd name="T10" fmla="*/ 0 w 3975"/>
              <a:gd name="T11" fmla="*/ 269 h 4102"/>
              <a:gd name="T12" fmla="*/ 270 w 3975"/>
              <a:gd name="T13" fmla="*/ 0 h 4102"/>
              <a:gd name="T14" fmla="*/ 3705 w 3975"/>
              <a:gd name="T15" fmla="*/ 0 h 4102"/>
              <a:gd name="T16" fmla="*/ 3705 w 3975"/>
              <a:gd name="T17" fmla="*/ 0 h 4102"/>
              <a:gd name="T18" fmla="*/ 3974 w 3975"/>
              <a:gd name="T19" fmla="*/ 269 h 4102"/>
              <a:gd name="T20" fmla="*/ 3974 w 3975"/>
              <a:gd name="T21" fmla="*/ 3831 h 4102"/>
              <a:gd name="T22" fmla="*/ 3974 w 3975"/>
              <a:gd name="T23" fmla="*/ 3831 h 4102"/>
              <a:gd name="T24" fmla="*/ 3705 w 3975"/>
              <a:gd name="T25" fmla="*/ 4101 h 4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75" h="4102">
                <a:moveTo>
                  <a:pt x="3705" y="4101"/>
                </a:moveTo>
                <a:lnTo>
                  <a:pt x="270" y="4101"/>
                </a:lnTo>
                <a:lnTo>
                  <a:pt x="270" y="4101"/>
                </a:lnTo>
                <a:cubicBezTo>
                  <a:pt x="121" y="4101"/>
                  <a:pt x="0" y="3980"/>
                  <a:pt x="0" y="3831"/>
                </a:cubicBezTo>
                <a:lnTo>
                  <a:pt x="0" y="269"/>
                </a:lnTo>
                <a:lnTo>
                  <a:pt x="0" y="269"/>
                </a:lnTo>
                <a:cubicBezTo>
                  <a:pt x="0" y="121"/>
                  <a:pt x="121" y="0"/>
                  <a:pt x="270" y="0"/>
                </a:cubicBezTo>
                <a:lnTo>
                  <a:pt x="3705" y="0"/>
                </a:lnTo>
                <a:lnTo>
                  <a:pt x="3705" y="0"/>
                </a:lnTo>
                <a:cubicBezTo>
                  <a:pt x="3853" y="0"/>
                  <a:pt x="3974" y="121"/>
                  <a:pt x="3974" y="269"/>
                </a:cubicBezTo>
                <a:lnTo>
                  <a:pt x="3974" y="3831"/>
                </a:lnTo>
                <a:lnTo>
                  <a:pt x="3974" y="3831"/>
                </a:lnTo>
                <a:cubicBezTo>
                  <a:pt x="3974" y="3980"/>
                  <a:pt x="3853" y="4101"/>
                  <a:pt x="3705" y="41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Freeform 171"/>
          <p:cNvSpPr>
            <a:spLocks noChangeArrowheads="1"/>
          </p:cNvSpPr>
          <p:nvPr/>
        </p:nvSpPr>
        <p:spPr bwMode="auto">
          <a:xfrm>
            <a:off x="6876292" y="1957388"/>
            <a:ext cx="1807459" cy="4773291"/>
          </a:xfrm>
          <a:custGeom>
            <a:avLst/>
            <a:gdLst>
              <a:gd name="T0" fmla="*/ 798 w 1598"/>
              <a:gd name="T1" fmla="*/ 0 h 4216"/>
              <a:gd name="T2" fmla="*/ 798 w 1598"/>
              <a:gd name="T3" fmla="*/ 0 h 4216"/>
              <a:gd name="T4" fmla="*/ 656 w 1598"/>
              <a:gd name="T5" fmla="*/ 13 h 4216"/>
              <a:gd name="T6" fmla="*/ 656 w 1598"/>
              <a:gd name="T7" fmla="*/ 13 h 4216"/>
              <a:gd name="T8" fmla="*/ 0 w 1598"/>
              <a:gd name="T9" fmla="*/ 780 h 4216"/>
              <a:gd name="T10" fmla="*/ 0 w 1598"/>
              <a:gd name="T11" fmla="*/ 780 h 4216"/>
              <a:gd name="T12" fmla="*/ 0 w 1598"/>
              <a:gd name="T13" fmla="*/ 799 h 4216"/>
              <a:gd name="T14" fmla="*/ 0 w 1598"/>
              <a:gd name="T15" fmla="*/ 799 h 4216"/>
              <a:gd name="T16" fmla="*/ 0 w 1598"/>
              <a:gd name="T17" fmla="*/ 817 h 4216"/>
              <a:gd name="T18" fmla="*/ 0 w 1598"/>
              <a:gd name="T19" fmla="*/ 4215 h 4216"/>
              <a:gd name="T20" fmla="*/ 391 w 1598"/>
              <a:gd name="T21" fmla="*/ 4215 h 4216"/>
              <a:gd name="T22" fmla="*/ 391 w 1598"/>
              <a:gd name="T23" fmla="*/ 4215 h 4216"/>
              <a:gd name="T24" fmla="*/ 656 w 1598"/>
              <a:gd name="T25" fmla="*/ 3949 h 4216"/>
              <a:gd name="T26" fmla="*/ 656 w 1598"/>
              <a:gd name="T27" fmla="*/ 1585 h 4216"/>
              <a:gd name="T28" fmla="*/ 656 w 1598"/>
              <a:gd name="T29" fmla="*/ 1585 h 4216"/>
              <a:gd name="T30" fmla="*/ 798 w 1598"/>
              <a:gd name="T31" fmla="*/ 1598 h 4216"/>
              <a:gd name="T32" fmla="*/ 798 w 1598"/>
              <a:gd name="T33" fmla="*/ 1598 h 4216"/>
              <a:gd name="T34" fmla="*/ 1597 w 1598"/>
              <a:gd name="T35" fmla="*/ 799 h 4216"/>
              <a:gd name="T36" fmla="*/ 1597 w 1598"/>
              <a:gd name="T37" fmla="*/ 799 h 4216"/>
              <a:gd name="T38" fmla="*/ 798 w 1598"/>
              <a:gd name="T39" fmla="*/ 0 h 4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98" h="4216">
                <a:moveTo>
                  <a:pt x="798" y="0"/>
                </a:moveTo>
                <a:lnTo>
                  <a:pt x="798" y="0"/>
                </a:lnTo>
                <a:cubicBezTo>
                  <a:pt x="750" y="0"/>
                  <a:pt x="702" y="4"/>
                  <a:pt x="656" y="13"/>
                </a:cubicBezTo>
                <a:lnTo>
                  <a:pt x="656" y="13"/>
                </a:lnTo>
                <a:cubicBezTo>
                  <a:pt x="289" y="79"/>
                  <a:pt x="9" y="396"/>
                  <a:pt x="0" y="780"/>
                </a:cubicBezTo>
                <a:lnTo>
                  <a:pt x="0" y="780"/>
                </a:lnTo>
                <a:cubicBezTo>
                  <a:pt x="0" y="786"/>
                  <a:pt x="0" y="792"/>
                  <a:pt x="0" y="799"/>
                </a:cubicBezTo>
                <a:lnTo>
                  <a:pt x="0" y="799"/>
                </a:lnTo>
                <a:cubicBezTo>
                  <a:pt x="0" y="805"/>
                  <a:pt x="0" y="811"/>
                  <a:pt x="0" y="817"/>
                </a:cubicBezTo>
                <a:lnTo>
                  <a:pt x="0" y="4215"/>
                </a:lnTo>
                <a:lnTo>
                  <a:pt x="391" y="4215"/>
                </a:lnTo>
                <a:lnTo>
                  <a:pt x="391" y="4215"/>
                </a:lnTo>
                <a:cubicBezTo>
                  <a:pt x="538" y="4215"/>
                  <a:pt x="656" y="4096"/>
                  <a:pt x="656" y="3949"/>
                </a:cubicBezTo>
                <a:lnTo>
                  <a:pt x="656" y="1585"/>
                </a:lnTo>
                <a:lnTo>
                  <a:pt x="656" y="1585"/>
                </a:lnTo>
                <a:cubicBezTo>
                  <a:pt x="702" y="1593"/>
                  <a:pt x="750" y="1598"/>
                  <a:pt x="798" y="1598"/>
                </a:cubicBezTo>
                <a:lnTo>
                  <a:pt x="798" y="1598"/>
                </a:lnTo>
                <a:cubicBezTo>
                  <a:pt x="1240" y="1598"/>
                  <a:pt x="1597" y="1240"/>
                  <a:pt x="1597" y="799"/>
                </a:cubicBezTo>
                <a:lnTo>
                  <a:pt x="1597" y="799"/>
                </a:lnTo>
                <a:cubicBezTo>
                  <a:pt x="1597" y="358"/>
                  <a:pt x="1240" y="0"/>
                  <a:pt x="79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Freeform 172"/>
          <p:cNvSpPr>
            <a:spLocks noChangeArrowheads="1"/>
          </p:cNvSpPr>
          <p:nvPr/>
        </p:nvSpPr>
        <p:spPr bwMode="auto">
          <a:xfrm>
            <a:off x="9217999" y="1957388"/>
            <a:ext cx="4498678" cy="4643473"/>
          </a:xfrm>
          <a:custGeom>
            <a:avLst/>
            <a:gdLst>
              <a:gd name="T0" fmla="*/ 270 w 3974"/>
              <a:gd name="T1" fmla="*/ 0 h 4102"/>
              <a:gd name="T2" fmla="*/ 3703 w 3974"/>
              <a:gd name="T3" fmla="*/ 0 h 4102"/>
              <a:gd name="T4" fmla="*/ 3703 w 3974"/>
              <a:gd name="T5" fmla="*/ 0 h 4102"/>
              <a:gd name="T6" fmla="*/ 3973 w 3974"/>
              <a:gd name="T7" fmla="*/ 270 h 4102"/>
              <a:gd name="T8" fmla="*/ 3973 w 3974"/>
              <a:gd name="T9" fmla="*/ 3831 h 4102"/>
              <a:gd name="T10" fmla="*/ 3973 w 3974"/>
              <a:gd name="T11" fmla="*/ 3831 h 4102"/>
              <a:gd name="T12" fmla="*/ 3703 w 3974"/>
              <a:gd name="T13" fmla="*/ 4101 h 4102"/>
              <a:gd name="T14" fmla="*/ 270 w 3974"/>
              <a:gd name="T15" fmla="*/ 4101 h 4102"/>
              <a:gd name="T16" fmla="*/ 270 w 3974"/>
              <a:gd name="T17" fmla="*/ 4101 h 4102"/>
              <a:gd name="T18" fmla="*/ 0 w 3974"/>
              <a:gd name="T19" fmla="*/ 3831 h 4102"/>
              <a:gd name="T20" fmla="*/ 0 w 3974"/>
              <a:gd name="T21" fmla="*/ 270 h 4102"/>
              <a:gd name="T22" fmla="*/ 0 w 3974"/>
              <a:gd name="T23" fmla="*/ 270 h 4102"/>
              <a:gd name="T24" fmla="*/ 270 w 3974"/>
              <a:gd name="T25" fmla="*/ 0 h 4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74" h="4102">
                <a:moveTo>
                  <a:pt x="270" y="0"/>
                </a:moveTo>
                <a:lnTo>
                  <a:pt x="3703" y="0"/>
                </a:lnTo>
                <a:lnTo>
                  <a:pt x="3703" y="0"/>
                </a:lnTo>
                <a:cubicBezTo>
                  <a:pt x="3852" y="0"/>
                  <a:pt x="3973" y="120"/>
                  <a:pt x="3973" y="270"/>
                </a:cubicBezTo>
                <a:lnTo>
                  <a:pt x="3973" y="3831"/>
                </a:lnTo>
                <a:lnTo>
                  <a:pt x="3973" y="3831"/>
                </a:lnTo>
                <a:cubicBezTo>
                  <a:pt x="3973" y="3980"/>
                  <a:pt x="3852" y="4101"/>
                  <a:pt x="3703" y="4101"/>
                </a:cubicBezTo>
                <a:lnTo>
                  <a:pt x="270" y="4101"/>
                </a:lnTo>
                <a:lnTo>
                  <a:pt x="270" y="4101"/>
                </a:lnTo>
                <a:cubicBezTo>
                  <a:pt x="121" y="4101"/>
                  <a:pt x="0" y="3980"/>
                  <a:pt x="0" y="3831"/>
                </a:cubicBezTo>
                <a:lnTo>
                  <a:pt x="0" y="270"/>
                </a:lnTo>
                <a:lnTo>
                  <a:pt x="0" y="270"/>
                </a:lnTo>
                <a:cubicBezTo>
                  <a:pt x="0" y="120"/>
                  <a:pt x="121" y="0"/>
                  <a:pt x="27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173"/>
          <p:cNvSpPr>
            <a:spLocks noChangeArrowheads="1"/>
          </p:cNvSpPr>
          <p:nvPr/>
        </p:nvSpPr>
        <p:spPr bwMode="auto">
          <a:xfrm>
            <a:off x="8140208" y="1957388"/>
            <a:ext cx="1812451" cy="4773291"/>
          </a:xfrm>
          <a:custGeom>
            <a:avLst/>
            <a:gdLst>
              <a:gd name="T0" fmla="*/ 799 w 1599"/>
              <a:gd name="T1" fmla="*/ 4215 h 4216"/>
              <a:gd name="T2" fmla="*/ 799 w 1599"/>
              <a:gd name="T3" fmla="*/ 4215 h 4216"/>
              <a:gd name="T4" fmla="*/ 941 w 1599"/>
              <a:gd name="T5" fmla="*/ 4202 h 4216"/>
              <a:gd name="T6" fmla="*/ 941 w 1599"/>
              <a:gd name="T7" fmla="*/ 4202 h 4216"/>
              <a:gd name="T8" fmla="*/ 1597 w 1599"/>
              <a:gd name="T9" fmla="*/ 3435 h 4216"/>
              <a:gd name="T10" fmla="*/ 1597 w 1599"/>
              <a:gd name="T11" fmla="*/ 3435 h 4216"/>
              <a:gd name="T12" fmla="*/ 1598 w 1599"/>
              <a:gd name="T13" fmla="*/ 3416 h 4216"/>
              <a:gd name="T14" fmla="*/ 1598 w 1599"/>
              <a:gd name="T15" fmla="*/ 3416 h 4216"/>
              <a:gd name="T16" fmla="*/ 1597 w 1599"/>
              <a:gd name="T17" fmla="*/ 3396 h 4216"/>
              <a:gd name="T18" fmla="*/ 1597 w 1599"/>
              <a:gd name="T19" fmla="*/ 0 h 4216"/>
              <a:gd name="T20" fmla="*/ 1207 w 1599"/>
              <a:gd name="T21" fmla="*/ 0 h 4216"/>
              <a:gd name="T22" fmla="*/ 1207 w 1599"/>
              <a:gd name="T23" fmla="*/ 0 h 4216"/>
              <a:gd name="T24" fmla="*/ 941 w 1599"/>
              <a:gd name="T25" fmla="*/ 265 h 4216"/>
              <a:gd name="T26" fmla="*/ 941 w 1599"/>
              <a:gd name="T27" fmla="*/ 2630 h 4216"/>
              <a:gd name="T28" fmla="*/ 941 w 1599"/>
              <a:gd name="T29" fmla="*/ 2630 h 4216"/>
              <a:gd name="T30" fmla="*/ 799 w 1599"/>
              <a:gd name="T31" fmla="*/ 2617 h 4216"/>
              <a:gd name="T32" fmla="*/ 799 w 1599"/>
              <a:gd name="T33" fmla="*/ 2617 h 4216"/>
              <a:gd name="T34" fmla="*/ 0 w 1599"/>
              <a:gd name="T35" fmla="*/ 3416 h 4216"/>
              <a:gd name="T36" fmla="*/ 0 w 1599"/>
              <a:gd name="T37" fmla="*/ 3416 h 4216"/>
              <a:gd name="T38" fmla="*/ 799 w 1599"/>
              <a:gd name="T39" fmla="*/ 4215 h 4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99" h="4216">
                <a:moveTo>
                  <a:pt x="799" y="4215"/>
                </a:moveTo>
                <a:lnTo>
                  <a:pt x="799" y="4215"/>
                </a:lnTo>
                <a:cubicBezTo>
                  <a:pt x="847" y="4215"/>
                  <a:pt x="895" y="4211"/>
                  <a:pt x="941" y="4202"/>
                </a:cubicBezTo>
                <a:lnTo>
                  <a:pt x="941" y="4202"/>
                </a:lnTo>
                <a:cubicBezTo>
                  <a:pt x="1308" y="4136"/>
                  <a:pt x="1588" y="3819"/>
                  <a:pt x="1597" y="3435"/>
                </a:cubicBezTo>
                <a:lnTo>
                  <a:pt x="1597" y="3435"/>
                </a:lnTo>
                <a:cubicBezTo>
                  <a:pt x="1597" y="3428"/>
                  <a:pt x="1598" y="3422"/>
                  <a:pt x="1598" y="3416"/>
                </a:cubicBezTo>
                <a:lnTo>
                  <a:pt x="1598" y="3416"/>
                </a:lnTo>
                <a:cubicBezTo>
                  <a:pt x="1598" y="3409"/>
                  <a:pt x="1597" y="3403"/>
                  <a:pt x="1597" y="3396"/>
                </a:cubicBezTo>
                <a:lnTo>
                  <a:pt x="1597" y="0"/>
                </a:lnTo>
                <a:lnTo>
                  <a:pt x="1207" y="0"/>
                </a:lnTo>
                <a:lnTo>
                  <a:pt x="1207" y="0"/>
                </a:lnTo>
                <a:cubicBezTo>
                  <a:pt x="1060" y="0"/>
                  <a:pt x="941" y="119"/>
                  <a:pt x="941" y="265"/>
                </a:cubicBezTo>
                <a:lnTo>
                  <a:pt x="941" y="2630"/>
                </a:lnTo>
                <a:lnTo>
                  <a:pt x="941" y="2630"/>
                </a:lnTo>
                <a:cubicBezTo>
                  <a:pt x="895" y="2621"/>
                  <a:pt x="847" y="2617"/>
                  <a:pt x="799" y="2617"/>
                </a:cubicBezTo>
                <a:lnTo>
                  <a:pt x="799" y="2617"/>
                </a:lnTo>
                <a:cubicBezTo>
                  <a:pt x="358" y="2617"/>
                  <a:pt x="0" y="2975"/>
                  <a:pt x="0" y="3416"/>
                </a:cubicBezTo>
                <a:lnTo>
                  <a:pt x="0" y="3416"/>
                </a:lnTo>
                <a:cubicBezTo>
                  <a:pt x="0" y="3857"/>
                  <a:pt x="358" y="4215"/>
                  <a:pt x="799" y="42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174"/>
          <p:cNvSpPr>
            <a:spLocks noChangeArrowheads="1"/>
          </p:cNvSpPr>
          <p:nvPr/>
        </p:nvSpPr>
        <p:spPr bwMode="auto">
          <a:xfrm>
            <a:off x="3111584" y="7110145"/>
            <a:ext cx="4498675" cy="4643473"/>
          </a:xfrm>
          <a:custGeom>
            <a:avLst/>
            <a:gdLst>
              <a:gd name="T0" fmla="*/ 3704 w 3975"/>
              <a:gd name="T1" fmla="*/ 4101 h 4102"/>
              <a:gd name="T2" fmla="*/ 270 w 3975"/>
              <a:gd name="T3" fmla="*/ 4101 h 4102"/>
              <a:gd name="T4" fmla="*/ 270 w 3975"/>
              <a:gd name="T5" fmla="*/ 4101 h 4102"/>
              <a:gd name="T6" fmla="*/ 0 w 3975"/>
              <a:gd name="T7" fmla="*/ 3831 h 4102"/>
              <a:gd name="T8" fmla="*/ 0 w 3975"/>
              <a:gd name="T9" fmla="*/ 269 h 4102"/>
              <a:gd name="T10" fmla="*/ 0 w 3975"/>
              <a:gd name="T11" fmla="*/ 269 h 4102"/>
              <a:gd name="T12" fmla="*/ 270 w 3975"/>
              <a:gd name="T13" fmla="*/ 0 h 4102"/>
              <a:gd name="T14" fmla="*/ 3704 w 3975"/>
              <a:gd name="T15" fmla="*/ 0 h 4102"/>
              <a:gd name="T16" fmla="*/ 3704 w 3975"/>
              <a:gd name="T17" fmla="*/ 0 h 4102"/>
              <a:gd name="T18" fmla="*/ 3974 w 3975"/>
              <a:gd name="T19" fmla="*/ 269 h 4102"/>
              <a:gd name="T20" fmla="*/ 3974 w 3975"/>
              <a:gd name="T21" fmla="*/ 3831 h 4102"/>
              <a:gd name="T22" fmla="*/ 3974 w 3975"/>
              <a:gd name="T23" fmla="*/ 3831 h 4102"/>
              <a:gd name="T24" fmla="*/ 3704 w 3975"/>
              <a:gd name="T25" fmla="*/ 4101 h 4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75" h="4102">
                <a:moveTo>
                  <a:pt x="3704" y="4101"/>
                </a:moveTo>
                <a:lnTo>
                  <a:pt x="270" y="4101"/>
                </a:lnTo>
                <a:lnTo>
                  <a:pt x="270" y="4101"/>
                </a:lnTo>
                <a:cubicBezTo>
                  <a:pt x="121" y="4101"/>
                  <a:pt x="0" y="3980"/>
                  <a:pt x="0" y="3831"/>
                </a:cubicBezTo>
                <a:lnTo>
                  <a:pt x="0" y="269"/>
                </a:lnTo>
                <a:lnTo>
                  <a:pt x="0" y="269"/>
                </a:lnTo>
                <a:cubicBezTo>
                  <a:pt x="0" y="121"/>
                  <a:pt x="121" y="0"/>
                  <a:pt x="270" y="0"/>
                </a:cubicBezTo>
                <a:lnTo>
                  <a:pt x="3704" y="0"/>
                </a:lnTo>
                <a:lnTo>
                  <a:pt x="3704" y="0"/>
                </a:lnTo>
                <a:cubicBezTo>
                  <a:pt x="3853" y="0"/>
                  <a:pt x="3974" y="121"/>
                  <a:pt x="3974" y="269"/>
                </a:cubicBezTo>
                <a:lnTo>
                  <a:pt x="3974" y="3831"/>
                </a:lnTo>
                <a:lnTo>
                  <a:pt x="3974" y="3831"/>
                </a:lnTo>
                <a:cubicBezTo>
                  <a:pt x="3974" y="3980"/>
                  <a:pt x="3853" y="4101"/>
                  <a:pt x="3704" y="4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175"/>
          <p:cNvSpPr>
            <a:spLocks noChangeArrowheads="1"/>
          </p:cNvSpPr>
          <p:nvPr/>
        </p:nvSpPr>
        <p:spPr bwMode="auto">
          <a:xfrm>
            <a:off x="6871298" y="6985322"/>
            <a:ext cx="1812454" cy="4773291"/>
          </a:xfrm>
          <a:custGeom>
            <a:avLst/>
            <a:gdLst>
              <a:gd name="T0" fmla="*/ 799 w 1599"/>
              <a:gd name="T1" fmla="*/ 0 h 4216"/>
              <a:gd name="T2" fmla="*/ 799 w 1599"/>
              <a:gd name="T3" fmla="*/ 0 h 4216"/>
              <a:gd name="T4" fmla="*/ 657 w 1599"/>
              <a:gd name="T5" fmla="*/ 13 h 4216"/>
              <a:gd name="T6" fmla="*/ 657 w 1599"/>
              <a:gd name="T7" fmla="*/ 13 h 4216"/>
              <a:gd name="T8" fmla="*/ 1 w 1599"/>
              <a:gd name="T9" fmla="*/ 780 h 4216"/>
              <a:gd name="T10" fmla="*/ 1 w 1599"/>
              <a:gd name="T11" fmla="*/ 780 h 4216"/>
              <a:gd name="T12" fmla="*/ 0 w 1599"/>
              <a:gd name="T13" fmla="*/ 799 h 4216"/>
              <a:gd name="T14" fmla="*/ 0 w 1599"/>
              <a:gd name="T15" fmla="*/ 799 h 4216"/>
              <a:gd name="T16" fmla="*/ 1 w 1599"/>
              <a:gd name="T17" fmla="*/ 818 h 4216"/>
              <a:gd name="T18" fmla="*/ 1 w 1599"/>
              <a:gd name="T19" fmla="*/ 4215 h 4216"/>
              <a:gd name="T20" fmla="*/ 391 w 1599"/>
              <a:gd name="T21" fmla="*/ 4215 h 4216"/>
              <a:gd name="T22" fmla="*/ 391 w 1599"/>
              <a:gd name="T23" fmla="*/ 4215 h 4216"/>
              <a:gd name="T24" fmla="*/ 657 w 1599"/>
              <a:gd name="T25" fmla="*/ 3949 h 4216"/>
              <a:gd name="T26" fmla="*/ 657 w 1599"/>
              <a:gd name="T27" fmla="*/ 1585 h 4216"/>
              <a:gd name="T28" fmla="*/ 657 w 1599"/>
              <a:gd name="T29" fmla="*/ 1585 h 4216"/>
              <a:gd name="T30" fmla="*/ 799 w 1599"/>
              <a:gd name="T31" fmla="*/ 1598 h 4216"/>
              <a:gd name="T32" fmla="*/ 799 w 1599"/>
              <a:gd name="T33" fmla="*/ 1598 h 4216"/>
              <a:gd name="T34" fmla="*/ 1598 w 1599"/>
              <a:gd name="T35" fmla="*/ 799 h 4216"/>
              <a:gd name="T36" fmla="*/ 1598 w 1599"/>
              <a:gd name="T37" fmla="*/ 799 h 4216"/>
              <a:gd name="T38" fmla="*/ 799 w 1599"/>
              <a:gd name="T39" fmla="*/ 0 h 4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99" h="4216">
                <a:moveTo>
                  <a:pt x="799" y="0"/>
                </a:moveTo>
                <a:lnTo>
                  <a:pt x="799" y="0"/>
                </a:lnTo>
                <a:cubicBezTo>
                  <a:pt x="751" y="0"/>
                  <a:pt x="703" y="4"/>
                  <a:pt x="657" y="13"/>
                </a:cubicBezTo>
                <a:lnTo>
                  <a:pt x="657" y="13"/>
                </a:lnTo>
                <a:cubicBezTo>
                  <a:pt x="290" y="79"/>
                  <a:pt x="10" y="396"/>
                  <a:pt x="1" y="780"/>
                </a:cubicBezTo>
                <a:lnTo>
                  <a:pt x="1" y="780"/>
                </a:lnTo>
                <a:cubicBezTo>
                  <a:pt x="1" y="786"/>
                  <a:pt x="0" y="793"/>
                  <a:pt x="0" y="799"/>
                </a:cubicBezTo>
                <a:lnTo>
                  <a:pt x="0" y="799"/>
                </a:lnTo>
                <a:cubicBezTo>
                  <a:pt x="0" y="806"/>
                  <a:pt x="1" y="812"/>
                  <a:pt x="1" y="818"/>
                </a:cubicBezTo>
                <a:lnTo>
                  <a:pt x="1" y="4215"/>
                </a:lnTo>
                <a:lnTo>
                  <a:pt x="391" y="4215"/>
                </a:lnTo>
                <a:lnTo>
                  <a:pt x="391" y="4215"/>
                </a:lnTo>
                <a:cubicBezTo>
                  <a:pt x="538" y="4215"/>
                  <a:pt x="657" y="4096"/>
                  <a:pt x="657" y="3949"/>
                </a:cubicBezTo>
                <a:lnTo>
                  <a:pt x="657" y="1585"/>
                </a:lnTo>
                <a:lnTo>
                  <a:pt x="657" y="1585"/>
                </a:lnTo>
                <a:cubicBezTo>
                  <a:pt x="703" y="1593"/>
                  <a:pt x="751" y="1598"/>
                  <a:pt x="799" y="1598"/>
                </a:cubicBezTo>
                <a:lnTo>
                  <a:pt x="799" y="1598"/>
                </a:lnTo>
                <a:cubicBezTo>
                  <a:pt x="1240" y="1598"/>
                  <a:pt x="1598" y="1240"/>
                  <a:pt x="1598" y="799"/>
                </a:cubicBezTo>
                <a:lnTo>
                  <a:pt x="1598" y="799"/>
                </a:lnTo>
                <a:cubicBezTo>
                  <a:pt x="1598" y="358"/>
                  <a:pt x="1240" y="0"/>
                  <a:pt x="79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176"/>
          <p:cNvSpPr>
            <a:spLocks noChangeArrowheads="1"/>
          </p:cNvSpPr>
          <p:nvPr/>
        </p:nvSpPr>
        <p:spPr bwMode="auto">
          <a:xfrm>
            <a:off x="9213008" y="6985322"/>
            <a:ext cx="4498675" cy="4643473"/>
          </a:xfrm>
          <a:custGeom>
            <a:avLst/>
            <a:gdLst>
              <a:gd name="T0" fmla="*/ 269 w 3974"/>
              <a:gd name="T1" fmla="*/ 0 h 4102"/>
              <a:gd name="T2" fmla="*/ 3703 w 3974"/>
              <a:gd name="T3" fmla="*/ 0 h 4102"/>
              <a:gd name="T4" fmla="*/ 3703 w 3974"/>
              <a:gd name="T5" fmla="*/ 0 h 4102"/>
              <a:gd name="T6" fmla="*/ 3973 w 3974"/>
              <a:gd name="T7" fmla="*/ 270 h 4102"/>
              <a:gd name="T8" fmla="*/ 3973 w 3974"/>
              <a:gd name="T9" fmla="*/ 3831 h 4102"/>
              <a:gd name="T10" fmla="*/ 3973 w 3974"/>
              <a:gd name="T11" fmla="*/ 3831 h 4102"/>
              <a:gd name="T12" fmla="*/ 3703 w 3974"/>
              <a:gd name="T13" fmla="*/ 4101 h 4102"/>
              <a:gd name="T14" fmla="*/ 269 w 3974"/>
              <a:gd name="T15" fmla="*/ 4101 h 4102"/>
              <a:gd name="T16" fmla="*/ 269 w 3974"/>
              <a:gd name="T17" fmla="*/ 4101 h 4102"/>
              <a:gd name="T18" fmla="*/ 0 w 3974"/>
              <a:gd name="T19" fmla="*/ 3831 h 4102"/>
              <a:gd name="T20" fmla="*/ 0 w 3974"/>
              <a:gd name="T21" fmla="*/ 270 h 4102"/>
              <a:gd name="T22" fmla="*/ 0 w 3974"/>
              <a:gd name="T23" fmla="*/ 270 h 4102"/>
              <a:gd name="T24" fmla="*/ 269 w 3974"/>
              <a:gd name="T25" fmla="*/ 0 h 4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74" h="4102">
                <a:moveTo>
                  <a:pt x="269" y="0"/>
                </a:moveTo>
                <a:lnTo>
                  <a:pt x="3703" y="0"/>
                </a:lnTo>
                <a:lnTo>
                  <a:pt x="3703" y="0"/>
                </a:lnTo>
                <a:cubicBezTo>
                  <a:pt x="3852" y="0"/>
                  <a:pt x="3973" y="120"/>
                  <a:pt x="3973" y="270"/>
                </a:cubicBezTo>
                <a:lnTo>
                  <a:pt x="3973" y="3831"/>
                </a:lnTo>
                <a:lnTo>
                  <a:pt x="3973" y="3831"/>
                </a:lnTo>
                <a:cubicBezTo>
                  <a:pt x="3973" y="3980"/>
                  <a:pt x="3852" y="4101"/>
                  <a:pt x="3703" y="4101"/>
                </a:cubicBezTo>
                <a:lnTo>
                  <a:pt x="269" y="4101"/>
                </a:lnTo>
                <a:lnTo>
                  <a:pt x="269" y="4101"/>
                </a:lnTo>
                <a:cubicBezTo>
                  <a:pt x="121" y="4101"/>
                  <a:pt x="0" y="3980"/>
                  <a:pt x="0" y="3831"/>
                </a:cubicBezTo>
                <a:lnTo>
                  <a:pt x="0" y="270"/>
                </a:lnTo>
                <a:lnTo>
                  <a:pt x="0" y="270"/>
                </a:lnTo>
                <a:cubicBezTo>
                  <a:pt x="0" y="120"/>
                  <a:pt x="121" y="0"/>
                  <a:pt x="269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177"/>
          <p:cNvSpPr>
            <a:spLocks noChangeArrowheads="1"/>
          </p:cNvSpPr>
          <p:nvPr/>
        </p:nvSpPr>
        <p:spPr bwMode="auto">
          <a:xfrm>
            <a:off x="8144510" y="6985322"/>
            <a:ext cx="1812451" cy="4773291"/>
          </a:xfrm>
          <a:custGeom>
            <a:avLst/>
            <a:gdLst>
              <a:gd name="T0" fmla="*/ 800 w 1600"/>
              <a:gd name="T1" fmla="*/ 4215 h 4216"/>
              <a:gd name="T2" fmla="*/ 800 w 1600"/>
              <a:gd name="T3" fmla="*/ 4215 h 4216"/>
              <a:gd name="T4" fmla="*/ 942 w 1600"/>
              <a:gd name="T5" fmla="*/ 4202 h 4216"/>
              <a:gd name="T6" fmla="*/ 942 w 1600"/>
              <a:gd name="T7" fmla="*/ 4202 h 4216"/>
              <a:gd name="T8" fmla="*/ 1598 w 1600"/>
              <a:gd name="T9" fmla="*/ 3435 h 4216"/>
              <a:gd name="T10" fmla="*/ 1598 w 1600"/>
              <a:gd name="T11" fmla="*/ 3435 h 4216"/>
              <a:gd name="T12" fmla="*/ 1599 w 1600"/>
              <a:gd name="T13" fmla="*/ 3416 h 4216"/>
              <a:gd name="T14" fmla="*/ 1599 w 1600"/>
              <a:gd name="T15" fmla="*/ 3416 h 4216"/>
              <a:gd name="T16" fmla="*/ 1598 w 1600"/>
              <a:gd name="T17" fmla="*/ 3397 h 4216"/>
              <a:gd name="T18" fmla="*/ 1598 w 1600"/>
              <a:gd name="T19" fmla="*/ 0 h 4216"/>
              <a:gd name="T20" fmla="*/ 1207 w 1600"/>
              <a:gd name="T21" fmla="*/ 0 h 4216"/>
              <a:gd name="T22" fmla="*/ 1207 w 1600"/>
              <a:gd name="T23" fmla="*/ 0 h 4216"/>
              <a:gd name="T24" fmla="*/ 942 w 1600"/>
              <a:gd name="T25" fmla="*/ 266 h 4216"/>
              <a:gd name="T26" fmla="*/ 942 w 1600"/>
              <a:gd name="T27" fmla="*/ 2630 h 4216"/>
              <a:gd name="T28" fmla="*/ 942 w 1600"/>
              <a:gd name="T29" fmla="*/ 2630 h 4216"/>
              <a:gd name="T30" fmla="*/ 800 w 1600"/>
              <a:gd name="T31" fmla="*/ 2617 h 4216"/>
              <a:gd name="T32" fmla="*/ 800 w 1600"/>
              <a:gd name="T33" fmla="*/ 2617 h 4216"/>
              <a:gd name="T34" fmla="*/ 0 w 1600"/>
              <a:gd name="T35" fmla="*/ 3416 h 4216"/>
              <a:gd name="T36" fmla="*/ 0 w 1600"/>
              <a:gd name="T37" fmla="*/ 3416 h 4216"/>
              <a:gd name="T38" fmla="*/ 800 w 1600"/>
              <a:gd name="T39" fmla="*/ 4215 h 4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00" h="4216">
                <a:moveTo>
                  <a:pt x="800" y="4215"/>
                </a:moveTo>
                <a:lnTo>
                  <a:pt x="800" y="4215"/>
                </a:lnTo>
                <a:cubicBezTo>
                  <a:pt x="848" y="4215"/>
                  <a:pt x="896" y="4210"/>
                  <a:pt x="942" y="4202"/>
                </a:cubicBezTo>
                <a:lnTo>
                  <a:pt x="942" y="4202"/>
                </a:lnTo>
                <a:cubicBezTo>
                  <a:pt x="1309" y="4136"/>
                  <a:pt x="1589" y="3819"/>
                  <a:pt x="1598" y="3435"/>
                </a:cubicBezTo>
                <a:lnTo>
                  <a:pt x="1598" y="3435"/>
                </a:lnTo>
                <a:cubicBezTo>
                  <a:pt x="1598" y="3428"/>
                  <a:pt x="1599" y="3422"/>
                  <a:pt x="1599" y="3416"/>
                </a:cubicBezTo>
                <a:lnTo>
                  <a:pt x="1599" y="3416"/>
                </a:lnTo>
                <a:cubicBezTo>
                  <a:pt x="1599" y="3409"/>
                  <a:pt x="1598" y="3403"/>
                  <a:pt x="1598" y="3397"/>
                </a:cubicBezTo>
                <a:lnTo>
                  <a:pt x="1598" y="0"/>
                </a:lnTo>
                <a:lnTo>
                  <a:pt x="1207" y="0"/>
                </a:lnTo>
                <a:lnTo>
                  <a:pt x="1207" y="0"/>
                </a:lnTo>
                <a:cubicBezTo>
                  <a:pt x="1060" y="0"/>
                  <a:pt x="942" y="119"/>
                  <a:pt x="942" y="266"/>
                </a:cubicBezTo>
                <a:lnTo>
                  <a:pt x="942" y="2630"/>
                </a:lnTo>
                <a:lnTo>
                  <a:pt x="942" y="2630"/>
                </a:lnTo>
                <a:cubicBezTo>
                  <a:pt x="896" y="2622"/>
                  <a:pt x="848" y="2617"/>
                  <a:pt x="800" y="2617"/>
                </a:cubicBezTo>
                <a:lnTo>
                  <a:pt x="800" y="2617"/>
                </a:lnTo>
                <a:cubicBezTo>
                  <a:pt x="358" y="2617"/>
                  <a:pt x="0" y="2974"/>
                  <a:pt x="0" y="3416"/>
                </a:cubicBezTo>
                <a:lnTo>
                  <a:pt x="0" y="3416"/>
                </a:lnTo>
                <a:cubicBezTo>
                  <a:pt x="0" y="3857"/>
                  <a:pt x="358" y="4215"/>
                  <a:pt x="800" y="42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178"/>
          <p:cNvSpPr>
            <a:spLocks noChangeArrowheads="1"/>
          </p:cNvSpPr>
          <p:nvPr/>
        </p:nvSpPr>
        <p:spPr bwMode="auto">
          <a:xfrm>
            <a:off x="7320666" y="2396770"/>
            <a:ext cx="923703" cy="923703"/>
          </a:xfrm>
          <a:custGeom>
            <a:avLst/>
            <a:gdLst>
              <a:gd name="T0" fmla="*/ 408 w 816"/>
              <a:gd name="T1" fmla="*/ 50 h 816"/>
              <a:gd name="T2" fmla="*/ 408 w 816"/>
              <a:gd name="T3" fmla="*/ 50 h 816"/>
              <a:gd name="T4" fmla="*/ 49 w 816"/>
              <a:gd name="T5" fmla="*/ 407 h 816"/>
              <a:gd name="T6" fmla="*/ 49 w 816"/>
              <a:gd name="T7" fmla="*/ 407 h 816"/>
              <a:gd name="T8" fmla="*/ 408 w 816"/>
              <a:gd name="T9" fmla="*/ 766 h 816"/>
              <a:gd name="T10" fmla="*/ 408 w 816"/>
              <a:gd name="T11" fmla="*/ 766 h 816"/>
              <a:gd name="T12" fmla="*/ 766 w 816"/>
              <a:gd name="T13" fmla="*/ 407 h 816"/>
              <a:gd name="T14" fmla="*/ 766 w 816"/>
              <a:gd name="T15" fmla="*/ 407 h 816"/>
              <a:gd name="T16" fmla="*/ 408 w 816"/>
              <a:gd name="T17" fmla="*/ 50 h 816"/>
              <a:gd name="T18" fmla="*/ 408 w 816"/>
              <a:gd name="T19" fmla="*/ 815 h 816"/>
              <a:gd name="T20" fmla="*/ 408 w 816"/>
              <a:gd name="T21" fmla="*/ 815 h 816"/>
              <a:gd name="T22" fmla="*/ 119 w 816"/>
              <a:gd name="T23" fmla="*/ 696 h 816"/>
              <a:gd name="T24" fmla="*/ 119 w 816"/>
              <a:gd name="T25" fmla="*/ 696 h 816"/>
              <a:gd name="T26" fmla="*/ 0 w 816"/>
              <a:gd name="T27" fmla="*/ 407 h 816"/>
              <a:gd name="T28" fmla="*/ 0 w 816"/>
              <a:gd name="T29" fmla="*/ 407 h 816"/>
              <a:gd name="T30" fmla="*/ 119 w 816"/>
              <a:gd name="T31" fmla="*/ 119 h 816"/>
              <a:gd name="T32" fmla="*/ 119 w 816"/>
              <a:gd name="T33" fmla="*/ 119 h 816"/>
              <a:gd name="T34" fmla="*/ 408 w 816"/>
              <a:gd name="T35" fmla="*/ 0 h 816"/>
              <a:gd name="T36" fmla="*/ 408 w 816"/>
              <a:gd name="T37" fmla="*/ 0 h 816"/>
              <a:gd name="T38" fmla="*/ 696 w 816"/>
              <a:gd name="T39" fmla="*/ 119 h 816"/>
              <a:gd name="T40" fmla="*/ 696 w 816"/>
              <a:gd name="T41" fmla="*/ 119 h 816"/>
              <a:gd name="T42" fmla="*/ 815 w 816"/>
              <a:gd name="T43" fmla="*/ 407 h 816"/>
              <a:gd name="T44" fmla="*/ 815 w 816"/>
              <a:gd name="T45" fmla="*/ 407 h 816"/>
              <a:gd name="T46" fmla="*/ 696 w 816"/>
              <a:gd name="T47" fmla="*/ 696 h 816"/>
              <a:gd name="T48" fmla="*/ 696 w 816"/>
              <a:gd name="T49" fmla="*/ 696 h 816"/>
              <a:gd name="T50" fmla="*/ 408 w 816"/>
              <a:gd name="T51" fmla="*/ 815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16" h="816">
                <a:moveTo>
                  <a:pt x="408" y="50"/>
                </a:moveTo>
                <a:lnTo>
                  <a:pt x="408" y="50"/>
                </a:lnTo>
                <a:cubicBezTo>
                  <a:pt x="210" y="50"/>
                  <a:pt x="49" y="210"/>
                  <a:pt x="49" y="407"/>
                </a:cubicBezTo>
                <a:lnTo>
                  <a:pt x="49" y="407"/>
                </a:lnTo>
                <a:cubicBezTo>
                  <a:pt x="49" y="605"/>
                  <a:pt x="210" y="766"/>
                  <a:pt x="408" y="766"/>
                </a:cubicBezTo>
                <a:lnTo>
                  <a:pt x="408" y="766"/>
                </a:lnTo>
                <a:cubicBezTo>
                  <a:pt x="605" y="766"/>
                  <a:pt x="766" y="605"/>
                  <a:pt x="766" y="407"/>
                </a:cubicBezTo>
                <a:lnTo>
                  <a:pt x="766" y="407"/>
                </a:lnTo>
                <a:cubicBezTo>
                  <a:pt x="766" y="210"/>
                  <a:pt x="605" y="50"/>
                  <a:pt x="408" y="50"/>
                </a:cubicBezTo>
                <a:close/>
                <a:moveTo>
                  <a:pt x="408" y="815"/>
                </a:moveTo>
                <a:lnTo>
                  <a:pt x="408" y="815"/>
                </a:lnTo>
                <a:cubicBezTo>
                  <a:pt x="299" y="815"/>
                  <a:pt x="196" y="773"/>
                  <a:pt x="119" y="696"/>
                </a:cubicBezTo>
                <a:lnTo>
                  <a:pt x="119" y="696"/>
                </a:lnTo>
                <a:cubicBezTo>
                  <a:pt x="42" y="619"/>
                  <a:pt x="0" y="516"/>
                  <a:pt x="0" y="407"/>
                </a:cubicBezTo>
                <a:lnTo>
                  <a:pt x="0" y="407"/>
                </a:lnTo>
                <a:cubicBezTo>
                  <a:pt x="0" y="298"/>
                  <a:pt x="42" y="196"/>
                  <a:pt x="119" y="119"/>
                </a:cubicBezTo>
                <a:lnTo>
                  <a:pt x="119" y="119"/>
                </a:lnTo>
                <a:cubicBezTo>
                  <a:pt x="196" y="42"/>
                  <a:pt x="299" y="0"/>
                  <a:pt x="408" y="0"/>
                </a:cubicBezTo>
                <a:lnTo>
                  <a:pt x="408" y="0"/>
                </a:lnTo>
                <a:cubicBezTo>
                  <a:pt x="517" y="0"/>
                  <a:pt x="619" y="42"/>
                  <a:pt x="696" y="119"/>
                </a:cubicBezTo>
                <a:lnTo>
                  <a:pt x="696" y="119"/>
                </a:lnTo>
                <a:cubicBezTo>
                  <a:pt x="773" y="196"/>
                  <a:pt x="815" y="298"/>
                  <a:pt x="815" y="407"/>
                </a:cubicBezTo>
                <a:lnTo>
                  <a:pt x="815" y="407"/>
                </a:lnTo>
                <a:cubicBezTo>
                  <a:pt x="815" y="516"/>
                  <a:pt x="773" y="619"/>
                  <a:pt x="696" y="696"/>
                </a:cubicBezTo>
                <a:lnTo>
                  <a:pt x="696" y="696"/>
                </a:lnTo>
                <a:cubicBezTo>
                  <a:pt x="619" y="773"/>
                  <a:pt x="517" y="815"/>
                  <a:pt x="408" y="8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179"/>
          <p:cNvSpPr>
            <a:spLocks noChangeArrowheads="1"/>
          </p:cNvSpPr>
          <p:nvPr/>
        </p:nvSpPr>
        <p:spPr bwMode="auto">
          <a:xfrm>
            <a:off x="7430512" y="2501625"/>
            <a:ext cx="709003" cy="709003"/>
          </a:xfrm>
          <a:custGeom>
            <a:avLst/>
            <a:gdLst>
              <a:gd name="T0" fmla="*/ 312 w 625"/>
              <a:gd name="T1" fmla="*/ 50 h 625"/>
              <a:gd name="T2" fmla="*/ 312 w 625"/>
              <a:gd name="T3" fmla="*/ 50 h 625"/>
              <a:gd name="T4" fmla="*/ 50 w 625"/>
              <a:gd name="T5" fmla="*/ 312 h 625"/>
              <a:gd name="T6" fmla="*/ 50 w 625"/>
              <a:gd name="T7" fmla="*/ 312 h 625"/>
              <a:gd name="T8" fmla="*/ 312 w 625"/>
              <a:gd name="T9" fmla="*/ 574 h 625"/>
              <a:gd name="T10" fmla="*/ 312 w 625"/>
              <a:gd name="T11" fmla="*/ 574 h 625"/>
              <a:gd name="T12" fmla="*/ 574 w 625"/>
              <a:gd name="T13" fmla="*/ 312 h 625"/>
              <a:gd name="T14" fmla="*/ 574 w 625"/>
              <a:gd name="T15" fmla="*/ 312 h 625"/>
              <a:gd name="T16" fmla="*/ 312 w 625"/>
              <a:gd name="T17" fmla="*/ 50 h 625"/>
              <a:gd name="T18" fmla="*/ 312 w 625"/>
              <a:gd name="T19" fmla="*/ 624 h 625"/>
              <a:gd name="T20" fmla="*/ 312 w 625"/>
              <a:gd name="T21" fmla="*/ 624 h 625"/>
              <a:gd name="T22" fmla="*/ 0 w 625"/>
              <a:gd name="T23" fmla="*/ 312 h 625"/>
              <a:gd name="T24" fmla="*/ 0 w 625"/>
              <a:gd name="T25" fmla="*/ 312 h 625"/>
              <a:gd name="T26" fmla="*/ 312 w 625"/>
              <a:gd name="T27" fmla="*/ 0 h 625"/>
              <a:gd name="T28" fmla="*/ 312 w 625"/>
              <a:gd name="T29" fmla="*/ 0 h 625"/>
              <a:gd name="T30" fmla="*/ 624 w 625"/>
              <a:gd name="T31" fmla="*/ 312 h 625"/>
              <a:gd name="T32" fmla="*/ 624 w 625"/>
              <a:gd name="T33" fmla="*/ 312 h 625"/>
              <a:gd name="T34" fmla="*/ 312 w 625"/>
              <a:gd name="T35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5" h="625">
                <a:moveTo>
                  <a:pt x="312" y="50"/>
                </a:moveTo>
                <a:lnTo>
                  <a:pt x="312" y="50"/>
                </a:lnTo>
                <a:cubicBezTo>
                  <a:pt x="167" y="50"/>
                  <a:pt x="50" y="168"/>
                  <a:pt x="50" y="312"/>
                </a:cubicBezTo>
                <a:lnTo>
                  <a:pt x="50" y="312"/>
                </a:lnTo>
                <a:cubicBezTo>
                  <a:pt x="50" y="456"/>
                  <a:pt x="167" y="574"/>
                  <a:pt x="312" y="574"/>
                </a:cubicBezTo>
                <a:lnTo>
                  <a:pt x="312" y="574"/>
                </a:lnTo>
                <a:cubicBezTo>
                  <a:pt x="457" y="574"/>
                  <a:pt x="574" y="456"/>
                  <a:pt x="574" y="312"/>
                </a:cubicBezTo>
                <a:lnTo>
                  <a:pt x="574" y="312"/>
                </a:lnTo>
                <a:cubicBezTo>
                  <a:pt x="574" y="168"/>
                  <a:pt x="457" y="50"/>
                  <a:pt x="312" y="50"/>
                </a:cubicBezTo>
                <a:close/>
                <a:moveTo>
                  <a:pt x="312" y="624"/>
                </a:moveTo>
                <a:lnTo>
                  <a:pt x="312" y="624"/>
                </a:lnTo>
                <a:cubicBezTo>
                  <a:pt x="140" y="624"/>
                  <a:pt x="0" y="484"/>
                  <a:pt x="0" y="312"/>
                </a:cubicBezTo>
                <a:lnTo>
                  <a:pt x="0" y="312"/>
                </a:lnTo>
                <a:cubicBezTo>
                  <a:pt x="0" y="140"/>
                  <a:pt x="140" y="0"/>
                  <a:pt x="312" y="0"/>
                </a:cubicBezTo>
                <a:lnTo>
                  <a:pt x="312" y="0"/>
                </a:lnTo>
                <a:cubicBezTo>
                  <a:pt x="484" y="0"/>
                  <a:pt x="624" y="140"/>
                  <a:pt x="624" y="312"/>
                </a:cubicBezTo>
                <a:lnTo>
                  <a:pt x="624" y="312"/>
                </a:lnTo>
                <a:cubicBezTo>
                  <a:pt x="624" y="484"/>
                  <a:pt x="484" y="624"/>
                  <a:pt x="312" y="6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180"/>
          <p:cNvSpPr>
            <a:spLocks noChangeArrowheads="1"/>
          </p:cNvSpPr>
          <p:nvPr/>
        </p:nvSpPr>
        <p:spPr bwMode="auto">
          <a:xfrm>
            <a:off x="7610259" y="2646419"/>
            <a:ext cx="349509" cy="419410"/>
          </a:xfrm>
          <a:custGeom>
            <a:avLst/>
            <a:gdLst>
              <a:gd name="T0" fmla="*/ 297 w 307"/>
              <a:gd name="T1" fmla="*/ 43 h 371"/>
              <a:gd name="T2" fmla="*/ 297 w 307"/>
              <a:gd name="T3" fmla="*/ 43 h 371"/>
              <a:gd name="T4" fmla="*/ 297 w 307"/>
              <a:gd name="T5" fmla="*/ 11 h 371"/>
              <a:gd name="T6" fmla="*/ 297 w 307"/>
              <a:gd name="T7" fmla="*/ 11 h 371"/>
              <a:gd name="T8" fmla="*/ 265 w 307"/>
              <a:gd name="T9" fmla="*/ 11 h 371"/>
              <a:gd name="T10" fmla="*/ 154 w 307"/>
              <a:gd name="T11" fmla="*/ 122 h 371"/>
              <a:gd name="T12" fmla="*/ 41 w 307"/>
              <a:gd name="T13" fmla="*/ 8 h 371"/>
              <a:gd name="T14" fmla="*/ 41 w 307"/>
              <a:gd name="T15" fmla="*/ 8 h 371"/>
              <a:gd name="T16" fmla="*/ 9 w 307"/>
              <a:gd name="T17" fmla="*/ 8 h 371"/>
              <a:gd name="T18" fmla="*/ 9 w 307"/>
              <a:gd name="T19" fmla="*/ 8 h 371"/>
              <a:gd name="T20" fmla="*/ 9 w 307"/>
              <a:gd name="T21" fmla="*/ 40 h 371"/>
              <a:gd name="T22" fmla="*/ 131 w 307"/>
              <a:gd name="T23" fmla="*/ 163 h 371"/>
              <a:gd name="T24" fmla="*/ 131 w 307"/>
              <a:gd name="T25" fmla="*/ 195 h 371"/>
              <a:gd name="T26" fmla="*/ 89 w 307"/>
              <a:gd name="T27" fmla="*/ 195 h 371"/>
              <a:gd name="T28" fmla="*/ 89 w 307"/>
              <a:gd name="T29" fmla="*/ 195 h 371"/>
              <a:gd name="T30" fmla="*/ 67 w 307"/>
              <a:gd name="T31" fmla="*/ 217 h 371"/>
              <a:gd name="T32" fmla="*/ 67 w 307"/>
              <a:gd name="T33" fmla="*/ 217 h 371"/>
              <a:gd name="T34" fmla="*/ 89 w 307"/>
              <a:gd name="T35" fmla="*/ 240 h 371"/>
              <a:gd name="T36" fmla="*/ 131 w 307"/>
              <a:gd name="T37" fmla="*/ 240 h 371"/>
              <a:gd name="T38" fmla="*/ 131 w 307"/>
              <a:gd name="T39" fmla="*/ 261 h 371"/>
              <a:gd name="T40" fmla="*/ 89 w 307"/>
              <a:gd name="T41" fmla="*/ 261 h 371"/>
              <a:gd name="T42" fmla="*/ 89 w 307"/>
              <a:gd name="T43" fmla="*/ 261 h 371"/>
              <a:gd name="T44" fmla="*/ 67 w 307"/>
              <a:gd name="T45" fmla="*/ 284 h 371"/>
              <a:gd name="T46" fmla="*/ 67 w 307"/>
              <a:gd name="T47" fmla="*/ 284 h 371"/>
              <a:gd name="T48" fmla="*/ 89 w 307"/>
              <a:gd name="T49" fmla="*/ 306 h 371"/>
              <a:gd name="T50" fmla="*/ 131 w 307"/>
              <a:gd name="T51" fmla="*/ 306 h 371"/>
              <a:gd name="T52" fmla="*/ 131 w 307"/>
              <a:gd name="T53" fmla="*/ 348 h 371"/>
              <a:gd name="T54" fmla="*/ 131 w 307"/>
              <a:gd name="T55" fmla="*/ 348 h 371"/>
              <a:gd name="T56" fmla="*/ 154 w 307"/>
              <a:gd name="T57" fmla="*/ 370 h 371"/>
              <a:gd name="T58" fmla="*/ 154 w 307"/>
              <a:gd name="T59" fmla="*/ 370 h 371"/>
              <a:gd name="T60" fmla="*/ 154 w 307"/>
              <a:gd name="T61" fmla="*/ 370 h 371"/>
              <a:gd name="T62" fmla="*/ 177 w 307"/>
              <a:gd name="T63" fmla="*/ 348 h 371"/>
              <a:gd name="T64" fmla="*/ 177 w 307"/>
              <a:gd name="T65" fmla="*/ 306 h 371"/>
              <a:gd name="T66" fmla="*/ 218 w 307"/>
              <a:gd name="T67" fmla="*/ 306 h 371"/>
              <a:gd name="T68" fmla="*/ 218 w 307"/>
              <a:gd name="T69" fmla="*/ 306 h 371"/>
              <a:gd name="T70" fmla="*/ 241 w 307"/>
              <a:gd name="T71" fmla="*/ 284 h 371"/>
              <a:gd name="T72" fmla="*/ 241 w 307"/>
              <a:gd name="T73" fmla="*/ 284 h 371"/>
              <a:gd name="T74" fmla="*/ 218 w 307"/>
              <a:gd name="T75" fmla="*/ 261 h 371"/>
              <a:gd name="T76" fmla="*/ 177 w 307"/>
              <a:gd name="T77" fmla="*/ 261 h 371"/>
              <a:gd name="T78" fmla="*/ 177 w 307"/>
              <a:gd name="T79" fmla="*/ 240 h 371"/>
              <a:gd name="T80" fmla="*/ 218 w 307"/>
              <a:gd name="T81" fmla="*/ 240 h 371"/>
              <a:gd name="T82" fmla="*/ 218 w 307"/>
              <a:gd name="T83" fmla="*/ 240 h 371"/>
              <a:gd name="T84" fmla="*/ 241 w 307"/>
              <a:gd name="T85" fmla="*/ 217 h 371"/>
              <a:gd name="T86" fmla="*/ 241 w 307"/>
              <a:gd name="T87" fmla="*/ 217 h 371"/>
              <a:gd name="T88" fmla="*/ 218 w 307"/>
              <a:gd name="T89" fmla="*/ 195 h 371"/>
              <a:gd name="T90" fmla="*/ 176 w 307"/>
              <a:gd name="T91" fmla="*/ 195 h 371"/>
              <a:gd name="T92" fmla="*/ 176 w 307"/>
              <a:gd name="T93" fmla="*/ 163 h 371"/>
              <a:gd name="T94" fmla="*/ 297 w 307"/>
              <a:gd name="T95" fmla="*/ 43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7" h="371">
                <a:moveTo>
                  <a:pt x="297" y="43"/>
                </a:moveTo>
                <a:lnTo>
                  <a:pt x="297" y="43"/>
                </a:lnTo>
                <a:cubicBezTo>
                  <a:pt x="306" y="34"/>
                  <a:pt x="306" y="19"/>
                  <a:pt x="297" y="11"/>
                </a:cubicBezTo>
                <a:lnTo>
                  <a:pt x="297" y="11"/>
                </a:lnTo>
                <a:cubicBezTo>
                  <a:pt x="288" y="2"/>
                  <a:pt x="274" y="2"/>
                  <a:pt x="265" y="11"/>
                </a:cubicBezTo>
                <a:lnTo>
                  <a:pt x="154" y="122"/>
                </a:lnTo>
                <a:lnTo>
                  <a:pt x="41" y="8"/>
                </a:lnTo>
                <a:lnTo>
                  <a:pt x="41" y="8"/>
                </a:lnTo>
                <a:cubicBezTo>
                  <a:pt x="32" y="0"/>
                  <a:pt x="18" y="0"/>
                  <a:pt x="9" y="8"/>
                </a:cubicBezTo>
                <a:lnTo>
                  <a:pt x="9" y="8"/>
                </a:lnTo>
                <a:cubicBezTo>
                  <a:pt x="0" y="17"/>
                  <a:pt x="0" y="32"/>
                  <a:pt x="9" y="40"/>
                </a:cubicBezTo>
                <a:lnTo>
                  <a:pt x="131" y="163"/>
                </a:lnTo>
                <a:lnTo>
                  <a:pt x="131" y="195"/>
                </a:lnTo>
                <a:lnTo>
                  <a:pt x="89" y="195"/>
                </a:lnTo>
                <a:lnTo>
                  <a:pt x="89" y="195"/>
                </a:lnTo>
                <a:cubicBezTo>
                  <a:pt x="77" y="195"/>
                  <a:pt x="67" y="205"/>
                  <a:pt x="67" y="217"/>
                </a:cubicBezTo>
                <a:lnTo>
                  <a:pt x="67" y="217"/>
                </a:lnTo>
                <a:cubicBezTo>
                  <a:pt x="67" y="230"/>
                  <a:pt x="77" y="240"/>
                  <a:pt x="89" y="240"/>
                </a:cubicBezTo>
                <a:lnTo>
                  <a:pt x="131" y="240"/>
                </a:lnTo>
                <a:lnTo>
                  <a:pt x="131" y="261"/>
                </a:lnTo>
                <a:lnTo>
                  <a:pt x="89" y="261"/>
                </a:lnTo>
                <a:lnTo>
                  <a:pt x="89" y="261"/>
                </a:lnTo>
                <a:cubicBezTo>
                  <a:pt x="77" y="261"/>
                  <a:pt x="67" y="271"/>
                  <a:pt x="67" y="284"/>
                </a:cubicBezTo>
                <a:lnTo>
                  <a:pt x="67" y="284"/>
                </a:lnTo>
                <a:cubicBezTo>
                  <a:pt x="67" y="296"/>
                  <a:pt x="77" y="306"/>
                  <a:pt x="89" y="306"/>
                </a:cubicBezTo>
                <a:lnTo>
                  <a:pt x="131" y="306"/>
                </a:lnTo>
                <a:lnTo>
                  <a:pt x="131" y="348"/>
                </a:lnTo>
                <a:lnTo>
                  <a:pt x="131" y="348"/>
                </a:lnTo>
                <a:cubicBezTo>
                  <a:pt x="131" y="360"/>
                  <a:pt x="142" y="370"/>
                  <a:pt x="154" y="370"/>
                </a:cubicBezTo>
                <a:lnTo>
                  <a:pt x="154" y="370"/>
                </a:lnTo>
                <a:lnTo>
                  <a:pt x="154" y="370"/>
                </a:lnTo>
                <a:cubicBezTo>
                  <a:pt x="166" y="370"/>
                  <a:pt x="177" y="360"/>
                  <a:pt x="177" y="348"/>
                </a:cubicBezTo>
                <a:lnTo>
                  <a:pt x="177" y="306"/>
                </a:lnTo>
                <a:lnTo>
                  <a:pt x="218" y="306"/>
                </a:lnTo>
                <a:lnTo>
                  <a:pt x="218" y="306"/>
                </a:lnTo>
                <a:cubicBezTo>
                  <a:pt x="231" y="306"/>
                  <a:pt x="241" y="296"/>
                  <a:pt x="241" y="284"/>
                </a:cubicBezTo>
                <a:lnTo>
                  <a:pt x="241" y="284"/>
                </a:lnTo>
                <a:cubicBezTo>
                  <a:pt x="241" y="271"/>
                  <a:pt x="231" y="261"/>
                  <a:pt x="218" y="261"/>
                </a:cubicBezTo>
                <a:lnTo>
                  <a:pt x="177" y="261"/>
                </a:lnTo>
                <a:lnTo>
                  <a:pt x="177" y="240"/>
                </a:lnTo>
                <a:lnTo>
                  <a:pt x="218" y="240"/>
                </a:lnTo>
                <a:lnTo>
                  <a:pt x="218" y="240"/>
                </a:lnTo>
                <a:cubicBezTo>
                  <a:pt x="231" y="240"/>
                  <a:pt x="241" y="230"/>
                  <a:pt x="241" y="217"/>
                </a:cubicBezTo>
                <a:lnTo>
                  <a:pt x="241" y="217"/>
                </a:lnTo>
                <a:cubicBezTo>
                  <a:pt x="241" y="205"/>
                  <a:pt x="231" y="195"/>
                  <a:pt x="218" y="195"/>
                </a:cubicBezTo>
                <a:lnTo>
                  <a:pt x="176" y="195"/>
                </a:lnTo>
                <a:lnTo>
                  <a:pt x="176" y="163"/>
                </a:lnTo>
                <a:lnTo>
                  <a:pt x="297" y="4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181"/>
          <p:cNvSpPr>
            <a:spLocks noChangeArrowheads="1"/>
          </p:cNvSpPr>
          <p:nvPr/>
        </p:nvSpPr>
        <p:spPr bwMode="auto">
          <a:xfrm>
            <a:off x="7645212" y="7414719"/>
            <a:ext cx="54921" cy="114837"/>
          </a:xfrm>
          <a:custGeom>
            <a:avLst/>
            <a:gdLst>
              <a:gd name="T0" fmla="*/ 23 w 47"/>
              <a:gd name="T1" fmla="*/ 100 h 101"/>
              <a:gd name="T2" fmla="*/ 23 w 47"/>
              <a:gd name="T3" fmla="*/ 100 h 101"/>
              <a:gd name="T4" fmla="*/ 46 w 47"/>
              <a:gd name="T5" fmla="*/ 77 h 101"/>
              <a:gd name="T6" fmla="*/ 46 w 47"/>
              <a:gd name="T7" fmla="*/ 23 h 101"/>
              <a:gd name="T8" fmla="*/ 46 w 47"/>
              <a:gd name="T9" fmla="*/ 23 h 101"/>
              <a:gd name="T10" fmla="*/ 23 w 47"/>
              <a:gd name="T11" fmla="*/ 0 h 101"/>
              <a:gd name="T12" fmla="*/ 23 w 47"/>
              <a:gd name="T13" fmla="*/ 0 h 101"/>
              <a:gd name="T14" fmla="*/ 0 w 47"/>
              <a:gd name="T15" fmla="*/ 23 h 101"/>
              <a:gd name="T16" fmla="*/ 0 w 47"/>
              <a:gd name="T17" fmla="*/ 77 h 101"/>
              <a:gd name="T18" fmla="*/ 0 w 47"/>
              <a:gd name="T19" fmla="*/ 77 h 101"/>
              <a:gd name="T20" fmla="*/ 23 w 47"/>
              <a:gd name="T21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101">
                <a:moveTo>
                  <a:pt x="23" y="100"/>
                </a:moveTo>
                <a:lnTo>
                  <a:pt x="23" y="100"/>
                </a:lnTo>
                <a:cubicBezTo>
                  <a:pt x="36" y="100"/>
                  <a:pt x="46" y="90"/>
                  <a:pt x="46" y="77"/>
                </a:cubicBezTo>
                <a:lnTo>
                  <a:pt x="46" y="23"/>
                </a:lnTo>
                <a:lnTo>
                  <a:pt x="46" y="23"/>
                </a:lnTo>
                <a:cubicBezTo>
                  <a:pt x="46" y="10"/>
                  <a:pt x="36" y="0"/>
                  <a:pt x="23" y="0"/>
                </a:cubicBezTo>
                <a:lnTo>
                  <a:pt x="23" y="0"/>
                </a:lnTo>
                <a:cubicBezTo>
                  <a:pt x="10" y="0"/>
                  <a:pt x="0" y="10"/>
                  <a:pt x="0" y="23"/>
                </a:cubicBezTo>
                <a:lnTo>
                  <a:pt x="0" y="77"/>
                </a:lnTo>
                <a:lnTo>
                  <a:pt x="0" y="77"/>
                </a:lnTo>
                <a:cubicBezTo>
                  <a:pt x="0" y="90"/>
                  <a:pt x="10" y="100"/>
                  <a:pt x="23" y="1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182"/>
          <p:cNvSpPr>
            <a:spLocks noChangeArrowheads="1"/>
          </p:cNvSpPr>
          <p:nvPr/>
        </p:nvSpPr>
        <p:spPr bwMode="auto">
          <a:xfrm>
            <a:off x="7775029" y="7489612"/>
            <a:ext cx="99860" cy="99860"/>
          </a:xfrm>
          <a:custGeom>
            <a:avLst/>
            <a:gdLst>
              <a:gd name="T0" fmla="*/ 26 w 90"/>
              <a:gd name="T1" fmla="*/ 87 h 88"/>
              <a:gd name="T2" fmla="*/ 26 w 90"/>
              <a:gd name="T3" fmla="*/ 87 h 88"/>
              <a:gd name="T4" fmla="*/ 43 w 90"/>
              <a:gd name="T5" fmla="*/ 80 h 88"/>
              <a:gd name="T6" fmla="*/ 80 w 90"/>
              <a:gd name="T7" fmla="*/ 42 h 88"/>
              <a:gd name="T8" fmla="*/ 80 w 90"/>
              <a:gd name="T9" fmla="*/ 42 h 88"/>
              <a:gd name="T10" fmla="*/ 80 w 90"/>
              <a:gd name="T11" fmla="*/ 9 h 88"/>
              <a:gd name="T12" fmla="*/ 80 w 90"/>
              <a:gd name="T13" fmla="*/ 9 h 88"/>
              <a:gd name="T14" fmla="*/ 47 w 90"/>
              <a:gd name="T15" fmla="*/ 9 h 88"/>
              <a:gd name="T16" fmla="*/ 10 w 90"/>
              <a:gd name="T17" fmla="*/ 47 h 88"/>
              <a:gd name="T18" fmla="*/ 10 w 90"/>
              <a:gd name="T19" fmla="*/ 47 h 88"/>
              <a:gd name="T20" fmla="*/ 10 w 90"/>
              <a:gd name="T21" fmla="*/ 80 h 88"/>
              <a:gd name="T22" fmla="*/ 10 w 90"/>
              <a:gd name="T23" fmla="*/ 80 h 88"/>
              <a:gd name="T24" fmla="*/ 26 w 90"/>
              <a:gd name="T25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88">
                <a:moveTo>
                  <a:pt x="26" y="87"/>
                </a:moveTo>
                <a:lnTo>
                  <a:pt x="26" y="87"/>
                </a:lnTo>
                <a:cubicBezTo>
                  <a:pt x="32" y="87"/>
                  <a:pt x="38" y="85"/>
                  <a:pt x="43" y="80"/>
                </a:cubicBezTo>
                <a:lnTo>
                  <a:pt x="80" y="42"/>
                </a:lnTo>
                <a:lnTo>
                  <a:pt x="80" y="42"/>
                </a:lnTo>
                <a:cubicBezTo>
                  <a:pt x="89" y="33"/>
                  <a:pt x="89" y="18"/>
                  <a:pt x="80" y="9"/>
                </a:cubicBezTo>
                <a:lnTo>
                  <a:pt x="80" y="9"/>
                </a:lnTo>
                <a:cubicBezTo>
                  <a:pt x="71" y="0"/>
                  <a:pt x="57" y="0"/>
                  <a:pt x="47" y="9"/>
                </a:cubicBezTo>
                <a:lnTo>
                  <a:pt x="10" y="47"/>
                </a:lnTo>
                <a:lnTo>
                  <a:pt x="10" y="47"/>
                </a:lnTo>
                <a:cubicBezTo>
                  <a:pt x="0" y="57"/>
                  <a:pt x="0" y="71"/>
                  <a:pt x="10" y="80"/>
                </a:cubicBezTo>
                <a:lnTo>
                  <a:pt x="10" y="80"/>
                </a:lnTo>
                <a:cubicBezTo>
                  <a:pt x="14" y="85"/>
                  <a:pt x="20" y="87"/>
                  <a:pt x="26" y="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183"/>
          <p:cNvSpPr>
            <a:spLocks noChangeArrowheads="1"/>
          </p:cNvSpPr>
          <p:nvPr/>
        </p:nvSpPr>
        <p:spPr bwMode="auto">
          <a:xfrm>
            <a:off x="7395562" y="7664368"/>
            <a:ext cx="114837" cy="54921"/>
          </a:xfrm>
          <a:custGeom>
            <a:avLst/>
            <a:gdLst>
              <a:gd name="T0" fmla="*/ 23 w 101"/>
              <a:gd name="T1" fmla="*/ 46 h 47"/>
              <a:gd name="T2" fmla="*/ 77 w 101"/>
              <a:gd name="T3" fmla="*/ 46 h 47"/>
              <a:gd name="T4" fmla="*/ 77 w 101"/>
              <a:gd name="T5" fmla="*/ 46 h 47"/>
              <a:gd name="T6" fmla="*/ 100 w 101"/>
              <a:gd name="T7" fmla="*/ 23 h 47"/>
              <a:gd name="T8" fmla="*/ 100 w 101"/>
              <a:gd name="T9" fmla="*/ 23 h 47"/>
              <a:gd name="T10" fmla="*/ 77 w 101"/>
              <a:gd name="T11" fmla="*/ 0 h 47"/>
              <a:gd name="T12" fmla="*/ 23 w 101"/>
              <a:gd name="T13" fmla="*/ 0 h 47"/>
              <a:gd name="T14" fmla="*/ 23 w 101"/>
              <a:gd name="T15" fmla="*/ 0 h 47"/>
              <a:gd name="T16" fmla="*/ 0 w 101"/>
              <a:gd name="T17" fmla="*/ 23 h 47"/>
              <a:gd name="T18" fmla="*/ 0 w 101"/>
              <a:gd name="T19" fmla="*/ 23 h 47"/>
              <a:gd name="T20" fmla="*/ 23 w 101"/>
              <a:gd name="T21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1" h="47">
                <a:moveTo>
                  <a:pt x="23" y="46"/>
                </a:moveTo>
                <a:lnTo>
                  <a:pt x="77" y="46"/>
                </a:lnTo>
                <a:lnTo>
                  <a:pt x="77" y="46"/>
                </a:lnTo>
                <a:cubicBezTo>
                  <a:pt x="90" y="46"/>
                  <a:pt x="100" y="36"/>
                  <a:pt x="100" y="23"/>
                </a:cubicBezTo>
                <a:lnTo>
                  <a:pt x="100" y="23"/>
                </a:lnTo>
                <a:cubicBezTo>
                  <a:pt x="100" y="10"/>
                  <a:pt x="90" y="0"/>
                  <a:pt x="77" y="0"/>
                </a:cubicBezTo>
                <a:lnTo>
                  <a:pt x="23" y="0"/>
                </a:lnTo>
                <a:lnTo>
                  <a:pt x="23" y="0"/>
                </a:lnTo>
                <a:cubicBezTo>
                  <a:pt x="11" y="0"/>
                  <a:pt x="0" y="10"/>
                  <a:pt x="0" y="23"/>
                </a:cubicBezTo>
                <a:lnTo>
                  <a:pt x="0" y="23"/>
                </a:lnTo>
                <a:cubicBezTo>
                  <a:pt x="0" y="36"/>
                  <a:pt x="11" y="46"/>
                  <a:pt x="23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184"/>
          <p:cNvSpPr>
            <a:spLocks noChangeArrowheads="1"/>
          </p:cNvSpPr>
          <p:nvPr/>
        </p:nvSpPr>
        <p:spPr bwMode="auto">
          <a:xfrm>
            <a:off x="7465464" y="7489612"/>
            <a:ext cx="99860" cy="99860"/>
          </a:xfrm>
          <a:custGeom>
            <a:avLst/>
            <a:gdLst>
              <a:gd name="T0" fmla="*/ 47 w 89"/>
              <a:gd name="T1" fmla="*/ 80 h 87"/>
              <a:gd name="T2" fmla="*/ 47 w 89"/>
              <a:gd name="T3" fmla="*/ 80 h 87"/>
              <a:gd name="T4" fmla="*/ 63 w 89"/>
              <a:gd name="T5" fmla="*/ 86 h 87"/>
              <a:gd name="T6" fmla="*/ 63 w 89"/>
              <a:gd name="T7" fmla="*/ 86 h 87"/>
              <a:gd name="T8" fmla="*/ 80 w 89"/>
              <a:gd name="T9" fmla="*/ 80 h 87"/>
              <a:gd name="T10" fmla="*/ 80 w 89"/>
              <a:gd name="T11" fmla="*/ 80 h 87"/>
              <a:gd name="T12" fmla="*/ 80 w 89"/>
              <a:gd name="T13" fmla="*/ 47 h 87"/>
              <a:gd name="T14" fmla="*/ 41 w 89"/>
              <a:gd name="T15" fmla="*/ 9 h 87"/>
              <a:gd name="T16" fmla="*/ 41 w 89"/>
              <a:gd name="T17" fmla="*/ 9 h 87"/>
              <a:gd name="T18" fmla="*/ 9 w 89"/>
              <a:gd name="T19" fmla="*/ 9 h 87"/>
              <a:gd name="T20" fmla="*/ 9 w 89"/>
              <a:gd name="T21" fmla="*/ 9 h 87"/>
              <a:gd name="T22" fmla="*/ 9 w 89"/>
              <a:gd name="T23" fmla="*/ 42 h 87"/>
              <a:gd name="T24" fmla="*/ 47 w 89"/>
              <a:gd name="T25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9" h="87">
                <a:moveTo>
                  <a:pt x="47" y="80"/>
                </a:moveTo>
                <a:lnTo>
                  <a:pt x="47" y="80"/>
                </a:lnTo>
                <a:cubicBezTo>
                  <a:pt x="52" y="85"/>
                  <a:pt x="57" y="86"/>
                  <a:pt x="63" y="86"/>
                </a:cubicBezTo>
                <a:lnTo>
                  <a:pt x="63" y="86"/>
                </a:lnTo>
                <a:cubicBezTo>
                  <a:pt x="70" y="86"/>
                  <a:pt x="75" y="85"/>
                  <a:pt x="80" y="80"/>
                </a:cubicBezTo>
                <a:lnTo>
                  <a:pt x="80" y="80"/>
                </a:lnTo>
                <a:cubicBezTo>
                  <a:pt x="88" y="70"/>
                  <a:pt x="88" y="56"/>
                  <a:pt x="80" y="47"/>
                </a:cubicBezTo>
                <a:lnTo>
                  <a:pt x="41" y="9"/>
                </a:lnTo>
                <a:lnTo>
                  <a:pt x="41" y="9"/>
                </a:lnTo>
                <a:cubicBezTo>
                  <a:pt x="33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33"/>
                  <a:pt x="9" y="42"/>
                </a:cubicBezTo>
                <a:lnTo>
                  <a:pt x="47" y="8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185"/>
          <p:cNvSpPr>
            <a:spLocks noChangeArrowheads="1"/>
          </p:cNvSpPr>
          <p:nvPr/>
        </p:nvSpPr>
        <p:spPr bwMode="auto">
          <a:xfrm>
            <a:off x="7290708" y="7514578"/>
            <a:ext cx="913717" cy="788891"/>
          </a:xfrm>
          <a:custGeom>
            <a:avLst/>
            <a:gdLst>
              <a:gd name="T0" fmla="*/ 709 w 805"/>
              <a:gd name="T1" fmla="*/ 441 h 696"/>
              <a:gd name="T2" fmla="*/ 545 w 805"/>
              <a:gd name="T3" fmla="*/ 494 h 696"/>
              <a:gd name="T4" fmla="*/ 754 w 805"/>
              <a:gd name="T5" fmla="*/ 301 h 696"/>
              <a:gd name="T6" fmla="*/ 757 w 805"/>
              <a:gd name="T7" fmla="*/ 330 h 696"/>
              <a:gd name="T8" fmla="*/ 438 w 805"/>
              <a:gd name="T9" fmla="*/ 530 h 696"/>
              <a:gd name="T10" fmla="*/ 527 w 805"/>
              <a:gd name="T11" fmla="*/ 391 h 696"/>
              <a:gd name="T12" fmla="*/ 529 w 805"/>
              <a:gd name="T13" fmla="*/ 367 h 696"/>
              <a:gd name="T14" fmla="*/ 335 w 805"/>
              <a:gd name="T15" fmla="*/ 356 h 696"/>
              <a:gd name="T16" fmla="*/ 551 w 805"/>
              <a:gd name="T17" fmla="*/ 154 h 696"/>
              <a:gd name="T18" fmla="*/ 480 w 805"/>
              <a:gd name="T19" fmla="*/ 272 h 696"/>
              <a:gd name="T20" fmla="*/ 480 w 805"/>
              <a:gd name="T21" fmla="*/ 295 h 696"/>
              <a:gd name="T22" fmla="*/ 501 w 805"/>
              <a:gd name="T23" fmla="*/ 306 h 696"/>
              <a:gd name="T24" fmla="*/ 438 w 805"/>
              <a:gd name="T25" fmla="*/ 530 h 696"/>
              <a:gd name="T26" fmla="*/ 192 w 805"/>
              <a:gd name="T27" fmla="*/ 494 h 696"/>
              <a:gd name="T28" fmla="*/ 69 w 805"/>
              <a:gd name="T29" fmla="*/ 433 h 696"/>
              <a:gd name="T30" fmla="*/ 70 w 805"/>
              <a:gd name="T31" fmla="*/ 321 h 696"/>
              <a:gd name="T32" fmla="*/ 123 w 805"/>
              <a:gd name="T33" fmla="*/ 272 h 696"/>
              <a:gd name="T34" fmla="*/ 220 w 805"/>
              <a:gd name="T35" fmla="*/ 251 h 696"/>
              <a:gd name="T36" fmla="*/ 276 w 805"/>
              <a:gd name="T37" fmla="*/ 263 h 696"/>
              <a:gd name="T38" fmla="*/ 296 w 805"/>
              <a:gd name="T39" fmla="*/ 262 h 696"/>
              <a:gd name="T40" fmla="*/ 308 w 805"/>
              <a:gd name="T41" fmla="*/ 244 h 696"/>
              <a:gd name="T42" fmla="*/ 446 w 805"/>
              <a:gd name="T43" fmla="*/ 122 h 696"/>
              <a:gd name="T44" fmla="*/ 504 w 805"/>
              <a:gd name="T45" fmla="*/ 134 h 696"/>
              <a:gd name="T46" fmla="*/ 261 w 805"/>
              <a:gd name="T47" fmla="*/ 362 h 696"/>
              <a:gd name="T48" fmla="*/ 256 w 805"/>
              <a:gd name="T49" fmla="*/ 387 h 696"/>
              <a:gd name="T50" fmla="*/ 466 w 805"/>
              <a:gd name="T51" fmla="*/ 402 h 696"/>
              <a:gd name="T52" fmla="*/ 406 w 805"/>
              <a:gd name="T53" fmla="*/ 495 h 696"/>
              <a:gd name="T54" fmla="*/ 337 w 805"/>
              <a:gd name="T55" fmla="*/ 95 h 696"/>
              <a:gd name="T56" fmla="*/ 356 w 805"/>
              <a:gd name="T57" fmla="*/ 98 h 696"/>
              <a:gd name="T58" fmla="*/ 282 w 805"/>
              <a:gd name="T59" fmla="*/ 175 h 696"/>
              <a:gd name="T60" fmla="*/ 278 w 805"/>
              <a:gd name="T61" fmla="*/ 155 h 696"/>
              <a:gd name="T62" fmla="*/ 337 w 805"/>
              <a:gd name="T63" fmla="*/ 95 h 696"/>
              <a:gd name="T64" fmla="*/ 608 w 805"/>
              <a:gd name="T65" fmla="*/ 187 h 696"/>
              <a:gd name="T66" fmla="*/ 720 w 805"/>
              <a:gd name="T67" fmla="*/ 232 h 696"/>
              <a:gd name="T68" fmla="*/ 740 w 805"/>
              <a:gd name="T69" fmla="*/ 260 h 696"/>
              <a:gd name="T70" fmla="*/ 541 w 805"/>
              <a:gd name="T71" fmla="*/ 260 h 696"/>
              <a:gd name="T72" fmla="*/ 583 w 805"/>
              <a:gd name="T73" fmla="*/ 189 h 696"/>
              <a:gd name="T74" fmla="*/ 754 w 805"/>
              <a:gd name="T75" fmla="*/ 200 h 696"/>
              <a:gd name="T76" fmla="*/ 612 w 805"/>
              <a:gd name="T77" fmla="*/ 141 h 696"/>
              <a:gd name="T78" fmla="*/ 674 w 805"/>
              <a:gd name="T79" fmla="*/ 37 h 696"/>
              <a:gd name="T80" fmla="*/ 669 w 805"/>
              <a:gd name="T81" fmla="*/ 7 h 696"/>
              <a:gd name="T82" fmla="*/ 540 w 805"/>
              <a:gd name="T83" fmla="*/ 101 h 696"/>
              <a:gd name="T84" fmla="*/ 446 w 805"/>
              <a:gd name="T85" fmla="*/ 75 h 696"/>
              <a:gd name="T86" fmla="*/ 411 w 805"/>
              <a:gd name="T87" fmla="*/ 79 h 696"/>
              <a:gd name="T88" fmla="*/ 337 w 805"/>
              <a:gd name="T89" fmla="*/ 49 h 696"/>
              <a:gd name="T90" fmla="*/ 232 w 805"/>
              <a:gd name="T91" fmla="*/ 155 h 696"/>
              <a:gd name="T92" fmla="*/ 245 w 805"/>
              <a:gd name="T93" fmla="*/ 207 h 696"/>
              <a:gd name="T94" fmla="*/ 220 w 805"/>
              <a:gd name="T95" fmla="*/ 205 h 696"/>
              <a:gd name="T96" fmla="*/ 217 w 805"/>
              <a:gd name="T97" fmla="*/ 205 h 696"/>
              <a:gd name="T98" fmla="*/ 102 w 805"/>
              <a:gd name="T99" fmla="*/ 231 h 696"/>
              <a:gd name="T100" fmla="*/ 30 w 805"/>
              <a:gd name="T101" fmla="*/ 298 h 696"/>
              <a:gd name="T102" fmla="*/ 28 w 805"/>
              <a:gd name="T103" fmla="*/ 456 h 696"/>
              <a:gd name="T104" fmla="*/ 192 w 805"/>
              <a:gd name="T105" fmla="*/ 541 h 696"/>
              <a:gd name="T106" fmla="*/ 299 w 805"/>
              <a:gd name="T107" fmla="*/ 659 h 696"/>
              <a:gd name="T108" fmla="*/ 304 w 805"/>
              <a:gd name="T109" fmla="*/ 689 h 696"/>
              <a:gd name="T110" fmla="*/ 318 w 805"/>
              <a:gd name="T111" fmla="*/ 695 h 696"/>
              <a:gd name="T112" fmla="*/ 334 w 805"/>
              <a:gd name="T113" fmla="*/ 688 h 696"/>
              <a:gd name="T114" fmla="*/ 496 w 805"/>
              <a:gd name="T115" fmla="*/ 540 h 696"/>
              <a:gd name="T116" fmla="*/ 556 w 805"/>
              <a:gd name="T117" fmla="*/ 541 h 696"/>
              <a:gd name="T118" fmla="*/ 740 w 805"/>
              <a:gd name="T119" fmla="*/ 475 h 696"/>
              <a:gd name="T120" fmla="*/ 803 w 805"/>
              <a:gd name="T121" fmla="*/ 330 h 696"/>
              <a:gd name="T122" fmla="*/ 754 w 805"/>
              <a:gd name="T123" fmla="*/ 20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05" h="696">
                <a:moveTo>
                  <a:pt x="709" y="441"/>
                </a:moveTo>
                <a:lnTo>
                  <a:pt x="709" y="441"/>
                </a:lnTo>
                <a:cubicBezTo>
                  <a:pt x="673" y="476"/>
                  <a:pt x="620" y="494"/>
                  <a:pt x="556" y="494"/>
                </a:cubicBezTo>
                <a:lnTo>
                  <a:pt x="545" y="494"/>
                </a:lnTo>
                <a:lnTo>
                  <a:pt x="754" y="301"/>
                </a:lnTo>
                <a:lnTo>
                  <a:pt x="754" y="301"/>
                </a:lnTo>
                <a:cubicBezTo>
                  <a:pt x="756" y="310"/>
                  <a:pt x="757" y="320"/>
                  <a:pt x="757" y="330"/>
                </a:cubicBezTo>
                <a:lnTo>
                  <a:pt x="757" y="330"/>
                </a:lnTo>
                <a:cubicBezTo>
                  <a:pt x="757" y="372"/>
                  <a:pt x="740" y="412"/>
                  <a:pt x="709" y="441"/>
                </a:cubicBezTo>
                <a:close/>
                <a:moveTo>
                  <a:pt x="438" y="530"/>
                </a:moveTo>
                <a:lnTo>
                  <a:pt x="527" y="391"/>
                </a:lnTo>
                <a:lnTo>
                  <a:pt x="527" y="391"/>
                </a:lnTo>
                <a:cubicBezTo>
                  <a:pt x="532" y="384"/>
                  <a:pt x="532" y="375"/>
                  <a:pt x="529" y="367"/>
                </a:cubicBezTo>
                <a:lnTo>
                  <a:pt x="529" y="367"/>
                </a:lnTo>
                <a:cubicBezTo>
                  <a:pt x="524" y="360"/>
                  <a:pt x="516" y="356"/>
                  <a:pt x="508" y="356"/>
                </a:cubicBezTo>
                <a:lnTo>
                  <a:pt x="335" y="356"/>
                </a:lnTo>
                <a:lnTo>
                  <a:pt x="543" y="161"/>
                </a:lnTo>
                <a:lnTo>
                  <a:pt x="551" y="154"/>
                </a:lnTo>
                <a:lnTo>
                  <a:pt x="545" y="163"/>
                </a:lnTo>
                <a:lnTo>
                  <a:pt x="480" y="272"/>
                </a:lnTo>
                <a:lnTo>
                  <a:pt x="480" y="272"/>
                </a:lnTo>
                <a:cubicBezTo>
                  <a:pt x="476" y="279"/>
                  <a:pt x="476" y="287"/>
                  <a:pt x="480" y="295"/>
                </a:cubicBezTo>
                <a:lnTo>
                  <a:pt x="480" y="295"/>
                </a:lnTo>
                <a:cubicBezTo>
                  <a:pt x="485" y="302"/>
                  <a:pt x="492" y="306"/>
                  <a:pt x="501" y="306"/>
                </a:cubicBezTo>
                <a:lnTo>
                  <a:pt x="680" y="306"/>
                </a:lnTo>
                <a:lnTo>
                  <a:pt x="438" y="530"/>
                </a:lnTo>
                <a:close/>
                <a:moveTo>
                  <a:pt x="402" y="494"/>
                </a:moveTo>
                <a:lnTo>
                  <a:pt x="192" y="494"/>
                </a:lnTo>
                <a:lnTo>
                  <a:pt x="192" y="494"/>
                </a:lnTo>
                <a:cubicBezTo>
                  <a:pt x="135" y="494"/>
                  <a:pt x="91" y="473"/>
                  <a:pt x="69" y="433"/>
                </a:cubicBezTo>
                <a:lnTo>
                  <a:pt x="69" y="433"/>
                </a:lnTo>
                <a:cubicBezTo>
                  <a:pt x="49" y="399"/>
                  <a:pt x="49" y="356"/>
                  <a:pt x="70" y="321"/>
                </a:cubicBezTo>
                <a:lnTo>
                  <a:pt x="70" y="321"/>
                </a:lnTo>
                <a:cubicBezTo>
                  <a:pt x="82" y="301"/>
                  <a:pt x="100" y="284"/>
                  <a:pt x="123" y="272"/>
                </a:cubicBezTo>
                <a:lnTo>
                  <a:pt x="123" y="272"/>
                </a:lnTo>
                <a:cubicBezTo>
                  <a:pt x="150" y="258"/>
                  <a:pt x="182" y="251"/>
                  <a:pt x="220" y="251"/>
                </a:cubicBezTo>
                <a:lnTo>
                  <a:pt x="220" y="251"/>
                </a:lnTo>
                <a:cubicBezTo>
                  <a:pt x="240" y="251"/>
                  <a:pt x="258" y="256"/>
                  <a:pt x="276" y="263"/>
                </a:cubicBezTo>
                <a:lnTo>
                  <a:pt x="276" y="263"/>
                </a:lnTo>
                <a:cubicBezTo>
                  <a:pt x="282" y="266"/>
                  <a:pt x="290" y="265"/>
                  <a:pt x="296" y="262"/>
                </a:cubicBezTo>
                <a:lnTo>
                  <a:pt x="296" y="262"/>
                </a:lnTo>
                <a:cubicBezTo>
                  <a:pt x="303" y="258"/>
                  <a:pt x="307" y="252"/>
                  <a:pt x="308" y="244"/>
                </a:cubicBezTo>
                <a:lnTo>
                  <a:pt x="308" y="244"/>
                </a:lnTo>
                <a:cubicBezTo>
                  <a:pt x="316" y="174"/>
                  <a:pt x="375" y="122"/>
                  <a:pt x="446" y="122"/>
                </a:cubicBezTo>
                <a:lnTo>
                  <a:pt x="446" y="122"/>
                </a:lnTo>
                <a:cubicBezTo>
                  <a:pt x="466" y="122"/>
                  <a:pt x="486" y="126"/>
                  <a:pt x="504" y="134"/>
                </a:cubicBezTo>
                <a:lnTo>
                  <a:pt x="261" y="362"/>
                </a:lnTo>
                <a:lnTo>
                  <a:pt x="261" y="362"/>
                </a:lnTo>
                <a:cubicBezTo>
                  <a:pt x="255" y="368"/>
                  <a:pt x="252" y="378"/>
                  <a:pt x="256" y="387"/>
                </a:cubicBezTo>
                <a:lnTo>
                  <a:pt x="256" y="387"/>
                </a:lnTo>
                <a:cubicBezTo>
                  <a:pt x="259" y="396"/>
                  <a:pt x="267" y="402"/>
                  <a:pt x="277" y="402"/>
                </a:cubicBezTo>
                <a:lnTo>
                  <a:pt x="466" y="402"/>
                </a:lnTo>
                <a:lnTo>
                  <a:pt x="406" y="495"/>
                </a:lnTo>
                <a:lnTo>
                  <a:pt x="406" y="495"/>
                </a:lnTo>
                <a:cubicBezTo>
                  <a:pt x="405" y="494"/>
                  <a:pt x="403" y="494"/>
                  <a:pt x="402" y="494"/>
                </a:cubicBezTo>
                <a:close/>
                <a:moveTo>
                  <a:pt x="337" y="95"/>
                </a:moveTo>
                <a:lnTo>
                  <a:pt x="337" y="95"/>
                </a:lnTo>
                <a:cubicBezTo>
                  <a:pt x="344" y="95"/>
                  <a:pt x="350" y="96"/>
                  <a:pt x="356" y="98"/>
                </a:cubicBezTo>
                <a:lnTo>
                  <a:pt x="356" y="98"/>
                </a:lnTo>
                <a:cubicBezTo>
                  <a:pt x="324" y="116"/>
                  <a:pt x="298" y="142"/>
                  <a:pt x="282" y="175"/>
                </a:cubicBezTo>
                <a:lnTo>
                  <a:pt x="282" y="175"/>
                </a:lnTo>
                <a:cubicBezTo>
                  <a:pt x="279" y="169"/>
                  <a:pt x="278" y="161"/>
                  <a:pt x="278" y="155"/>
                </a:cubicBezTo>
                <a:lnTo>
                  <a:pt x="278" y="155"/>
                </a:lnTo>
                <a:cubicBezTo>
                  <a:pt x="278" y="122"/>
                  <a:pt x="304" y="95"/>
                  <a:pt x="337" y="95"/>
                </a:cubicBezTo>
                <a:close/>
                <a:moveTo>
                  <a:pt x="608" y="187"/>
                </a:moveTo>
                <a:lnTo>
                  <a:pt x="608" y="187"/>
                </a:lnTo>
                <a:cubicBezTo>
                  <a:pt x="655" y="188"/>
                  <a:pt x="693" y="204"/>
                  <a:pt x="720" y="232"/>
                </a:cubicBezTo>
                <a:lnTo>
                  <a:pt x="720" y="232"/>
                </a:lnTo>
                <a:cubicBezTo>
                  <a:pt x="728" y="240"/>
                  <a:pt x="735" y="250"/>
                  <a:pt x="740" y="260"/>
                </a:cubicBezTo>
                <a:lnTo>
                  <a:pt x="740" y="260"/>
                </a:lnTo>
                <a:cubicBezTo>
                  <a:pt x="740" y="260"/>
                  <a:pt x="740" y="260"/>
                  <a:pt x="739" y="260"/>
                </a:cubicBezTo>
                <a:lnTo>
                  <a:pt x="541" y="260"/>
                </a:lnTo>
                <a:lnTo>
                  <a:pt x="583" y="189"/>
                </a:lnTo>
                <a:lnTo>
                  <a:pt x="583" y="189"/>
                </a:lnTo>
                <a:cubicBezTo>
                  <a:pt x="592" y="188"/>
                  <a:pt x="600" y="187"/>
                  <a:pt x="608" y="187"/>
                </a:cubicBezTo>
                <a:close/>
                <a:moveTo>
                  <a:pt x="754" y="200"/>
                </a:moveTo>
                <a:lnTo>
                  <a:pt x="754" y="200"/>
                </a:lnTo>
                <a:cubicBezTo>
                  <a:pt x="719" y="163"/>
                  <a:pt x="670" y="142"/>
                  <a:pt x="612" y="141"/>
                </a:cubicBezTo>
                <a:lnTo>
                  <a:pt x="674" y="37"/>
                </a:lnTo>
                <a:lnTo>
                  <a:pt x="674" y="37"/>
                </a:lnTo>
                <a:cubicBezTo>
                  <a:pt x="680" y="27"/>
                  <a:pt x="677" y="14"/>
                  <a:pt x="669" y="7"/>
                </a:cubicBezTo>
                <a:lnTo>
                  <a:pt x="669" y="7"/>
                </a:lnTo>
                <a:cubicBezTo>
                  <a:pt x="660" y="0"/>
                  <a:pt x="647" y="1"/>
                  <a:pt x="638" y="8"/>
                </a:cubicBezTo>
                <a:lnTo>
                  <a:pt x="540" y="101"/>
                </a:lnTo>
                <a:lnTo>
                  <a:pt x="540" y="101"/>
                </a:lnTo>
                <a:cubicBezTo>
                  <a:pt x="512" y="84"/>
                  <a:pt x="479" y="75"/>
                  <a:pt x="446" y="75"/>
                </a:cubicBezTo>
                <a:lnTo>
                  <a:pt x="446" y="75"/>
                </a:lnTo>
                <a:cubicBezTo>
                  <a:pt x="434" y="75"/>
                  <a:pt x="422" y="76"/>
                  <a:pt x="411" y="79"/>
                </a:cubicBezTo>
                <a:lnTo>
                  <a:pt x="411" y="79"/>
                </a:lnTo>
                <a:cubicBezTo>
                  <a:pt x="391" y="60"/>
                  <a:pt x="364" y="49"/>
                  <a:pt x="337" y="49"/>
                </a:cubicBezTo>
                <a:lnTo>
                  <a:pt x="337" y="49"/>
                </a:lnTo>
                <a:cubicBezTo>
                  <a:pt x="279" y="49"/>
                  <a:pt x="232" y="96"/>
                  <a:pt x="232" y="155"/>
                </a:cubicBezTo>
                <a:lnTo>
                  <a:pt x="232" y="155"/>
                </a:lnTo>
                <a:cubicBezTo>
                  <a:pt x="232" y="173"/>
                  <a:pt x="236" y="191"/>
                  <a:pt x="245" y="207"/>
                </a:cubicBezTo>
                <a:lnTo>
                  <a:pt x="245" y="207"/>
                </a:lnTo>
                <a:cubicBezTo>
                  <a:pt x="237" y="206"/>
                  <a:pt x="229" y="205"/>
                  <a:pt x="220" y="205"/>
                </a:cubicBezTo>
                <a:lnTo>
                  <a:pt x="220" y="205"/>
                </a:lnTo>
                <a:cubicBezTo>
                  <a:pt x="219" y="205"/>
                  <a:pt x="219" y="205"/>
                  <a:pt x="217" y="205"/>
                </a:cubicBezTo>
                <a:lnTo>
                  <a:pt x="217" y="205"/>
                </a:lnTo>
                <a:cubicBezTo>
                  <a:pt x="174" y="205"/>
                  <a:pt x="135" y="213"/>
                  <a:pt x="102" y="231"/>
                </a:cubicBezTo>
                <a:lnTo>
                  <a:pt x="102" y="231"/>
                </a:lnTo>
                <a:cubicBezTo>
                  <a:pt x="71" y="246"/>
                  <a:pt x="46" y="270"/>
                  <a:pt x="30" y="298"/>
                </a:cubicBezTo>
                <a:lnTo>
                  <a:pt x="30" y="298"/>
                </a:lnTo>
                <a:cubicBezTo>
                  <a:pt x="1" y="347"/>
                  <a:pt x="0" y="408"/>
                  <a:pt x="28" y="456"/>
                </a:cubicBezTo>
                <a:lnTo>
                  <a:pt x="28" y="456"/>
                </a:lnTo>
                <a:cubicBezTo>
                  <a:pt x="59" y="510"/>
                  <a:pt x="119" y="541"/>
                  <a:pt x="192" y="541"/>
                </a:cubicBezTo>
                <a:lnTo>
                  <a:pt x="376" y="541"/>
                </a:lnTo>
                <a:lnTo>
                  <a:pt x="299" y="659"/>
                </a:lnTo>
                <a:lnTo>
                  <a:pt x="299" y="659"/>
                </a:lnTo>
                <a:cubicBezTo>
                  <a:pt x="293" y="669"/>
                  <a:pt x="295" y="682"/>
                  <a:pt x="304" y="689"/>
                </a:cubicBezTo>
                <a:lnTo>
                  <a:pt x="304" y="689"/>
                </a:lnTo>
                <a:cubicBezTo>
                  <a:pt x="308" y="693"/>
                  <a:pt x="313" y="695"/>
                  <a:pt x="318" y="695"/>
                </a:cubicBezTo>
                <a:lnTo>
                  <a:pt x="318" y="695"/>
                </a:lnTo>
                <a:cubicBezTo>
                  <a:pt x="324" y="695"/>
                  <a:pt x="330" y="693"/>
                  <a:pt x="334" y="688"/>
                </a:cubicBezTo>
                <a:lnTo>
                  <a:pt x="496" y="540"/>
                </a:lnTo>
                <a:lnTo>
                  <a:pt x="496" y="540"/>
                </a:lnTo>
                <a:cubicBezTo>
                  <a:pt x="497" y="541"/>
                  <a:pt x="499" y="541"/>
                  <a:pt x="501" y="541"/>
                </a:cubicBezTo>
                <a:lnTo>
                  <a:pt x="556" y="541"/>
                </a:lnTo>
                <a:lnTo>
                  <a:pt x="556" y="541"/>
                </a:lnTo>
                <a:cubicBezTo>
                  <a:pt x="631" y="541"/>
                  <a:pt x="696" y="518"/>
                  <a:pt x="740" y="475"/>
                </a:cubicBezTo>
                <a:lnTo>
                  <a:pt x="740" y="475"/>
                </a:lnTo>
                <a:cubicBezTo>
                  <a:pt x="781" y="437"/>
                  <a:pt x="803" y="385"/>
                  <a:pt x="803" y="330"/>
                </a:cubicBezTo>
                <a:lnTo>
                  <a:pt x="803" y="330"/>
                </a:lnTo>
                <a:cubicBezTo>
                  <a:pt x="804" y="281"/>
                  <a:pt x="786" y="235"/>
                  <a:pt x="754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186"/>
          <p:cNvSpPr>
            <a:spLocks noChangeArrowheads="1"/>
          </p:cNvSpPr>
          <p:nvPr/>
        </p:nvSpPr>
        <p:spPr bwMode="auto">
          <a:xfrm>
            <a:off x="8583892" y="5442489"/>
            <a:ext cx="863784" cy="853801"/>
          </a:xfrm>
          <a:custGeom>
            <a:avLst/>
            <a:gdLst>
              <a:gd name="T0" fmla="*/ 647 w 761"/>
              <a:gd name="T1" fmla="*/ 705 h 756"/>
              <a:gd name="T2" fmla="*/ 647 w 761"/>
              <a:gd name="T3" fmla="*/ 705 h 756"/>
              <a:gd name="T4" fmla="*/ 584 w 761"/>
              <a:gd name="T5" fmla="*/ 642 h 756"/>
              <a:gd name="T6" fmla="*/ 584 w 761"/>
              <a:gd name="T7" fmla="*/ 642 h 756"/>
              <a:gd name="T8" fmla="*/ 647 w 761"/>
              <a:gd name="T9" fmla="*/ 579 h 756"/>
              <a:gd name="T10" fmla="*/ 647 w 761"/>
              <a:gd name="T11" fmla="*/ 579 h 756"/>
              <a:gd name="T12" fmla="*/ 710 w 761"/>
              <a:gd name="T13" fmla="*/ 642 h 756"/>
              <a:gd name="T14" fmla="*/ 710 w 761"/>
              <a:gd name="T15" fmla="*/ 642 h 756"/>
              <a:gd name="T16" fmla="*/ 647 w 761"/>
              <a:gd name="T17" fmla="*/ 705 h 756"/>
              <a:gd name="T18" fmla="*/ 113 w 761"/>
              <a:gd name="T19" fmla="*/ 438 h 756"/>
              <a:gd name="T20" fmla="*/ 113 w 761"/>
              <a:gd name="T21" fmla="*/ 438 h 756"/>
              <a:gd name="T22" fmla="*/ 50 w 761"/>
              <a:gd name="T23" fmla="*/ 375 h 756"/>
              <a:gd name="T24" fmla="*/ 50 w 761"/>
              <a:gd name="T25" fmla="*/ 375 h 756"/>
              <a:gd name="T26" fmla="*/ 113 w 761"/>
              <a:gd name="T27" fmla="*/ 312 h 756"/>
              <a:gd name="T28" fmla="*/ 113 w 761"/>
              <a:gd name="T29" fmla="*/ 312 h 756"/>
              <a:gd name="T30" fmla="*/ 176 w 761"/>
              <a:gd name="T31" fmla="*/ 375 h 756"/>
              <a:gd name="T32" fmla="*/ 176 w 761"/>
              <a:gd name="T33" fmla="*/ 375 h 756"/>
              <a:gd name="T34" fmla="*/ 113 w 761"/>
              <a:gd name="T35" fmla="*/ 438 h 756"/>
              <a:gd name="T36" fmla="*/ 647 w 761"/>
              <a:gd name="T37" fmla="*/ 49 h 756"/>
              <a:gd name="T38" fmla="*/ 647 w 761"/>
              <a:gd name="T39" fmla="*/ 49 h 756"/>
              <a:gd name="T40" fmla="*/ 710 w 761"/>
              <a:gd name="T41" fmla="*/ 112 h 756"/>
              <a:gd name="T42" fmla="*/ 710 w 761"/>
              <a:gd name="T43" fmla="*/ 112 h 756"/>
              <a:gd name="T44" fmla="*/ 647 w 761"/>
              <a:gd name="T45" fmla="*/ 175 h 756"/>
              <a:gd name="T46" fmla="*/ 647 w 761"/>
              <a:gd name="T47" fmla="*/ 175 h 756"/>
              <a:gd name="T48" fmla="*/ 584 w 761"/>
              <a:gd name="T49" fmla="*/ 112 h 756"/>
              <a:gd name="T50" fmla="*/ 584 w 761"/>
              <a:gd name="T51" fmla="*/ 112 h 756"/>
              <a:gd name="T52" fmla="*/ 647 w 761"/>
              <a:gd name="T53" fmla="*/ 49 h 756"/>
              <a:gd name="T54" fmla="*/ 647 w 761"/>
              <a:gd name="T55" fmla="*/ 529 h 756"/>
              <a:gd name="T56" fmla="*/ 647 w 761"/>
              <a:gd name="T57" fmla="*/ 529 h 756"/>
              <a:gd name="T58" fmla="*/ 588 w 761"/>
              <a:gd name="T59" fmla="*/ 546 h 756"/>
              <a:gd name="T60" fmla="*/ 267 w 761"/>
              <a:gd name="T61" fmla="*/ 376 h 756"/>
              <a:gd name="T62" fmla="*/ 592 w 761"/>
              <a:gd name="T63" fmla="*/ 211 h 756"/>
              <a:gd name="T64" fmla="*/ 592 w 761"/>
              <a:gd name="T65" fmla="*/ 211 h 756"/>
              <a:gd name="T66" fmla="*/ 647 w 761"/>
              <a:gd name="T67" fmla="*/ 225 h 756"/>
              <a:gd name="T68" fmla="*/ 647 w 761"/>
              <a:gd name="T69" fmla="*/ 225 h 756"/>
              <a:gd name="T70" fmla="*/ 760 w 761"/>
              <a:gd name="T71" fmla="*/ 112 h 756"/>
              <a:gd name="T72" fmla="*/ 760 w 761"/>
              <a:gd name="T73" fmla="*/ 112 h 756"/>
              <a:gd name="T74" fmla="*/ 647 w 761"/>
              <a:gd name="T75" fmla="*/ 0 h 756"/>
              <a:gd name="T76" fmla="*/ 647 w 761"/>
              <a:gd name="T77" fmla="*/ 0 h 756"/>
              <a:gd name="T78" fmla="*/ 535 w 761"/>
              <a:gd name="T79" fmla="*/ 112 h 756"/>
              <a:gd name="T80" fmla="*/ 535 w 761"/>
              <a:gd name="T81" fmla="*/ 112 h 756"/>
              <a:gd name="T82" fmla="*/ 554 w 761"/>
              <a:gd name="T83" fmla="*/ 175 h 756"/>
              <a:gd name="T84" fmla="*/ 221 w 761"/>
              <a:gd name="T85" fmla="*/ 343 h 756"/>
              <a:gd name="T86" fmla="*/ 221 w 761"/>
              <a:gd name="T87" fmla="*/ 343 h 756"/>
              <a:gd name="T88" fmla="*/ 113 w 761"/>
              <a:gd name="T89" fmla="*/ 263 h 756"/>
              <a:gd name="T90" fmla="*/ 113 w 761"/>
              <a:gd name="T91" fmla="*/ 263 h 756"/>
              <a:gd name="T92" fmla="*/ 0 w 761"/>
              <a:gd name="T93" fmla="*/ 375 h 756"/>
              <a:gd name="T94" fmla="*/ 0 w 761"/>
              <a:gd name="T95" fmla="*/ 375 h 756"/>
              <a:gd name="T96" fmla="*/ 113 w 761"/>
              <a:gd name="T97" fmla="*/ 488 h 756"/>
              <a:gd name="T98" fmla="*/ 113 w 761"/>
              <a:gd name="T99" fmla="*/ 488 h 756"/>
              <a:gd name="T100" fmla="*/ 221 w 761"/>
              <a:gd name="T101" fmla="*/ 407 h 756"/>
              <a:gd name="T102" fmla="*/ 552 w 761"/>
              <a:gd name="T103" fmla="*/ 582 h 756"/>
              <a:gd name="T104" fmla="*/ 552 w 761"/>
              <a:gd name="T105" fmla="*/ 582 h 756"/>
              <a:gd name="T106" fmla="*/ 535 w 761"/>
              <a:gd name="T107" fmla="*/ 642 h 756"/>
              <a:gd name="T108" fmla="*/ 535 w 761"/>
              <a:gd name="T109" fmla="*/ 642 h 756"/>
              <a:gd name="T110" fmla="*/ 647 w 761"/>
              <a:gd name="T111" fmla="*/ 755 h 756"/>
              <a:gd name="T112" fmla="*/ 647 w 761"/>
              <a:gd name="T113" fmla="*/ 755 h 756"/>
              <a:gd name="T114" fmla="*/ 760 w 761"/>
              <a:gd name="T115" fmla="*/ 642 h 756"/>
              <a:gd name="T116" fmla="*/ 760 w 761"/>
              <a:gd name="T117" fmla="*/ 642 h 756"/>
              <a:gd name="T118" fmla="*/ 647 w 761"/>
              <a:gd name="T119" fmla="*/ 529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61" h="756">
                <a:moveTo>
                  <a:pt x="647" y="705"/>
                </a:moveTo>
                <a:lnTo>
                  <a:pt x="647" y="705"/>
                </a:lnTo>
                <a:cubicBezTo>
                  <a:pt x="612" y="705"/>
                  <a:pt x="584" y="677"/>
                  <a:pt x="584" y="642"/>
                </a:cubicBezTo>
                <a:lnTo>
                  <a:pt x="584" y="642"/>
                </a:lnTo>
                <a:cubicBezTo>
                  <a:pt x="584" y="607"/>
                  <a:pt x="612" y="579"/>
                  <a:pt x="647" y="579"/>
                </a:cubicBezTo>
                <a:lnTo>
                  <a:pt x="647" y="579"/>
                </a:lnTo>
                <a:cubicBezTo>
                  <a:pt x="682" y="579"/>
                  <a:pt x="710" y="607"/>
                  <a:pt x="710" y="642"/>
                </a:cubicBezTo>
                <a:lnTo>
                  <a:pt x="710" y="642"/>
                </a:lnTo>
                <a:cubicBezTo>
                  <a:pt x="710" y="677"/>
                  <a:pt x="682" y="705"/>
                  <a:pt x="647" y="705"/>
                </a:cubicBezTo>
                <a:close/>
                <a:moveTo>
                  <a:pt x="113" y="438"/>
                </a:moveTo>
                <a:lnTo>
                  <a:pt x="113" y="438"/>
                </a:lnTo>
                <a:cubicBezTo>
                  <a:pt x="78" y="438"/>
                  <a:pt x="50" y="410"/>
                  <a:pt x="50" y="375"/>
                </a:cubicBezTo>
                <a:lnTo>
                  <a:pt x="50" y="375"/>
                </a:lnTo>
                <a:cubicBezTo>
                  <a:pt x="50" y="340"/>
                  <a:pt x="78" y="312"/>
                  <a:pt x="113" y="312"/>
                </a:cubicBezTo>
                <a:lnTo>
                  <a:pt x="113" y="312"/>
                </a:lnTo>
                <a:cubicBezTo>
                  <a:pt x="147" y="312"/>
                  <a:pt x="176" y="340"/>
                  <a:pt x="176" y="375"/>
                </a:cubicBezTo>
                <a:lnTo>
                  <a:pt x="176" y="375"/>
                </a:lnTo>
                <a:cubicBezTo>
                  <a:pt x="176" y="410"/>
                  <a:pt x="147" y="438"/>
                  <a:pt x="113" y="438"/>
                </a:cubicBezTo>
                <a:close/>
                <a:moveTo>
                  <a:pt x="647" y="49"/>
                </a:moveTo>
                <a:lnTo>
                  <a:pt x="647" y="49"/>
                </a:lnTo>
                <a:cubicBezTo>
                  <a:pt x="682" y="49"/>
                  <a:pt x="710" y="77"/>
                  <a:pt x="710" y="112"/>
                </a:cubicBezTo>
                <a:lnTo>
                  <a:pt x="710" y="112"/>
                </a:lnTo>
                <a:cubicBezTo>
                  <a:pt x="710" y="147"/>
                  <a:pt x="682" y="175"/>
                  <a:pt x="647" y="175"/>
                </a:cubicBezTo>
                <a:lnTo>
                  <a:pt x="647" y="175"/>
                </a:lnTo>
                <a:cubicBezTo>
                  <a:pt x="612" y="175"/>
                  <a:pt x="584" y="147"/>
                  <a:pt x="584" y="112"/>
                </a:cubicBezTo>
                <a:lnTo>
                  <a:pt x="584" y="112"/>
                </a:lnTo>
                <a:cubicBezTo>
                  <a:pt x="584" y="77"/>
                  <a:pt x="612" y="49"/>
                  <a:pt x="647" y="49"/>
                </a:cubicBezTo>
                <a:close/>
                <a:moveTo>
                  <a:pt x="647" y="529"/>
                </a:moveTo>
                <a:lnTo>
                  <a:pt x="647" y="529"/>
                </a:lnTo>
                <a:cubicBezTo>
                  <a:pt x="626" y="529"/>
                  <a:pt x="606" y="535"/>
                  <a:pt x="588" y="546"/>
                </a:cubicBezTo>
                <a:lnTo>
                  <a:pt x="267" y="376"/>
                </a:lnTo>
                <a:lnTo>
                  <a:pt x="592" y="211"/>
                </a:lnTo>
                <a:lnTo>
                  <a:pt x="592" y="211"/>
                </a:lnTo>
                <a:cubicBezTo>
                  <a:pt x="609" y="220"/>
                  <a:pt x="627" y="225"/>
                  <a:pt x="647" y="225"/>
                </a:cubicBezTo>
                <a:lnTo>
                  <a:pt x="647" y="225"/>
                </a:lnTo>
                <a:cubicBezTo>
                  <a:pt x="709" y="225"/>
                  <a:pt x="760" y="175"/>
                  <a:pt x="760" y="112"/>
                </a:cubicBezTo>
                <a:lnTo>
                  <a:pt x="760" y="112"/>
                </a:lnTo>
                <a:cubicBezTo>
                  <a:pt x="760" y="50"/>
                  <a:pt x="709" y="0"/>
                  <a:pt x="647" y="0"/>
                </a:cubicBezTo>
                <a:lnTo>
                  <a:pt x="647" y="0"/>
                </a:lnTo>
                <a:cubicBezTo>
                  <a:pt x="585" y="0"/>
                  <a:pt x="535" y="50"/>
                  <a:pt x="535" y="112"/>
                </a:cubicBezTo>
                <a:lnTo>
                  <a:pt x="535" y="112"/>
                </a:lnTo>
                <a:cubicBezTo>
                  <a:pt x="535" y="135"/>
                  <a:pt x="541" y="157"/>
                  <a:pt x="554" y="175"/>
                </a:cubicBezTo>
                <a:lnTo>
                  <a:pt x="221" y="343"/>
                </a:lnTo>
                <a:lnTo>
                  <a:pt x="221" y="343"/>
                </a:lnTo>
                <a:cubicBezTo>
                  <a:pt x="208" y="297"/>
                  <a:pt x="164" y="263"/>
                  <a:pt x="113" y="263"/>
                </a:cubicBezTo>
                <a:lnTo>
                  <a:pt x="113" y="263"/>
                </a:lnTo>
                <a:cubicBezTo>
                  <a:pt x="51" y="263"/>
                  <a:pt x="0" y="313"/>
                  <a:pt x="0" y="375"/>
                </a:cubicBezTo>
                <a:lnTo>
                  <a:pt x="0" y="375"/>
                </a:lnTo>
                <a:cubicBezTo>
                  <a:pt x="0" y="437"/>
                  <a:pt x="51" y="488"/>
                  <a:pt x="113" y="488"/>
                </a:cubicBezTo>
                <a:lnTo>
                  <a:pt x="113" y="488"/>
                </a:lnTo>
                <a:cubicBezTo>
                  <a:pt x="164" y="488"/>
                  <a:pt x="207" y="453"/>
                  <a:pt x="221" y="407"/>
                </a:cubicBezTo>
                <a:lnTo>
                  <a:pt x="552" y="582"/>
                </a:lnTo>
                <a:lnTo>
                  <a:pt x="552" y="582"/>
                </a:lnTo>
                <a:cubicBezTo>
                  <a:pt x="541" y="600"/>
                  <a:pt x="535" y="620"/>
                  <a:pt x="535" y="642"/>
                </a:cubicBezTo>
                <a:lnTo>
                  <a:pt x="535" y="642"/>
                </a:lnTo>
                <a:cubicBezTo>
                  <a:pt x="535" y="704"/>
                  <a:pt x="585" y="755"/>
                  <a:pt x="647" y="755"/>
                </a:cubicBezTo>
                <a:lnTo>
                  <a:pt x="647" y="755"/>
                </a:lnTo>
                <a:cubicBezTo>
                  <a:pt x="709" y="755"/>
                  <a:pt x="760" y="704"/>
                  <a:pt x="760" y="642"/>
                </a:cubicBezTo>
                <a:lnTo>
                  <a:pt x="760" y="642"/>
                </a:lnTo>
                <a:cubicBezTo>
                  <a:pt x="760" y="580"/>
                  <a:pt x="709" y="529"/>
                  <a:pt x="647" y="5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187"/>
          <p:cNvSpPr>
            <a:spLocks noChangeArrowheads="1"/>
          </p:cNvSpPr>
          <p:nvPr/>
        </p:nvSpPr>
        <p:spPr bwMode="auto">
          <a:xfrm>
            <a:off x="8703724" y="10470424"/>
            <a:ext cx="684037" cy="803869"/>
          </a:xfrm>
          <a:custGeom>
            <a:avLst/>
            <a:gdLst>
              <a:gd name="T0" fmla="*/ 389 w 606"/>
              <a:gd name="T1" fmla="*/ 617 h 709"/>
              <a:gd name="T2" fmla="*/ 170 w 606"/>
              <a:gd name="T3" fmla="*/ 449 h 709"/>
              <a:gd name="T4" fmla="*/ 170 w 606"/>
              <a:gd name="T5" fmla="*/ 254 h 709"/>
              <a:gd name="T6" fmla="*/ 176 w 606"/>
              <a:gd name="T7" fmla="*/ 250 h 709"/>
              <a:gd name="T8" fmla="*/ 389 w 606"/>
              <a:gd name="T9" fmla="*/ 507 h 709"/>
              <a:gd name="T10" fmla="*/ 389 w 606"/>
              <a:gd name="T11" fmla="*/ 617 h 709"/>
              <a:gd name="T12" fmla="*/ 110 w 606"/>
              <a:gd name="T13" fmla="*/ 434 h 709"/>
              <a:gd name="T14" fmla="*/ 64 w 606"/>
              <a:gd name="T15" fmla="*/ 434 h 709"/>
              <a:gd name="T16" fmla="*/ 64 w 606"/>
              <a:gd name="T17" fmla="*/ 269 h 709"/>
              <a:gd name="T18" fmla="*/ 110 w 606"/>
              <a:gd name="T19" fmla="*/ 269 h 709"/>
              <a:gd name="T20" fmla="*/ 110 w 606"/>
              <a:gd name="T21" fmla="*/ 434 h 709"/>
              <a:gd name="T22" fmla="*/ 389 w 606"/>
              <a:gd name="T23" fmla="*/ 93 h 709"/>
              <a:gd name="T24" fmla="*/ 389 w 606"/>
              <a:gd name="T25" fmla="*/ 413 h 709"/>
              <a:gd name="T26" fmla="*/ 224 w 606"/>
              <a:gd name="T27" fmla="*/ 214 h 709"/>
              <a:gd name="T28" fmla="*/ 389 w 606"/>
              <a:gd name="T29" fmla="*/ 93 h 709"/>
              <a:gd name="T30" fmla="*/ 594 w 606"/>
              <a:gd name="T31" fmla="*/ 658 h 709"/>
              <a:gd name="T32" fmla="*/ 449 w 606"/>
              <a:gd name="T33" fmla="*/ 485 h 709"/>
              <a:gd name="T34" fmla="*/ 449 w 606"/>
              <a:gd name="T35" fmla="*/ 33 h 709"/>
              <a:gd name="T36" fmla="*/ 449 w 606"/>
              <a:gd name="T37" fmla="*/ 33 h 709"/>
              <a:gd name="T38" fmla="*/ 433 w 606"/>
              <a:gd name="T39" fmla="*/ 7 h 709"/>
              <a:gd name="T40" fmla="*/ 433 w 606"/>
              <a:gd name="T41" fmla="*/ 7 h 709"/>
              <a:gd name="T42" fmla="*/ 401 w 606"/>
              <a:gd name="T43" fmla="*/ 9 h 709"/>
              <a:gd name="T44" fmla="*/ 186 w 606"/>
              <a:gd name="T45" fmla="*/ 169 h 709"/>
              <a:gd name="T46" fmla="*/ 57 w 606"/>
              <a:gd name="T47" fmla="*/ 14 h 709"/>
              <a:gd name="T48" fmla="*/ 57 w 606"/>
              <a:gd name="T49" fmla="*/ 14 h 709"/>
              <a:gd name="T50" fmla="*/ 14 w 606"/>
              <a:gd name="T51" fmla="*/ 10 h 709"/>
              <a:gd name="T52" fmla="*/ 14 w 606"/>
              <a:gd name="T53" fmla="*/ 10 h 709"/>
              <a:gd name="T54" fmla="*/ 11 w 606"/>
              <a:gd name="T55" fmla="*/ 53 h 709"/>
              <a:gd name="T56" fmla="*/ 137 w 606"/>
              <a:gd name="T57" fmla="*/ 204 h 709"/>
              <a:gd name="T58" fmla="*/ 131 w 606"/>
              <a:gd name="T59" fmla="*/ 210 h 709"/>
              <a:gd name="T60" fmla="*/ 36 w 606"/>
              <a:gd name="T61" fmla="*/ 210 h 709"/>
              <a:gd name="T62" fmla="*/ 36 w 606"/>
              <a:gd name="T63" fmla="*/ 210 h 709"/>
              <a:gd name="T64" fmla="*/ 9 w 606"/>
              <a:gd name="T65" fmla="*/ 226 h 709"/>
              <a:gd name="T66" fmla="*/ 7 w 606"/>
              <a:gd name="T67" fmla="*/ 230 h 709"/>
              <a:gd name="T68" fmla="*/ 7 w 606"/>
              <a:gd name="T69" fmla="*/ 230 h 709"/>
              <a:gd name="T70" fmla="*/ 4 w 606"/>
              <a:gd name="T71" fmla="*/ 243 h 709"/>
              <a:gd name="T72" fmla="*/ 4 w 606"/>
              <a:gd name="T73" fmla="*/ 460 h 709"/>
              <a:gd name="T74" fmla="*/ 4 w 606"/>
              <a:gd name="T75" fmla="*/ 460 h 709"/>
              <a:gd name="T76" fmla="*/ 7 w 606"/>
              <a:gd name="T77" fmla="*/ 473 h 709"/>
              <a:gd name="T78" fmla="*/ 9 w 606"/>
              <a:gd name="T79" fmla="*/ 477 h 709"/>
              <a:gd name="T80" fmla="*/ 9 w 606"/>
              <a:gd name="T81" fmla="*/ 477 h 709"/>
              <a:gd name="T82" fmla="*/ 36 w 606"/>
              <a:gd name="T83" fmla="*/ 494 h 709"/>
              <a:gd name="T84" fmla="*/ 130 w 606"/>
              <a:gd name="T85" fmla="*/ 494 h 709"/>
              <a:gd name="T86" fmla="*/ 401 w 606"/>
              <a:gd name="T87" fmla="*/ 701 h 709"/>
              <a:gd name="T88" fmla="*/ 401 w 606"/>
              <a:gd name="T89" fmla="*/ 701 h 709"/>
              <a:gd name="T90" fmla="*/ 419 w 606"/>
              <a:gd name="T91" fmla="*/ 708 h 709"/>
              <a:gd name="T92" fmla="*/ 419 w 606"/>
              <a:gd name="T93" fmla="*/ 708 h 709"/>
              <a:gd name="T94" fmla="*/ 433 w 606"/>
              <a:gd name="T95" fmla="*/ 704 h 709"/>
              <a:gd name="T96" fmla="*/ 433 w 606"/>
              <a:gd name="T97" fmla="*/ 704 h 709"/>
              <a:gd name="T98" fmla="*/ 449 w 606"/>
              <a:gd name="T99" fmla="*/ 677 h 709"/>
              <a:gd name="T100" fmla="*/ 449 w 606"/>
              <a:gd name="T101" fmla="*/ 578 h 709"/>
              <a:gd name="T102" fmla="*/ 548 w 606"/>
              <a:gd name="T103" fmla="*/ 697 h 709"/>
              <a:gd name="T104" fmla="*/ 548 w 606"/>
              <a:gd name="T105" fmla="*/ 697 h 709"/>
              <a:gd name="T106" fmla="*/ 571 w 606"/>
              <a:gd name="T107" fmla="*/ 708 h 709"/>
              <a:gd name="T108" fmla="*/ 571 w 606"/>
              <a:gd name="T109" fmla="*/ 708 h 709"/>
              <a:gd name="T110" fmla="*/ 590 w 606"/>
              <a:gd name="T111" fmla="*/ 701 h 709"/>
              <a:gd name="T112" fmla="*/ 590 w 606"/>
              <a:gd name="T113" fmla="*/ 701 h 709"/>
              <a:gd name="T114" fmla="*/ 594 w 606"/>
              <a:gd name="T115" fmla="*/ 65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06" h="709">
                <a:moveTo>
                  <a:pt x="389" y="617"/>
                </a:moveTo>
                <a:lnTo>
                  <a:pt x="170" y="449"/>
                </a:lnTo>
                <a:lnTo>
                  <a:pt x="170" y="254"/>
                </a:lnTo>
                <a:lnTo>
                  <a:pt x="176" y="250"/>
                </a:lnTo>
                <a:lnTo>
                  <a:pt x="389" y="507"/>
                </a:lnTo>
                <a:lnTo>
                  <a:pt x="389" y="617"/>
                </a:lnTo>
                <a:close/>
                <a:moveTo>
                  <a:pt x="110" y="434"/>
                </a:moveTo>
                <a:lnTo>
                  <a:pt x="64" y="434"/>
                </a:lnTo>
                <a:lnTo>
                  <a:pt x="64" y="269"/>
                </a:lnTo>
                <a:lnTo>
                  <a:pt x="110" y="269"/>
                </a:lnTo>
                <a:lnTo>
                  <a:pt x="110" y="434"/>
                </a:lnTo>
                <a:close/>
                <a:moveTo>
                  <a:pt x="389" y="93"/>
                </a:moveTo>
                <a:lnTo>
                  <a:pt x="389" y="413"/>
                </a:lnTo>
                <a:lnTo>
                  <a:pt x="224" y="214"/>
                </a:lnTo>
                <a:lnTo>
                  <a:pt x="389" y="93"/>
                </a:lnTo>
                <a:close/>
                <a:moveTo>
                  <a:pt x="594" y="658"/>
                </a:moveTo>
                <a:lnTo>
                  <a:pt x="449" y="485"/>
                </a:lnTo>
                <a:lnTo>
                  <a:pt x="449" y="33"/>
                </a:lnTo>
                <a:lnTo>
                  <a:pt x="449" y="33"/>
                </a:lnTo>
                <a:cubicBezTo>
                  <a:pt x="449" y="22"/>
                  <a:pt x="443" y="11"/>
                  <a:pt x="433" y="7"/>
                </a:cubicBezTo>
                <a:lnTo>
                  <a:pt x="433" y="7"/>
                </a:lnTo>
                <a:cubicBezTo>
                  <a:pt x="423" y="2"/>
                  <a:pt x="411" y="2"/>
                  <a:pt x="401" y="9"/>
                </a:cubicBezTo>
                <a:lnTo>
                  <a:pt x="186" y="169"/>
                </a:lnTo>
                <a:lnTo>
                  <a:pt x="57" y="14"/>
                </a:lnTo>
                <a:lnTo>
                  <a:pt x="57" y="14"/>
                </a:lnTo>
                <a:cubicBezTo>
                  <a:pt x="46" y="1"/>
                  <a:pt x="27" y="0"/>
                  <a:pt x="14" y="10"/>
                </a:cubicBezTo>
                <a:lnTo>
                  <a:pt x="14" y="10"/>
                </a:lnTo>
                <a:cubicBezTo>
                  <a:pt x="2" y="21"/>
                  <a:pt x="0" y="40"/>
                  <a:pt x="11" y="53"/>
                </a:cubicBezTo>
                <a:lnTo>
                  <a:pt x="137" y="204"/>
                </a:lnTo>
                <a:lnTo>
                  <a:pt x="131" y="210"/>
                </a:lnTo>
                <a:lnTo>
                  <a:pt x="36" y="210"/>
                </a:lnTo>
                <a:lnTo>
                  <a:pt x="36" y="210"/>
                </a:lnTo>
                <a:cubicBezTo>
                  <a:pt x="24" y="210"/>
                  <a:pt x="14" y="216"/>
                  <a:pt x="9" y="226"/>
                </a:cubicBezTo>
                <a:lnTo>
                  <a:pt x="7" y="230"/>
                </a:lnTo>
                <a:lnTo>
                  <a:pt x="7" y="230"/>
                </a:lnTo>
                <a:cubicBezTo>
                  <a:pt x="5" y="234"/>
                  <a:pt x="4" y="238"/>
                  <a:pt x="4" y="243"/>
                </a:cubicBezTo>
                <a:lnTo>
                  <a:pt x="4" y="460"/>
                </a:lnTo>
                <a:lnTo>
                  <a:pt x="4" y="460"/>
                </a:lnTo>
                <a:cubicBezTo>
                  <a:pt x="4" y="465"/>
                  <a:pt x="5" y="469"/>
                  <a:pt x="7" y="473"/>
                </a:cubicBezTo>
                <a:lnTo>
                  <a:pt x="9" y="477"/>
                </a:lnTo>
                <a:lnTo>
                  <a:pt x="9" y="477"/>
                </a:lnTo>
                <a:cubicBezTo>
                  <a:pt x="14" y="487"/>
                  <a:pt x="24" y="494"/>
                  <a:pt x="36" y="494"/>
                </a:cubicBezTo>
                <a:lnTo>
                  <a:pt x="130" y="494"/>
                </a:lnTo>
                <a:lnTo>
                  <a:pt x="401" y="701"/>
                </a:lnTo>
                <a:lnTo>
                  <a:pt x="401" y="701"/>
                </a:lnTo>
                <a:cubicBezTo>
                  <a:pt x="406" y="705"/>
                  <a:pt x="413" y="708"/>
                  <a:pt x="419" y="708"/>
                </a:cubicBezTo>
                <a:lnTo>
                  <a:pt x="419" y="708"/>
                </a:lnTo>
                <a:cubicBezTo>
                  <a:pt x="424" y="708"/>
                  <a:pt x="428" y="707"/>
                  <a:pt x="433" y="704"/>
                </a:cubicBezTo>
                <a:lnTo>
                  <a:pt x="433" y="704"/>
                </a:lnTo>
                <a:cubicBezTo>
                  <a:pt x="442" y="699"/>
                  <a:pt x="449" y="689"/>
                  <a:pt x="449" y="677"/>
                </a:cubicBezTo>
                <a:lnTo>
                  <a:pt x="449" y="578"/>
                </a:lnTo>
                <a:lnTo>
                  <a:pt x="548" y="697"/>
                </a:lnTo>
                <a:lnTo>
                  <a:pt x="548" y="697"/>
                </a:lnTo>
                <a:cubicBezTo>
                  <a:pt x="554" y="704"/>
                  <a:pt x="562" y="708"/>
                  <a:pt x="571" y="708"/>
                </a:cubicBezTo>
                <a:lnTo>
                  <a:pt x="571" y="708"/>
                </a:lnTo>
                <a:cubicBezTo>
                  <a:pt x="578" y="708"/>
                  <a:pt x="584" y="705"/>
                  <a:pt x="590" y="701"/>
                </a:cubicBezTo>
                <a:lnTo>
                  <a:pt x="590" y="701"/>
                </a:lnTo>
                <a:cubicBezTo>
                  <a:pt x="603" y="690"/>
                  <a:pt x="605" y="671"/>
                  <a:pt x="594" y="6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CuadroTexto 483"/>
          <p:cNvSpPr txBox="1"/>
          <p:nvPr/>
        </p:nvSpPr>
        <p:spPr>
          <a:xfrm>
            <a:off x="16008360" y="4049521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485" name="CuadroTexto 484"/>
          <p:cNvSpPr txBox="1"/>
          <p:nvPr/>
        </p:nvSpPr>
        <p:spPr>
          <a:xfrm>
            <a:off x="16008360" y="6521911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86" name="CuadroTexto 485"/>
          <p:cNvSpPr txBox="1"/>
          <p:nvPr/>
        </p:nvSpPr>
        <p:spPr>
          <a:xfrm>
            <a:off x="4023161" y="3403190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87" name="Rectángulo 486"/>
          <p:cNvSpPr/>
          <p:nvPr/>
        </p:nvSpPr>
        <p:spPr>
          <a:xfrm>
            <a:off x="3600987" y="4058109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488" name="CuadroTexto 487"/>
          <p:cNvSpPr txBox="1"/>
          <p:nvPr/>
        </p:nvSpPr>
        <p:spPr>
          <a:xfrm>
            <a:off x="10743286" y="3394602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89" name="Rectángulo 488"/>
          <p:cNvSpPr/>
          <p:nvPr/>
        </p:nvSpPr>
        <p:spPr>
          <a:xfrm>
            <a:off x="10321112" y="4049521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490" name="CuadroTexto 489"/>
          <p:cNvSpPr txBox="1"/>
          <p:nvPr/>
        </p:nvSpPr>
        <p:spPr>
          <a:xfrm>
            <a:off x="3784662" y="8328001"/>
            <a:ext cx="251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1" name="Rectángulo 490"/>
          <p:cNvSpPr/>
          <p:nvPr/>
        </p:nvSpPr>
        <p:spPr>
          <a:xfrm>
            <a:off x="3537330" y="9010361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492" name="CuadroTexto 491"/>
          <p:cNvSpPr txBox="1"/>
          <p:nvPr/>
        </p:nvSpPr>
        <p:spPr>
          <a:xfrm>
            <a:off x="10727396" y="8328001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3" name="Rectángulo 492"/>
          <p:cNvSpPr/>
          <p:nvPr/>
        </p:nvSpPr>
        <p:spPr>
          <a:xfrm>
            <a:off x="10305223" y="8982921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481645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"/>
          <p:cNvSpPr>
            <a:spLocks noChangeArrowheads="1"/>
          </p:cNvSpPr>
          <p:nvPr/>
        </p:nvSpPr>
        <p:spPr bwMode="auto">
          <a:xfrm>
            <a:off x="3700796" y="6318324"/>
            <a:ext cx="1702575" cy="1964509"/>
          </a:xfrm>
          <a:custGeom>
            <a:avLst/>
            <a:gdLst>
              <a:gd name="T0" fmla="*/ 1634 w 1661"/>
              <a:gd name="T1" fmla="*/ 465 h 1917"/>
              <a:gd name="T2" fmla="*/ 855 w 1661"/>
              <a:gd name="T3" fmla="*/ 15 h 1917"/>
              <a:gd name="T4" fmla="*/ 830 w 1661"/>
              <a:gd name="T5" fmla="*/ 0 h 1917"/>
              <a:gd name="T6" fmla="*/ 804 w 1661"/>
              <a:gd name="T7" fmla="*/ 15 h 1917"/>
              <a:gd name="T8" fmla="*/ 25 w 1661"/>
              <a:gd name="T9" fmla="*/ 465 h 1917"/>
              <a:gd name="T10" fmla="*/ 0 w 1661"/>
              <a:gd name="T11" fmla="*/ 479 h 1917"/>
              <a:gd name="T12" fmla="*/ 0 w 1661"/>
              <a:gd name="T13" fmla="*/ 509 h 1917"/>
              <a:gd name="T14" fmla="*/ 0 w 1661"/>
              <a:gd name="T15" fmla="*/ 1408 h 1917"/>
              <a:gd name="T16" fmla="*/ 0 w 1661"/>
              <a:gd name="T17" fmla="*/ 1437 h 1917"/>
              <a:gd name="T18" fmla="*/ 25 w 1661"/>
              <a:gd name="T19" fmla="*/ 1451 h 1917"/>
              <a:gd name="T20" fmla="*/ 804 w 1661"/>
              <a:gd name="T21" fmla="*/ 1902 h 1917"/>
              <a:gd name="T22" fmla="*/ 830 w 1661"/>
              <a:gd name="T23" fmla="*/ 1916 h 1917"/>
              <a:gd name="T24" fmla="*/ 855 w 1661"/>
              <a:gd name="T25" fmla="*/ 1902 h 1917"/>
              <a:gd name="T26" fmla="*/ 1634 w 1661"/>
              <a:gd name="T27" fmla="*/ 1451 h 1917"/>
              <a:gd name="T28" fmla="*/ 1660 w 1661"/>
              <a:gd name="T29" fmla="*/ 1437 h 1917"/>
              <a:gd name="T30" fmla="*/ 1660 w 1661"/>
              <a:gd name="T31" fmla="*/ 1408 h 1917"/>
              <a:gd name="T32" fmla="*/ 1660 w 1661"/>
              <a:gd name="T33" fmla="*/ 509 h 1917"/>
              <a:gd name="T34" fmla="*/ 1660 w 1661"/>
              <a:gd name="T35" fmla="*/ 479 h 1917"/>
              <a:gd name="T36" fmla="*/ 1634 w 1661"/>
              <a:gd name="T37" fmla="*/ 465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61" h="1917">
                <a:moveTo>
                  <a:pt x="1634" y="465"/>
                </a:moveTo>
                <a:lnTo>
                  <a:pt x="855" y="15"/>
                </a:lnTo>
                <a:lnTo>
                  <a:pt x="830" y="0"/>
                </a:lnTo>
                <a:lnTo>
                  <a:pt x="804" y="15"/>
                </a:lnTo>
                <a:lnTo>
                  <a:pt x="25" y="465"/>
                </a:lnTo>
                <a:lnTo>
                  <a:pt x="0" y="479"/>
                </a:lnTo>
                <a:lnTo>
                  <a:pt x="0" y="509"/>
                </a:lnTo>
                <a:lnTo>
                  <a:pt x="0" y="1408"/>
                </a:lnTo>
                <a:lnTo>
                  <a:pt x="0" y="1437"/>
                </a:lnTo>
                <a:lnTo>
                  <a:pt x="25" y="1451"/>
                </a:lnTo>
                <a:lnTo>
                  <a:pt x="804" y="1902"/>
                </a:lnTo>
                <a:lnTo>
                  <a:pt x="830" y="1916"/>
                </a:lnTo>
                <a:lnTo>
                  <a:pt x="855" y="1902"/>
                </a:lnTo>
                <a:lnTo>
                  <a:pt x="1634" y="1451"/>
                </a:lnTo>
                <a:lnTo>
                  <a:pt x="1660" y="1437"/>
                </a:lnTo>
                <a:lnTo>
                  <a:pt x="1660" y="1408"/>
                </a:lnTo>
                <a:lnTo>
                  <a:pt x="1660" y="509"/>
                </a:lnTo>
                <a:lnTo>
                  <a:pt x="1660" y="479"/>
                </a:lnTo>
                <a:lnTo>
                  <a:pt x="1634" y="46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2"/>
          <p:cNvSpPr>
            <a:spLocks noChangeArrowheads="1"/>
          </p:cNvSpPr>
          <p:nvPr/>
        </p:nvSpPr>
        <p:spPr bwMode="auto">
          <a:xfrm>
            <a:off x="8058844" y="4977041"/>
            <a:ext cx="1702572" cy="1964506"/>
          </a:xfrm>
          <a:custGeom>
            <a:avLst/>
            <a:gdLst>
              <a:gd name="T0" fmla="*/ 1634 w 1661"/>
              <a:gd name="T1" fmla="*/ 464 h 1917"/>
              <a:gd name="T2" fmla="*/ 855 w 1661"/>
              <a:gd name="T3" fmla="*/ 15 h 1917"/>
              <a:gd name="T4" fmla="*/ 830 w 1661"/>
              <a:gd name="T5" fmla="*/ 0 h 1917"/>
              <a:gd name="T6" fmla="*/ 804 w 1661"/>
              <a:gd name="T7" fmla="*/ 15 h 1917"/>
              <a:gd name="T8" fmla="*/ 25 w 1661"/>
              <a:gd name="T9" fmla="*/ 464 h 1917"/>
              <a:gd name="T10" fmla="*/ 0 w 1661"/>
              <a:gd name="T11" fmla="*/ 479 h 1917"/>
              <a:gd name="T12" fmla="*/ 0 w 1661"/>
              <a:gd name="T13" fmla="*/ 508 h 1917"/>
              <a:gd name="T14" fmla="*/ 0 w 1661"/>
              <a:gd name="T15" fmla="*/ 1408 h 1917"/>
              <a:gd name="T16" fmla="*/ 0 w 1661"/>
              <a:gd name="T17" fmla="*/ 1437 h 1917"/>
              <a:gd name="T18" fmla="*/ 25 w 1661"/>
              <a:gd name="T19" fmla="*/ 1453 h 1917"/>
              <a:gd name="T20" fmla="*/ 804 w 1661"/>
              <a:gd name="T21" fmla="*/ 1901 h 1917"/>
              <a:gd name="T22" fmla="*/ 830 w 1661"/>
              <a:gd name="T23" fmla="*/ 1916 h 1917"/>
              <a:gd name="T24" fmla="*/ 855 w 1661"/>
              <a:gd name="T25" fmla="*/ 1901 h 1917"/>
              <a:gd name="T26" fmla="*/ 1634 w 1661"/>
              <a:gd name="T27" fmla="*/ 1453 h 1917"/>
              <a:gd name="T28" fmla="*/ 1660 w 1661"/>
              <a:gd name="T29" fmla="*/ 1437 h 1917"/>
              <a:gd name="T30" fmla="*/ 1660 w 1661"/>
              <a:gd name="T31" fmla="*/ 1408 h 1917"/>
              <a:gd name="T32" fmla="*/ 1660 w 1661"/>
              <a:gd name="T33" fmla="*/ 508 h 1917"/>
              <a:gd name="T34" fmla="*/ 1660 w 1661"/>
              <a:gd name="T35" fmla="*/ 479 h 1917"/>
              <a:gd name="T36" fmla="*/ 1634 w 1661"/>
              <a:gd name="T37" fmla="*/ 464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61" h="1917">
                <a:moveTo>
                  <a:pt x="1634" y="464"/>
                </a:moveTo>
                <a:lnTo>
                  <a:pt x="855" y="15"/>
                </a:lnTo>
                <a:lnTo>
                  <a:pt x="830" y="0"/>
                </a:lnTo>
                <a:lnTo>
                  <a:pt x="804" y="15"/>
                </a:lnTo>
                <a:lnTo>
                  <a:pt x="25" y="464"/>
                </a:lnTo>
                <a:lnTo>
                  <a:pt x="0" y="479"/>
                </a:lnTo>
                <a:lnTo>
                  <a:pt x="0" y="508"/>
                </a:lnTo>
                <a:lnTo>
                  <a:pt x="0" y="1408"/>
                </a:lnTo>
                <a:lnTo>
                  <a:pt x="0" y="1437"/>
                </a:lnTo>
                <a:lnTo>
                  <a:pt x="25" y="1453"/>
                </a:lnTo>
                <a:lnTo>
                  <a:pt x="804" y="1901"/>
                </a:lnTo>
                <a:lnTo>
                  <a:pt x="830" y="1916"/>
                </a:lnTo>
                <a:lnTo>
                  <a:pt x="855" y="1901"/>
                </a:lnTo>
                <a:lnTo>
                  <a:pt x="1634" y="1453"/>
                </a:lnTo>
                <a:lnTo>
                  <a:pt x="1660" y="1437"/>
                </a:lnTo>
                <a:lnTo>
                  <a:pt x="1660" y="1408"/>
                </a:lnTo>
                <a:lnTo>
                  <a:pt x="1660" y="508"/>
                </a:lnTo>
                <a:lnTo>
                  <a:pt x="1660" y="479"/>
                </a:lnTo>
                <a:lnTo>
                  <a:pt x="1634" y="46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3"/>
          <p:cNvSpPr>
            <a:spLocks noChangeArrowheads="1"/>
          </p:cNvSpPr>
          <p:nvPr/>
        </p:nvSpPr>
        <p:spPr bwMode="auto">
          <a:xfrm>
            <a:off x="12565921" y="6304777"/>
            <a:ext cx="1702572" cy="1964506"/>
          </a:xfrm>
          <a:custGeom>
            <a:avLst/>
            <a:gdLst>
              <a:gd name="T0" fmla="*/ 1635 w 1661"/>
              <a:gd name="T1" fmla="*/ 465 h 1918"/>
              <a:gd name="T2" fmla="*/ 855 w 1661"/>
              <a:gd name="T3" fmla="*/ 15 h 1918"/>
              <a:gd name="T4" fmla="*/ 830 w 1661"/>
              <a:gd name="T5" fmla="*/ 0 h 1918"/>
              <a:gd name="T6" fmla="*/ 804 w 1661"/>
              <a:gd name="T7" fmla="*/ 15 h 1918"/>
              <a:gd name="T8" fmla="*/ 25 w 1661"/>
              <a:gd name="T9" fmla="*/ 465 h 1918"/>
              <a:gd name="T10" fmla="*/ 0 w 1661"/>
              <a:gd name="T11" fmla="*/ 480 h 1918"/>
              <a:gd name="T12" fmla="*/ 0 w 1661"/>
              <a:gd name="T13" fmla="*/ 509 h 1918"/>
              <a:gd name="T14" fmla="*/ 0 w 1661"/>
              <a:gd name="T15" fmla="*/ 1408 h 1918"/>
              <a:gd name="T16" fmla="*/ 0 w 1661"/>
              <a:gd name="T17" fmla="*/ 1437 h 1918"/>
              <a:gd name="T18" fmla="*/ 25 w 1661"/>
              <a:gd name="T19" fmla="*/ 1452 h 1918"/>
              <a:gd name="T20" fmla="*/ 804 w 1661"/>
              <a:gd name="T21" fmla="*/ 1902 h 1918"/>
              <a:gd name="T22" fmla="*/ 830 w 1661"/>
              <a:gd name="T23" fmla="*/ 1917 h 1918"/>
              <a:gd name="T24" fmla="*/ 855 w 1661"/>
              <a:gd name="T25" fmla="*/ 1902 h 1918"/>
              <a:gd name="T26" fmla="*/ 1635 w 1661"/>
              <a:gd name="T27" fmla="*/ 1452 h 1918"/>
              <a:gd name="T28" fmla="*/ 1660 w 1661"/>
              <a:gd name="T29" fmla="*/ 1437 h 1918"/>
              <a:gd name="T30" fmla="*/ 1660 w 1661"/>
              <a:gd name="T31" fmla="*/ 1408 h 1918"/>
              <a:gd name="T32" fmla="*/ 1660 w 1661"/>
              <a:gd name="T33" fmla="*/ 509 h 1918"/>
              <a:gd name="T34" fmla="*/ 1660 w 1661"/>
              <a:gd name="T35" fmla="*/ 480 h 1918"/>
              <a:gd name="T36" fmla="*/ 1635 w 1661"/>
              <a:gd name="T37" fmla="*/ 465 h 1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61" h="1918">
                <a:moveTo>
                  <a:pt x="1635" y="465"/>
                </a:moveTo>
                <a:lnTo>
                  <a:pt x="855" y="15"/>
                </a:lnTo>
                <a:lnTo>
                  <a:pt x="830" y="0"/>
                </a:lnTo>
                <a:lnTo>
                  <a:pt x="804" y="15"/>
                </a:lnTo>
                <a:lnTo>
                  <a:pt x="25" y="465"/>
                </a:lnTo>
                <a:lnTo>
                  <a:pt x="0" y="480"/>
                </a:lnTo>
                <a:lnTo>
                  <a:pt x="0" y="509"/>
                </a:lnTo>
                <a:lnTo>
                  <a:pt x="0" y="1408"/>
                </a:lnTo>
                <a:lnTo>
                  <a:pt x="0" y="1437"/>
                </a:lnTo>
                <a:lnTo>
                  <a:pt x="25" y="1452"/>
                </a:lnTo>
                <a:lnTo>
                  <a:pt x="804" y="1902"/>
                </a:lnTo>
                <a:lnTo>
                  <a:pt x="830" y="1917"/>
                </a:lnTo>
                <a:lnTo>
                  <a:pt x="855" y="1902"/>
                </a:lnTo>
                <a:lnTo>
                  <a:pt x="1635" y="1452"/>
                </a:lnTo>
                <a:lnTo>
                  <a:pt x="1660" y="1437"/>
                </a:lnTo>
                <a:lnTo>
                  <a:pt x="1660" y="1408"/>
                </a:lnTo>
                <a:lnTo>
                  <a:pt x="1660" y="509"/>
                </a:lnTo>
                <a:lnTo>
                  <a:pt x="1660" y="480"/>
                </a:lnTo>
                <a:lnTo>
                  <a:pt x="1635" y="46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4"/>
          <p:cNvSpPr>
            <a:spLocks noChangeArrowheads="1"/>
          </p:cNvSpPr>
          <p:nvPr/>
        </p:nvSpPr>
        <p:spPr bwMode="auto">
          <a:xfrm>
            <a:off x="16932998" y="4977041"/>
            <a:ext cx="1702575" cy="1964506"/>
          </a:xfrm>
          <a:custGeom>
            <a:avLst/>
            <a:gdLst>
              <a:gd name="T0" fmla="*/ 1635 w 1661"/>
              <a:gd name="T1" fmla="*/ 464 h 1917"/>
              <a:gd name="T2" fmla="*/ 856 w 1661"/>
              <a:gd name="T3" fmla="*/ 15 h 1917"/>
              <a:gd name="T4" fmla="*/ 830 w 1661"/>
              <a:gd name="T5" fmla="*/ 0 h 1917"/>
              <a:gd name="T6" fmla="*/ 805 w 1661"/>
              <a:gd name="T7" fmla="*/ 15 h 1917"/>
              <a:gd name="T8" fmla="*/ 26 w 1661"/>
              <a:gd name="T9" fmla="*/ 464 h 1917"/>
              <a:gd name="T10" fmla="*/ 0 w 1661"/>
              <a:gd name="T11" fmla="*/ 479 h 1917"/>
              <a:gd name="T12" fmla="*/ 0 w 1661"/>
              <a:gd name="T13" fmla="*/ 508 h 1917"/>
              <a:gd name="T14" fmla="*/ 0 w 1661"/>
              <a:gd name="T15" fmla="*/ 1408 h 1917"/>
              <a:gd name="T16" fmla="*/ 0 w 1661"/>
              <a:gd name="T17" fmla="*/ 1437 h 1917"/>
              <a:gd name="T18" fmla="*/ 26 w 1661"/>
              <a:gd name="T19" fmla="*/ 1453 h 1917"/>
              <a:gd name="T20" fmla="*/ 805 w 1661"/>
              <a:gd name="T21" fmla="*/ 1901 h 1917"/>
              <a:gd name="T22" fmla="*/ 830 w 1661"/>
              <a:gd name="T23" fmla="*/ 1916 h 1917"/>
              <a:gd name="T24" fmla="*/ 856 w 1661"/>
              <a:gd name="T25" fmla="*/ 1901 h 1917"/>
              <a:gd name="T26" fmla="*/ 1635 w 1661"/>
              <a:gd name="T27" fmla="*/ 1453 h 1917"/>
              <a:gd name="T28" fmla="*/ 1660 w 1661"/>
              <a:gd name="T29" fmla="*/ 1437 h 1917"/>
              <a:gd name="T30" fmla="*/ 1660 w 1661"/>
              <a:gd name="T31" fmla="*/ 1408 h 1917"/>
              <a:gd name="T32" fmla="*/ 1660 w 1661"/>
              <a:gd name="T33" fmla="*/ 508 h 1917"/>
              <a:gd name="T34" fmla="*/ 1660 w 1661"/>
              <a:gd name="T35" fmla="*/ 479 h 1917"/>
              <a:gd name="T36" fmla="*/ 1635 w 1661"/>
              <a:gd name="T37" fmla="*/ 464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61" h="1917">
                <a:moveTo>
                  <a:pt x="1635" y="464"/>
                </a:moveTo>
                <a:lnTo>
                  <a:pt x="856" y="15"/>
                </a:lnTo>
                <a:lnTo>
                  <a:pt x="830" y="0"/>
                </a:lnTo>
                <a:lnTo>
                  <a:pt x="805" y="15"/>
                </a:lnTo>
                <a:lnTo>
                  <a:pt x="26" y="464"/>
                </a:lnTo>
                <a:lnTo>
                  <a:pt x="0" y="479"/>
                </a:lnTo>
                <a:lnTo>
                  <a:pt x="0" y="508"/>
                </a:lnTo>
                <a:lnTo>
                  <a:pt x="0" y="1408"/>
                </a:lnTo>
                <a:lnTo>
                  <a:pt x="0" y="1437"/>
                </a:lnTo>
                <a:lnTo>
                  <a:pt x="26" y="1453"/>
                </a:lnTo>
                <a:lnTo>
                  <a:pt x="805" y="1901"/>
                </a:lnTo>
                <a:lnTo>
                  <a:pt x="830" y="1916"/>
                </a:lnTo>
                <a:lnTo>
                  <a:pt x="856" y="1901"/>
                </a:lnTo>
                <a:lnTo>
                  <a:pt x="1635" y="1453"/>
                </a:lnTo>
                <a:lnTo>
                  <a:pt x="1660" y="1437"/>
                </a:lnTo>
                <a:lnTo>
                  <a:pt x="1660" y="1408"/>
                </a:lnTo>
                <a:lnTo>
                  <a:pt x="1660" y="508"/>
                </a:lnTo>
                <a:lnTo>
                  <a:pt x="1660" y="479"/>
                </a:lnTo>
                <a:lnTo>
                  <a:pt x="1635" y="46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5"/>
          <p:cNvSpPr>
            <a:spLocks noChangeArrowheads="1"/>
          </p:cNvSpPr>
          <p:nvPr/>
        </p:nvSpPr>
        <p:spPr bwMode="auto">
          <a:xfrm>
            <a:off x="3542734" y="6697677"/>
            <a:ext cx="4046434" cy="4669658"/>
          </a:xfrm>
          <a:custGeom>
            <a:avLst/>
            <a:gdLst>
              <a:gd name="T0" fmla="*/ 3949 w 3950"/>
              <a:gd name="T1" fmla="*/ 3419 h 4560"/>
              <a:gd name="T2" fmla="*/ 3949 w 3950"/>
              <a:gd name="T3" fmla="*/ 1139 h 4560"/>
              <a:gd name="T4" fmla="*/ 1975 w 3950"/>
              <a:gd name="T5" fmla="*/ 0 h 4560"/>
              <a:gd name="T6" fmla="*/ 0 w 3950"/>
              <a:gd name="T7" fmla="*/ 1139 h 4560"/>
              <a:gd name="T8" fmla="*/ 0 w 3950"/>
              <a:gd name="T9" fmla="*/ 3419 h 4560"/>
              <a:gd name="T10" fmla="*/ 1975 w 3950"/>
              <a:gd name="T11" fmla="*/ 4559 h 4560"/>
              <a:gd name="T12" fmla="*/ 3949 w 3950"/>
              <a:gd name="T13" fmla="*/ 3419 h 4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0" h="4560">
                <a:moveTo>
                  <a:pt x="3949" y="3419"/>
                </a:moveTo>
                <a:lnTo>
                  <a:pt x="3949" y="1139"/>
                </a:lnTo>
                <a:lnTo>
                  <a:pt x="1975" y="0"/>
                </a:lnTo>
                <a:lnTo>
                  <a:pt x="0" y="1139"/>
                </a:lnTo>
                <a:lnTo>
                  <a:pt x="0" y="3419"/>
                </a:lnTo>
                <a:lnTo>
                  <a:pt x="1975" y="4559"/>
                </a:lnTo>
                <a:lnTo>
                  <a:pt x="3949" y="341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6"/>
          <p:cNvSpPr>
            <a:spLocks noChangeArrowheads="1"/>
          </p:cNvSpPr>
          <p:nvPr/>
        </p:nvSpPr>
        <p:spPr bwMode="auto">
          <a:xfrm>
            <a:off x="3777572" y="6413164"/>
            <a:ext cx="1544510" cy="1783862"/>
          </a:xfrm>
          <a:custGeom>
            <a:avLst/>
            <a:gdLst>
              <a:gd name="T0" fmla="*/ 1507 w 1508"/>
              <a:gd name="T1" fmla="*/ 1304 h 1740"/>
              <a:gd name="T2" fmla="*/ 1507 w 1508"/>
              <a:gd name="T3" fmla="*/ 435 h 1740"/>
              <a:gd name="T4" fmla="*/ 754 w 1508"/>
              <a:gd name="T5" fmla="*/ 0 h 1740"/>
              <a:gd name="T6" fmla="*/ 0 w 1508"/>
              <a:gd name="T7" fmla="*/ 435 h 1740"/>
              <a:gd name="T8" fmla="*/ 0 w 1508"/>
              <a:gd name="T9" fmla="*/ 1304 h 1740"/>
              <a:gd name="T10" fmla="*/ 754 w 1508"/>
              <a:gd name="T11" fmla="*/ 1739 h 1740"/>
              <a:gd name="T12" fmla="*/ 1507 w 1508"/>
              <a:gd name="T13" fmla="*/ 1304 h 1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8" h="1740">
                <a:moveTo>
                  <a:pt x="1507" y="1304"/>
                </a:moveTo>
                <a:lnTo>
                  <a:pt x="1507" y="435"/>
                </a:lnTo>
                <a:lnTo>
                  <a:pt x="754" y="0"/>
                </a:lnTo>
                <a:lnTo>
                  <a:pt x="0" y="435"/>
                </a:lnTo>
                <a:lnTo>
                  <a:pt x="0" y="1304"/>
                </a:lnTo>
                <a:lnTo>
                  <a:pt x="754" y="1739"/>
                </a:lnTo>
                <a:lnTo>
                  <a:pt x="1507" y="13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7"/>
          <p:cNvSpPr>
            <a:spLocks noChangeArrowheads="1"/>
          </p:cNvSpPr>
          <p:nvPr/>
        </p:nvSpPr>
        <p:spPr bwMode="auto">
          <a:xfrm>
            <a:off x="7914328" y="5365426"/>
            <a:ext cx="4046434" cy="4669658"/>
          </a:xfrm>
          <a:custGeom>
            <a:avLst/>
            <a:gdLst>
              <a:gd name="T0" fmla="*/ 3950 w 3951"/>
              <a:gd name="T1" fmla="*/ 3420 h 4561"/>
              <a:gd name="T2" fmla="*/ 3950 w 3951"/>
              <a:gd name="T3" fmla="*/ 1140 h 4561"/>
              <a:gd name="T4" fmla="*/ 1975 w 3951"/>
              <a:gd name="T5" fmla="*/ 0 h 4561"/>
              <a:gd name="T6" fmla="*/ 0 w 3951"/>
              <a:gd name="T7" fmla="*/ 1140 h 4561"/>
              <a:gd name="T8" fmla="*/ 0 w 3951"/>
              <a:gd name="T9" fmla="*/ 3420 h 4561"/>
              <a:gd name="T10" fmla="*/ 1975 w 3951"/>
              <a:gd name="T11" fmla="*/ 4560 h 4561"/>
              <a:gd name="T12" fmla="*/ 3950 w 3951"/>
              <a:gd name="T13" fmla="*/ 3420 h 4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1" h="4561">
                <a:moveTo>
                  <a:pt x="3950" y="3420"/>
                </a:moveTo>
                <a:lnTo>
                  <a:pt x="3950" y="1140"/>
                </a:lnTo>
                <a:lnTo>
                  <a:pt x="1975" y="0"/>
                </a:lnTo>
                <a:lnTo>
                  <a:pt x="0" y="1140"/>
                </a:lnTo>
                <a:lnTo>
                  <a:pt x="0" y="3420"/>
                </a:lnTo>
                <a:lnTo>
                  <a:pt x="1975" y="4560"/>
                </a:lnTo>
                <a:lnTo>
                  <a:pt x="3950" y="342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8"/>
          <p:cNvSpPr>
            <a:spLocks noChangeArrowheads="1"/>
          </p:cNvSpPr>
          <p:nvPr/>
        </p:nvSpPr>
        <p:spPr bwMode="auto">
          <a:xfrm>
            <a:off x="8140134" y="5067363"/>
            <a:ext cx="1544510" cy="1783862"/>
          </a:xfrm>
          <a:custGeom>
            <a:avLst/>
            <a:gdLst>
              <a:gd name="T0" fmla="*/ 1507 w 1508"/>
              <a:gd name="T1" fmla="*/ 1305 h 1741"/>
              <a:gd name="T2" fmla="*/ 1507 w 1508"/>
              <a:gd name="T3" fmla="*/ 435 h 1741"/>
              <a:gd name="T4" fmla="*/ 754 w 1508"/>
              <a:gd name="T5" fmla="*/ 0 h 1741"/>
              <a:gd name="T6" fmla="*/ 0 w 1508"/>
              <a:gd name="T7" fmla="*/ 435 h 1741"/>
              <a:gd name="T8" fmla="*/ 0 w 1508"/>
              <a:gd name="T9" fmla="*/ 1305 h 1741"/>
              <a:gd name="T10" fmla="*/ 754 w 1508"/>
              <a:gd name="T11" fmla="*/ 1740 h 1741"/>
              <a:gd name="T12" fmla="*/ 1507 w 1508"/>
              <a:gd name="T13" fmla="*/ 1305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8" h="1741">
                <a:moveTo>
                  <a:pt x="1507" y="1305"/>
                </a:moveTo>
                <a:lnTo>
                  <a:pt x="1507" y="435"/>
                </a:lnTo>
                <a:lnTo>
                  <a:pt x="754" y="0"/>
                </a:lnTo>
                <a:lnTo>
                  <a:pt x="0" y="435"/>
                </a:lnTo>
                <a:lnTo>
                  <a:pt x="0" y="1305"/>
                </a:lnTo>
                <a:lnTo>
                  <a:pt x="754" y="1740"/>
                </a:lnTo>
                <a:lnTo>
                  <a:pt x="1507" y="130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9"/>
          <p:cNvSpPr>
            <a:spLocks noChangeArrowheads="1"/>
          </p:cNvSpPr>
          <p:nvPr/>
        </p:nvSpPr>
        <p:spPr bwMode="auto">
          <a:xfrm>
            <a:off x="12416888" y="6697677"/>
            <a:ext cx="4046434" cy="4669658"/>
          </a:xfrm>
          <a:custGeom>
            <a:avLst/>
            <a:gdLst>
              <a:gd name="T0" fmla="*/ 3949 w 3950"/>
              <a:gd name="T1" fmla="*/ 3419 h 4560"/>
              <a:gd name="T2" fmla="*/ 3949 w 3950"/>
              <a:gd name="T3" fmla="*/ 1139 h 4560"/>
              <a:gd name="T4" fmla="*/ 1974 w 3950"/>
              <a:gd name="T5" fmla="*/ 0 h 4560"/>
              <a:gd name="T6" fmla="*/ 0 w 3950"/>
              <a:gd name="T7" fmla="*/ 1139 h 4560"/>
              <a:gd name="T8" fmla="*/ 0 w 3950"/>
              <a:gd name="T9" fmla="*/ 3419 h 4560"/>
              <a:gd name="T10" fmla="*/ 1974 w 3950"/>
              <a:gd name="T11" fmla="*/ 4559 h 4560"/>
              <a:gd name="T12" fmla="*/ 3949 w 3950"/>
              <a:gd name="T13" fmla="*/ 3419 h 4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0" h="4560">
                <a:moveTo>
                  <a:pt x="3949" y="3419"/>
                </a:moveTo>
                <a:lnTo>
                  <a:pt x="3949" y="1139"/>
                </a:lnTo>
                <a:lnTo>
                  <a:pt x="1974" y="0"/>
                </a:lnTo>
                <a:lnTo>
                  <a:pt x="0" y="1139"/>
                </a:lnTo>
                <a:lnTo>
                  <a:pt x="0" y="3419"/>
                </a:lnTo>
                <a:lnTo>
                  <a:pt x="1974" y="4559"/>
                </a:lnTo>
                <a:lnTo>
                  <a:pt x="3949" y="341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0"/>
          <p:cNvSpPr>
            <a:spLocks noChangeArrowheads="1"/>
          </p:cNvSpPr>
          <p:nvPr/>
        </p:nvSpPr>
        <p:spPr bwMode="auto">
          <a:xfrm>
            <a:off x="12642694" y="6395099"/>
            <a:ext cx="1544510" cy="1783862"/>
          </a:xfrm>
          <a:custGeom>
            <a:avLst/>
            <a:gdLst>
              <a:gd name="T0" fmla="*/ 1508 w 1509"/>
              <a:gd name="T1" fmla="*/ 1304 h 1740"/>
              <a:gd name="T2" fmla="*/ 1508 w 1509"/>
              <a:gd name="T3" fmla="*/ 435 h 1740"/>
              <a:gd name="T4" fmla="*/ 754 w 1509"/>
              <a:gd name="T5" fmla="*/ 0 h 1740"/>
              <a:gd name="T6" fmla="*/ 0 w 1509"/>
              <a:gd name="T7" fmla="*/ 435 h 1740"/>
              <a:gd name="T8" fmla="*/ 0 w 1509"/>
              <a:gd name="T9" fmla="*/ 1304 h 1740"/>
              <a:gd name="T10" fmla="*/ 754 w 1509"/>
              <a:gd name="T11" fmla="*/ 1739 h 1740"/>
              <a:gd name="T12" fmla="*/ 1508 w 1509"/>
              <a:gd name="T13" fmla="*/ 1304 h 1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9" h="1740">
                <a:moveTo>
                  <a:pt x="1508" y="1304"/>
                </a:moveTo>
                <a:lnTo>
                  <a:pt x="1508" y="435"/>
                </a:lnTo>
                <a:lnTo>
                  <a:pt x="754" y="0"/>
                </a:lnTo>
                <a:lnTo>
                  <a:pt x="0" y="435"/>
                </a:lnTo>
                <a:lnTo>
                  <a:pt x="0" y="1304"/>
                </a:lnTo>
                <a:lnTo>
                  <a:pt x="754" y="1739"/>
                </a:lnTo>
                <a:lnTo>
                  <a:pt x="1508" y="13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1"/>
          <p:cNvSpPr>
            <a:spLocks noChangeArrowheads="1"/>
          </p:cNvSpPr>
          <p:nvPr/>
        </p:nvSpPr>
        <p:spPr bwMode="auto">
          <a:xfrm>
            <a:off x="16788483" y="5365426"/>
            <a:ext cx="4046434" cy="4669658"/>
          </a:xfrm>
          <a:custGeom>
            <a:avLst/>
            <a:gdLst>
              <a:gd name="T0" fmla="*/ 3949 w 3950"/>
              <a:gd name="T1" fmla="*/ 3420 h 4561"/>
              <a:gd name="T2" fmla="*/ 3949 w 3950"/>
              <a:gd name="T3" fmla="*/ 1140 h 4561"/>
              <a:gd name="T4" fmla="*/ 1974 w 3950"/>
              <a:gd name="T5" fmla="*/ 0 h 4561"/>
              <a:gd name="T6" fmla="*/ 0 w 3950"/>
              <a:gd name="T7" fmla="*/ 1140 h 4561"/>
              <a:gd name="T8" fmla="*/ 0 w 3950"/>
              <a:gd name="T9" fmla="*/ 3420 h 4561"/>
              <a:gd name="T10" fmla="*/ 1974 w 3950"/>
              <a:gd name="T11" fmla="*/ 4560 h 4561"/>
              <a:gd name="T12" fmla="*/ 3949 w 3950"/>
              <a:gd name="T13" fmla="*/ 3420 h 4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0" h="4561">
                <a:moveTo>
                  <a:pt x="3949" y="3420"/>
                </a:moveTo>
                <a:lnTo>
                  <a:pt x="3949" y="1140"/>
                </a:lnTo>
                <a:lnTo>
                  <a:pt x="1974" y="0"/>
                </a:lnTo>
                <a:lnTo>
                  <a:pt x="0" y="1140"/>
                </a:lnTo>
                <a:lnTo>
                  <a:pt x="0" y="3420"/>
                </a:lnTo>
                <a:lnTo>
                  <a:pt x="1974" y="4560"/>
                </a:lnTo>
                <a:lnTo>
                  <a:pt x="3949" y="342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2"/>
          <p:cNvSpPr>
            <a:spLocks noChangeArrowheads="1"/>
          </p:cNvSpPr>
          <p:nvPr/>
        </p:nvSpPr>
        <p:spPr bwMode="auto">
          <a:xfrm>
            <a:off x="17014288" y="5067363"/>
            <a:ext cx="1544510" cy="1783862"/>
          </a:xfrm>
          <a:custGeom>
            <a:avLst/>
            <a:gdLst>
              <a:gd name="T0" fmla="*/ 1507 w 1508"/>
              <a:gd name="T1" fmla="*/ 1305 h 1741"/>
              <a:gd name="T2" fmla="*/ 1507 w 1508"/>
              <a:gd name="T3" fmla="*/ 435 h 1741"/>
              <a:gd name="T4" fmla="*/ 753 w 1508"/>
              <a:gd name="T5" fmla="*/ 0 h 1741"/>
              <a:gd name="T6" fmla="*/ 0 w 1508"/>
              <a:gd name="T7" fmla="*/ 435 h 1741"/>
              <a:gd name="T8" fmla="*/ 0 w 1508"/>
              <a:gd name="T9" fmla="*/ 1305 h 1741"/>
              <a:gd name="T10" fmla="*/ 753 w 1508"/>
              <a:gd name="T11" fmla="*/ 1740 h 1741"/>
              <a:gd name="T12" fmla="*/ 1507 w 1508"/>
              <a:gd name="T13" fmla="*/ 1305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8" h="1741">
                <a:moveTo>
                  <a:pt x="1507" y="1305"/>
                </a:moveTo>
                <a:lnTo>
                  <a:pt x="1507" y="435"/>
                </a:lnTo>
                <a:lnTo>
                  <a:pt x="753" y="0"/>
                </a:lnTo>
                <a:lnTo>
                  <a:pt x="0" y="435"/>
                </a:lnTo>
                <a:lnTo>
                  <a:pt x="0" y="1305"/>
                </a:lnTo>
                <a:lnTo>
                  <a:pt x="753" y="1740"/>
                </a:lnTo>
                <a:lnTo>
                  <a:pt x="1507" y="130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70"/>
          <p:cNvSpPr>
            <a:spLocks noChangeArrowheads="1"/>
          </p:cNvSpPr>
          <p:nvPr/>
        </p:nvSpPr>
        <p:spPr bwMode="auto">
          <a:xfrm>
            <a:off x="8542066" y="5713165"/>
            <a:ext cx="736127" cy="410967"/>
          </a:xfrm>
          <a:custGeom>
            <a:avLst/>
            <a:gdLst>
              <a:gd name="T0" fmla="*/ 668 w 717"/>
              <a:gd name="T1" fmla="*/ 114 h 403"/>
              <a:gd name="T2" fmla="*/ 610 w 717"/>
              <a:gd name="T3" fmla="*/ 73 h 403"/>
              <a:gd name="T4" fmla="*/ 531 w 717"/>
              <a:gd name="T5" fmla="*/ 57 h 403"/>
              <a:gd name="T6" fmla="*/ 513 w 717"/>
              <a:gd name="T7" fmla="*/ 58 h 403"/>
              <a:gd name="T8" fmla="*/ 390 w 717"/>
              <a:gd name="T9" fmla="*/ 0 h 403"/>
              <a:gd name="T10" fmla="*/ 234 w 717"/>
              <a:gd name="T11" fmla="*/ 118 h 403"/>
              <a:gd name="T12" fmla="*/ 193 w 717"/>
              <a:gd name="T13" fmla="*/ 113 h 403"/>
              <a:gd name="T14" fmla="*/ 26 w 717"/>
              <a:gd name="T15" fmla="*/ 194 h 403"/>
              <a:gd name="T16" fmla="*/ 24 w 717"/>
              <a:gd name="T17" fmla="*/ 330 h 403"/>
              <a:gd name="T18" fmla="*/ 165 w 717"/>
              <a:gd name="T19" fmla="*/ 402 h 403"/>
              <a:gd name="T20" fmla="*/ 220 w 717"/>
              <a:gd name="T21" fmla="*/ 402 h 403"/>
              <a:gd name="T22" fmla="*/ 239 w 717"/>
              <a:gd name="T23" fmla="*/ 381 h 403"/>
              <a:gd name="T24" fmla="*/ 220 w 717"/>
              <a:gd name="T25" fmla="*/ 361 h 403"/>
              <a:gd name="T26" fmla="*/ 165 w 717"/>
              <a:gd name="T27" fmla="*/ 362 h 403"/>
              <a:gd name="T28" fmla="*/ 59 w 717"/>
              <a:gd name="T29" fmla="*/ 310 h 403"/>
              <a:gd name="T30" fmla="*/ 61 w 717"/>
              <a:gd name="T31" fmla="*/ 214 h 403"/>
              <a:gd name="T32" fmla="*/ 108 w 717"/>
              <a:gd name="T33" fmla="*/ 171 h 403"/>
              <a:gd name="T34" fmla="*/ 193 w 717"/>
              <a:gd name="T35" fmla="*/ 152 h 403"/>
              <a:gd name="T36" fmla="*/ 242 w 717"/>
              <a:gd name="T37" fmla="*/ 163 h 403"/>
              <a:gd name="T38" fmla="*/ 260 w 717"/>
              <a:gd name="T39" fmla="*/ 162 h 403"/>
              <a:gd name="T40" fmla="*/ 270 w 717"/>
              <a:gd name="T41" fmla="*/ 146 h 403"/>
              <a:gd name="T42" fmla="*/ 390 w 717"/>
              <a:gd name="T43" fmla="*/ 40 h 403"/>
              <a:gd name="T44" fmla="*/ 488 w 717"/>
              <a:gd name="T45" fmla="*/ 91 h 403"/>
              <a:gd name="T46" fmla="*/ 509 w 717"/>
              <a:gd name="T47" fmla="*/ 99 h 403"/>
              <a:gd name="T48" fmla="*/ 531 w 717"/>
              <a:gd name="T49" fmla="*/ 97 h 403"/>
              <a:gd name="T50" fmla="*/ 676 w 717"/>
              <a:gd name="T51" fmla="*/ 236 h 403"/>
              <a:gd name="T52" fmla="*/ 639 w 717"/>
              <a:gd name="T53" fmla="*/ 321 h 403"/>
              <a:gd name="T54" fmla="*/ 518 w 717"/>
              <a:gd name="T55" fmla="*/ 361 h 403"/>
              <a:gd name="T56" fmla="*/ 498 w 717"/>
              <a:gd name="T57" fmla="*/ 381 h 403"/>
              <a:gd name="T58" fmla="*/ 518 w 717"/>
              <a:gd name="T59" fmla="*/ 402 h 403"/>
              <a:gd name="T60" fmla="*/ 716 w 717"/>
              <a:gd name="T61" fmla="*/ 236 h 403"/>
              <a:gd name="T62" fmla="*/ 668 w 717"/>
              <a:gd name="T63" fmla="*/ 114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17" h="403">
                <a:moveTo>
                  <a:pt x="668" y="114"/>
                </a:moveTo>
                <a:lnTo>
                  <a:pt x="668" y="114"/>
                </a:lnTo>
                <a:cubicBezTo>
                  <a:pt x="652" y="97"/>
                  <a:pt x="632" y="83"/>
                  <a:pt x="610" y="73"/>
                </a:cubicBezTo>
                <a:lnTo>
                  <a:pt x="610" y="73"/>
                </a:lnTo>
                <a:cubicBezTo>
                  <a:pt x="586" y="63"/>
                  <a:pt x="559" y="57"/>
                  <a:pt x="531" y="57"/>
                </a:cubicBezTo>
                <a:lnTo>
                  <a:pt x="531" y="57"/>
                </a:lnTo>
                <a:cubicBezTo>
                  <a:pt x="526" y="57"/>
                  <a:pt x="520" y="57"/>
                  <a:pt x="513" y="58"/>
                </a:cubicBezTo>
                <a:lnTo>
                  <a:pt x="513" y="58"/>
                </a:lnTo>
                <a:cubicBezTo>
                  <a:pt x="483" y="21"/>
                  <a:pt x="438" y="0"/>
                  <a:pt x="390" y="0"/>
                </a:cubicBezTo>
                <a:lnTo>
                  <a:pt x="390" y="0"/>
                </a:lnTo>
                <a:cubicBezTo>
                  <a:pt x="317" y="0"/>
                  <a:pt x="254" y="49"/>
                  <a:pt x="234" y="118"/>
                </a:cubicBezTo>
                <a:lnTo>
                  <a:pt x="234" y="118"/>
                </a:lnTo>
                <a:cubicBezTo>
                  <a:pt x="222" y="115"/>
                  <a:pt x="208" y="113"/>
                  <a:pt x="193" y="113"/>
                </a:cubicBezTo>
                <a:lnTo>
                  <a:pt x="193" y="113"/>
                </a:lnTo>
                <a:cubicBezTo>
                  <a:pt x="118" y="112"/>
                  <a:pt x="56" y="141"/>
                  <a:pt x="26" y="194"/>
                </a:cubicBezTo>
                <a:lnTo>
                  <a:pt x="26" y="194"/>
                </a:lnTo>
                <a:cubicBezTo>
                  <a:pt x="2" y="236"/>
                  <a:pt x="0" y="289"/>
                  <a:pt x="24" y="330"/>
                </a:cubicBezTo>
                <a:lnTo>
                  <a:pt x="24" y="330"/>
                </a:lnTo>
                <a:cubicBezTo>
                  <a:pt x="50" y="376"/>
                  <a:pt x="102" y="402"/>
                  <a:pt x="165" y="402"/>
                </a:cubicBezTo>
                <a:lnTo>
                  <a:pt x="165" y="402"/>
                </a:lnTo>
                <a:lnTo>
                  <a:pt x="220" y="402"/>
                </a:lnTo>
                <a:lnTo>
                  <a:pt x="220" y="402"/>
                </a:lnTo>
                <a:cubicBezTo>
                  <a:pt x="231" y="401"/>
                  <a:pt x="240" y="392"/>
                  <a:pt x="239" y="381"/>
                </a:cubicBezTo>
                <a:lnTo>
                  <a:pt x="239" y="381"/>
                </a:lnTo>
                <a:cubicBezTo>
                  <a:pt x="239" y="370"/>
                  <a:pt x="230" y="361"/>
                  <a:pt x="220" y="361"/>
                </a:cubicBezTo>
                <a:lnTo>
                  <a:pt x="220" y="361"/>
                </a:lnTo>
                <a:cubicBezTo>
                  <a:pt x="219" y="361"/>
                  <a:pt x="219" y="361"/>
                  <a:pt x="219" y="361"/>
                </a:cubicBezTo>
                <a:lnTo>
                  <a:pt x="165" y="362"/>
                </a:lnTo>
                <a:lnTo>
                  <a:pt x="165" y="362"/>
                </a:lnTo>
                <a:cubicBezTo>
                  <a:pt x="116" y="362"/>
                  <a:pt x="79" y="343"/>
                  <a:pt x="59" y="310"/>
                </a:cubicBezTo>
                <a:lnTo>
                  <a:pt x="59" y="310"/>
                </a:lnTo>
                <a:cubicBezTo>
                  <a:pt x="43" y="281"/>
                  <a:pt x="43" y="244"/>
                  <a:pt x="61" y="214"/>
                </a:cubicBezTo>
                <a:lnTo>
                  <a:pt x="61" y="214"/>
                </a:lnTo>
                <a:cubicBezTo>
                  <a:pt x="71" y="197"/>
                  <a:pt x="88" y="181"/>
                  <a:pt x="108" y="171"/>
                </a:cubicBezTo>
                <a:lnTo>
                  <a:pt x="108" y="171"/>
                </a:lnTo>
                <a:cubicBezTo>
                  <a:pt x="132" y="159"/>
                  <a:pt x="161" y="152"/>
                  <a:pt x="193" y="152"/>
                </a:cubicBezTo>
                <a:lnTo>
                  <a:pt x="193" y="152"/>
                </a:lnTo>
                <a:cubicBezTo>
                  <a:pt x="211" y="153"/>
                  <a:pt x="227" y="156"/>
                  <a:pt x="242" y="163"/>
                </a:cubicBezTo>
                <a:lnTo>
                  <a:pt x="242" y="163"/>
                </a:lnTo>
                <a:cubicBezTo>
                  <a:pt x="247" y="165"/>
                  <a:pt x="254" y="165"/>
                  <a:pt x="260" y="162"/>
                </a:cubicBezTo>
                <a:lnTo>
                  <a:pt x="260" y="162"/>
                </a:lnTo>
                <a:cubicBezTo>
                  <a:pt x="265" y="159"/>
                  <a:pt x="269" y="153"/>
                  <a:pt x="270" y="146"/>
                </a:cubicBezTo>
                <a:lnTo>
                  <a:pt x="270" y="146"/>
                </a:lnTo>
                <a:cubicBezTo>
                  <a:pt x="277" y="86"/>
                  <a:pt x="329" y="40"/>
                  <a:pt x="390" y="40"/>
                </a:cubicBezTo>
                <a:lnTo>
                  <a:pt x="390" y="40"/>
                </a:lnTo>
                <a:cubicBezTo>
                  <a:pt x="429" y="40"/>
                  <a:pt x="466" y="59"/>
                  <a:pt x="488" y="91"/>
                </a:cubicBezTo>
                <a:lnTo>
                  <a:pt x="488" y="91"/>
                </a:lnTo>
                <a:cubicBezTo>
                  <a:pt x="493" y="97"/>
                  <a:pt x="501" y="100"/>
                  <a:pt x="509" y="99"/>
                </a:cubicBezTo>
                <a:lnTo>
                  <a:pt x="509" y="99"/>
                </a:lnTo>
                <a:cubicBezTo>
                  <a:pt x="516" y="98"/>
                  <a:pt x="524" y="97"/>
                  <a:pt x="531" y="97"/>
                </a:cubicBezTo>
                <a:lnTo>
                  <a:pt x="531" y="97"/>
                </a:lnTo>
                <a:cubicBezTo>
                  <a:pt x="626" y="98"/>
                  <a:pt x="677" y="170"/>
                  <a:pt x="676" y="236"/>
                </a:cubicBezTo>
                <a:lnTo>
                  <a:pt x="676" y="236"/>
                </a:lnTo>
                <a:cubicBezTo>
                  <a:pt x="676" y="269"/>
                  <a:pt x="663" y="300"/>
                  <a:pt x="639" y="321"/>
                </a:cubicBezTo>
                <a:lnTo>
                  <a:pt x="639" y="321"/>
                </a:lnTo>
                <a:cubicBezTo>
                  <a:pt x="611" y="347"/>
                  <a:pt x="569" y="361"/>
                  <a:pt x="518" y="361"/>
                </a:cubicBezTo>
                <a:lnTo>
                  <a:pt x="518" y="361"/>
                </a:lnTo>
                <a:cubicBezTo>
                  <a:pt x="507" y="361"/>
                  <a:pt x="498" y="370"/>
                  <a:pt x="498" y="381"/>
                </a:cubicBezTo>
                <a:lnTo>
                  <a:pt x="498" y="381"/>
                </a:lnTo>
                <a:cubicBezTo>
                  <a:pt x="498" y="392"/>
                  <a:pt x="507" y="402"/>
                  <a:pt x="518" y="402"/>
                </a:cubicBezTo>
                <a:lnTo>
                  <a:pt x="518" y="402"/>
                </a:lnTo>
                <a:cubicBezTo>
                  <a:pt x="654" y="402"/>
                  <a:pt x="716" y="318"/>
                  <a:pt x="716" y="236"/>
                </a:cubicBezTo>
                <a:lnTo>
                  <a:pt x="716" y="236"/>
                </a:lnTo>
                <a:cubicBezTo>
                  <a:pt x="716" y="192"/>
                  <a:pt x="699" y="147"/>
                  <a:pt x="668" y="1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71"/>
          <p:cNvSpPr>
            <a:spLocks noChangeArrowheads="1"/>
          </p:cNvSpPr>
          <p:nvPr/>
        </p:nvSpPr>
        <p:spPr bwMode="auto">
          <a:xfrm>
            <a:off x="8799486" y="5934456"/>
            <a:ext cx="239352" cy="266449"/>
          </a:xfrm>
          <a:custGeom>
            <a:avLst/>
            <a:gdLst>
              <a:gd name="T0" fmla="*/ 197 w 235"/>
              <a:gd name="T1" fmla="*/ 127 h 258"/>
              <a:gd name="T2" fmla="*/ 137 w 235"/>
              <a:gd name="T3" fmla="*/ 188 h 258"/>
              <a:gd name="T4" fmla="*/ 137 w 235"/>
              <a:gd name="T5" fmla="*/ 20 h 258"/>
              <a:gd name="T6" fmla="*/ 137 w 235"/>
              <a:gd name="T7" fmla="*/ 20 h 258"/>
              <a:gd name="T8" fmla="*/ 117 w 235"/>
              <a:gd name="T9" fmla="*/ 0 h 258"/>
              <a:gd name="T10" fmla="*/ 117 w 235"/>
              <a:gd name="T11" fmla="*/ 0 h 258"/>
              <a:gd name="T12" fmla="*/ 117 w 235"/>
              <a:gd name="T13" fmla="*/ 0 h 258"/>
              <a:gd name="T14" fmla="*/ 96 w 235"/>
              <a:gd name="T15" fmla="*/ 20 h 258"/>
              <a:gd name="T16" fmla="*/ 96 w 235"/>
              <a:gd name="T17" fmla="*/ 188 h 258"/>
              <a:gd name="T18" fmla="*/ 36 w 235"/>
              <a:gd name="T19" fmla="*/ 127 h 258"/>
              <a:gd name="T20" fmla="*/ 36 w 235"/>
              <a:gd name="T21" fmla="*/ 127 h 258"/>
              <a:gd name="T22" fmla="*/ 7 w 235"/>
              <a:gd name="T23" fmla="*/ 127 h 258"/>
              <a:gd name="T24" fmla="*/ 7 w 235"/>
              <a:gd name="T25" fmla="*/ 127 h 258"/>
              <a:gd name="T26" fmla="*/ 7 w 235"/>
              <a:gd name="T27" fmla="*/ 155 h 258"/>
              <a:gd name="T28" fmla="*/ 102 w 235"/>
              <a:gd name="T29" fmla="*/ 251 h 258"/>
              <a:gd name="T30" fmla="*/ 102 w 235"/>
              <a:gd name="T31" fmla="*/ 251 h 258"/>
              <a:gd name="T32" fmla="*/ 103 w 235"/>
              <a:gd name="T33" fmla="*/ 251 h 258"/>
              <a:gd name="T34" fmla="*/ 103 w 235"/>
              <a:gd name="T35" fmla="*/ 251 h 258"/>
              <a:gd name="T36" fmla="*/ 104 w 235"/>
              <a:gd name="T37" fmla="*/ 252 h 258"/>
              <a:gd name="T38" fmla="*/ 104 w 235"/>
              <a:gd name="T39" fmla="*/ 252 h 258"/>
              <a:gd name="T40" fmla="*/ 105 w 235"/>
              <a:gd name="T41" fmla="*/ 253 h 258"/>
              <a:gd name="T42" fmla="*/ 105 w 235"/>
              <a:gd name="T43" fmla="*/ 253 h 258"/>
              <a:gd name="T44" fmla="*/ 106 w 235"/>
              <a:gd name="T45" fmla="*/ 253 h 258"/>
              <a:gd name="T46" fmla="*/ 106 w 235"/>
              <a:gd name="T47" fmla="*/ 253 h 258"/>
              <a:gd name="T48" fmla="*/ 107 w 235"/>
              <a:gd name="T49" fmla="*/ 254 h 258"/>
              <a:gd name="T50" fmla="*/ 107 w 235"/>
              <a:gd name="T51" fmla="*/ 254 h 258"/>
              <a:gd name="T52" fmla="*/ 107 w 235"/>
              <a:gd name="T53" fmla="*/ 255 h 258"/>
              <a:gd name="T54" fmla="*/ 107 w 235"/>
              <a:gd name="T55" fmla="*/ 255 h 258"/>
              <a:gd name="T56" fmla="*/ 108 w 235"/>
              <a:gd name="T57" fmla="*/ 255 h 258"/>
              <a:gd name="T58" fmla="*/ 108 w 235"/>
              <a:gd name="T59" fmla="*/ 255 h 258"/>
              <a:gd name="T60" fmla="*/ 108 w 235"/>
              <a:gd name="T61" fmla="*/ 255 h 258"/>
              <a:gd name="T62" fmla="*/ 108 w 235"/>
              <a:gd name="T63" fmla="*/ 255 h 258"/>
              <a:gd name="T64" fmla="*/ 110 w 235"/>
              <a:gd name="T65" fmla="*/ 256 h 258"/>
              <a:gd name="T66" fmla="*/ 110 w 235"/>
              <a:gd name="T67" fmla="*/ 256 h 258"/>
              <a:gd name="T68" fmla="*/ 110 w 235"/>
              <a:gd name="T69" fmla="*/ 256 h 258"/>
              <a:gd name="T70" fmla="*/ 110 w 235"/>
              <a:gd name="T71" fmla="*/ 256 h 258"/>
              <a:gd name="T72" fmla="*/ 117 w 235"/>
              <a:gd name="T73" fmla="*/ 257 h 258"/>
              <a:gd name="T74" fmla="*/ 117 w 235"/>
              <a:gd name="T75" fmla="*/ 257 h 258"/>
              <a:gd name="T76" fmla="*/ 130 w 235"/>
              <a:gd name="T77" fmla="*/ 251 h 258"/>
              <a:gd name="T78" fmla="*/ 226 w 235"/>
              <a:gd name="T79" fmla="*/ 155 h 258"/>
              <a:gd name="T80" fmla="*/ 226 w 235"/>
              <a:gd name="T81" fmla="*/ 155 h 258"/>
              <a:gd name="T82" fmla="*/ 226 w 235"/>
              <a:gd name="T83" fmla="*/ 127 h 258"/>
              <a:gd name="T84" fmla="*/ 226 w 235"/>
              <a:gd name="T85" fmla="*/ 127 h 258"/>
              <a:gd name="T86" fmla="*/ 197 w 235"/>
              <a:gd name="T87" fmla="*/ 12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5" h="258">
                <a:moveTo>
                  <a:pt x="197" y="127"/>
                </a:moveTo>
                <a:lnTo>
                  <a:pt x="137" y="188"/>
                </a:lnTo>
                <a:lnTo>
                  <a:pt x="137" y="20"/>
                </a:lnTo>
                <a:lnTo>
                  <a:pt x="137" y="20"/>
                </a:lnTo>
                <a:cubicBezTo>
                  <a:pt x="137" y="9"/>
                  <a:pt x="128" y="0"/>
                  <a:pt x="117" y="0"/>
                </a:cubicBezTo>
                <a:lnTo>
                  <a:pt x="117" y="0"/>
                </a:lnTo>
                <a:lnTo>
                  <a:pt x="117" y="0"/>
                </a:lnTo>
                <a:cubicBezTo>
                  <a:pt x="106" y="0"/>
                  <a:pt x="96" y="9"/>
                  <a:pt x="96" y="20"/>
                </a:cubicBezTo>
                <a:lnTo>
                  <a:pt x="96" y="188"/>
                </a:lnTo>
                <a:lnTo>
                  <a:pt x="36" y="127"/>
                </a:lnTo>
                <a:lnTo>
                  <a:pt x="36" y="127"/>
                </a:lnTo>
                <a:cubicBezTo>
                  <a:pt x="28" y="119"/>
                  <a:pt x="15" y="119"/>
                  <a:pt x="7" y="127"/>
                </a:cubicBezTo>
                <a:lnTo>
                  <a:pt x="7" y="127"/>
                </a:lnTo>
                <a:cubicBezTo>
                  <a:pt x="0" y="135"/>
                  <a:pt x="0" y="148"/>
                  <a:pt x="7" y="155"/>
                </a:cubicBezTo>
                <a:lnTo>
                  <a:pt x="102" y="251"/>
                </a:lnTo>
                <a:lnTo>
                  <a:pt x="102" y="251"/>
                </a:lnTo>
                <a:lnTo>
                  <a:pt x="103" y="251"/>
                </a:lnTo>
                <a:lnTo>
                  <a:pt x="103" y="251"/>
                </a:lnTo>
                <a:cubicBezTo>
                  <a:pt x="104" y="252"/>
                  <a:pt x="104" y="252"/>
                  <a:pt x="104" y="252"/>
                </a:cubicBezTo>
                <a:lnTo>
                  <a:pt x="104" y="252"/>
                </a:lnTo>
                <a:cubicBezTo>
                  <a:pt x="104" y="253"/>
                  <a:pt x="105" y="253"/>
                  <a:pt x="105" y="253"/>
                </a:cubicBezTo>
                <a:lnTo>
                  <a:pt x="105" y="253"/>
                </a:lnTo>
                <a:lnTo>
                  <a:pt x="106" y="253"/>
                </a:lnTo>
                <a:lnTo>
                  <a:pt x="106" y="253"/>
                </a:lnTo>
                <a:cubicBezTo>
                  <a:pt x="106" y="254"/>
                  <a:pt x="106" y="254"/>
                  <a:pt x="107" y="254"/>
                </a:cubicBezTo>
                <a:lnTo>
                  <a:pt x="107" y="254"/>
                </a:lnTo>
                <a:lnTo>
                  <a:pt x="107" y="255"/>
                </a:lnTo>
                <a:lnTo>
                  <a:pt x="107" y="255"/>
                </a:lnTo>
                <a:lnTo>
                  <a:pt x="108" y="255"/>
                </a:lnTo>
                <a:lnTo>
                  <a:pt x="108" y="255"/>
                </a:lnTo>
                <a:lnTo>
                  <a:pt x="108" y="255"/>
                </a:lnTo>
                <a:lnTo>
                  <a:pt x="108" y="255"/>
                </a:lnTo>
                <a:cubicBezTo>
                  <a:pt x="109" y="255"/>
                  <a:pt x="110" y="256"/>
                  <a:pt x="110" y="256"/>
                </a:cubicBezTo>
                <a:lnTo>
                  <a:pt x="110" y="256"/>
                </a:lnTo>
                <a:lnTo>
                  <a:pt x="110" y="256"/>
                </a:lnTo>
                <a:lnTo>
                  <a:pt x="110" y="256"/>
                </a:lnTo>
                <a:cubicBezTo>
                  <a:pt x="113" y="256"/>
                  <a:pt x="115" y="257"/>
                  <a:pt x="117" y="257"/>
                </a:cubicBezTo>
                <a:lnTo>
                  <a:pt x="117" y="257"/>
                </a:lnTo>
                <a:cubicBezTo>
                  <a:pt x="122" y="257"/>
                  <a:pt x="127" y="255"/>
                  <a:pt x="130" y="251"/>
                </a:cubicBezTo>
                <a:lnTo>
                  <a:pt x="226" y="155"/>
                </a:lnTo>
                <a:lnTo>
                  <a:pt x="226" y="155"/>
                </a:lnTo>
                <a:cubicBezTo>
                  <a:pt x="234" y="148"/>
                  <a:pt x="234" y="135"/>
                  <a:pt x="226" y="127"/>
                </a:cubicBezTo>
                <a:lnTo>
                  <a:pt x="226" y="127"/>
                </a:lnTo>
                <a:cubicBezTo>
                  <a:pt x="218" y="119"/>
                  <a:pt x="205" y="119"/>
                  <a:pt x="197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72"/>
          <p:cNvSpPr>
            <a:spLocks noChangeArrowheads="1"/>
          </p:cNvSpPr>
          <p:nvPr/>
        </p:nvSpPr>
        <p:spPr bwMode="auto">
          <a:xfrm>
            <a:off x="4305955" y="7054451"/>
            <a:ext cx="40646" cy="492255"/>
          </a:xfrm>
          <a:custGeom>
            <a:avLst/>
            <a:gdLst>
              <a:gd name="T0" fmla="*/ 18 w 38"/>
              <a:gd name="T1" fmla="*/ 480 h 481"/>
              <a:gd name="T2" fmla="*/ 18 w 38"/>
              <a:gd name="T3" fmla="*/ 480 h 481"/>
              <a:gd name="T4" fmla="*/ 18 w 38"/>
              <a:gd name="T5" fmla="*/ 480 h 481"/>
              <a:gd name="T6" fmla="*/ 0 w 38"/>
              <a:gd name="T7" fmla="*/ 462 h 481"/>
              <a:gd name="T8" fmla="*/ 2 w 38"/>
              <a:gd name="T9" fmla="*/ 17 h 481"/>
              <a:gd name="T10" fmla="*/ 2 w 38"/>
              <a:gd name="T11" fmla="*/ 17 h 481"/>
              <a:gd name="T12" fmla="*/ 20 w 38"/>
              <a:gd name="T13" fmla="*/ 0 h 481"/>
              <a:gd name="T14" fmla="*/ 20 w 38"/>
              <a:gd name="T15" fmla="*/ 0 h 481"/>
              <a:gd name="T16" fmla="*/ 20 w 38"/>
              <a:gd name="T17" fmla="*/ 0 h 481"/>
              <a:gd name="T18" fmla="*/ 37 w 38"/>
              <a:gd name="T19" fmla="*/ 17 h 481"/>
              <a:gd name="T20" fmla="*/ 35 w 38"/>
              <a:gd name="T21" fmla="*/ 462 h 481"/>
              <a:gd name="T22" fmla="*/ 35 w 38"/>
              <a:gd name="T23" fmla="*/ 462 h 481"/>
              <a:gd name="T24" fmla="*/ 18 w 38"/>
              <a:gd name="T25" fmla="*/ 48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" h="481">
                <a:moveTo>
                  <a:pt x="18" y="480"/>
                </a:moveTo>
                <a:lnTo>
                  <a:pt x="18" y="480"/>
                </a:lnTo>
                <a:lnTo>
                  <a:pt x="18" y="480"/>
                </a:lnTo>
                <a:cubicBezTo>
                  <a:pt x="8" y="480"/>
                  <a:pt x="0" y="472"/>
                  <a:pt x="0" y="462"/>
                </a:cubicBezTo>
                <a:lnTo>
                  <a:pt x="2" y="17"/>
                </a:lnTo>
                <a:lnTo>
                  <a:pt x="2" y="17"/>
                </a:lnTo>
                <a:cubicBezTo>
                  <a:pt x="2" y="7"/>
                  <a:pt x="10" y="0"/>
                  <a:pt x="20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29" y="0"/>
                  <a:pt x="37" y="7"/>
                  <a:pt x="37" y="17"/>
                </a:cubicBezTo>
                <a:lnTo>
                  <a:pt x="35" y="462"/>
                </a:lnTo>
                <a:lnTo>
                  <a:pt x="35" y="462"/>
                </a:lnTo>
                <a:cubicBezTo>
                  <a:pt x="35" y="472"/>
                  <a:pt x="27" y="480"/>
                  <a:pt x="18" y="4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73"/>
          <p:cNvSpPr>
            <a:spLocks noChangeArrowheads="1"/>
          </p:cNvSpPr>
          <p:nvPr/>
        </p:nvSpPr>
        <p:spPr bwMode="auto">
          <a:xfrm>
            <a:off x="4305955" y="7510577"/>
            <a:ext cx="492257" cy="36129"/>
          </a:xfrm>
          <a:custGeom>
            <a:avLst/>
            <a:gdLst>
              <a:gd name="T0" fmla="*/ 18 w 482"/>
              <a:gd name="T1" fmla="*/ 35 h 36"/>
              <a:gd name="T2" fmla="*/ 18 w 482"/>
              <a:gd name="T3" fmla="*/ 35 h 36"/>
              <a:gd name="T4" fmla="*/ 0 w 482"/>
              <a:gd name="T5" fmla="*/ 17 h 36"/>
              <a:gd name="T6" fmla="*/ 0 w 482"/>
              <a:gd name="T7" fmla="*/ 17 h 36"/>
              <a:gd name="T8" fmla="*/ 18 w 482"/>
              <a:gd name="T9" fmla="*/ 0 h 36"/>
              <a:gd name="T10" fmla="*/ 463 w 482"/>
              <a:gd name="T11" fmla="*/ 0 h 36"/>
              <a:gd name="T12" fmla="*/ 463 w 482"/>
              <a:gd name="T13" fmla="*/ 0 h 36"/>
              <a:gd name="T14" fmla="*/ 481 w 482"/>
              <a:gd name="T15" fmla="*/ 17 h 36"/>
              <a:gd name="T16" fmla="*/ 481 w 482"/>
              <a:gd name="T17" fmla="*/ 17 h 36"/>
              <a:gd name="T18" fmla="*/ 463 w 482"/>
              <a:gd name="T19" fmla="*/ 35 h 36"/>
              <a:gd name="T20" fmla="*/ 18 w 482"/>
              <a:gd name="T21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2" h="36">
                <a:moveTo>
                  <a:pt x="18" y="35"/>
                </a:moveTo>
                <a:lnTo>
                  <a:pt x="18" y="35"/>
                </a:lnTo>
                <a:cubicBezTo>
                  <a:pt x="8" y="35"/>
                  <a:pt x="0" y="27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8" y="0"/>
                </a:cubicBezTo>
                <a:lnTo>
                  <a:pt x="463" y="0"/>
                </a:lnTo>
                <a:lnTo>
                  <a:pt x="463" y="0"/>
                </a:lnTo>
                <a:cubicBezTo>
                  <a:pt x="473" y="0"/>
                  <a:pt x="481" y="8"/>
                  <a:pt x="481" y="17"/>
                </a:cubicBezTo>
                <a:lnTo>
                  <a:pt x="481" y="17"/>
                </a:lnTo>
                <a:cubicBezTo>
                  <a:pt x="481" y="27"/>
                  <a:pt x="473" y="35"/>
                  <a:pt x="463" y="35"/>
                </a:cubicBezTo>
                <a:lnTo>
                  <a:pt x="18" y="3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74"/>
          <p:cNvSpPr>
            <a:spLocks noChangeArrowheads="1"/>
          </p:cNvSpPr>
          <p:nvPr/>
        </p:nvSpPr>
        <p:spPr bwMode="auto">
          <a:xfrm>
            <a:off x="4396277" y="7329933"/>
            <a:ext cx="126451" cy="216773"/>
          </a:xfrm>
          <a:custGeom>
            <a:avLst/>
            <a:gdLst>
              <a:gd name="T0" fmla="*/ 35 w 124"/>
              <a:gd name="T1" fmla="*/ 176 h 212"/>
              <a:gd name="T2" fmla="*/ 88 w 124"/>
              <a:gd name="T3" fmla="*/ 176 h 212"/>
              <a:gd name="T4" fmla="*/ 88 w 124"/>
              <a:gd name="T5" fmla="*/ 35 h 212"/>
              <a:gd name="T6" fmla="*/ 35 w 124"/>
              <a:gd name="T7" fmla="*/ 35 h 212"/>
              <a:gd name="T8" fmla="*/ 35 w 124"/>
              <a:gd name="T9" fmla="*/ 176 h 212"/>
              <a:gd name="T10" fmla="*/ 105 w 124"/>
              <a:gd name="T11" fmla="*/ 211 h 212"/>
              <a:gd name="T12" fmla="*/ 17 w 124"/>
              <a:gd name="T13" fmla="*/ 211 h 212"/>
              <a:gd name="T14" fmla="*/ 17 w 124"/>
              <a:gd name="T15" fmla="*/ 211 h 212"/>
              <a:gd name="T16" fmla="*/ 0 w 124"/>
              <a:gd name="T17" fmla="*/ 193 h 212"/>
              <a:gd name="T18" fmla="*/ 0 w 124"/>
              <a:gd name="T19" fmla="*/ 17 h 212"/>
              <a:gd name="T20" fmla="*/ 0 w 124"/>
              <a:gd name="T21" fmla="*/ 17 h 212"/>
              <a:gd name="T22" fmla="*/ 17 w 124"/>
              <a:gd name="T23" fmla="*/ 0 h 212"/>
              <a:gd name="T24" fmla="*/ 105 w 124"/>
              <a:gd name="T25" fmla="*/ 0 h 212"/>
              <a:gd name="T26" fmla="*/ 105 w 124"/>
              <a:gd name="T27" fmla="*/ 0 h 212"/>
              <a:gd name="T28" fmla="*/ 123 w 124"/>
              <a:gd name="T29" fmla="*/ 17 h 212"/>
              <a:gd name="T30" fmla="*/ 123 w 124"/>
              <a:gd name="T31" fmla="*/ 193 h 212"/>
              <a:gd name="T32" fmla="*/ 123 w 124"/>
              <a:gd name="T33" fmla="*/ 193 h 212"/>
              <a:gd name="T34" fmla="*/ 105 w 124"/>
              <a:gd name="T35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4" h="212">
                <a:moveTo>
                  <a:pt x="35" y="176"/>
                </a:moveTo>
                <a:lnTo>
                  <a:pt x="88" y="176"/>
                </a:lnTo>
                <a:lnTo>
                  <a:pt x="88" y="35"/>
                </a:lnTo>
                <a:lnTo>
                  <a:pt x="35" y="35"/>
                </a:lnTo>
                <a:lnTo>
                  <a:pt x="35" y="176"/>
                </a:lnTo>
                <a:close/>
                <a:moveTo>
                  <a:pt x="105" y="211"/>
                </a:moveTo>
                <a:lnTo>
                  <a:pt x="17" y="211"/>
                </a:lnTo>
                <a:lnTo>
                  <a:pt x="17" y="211"/>
                </a:lnTo>
                <a:cubicBezTo>
                  <a:pt x="8" y="211"/>
                  <a:pt x="0" y="203"/>
                  <a:pt x="0" y="193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115" y="0"/>
                  <a:pt x="123" y="8"/>
                  <a:pt x="123" y="17"/>
                </a:cubicBezTo>
                <a:lnTo>
                  <a:pt x="123" y="193"/>
                </a:lnTo>
                <a:lnTo>
                  <a:pt x="123" y="193"/>
                </a:lnTo>
                <a:cubicBezTo>
                  <a:pt x="123" y="203"/>
                  <a:pt x="115" y="211"/>
                  <a:pt x="105" y="2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75"/>
          <p:cNvSpPr>
            <a:spLocks noChangeArrowheads="1"/>
          </p:cNvSpPr>
          <p:nvPr/>
        </p:nvSpPr>
        <p:spPr bwMode="auto">
          <a:xfrm>
            <a:off x="4486600" y="7239611"/>
            <a:ext cx="126451" cy="311613"/>
          </a:xfrm>
          <a:custGeom>
            <a:avLst/>
            <a:gdLst>
              <a:gd name="T0" fmla="*/ 35 w 125"/>
              <a:gd name="T1" fmla="*/ 267 h 303"/>
              <a:gd name="T2" fmla="*/ 89 w 125"/>
              <a:gd name="T3" fmla="*/ 267 h 303"/>
              <a:gd name="T4" fmla="*/ 89 w 125"/>
              <a:gd name="T5" fmla="*/ 35 h 303"/>
              <a:gd name="T6" fmla="*/ 35 w 125"/>
              <a:gd name="T7" fmla="*/ 35 h 303"/>
              <a:gd name="T8" fmla="*/ 35 w 125"/>
              <a:gd name="T9" fmla="*/ 267 h 303"/>
              <a:gd name="T10" fmla="*/ 106 w 125"/>
              <a:gd name="T11" fmla="*/ 302 h 303"/>
              <a:gd name="T12" fmla="*/ 17 w 125"/>
              <a:gd name="T13" fmla="*/ 302 h 303"/>
              <a:gd name="T14" fmla="*/ 17 w 125"/>
              <a:gd name="T15" fmla="*/ 302 h 303"/>
              <a:gd name="T16" fmla="*/ 0 w 125"/>
              <a:gd name="T17" fmla="*/ 284 h 303"/>
              <a:gd name="T18" fmla="*/ 0 w 125"/>
              <a:gd name="T19" fmla="*/ 17 h 303"/>
              <a:gd name="T20" fmla="*/ 0 w 125"/>
              <a:gd name="T21" fmla="*/ 17 h 303"/>
              <a:gd name="T22" fmla="*/ 17 w 125"/>
              <a:gd name="T23" fmla="*/ 0 h 303"/>
              <a:gd name="T24" fmla="*/ 106 w 125"/>
              <a:gd name="T25" fmla="*/ 0 h 303"/>
              <a:gd name="T26" fmla="*/ 106 w 125"/>
              <a:gd name="T27" fmla="*/ 0 h 303"/>
              <a:gd name="T28" fmla="*/ 124 w 125"/>
              <a:gd name="T29" fmla="*/ 17 h 303"/>
              <a:gd name="T30" fmla="*/ 124 w 125"/>
              <a:gd name="T31" fmla="*/ 284 h 303"/>
              <a:gd name="T32" fmla="*/ 124 w 125"/>
              <a:gd name="T33" fmla="*/ 284 h 303"/>
              <a:gd name="T34" fmla="*/ 106 w 125"/>
              <a:gd name="T35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5" h="303">
                <a:moveTo>
                  <a:pt x="35" y="267"/>
                </a:moveTo>
                <a:lnTo>
                  <a:pt x="89" y="267"/>
                </a:lnTo>
                <a:lnTo>
                  <a:pt x="89" y="35"/>
                </a:lnTo>
                <a:lnTo>
                  <a:pt x="35" y="35"/>
                </a:lnTo>
                <a:lnTo>
                  <a:pt x="35" y="267"/>
                </a:lnTo>
                <a:close/>
                <a:moveTo>
                  <a:pt x="106" y="302"/>
                </a:moveTo>
                <a:lnTo>
                  <a:pt x="17" y="302"/>
                </a:lnTo>
                <a:lnTo>
                  <a:pt x="17" y="302"/>
                </a:lnTo>
                <a:cubicBezTo>
                  <a:pt x="8" y="302"/>
                  <a:pt x="0" y="294"/>
                  <a:pt x="0" y="284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106" y="0"/>
                </a:lnTo>
                <a:lnTo>
                  <a:pt x="106" y="0"/>
                </a:lnTo>
                <a:cubicBezTo>
                  <a:pt x="115" y="0"/>
                  <a:pt x="124" y="7"/>
                  <a:pt x="124" y="17"/>
                </a:cubicBezTo>
                <a:lnTo>
                  <a:pt x="124" y="284"/>
                </a:lnTo>
                <a:lnTo>
                  <a:pt x="124" y="284"/>
                </a:lnTo>
                <a:cubicBezTo>
                  <a:pt x="124" y="294"/>
                  <a:pt x="115" y="302"/>
                  <a:pt x="106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76"/>
          <p:cNvSpPr>
            <a:spLocks noChangeArrowheads="1"/>
          </p:cNvSpPr>
          <p:nvPr/>
        </p:nvSpPr>
        <p:spPr bwMode="auto">
          <a:xfrm>
            <a:off x="4576922" y="7271225"/>
            <a:ext cx="126451" cy="279999"/>
          </a:xfrm>
          <a:custGeom>
            <a:avLst/>
            <a:gdLst>
              <a:gd name="T0" fmla="*/ 35 w 124"/>
              <a:gd name="T1" fmla="*/ 236 h 272"/>
              <a:gd name="T2" fmla="*/ 88 w 124"/>
              <a:gd name="T3" fmla="*/ 236 h 272"/>
              <a:gd name="T4" fmla="*/ 88 w 124"/>
              <a:gd name="T5" fmla="*/ 35 h 272"/>
              <a:gd name="T6" fmla="*/ 35 w 124"/>
              <a:gd name="T7" fmla="*/ 35 h 272"/>
              <a:gd name="T8" fmla="*/ 35 w 124"/>
              <a:gd name="T9" fmla="*/ 236 h 272"/>
              <a:gd name="T10" fmla="*/ 105 w 124"/>
              <a:gd name="T11" fmla="*/ 271 h 272"/>
              <a:gd name="T12" fmla="*/ 17 w 124"/>
              <a:gd name="T13" fmla="*/ 271 h 272"/>
              <a:gd name="T14" fmla="*/ 17 w 124"/>
              <a:gd name="T15" fmla="*/ 271 h 272"/>
              <a:gd name="T16" fmla="*/ 0 w 124"/>
              <a:gd name="T17" fmla="*/ 253 h 272"/>
              <a:gd name="T18" fmla="*/ 0 w 124"/>
              <a:gd name="T19" fmla="*/ 17 h 272"/>
              <a:gd name="T20" fmla="*/ 0 w 124"/>
              <a:gd name="T21" fmla="*/ 17 h 272"/>
              <a:gd name="T22" fmla="*/ 17 w 124"/>
              <a:gd name="T23" fmla="*/ 0 h 272"/>
              <a:gd name="T24" fmla="*/ 105 w 124"/>
              <a:gd name="T25" fmla="*/ 0 h 272"/>
              <a:gd name="T26" fmla="*/ 105 w 124"/>
              <a:gd name="T27" fmla="*/ 0 h 272"/>
              <a:gd name="T28" fmla="*/ 123 w 124"/>
              <a:gd name="T29" fmla="*/ 17 h 272"/>
              <a:gd name="T30" fmla="*/ 123 w 124"/>
              <a:gd name="T31" fmla="*/ 253 h 272"/>
              <a:gd name="T32" fmla="*/ 123 w 124"/>
              <a:gd name="T33" fmla="*/ 253 h 272"/>
              <a:gd name="T34" fmla="*/ 105 w 124"/>
              <a:gd name="T35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4" h="272">
                <a:moveTo>
                  <a:pt x="35" y="236"/>
                </a:moveTo>
                <a:lnTo>
                  <a:pt x="88" y="236"/>
                </a:lnTo>
                <a:lnTo>
                  <a:pt x="88" y="35"/>
                </a:lnTo>
                <a:lnTo>
                  <a:pt x="35" y="35"/>
                </a:lnTo>
                <a:lnTo>
                  <a:pt x="35" y="236"/>
                </a:lnTo>
                <a:close/>
                <a:moveTo>
                  <a:pt x="105" y="271"/>
                </a:moveTo>
                <a:lnTo>
                  <a:pt x="17" y="271"/>
                </a:lnTo>
                <a:lnTo>
                  <a:pt x="17" y="271"/>
                </a:lnTo>
                <a:cubicBezTo>
                  <a:pt x="7" y="271"/>
                  <a:pt x="0" y="263"/>
                  <a:pt x="0" y="253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7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115" y="0"/>
                  <a:pt x="123" y="8"/>
                  <a:pt x="123" y="17"/>
                </a:cubicBezTo>
                <a:lnTo>
                  <a:pt x="123" y="253"/>
                </a:lnTo>
                <a:lnTo>
                  <a:pt x="123" y="253"/>
                </a:lnTo>
                <a:cubicBezTo>
                  <a:pt x="123" y="263"/>
                  <a:pt x="115" y="271"/>
                  <a:pt x="105" y="2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77"/>
          <p:cNvSpPr>
            <a:spLocks noChangeArrowheads="1"/>
          </p:cNvSpPr>
          <p:nvPr/>
        </p:nvSpPr>
        <p:spPr bwMode="auto">
          <a:xfrm>
            <a:off x="4441438" y="7063484"/>
            <a:ext cx="352257" cy="171612"/>
          </a:xfrm>
          <a:custGeom>
            <a:avLst/>
            <a:gdLst>
              <a:gd name="T0" fmla="*/ 13 w 343"/>
              <a:gd name="T1" fmla="*/ 168 h 169"/>
              <a:gd name="T2" fmla="*/ 13 w 343"/>
              <a:gd name="T3" fmla="*/ 168 h 169"/>
              <a:gd name="T4" fmla="*/ 5 w 343"/>
              <a:gd name="T5" fmla="*/ 164 h 169"/>
              <a:gd name="T6" fmla="*/ 5 w 343"/>
              <a:gd name="T7" fmla="*/ 164 h 169"/>
              <a:gd name="T8" fmla="*/ 5 w 343"/>
              <a:gd name="T9" fmla="*/ 148 h 169"/>
              <a:gd name="T10" fmla="*/ 100 w 343"/>
              <a:gd name="T11" fmla="*/ 58 h 169"/>
              <a:gd name="T12" fmla="*/ 100 w 343"/>
              <a:gd name="T13" fmla="*/ 58 h 169"/>
              <a:gd name="T14" fmla="*/ 115 w 343"/>
              <a:gd name="T15" fmla="*/ 58 h 169"/>
              <a:gd name="T16" fmla="*/ 203 w 343"/>
              <a:gd name="T17" fmla="*/ 140 h 169"/>
              <a:gd name="T18" fmla="*/ 321 w 343"/>
              <a:gd name="T19" fmla="*/ 5 h 169"/>
              <a:gd name="T20" fmla="*/ 321 w 343"/>
              <a:gd name="T21" fmla="*/ 5 h 169"/>
              <a:gd name="T22" fmla="*/ 337 w 343"/>
              <a:gd name="T23" fmla="*/ 4 h 169"/>
              <a:gd name="T24" fmla="*/ 337 w 343"/>
              <a:gd name="T25" fmla="*/ 4 h 169"/>
              <a:gd name="T26" fmla="*/ 338 w 343"/>
              <a:gd name="T27" fmla="*/ 20 h 169"/>
              <a:gd name="T28" fmla="*/ 213 w 343"/>
              <a:gd name="T29" fmla="*/ 163 h 169"/>
              <a:gd name="T30" fmla="*/ 213 w 343"/>
              <a:gd name="T31" fmla="*/ 163 h 169"/>
              <a:gd name="T32" fmla="*/ 205 w 343"/>
              <a:gd name="T33" fmla="*/ 168 h 169"/>
              <a:gd name="T34" fmla="*/ 205 w 343"/>
              <a:gd name="T35" fmla="*/ 168 h 169"/>
              <a:gd name="T36" fmla="*/ 196 w 343"/>
              <a:gd name="T37" fmla="*/ 165 h 169"/>
              <a:gd name="T38" fmla="*/ 108 w 343"/>
              <a:gd name="T39" fmla="*/ 82 h 169"/>
              <a:gd name="T40" fmla="*/ 21 w 343"/>
              <a:gd name="T41" fmla="*/ 165 h 169"/>
              <a:gd name="T42" fmla="*/ 21 w 343"/>
              <a:gd name="T43" fmla="*/ 165 h 169"/>
              <a:gd name="T44" fmla="*/ 13 w 343"/>
              <a:gd name="T45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3" h="169">
                <a:moveTo>
                  <a:pt x="13" y="168"/>
                </a:moveTo>
                <a:lnTo>
                  <a:pt x="13" y="168"/>
                </a:lnTo>
                <a:cubicBezTo>
                  <a:pt x="10" y="168"/>
                  <a:pt x="6" y="167"/>
                  <a:pt x="5" y="164"/>
                </a:cubicBezTo>
                <a:lnTo>
                  <a:pt x="5" y="164"/>
                </a:lnTo>
                <a:cubicBezTo>
                  <a:pt x="0" y="160"/>
                  <a:pt x="0" y="153"/>
                  <a:pt x="5" y="148"/>
                </a:cubicBezTo>
                <a:lnTo>
                  <a:pt x="100" y="58"/>
                </a:lnTo>
                <a:lnTo>
                  <a:pt x="100" y="58"/>
                </a:lnTo>
                <a:cubicBezTo>
                  <a:pt x="104" y="55"/>
                  <a:pt x="110" y="55"/>
                  <a:pt x="115" y="58"/>
                </a:cubicBezTo>
                <a:lnTo>
                  <a:pt x="203" y="140"/>
                </a:lnTo>
                <a:lnTo>
                  <a:pt x="321" y="5"/>
                </a:lnTo>
                <a:lnTo>
                  <a:pt x="321" y="5"/>
                </a:lnTo>
                <a:cubicBezTo>
                  <a:pt x="326" y="0"/>
                  <a:pt x="332" y="0"/>
                  <a:pt x="337" y="4"/>
                </a:cubicBezTo>
                <a:lnTo>
                  <a:pt x="337" y="4"/>
                </a:lnTo>
                <a:cubicBezTo>
                  <a:pt x="342" y="8"/>
                  <a:pt x="342" y="15"/>
                  <a:pt x="338" y="20"/>
                </a:cubicBezTo>
                <a:lnTo>
                  <a:pt x="213" y="163"/>
                </a:lnTo>
                <a:lnTo>
                  <a:pt x="213" y="163"/>
                </a:lnTo>
                <a:cubicBezTo>
                  <a:pt x="210" y="166"/>
                  <a:pt x="208" y="167"/>
                  <a:pt x="205" y="168"/>
                </a:cubicBezTo>
                <a:lnTo>
                  <a:pt x="205" y="168"/>
                </a:lnTo>
                <a:cubicBezTo>
                  <a:pt x="202" y="168"/>
                  <a:pt x="199" y="167"/>
                  <a:pt x="196" y="165"/>
                </a:cubicBezTo>
                <a:lnTo>
                  <a:pt x="108" y="82"/>
                </a:lnTo>
                <a:lnTo>
                  <a:pt x="21" y="165"/>
                </a:lnTo>
                <a:lnTo>
                  <a:pt x="21" y="165"/>
                </a:lnTo>
                <a:cubicBezTo>
                  <a:pt x="18" y="167"/>
                  <a:pt x="15" y="168"/>
                  <a:pt x="13" y="1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78"/>
          <p:cNvSpPr>
            <a:spLocks noChangeArrowheads="1"/>
          </p:cNvSpPr>
          <p:nvPr/>
        </p:nvSpPr>
        <p:spPr bwMode="auto">
          <a:xfrm>
            <a:off x="4766598" y="7058966"/>
            <a:ext cx="31614" cy="90322"/>
          </a:xfrm>
          <a:custGeom>
            <a:avLst/>
            <a:gdLst>
              <a:gd name="T0" fmla="*/ 16 w 29"/>
              <a:gd name="T1" fmla="*/ 88 h 89"/>
              <a:gd name="T2" fmla="*/ 16 w 29"/>
              <a:gd name="T3" fmla="*/ 88 h 89"/>
              <a:gd name="T4" fmla="*/ 5 w 29"/>
              <a:gd name="T5" fmla="*/ 78 h 89"/>
              <a:gd name="T6" fmla="*/ 0 w 29"/>
              <a:gd name="T7" fmla="*/ 13 h 89"/>
              <a:gd name="T8" fmla="*/ 0 w 29"/>
              <a:gd name="T9" fmla="*/ 13 h 89"/>
              <a:gd name="T10" fmla="*/ 10 w 29"/>
              <a:gd name="T11" fmla="*/ 1 h 89"/>
              <a:gd name="T12" fmla="*/ 10 w 29"/>
              <a:gd name="T13" fmla="*/ 1 h 89"/>
              <a:gd name="T14" fmla="*/ 22 w 29"/>
              <a:gd name="T15" fmla="*/ 11 h 89"/>
              <a:gd name="T16" fmla="*/ 28 w 29"/>
              <a:gd name="T17" fmla="*/ 76 h 89"/>
              <a:gd name="T18" fmla="*/ 28 w 29"/>
              <a:gd name="T19" fmla="*/ 76 h 89"/>
              <a:gd name="T20" fmla="*/ 18 w 29"/>
              <a:gd name="T21" fmla="*/ 88 h 89"/>
              <a:gd name="T22" fmla="*/ 18 w 29"/>
              <a:gd name="T23" fmla="*/ 88 h 89"/>
              <a:gd name="T24" fmla="*/ 16 w 29"/>
              <a:gd name="T25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" h="89">
                <a:moveTo>
                  <a:pt x="16" y="88"/>
                </a:moveTo>
                <a:lnTo>
                  <a:pt x="16" y="88"/>
                </a:lnTo>
                <a:cubicBezTo>
                  <a:pt x="11" y="88"/>
                  <a:pt x="6" y="84"/>
                  <a:pt x="5" y="78"/>
                </a:cubicBezTo>
                <a:lnTo>
                  <a:pt x="0" y="13"/>
                </a:lnTo>
                <a:lnTo>
                  <a:pt x="0" y="13"/>
                </a:lnTo>
                <a:cubicBezTo>
                  <a:pt x="0" y="7"/>
                  <a:pt x="4" y="1"/>
                  <a:pt x="10" y="1"/>
                </a:cubicBezTo>
                <a:lnTo>
                  <a:pt x="10" y="1"/>
                </a:lnTo>
                <a:cubicBezTo>
                  <a:pt x="17" y="0"/>
                  <a:pt x="22" y="5"/>
                  <a:pt x="22" y="11"/>
                </a:cubicBezTo>
                <a:lnTo>
                  <a:pt x="28" y="76"/>
                </a:lnTo>
                <a:lnTo>
                  <a:pt x="28" y="76"/>
                </a:lnTo>
                <a:cubicBezTo>
                  <a:pt x="28" y="82"/>
                  <a:pt x="24" y="88"/>
                  <a:pt x="18" y="88"/>
                </a:cubicBezTo>
                <a:lnTo>
                  <a:pt x="18" y="88"/>
                </a:lnTo>
                <a:cubicBezTo>
                  <a:pt x="17" y="88"/>
                  <a:pt x="17" y="88"/>
                  <a:pt x="16" y="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79"/>
          <p:cNvSpPr>
            <a:spLocks noChangeArrowheads="1"/>
          </p:cNvSpPr>
          <p:nvPr/>
        </p:nvSpPr>
        <p:spPr bwMode="auto">
          <a:xfrm>
            <a:off x="4698858" y="7058966"/>
            <a:ext cx="90322" cy="31614"/>
          </a:xfrm>
          <a:custGeom>
            <a:avLst/>
            <a:gdLst>
              <a:gd name="T0" fmla="*/ 12 w 90"/>
              <a:gd name="T1" fmla="*/ 28 h 29"/>
              <a:gd name="T2" fmla="*/ 12 w 90"/>
              <a:gd name="T3" fmla="*/ 28 h 29"/>
              <a:gd name="T4" fmla="*/ 1 w 90"/>
              <a:gd name="T5" fmla="*/ 18 h 29"/>
              <a:gd name="T6" fmla="*/ 1 w 90"/>
              <a:gd name="T7" fmla="*/ 18 h 29"/>
              <a:gd name="T8" fmla="*/ 11 w 90"/>
              <a:gd name="T9" fmla="*/ 6 h 29"/>
              <a:gd name="T10" fmla="*/ 76 w 90"/>
              <a:gd name="T11" fmla="*/ 1 h 29"/>
              <a:gd name="T12" fmla="*/ 76 w 90"/>
              <a:gd name="T13" fmla="*/ 1 h 29"/>
              <a:gd name="T14" fmla="*/ 88 w 90"/>
              <a:gd name="T15" fmla="*/ 11 h 29"/>
              <a:gd name="T16" fmla="*/ 88 w 90"/>
              <a:gd name="T17" fmla="*/ 11 h 29"/>
              <a:gd name="T18" fmla="*/ 78 w 90"/>
              <a:gd name="T19" fmla="*/ 23 h 29"/>
              <a:gd name="T20" fmla="*/ 13 w 90"/>
              <a:gd name="T21" fmla="*/ 28 h 29"/>
              <a:gd name="T22" fmla="*/ 13 w 90"/>
              <a:gd name="T23" fmla="*/ 28 h 29"/>
              <a:gd name="T24" fmla="*/ 12 w 90"/>
              <a:gd name="T2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29">
                <a:moveTo>
                  <a:pt x="12" y="28"/>
                </a:moveTo>
                <a:lnTo>
                  <a:pt x="12" y="28"/>
                </a:lnTo>
                <a:cubicBezTo>
                  <a:pt x="6" y="28"/>
                  <a:pt x="1" y="24"/>
                  <a:pt x="1" y="18"/>
                </a:cubicBezTo>
                <a:lnTo>
                  <a:pt x="1" y="18"/>
                </a:lnTo>
                <a:cubicBezTo>
                  <a:pt x="0" y="12"/>
                  <a:pt x="5" y="6"/>
                  <a:pt x="11" y="6"/>
                </a:cubicBezTo>
                <a:lnTo>
                  <a:pt x="76" y="1"/>
                </a:lnTo>
                <a:lnTo>
                  <a:pt x="76" y="1"/>
                </a:lnTo>
                <a:cubicBezTo>
                  <a:pt x="83" y="0"/>
                  <a:pt x="88" y="5"/>
                  <a:pt x="88" y="11"/>
                </a:cubicBezTo>
                <a:lnTo>
                  <a:pt x="88" y="11"/>
                </a:lnTo>
                <a:cubicBezTo>
                  <a:pt x="89" y="17"/>
                  <a:pt x="84" y="23"/>
                  <a:pt x="78" y="23"/>
                </a:cubicBezTo>
                <a:lnTo>
                  <a:pt x="13" y="28"/>
                </a:lnTo>
                <a:lnTo>
                  <a:pt x="13" y="28"/>
                </a:lnTo>
                <a:cubicBezTo>
                  <a:pt x="13" y="28"/>
                  <a:pt x="13" y="28"/>
                  <a:pt x="12" y="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80"/>
          <p:cNvSpPr>
            <a:spLocks noChangeArrowheads="1"/>
          </p:cNvSpPr>
          <p:nvPr/>
        </p:nvSpPr>
        <p:spPr bwMode="auto">
          <a:xfrm>
            <a:off x="17425256" y="5735747"/>
            <a:ext cx="722578" cy="447093"/>
          </a:xfrm>
          <a:custGeom>
            <a:avLst/>
            <a:gdLst>
              <a:gd name="T0" fmla="*/ 26 w 706"/>
              <a:gd name="T1" fmla="*/ 408 h 435"/>
              <a:gd name="T2" fmla="*/ 679 w 706"/>
              <a:gd name="T3" fmla="*/ 408 h 435"/>
              <a:gd name="T4" fmla="*/ 679 w 706"/>
              <a:gd name="T5" fmla="*/ 27 h 435"/>
              <a:gd name="T6" fmla="*/ 26 w 706"/>
              <a:gd name="T7" fmla="*/ 27 h 435"/>
              <a:gd name="T8" fmla="*/ 26 w 706"/>
              <a:gd name="T9" fmla="*/ 408 h 435"/>
              <a:gd name="T10" fmla="*/ 684 w 706"/>
              <a:gd name="T11" fmla="*/ 434 h 435"/>
              <a:gd name="T12" fmla="*/ 20 w 706"/>
              <a:gd name="T13" fmla="*/ 434 h 435"/>
              <a:gd name="T14" fmla="*/ 20 w 706"/>
              <a:gd name="T15" fmla="*/ 434 h 435"/>
              <a:gd name="T16" fmla="*/ 0 w 706"/>
              <a:gd name="T17" fmla="*/ 413 h 435"/>
              <a:gd name="T18" fmla="*/ 0 w 706"/>
              <a:gd name="T19" fmla="*/ 21 h 435"/>
              <a:gd name="T20" fmla="*/ 0 w 706"/>
              <a:gd name="T21" fmla="*/ 21 h 435"/>
              <a:gd name="T22" fmla="*/ 20 w 706"/>
              <a:gd name="T23" fmla="*/ 0 h 435"/>
              <a:gd name="T24" fmla="*/ 684 w 706"/>
              <a:gd name="T25" fmla="*/ 0 h 435"/>
              <a:gd name="T26" fmla="*/ 684 w 706"/>
              <a:gd name="T27" fmla="*/ 0 h 435"/>
              <a:gd name="T28" fmla="*/ 705 w 706"/>
              <a:gd name="T29" fmla="*/ 21 h 435"/>
              <a:gd name="T30" fmla="*/ 705 w 706"/>
              <a:gd name="T31" fmla="*/ 413 h 435"/>
              <a:gd name="T32" fmla="*/ 705 w 706"/>
              <a:gd name="T33" fmla="*/ 413 h 435"/>
              <a:gd name="T34" fmla="*/ 684 w 706"/>
              <a:gd name="T35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6" h="435">
                <a:moveTo>
                  <a:pt x="26" y="408"/>
                </a:moveTo>
                <a:lnTo>
                  <a:pt x="679" y="408"/>
                </a:lnTo>
                <a:lnTo>
                  <a:pt x="679" y="27"/>
                </a:lnTo>
                <a:lnTo>
                  <a:pt x="26" y="27"/>
                </a:lnTo>
                <a:lnTo>
                  <a:pt x="26" y="408"/>
                </a:lnTo>
                <a:close/>
                <a:moveTo>
                  <a:pt x="684" y="434"/>
                </a:moveTo>
                <a:lnTo>
                  <a:pt x="20" y="434"/>
                </a:lnTo>
                <a:lnTo>
                  <a:pt x="20" y="434"/>
                </a:lnTo>
                <a:cubicBezTo>
                  <a:pt x="8" y="434"/>
                  <a:pt x="0" y="425"/>
                  <a:pt x="0" y="413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8" y="0"/>
                  <a:pt x="20" y="0"/>
                </a:cubicBezTo>
                <a:lnTo>
                  <a:pt x="684" y="0"/>
                </a:lnTo>
                <a:lnTo>
                  <a:pt x="684" y="0"/>
                </a:lnTo>
                <a:cubicBezTo>
                  <a:pt x="696" y="0"/>
                  <a:pt x="705" y="10"/>
                  <a:pt x="705" y="21"/>
                </a:cubicBezTo>
                <a:lnTo>
                  <a:pt x="705" y="413"/>
                </a:lnTo>
                <a:lnTo>
                  <a:pt x="705" y="413"/>
                </a:lnTo>
                <a:cubicBezTo>
                  <a:pt x="705" y="425"/>
                  <a:pt x="696" y="434"/>
                  <a:pt x="684" y="4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81"/>
          <p:cNvSpPr>
            <a:spLocks noChangeArrowheads="1"/>
          </p:cNvSpPr>
          <p:nvPr/>
        </p:nvSpPr>
        <p:spPr bwMode="auto">
          <a:xfrm>
            <a:off x="17492996" y="5803488"/>
            <a:ext cx="307095" cy="27097"/>
          </a:xfrm>
          <a:custGeom>
            <a:avLst/>
            <a:gdLst>
              <a:gd name="T0" fmla="*/ 286 w 300"/>
              <a:gd name="T1" fmla="*/ 26 h 27"/>
              <a:gd name="T2" fmla="*/ 14 w 300"/>
              <a:gd name="T3" fmla="*/ 26 h 27"/>
              <a:gd name="T4" fmla="*/ 14 w 300"/>
              <a:gd name="T5" fmla="*/ 26 h 27"/>
              <a:gd name="T6" fmla="*/ 0 w 300"/>
              <a:gd name="T7" fmla="*/ 13 h 27"/>
              <a:gd name="T8" fmla="*/ 0 w 300"/>
              <a:gd name="T9" fmla="*/ 13 h 27"/>
              <a:gd name="T10" fmla="*/ 14 w 300"/>
              <a:gd name="T11" fmla="*/ 0 h 27"/>
              <a:gd name="T12" fmla="*/ 286 w 300"/>
              <a:gd name="T13" fmla="*/ 0 h 27"/>
              <a:gd name="T14" fmla="*/ 286 w 300"/>
              <a:gd name="T15" fmla="*/ 0 h 27"/>
              <a:gd name="T16" fmla="*/ 299 w 300"/>
              <a:gd name="T17" fmla="*/ 13 h 27"/>
              <a:gd name="T18" fmla="*/ 299 w 300"/>
              <a:gd name="T19" fmla="*/ 13 h 27"/>
              <a:gd name="T20" fmla="*/ 286 w 300"/>
              <a:gd name="T21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0" h="27">
                <a:moveTo>
                  <a:pt x="286" y="26"/>
                </a:moveTo>
                <a:lnTo>
                  <a:pt x="14" y="26"/>
                </a:lnTo>
                <a:lnTo>
                  <a:pt x="14" y="26"/>
                </a:lnTo>
                <a:cubicBezTo>
                  <a:pt x="6" y="26"/>
                  <a:pt x="0" y="20"/>
                  <a:pt x="0" y="13"/>
                </a:cubicBezTo>
                <a:lnTo>
                  <a:pt x="0" y="13"/>
                </a:lnTo>
                <a:cubicBezTo>
                  <a:pt x="0" y="6"/>
                  <a:pt x="6" y="0"/>
                  <a:pt x="14" y="0"/>
                </a:cubicBezTo>
                <a:lnTo>
                  <a:pt x="286" y="0"/>
                </a:lnTo>
                <a:lnTo>
                  <a:pt x="286" y="0"/>
                </a:lnTo>
                <a:cubicBezTo>
                  <a:pt x="293" y="0"/>
                  <a:pt x="299" y="6"/>
                  <a:pt x="299" y="13"/>
                </a:cubicBezTo>
                <a:lnTo>
                  <a:pt x="299" y="13"/>
                </a:lnTo>
                <a:cubicBezTo>
                  <a:pt x="299" y="20"/>
                  <a:pt x="293" y="26"/>
                  <a:pt x="286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82"/>
          <p:cNvSpPr>
            <a:spLocks noChangeArrowheads="1"/>
          </p:cNvSpPr>
          <p:nvPr/>
        </p:nvSpPr>
        <p:spPr bwMode="auto">
          <a:xfrm>
            <a:off x="17492996" y="5871231"/>
            <a:ext cx="234838" cy="27097"/>
          </a:xfrm>
          <a:custGeom>
            <a:avLst/>
            <a:gdLst>
              <a:gd name="T0" fmla="*/ 217 w 231"/>
              <a:gd name="T1" fmla="*/ 27 h 28"/>
              <a:gd name="T2" fmla="*/ 14 w 231"/>
              <a:gd name="T3" fmla="*/ 27 h 28"/>
              <a:gd name="T4" fmla="*/ 14 w 231"/>
              <a:gd name="T5" fmla="*/ 27 h 28"/>
              <a:gd name="T6" fmla="*/ 0 w 231"/>
              <a:gd name="T7" fmla="*/ 14 h 28"/>
              <a:gd name="T8" fmla="*/ 0 w 231"/>
              <a:gd name="T9" fmla="*/ 14 h 28"/>
              <a:gd name="T10" fmla="*/ 14 w 231"/>
              <a:gd name="T11" fmla="*/ 0 h 28"/>
              <a:gd name="T12" fmla="*/ 217 w 231"/>
              <a:gd name="T13" fmla="*/ 0 h 28"/>
              <a:gd name="T14" fmla="*/ 217 w 231"/>
              <a:gd name="T15" fmla="*/ 0 h 28"/>
              <a:gd name="T16" fmla="*/ 230 w 231"/>
              <a:gd name="T17" fmla="*/ 14 h 28"/>
              <a:gd name="T18" fmla="*/ 230 w 231"/>
              <a:gd name="T19" fmla="*/ 14 h 28"/>
              <a:gd name="T20" fmla="*/ 217 w 231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" h="28">
                <a:moveTo>
                  <a:pt x="217" y="27"/>
                </a:moveTo>
                <a:lnTo>
                  <a:pt x="14" y="27"/>
                </a:lnTo>
                <a:lnTo>
                  <a:pt x="14" y="27"/>
                </a:lnTo>
                <a:cubicBezTo>
                  <a:pt x="6" y="27"/>
                  <a:pt x="0" y="21"/>
                  <a:pt x="0" y="14"/>
                </a:cubicBezTo>
                <a:lnTo>
                  <a:pt x="0" y="14"/>
                </a:lnTo>
                <a:cubicBezTo>
                  <a:pt x="0" y="7"/>
                  <a:pt x="6" y="0"/>
                  <a:pt x="14" y="0"/>
                </a:cubicBezTo>
                <a:lnTo>
                  <a:pt x="217" y="0"/>
                </a:lnTo>
                <a:lnTo>
                  <a:pt x="217" y="0"/>
                </a:lnTo>
                <a:cubicBezTo>
                  <a:pt x="224" y="0"/>
                  <a:pt x="230" y="7"/>
                  <a:pt x="230" y="14"/>
                </a:cubicBezTo>
                <a:lnTo>
                  <a:pt x="230" y="14"/>
                </a:lnTo>
                <a:cubicBezTo>
                  <a:pt x="230" y="21"/>
                  <a:pt x="224" y="27"/>
                  <a:pt x="217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83"/>
          <p:cNvSpPr>
            <a:spLocks noChangeArrowheads="1"/>
          </p:cNvSpPr>
          <p:nvPr/>
        </p:nvSpPr>
        <p:spPr bwMode="auto">
          <a:xfrm>
            <a:off x="18052993" y="6083486"/>
            <a:ext cx="27097" cy="27097"/>
          </a:xfrm>
          <a:custGeom>
            <a:avLst/>
            <a:gdLst>
              <a:gd name="T0" fmla="*/ 14 w 28"/>
              <a:gd name="T1" fmla="*/ 27 h 28"/>
              <a:gd name="T2" fmla="*/ 14 w 28"/>
              <a:gd name="T3" fmla="*/ 27 h 28"/>
              <a:gd name="T4" fmla="*/ 14 w 28"/>
              <a:gd name="T5" fmla="*/ 27 h 28"/>
              <a:gd name="T6" fmla="*/ 0 w 28"/>
              <a:gd name="T7" fmla="*/ 14 h 28"/>
              <a:gd name="T8" fmla="*/ 0 w 28"/>
              <a:gd name="T9" fmla="*/ 14 h 28"/>
              <a:gd name="T10" fmla="*/ 14 w 28"/>
              <a:gd name="T11" fmla="*/ 0 h 28"/>
              <a:gd name="T12" fmla="*/ 14 w 28"/>
              <a:gd name="T13" fmla="*/ 0 h 28"/>
              <a:gd name="T14" fmla="*/ 14 w 28"/>
              <a:gd name="T15" fmla="*/ 0 h 28"/>
              <a:gd name="T16" fmla="*/ 27 w 28"/>
              <a:gd name="T17" fmla="*/ 14 h 28"/>
              <a:gd name="T18" fmla="*/ 27 w 28"/>
              <a:gd name="T19" fmla="*/ 14 h 28"/>
              <a:gd name="T20" fmla="*/ 14 w 28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28">
                <a:moveTo>
                  <a:pt x="14" y="27"/>
                </a:moveTo>
                <a:lnTo>
                  <a:pt x="14" y="27"/>
                </a:lnTo>
                <a:lnTo>
                  <a:pt x="14" y="27"/>
                </a:lnTo>
                <a:cubicBezTo>
                  <a:pt x="6" y="27"/>
                  <a:pt x="0" y="21"/>
                  <a:pt x="0" y="14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14" y="0"/>
                </a:lnTo>
                <a:lnTo>
                  <a:pt x="14" y="0"/>
                </a:lnTo>
                <a:cubicBezTo>
                  <a:pt x="21" y="0"/>
                  <a:pt x="27" y="6"/>
                  <a:pt x="27" y="14"/>
                </a:cubicBezTo>
                <a:lnTo>
                  <a:pt x="27" y="14"/>
                </a:lnTo>
                <a:cubicBezTo>
                  <a:pt x="27" y="21"/>
                  <a:pt x="21" y="27"/>
                  <a:pt x="14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84"/>
          <p:cNvSpPr>
            <a:spLocks noChangeArrowheads="1"/>
          </p:cNvSpPr>
          <p:nvPr/>
        </p:nvSpPr>
        <p:spPr bwMode="auto">
          <a:xfrm>
            <a:off x="17885899" y="6083486"/>
            <a:ext cx="153548" cy="27097"/>
          </a:xfrm>
          <a:custGeom>
            <a:avLst/>
            <a:gdLst>
              <a:gd name="T0" fmla="*/ 14 w 150"/>
              <a:gd name="T1" fmla="*/ 27 h 28"/>
              <a:gd name="T2" fmla="*/ 13 w 150"/>
              <a:gd name="T3" fmla="*/ 27 h 28"/>
              <a:gd name="T4" fmla="*/ 13 w 150"/>
              <a:gd name="T5" fmla="*/ 27 h 28"/>
              <a:gd name="T6" fmla="*/ 0 w 150"/>
              <a:gd name="T7" fmla="*/ 14 h 28"/>
              <a:gd name="T8" fmla="*/ 0 w 150"/>
              <a:gd name="T9" fmla="*/ 14 h 28"/>
              <a:gd name="T10" fmla="*/ 13 w 150"/>
              <a:gd name="T11" fmla="*/ 0 h 28"/>
              <a:gd name="T12" fmla="*/ 14 w 150"/>
              <a:gd name="T13" fmla="*/ 0 h 28"/>
              <a:gd name="T14" fmla="*/ 14 w 150"/>
              <a:gd name="T15" fmla="*/ 0 h 28"/>
              <a:gd name="T16" fmla="*/ 27 w 150"/>
              <a:gd name="T17" fmla="*/ 14 h 28"/>
              <a:gd name="T18" fmla="*/ 27 w 150"/>
              <a:gd name="T19" fmla="*/ 14 h 28"/>
              <a:gd name="T20" fmla="*/ 14 w 150"/>
              <a:gd name="T21" fmla="*/ 27 h 28"/>
              <a:gd name="T22" fmla="*/ 55 w 150"/>
              <a:gd name="T23" fmla="*/ 27 h 28"/>
              <a:gd name="T24" fmla="*/ 53 w 150"/>
              <a:gd name="T25" fmla="*/ 27 h 28"/>
              <a:gd name="T26" fmla="*/ 53 w 150"/>
              <a:gd name="T27" fmla="*/ 27 h 28"/>
              <a:gd name="T28" fmla="*/ 40 w 150"/>
              <a:gd name="T29" fmla="*/ 14 h 28"/>
              <a:gd name="T30" fmla="*/ 40 w 150"/>
              <a:gd name="T31" fmla="*/ 14 h 28"/>
              <a:gd name="T32" fmla="*/ 53 w 150"/>
              <a:gd name="T33" fmla="*/ 0 h 28"/>
              <a:gd name="T34" fmla="*/ 55 w 150"/>
              <a:gd name="T35" fmla="*/ 0 h 28"/>
              <a:gd name="T36" fmla="*/ 55 w 150"/>
              <a:gd name="T37" fmla="*/ 0 h 28"/>
              <a:gd name="T38" fmla="*/ 67 w 150"/>
              <a:gd name="T39" fmla="*/ 14 h 28"/>
              <a:gd name="T40" fmla="*/ 67 w 150"/>
              <a:gd name="T41" fmla="*/ 14 h 28"/>
              <a:gd name="T42" fmla="*/ 55 w 150"/>
              <a:gd name="T43" fmla="*/ 27 h 28"/>
              <a:gd name="T44" fmla="*/ 95 w 150"/>
              <a:gd name="T45" fmla="*/ 27 h 28"/>
              <a:gd name="T46" fmla="*/ 94 w 150"/>
              <a:gd name="T47" fmla="*/ 27 h 28"/>
              <a:gd name="T48" fmla="*/ 94 w 150"/>
              <a:gd name="T49" fmla="*/ 27 h 28"/>
              <a:gd name="T50" fmla="*/ 81 w 150"/>
              <a:gd name="T51" fmla="*/ 14 h 28"/>
              <a:gd name="T52" fmla="*/ 81 w 150"/>
              <a:gd name="T53" fmla="*/ 14 h 28"/>
              <a:gd name="T54" fmla="*/ 94 w 150"/>
              <a:gd name="T55" fmla="*/ 0 h 28"/>
              <a:gd name="T56" fmla="*/ 95 w 150"/>
              <a:gd name="T57" fmla="*/ 0 h 28"/>
              <a:gd name="T58" fmla="*/ 95 w 150"/>
              <a:gd name="T59" fmla="*/ 0 h 28"/>
              <a:gd name="T60" fmla="*/ 108 w 150"/>
              <a:gd name="T61" fmla="*/ 14 h 28"/>
              <a:gd name="T62" fmla="*/ 108 w 150"/>
              <a:gd name="T63" fmla="*/ 14 h 28"/>
              <a:gd name="T64" fmla="*/ 95 w 150"/>
              <a:gd name="T65" fmla="*/ 27 h 28"/>
              <a:gd name="T66" fmla="*/ 136 w 150"/>
              <a:gd name="T67" fmla="*/ 27 h 28"/>
              <a:gd name="T68" fmla="*/ 135 w 150"/>
              <a:gd name="T69" fmla="*/ 27 h 28"/>
              <a:gd name="T70" fmla="*/ 135 w 150"/>
              <a:gd name="T71" fmla="*/ 27 h 28"/>
              <a:gd name="T72" fmla="*/ 121 w 150"/>
              <a:gd name="T73" fmla="*/ 14 h 28"/>
              <a:gd name="T74" fmla="*/ 121 w 150"/>
              <a:gd name="T75" fmla="*/ 14 h 28"/>
              <a:gd name="T76" fmla="*/ 135 w 150"/>
              <a:gd name="T77" fmla="*/ 0 h 28"/>
              <a:gd name="T78" fmla="*/ 136 w 150"/>
              <a:gd name="T79" fmla="*/ 0 h 28"/>
              <a:gd name="T80" fmla="*/ 136 w 150"/>
              <a:gd name="T81" fmla="*/ 0 h 28"/>
              <a:gd name="T82" fmla="*/ 149 w 150"/>
              <a:gd name="T83" fmla="*/ 14 h 28"/>
              <a:gd name="T84" fmla="*/ 149 w 150"/>
              <a:gd name="T85" fmla="*/ 14 h 28"/>
              <a:gd name="T86" fmla="*/ 136 w 150"/>
              <a:gd name="T8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0" h="28">
                <a:moveTo>
                  <a:pt x="14" y="27"/>
                </a:moveTo>
                <a:lnTo>
                  <a:pt x="13" y="27"/>
                </a:lnTo>
                <a:lnTo>
                  <a:pt x="13" y="27"/>
                </a:lnTo>
                <a:cubicBezTo>
                  <a:pt x="6" y="27"/>
                  <a:pt x="0" y="21"/>
                  <a:pt x="0" y="14"/>
                </a:cubicBezTo>
                <a:lnTo>
                  <a:pt x="0" y="14"/>
                </a:lnTo>
                <a:cubicBezTo>
                  <a:pt x="0" y="6"/>
                  <a:pt x="6" y="0"/>
                  <a:pt x="13" y="0"/>
                </a:cubicBezTo>
                <a:lnTo>
                  <a:pt x="14" y="0"/>
                </a:lnTo>
                <a:lnTo>
                  <a:pt x="14" y="0"/>
                </a:lnTo>
                <a:cubicBezTo>
                  <a:pt x="21" y="0"/>
                  <a:pt x="27" y="6"/>
                  <a:pt x="27" y="14"/>
                </a:cubicBezTo>
                <a:lnTo>
                  <a:pt x="27" y="14"/>
                </a:lnTo>
                <a:cubicBezTo>
                  <a:pt x="27" y="21"/>
                  <a:pt x="21" y="27"/>
                  <a:pt x="14" y="27"/>
                </a:cubicBezTo>
                <a:close/>
                <a:moveTo>
                  <a:pt x="55" y="27"/>
                </a:moveTo>
                <a:lnTo>
                  <a:pt x="53" y="27"/>
                </a:lnTo>
                <a:lnTo>
                  <a:pt x="53" y="27"/>
                </a:lnTo>
                <a:cubicBezTo>
                  <a:pt x="46" y="27"/>
                  <a:pt x="40" y="21"/>
                  <a:pt x="40" y="14"/>
                </a:cubicBezTo>
                <a:lnTo>
                  <a:pt x="40" y="14"/>
                </a:lnTo>
                <a:cubicBezTo>
                  <a:pt x="40" y="6"/>
                  <a:pt x="46" y="0"/>
                  <a:pt x="53" y="0"/>
                </a:cubicBezTo>
                <a:lnTo>
                  <a:pt x="55" y="0"/>
                </a:lnTo>
                <a:lnTo>
                  <a:pt x="55" y="0"/>
                </a:lnTo>
                <a:cubicBezTo>
                  <a:pt x="62" y="0"/>
                  <a:pt x="67" y="6"/>
                  <a:pt x="67" y="14"/>
                </a:cubicBezTo>
                <a:lnTo>
                  <a:pt x="67" y="14"/>
                </a:lnTo>
                <a:cubicBezTo>
                  <a:pt x="67" y="21"/>
                  <a:pt x="62" y="27"/>
                  <a:pt x="55" y="27"/>
                </a:cubicBezTo>
                <a:close/>
                <a:moveTo>
                  <a:pt x="95" y="27"/>
                </a:moveTo>
                <a:lnTo>
                  <a:pt x="94" y="27"/>
                </a:lnTo>
                <a:lnTo>
                  <a:pt x="94" y="27"/>
                </a:lnTo>
                <a:cubicBezTo>
                  <a:pt x="87" y="27"/>
                  <a:pt x="81" y="21"/>
                  <a:pt x="81" y="14"/>
                </a:cubicBezTo>
                <a:lnTo>
                  <a:pt x="81" y="14"/>
                </a:lnTo>
                <a:cubicBezTo>
                  <a:pt x="81" y="6"/>
                  <a:pt x="87" y="0"/>
                  <a:pt x="94" y="0"/>
                </a:cubicBezTo>
                <a:lnTo>
                  <a:pt x="95" y="0"/>
                </a:lnTo>
                <a:lnTo>
                  <a:pt x="95" y="0"/>
                </a:lnTo>
                <a:cubicBezTo>
                  <a:pt x="102" y="0"/>
                  <a:pt x="108" y="6"/>
                  <a:pt x="108" y="14"/>
                </a:cubicBezTo>
                <a:lnTo>
                  <a:pt x="108" y="14"/>
                </a:lnTo>
                <a:cubicBezTo>
                  <a:pt x="108" y="21"/>
                  <a:pt x="102" y="27"/>
                  <a:pt x="95" y="27"/>
                </a:cubicBezTo>
                <a:close/>
                <a:moveTo>
                  <a:pt x="136" y="27"/>
                </a:moveTo>
                <a:lnTo>
                  <a:pt x="135" y="27"/>
                </a:lnTo>
                <a:lnTo>
                  <a:pt x="135" y="27"/>
                </a:lnTo>
                <a:cubicBezTo>
                  <a:pt x="127" y="27"/>
                  <a:pt x="121" y="21"/>
                  <a:pt x="121" y="14"/>
                </a:cubicBezTo>
                <a:lnTo>
                  <a:pt x="121" y="14"/>
                </a:lnTo>
                <a:cubicBezTo>
                  <a:pt x="121" y="6"/>
                  <a:pt x="127" y="0"/>
                  <a:pt x="135" y="0"/>
                </a:cubicBezTo>
                <a:lnTo>
                  <a:pt x="136" y="0"/>
                </a:lnTo>
                <a:lnTo>
                  <a:pt x="136" y="0"/>
                </a:lnTo>
                <a:cubicBezTo>
                  <a:pt x="143" y="0"/>
                  <a:pt x="149" y="6"/>
                  <a:pt x="149" y="14"/>
                </a:cubicBezTo>
                <a:lnTo>
                  <a:pt x="149" y="14"/>
                </a:lnTo>
                <a:cubicBezTo>
                  <a:pt x="149" y="21"/>
                  <a:pt x="143" y="27"/>
                  <a:pt x="136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85"/>
          <p:cNvSpPr>
            <a:spLocks noChangeArrowheads="1"/>
          </p:cNvSpPr>
          <p:nvPr/>
        </p:nvSpPr>
        <p:spPr bwMode="auto">
          <a:xfrm>
            <a:off x="17845252" y="6083486"/>
            <a:ext cx="27097" cy="27097"/>
          </a:xfrm>
          <a:custGeom>
            <a:avLst/>
            <a:gdLst>
              <a:gd name="T0" fmla="*/ 14 w 28"/>
              <a:gd name="T1" fmla="*/ 27 h 28"/>
              <a:gd name="T2" fmla="*/ 14 w 28"/>
              <a:gd name="T3" fmla="*/ 27 h 28"/>
              <a:gd name="T4" fmla="*/ 14 w 28"/>
              <a:gd name="T5" fmla="*/ 27 h 28"/>
              <a:gd name="T6" fmla="*/ 0 w 28"/>
              <a:gd name="T7" fmla="*/ 14 h 28"/>
              <a:gd name="T8" fmla="*/ 0 w 28"/>
              <a:gd name="T9" fmla="*/ 14 h 28"/>
              <a:gd name="T10" fmla="*/ 14 w 28"/>
              <a:gd name="T11" fmla="*/ 0 h 28"/>
              <a:gd name="T12" fmla="*/ 14 w 28"/>
              <a:gd name="T13" fmla="*/ 0 h 28"/>
              <a:gd name="T14" fmla="*/ 14 w 28"/>
              <a:gd name="T15" fmla="*/ 0 h 28"/>
              <a:gd name="T16" fmla="*/ 27 w 28"/>
              <a:gd name="T17" fmla="*/ 14 h 28"/>
              <a:gd name="T18" fmla="*/ 27 w 28"/>
              <a:gd name="T19" fmla="*/ 14 h 28"/>
              <a:gd name="T20" fmla="*/ 14 w 28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28">
                <a:moveTo>
                  <a:pt x="14" y="27"/>
                </a:moveTo>
                <a:lnTo>
                  <a:pt x="14" y="27"/>
                </a:lnTo>
                <a:lnTo>
                  <a:pt x="14" y="27"/>
                </a:lnTo>
                <a:cubicBezTo>
                  <a:pt x="6" y="27"/>
                  <a:pt x="0" y="21"/>
                  <a:pt x="0" y="14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14" y="0"/>
                </a:lnTo>
                <a:lnTo>
                  <a:pt x="14" y="0"/>
                </a:lnTo>
                <a:cubicBezTo>
                  <a:pt x="22" y="0"/>
                  <a:pt x="27" y="6"/>
                  <a:pt x="27" y="14"/>
                </a:cubicBezTo>
                <a:lnTo>
                  <a:pt x="27" y="14"/>
                </a:lnTo>
                <a:cubicBezTo>
                  <a:pt x="27" y="21"/>
                  <a:pt x="22" y="27"/>
                  <a:pt x="14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86"/>
          <p:cNvSpPr>
            <a:spLocks noChangeArrowheads="1"/>
          </p:cNvSpPr>
          <p:nvPr/>
        </p:nvSpPr>
        <p:spPr bwMode="auto">
          <a:xfrm>
            <a:off x="17840738" y="6011229"/>
            <a:ext cx="239352" cy="27097"/>
          </a:xfrm>
          <a:custGeom>
            <a:avLst/>
            <a:gdLst>
              <a:gd name="T0" fmla="*/ 221 w 235"/>
              <a:gd name="T1" fmla="*/ 27 h 28"/>
              <a:gd name="T2" fmla="*/ 14 w 235"/>
              <a:gd name="T3" fmla="*/ 27 h 28"/>
              <a:gd name="T4" fmla="*/ 14 w 235"/>
              <a:gd name="T5" fmla="*/ 27 h 28"/>
              <a:gd name="T6" fmla="*/ 0 w 235"/>
              <a:gd name="T7" fmla="*/ 13 h 28"/>
              <a:gd name="T8" fmla="*/ 0 w 235"/>
              <a:gd name="T9" fmla="*/ 13 h 28"/>
              <a:gd name="T10" fmla="*/ 14 w 235"/>
              <a:gd name="T11" fmla="*/ 0 h 28"/>
              <a:gd name="T12" fmla="*/ 221 w 235"/>
              <a:gd name="T13" fmla="*/ 0 h 28"/>
              <a:gd name="T14" fmla="*/ 221 w 235"/>
              <a:gd name="T15" fmla="*/ 0 h 28"/>
              <a:gd name="T16" fmla="*/ 234 w 235"/>
              <a:gd name="T17" fmla="*/ 13 h 28"/>
              <a:gd name="T18" fmla="*/ 234 w 235"/>
              <a:gd name="T19" fmla="*/ 13 h 28"/>
              <a:gd name="T20" fmla="*/ 221 w 235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" h="28">
                <a:moveTo>
                  <a:pt x="221" y="27"/>
                </a:moveTo>
                <a:lnTo>
                  <a:pt x="14" y="27"/>
                </a:lnTo>
                <a:lnTo>
                  <a:pt x="14" y="27"/>
                </a:lnTo>
                <a:cubicBezTo>
                  <a:pt x="7" y="27"/>
                  <a:pt x="0" y="21"/>
                  <a:pt x="0" y="13"/>
                </a:cubicBezTo>
                <a:lnTo>
                  <a:pt x="0" y="13"/>
                </a:lnTo>
                <a:cubicBezTo>
                  <a:pt x="0" y="6"/>
                  <a:pt x="7" y="0"/>
                  <a:pt x="14" y="0"/>
                </a:cubicBezTo>
                <a:lnTo>
                  <a:pt x="221" y="0"/>
                </a:lnTo>
                <a:lnTo>
                  <a:pt x="221" y="0"/>
                </a:lnTo>
                <a:cubicBezTo>
                  <a:pt x="228" y="0"/>
                  <a:pt x="234" y="6"/>
                  <a:pt x="234" y="13"/>
                </a:cubicBezTo>
                <a:lnTo>
                  <a:pt x="234" y="13"/>
                </a:lnTo>
                <a:cubicBezTo>
                  <a:pt x="234" y="21"/>
                  <a:pt x="228" y="27"/>
                  <a:pt x="221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87"/>
          <p:cNvSpPr>
            <a:spLocks noChangeArrowheads="1"/>
          </p:cNvSpPr>
          <p:nvPr/>
        </p:nvSpPr>
        <p:spPr bwMode="auto">
          <a:xfrm>
            <a:off x="17492996" y="6011229"/>
            <a:ext cx="130969" cy="99354"/>
          </a:xfrm>
          <a:custGeom>
            <a:avLst/>
            <a:gdLst>
              <a:gd name="T0" fmla="*/ 27 w 130"/>
              <a:gd name="T1" fmla="*/ 68 h 95"/>
              <a:gd name="T2" fmla="*/ 102 w 130"/>
              <a:gd name="T3" fmla="*/ 68 h 95"/>
              <a:gd name="T4" fmla="*/ 102 w 130"/>
              <a:gd name="T5" fmla="*/ 27 h 95"/>
              <a:gd name="T6" fmla="*/ 27 w 130"/>
              <a:gd name="T7" fmla="*/ 27 h 95"/>
              <a:gd name="T8" fmla="*/ 27 w 130"/>
              <a:gd name="T9" fmla="*/ 68 h 95"/>
              <a:gd name="T10" fmla="*/ 115 w 130"/>
              <a:gd name="T11" fmla="*/ 94 h 95"/>
              <a:gd name="T12" fmla="*/ 14 w 130"/>
              <a:gd name="T13" fmla="*/ 94 h 95"/>
              <a:gd name="T14" fmla="*/ 14 w 130"/>
              <a:gd name="T15" fmla="*/ 94 h 95"/>
              <a:gd name="T16" fmla="*/ 0 w 130"/>
              <a:gd name="T17" fmla="*/ 81 h 95"/>
              <a:gd name="T18" fmla="*/ 0 w 130"/>
              <a:gd name="T19" fmla="*/ 13 h 95"/>
              <a:gd name="T20" fmla="*/ 0 w 130"/>
              <a:gd name="T21" fmla="*/ 13 h 95"/>
              <a:gd name="T22" fmla="*/ 14 w 130"/>
              <a:gd name="T23" fmla="*/ 0 h 95"/>
              <a:gd name="T24" fmla="*/ 115 w 130"/>
              <a:gd name="T25" fmla="*/ 0 h 95"/>
              <a:gd name="T26" fmla="*/ 115 w 130"/>
              <a:gd name="T27" fmla="*/ 0 h 95"/>
              <a:gd name="T28" fmla="*/ 129 w 130"/>
              <a:gd name="T29" fmla="*/ 13 h 95"/>
              <a:gd name="T30" fmla="*/ 129 w 130"/>
              <a:gd name="T31" fmla="*/ 81 h 95"/>
              <a:gd name="T32" fmla="*/ 129 w 130"/>
              <a:gd name="T33" fmla="*/ 81 h 95"/>
              <a:gd name="T34" fmla="*/ 115 w 130"/>
              <a:gd name="T3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" h="95">
                <a:moveTo>
                  <a:pt x="27" y="68"/>
                </a:moveTo>
                <a:lnTo>
                  <a:pt x="102" y="68"/>
                </a:lnTo>
                <a:lnTo>
                  <a:pt x="102" y="27"/>
                </a:lnTo>
                <a:lnTo>
                  <a:pt x="27" y="27"/>
                </a:lnTo>
                <a:lnTo>
                  <a:pt x="27" y="68"/>
                </a:lnTo>
                <a:close/>
                <a:moveTo>
                  <a:pt x="115" y="94"/>
                </a:moveTo>
                <a:lnTo>
                  <a:pt x="14" y="94"/>
                </a:lnTo>
                <a:lnTo>
                  <a:pt x="14" y="94"/>
                </a:lnTo>
                <a:cubicBezTo>
                  <a:pt x="6" y="94"/>
                  <a:pt x="0" y="88"/>
                  <a:pt x="0" y="81"/>
                </a:cubicBezTo>
                <a:lnTo>
                  <a:pt x="0" y="13"/>
                </a:lnTo>
                <a:lnTo>
                  <a:pt x="0" y="13"/>
                </a:lnTo>
                <a:cubicBezTo>
                  <a:pt x="0" y="6"/>
                  <a:pt x="6" y="0"/>
                  <a:pt x="14" y="0"/>
                </a:cubicBezTo>
                <a:lnTo>
                  <a:pt x="115" y="0"/>
                </a:lnTo>
                <a:lnTo>
                  <a:pt x="115" y="0"/>
                </a:lnTo>
                <a:cubicBezTo>
                  <a:pt x="123" y="0"/>
                  <a:pt x="129" y="6"/>
                  <a:pt x="129" y="13"/>
                </a:cubicBezTo>
                <a:lnTo>
                  <a:pt x="129" y="81"/>
                </a:lnTo>
                <a:lnTo>
                  <a:pt x="129" y="81"/>
                </a:lnTo>
                <a:cubicBezTo>
                  <a:pt x="129" y="88"/>
                  <a:pt x="123" y="94"/>
                  <a:pt x="115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88"/>
          <p:cNvSpPr>
            <a:spLocks noChangeArrowheads="1"/>
          </p:cNvSpPr>
          <p:nvPr/>
        </p:nvSpPr>
        <p:spPr bwMode="auto">
          <a:xfrm>
            <a:off x="17980736" y="5803488"/>
            <a:ext cx="99354" cy="27097"/>
          </a:xfrm>
          <a:custGeom>
            <a:avLst/>
            <a:gdLst>
              <a:gd name="T0" fmla="*/ 82 w 96"/>
              <a:gd name="T1" fmla="*/ 26 h 27"/>
              <a:gd name="T2" fmla="*/ 13 w 96"/>
              <a:gd name="T3" fmla="*/ 26 h 27"/>
              <a:gd name="T4" fmla="*/ 13 w 96"/>
              <a:gd name="T5" fmla="*/ 26 h 27"/>
              <a:gd name="T6" fmla="*/ 0 w 96"/>
              <a:gd name="T7" fmla="*/ 13 h 27"/>
              <a:gd name="T8" fmla="*/ 0 w 96"/>
              <a:gd name="T9" fmla="*/ 13 h 27"/>
              <a:gd name="T10" fmla="*/ 13 w 96"/>
              <a:gd name="T11" fmla="*/ 0 h 27"/>
              <a:gd name="T12" fmla="*/ 82 w 96"/>
              <a:gd name="T13" fmla="*/ 0 h 27"/>
              <a:gd name="T14" fmla="*/ 82 w 96"/>
              <a:gd name="T15" fmla="*/ 0 h 27"/>
              <a:gd name="T16" fmla="*/ 95 w 96"/>
              <a:gd name="T17" fmla="*/ 13 h 27"/>
              <a:gd name="T18" fmla="*/ 95 w 96"/>
              <a:gd name="T19" fmla="*/ 13 h 27"/>
              <a:gd name="T20" fmla="*/ 82 w 96"/>
              <a:gd name="T21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27">
                <a:moveTo>
                  <a:pt x="82" y="26"/>
                </a:moveTo>
                <a:lnTo>
                  <a:pt x="13" y="26"/>
                </a:lnTo>
                <a:lnTo>
                  <a:pt x="13" y="26"/>
                </a:lnTo>
                <a:cubicBezTo>
                  <a:pt x="6" y="26"/>
                  <a:pt x="0" y="20"/>
                  <a:pt x="0" y="13"/>
                </a:cubicBezTo>
                <a:lnTo>
                  <a:pt x="0" y="13"/>
                </a:lnTo>
                <a:cubicBezTo>
                  <a:pt x="0" y="6"/>
                  <a:pt x="6" y="0"/>
                  <a:pt x="13" y="0"/>
                </a:cubicBezTo>
                <a:lnTo>
                  <a:pt x="82" y="0"/>
                </a:lnTo>
                <a:lnTo>
                  <a:pt x="82" y="0"/>
                </a:lnTo>
                <a:cubicBezTo>
                  <a:pt x="89" y="0"/>
                  <a:pt x="95" y="6"/>
                  <a:pt x="95" y="13"/>
                </a:cubicBezTo>
                <a:lnTo>
                  <a:pt x="95" y="13"/>
                </a:lnTo>
                <a:cubicBezTo>
                  <a:pt x="95" y="20"/>
                  <a:pt x="89" y="26"/>
                  <a:pt x="82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89"/>
          <p:cNvSpPr>
            <a:spLocks noChangeArrowheads="1"/>
          </p:cNvSpPr>
          <p:nvPr/>
        </p:nvSpPr>
        <p:spPr bwMode="auto">
          <a:xfrm>
            <a:off x="13062693" y="6986708"/>
            <a:ext cx="695481" cy="600644"/>
          </a:xfrm>
          <a:custGeom>
            <a:avLst/>
            <a:gdLst>
              <a:gd name="T0" fmla="*/ 596 w 677"/>
              <a:gd name="T1" fmla="*/ 371 h 586"/>
              <a:gd name="T2" fmla="*/ 458 w 677"/>
              <a:gd name="T3" fmla="*/ 416 h 586"/>
              <a:gd name="T4" fmla="*/ 635 w 677"/>
              <a:gd name="T5" fmla="*/ 253 h 586"/>
              <a:gd name="T6" fmla="*/ 637 w 677"/>
              <a:gd name="T7" fmla="*/ 278 h 586"/>
              <a:gd name="T8" fmla="*/ 444 w 677"/>
              <a:gd name="T9" fmla="*/ 330 h 586"/>
              <a:gd name="T10" fmla="*/ 445 w 677"/>
              <a:gd name="T11" fmla="*/ 309 h 586"/>
              <a:gd name="T12" fmla="*/ 428 w 677"/>
              <a:gd name="T13" fmla="*/ 299 h 586"/>
              <a:gd name="T14" fmla="*/ 457 w 677"/>
              <a:gd name="T15" fmla="*/ 136 h 586"/>
              <a:gd name="T16" fmla="*/ 459 w 677"/>
              <a:gd name="T17" fmla="*/ 137 h 586"/>
              <a:gd name="T18" fmla="*/ 404 w 677"/>
              <a:gd name="T19" fmla="*/ 229 h 586"/>
              <a:gd name="T20" fmla="*/ 404 w 677"/>
              <a:gd name="T21" fmla="*/ 248 h 586"/>
              <a:gd name="T22" fmla="*/ 572 w 677"/>
              <a:gd name="T23" fmla="*/ 258 h 586"/>
              <a:gd name="T24" fmla="*/ 444 w 677"/>
              <a:gd name="T25" fmla="*/ 330 h 586"/>
              <a:gd name="T26" fmla="*/ 161 w 677"/>
              <a:gd name="T27" fmla="*/ 416 h 586"/>
              <a:gd name="T28" fmla="*/ 57 w 677"/>
              <a:gd name="T29" fmla="*/ 364 h 586"/>
              <a:gd name="T30" fmla="*/ 59 w 677"/>
              <a:gd name="T31" fmla="*/ 270 h 586"/>
              <a:gd name="T32" fmla="*/ 103 w 677"/>
              <a:gd name="T33" fmla="*/ 229 h 586"/>
              <a:gd name="T34" fmla="*/ 185 w 677"/>
              <a:gd name="T35" fmla="*/ 212 h 586"/>
              <a:gd name="T36" fmla="*/ 232 w 677"/>
              <a:gd name="T37" fmla="*/ 221 h 586"/>
              <a:gd name="T38" fmla="*/ 250 w 677"/>
              <a:gd name="T39" fmla="*/ 220 h 586"/>
              <a:gd name="T40" fmla="*/ 258 w 677"/>
              <a:gd name="T41" fmla="*/ 206 h 586"/>
              <a:gd name="T42" fmla="*/ 375 w 677"/>
              <a:gd name="T43" fmla="*/ 102 h 586"/>
              <a:gd name="T44" fmla="*/ 424 w 677"/>
              <a:gd name="T45" fmla="*/ 113 h 586"/>
              <a:gd name="T46" fmla="*/ 219 w 677"/>
              <a:gd name="T47" fmla="*/ 304 h 586"/>
              <a:gd name="T48" fmla="*/ 215 w 677"/>
              <a:gd name="T49" fmla="*/ 326 h 586"/>
              <a:gd name="T50" fmla="*/ 391 w 677"/>
              <a:gd name="T51" fmla="*/ 338 h 586"/>
              <a:gd name="T52" fmla="*/ 341 w 677"/>
              <a:gd name="T53" fmla="*/ 416 h 586"/>
              <a:gd name="T54" fmla="*/ 511 w 677"/>
              <a:gd name="T55" fmla="*/ 157 h 586"/>
              <a:gd name="T56" fmla="*/ 605 w 677"/>
              <a:gd name="T57" fmla="*/ 195 h 586"/>
              <a:gd name="T58" fmla="*/ 623 w 677"/>
              <a:gd name="T59" fmla="*/ 219 h 586"/>
              <a:gd name="T60" fmla="*/ 622 w 677"/>
              <a:gd name="T61" fmla="*/ 219 h 586"/>
              <a:gd name="T62" fmla="*/ 490 w 677"/>
              <a:gd name="T63" fmla="*/ 160 h 586"/>
              <a:gd name="T64" fmla="*/ 511 w 677"/>
              <a:gd name="T65" fmla="*/ 157 h 586"/>
              <a:gd name="T66" fmla="*/ 634 w 677"/>
              <a:gd name="T67" fmla="*/ 169 h 586"/>
              <a:gd name="T68" fmla="*/ 567 w 677"/>
              <a:gd name="T69" fmla="*/ 31 h 586"/>
              <a:gd name="T70" fmla="*/ 562 w 677"/>
              <a:gd name="T71" fmla="*/ 6 h 586"/>
              <a:gd name="T72" fmla="*/ 537 w 677"/>
              <a:gd name="T73" fmla="*/ 7 h 586"/>
              <a:gd name="T74" fmla="*/ 454 w 677"/>
              <a:gd name="T75" fmla="*/ 85 h 586"/>
              <a:gd name="T76" fmla="*/ 375 w 677"/>
              <a:gd name="T77" fmla="*/ 63 h 586"/>
              <a:gd name="T78" fmla="*/ 225 w 677"/>
              <a:gd name="T79" fmla="*/ 178 h 586"/>
              <a:gd name="T80" fmla="*/ 185 w 677"/>
              <a:gd name="T81" fmla="*/ 172 h 586"/>
              <a:gd name="T82" fmla="*/ 85 w 677"/>
              <a:gd name="T83" fmla="*/ 194 h 586"/>
              <a:gd name="T84" fmla="*/ 25 w 677"/>
              <a:gd name="T85" fmla="*/ 251 h 586"/>
              <a:gd name="T86" fmla="*/ 24 w 677"/>
              <a:gd name="T87" fmla="*/ 384 h 586"/>
              <a:gd name="T88" fmla="*/ 316 w 677"/>
              <a:gd name="T89" fmla="*/ 455 h 586"/>
              <a:gd name="T90" fmla="*/ 251 w 677"/>
              <a:gd name="T91" fmla="*/ 555 h 586"/>
              <a:gd name="T92" fmla="*/ 255 w 677"/>
              <a:gd name="T93" fmla="*/ 580 h 586"/>
              <a:gd name="T94" fmla="*/ 268 w 677"/>
              <a:gd name="T95" fmla="*/ 585 h 586"/>
              <a:gd name="T96" fmla="*/ 417 w 677"/>
              <a:gd name="T97" fmla="*/ 454 h 586"/>
              <a:gd name="T98" fmla="*/ 421 w 677"/>
              <a:gd name="T99" fmla="*/ 455 h 586"/>
              <a:gd name="T100" fmla="*/ 467 w 677"/>
              <a:gd name="T101" fmla="*/ 455 h 586"/>
              <a:gd name="T102" fmla="*/ 623 w 677"/>
              <a:gd name="T103" fmla="*/ 400 h 586"/>
              <a:gd name="T104" fmla="*/ 676 w 677"/>
              <a:gd name="T105" fmla="*/ 278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77" h="586">
                <a:moveTo>
                  <a:pt x="596" y="371"/>
                </a:moveTo>
                <a:lnTo>
                  <a:pt x="596" y="371"/>
                </a:lnTo>
                <a:cubicBezTo>
                  <a:pt x="566" y="401"/>
                  <a:pt x="521" y="416"/>
                  <a:pt x="467" y="416"/>
                </a:cubicBezTo>
                <a:lnTo>
                  <a:pt x="458" y="416"/>
                </a:lnTo>
                <a:lnTo>
                  <a:pt x="635" y="253"/>
                </a:lnTo>
                <a:lnTo>
                  <a:pt x="635" y="253"/>
                </a:lnTo>
                <a:cubicBezTo>
                  <a:pt x="636" y="261"/>
                  <a:pt x="637" y="269"/>
                  <a:pt x="637" y="278"/>
                </a:cubicBezTo>
                <a:lnTo>
                  <a:pt x="637" y="278"/>
                </a:lnTo>
                <a:cubicBezTo>
                  <a:pt x="637" y="314"/>
                  <a:pt x="622" y="347"/>
                  <a:pt x="596" y="371"/>
                </a:cubicBezTo>
                <a:close/>
                <a:moveTo>
                  <a:pt x="444" y="330"/>
                </a:moveTo>
                <a:lnTo>
                  <a:pt x="444" y="330"/>
                </a:lnTo>
                <a:cubicBezTo>
                  <a:pt x="447" y="323"/>
                  <a:pt x="447" y="316"/>
                  <a:pt x="445" y="309"/>
                </a:cubicBezTo>
                <a:lnTo>
                  <a:pt x="445" y="309"/>
                </a:lnTo>
                <a:cubicBezTo>
                  <a:pt x="441" y="303"/>
                  <a:pt x="435" y="299"/>
                  <a:pt x="428" y="299"/>
                </a:cubicBezTo>
                <a:lnTo>
                  <a:pt x="282" y="299"/>
                </a:lnTo>
                <a:lnTo>
                  <a:pt x="457" y="136"/>
                </a:lnTo>
                <a:lnTo>
                  <a:pt x="463" y="130"/>
                </a:lnTo>
                <a:lnTo>
                  <a:pt x="459" y="137"/>
                </a:lnTo>
                <a:lnTo>
                  <a:pt x="404" y="229"/>
                </a:lnTo>
                <a:lnTo>
                  <a:pt x="404" y="229"/>
                </a:lnTo>
                <a:cubicBezTo>
                  <a:pt x="401" y="234"/>
                  <a:pt x="401" y="242"/>
                  <a:pt x="404" y="248"/>
                </a:cubicBezTo>
                <a:lnTo>
                  <a:pt x="404" y="248"/>
                </a:lnTo>
                <a:cubicBezTo>
                  <a:pt x="407" y="254"/>
                  <a:pt x="414" y="258"/>
                  <a:pt x="421" y="258"/>
                </a:cubicBezTo>
                <a:lnTo>
                  <a:pt x="572" y="258"/>
                </a:lnTo>
                <a:lnTo>
                  <a:pt x="368" y="446"/>
                </a:lnTo>
                <a:lnTo>
                  <a:pt x="444" y="330"/>
                </a:lnTo>
                <a:close/>
                <a:moveTo>
                  <a:pt x="338" y="416"/>
                </a:moveTo>
                <a:lnTo>
                  <a:pt x="161" y="416"/>
                </a:lnTo>
                <a:lnTo>
                  <a:pt x="161" y="416"/>
                </a:lnTo>
                <a:cubicBezTo>
                  <a:pt x="113" y="416"/>
                  <a:pt x="76" y="397"/>
                  <a:pt x="57" y="364"/>
                </a:cubicBezTo>
                <a:lnTo>
                  <a:pt x="57" y="364"/>
                </a:lnTo>
                <a:cubicBezTo>
                  <a:pt x="41" y="336"/>
                  <a:pt x="41" y="299"/>
                  <a:pt x="59" y="270"/>
                </a:cubicBezTo>
                <a:lnTo>
                  <a:pt x="59" y="270"/>
                </a:lnTo>
                <a:cubicBezTo>
                  <a:pt x="68" y="253"/>
                  <a:pt x="84" y="239"/>
                  <a:pt x="103" y="229"/>
                </a:cubicBezTo>
                <a:lnTo>
                  <a:pt x="103" y="229"/>
                </a:lnTo>
                <a:cubicBezTo>
                  <a:pt x="126" y="217"/>
                  <a:pt x="153" y="212"/>
                  <a:pt x="185" y="212"/>
                </a:cubicBezTo>
                <a:lnTo>
                  <a:pt x="185" y="212"/>
                </a:lnTo>
                <a:cubicBezTo>
                  <a:pt x="201" y="212"/>
                  <a:pt x="217" y="215"/>
                  <a:pt x="232" y="221"/>
                </a:cubicBezTo>
                <a:lnTo>
                  <a:pt x="232" y="221"/>
                </a:lnTo>
                <a:cubicBezTo>
                  <a:pt x="237" y="224"/>
                  <a:pt x="244" y="223"/>
                  <a:pt x="250" y="220"/>
                </a:cubicBezTo>
                <a:lnTo>
                  <a:pt x="250" y="220"/>
                </a:lnTo>
                <a:cubicBezTo>
                  <a:pt x="254" y="217"/>
                  <a:pt x="258" y="212"/>
                  <a:pt x="258" y="206"/>
                </a:cubicBezTo>
                <a:lnTo>
                  <a:pt x="258" y="206"/>
                </a:lnTo>
                <a:cubicBezTo>
                  <a:pt x="265" y="147"/>
                  <a:pt x="315" y="102"/>
                  <a:pt x="375" y="102"/>
                </a:cubicBezTo>
                <a:lnTo>
                  <a:pt x="375" y="102"/>
                </a:lnTo>
                <a:cubicBezTo>
                  <a:pt x="392" y="102"/>
                  <a:pt x="408" y="106"/>
                  <a:pt x="424" y="113"/>
                </a:cubicBezTo>
                <a:lnTo>
                  <a:pt x="219" y="304"/>
                </a:lnTo>
                <a:lnTo>
                  <a:pt x="219" y="304"/>
                </a:lnTo>
                <a:cubicBezTo>
                  <a:pt x="214" y="310"/>
                  <a:pt x="212" y="319"/>
                  <a:pt x="215" y="326"/>
                </a:cubicBezTo>
                <a:lnTo>
                  <a:pt x="215" y="326"/>
                </a:lnTo>
                <a:cubicBezTo>
                  <a:pt x="218" y="333"/>
                  <a:pt x="225" y="338"/>
                  <a:pt x="233" y="338"/>
                </a:cubicBezTo>
                <a:lnTo>
                  <a:pt x="391" y="338"/>
                </a:lnTo>
                <a:lnTo>
                  <a:pt x="341" y="416"/>
                </a:lnTo>
                <a:lnTo>
                  <a:pt x="341" y="416"/>
                </a:lnTo>
                <a:cubicBezTo>
                  <a:pt x="340" y="416"/>
                  <a:pt x="339" y="416"/>
                  <a:pt x="338" y="416"/>
                </a:cubicBezTo>
                <a:close/>
                <a:moveTo>
                  <a:pt x="511" y="157"/>
                </a:moveTo>
                <a:lnTo>
                  <a:pt x="511" y="157"/>
                </a:lnTo>
                <a:cubicBezTo>
                  <a:pt x="550" y="158"/>
                  <a:pt x="583" y="171"/>
                  <a:pt x="605" y="195"/>
                </a:cubicBezTo>
                <a:lnTo>
                  <a:pt x="605" y="195"/>
                </a:lnTo>
                <a:cubicBezTo>
                  <a:pt x="612" y="202"/>
                  <a:pt x="618" y="210"/>
                  <a:pt x="623" y="219"/>
                </a:cubicBezTo>
                <a:lnTo>
                  <a:pt x="623" y="219"/>
                </a:lnTo>
                <a:lnTo>
                  <a:pt x="622" y="219"/>
                </a:lnTo>
                <a:lnTo>
                  <a:pt x="455" y="219"/>
                </a:lnTo>
                <a:lnTo>
                  <a:pt x="490" y="160"/>
                </a:lnTo>
                <a:lnTo>
                  <a:pt x="490" y="160"/>
                </a:lnTo>
                <a:cubicBezTo>
                  <a:pt x="498" y="158"/>
                  <a:pt x="505" y="157"/>
                  <a:pt x="511" y="157"/>
                </a:cubicBezTo>
                <a:close/>
                <a:moveTo>
                  <a:pt x="634" y="169"/>
                </a:moveTo>
                <a:lnTo>
                  <a:pt x="634" y="169"/>
                </a:lnTo>
                <a:cubicBezTo>
                  <a:pt x="605" y="138"/>
                  <a:pt x="563" y="120"/>
                  <a:pt x="515" y="119"/>
                </a:cubicBezTo>
                <a:lnTo>
                  <a:pt x="567" y="31"/>
                </a:lnTo>
                <a:lnTo>
                  <a:pt x="567" y="31"/>
                </a:lnTo>
                <a:cubicBezTo>
                  <a:pt x="572" y="23"/>
                  <a:pt x="570" y="12"/>
                  <a:pt x="562" y="6"/>
                </a:cubicBezTo>
                <a:lnTo>
                  <a:pt x="562" y="6"/>
                </a:lnTo>
                <a:cubicBezTo>
                  <a:pt x="555" y="0"/>
                  <a:pt x="544" y="0"/>
                  <a:pt x="537" y="7"/>
                </a:cubicBezTo>
                <a:lnTo>
                  <a:pt x="454" y="85"/>
                </a:lnTo>
                <a:lnTo>
                  <a:pt x="454" y="85"/>
                </a:lnTo>
                <a:cubicBezTo>
                  <a:pt x="430" y="71"/>
                  <a:pt x="403" y="63"/>
                  <a:pt x="375" y="63"/>
                </a:cubicBezTo>
                <a:lnTo>
                  <a:pt x="375" y="63"/>
                </a:lnTo>
                <a:cubicBezTo>
                  <a:pt x="304" y="63"/>
                  <a:pt x="243" y="111"/>
                  <a:pt x="225" y="178"/>
                </a:cubicBezTo>
                <a:lnTo>
                  <a:pt x="225" y="178"/>
                </a:lnTo>
                <a:cubicBezTo>
                  <a:pt x="212" y="174"/>
                  <a:pt x="199" y="173"/>
                  <a:pt x="185" y="172"/>
                </a:cubicBezTo>
                <a:lnTo>
                  <a:pt x="185" y="172"/>
                </a:lnTo>
                <a:cubicBezTo>
                  <a:pt x="147" y="172"/>
                  <a:pt x="114" y="180"/>
                  <a:pt x="85" y="194"/>
                </a:cubicBezTo>
                <a:lnTo>
                  <a:pt x="85" y="194"/>
                </a:lnTo>
                <a:cubicBezTo>
                  <a:pt x="60" y="207"/>
                  <a:pt x="38" y="227"/>
                  <a:pt x="25" y="251"/>
                </a:cubicBezTo>
                <a:lnTo>
                  <a:pt x="25" y="251"/>
                </a:lnTo>
                <a:cubicBezTo>
                  <a:pt x="0" y="292"/>
                  <a:pt x="0" y="343"/>
                  <a:pt x="24" y="384"/>
                </a:cubicBezTo>
                <a:lnTo>
                  <a:pt x="24" y="384"/>
                </a:lnTo>
                <a:cubicBezTo>
                  <a:pt x="50" y="429"/>
                  <a:pt x="100" y="455"/>
                  <a:pt x="161" y="455"/>
                </a:cubicBezTo>
                <a:lnTo>
                  <a:pt x="316" y="455"/>
                </a:lnTo>
                <a:lnTo>
                  <a:pt x="251" y="555"/>
                </a:lnTo>
                <a:lnTo>
                  <a:pt x="251" y="555"/>
                </a:lnTo>
                <a:cubicBezTo>
                  <a:pt x="246" y="563"/>
                  <a:pt x="247" y="574"/>
                  <a:pt x="255" y="580"/>
                </a:cubicBezTo>
                <a:lnTo>
                  <a:pt x="255" y="580"/>
                </a:lnTo>
                <a:cubicBezTo>
                  <a:pt x="258" y="583"/>
                  <a:pt x="263" y="585"/>
                  <a:pt x="268" y="585"/>
                </a:cubicBezTo>
                <a:lnTo>
                  <a:pt x="268" y="585"/>
                </a:lnTo>
                <a:cubicBezTo>
                  <a:pt x="273" y="585"/>
                  <a:pt x="277" y="583"/>
                  <a:pt x="281" y="580"/>
                </a:cubicBezTo>
                <a:lnTo>
                  <a:pt x="417" y="454"/>
                </a:lnTo>
                <a:lnTo>
                  <a:pt x="417" y="454"/>
                </a:lnTo>
                <a:cubicBezTo>
                  <a:pt x="418" y="454"/>
                  <a:pt x="419" y="455"/>
                  <a:pt x="421" y="455"/>
                </a:cubicBezTo>
                <a:lnTo>
                  <a:pt x="467" y="455"/>
                </a:lnTo>
                <a:lnTo>
                  <a:pt x="467" y="455"/>
                </a:lnTo>
                <a:cubicBezTo>
                  <a:pt x="531" y="455"/>
                  <a:pt x="585" y="436"/>
                  <a:pt x="623" y="400"/>
                </a:cubicBezTo>
                <a:lnTo>
                  <a:pt x="623" y="400"/>
                </a:lnTo>
                <a:cubicBezTo>
                  <a:pt x="657" y="367"/>
                  <a:pt x="675" y="324"/>
                  <a:pt x="676" y="278"/>
                </a:cubicBezTo>
                <a:lnTo>
                  <a:pt x="676" y="278"/>
                </a:lnTo>
                <a:cubicBezTo>
                  <a:pt x="676" y="236"/>
                  <a:pt x="661" y="197"/>
                  <a:pt x="634" y="1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CuadroTexto 546"/>
          <p:cNvSpPr txBox="1"/>
          <p:nvPr/>
        </p:nvSpPr>
        <p:spPr>
          <a:xfrm>
            <a:off x="7261839" y="149238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48" name="CuadroTexto 547"/>
          <p:cNvSpPr txBox="1"/>
          <p:nvPr/>
        </p:nvSpPr>
        <p:spPr>
          <a:xfrm>
            <a:off x="2032436" y="30127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49" name="CuadroTexto 548"/>
          <p:cNvSpPr txBox="1"/>
          <p:nvPr/>
        </p:nvSpPr>
        <p:spPr>
          <a:xfrm>
            <a:off x="4468230" y="8265577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50" name="Rectángulo 549"/>
          <p:cNvSpPr/>
          <p:nvPr/>
        </p:nvSpPr>
        <p:spPr>
          <a:xfrm>
            <a:off x="4046056" y="8920496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1" name="CuadroTexto 550"/>
          <p:cNvSpPr txBox="1"/>
          <p:nvPr/>
        </p:nvSpPr>
        <p:spPr>
          <a:xfrm>
            <a:off x="8880987" y="6943541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52" name="Rectángulo 551"/>
          <p:cNvSpPr/>
          <p:nvPr/>
        </p:nvSpPr>
        <p:spPr>
          <a:xfrm>
            <a:off x="8420806" y="7577830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3" name="CuadroTexto 552"/>
          <p:cNvSpPr txBox="1"/>
          <p:nvPr/>
        </p:nvSpPr>
        <p:spPr>
          <a:xfrm>
            <a:off x="13166106" y="8357446"/>
            <a:ext cx="254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54" name="Rectángulo 553"/>
          <p:cNvSpPr/>
          <p:nvPr/>
        </p:nvSpPr>
        <p:spPr>
          <a:xfrm>
            <a:off x="12967629" y="8982809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5" name="CuadroTexto 554"/>
          <p:cNvSpPr txBox="1"/>
          <p:nvPr/>
        </p:nvSpPr>
        <p:spPr>
          <a:xfrm>
            <a:off x="17601502" y="7045831"/>
            <a:ext cx="236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56" name="Rectángulo 555"/>
          <p:cNvSpPr/>
          <p:nvPr/>
        </p:nvSpPr>
        <p:spPr>
          <a:xfrm>
            <a:off x="17293820" y="7672080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814612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"/>
          <p:cNvSpPr>
            <a:spLocks noChangeArrowheads="1"/>
          </p:cNvSpPr>
          <p:nvPr/>
        </p:nvSpPr>
        <p:spPr bwMode="auto">
          <a:xfrm>
            <a:off x="3205707" y="6740672"/>
            <a:ext cx="3905277" cy="3915089"/>
          </a:xfrm>
          <a:custGeom>
            <a:avLst/>
            <a:gdLst>
              <a:gd name="T0" fmla="*/ 3246 w 3509"/>
              <a:gd name="T1" fmla="*/ 3517 h 3518"/>
              <a:gd name="T2" fmla="*/ 261 w 3509"/>
              <a:gd name="T3" fmla="*/ 3517 h 3518"/>
              <a:gd name="T4" fmla="*/ 261 w 3509"/>
              <a:gd name="T5" fmla="*/ 3517 h 3518"/>
              <a:gd name="T6" fmla="*/ 0 w 3509"/>
              <a:gd name="T7" fmla="*/ 3256 h 3518"/>
              <a:gd name="T8" fmla="*/ 0 w 3509"/>
              <a:gd name="T9" fmla="*/ 0 h 3518"/>
              <a:gd name="T10" fmla="*/ 3508 w 3509"/>
              <a:gd name="T11" fmla="*/ 0 h 3518"/>
              <a:gd name="T12" fmla="*/ 3508 w 3509"/>
              <a:gd name="T13" fmla="*/ 3256 h 3518"/>
              <a:gd name="T14" fmla="*/ 3508 w 3509"/>
              <a:gd name="T15" fmla="*/ 3256 h 3518"/>
              <a:gd name="T16" fmla="*/ 3246 w 3509"/>
              <a:gd name="T17" fmla="*/ 3517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9" h="3518">
                <a:moveTo>
                  <a:pt x="3246" y="3517"/>
                </a:moveTo>
                <a:lnTo>
                  <a:pt x="261" y="3517"/>
                </a:lnTo>
                <a:lnTo>
                  <a:pt x="261" y="3517"/>
                </a:lnTo>
                <a:cubicBezTo>
                  <a:pt x="117" y="3517"/>
                  <a:pt x="0" y="3400"/>
                  <a:pt x="0" y="3256"/>
                </a:cubicBezTo>
                <a:lnTo>
                  <a:pt x="0" y="0"/>
                </a:lnTo>
                <a:lnTo>
                  <a:pt x="3508" y="0"/>
                </a:lnTo>
                <a:lnTo>
                  <a:pt x="3508" y="3256"/>
                </a:lnTo>
                <a:lnTo>
                  <a:pt x="3508" y="3256"/>
                </a:lnTo>
                <a:cubicBezTo>
                  <a:pt x="3508" y="3400"/>
                  <a:pt x="3391" y="3517"/>
                  <a:pt x="3246" y="351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242"/>
          <p:cNvSpPr>
            <a:spLocks noChangeArrowheads="1"/>
          </p:cNvSpPr>
          <p:nvPr/>
        </p:nvSpPr>
        <p:spPr bwMode="auto">
          <a:xfrm>
            <a:off x="3038899" y="5013715"/>
            <a:ext cx="4253610" cy="3066331"/>
          </a:xfrm>
          <a:custGeom>
            <a:avLst/>
            <a:gdLst>
              <a:gd name="T0" fmla="*/ 1912 w 3825"/>
              <a:gd name="T1" fmla="*/ 0 h 2758"/>
              <a:gd name="T2" fmla="*/ 1912 w 3825"/>
              <a:gd name="T3" fmla="*/ 0 h 2758"/>
              <a:gd name="T4" fmla="*/ 0 w 3825"/>
              <a:gd name="T5" fmla="*/ 1320 h 2758"/>
              <a:gd name="T6" fmla="*/ 0 w 3825"/>
              <a:gd name="T7" fmla="*/ 1320 h 2758"/>
              <a:gd name="T8" fmla="*/ 509 w 3825"/>
              <a:gd name="T9" fmla="*/ 2059 h 2758"/>
              <a:gd name="T10" fmla="*/ 1309 w 3825"/>
              <a:gd name="T11" fmla="*/ 2059 h 2758"/>
              <a:gd name="T12" fmla="*/ 1792 w 3825"/>
              <a:gd name="T13" fmla="*/ 2666 h 2758"/>
              <a:gd name="T14" fmla="*/ 1792 w 3825"/>
              <a:gd name="T15" fmla="*/ 2666 h 2758"/>
              <a:gd name="T16" fmla="*/ 2031 w 3825"/>
              <a:gd name="T17" fmla="*/ 2666 h 2758"/>
              <a:gd name="T18" fmla="*/ 2515 w 3825"/>
              <a:gd name="T19" fmla="*/ 2059 h 2758"/>
              <a:gd name="T20" fmla="*/ 3315 w 3825"/>
              <a:gd name="T21" fmla="*/ 2059 h 2758"/>
              <a:gd name="T22" fmla="*/ 3315 w 3825"/>
              <a:gd name="T23" fmla="*/ 2059 h 2758"/>
              <a:gd name="T24" fmla="*/ 3824 w 3825"/>
              <a:gd name="T25" fmla="*/ 1320 h 2758"/>
              <a:gd name="T26" fmla="*/ 3824 w 3825"/>
              <a:gd name="T27" fmla="*/ 1320 h 2758"/>
              <a:gd name="T28" fmla="*/ 1912 w 3825"/>
              <a:gd name="T29" fmla="*/ 0 h 2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25" h="2758">
                <a:moveTo>
                  <a:pt x="1912" y="0"/>
                </a:moveTo>
                <a:lnTo>
                  <a:pt x="1912" y="0"/>
                </a:lnTo>
                <a:cubicBezTo>
                  <a:pt x="1038" y="0"/>
                  <a:pt x="292" y="549"/>
                  <a:pt x="0" y="1320"/>
                </a:cubicBezTo>
                <a:lnTo>
                  <a:pt x="0" y="1320"/>
                </a:lnTo>
                <a:cubicBezTo>
                  <a:pt x="217" y="1635"/>
                  <a:pt x="293" y="1744"/>
                  <a:pt x="509" y="2059"/>
                </a:cubicBezTo>
                <a:lnTo>
                  <a:pt x="1309" y="2059"/>
                </a:lnTo>
                <a:lnTo>
                  <a:pt x="1792" y="2666"/>
                </a:lnTo>
                <a:lnTo>
                  <a:pt x="1792" y="2666"/>
                </a:lnTo>
                <a:cubicBezTo>
                  <a:pt x="1846" y="2757"/>
                  <a:pt x="1978" y="2757"/>
                  <a:pt x="2031" y="2666"/>
                </a:cubicBezTo>
                <a:lnTo>
                  <a:pt x="2515" y="2059"/>
                </a:lnTo>
                <a:lnTo>
                  <a:pt x="3315" y="2059"/>
                </a:lnTo>
                <a:lnTo>
                  <a:pt x="3315" y="2059"/>
                </a:lnTo>
                <a:cubicBezTo>
                  <a:pt x="3531" y="1744"/>
                  <a:pt x="3607" y="1635"/>
                  <a:pt x="3824" y="1320"/>
                </a:cubicBezTo>
                <a:lnTo>
                  <a:pt x="3824" y="1320"/>
                </a:lnTo>
                <a:cubicBezTo>
                  <a:pt x="3532" y="549"/>
                  <a:pt x="2786" y="0"/>
                  <a:pt x="191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244"/>
          <p:cNvSpPr>
            <a:spLocks noChangeArrowheads="1"/>
          </p:cNvSpPr>
          <p:nvPr/>
        </p:nvSpPr>
        <p:spPr bwMode="auto">
          <a:xfrm>
            <a:off x="7895964" y="7972111"/>
            <a:ext cx="3905277" cy="3915089"/>
          </a:xfrm>
          <a:custGeom>
            <a:avLst/>
            <a:gdLst>
              <a:gd name="T0" fmla="*/ 3246 w 3508"/>
              <a:gd name="T1" fmla="*/ 3518 h 3519"/>
              <a:gd name="T2" fmla="*/ 261 w 3508"/>
              <a:gd name="T3" fmla="*/ 3518 h 3519"/>
              <a:gd name="T4" fmla="*/ 261 w 3508"/>
              <a:gd name="T5" fmla="*/ 3518 h 3519"/>
              <a:gd name="T6" fmla="*/ 0 w 3508"/>
              <a:gd name="T7" fmla="*/ 3257 h 3519"/>
              <a:gd name="T8" fmla="*/ 0 w 3508"/>
              <a:gd name="T9" fmla="*/ 0 h 3519"/>
              <a:gd name="T10" fmla="*/ 3507 w 3508"/>
              <a:gd name="T11" fmla="*/ 0 h 3519"/>
              <a:gd name="T12" fmla="*/ 3507 w 3508"/>
              <a:gd name="T13" fmla="*/ 3257 h 3519"/>
              <a:gd name="T14" fmla="*/ 3507 w 3508"/>
              <a:gd name="T15" fmla="*/ 3257 h 3519"/>
              <a:gd name="T16" fmla="*/ 3246 w 3508"/>
              <a:gd name="T17" fmla="*/ 3518 h 3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8" h="3519">
                <a:moveTo>
                  <a:pt x="3246" y="3518"/>
                </a:moveTo>
                <a:lnTo>
                  <a:pt x="261" y="3518"/>
                </a:lnTo>
                <a:lnTo>
                  <a:pt x="261" y="3518"/>
                </a:lnTo>
                <a:cubicBezTo>
                  <a:pt x="116" y="3518"/>
                  <a:pt x="0" y="3401"/>
                  <a:pt x="0" y="3257"/>
                </a:cubicBezTo>
                <a:lnTo>
                  <a:pt x="0" y="0"/>
                </a:lnTo>
                <a:lnTo>
                  <a:pt x="3507" y="0"/>
                </a:lnTo>
                <a:lnTo>
                  <a:pt x="3507" y="3257"/>
                </a:lnTo>
                <a:lnTo>
                  <a:pt x="3507" y="3257"/>
                </a:lnTo>
                <a:cubicBezTo>
                  <a:pt x="3507" y="3401"/>
                  <a:pt x="3390" y="3518"/>
                  <a:pt x="3246" y="35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45"/>
          <p:cNvSpPr>
            <a:spLocks noChangeArrowheads="1"/>
          </p:cNvSpPr>
          <p:nvPr/>
        </p:nvSpPr>
        <p:spPr bwMode="auto">
          <a:xfrm>
            <a:off x="7729156" y="6245154"/>
            <a:ext cx="4253610" cy="3071235"/>
          </a:xfrm>
          <a:custGeom>
            <a:avLst/>
            <a:gdLst>
              <a:gd name="T0" fmla="*/ 1912 w 3825"/>
              <a:gd name="T1" fmla="*/ 0 h 2759"/>
              <a:gd name="T2" fmla="*/ 1912 w 3825"/>
              <a:gd name="T3" fmla="*/ 0 h 2759"/>
              <a:gd name="T4" fmla="*/ 0 w 3825"/>
              <a:gd name="T5" fmla="*/ 1320 h 2759"/>
              <a:gd name="T6" fmla="*/ 0 w 3825"/>
              <a:gd name="T7" fmla="*/ 1320 h 2759"/>
              <a:gd name="T8" fmla="*/ 510 w 3825"/>
              <a:gd name="T9" fmla="*/ 2059 h 2759"/>
              <a:gd name="T10" fmla="*/ 1309 w 3825"/>
              <a:gd name="T11" fmla="*/ 2059 h 2759"/>
              <a:gd name="T12" fmla="*/ 1793 w 3825"/>
              <a:gd name="T13" fmla="*/ 2666 h 2759"/>
              <a:gd name="T14" fmla="*/ 1793 w 3825"/>
              <a:gd name="T15" fmla="*/ 2666 h 2759"/>
              <a:gd name="T16" fmla="*/ 2031 w 3825"/>
              <a:gd name="T17" fmla="*/ 2666 h 2759"/>
              <a:gd name="T18" fmla="*/ 2515 w 3825"/>
              <a:gd name="T19" fmla="*/ 2059 h 2759"/>
              <a:gd name="T20" fmla="*/ 3315 w 3825"/>
              <a:gd name="T21" fmla="*/ 2059 h 2759"/>
              <a:gd name="T22" fmla="*/ 3315 w 3825"/>
              <a:gd name="T23" fmla="*/ 2059 h 2759"/>
              <a:gd name="T24" fmla="*/ 3824 w 3825"/>
              <a:gd name="T25" fmla="*/ 1320 h 2759"/>
              <a:gd name="T26" fmla="*/ 3824 w 3825"/>
              <a:gd name="T27" fmla="*/ 1320 h 2759"/>
              <a:gd name="T28" fmla="*/ 1912 w 3825"/>
              <a:gd name="T29" fmla="*/ 0 h 2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25" h="2759">
                <a:moveTo>
                  <a:pt x="1912" y="0"/>
                </a:moveTo>
                <a:lnTo>
                  <a:pt x="1912" y="0"/>
                </a:lnTo>
                <a:cubicBezTo>
                  <a:pt x="1038" y="0"/>
                  <a:pt x="293" y="549"/>
                  <a:pt x="0" y="1320"/>
                </a:cubicBezTo>
                <a:lnTo>
                  <a:pt x="0" y="1320"/>
                </a:lnTo>
                <a:cubicBezTo>
                  <a:pt x="217" y="1634"/>
                  <a:pt x="293" y="1745"/>
                  <a:pt x="510" y="2059"/>
                </a:cubicBezTo>
                <a:lnTo>
                  <a:pt x="1309" y="2059"/>
                </a:lnTo>
                <a:lnTo>
                  <a:pt x="1793" y="2666"/>
                </a:lnTo>
                <a:lnTo>
                  <a:pt x="1793" y="2666"/>
                </a:lnTo>
                <a:cubicBezTo>
                  <a:pt x="1846" y="2758"/>
                  <a:pt x="1979" y="2758"/>
                  <a:pt x="2031" y="2666"/>
                </a:cubicBezTo>
                <a:lnTo>
                  <a:pt x="2515" y="2059"/>
                </a:lnTo>
                <a:lnTo>
                  <a:pt x="3315" y="2059"/>
                </a:lnTo>
                <a:lnTo>
                  <a:pt x="3315" y="2059"/>
                </a:lnTo>
                <a:cubicBezTo>
                  <a:pt x="3532" y="1745"/>
                  <a:pt x="3607" y="1634"/>
                  <a:pt x="3824" y="1320"/>
                </a:cubicBezTo>
                <a:lnTo>
                  <a:pt x="3824" y="1320"/>
                </a:lnTo>
                <a:cubicBezTo>
                  <a:pt x="3532" y="549"/>
                  <a:pt x="2786" y="0"/>
                  <a:pt x="191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247"/>
          <p:cNvSpPr>
            <a:spLocks noChangeArrowheads="1"/>
          </p:cNvSpPr>
          <p:nvPr/>
        </p:nvSpPr>
        <p:spPr bwMode="auto">
          <a:xfrm>
            <a:off x="12566597" y="6740672"/>
            <a:ext cx="3905277" cy="3915089"/>
          </a:xfrm>
          <a:custGeom>
            <a:avLst/>
            <a:gdLst>
              <a:gd name="T0" fmla="*/ 3247 w 3509"/>
              <a:gd name="T1" fmla="*/ 3517 h 3518"/>
              <a:gd name="T2" fmla="*/ 261 w 3509"/>
              <a:gd name="T3" fmla="*/ 3517 h 3518"/>
              <a:gd name="T4" fmla="*/ 261 w 3509"/>
              <a:gd name="T5" fmla="*/ 3517 h 3518"/>
              <a:gd name="T6" fmla="*/ 0 w 3509"/>
              <a:gd name="T7" fmla="*/ 3256 h 3518"/>
              <a:gd name="T8" fmla="*/ 0 w 3509"/>
              <a:gd name="T9" fmla="*/ 0 h 3518"/>
              <a:gd name="T10" fmla="*/ 3508 w 3509"/>
              <a:gd name="T11" fmla="*/ 0 h 3518"/>
              <a:gd name="T12" fmla="*/ 3508 w 3509"/>
              <a:gd name="T13" fmla="*/ 3256 h 3518"/>
              <a:gd name="T14" fmla="*/ 3508 w 3509"/>
              <a:gd name="T15" fmla="*/ 3256 h 3518"/>
              <a:gd name="T16" fmla="*/ 3247 w 3509"/>
              <a:gd name="T17" fmla="*/ 3517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9" h="3518">
                <a:moveTo>
                  <a:pt x="3247" y="3517"/>
                </a:moveTo>
                <a:lnTo>
                  <a:pt x="261" y="3517"/>
                </a:lnTo>
                <a:lnTo>
                  <a:pt x="261" y="3517"/>
                </a:lnTo>
                <a:cubicBezTo>
                  <a:pt x="117" y="3517"/>
                  <a:pt x="0" y="3400"/>
                  <a:pt x="0" y="3256"/>
                </a:cubicBezTo>
                <a:lnTo>
                  <a:pt x="0" y="0"/>
                </a:lnTo>
                <a:lnTo>
                  <a:pt x="3508" y="0"/>
                </a:lnTo>
                <a:lnTo>
                  <a:pt x="3508" y="3256"/>
                </a:lnTo>
                <a:lnTo>
                  <a:pt x="3508" y="3256"/>
                </a:lnTo>
                <a:cubicBezTo>
                  <a:pt x="3508" y="3400"/>
                  <a:pt x="3390" y="3517"/>
                  <a:pt x="3247" y="35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48"/>
          <p:cNvSpPr>
            <a:spLocks noChangeArrowheads="1"/>
          </p:cNvSpPr>
          <p:nvPr/>
        </p:nvSpPr>
        <p:spPr bwMode="auto">
          <a:xfrm>
            <a:off x="12394881" y="5013715"/>
            <a:ext cx="4253613" cy="3066331"/>
          </a:xfrm>
          <a:custGeom>
            <a:avLst/>
            <a:gdLst>
              <a:gd name="T0" fmla="*/ 1912 w 3825"/>
              <a:gd name="T1" fmla="*/ 0 h 2758"/>
              <a:gd name="T2" fmla="*/ 1912 w 3825"/>
              <a:gd name="T3" fmla="*/ 0 h 2758"/>
              <a:gd name="T4" fmla="*/ 0 w 3825"/>
              <a:gd name="T5" fmla="*/ 1320 h 2758"/>
              <a:gd name="T6" fmla="*/ 0 w 3825"/>
              <a:gd name="T7" fmla="*/ 1320 h 2758"/>
              <a:gd name="T8" fmla="*/ 509 w 3825"/>
              <a:gd name="T9" fmla="*/ 2059 h 2758"/>
              <a:gd name="T10" fmla="*/ 1309 w 3825"/>
              <a:gd name="T11" fmla="*/ 2059 h 2758"/>
              <a:gd name="T12" fmla="*/ 1793 w 3825"/>
              <a:gd name="T13" fmla="*/ 2666 h 2758"/>
              <a:gd name="T14" fmla="*/ 1793 w 3825"/>
              <a:gd name="T15" fmla="*/ 2666 h 2758"/>
              <a:gd name="T16" fmla="*/ 2031 w 3825"/>
              <a:gd name="T17" fmla="*/ 2666 h 2758"/>
              <a:gd name="T18" fmla="*/ 2515 w 3825"/>
              <a:gd name="T19" fmla="*/ 2059 h 2758"/>
              <a:gd name="T20" fmla="*/ 3314 w 3825"/>
              <a:gd name="T21" fmla="*/ 2059 h 2758"/>
              <a:gd name="T22" fmla="*/ 3314 w 3825"/>
              <a:gd name="T23" fmla="*/ 2059 h 2758"/>
              <a:gd name="T24" fmla="*/ 3824 w 3825"/>
              <a:gd name="T25" fmla="*/ 1320 h 2758"/>
              <a:gd name="T26" fmla="*/ 3824 w 3825"/>
              <a:gd name="T27" fmla="*/ 1320 h 2758"/>
              <a:gd name="T28" fmla="*/ 1912 w 3825"/>
              <a:gd name="T29" fmla="*/ 0 h 2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25" h="2758">
                <a:moveTo>
                  <a:pt x="1912" y="0"/>
                </a:moveTo>
                <a:lnTo>
                  <a:pt x="1912" y="0"/>
                </a:lnTo>
                <a:cubicBezTo>
                  <a:pt x="1038" y="0"/>
                  <a:pt x="292" y="549"/>
                  <a:pt x="0" y="1320"/>
                </a:cubicBezTo>
                <a:lnTo>
                  <a:pt x="0" y="1320"/>
                </a:lnTo>
                <a:cubicBezTo>
                  <a:pt x="216" y="1635"/>
                  <a:pt x="292" y="1744"/>
                  <a:pt x="509" y="2059"/>
                </a:cubicBezTo>
                <a:lnTo>
                  <a:pt x="1309" y="2059"/>
                </a:lnTo>
                <a:lnTo>
                  <a:pt x="1793" y="2666"/>
                </a:lnTo>
                <a:lnTo>
                  <a:pt x="1793" y="2666"/>
                </a:lnTo>
                <a:cubicBezTo>
                  <a:pt x="1846" y="2757"/>
                  <a:pt x="1978" y="2757"/>
                  <a:pt x="2031" y="2666"/>
                </a:cubicBezTo>
                <a:lnTo>
                  <a:pt x="2515" y="2059"/>
                </a:lnTo>
                <a:lnTo>
                  <a:pt x="3314" y="2059"/>
                </a:lnTo>
                <a:lnTo>
                  <a:pt x="3314" y="2059"/>
                </a:lnTo>
                <a:cubicBezTo>
                  <a:pt x="3531" y="1744"/>
                  <a:pt x="3607" y="1635"/>
                  <a:pt x="3824" y="1320"/>
                </a:cubicBezTo>
                <a:lnTo>
                  <a:pt x="3824" y="1320"/>
                </a:lnTo>
                <a:cubicBezTo>
                  <a:pt x="3531" y="549"/>
                  <a:pt x="2786" y="0"/>
                  <a:pt x="191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50"/>
          <p:cNvSpPr>
            <a:spLocks noChangeArrowheads="1"/>
          </p:cNvSpPr>
          <p:nvPr/>
        </p:nvSpPr>
        <p:spPr bwMode="auto">
          <a:xfrm>
            <a:off x="17251946" y="7972111"/>
            <a:ext cx="3905277" cy="3915089"/>
          </a:xfrm>
          <a:custGeom>
            <a:avLst/>
            <a:gdLst>
              <a:gd name="T0" fmla="*/ 3246 w 3508"/>
              <a:gd name="T1" fmla="*/ 3518 h 3519"/>
              <a:gd name="T2" fmla="*/ 261 w 3508"/>
              <a:gd name="T3" fmla="*/ 3518 h 3519"/>
              <a:gd name="T4" fmla="*/ 261 w 3508"/>
              <a:gd name="T5" fmla="*/ 3518 h 3519"/>
              <a:gd name="T6" fmla="*/ 0 w 3508"/>
              <a:gd name="T7" fmla="*/ 3257 h 3519"/>
              <a:gd name="T8" fmla="*/ 0 w 3508"/>
              <a:gd name="T9" fmla="*/ 0 h 3519"/>
              <a:gd name="T10" fmla="*/ 3507 w 3508"/>
              <a:gd name="T11" fmla="*/ 0 h 3519"/>
              <a:gd name="T12" fmla="*/ 3507 w 3508"/>
              <a:gd name="T13" fmla="*/ 3257 h 3519"/>
              <a:gd name="T14" fmla="*/ 3507 w 3508"/>
              <a:gd name="T15" fmla="*/ 3257 h 3519"/>
              <a:gd name="T16" fmla="*/ 3246 w 3508"/>
              <a:gd name="T17" fmla="*/ 3518 h 3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8" h="3519">
                <a:moveTo>
                  <a:pt x="3246" y="3518"/>
                </a:moveTo>
                <a:lnTo>
                  <a:pt x="261" y="3518"/>
                </a:lnTo>
                <a:lnTo>
                  <a:pt x="261" y="3518"/>
                </a:lnTo>
                <a:cubicBezTo>
                  <a:pt x="117" y="3518"/>
                  <a:pt x="0" y="3401"/>
                  <a:pt x="0" y="3257"/>
                </a:cubicBezTo>
                <a:lnTo>
                  <a:pt x="0" y="0"/>
                </a:lnTo>
                <a:lnTo>
                  <a:pt x="3507" y="0"/>
                </a:lnTo>
                <a:lnTo>
                  <a:pt x="3507" y="3257"/>
                </a:lnTo>
                <a:lnTo>
                  <a:pt x="3507" y="3257"/>
                </a:lnTo>
                <a:cubicBezTo>
                  <a:pt x="3507" y="3401"/>
                  <a:pt x="3391" y="3518"/>
                  <a:pt x="3246" y="35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51"/>
          <p:cNvSpPr>
            <a:spLocks noChangeArrowheads="1"/>
          </p:cNvSpPr>
          <p:nvPr/>
        </p:nvSpPr>
        <p:spPr bwMode="auto">
          <a:xfrm>
            <a:off x="17085138" y="6245154"/>
            <a:ext cx="4253613" cy="3071235"/>
          </a:xfrm>
          <a:custGeom>
            <a:avLst/>
            <a:gdLst>
              <a:gd name="T0" fmla="*/ 1912 w 3825"/>
              <a:gd name="T1" fmla="*/ 0 h 2759"/>
              <a:gd name="T2" fmla="*/ 1912 w 3825"/>
              <a:gd name="T3" fmla="*/ 0 h 2759"/>
              <a:gd name="T4" fmla="*/ 0 w 3825"/>
              <a:gd name="T5" fmla="*/ 1320 h 2759"/>
              <a:gd name="T6" fmla="*/ 0 w 3825"/>
              <a:gd name="T7" fmla="*/ 1320 h 2759"/>
              <a:gd name="T8" fmla="*/ 509 w 3825"/>
              <a:gd name="T9" fmla="*/ 2059 h 2759"/>
              <a:gd name="T10" fmla="*/ 1309 w 3825"/>
              <a:gd name="T11" fmla="*/ 2059 h 2759"/>
              <a:gd name="T12" fmla="*/ 1792 w 3825"/>
              <a:gd name="T13" fmla="*/ 2666 h 2759"/>
              <a:gd name="T14" fmla="*/ 1792 w 3825"/>
              <a:gd name="T15" fmla="*/ 2666 h 2759"/>
              <a:gd name="T16" fmla="*/ 2032 w 3825"/>
              <a:gd name="T17" fmla="*/ 2666 h 2759"/>
              <a:gd name="T18" fmla="*/ 2515 w 3825"/>
              <a:gd name="T19" fmla="*/ 2059 h 2759"/>
              <a:gd name="T20" fmla="*/ 3315 w 3825"/>
              <a:gd name="T21" fmla="*/ 2059 h 2759"/>
              <a:gd name="T22" fmla="*/ 3315 w 3825"/>
              <a:gd name="T23" fmla="*/ 2059 h 2759"/>
              <a:gd name="T24" fmla="*/ 3824 w 3825"/>
              <a:gd name="T25" fmla="*/ 1320 h 2759"/>
              <a:gd name="T26" fmla="*/ 3824 w 3825"/>
              <a:gd name="T27" fmla="*/ 1320 h 2759"/>
              <a:gd name="T28" fmla="*/ 1912 w 3825"/>
              <a:gd name="T29" fmla="*/ 0 h 2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25" h="2759">
                <a:moveTo>
                  <a:pt x="1912" y="0"/>
                </a:moveTo>
                <a:lnTo>
                  <a:pt x="1912" y="0"/>
                </a:lnTo>
                <a:cubicBezTo>
                  <a:pt x="1038" y="0"/>
                  <a:pt x="292" y="549"/>
                  <a:pt x="0" y="1320"/>
                </a:cubicBezTo>
                <a:lnTo>
                  <a:pt x="0" y="1320"/>
                </a:lnTo>
                <a:cubicBezTo>
                  <a:pt x="217" y="1634"/>
                  <a:pt x="293" y="1745"/>
                  <a:pt x="509" y="2059"/>
                </a:cubicBezTo>
                <a:lnTo>
                  <a:pt x="1309" y="2059"/>
                </a:lnTo>
                <a:lnTo>
                  <a:pt x="1792" y="2666"/>
                </a:lnTo>
                <a:lnTo>
                  <a:pt x="1792" y="2666"/>
                </a:lnTo>
                <a:cubicBezTo>
                  <a:pt x="1846" y="2758"/>
                  <a:pt x="1978" y="2758"/>
                  <a:pt x="2032" y="2666"/>
                </a:cubicBezTo>
                <a:lnTo>
                  <a:pt x="2515" y="2059"/>
                </a:lnTo>
                <a:lnTo>
                  <a:pt x="3315" y="2059"/>
                </a:lnTo>
                <a:lnTo>
                  <a:pt x="3315" y="2059"/>
                </a:lnTo>
                <a:cubicBezTo>
                  <a:pt x="3531" y="1745"/>
                  <a:pt x="3607" y="1634"/>
                  <a:pt x="3824" y="1320"/>
                </a:cubicBezTo>
                <a:lnTo>
                  <a:pt x="3824" y="1320"/>
                </a:lnTo>
                <a:cubicBezTo>
                  <a:pt x="3532" y="549"/>
                  <a:pt x="2786" y="0"/>
                  <a:pt x="191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53"/>
          <p:cNvSpPr>
            <a:spLocks noChangeArrowheads="1"/>
          </p:cNvSpPr>
          <p:nvPr/>
        </p:nvSpPr>
        <p:spPr bwMode="auto">
          <a:xfrm>
            <a:off x="9240243" y="6809357"/>
            <a:ext cx="1231436" cy="1231439"/>
          </a:xfrm>
          <a:custGeom>
            <a:avLst/>
            <a:gdLst>
              <a:gd name="T0" fmla="*/ 553 w 1107"/>
              <a:gd name="T1" fmla="*/ 68 h 1107"/>
              <a:gd name="T2" fmla="*/ 553 w 1107"/>
              <a:gd name="T3" fmla="*/ 68 h 1107"/>
              <a:gd name="T4" fmla="*/ 68 w 1107"/>
              <a:gd name="T5" fmla="*/ 552 h 1107"/>
              <a:gd name="T6" fmla="*/ 68 w 1107"/>
              <a:gd name="T7" fmla="*/ 552 h 1107"/>
              <a:gd name="T8" fmla="*/ 553 w 1107"/>
              <a:gd name="T9" fmla="*/ 1038 h 1107"/>
              <a:gd name="T10" fmla="*/ 553 w 1107"/>
              <a:gd name="T11" fmla="*/ 1038 h 1107"/>
              <a:gd name="T12" fmla="*/ 1039 w 1107"/>
              <a:gd name="T13" fmla="*/ 552 h 1107"/>
              <a:gd name="T14" fmla="*/ 1039 w 1107"/>
              <a:gd name="T15" fmla="*/ 552 h 1107"/>
              <a:gd name="T16" fmla="*/ 553 w 1107"/>
              <a:gd name="T17" fmla="*/ 68 h 1107"/>
              <a:gd name="T18" fmla="*/ 553 w 1107"/>
              <a:gd name="T19" fmla="*/ 1106 h 1107"/>
              <a:gd name="T20" fmla="*/ 553 w 1107"/>
              <a:gd name="T21" fmla="*/ 1106 h 1107"/>
              <a:gd name="T22" fmla="*/ 162 w 1107"/>
              <a:gd name="T23" fmla="*/ 944 h 1107"/>
              <a:gd name="T24" fmla="*/ 162 w 1107"/>
              <a:gd name="T25" fmla="*/ 944 h 1107"/>
              <a:gd name="T26" fmla="*/ 0 w 1107"/>
              <a:gd name="T27" fmla="*/ 552 h 1107"/>
              <a:gd name="T28" fmla="*/ 0 w 1107"/>
              <a:gd name="T29" fmla="*/ 552 h 1107"/>
              <a:gd name="T30" fmla="*/ 162 w 1107"/>
              <a:gd name="T31" fmla="*/ 161 h 1107"/>
              <a:gd name="T32" fmla="*/ 162 w 1107"/>
              <a:gd name="T33" fmla="*/ 161 h 1107"/>
              <a:gd name="T34" fmla="*/ 553 w 1107"/>
              <a:gd name="T35" fmla="*/ 0 h 1107"/>
              <a:gd name="T36" fmla="*/ 553 w 1107"/>
              <a:gd name="T37" fmla="*/ 0 h 1107"/>
              <a:gd name="T38" fmla="*/ 944 w 1107"/>
              <a:gd name="T39" fmla="*/ 161 h 1107"/>
              <a:gd name="T40" fmla="*/ 944 w 1107"/>
              <a:gd name="T41" fmla="*/ 161 h 1107"/>
              <a:gd name="T42" fmla="*/ 1106 w 1107"/>
              <a:gd name="T43" fmla="*/ 552 h 1107"/>
              <a:gd name="T44" fmla="*/ 1106 w 1107"/>
              <a:gd name="T45" fmla="*/ 552 h 1107"/>
              <a:gd name="T46" fmla="*/ 944 w 1107"/>
              <a:gd name="T47" fmla="*/ 944 h 1107"/>
              <a:gd name="T48" fmla="*/ 944 w 1107"/>
              <a:gd name="T49" fmla="*/ 944 h 1107"/>
              <a:gd name="T50" fmla="*/ 553 w 1107"/>
              <a:gd name="T51" fmla="*/ 1106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07" h="1107">
                <a:moveTo>
                  <a:pt x="553" y="68"/>
                </a:moveTo>
                <a:lnTo>
                  <a:pt x="553" y="68"/>
                </a:lnTo>
                <a:cubicBezTo>
                  <a:pt x="285" y="68"/>
                  <a:pt x="68" y="285"/>
                  <a:pt x="68" y="552"/>
                </a:cubicBezTo>
                <a:lnTo>
                  <a:pt x="68" y="552"/>
                </a:lnTo>
                <a:cubicBezTo>
                  <a:pt x="68" y="820"/>
                  <a:pt x="285" y="1038"/>
                  <a:pt x="553" y="1038"/>
                </a:cubicBezTo>
                <a:lnTo>
                  <a:pt x="553" y="1038"/>
                </a:lnTo>
                <a:cubicBezTo>
                  <a:pt x="821" y="1038"/>
                  <a:pt x="1039" y="820"/>
                  <a:pt x="1039" y="552"/>
                </a:cubicBezTo>
                <a:lnTo>
                  <a:pt x="1039" y="552"/>
                </a:lnTo>
                <a:cubicBezTo>
                  <a:pt x="1039" y="285"/>
                  <a:pt x="821" y="68"/>
                  <a:pt x="553" y="68"/>
                </a:cubicBezTo>
                <a:close/>
                <a:moveTo>
                  <a:pt x="553" y="1106"/>
                </a:moveTo>
                <a:lnTo>
                  <a:pt x="553" y="1106"/>
                </a:lnTo>
                <a:cubicBezTo>
                  <a:pt x="406" y="1106"/>
                  <a:pt x="267" y="1048"/>
                  <a:pt x="162" y="944"/>
                </a:cubicBezTo>
                <a:lnTo>
                  <a:pt x="162" y="944"/>
                </a:lnTo>
                <a:cubicBezTo>
                  <a:pt x="58" y="839"/>
                  <a:pt x="0" y="700"/>
                  <a:pt x="0" y="552"/>
                </a:cubicBezTo>
                <a:lnTo>
                  <a:pt x="0" y="552"/>
                </a:lnTo>
                <a:cubicBezTo>
                  <a:pt x="0" y="405"/>
                  <a:pt x="58" y="266"/>
                  <a:pt x="162" y="161"/>
                </a:cubicBezTo>
                <a:lnTo>
                  <a:pt x="162" y="161"/>
                </a:lnTo>
                <a:cubicBezTo>
                  <a:pt x="267" y="58"/>
                  <a:pt x="406" y="0"/>
                  <a:pt x="553" y="0"/>
                </a:cubicBezTo>
                <a:lnTo>
                  <a:pt x="553" y="0"/>
                </a:lnTo>
                <a:cubicBezTo>
                  <a:pt x="701" y="0"/>
                  <a:pt x="840" y="58"/>
                  <a:pt x="944" y="161"/>
                </a:cubicBezTo>
                <a:lnTo>
                  <a:pt x="944" y="161"/>
                </a:lnTo>
                <a:cubicBezTo>
                  <a:pt x="1049" y="266"/>
                  <a:pt x="1106" y="405"/>
                  <a:pt x="1106" y="552"/>
                </a:cubicBezTo>
                <a:lnTo>
                  <a:pt x="1106" y="552"/>
                </a:lnTo>
                <a:cubicBezTo>
                  <a:pt x="1106" y="700"/>
                  <a:pt x="1049" y="839"/>
                  <a:pt x="944" y="944"/>
                </a:cubicBezTo>
                <a:lnTo>
                  <a:pt x="944" y="944"/>
                </a:lnTo>
                <a:cubicBezTo>
                  <a:pt x="840" y="1048"/>
                  <a:pt x="701" y="1106"/>
                  <a:pt x="553" y="1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54"/>
          <p:cNvSpPr>
            <a:spLocks noChangeArrowheads="1"/>
          </p:cNvSpPr>
          <p:nvPr/>
        </p:nvSpPr>
        <p:spPr bwMode="auto">
          <a:xfrm>
            <a:off x="9387427" y="6956541"/>
            <a:ext cx="941976" cy="941976"/>
          </a:xfrm>
          <a:custGeom>
            <a:avLst/>
            <a:gdLst>
              <a:gd name="T0" fmla="*/ 423 w 846"/>
              <a:gd name="T1" fmla="*/ 67 h 847"/>
              <a:gd name="T2" fmla="*/ 423 w 846"/>
              <a:gd name="T3" fmla="*/ 67 h 847"/>
              <a:gd name="T4" fmla="*/ 68 w 846"/>
              <a:gd name="T5" fmla="*/ 423 h 847"/>
              <a:gd name="T6" fmla="*/ 68 w 846"/>
              <a:gd name="T7" fmla="*/ 423 h 847"/>
              <a:gd name="T8" fmla="*/ 423 w 846"/>
              <a:gd name="T9" fmla="*/ 778 h 847"/>
              <a:gd name="T10" fmla="*/ 423 w 846"/>
              <a:gd name="T11" fmla="*/ 778 h 847"/>
              <a:gd name="T12" fmla="*/ 778 w 846"/>
              <a:gd name="T13" fmla="*/ 423 h 847"/>
              <a:gd name="T14" fmla="*/ 778 w 846"/>
              <a:gd name="T15" fmla="*/ 423 h 847"/>
              <a:gd name="T16" fmla="*/ 423 w 846"/>
              <a:gd name="T17" fmla="*/ 67 h 847"/>
              <a:gd name="T18" fmla="*/ 423 w 846"/>
              <a:gd name="T19" fmla="*/ 846 h 847"/>
              <a:gd name="T20" fmla="*/ 423 w 846"/>
              <a:gd name="T21" fmla="*/ 846 h 847"/>
              <a:gd name="T22" fmla="*/ 0 w 846"/>
              <a:gd name="T23" fmla="*/ 423 h 847"/>
              <a:gd name="T24" fmla="*/ 0 w 846"/>
              <a:gd name="T25" fmla="*/ 423 h 847"/>
              <a:gd name="T26" fmla="*/ 423 w 846"/>
              <a:gd name="T27" fmla="*/ 0 h 847"/>
              <a:gd name="T28" fmla="*/ 423 w 846"/>
              <a:gd name="T29" fmla="*/ 0 h 847"/>
              <a:gd name="T30" fmla="*/ 845 w 846"/>
              <a:gd name="T31" fmla="*/ 423 h 847"/>
              <a:gd name="T32" fmla="*/ 845 w 846"/>
              <a:gd name="T33" fmla="*/ 423 h 847"/>
              <a:gd name="T34" fmla="*/ 423 w 846"/>
              <a:gd name="T35" fmla="*/ 846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46" h="847">
                <a:moveTo>
                  <a:pt x="423" y="67"/>
                </a:moveTo>
                <a:lnTo>
                  <a:pt x="423" y="67"/>
                </a:lnTo>
                <a:cubicBezTo>
                  <a:pt x="227" y="67"/>
                  <a:pt x="68" y="227"/>
                  <a:pt x="68" y="423"/>
                </a:cubicBezTo>
                <a:lnTo>
                  <a:pt x="68" y="423"/>
                </a:lnTo>
                <a:cubicBezTo>
                  <a:pt x="68" y="619"/>
                  <a:pt x="227" y="778"/>
                  <a:pt x="423" y="778"/>
                </a:cubicBezTo>
                <a:lnTo>
                  <a:pt x="423" y="778"/>
                </a:lnTo>
                <a:cubicBezTo>
                  <a:pt x="619" y="778"/>
                  <a:pt x="778" y="619"/>
                  <a:pt x="778" y="423"/>
                </a:cubicBezTo>
                <a:lnTo>
                  <a:pt x="778" y="423"/>
                </a:lnTo>
                <a:cubicBezTo>
                  <a:pt x="778" y="227"/>
                  <a:pt x="619" y="67"/>
                  <a:pt x="423" y="67"/>
                </a:cubicBezTo>
                <a:close/>
                <a:moveTo>
                  <a:pt x="423" y="846"/>
                </a:moveTo>
                <a:lnTo>
                  <a:pt x="423" y="846"/>
                </a:lnTo>
                <a:cubicBezTo>
                  <a:pt x="190" y="846"/>
                  <a:pt x="0" y="656"/>
                  <a:pt x="0" y="423"/>
                </a:cubicBezTo>
                <a:lnTo>
                  <a:pt x="0" y="423"/>
                </a:lnTo>
                <a:cubicBezTo>
                  <a:pt x="0" y="190"/>
                  <a:pt x="190" y="0"/>
                  <a:pt x="423" y="0"/>
                </a:cubicBezTo>
                <a:lnTo>
                  <a:pt x="423" y="0"/>
                </a:lnTo>
                <a:cubicBezTo>
                  <a:pt x="656" y="0"/>
                  <a:pt x="845" y="190"/>
                  <a:pt x="845" y="423"/>
                </a:cubicBezTo>
                <a:lnTo>
                  <a:pt x="845" y="423"/>
                </a:lnTo>
                <a:cubicBezTo>
                  <a:pt x="845" y="656"/>
                  <a:pt x="656" y="846"/>
                  <a:pt x="423" y="8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55"/>
          <p:cNvSpPr>
            <a:spLocks noChangeArrowheads="1"/>
          </p:cNvSpPr>
          <p:nvPr/>
        </p:nvSpPr>
        <p:spPr bwMode="auto">
          <a:xfrm>
            <a:off x="9711231" y="7187131"/>
            <a:ext cx="284555" cy="461176"/>
          </a:xfrm>
          <a:custGeom>
            <a:avLst/>
            <a:gdLst>
              <a:gd name="T0" fmla="*/ 117 w 255"/>
              <a:gd name="T1" fmla="*/ 415 h 416"/>
              <a:gd name="T2" fmla="*/ 117 w 255"/>
              <a:gd name="T3" fmla="*/ 415 h 416"/>
              <a:gd name="T4" fmla="*/ 19 w 255"/>
              <a:gd name="T5" fmla="*/ 394 h 416"/>
              <a:gd name="T6" fmla="*/ 19 w 255"/>
              <a:gd name="T7" fmla="*/ 394 h 416"/>
              <a:gd name="T8" fmla="*/ 5 w 255"/>
              <a:gd name="T9" fmla="*/ 360 h 416"/>
              <a:gd name="T10" fmla="*/ 5 w 255"/>
              <a:gd name="T11" fmla="*/ 360 h 416"/>
              <a:gd name="T12" fmla="*/ 39 w 255"/>
              <a:gd name="T13" fmla="*/ 347 h 416"/>
              <a:gd name="T14" fmla="*/ 39 w 255"/>
              <a:gd name="T15" fmla="*/ 347 h 416"/>
              <a:gd name="T16" fmla="*/ 176 w 255"/>
              <a:gd name="T17" fmla="*/ 349 h 416"/>
              <a:gd name="T18" fmla="*/ 176 w 255"/>
              <a:gd name="T19" fmla="*/ 349 h 416"/>
              <a:gd name="T20" fmla="*/ 201 w 255"/>
              <a:gd name="T21" fmla="*/ 302 h 416"/>
              <a:gd name="T22" fmla="*/ 201 w 255"/>
              <a:gd name="T23" fmla="*/ 302 h 416"/>
              <a:gd name="T24" fmla="*/ 116 w 255"/>
              <a:gd name="T25" fmla="*/ 235 h 416"/>
              <a:gd name="T26" fmla="*/ 116 w 255"/>
              <a:gd name="T27" fmla="*/ 235 h 416"/>
              <a:gd name="T28" fmla="*/ 44 w 255"/>
              <a:gd name="T29" fmla="*/ 193 h 416"/>
              <a:gd name="T30" fmla="*/ 44 w 255"/>
              <a:gd name="T31" fmla="*/ 193 h 416"/>
              <a:gd name="T32" fmla="*/ 3 w 255"/>
              <a:gd name="T33" fmla="*/ 124 h 416"/>
              <a:gd name="T34" fmla="*/ 3 w 255"/>
              <a:gd name="T35" fmla="*/ 124 h 416"/>
              <a:gd name="T36" fmla="*/ 52 w 255"/>
              <a:gd name="T37" fmla="*/ 32 h 416"/>
              <a:gd name="T38" fmla="*/ 52 w 255"/>
              <a:gd name="T39" fmla="*/ 32 h 416"/>
              <a:gd name="T40" fmla="*/ 235 w 255"/>
              <a:gd name="T41" fmla="*/ 28 h 416"/>
              <a:gd name="T42" fmla="*/ 235 w 255"/>
              <a:gd name="T43" fmla="*/ 28 h 416"/>
              <a:gd name="T44" fmla="*/ 249 w 255"/>
              <a:gd name="T45" fmla="*/ 62 h 416"/>
              <a:gd name="T46" fmla="*/ 249 w 255"/>
              <a:gd name="T47" fmla="*/ 62 h 416"/>
              <a:gd name="T48" fmla="*/ 215 w 255"/>
              <a:gd name="T49" fmla="*/ 76 h 416"/>
              <a:gd name="T50" fmla="*/ 215 w 255"/>
              <a:gd name="T51" fmla="*/ 76 h 416"/>
              <a:gd name="T52" fmla="*/ 81 w 255"/>
              <a:gd name="T53" fmla="*/ 75 h 416"/>
              <a:gd name="T54" fmla="*/ 81 w 255"/>
              <a:gd name="T55" fmla="*/ 75 h 416"/>
              <a:gd name="T56" fmla="*/ 55 w 255"/>
              <a:gd name="T57" fmla="*/ 124 h 416"/>
              <a:gd name="T58" fmla="*/ 55 w 255"/>
              <a:gd name="T59" fmla="*/ 124 h 416"/>
              <a:gd name="T60" fmla="*/ 139 w 255"/>
              <a:gd name="T61" fmla="*/ 189 h 416"/>
              <a:gd name="T62" fmla="*/ 139 w 255"/>
              <a:gd name="T63" fmla="*/ 189 h 416"/>
              <a:gd name="T64" fmla="*/ 211 w 255"/>
              <a:gd name="T65" fmla="*/ 231 h 416"/>
              <a:gd name="T66" fmla="*/ 211 w 255"/>
              <a:gd name="T67" fmla="*/ 231 h 416"/>
              <a:gd name="T68" fmla="*/ 253 w 255"/>
              <a:gd name="T69" fmla="*/ 302 h 416"/>
              <a:gd name="T70" fmla="*/ 253 w 255"/>
              <a:gd name="T71" fmla="*/ 302 h 416"/>
              <a:gd name="T72" fmla="*/ 204 w 255"/>
              <a:gd name="T73" fmla="*/ 392 h 416"/>
              <a:gd name="T74" fmla="*/ 204 w 255"/>
              <a:gd name="T75" fmla="*/ 392 h 416"/>
              <a:gd name="T76" fmla="*/ 117 w 255"/>
              <a:gd name="T77" fmla="*/ 41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55" h="416">
                <a:moveTo>
                  <a:pt x="117" y="415"/>
                </a:moveTo>
                <a:lnTo>
                  <a:pt x="117" y="415"/>
                </a:lnTo>
                <a:cubicBezTo>
                  <a:pt x="86" y="415"/>
                  <a:pt x="52" y="409"/>
                  <a:pt x="19" y="394"/>
                </a:cubicBezTo>
                <a:lnTo>
                  <a:pt x="19" y="394"/>
                </a:lnTo>
                <a:cubicBezTo>
                  <a:pt x="5" y="388"/>
                  <a:pt x="0" y="373"/>
                  <a:pt x="5" y="360"/>
                </a:cubicBezTo>
                <a:lnTo>
                  <a:pt x="5" y="360"/>
                </a:lnTo>
                <a:cubicBezTo>
                  <a:pt x="11" y="347"/>
                  <a:pt x="26" y="341"/>
                  <a:pt x="39" y="347"/>
                </a:cubicBezTo>
                <a:lnTo>
                  <a:pt x="39" y="347"/>
                </a:lnTo>
                <a:cubicBezTo>
                  <a:pt x="90" y="369"/>
                  <a:pt x="144" y="370"/>
                  <a:pt x="176" y="349"/>
                </a:cubicBezTo>
                <a:lnTo>
                  <a:pt x="176" y="349"/>
                </a:lnTo>
                <a:cubicBezTo>
                  <a:pt x="193" y="338"/>
                  <a:pt x="201" y="322"/>
                  <a:pt x="201" y="302"/>
                </a:cubicBezTo>
                <a:lnTo>
                  <a:pt x="201" y="302"/>
                </a:lnTo>
                <a:cubicBezTo>
                  <a:pt x="201" y="278"/>
                  <a:pt x="156" y="255"/>
                  <a:pt x="116" y="235"/>
                </a:cubicBezTo>
                <a:lnTo>
                  <a:pt x="116" y="235"/>
                </a:lnTo>
                <a:cubicBezTo>
                  <a:pt x="90" y="222"/>
                  <a:pt x="64" y="209"/>
                  <a:pt x="44" y="193"/>
                </a:cubicBezTo>
                <a:lnTo>
                  <a:pt x="44" y="193"/>
                </a:lnTo>
                <a:cubicBezTo>
                  <a:pt x="16" y="172"/>
                  <a:pt x="3" y="149"/>
                  <a:pt x="3" y="124"/>
                </a:cubicBezTo>
                <a:lnTo>
                  <a:pt x="3" y="124"/>
                </a:lnTo>
                <a:cubicBezTo>
                  <a:pt x="3" y="85"/>
                  <a:pt x="21" y="53"/>
                  <a:pt x="52" y="32"/>
                </a:cubicBezTo>
                <a:lnTo>
                  <a:pt x="52" y="32"/>
                </a:lnTo>
                <a:cubicBezTo>
                  <a:pt x="99" y="2"/>
                  <a:pt x="169" y="0"/>
                  <a:pt x="235" y="28"/>
                </a:cubicBezTo>
                <a:lnTo>
                  <a:pt x="235" y="28"/>
                </a:lnTo>
                <a:cubicBezTo>
                  <a:pt x="248" y="34"/>
                  <a:pt x="254" y="49"/>
                  <a:pt x="249" y="62"/>
                </a:cubicBezTo>
                <a:lnTo>
                  <a:pt x="249" y="62"/>
                </a:lnTo>
                <a:cubicBezTo>
                  <a:pt x="243" y="75"/>
                  <a:pt x="228" y="81"/>
                  <a:pt x="215" y="76"/>
                </a:cubicBezTo>
                <a:lnTo>
                  <a:pt x="215" y="76"/>
                </a:lnTo>
                <a:cubicBezTo>
                  <a:pt x="165" y="55"/>
                  <a:pt x="112" y="55"/>
                  <a:pt x="81" y="75"/>
                </a:cubicBezTo>
                <a:lnTo>
                  <a:pt x="81" y="75"/>
                </a:lnTo>
                <a:cubicBezTo>
                  <a:pt x="64" y="87"/>
                  <a:pt x="55" y="103"/>
                  <a:pt x="55" y="124"/>
                </a:cubicBezTo>
                <a:lnTo>
                  <a:pt x="55" y="124"/>
                </a:lnTo>
                <a:cubicBezTo>
                  <a:pt x="55" y="147"/>
                  <a:pt x="100" y="169"/>
                  <a:pt x="139" y="189"/>
                </a:cubicBezTo>
                <a:lnTo>
                  <a:pt x="139" y="189"/>
                </a:lnTo>
                <a:cubicBezTo>
                  <a:pt x="164" y="201"/>
                  <a:pt x="191" y="215"/>
                  <a:pt x="211" y="231"/>
                </a:cubicBezTo>
                <a:lnTo>
                  <a:pt x="211" y="231"/>
                </a:lnTo>
                <a:cubicBezTo>
                  <a:pt x="239" y="252"/>
                  <a:pt x="253" y="275"/>
                  <a:pt x="253" y="302"/>
                </a:cubicBezTo>
                <a:lnTo>
                  <a:pt x="253" y="302"/>
                </a:lnTo>
                <a:cubicBezTo>
                  <a:pt x="253" y="339"/>
                  <a:pt x="235" y="372"/>
                  <a:pt x="204" y="392"/>
                </a:cubicBezTo>
                <a:lnTo>
                  <a:pt x="204" y="392"/>
                </a:lnTo>
                <a:cubicBezTo>
                  <a:pt x="180" y="408"/>
                  <a:pt x="151" y="415"/>
                  <a:pt x="117" y="4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56"/>
          <p:cNvSpPr>
            <a:spLocks noChangeArrowheads="1"/>
          </p:cNvSpPr>
          <p:nvPr/>
        </p:nvSpPr>
        <p:spPr bwMode="auto">
          <a:xfrm>
            <a:off x="9824070" y="7084101"/>
            <a:ext cx="58874" cy="103030"/>
          </a:xfrm>
          <a:custGeom>
            <a:avLst/>
            <a:gdLst>
              <a:gd name="T0" fmla="*/ 26 w 52"/>
              <a:gd name="T1" fmla="*/ 91 h 92"/>
              <a:gd name="T2" fmla="*/ 26 w 52"/>
              <a:gd name="T3" fmla="*/ 91 h 92"/>
              <a:gd name="T4" fmla="*/ 0 w 52"/>
              <a:gd name="T5" fmla="*/ 66 h 92"/>
              <a:gd name="T6" fmla="*/ 0 w 52"/>
              <a:gd name="T7" fmla="*/ 26 h 92"/>
              <a:gd name="T8" fmla="*/ 0 w 52"/>
              <a:gd name="T9" fmla="*/ 26 h 92"/>
              <a:gd name="T10" fmla="*/ 26 w 52"/>
              <a:gd name="T11" fmla="*/ 0 h 92"/>
              <a:gd name="T12" fmla="*/ 26 w 52"/>
              <a:gd name="T13" fmla="*/ 0 h 92"/>
              <a:gd name="T14" fmla="*/ 51 w 52"/>
              <a:gd name="T15" fmla="*/ 26 h 92"/>
              <a:gd name="T16" fmla="*/ 51 w 52"/>
              <a:gd name="T17" fmla="*/ 66 h 92"/>
              <a:gd name="T18" fmla="*/ 51 w 52"/>
              <a:gd name="T19" fmla="*/ 66 h 92"/>
              <a:gd name="T20" fmla="*/ 26 w 52"/>
              <a:gd name="T2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92">
                <a:moveTo>
                  <a:pt x="26" y="91"/>
                </a:moveTo>
                <a:lnTo>
                  <a:pt x="26" y="91"/>
                </a:lnTo>
                <a:cubicBezTo>
                  <a:pt x="11" y="91"/>
                  <a:pt x="0" y="80"/>
                  <a:pt x="0" y="66"/>
                </a:cubicBezTo>
                <a:lnTo>
                  <a:pt x="0" y="26"/>
                </a:lnTo>
                <a:lnTo>
                  <a:pt x="0" y="26"/>
                </a:lnTo>
                <a:cubicBezTo>
                  <a:pt x="0" y="12"/>
                  <a:pt x="11" y="0"/>
                  <a:pt x="26" y="0"/>
                </a:cubicBezTo>
                <a:lnTo>
                  <a:pt x="26" y="0"/>
                </a:lnTo>
                <a:cubicBezTo>
                  <a:pt x="40" y="0"/>
                  <a:pt x="51" y="12"/>
                  <a:pt x="51" y="26"/>
                </a:cubicBezTo>
                <a:lnTo>
                  <a:pt x="51" y="66"/>
                </a:lnTo>
                <a:lnTo>
                  <a:pt x="51" y="66"/>
                </a:lnTo>
                <a:cubicBezTo>
                  <a:pt x="51" y="80"/>
                  <a:pt x="40" y="91"/>
                  <a:pt x="26" y="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57"/>
          <p:cNvSpPr>
            <a:spLocks noChangeArrowheads="1"/>
          </p:cNvSpPr>
          <p:nvPr/>
        </p:nvSpPr>
        <p:spPr bwMode="auto">
          <a:xfrm>
            <a:off x="9824070" y="7658119"/>
            <a:ext cx="58874" cy="103027"/>
          </a:xfrm>
          <a:custGeom>
            <a:avLst/>
            <a:gdLst>
              <a:gd name="T0" fmla="*/ 26 w 52"/>
              <a:gd name="T1" fmla="*/ 91 h 92"/>
              <a:gd name="T2" fmla="*/ 26 w 52"/>
              <a:gd name="T3" fmla="*/ 91 h 92"/>
              <a:gd name="T4" fmla="*/ 0 w 52"/>
              <a:gd name="T5" fmla="*/ 66 h 92"/>
              <a:gd name="T6" fmla="*/ 0 w 52"/>
              <a:gd name="T7" fmla="*/ 26 h 92"/>
              <a:gd name="T8" fmla="*/ 0 w 52"/>
              <a:gd name="T9" fmla="*/ 26 h 92"/>
              <a:gd name="T10" fmla="*/ 26 w 52"/>
              <a:gd name="T11" fmla="*/ 0 h 92"/>
              <a:gd name="T12" fmla="*/ 26 w 52"/>
              <a:gd name="T13" fmla="*/ 0 h 92"/>
              <a:gd name="T14" fmla="*/ 51 w 52"/>
              <a:gd name="T15" fmla="*/ 26 h 92"/>
              <a:gd name="T16" fmla="*/ 51 w 52"/>
              <a:gd name="T17" fmla="*/ 66 h 92"/>
              <a:gd name="T18" fmla="*/ 51 w 52"/>
              <a:gd name="T19" fmla="*/ 66 h 92"/>
              <a:gd name="T20" fmla="*/ 26 w 52"/>
              <a:gd name="T2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92">
                <a:moveTo>
                  <a:pt x="26" y="91"/>
                </a:moveTo>
                <a:lnTo>
                  <a:pt x="26" y="91"/>
                </a:lnTo>
                <a:cubicBezTo>
                  <a:pt x="11" y="91"/>
                  <a:pt x="0" y="79"/>
                  <a:pt x="0" y="66"/>
                </a:cubicBezTo>
                <a:lnTo>
                  <a:pt x="0" y="26"/>
                </a:lnTo>
                <a:lnTo>
                  <a:pt x="0" y="26"/>
                </a:lnTo>
                <a:cubicBezTo>
                  <a:pt x="0" y="12"/>
                  <a:pt x="11" y="0"/>
                  <a:pt x="26" y="0"/>
                </a:cubicBezTo>
                <a:lnTo>
                  <a:pt x="26" y="0"/>
                </a:lnTo>
                <a:cubicBezTo>
                  <a:pt x="40" y="0"/>
                  <a:pt x="51" y="12"/>
                  <a:pt x="51" y="26"/>
                </a:cubicBezTo>
                <a:lnTo>
                  <a:pt x="51" y="66"/>
                </a:lnTo>
                <a:lnTo>
                  <a:pt x="51" y="66"/>
                </a:lnTo>
                <a:cubicBezTo>
                  <a:pt x="51" y="79"/>
                  <a:pt x="40" y="91"/>
                  <a:pt x="26" y="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58"/>
          <p:cNvSpPr>
            <a:spLocks noChangeArrowheads="1"/>
          </p:cNvSpPr>
          <p:nvPr/>
        </p:nvSpPr>
        <p:spPr bwMode="auto">
          <a:xfrm>
            <a:off x="13817657" y="5626982"/>
            <a:ext cx="1417872" cy="868383"/>
          </a:xfrm>
          <a:custGeom>
            <a:avLst/>
            <a:gdLst>
              <a:gd name="T0" fmla="*/ 47 w 1273"/>
              <a:gd name="T1" fmla="*/ 734 h 782"/>
              <a:gd name="T2" fmla="*/ 1224 w 1273"/>
              <a:gd name="T3" fmla="*/ 734 h 782"/>
              <a:gd name="T4" fmla="*/ 1224 w 1273"/>
              <a:gd name="T5" fmla="*/ 47 h 782"/>
              <a:gd name="T6" fmla="*/ 47 w 1273"/>
              <a:gd name="T7" fmla="*/ 47 h 782"/>
              <a:gd name="T8" fmla="*/ 47 w 1273"/>
              <a:gd name="T9" fmla="*/ 734 h 782"/>
              <a:gd name="T10" fmla="*/ 1234 w 1273"/>
              <a:gd name="T11" fmla="*/ 781 h 782"/>
              <a:gd name="T12" fmla="*/ 37 w 1273"/>
              <a:gd name="T13" fmla="*/ 781 h 782"/>
              <a:gd name="T14" fmla="*/ 37 w 1273"/>
              <a:gd name="T15" fmla="*/ 781 h 782"/>
              <a:gd name="T16" fmla="*/ 0 w 1273"/>
              <a:gd name="T17" fmla="*/ 744 h 782"/>
              <a:gd name="T18" fmla="*/ 0 w 1273"/>
              <a:gd name="T19" fmla="*/ 38 h 782"/>
              <a:gd name="T20" fmla="*/ 0 w 1273"/>
              <a:gd name="T21" fmla="*/ 38 h 782"/>
              <a:gd name="T22" fmla="*/ 37 w 1273"/>
              <a:gd name="T23" fmla="*/ 0 h 782"/>
              <a:gd name="T24" fmla="*/ 1234 w 1273"/>
              <a:gd name="T25" fmla="*/ 0 h 782"/>
              <a:gd name="T26" fmla="*/ 1234 w 1273"/>
              <a:gd name="T27" fmla="*/ 0 h 782"/>
              <a:gd name="T28" fmla="*/ 1272 w 1273"/>
              <a:gd name="T29" fmla="*/ 38 h 782"/>
              <a:gd name="T30" fmla="*/ 1272 w 1273"/>
              <a:gd name="T31" fmla="*/ 744 h 782"/>
              <a:gd name="T32" fmla="*/ 1272 w 1273"/>
              <a:gd name="T33" fmla="*/ 744 h 782"/>
              <a:gd name="T34" fmla="*/ 1234 w 1273"/>
              <a:gd name="T35" fmla="*/ 781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73" h="782">
                <a:moveTo>
                  <a:pt x="47" y="734"/>
                </a:moveTo>
                <a:lnTo>
                  <a:pt x="1224" y="734"/>
                </a:lnTo>
                <a:lnTo>
                  <a:pt x="1224" y="47"/>
                </a:lnTo>
                <a:lnTo>
                  <a:pt x="47" y="47"/>
                </a:lnTo>
                <a:lnTo>
                  <a:pt x="47" y="734"/>
                </a:lnTo>
                <a:close/>
                <a:moveTo>
                  <a:pt x="1234" y="781"/>
                </a:moveTo>
                <a:lnTo>
                  <a:pt x="37" y="781"/>
                </a:lnTo>
                <a:lnTo>
                  <a:pt x="37" y="781"/>
                </a:lnTo>
                <a:cubicBezTo>
                  <a:pt x="16" y="781"/>
                  <a:pt x="0" y="765"/>
                  <a:pt x="0" y="744"/>
                </a:cubicBezTo>
                <a:lnTo>
                  <a:pt x="0" y="38"/>
                </a:ln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234" y="0"/>
                </a:lnTo>
                <a:lnTo>
                  <a:pt x="1234" y="0"/>
                </a:lnTo>
                <a:cubicBezTo>
                  <a:pt x="1255" y="0"/>
                  <a:pt x="1272" y="17"/>
                  <a:pt x="1272" y="38"/>
                </a:cubicBezTo>
                <a:lnTo>
                  <a:pt x="1272" y="744"/>
                </a:lnTo>
                <a:lnTo>
                  <a:pt x="1272" y="744"/>
                </a:lnTo>
                <a:cubicBezTo>
                  <a:pt x="1272" y="765"/>
                  <a:pt x="1255" y="781"/>
                  <a:pt x="1234" y="7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59"/>
          <p:cNvSpPr>
            <a:spLocks noChangeArrowheads="1"/>
          </p:cNvSpPr>
          <p:nvPr/>
        </p:nvSpPr>
        <p:spPr bwMode="auto">
          <a:xfrm>
            <a:off x="13950124" y="5759446"/>
            <a:ext cx="598547" cy="53969"/>
          </a:xfrm>
          <a:custGeom>
            <a:avLst/>
            <a:gdLst>
              <a:gd name="T0" fmla="*/ 516 w 540"/>
              <a:gd name="T1" fmla="*/ 48 h 49"/>
              <a:gd name="T2" fmla="*/ 24 w 540"/>
              <a:gd name="T3" fmla="*/ 48 h 49"/>
              <a:gd name="T4" fmla="*/ 24 w 540"/>
              <a:gd name="T5" fmla="*/ 48 h 49"/>
              <a:gd name="T6" fmla="*/ 0 w 540"/>
              <a:gd name="T7" fmla="*/ 24 h 49"/>
              <a:gd name="T8" fmla="*/ 0 w 540"/>
              <a:gd name="T9" fmla="*/ 24 h 49"/>
              <a:gd name="T10" fmla="*/ 24 w 540"/>
              <a:gd name="T11" fmla="*/ 0 h 49"/>
              <a:gd name="T12" fmla="*/ 516 w 540"/>
              <a:gd name="T13" fmla="*/ 0 h 49"/>
              <a:gd name="T14" fmla="*/ 516 w 540"/>
              <a:gd name="T15" fmla="*/ 0 h 49"/>
              <a:gd name="T16" fmla="*/ 539 w 540"/>
              <a:gd name="T17" fmla="*/ 24 h 49"/>
              <a:gd name="T18" fmla="*/ 539 w 540"/>
              <a:gd name="T19" fmla="*/ 24 h 49"/>
              <a:gd name="T20" fmla="*/ 516 w 540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49">
                <a:moveTo>
                  <a:pt x="516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1" y="48"/>
                  <a:pt x="0" y="38"/>
                  <a:pt x="0" y="24"/>
                </a:cubicBezTo>
                <a:lnTo>
                  <a:pt x="0" y="24"/>
                </a:lnTo>
                <a:cubicBezTo>
                  <a:pt x="0" y="12"/>
                  <a:pt x="11" y="0"/>
                  <a:pt x="24" y="0"/>
                </a:cubicBezTo>
                <a:lnTo>
                  <a:pt x="516" y="0"/>
                </a:lnTo>
                <a:lnTo>
                  <a:pt x="516" y="0"/>
                </a:lnTo>
                <a:cubicBezTo>
                  <a:pt x="528" y="0"/>
                  <a:pt x="539" y="12"/>
                  <a:pt x="539" y="24"/>
                </a:cubicBezTo>
                <a:lnTo>
                  <a:pt x="539" y="24"/>
                </a:lnTo>
                <a:cubicBezTo>
                  <a:pt x="539" y="38"/>
                  <a:pt x="528" y="48"/>
                  <a:pt x="516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60"/>
          <p:cNvSpPr>
            <a:spLocks noChangeArrowheads="1"/>
          </p:cNvSpPr>
          <p:nvPr/>
        </p:nvSpPr>
        <p:spPr bwMode="auto">
          <a:xfrm>
            <a:off x="13950124" y="5896818"/>
            <a:ext cx="461176" cy="53969"/>
          </a:xfrm>
          <a:custGeom>
            <a:avLst/>
            <a:gdLst>
              <a:gd name="T0" fmla="*/ 390 w 415"/>
              <a:gd name="T1" fmla="*/ 48 h 49"/>
              <a:gd name="T2" fmla="*/ 24 w 415"/>
              <a:gd name="T3" fmla="*/ 48 h 49"/>
              <a:gd name="T4" fmla="*/ 24 w 415"/>
              <a:gd name="T5" fmla="*/ 48 h 49"/>
              <a:gd name="T6" fmla="*/ 0 w 415"/>
              <a:gd name="T7" fmla="*/ 24 h 49"/>
              <a:gd name="T8" fmla="*/ 0 w 415"/>
              <a:gd name="T9" fmla="*/ 24 h 49"/>
              <a:gd name="T10" fmla="*/ 24 w 415"/>
              <a:gd name="T11" fmla="*/ 0 h 49"/>
              <a:gd name="T12" fmla="*/ 390 w 415"/>
              <a:gd name="T13" fmla="*/ 0 h 49"/>
              <a:gd name="T14" fmla="*/ 390 w 415"/>
              <a:gd name="T15" fmla="*/ 0 h 49"/>
              <a:gd name="T16" fmla="*/ 414 w 415"/>
              <a:gd name="T17" fmla="*/ 24 h 49"/>
              <a:gd name="T18" fmla="*/ 414 w 415"/>
              <a:gd name="T19" fmla="*/ 24 h 49"/>
              <a:gd name="T20" fmla="*/ 390 w 41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5" h="49">
                <a:moveTo>
                  <a:pt x="390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1" y="48"/>
                  <a:pt x="0" y="38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390" y="0"/>
                </a:lnTo>
                <a:lnTo>
                  <a:pt x="390" y="0"/>
                </a:lnTo>
                <a:cubicBezTo>
                  <a:pt x="404" y="0"/>
                  <a:pt x="414" y="11"/>
                  <a:pt x="414" y="24"/>
                </a:cubicBezTo>
                <a:lnTo>
                  <a:pt x="414" y="24"/>
                </a:lnTo>
                <a:cubicBezTo>
                  <a:pt x="414" y="38"/>
                  <a:pt x="404" y="48"/>
                  <a:pt x="390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61"/>
          <p:cNvSpPr>
            <a:spLocks noChangeArrowheads="1"/>
          </p:cNvSpPr>
          <p:nvPr/>
        </p:nvSpPr>
        <p:spPr bwMode="auto">
          <a:xfrm>
            <a:off x="15044189" y="6308933"/>
            <a:ext cx="53969" cy="53969"/>
          </a:xfrm>
          <a:custGeom>
            <a:avLst/>
            <a:gdLst>
              <a:gd name="T0" fmla="*/ 25 w 50"/>
              <a:gd name="T1" fmla="*/ 47 h 48"/>
              <a:gd name="T2" fmla="*/ 24 w 50"/>
              <a:gd name="T3" fmla="*/ 47 h 48"/>
              <a:gd name="T4" fmla="*/ 24 w 50"/>
              <a:gd name="T5" fmla="*/ 47 h 48"/>
              <a:gd name="T6" fmla="*/ 0 w 50"/>
              <a:gd name="T7" fmla="*/ 24 h 48"/>
              <a:gd name="T8" fmla="*/ 0 w 50"/>
              <a:gd name="T9" fmla="*/ 24 h 48"/>
              <a:gd name="T10" fmla="*/ 24 w 50"/>
              <a:gd name="T11" fmla="*/ 0 h 48"/>
              <a:gd name="T12" fmla="*/ 25 w 50"/>
              <a:gd name="T13" fmla="*/ 0 h 48"/>
              <a:gd name="T14" fmla="*/ 25 w 50"/>
              <a:gd name="T15" fmla="*/ 0 h 48"/>
              <a:gd name="T16" fmla="*/ 49 w 50"/>
              <a:gd name="T17" fmla="*/ 24 h 48"/>
              <a:gd name="T18" fmla="*/ 49 w 50"/>
              <a:gd name="T19" fmla="*/ 24 h 48"/>
              <a:gd name="T20" fmla="*/ 25 w 50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" h="48">
                <a:moveTo>
                  <a:pt x="25" y="47"/>
                </a:moveTo>
                <a:lnTo>
                  <a:pt x="24" y="47"/>
                </a:lnTo>
                <a:lnTo>
                  <a:pt x="24" y="47"/>
                </a:lnTo>
                <a:cubicBezTo>
                  <a:pt x="11" y="47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25" y="0"/>
                </a:lnTo>
                <a:lnTo>
                  <a:pt x="25" y="0"/>
                </a:lnTo>
                <a:cubicBezTo>
                  <a:pt x="38" y="0"/>
                  <a:pt x="49" y="11"/>
                  <a:pt x="49" y="24"/>
                </a:cubicBezTo>
                <a:lnTo>
                  <a:pt x="49" y="24"/>
                </a:lnTo>
                <a:cubicBezTo>
                  <a:pt x="49" y="37"/>
                  <a:pt x="38" y="47"/>
                  <a:pt x="25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62"/>
          <p:cNvSpPr>
            <a:spLocks noChangeArrowheads="1"/>
          </p:cNvSpPr>
          <p:nvPr/>
        </p:nvSpPr>
        <p:spPr bwMode="auto">
          <a:xfrm>
            <a:off x="14715480" y="6308933"/>
            <a:ext cx="299272" cy="53969"/>
          </a:xfrm>
          <a:custGeom>
            <a:avLst/>
            <a:gdLst>
              <a:gd name="T0" fmla="*/ 26 w 270"/>
              <a:gd name="T1" fmla="*/ 47 h 48"/>
              <a:gd name="T2" fmla="*/ 24 w 270"/>
              <a:gd name="T3" fmla="*/ 47 h 48"/>
              <a:gd name="T4" fmla="*/ 24 w 270"/>
              <a:gd name="T5" fmla="*/ 47 h 48"/>
              <a:gd name="T6" fmla="*/ 0 w 270"/>
              <a:gd name="T7" fmla="*/ 24 h 48"/>
              <a:gd name="T8" fmla="*/ 0 w 270"/>
              <a:gd name="T9" fmla="*/ 24 h 48"/>
              <a:gd name="T10" fmla="*/ 24 w 270"/>
              <a:gd name="T11" fmla="*/ 0 h 48"/>
              <a:gd name="T12" fmla="*/ 26 w 270"/>
              <a:gd name="T13" fmla="*/ 0 h 48"/>
              <a:gd name="T14" fmla="*/ 26 w 270"/>
              <a:gd name="T15" fmla="*/ 0 h 48"/>
              <a:gd name="T16" fmla="*/ 50 w 270"/>
              <a:gd name="T17" fmla="*/ 24 h 48"/>
              <a:gd name="T18" fmla="*/ 50 w 270"/>
              <a:gd name="T19" fmla="*/ 24 h 48"/>
              <a:gd name="T20" fmla="*/ 26 w 270"/>
              <a:gd name="T21" fmla="*/ 47 h 48"/>
              <a:gd name="T22" fmla="*/ 99 w 270"/>
              <a:gd name="T23" fmla="*/ 47 h 48"/>
              <a:gd name="T24" fmla="*/ 97 w 270"/>
              <a:gd name="T25" fmla="*/ 47 h 48"/>
              <a:gd name="T26" fmla="*/ 97 w 270"/>
              <a:gd name="T27" fmla="*/ 47 h 48"/>
              <a:gd name="T28" fmla="*/ 73 w 270"/>
              <a:gd name="T29" fmla="*/ 24 h 48"/>
              <a:gd name="T30" fmla="*/ 73 w 270"/>
              <a:gd name="T31" fmla="*/ 24 h 48"/>
              <a:gd name="T32" fmla="*/ 97 w 270"/>
              <a:gd name="T33" fmla="*/ 0 h 48"/>
              <a:gd name="T34" fmla="*/ 99 w 270"/>
              <a:gd name="T35" fmla="*/ 0 h 48"/>
              <a:gd name="T36" fmla="*/ 99 w 270"/>
              <a:gd name="T37" fmla="*/ 0 h 48"/>
              <a:gd name="T38" fmla="*/ 123 w 270"/>
              <a:gd name="T39" fmla="*/ 24 h 48"/>
              <a:gd name="T40" fmla="*/ 123 w 270"/>
              <a:gd name="T41" fmla="*/ 24 h 48"/>
              <a:gd name="T42" fmla="*/ 99 w 270"/>
              <a:gd name="T43" fmla="*/ 47 h 48"/>
              <a:gd name="T44" fmla="*/ 172 w 270"/>
              <a:gd name="T45" fmla="*/ 47 h 48"/>
              <a:gd name="T46" fmla="*/ 170 w 270"/>
              <a:gd name="T47" fmla="*/ 47 h 48"/>
              <a:gd name="T48" fmla="*/ 170 w 270"/>
              <a:gd name="T49" fmla="*/ 47 h 48"/>
              <a:gd name="T50" fmla="*/ 147 w 270"/>
              <a:gd name="T51" fmla="*/ 24 h 48"/>
              <a:gd name="T52" fmla="*/ 147 w 270"/>
              <a:gd name="T53" fmla="*/ 24 h 48"/>
              <a:gd name="T54" fmla="*/ 170 w 270"/>
              <a:gd name="T55" fmla="*/ 0 h 48"/>
              <a:gd name="T56" fmla="*/ 172 w 270"/>
              <a:gd name="T57" fmla="*/ 0 h 48"/>
              <a:gd name="T58" fmla="*/ 172 w 270"/>
              <a:gd name="T59" fmla="*/ 0 h 48"/>
              <a:gd name="T60" fmla="*/ 196 w 270"/>
              <a:gd name="T61" fmla="*/ 24 h 48"/>
              <a:gd name="T62" fmla="*/ 196 w 270"/>
              <a:gd name="T63" fmla="*/ 24 h 48"/>
              <a:gd name="T64" fmla="*/ 172 w 270"/>
              <a:gd name="T65" fmla="*/ 47 h 48"/>
              <a:gd name="T66" fmla="*/ 246 w 270"/>
              <a:gd name="T67" fmla="*/ 47 h 48"/>
              <a:gd name="T68" fmla="*/ 244 w 270"/>
              <a:gd name="T69" fmla="*/ 47 h 48"/>
              <a:gd name="T70" fmla="*/ 244 w 270"/>
              <a:gd name="T71" fmla="*/ 47 h 48"/>
              <a:gd name="T72" fmla="*/ 220 w 270"/>
              <a:gd name="T73" fmla="*/ 24 h 48"/>
              <a:gd name="T74" fmla="*/ 220 w 270"/>
              <a:gd name="T75" fmla="*/ 24 h 48"/>
              <a:gd name="T76" fmla="*/ 244 w 270"/>
              <a:gd name="T77" fmla="*/ 0 h 48"/>
              <a:gd name="T78" fmla="*/ 246 w 270"/>
              <a:gd name="T79" fmla="*/ 0 h 48"/>
              <a:gd name="T80" fmla="*/ 246 w 270"/>
              <a:gd name="T81" fmla="*/ 0 h 48"/>
              <a:gd name="T82" fmla="*/ 269 w 270"/>
              <a:gd name="T83" fmla="*/ 24 h 48"/>
              <a:gd name="T84" fmla="*/ 269 w 270"/>
              <a:gd name="T85" fmla="*/ 24 h 48"/>
              <a:gd name="T86" fmla="*/ 246 w 270"/>
              <a:gd name="T87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0" h="48">
                <a:moveTo>
                  <a:pt x="26" y="47"/>
                </a:moveTo>
                <a:lnTo>
                  <a:pt x="24" y="47"/>
                </a:lnTo>
                <a:lnTo>
                  <a:pt x="24" y="47"/>
                </a:lnTo>
                <a:cubicBezTo>
                  <a:pt x="11" y="47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26" y="0"/>
                </a:lnTo>
                <a:lnTo>
                  <a:pt x="26" y="0"/>
                </a:lnTo>
                <a:cubicBezTo>
                  <a:pt x="39" y="0"/>
                  <a:pt x="50" y="11"/>
                  <a:pt x="50" y="24"/>
                </a:cubicBezTo>
                <a:lnTo>
                  <a:pt x="50" y="24"/>
                </a:lnTo>
                <a:cubicBezTo>
                  <a:pt x="50" y="37"/>
                  <a:pt x="39" y="47"/>
                  <a:pt x="26" y="47"/>
                </a:cubicBezTo>
                <a:close/>
                <a:moveTo>
                  <a:pt x="99" y="47"/>
                </a:moveTo>
                <a:lnTo>
                  <a:pt x="97" y="47"/>
                </a:lnTo>
                <a:lnTo>
                  <a:pt x="97" y="47"/>
                </a:lnTo>
                <a:cubicBezTo>
                  <a:pt x="84" y="47"/>
                  <a:pt x="73" y="37"/>
                  <a:pt x="73" y="24"/>
                </a:cubicBezTo>
                <a:lnTo>
                  <a:pt x="73" y="24"/>
                </a:lnTo>
                <a:cubicBezTo>
                  <a:pt x="73" y="11"/>
                  <a:pt x="84" y="0"/>
                  <a:pt x="97" y="0"/>
                </a:cubicBezTo>
                <a:lnTo>
                  <a:pt x="99" y="0"/>
                </a:lnTo>
                <a:lnTo>
                  <a:pt x="99" y="0"/>
                </a:lnTo>
                <a:cubicBezTo>
                  <a:pt x="112" y="0"/>
                  <a:pt x="123" y="11"/>
                  <a:pt x="123" y="24"/>
                </a:cubicBezTo>
                <a:lnTo>
                  <a:pt x="123" y="24"/>
                </a:lnTo>
                <a:cubicBezTo>
                  <a:pt x="123" y="37"/>
                  <a:pt x="112" y="47"/>
                  <a:pt x="99" y="47"/>
                </a:cubicBezTo>
                <a:close/>
                <a:moveTo>
                  <a:pt x="172" y="47"/>
                </a:moveTo>
                <a:lnTo>
                  <a:pt x="170" y="47"/>
                </a:lnTo>
                <a:lnTo>
                  <a:pt x="170" y="47"/>
                </a:lnTo>
                <a:cubicBezTo>
                  <a:pt x="158" y="47"/>
                  <a:pt x="147" y="37"/>
                  <a:pt x="147" y="24"/>
                </a:cubicBezTo>
                <a:lnTo>
                  <a:pt x="147" y="24"/>
                </a:lnTo>
                <a:cubicBezTo>
                  <a:pt x="147" y="11"/>
                  <a:pt x="158" y="0"/>
                  <a:pt x="170" y="0"/>
                </a:cubicBezTo>
                <a:lnTo>
                  <a:pt x="172" y="0"/>
                </a:lnTo>
                <a:lnTo>
                  <a:pt x="172" y="0"/>
                </a:lnTo>
                <a:cubicBezTo>
                  <a:pt x="186" y="0"/>
                  <a:pt x="196" y="11"/>
                  <a:pt x="196" y="24"/>
                </a:cubicBezTo>
                <a:lnTo>
                  <a:pt x="196" y="24"/>
                </a:lnTo>
                <a:cubicBezTo>
                  <a:pt x="196" y="37"/>
                  <a:pt x="186" y="47"/>
                  <a:pt x="172" y="47"/>
                </a:cubicBezTo>
                <a:close/>
                <a:moveTo>
                  <a:pt x="246" y="47"/>
                </a:moveTo>
                <a:lnTo>
                  <a:pt x="244" y="47"/>
                </a:lnTo>
                <a:lnTo>
                  <a:pt x="244" y="47"/>
                </a:lnTo>
                <a:cubicBezTo>
                  <a:pt x="231" y="47"/>
                  <a:pt x="220" y="37"/>
                  <a:pt x="220" y="24"/>
                </a:cubicBezTo>
                <a:lnTo>
                  <a:pt x="220" y="24"/>
                </a:lnTo>
                <a:cubicBezTo>
                  <a:pt x="220" y="11"/>
                  <a:pt x="231" y="0"/>
                  <a:pt x="244" y="0"/>
                </a:cubicBezTo>
                <a:lnTo>
                  <a:pt x="246" y="0"/>
                </a:lnTo>
                <a:lnTo>
                  <a:pt x="246" y="0"/>
                </a:lnTo>
                <a:cubicBezTo>
                  <a:pt x="259" y="0"/>
                  <a:pt x="269" y="11"/>
                  <a:pt x="269" y="24"/>
                </a:cubicBezTo>
                <a:lnTo>
                  <a:pt x="269" y="24"/>
                </a:lnTo>
                <a:cubicBezTo>
                  <a:pt x="269" y="37"/>
                  <a:pt x="259" y="47"/>
                  <a:pt x="246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63"/>
          <p:cNvSpPr>
            <a:spLocks noChangeArrowheads="1"/>
          </p:cNvSpPr>
          <p:nvPr/>
        </p:nvSpPr>
        <p:spPr bwMode="auto">
          <a:xfrm>
            <a:off x="14636982" y="6308933"/>
            <a:ext cx="53966" cy="53969"/>
          </a:xfrm>
          <a:custGeom>
            <a:avLst/>
            <a:gdLst>
              <a:gd name="T0" fmla="*/ 25 w 49"/>
              <a:gd name="T1" fmla="*/ 47 h 48"/>
              <a:gd name="T2" fmla="*/ 23 w 49"/>
              <a:gd name="T3" fmla="*/ 47 h 48"/>
              <a:gd name="T4" fmla="*/ 23 w 49"/>
              <a:gd name="T5" fmla="*/ 47 h 48"/>
              <a:gd name="T6" fmla="*/ 0 w 49"/>
              <a:gd name="T7" fmla="*/ 24 h 48"/>
              <a:gd name="T8" fmla="*/ 0 w 49"/>
              <a:gd name="T9" fmla="*/ 24 h 48"/>
              <a:gd name="T10" fmla="*/ 23 w 49"/>
              <a:gd name="T11" fmla="*/ 0 h 48"/>
              <a:gd name="T12" fmla="*/ 25 w 49"/>
              <a:gd name="T13" fmla="*/ 0 h 48"/>
              <a:gd name="T14" fmla="*/ 25 w 49"/>
              <a:gd name="T15" fmla="*/ 0 h 48"/>
              <a:gd name="T16" fmla="*/ 48 w 49"/>
              <a:gd name="T17" fmla="*/ 24 h 48"/>
              <a:gd name="T18" fmla="*/ 48 w 49"/>
              <a:gd name="T19" fmla="*/ 24 h 48"/>
              <a:gd name="T20" fmla="*/ 25 w 49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" h="48">
                <a:moveTo>
                  <a:pt x="25" y="47"/>
                </a:moveTo>
                <a:lnTo>
                  <a:pt x="23" y="47"/>
                </a:lnTo>
                <a:lnTo>
                  <a:pt x="23" y="47"/>
                </a:lnTo>
                <a:cubicBezTo>
                  <a:pt x="10" y="47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0" y="0"/>
                  <a:pt x="23" y="0"/>
                </a:cubicBezTo>
                <a:lnTo>
                  <a:pt x="25" y="0"/>
                </a:lnTo>
                <a:lnTo>
                  <a:pt x="25" y="0"/>
                </a:lnTo>
                <a:cubicBezTo>
                  <a:pt x="37" y="0"/>
                  <a:pt x="48" y="11"/>
                  <a:pt x="48" y="24"/>
                </a:cubicBezTo>
                <a:lnTo>
                  <a:pt x="48" y="24"/>
                </a:lnTo>
                <a:cubicBezTo>
                  <a:pt x="48" y="37"/>
                  <a:pt x="37" y="47"/>
                  <a:pt x="25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64"/>
          <p:cNvSpPr>
            <a:spLocks noChangeArrowheads="1"/>
          </p:cNvSpPr>
          <p:nvPr/>
        </p:nvSpPr>
        <p:spPr bwMode="auto">
          <a:xfrm>
            <a:off x="14632074" y="6166656"/>
            <a:ext cx="470988" cy="53966"/>
          </a:xfrm>
          <a:custGeom>
            <a:avLst/>
            <a:gdLst>
              <a:gd name="T0" fmla="*/ 397 w 422"/>
              <a:gd name="T1" fmla="*/ 47 h 48"/>
              <a:gd name="T2" fmla="*/ 24 w 422"/>
              <a:gd name="T3" fmla="*/ 47 h 48"/>
              <a:gd name="T4" fmla="*/ 24 w 422"/>
              <a:gd name="T5" fmla="*/ 47 h 48"/>
              <a:gd name="T6" fmla="*/ 0 w 422"/>
              <a:gd name="T7" fmla="*/ 24 h 48"/>
              <a:gd name="T8" fmla="*/ 0 w 422"/>
              <a:gd name="T9" fmla="*/ 24 h 48"/>
              <a:gd name="T10" fmla="*/ 24 w 422"/>
              <a:gd name="T11" fmla="*/ 0 h 48"/>
              <a:gd name="T12" fmla="*/ 397 w 422"/>
              <a:gd name="T13" fmla="*/ 0 h 48"/>
              <a:gd name="T14" fmla="*/ 397 w 422"/>
              <a:gd name="T15" fmla="*/ 0 h 48"/>
              <a:gd name="T16" fmla="*/ 421 w 422"/>
              <a:gd name="T17" fmla="*/ 24 h 48"/>
              <a:gd name="T18" fmla="*/ 421 w 422"/>
              <a:gd name="T19" fmla="*/ 24 h 48"/>
              <a:gd name="T20" fmla="*/ 397 w 422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2" h="48">
                <a:moveTo>
                  <a:pt x="397" y="47"/>
                </a:moveTo>
                <a:lnTo>
                  <a:pt x="24" y="47"/>
                </a:lnTo>
                <a:lnTo>
                  <a:pt x="24" y="47"/>
                </a:lnTo>
                <a:cubicBezTo>
                  <a:pt x="11" y="47"/>
                  <a:pt x="0" y="36"/>
                  <a:pt x="0" y="24"/>
                </a:cubicBezTo>
                <a:lnTo>
                  <a:pt x="0" y="24"/>
                </a:lnTo>
                <a:cubicBezTo>
                  <a:pt x="0" y="10"/>
                  <a:pt x="11" y="0"/>
                  <a:pt x="24" y="0"/>
                </a:cubicBezTo>
                <a:lnTo>
                  <a:pt x="397" y="0"/>
                </a:lnTo>
                <a:lnTo>
                  <a:pt x="397" y="0"/>
                </a:lnTo>
                <a:cubicBezTo>
                  <a:pt x="410" y="0"/>
                  <a:pt x="421" y="10"/>
                  <a:pt x="421" y="24"/>
                </a:cubicBezTo>
                <a:lnTo>
                  <a:pt x="421" y="24"/>
                </a:lnTo>
                <a:cubicBezTo>
                  <a:pt x="421" y="36"/>
                  <a:pt x="410" y="47"/>
                  <a:pt x="397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65"/>
          <p:cNvSpPr>
            <a:spLocks noChangeArrowheads="1"/>
          </p:cNvSpPr>
          <p:nvPr/>
        </p:nvSpPr>
        <p:spPr bwMode="auto">
          <a:xfrm>
            <a:off x="13950124" y="6166656"/>
            <a:ext cx="260023" cy="186433"/>
          </a:xfrm>
          <a:custGeom>
            <a:avLst/>
            <a:gdLst>
              <a:gd name="T0" fmla="*/ 48 w 232"/>
              <a:gd name="T1" fmla="*/ 121 h 169"/>
              <a:gd name="T2" fmla="*/ 183 w 232"/>
              <a:gd name="T3" fmla="*/ 121 h 169"/>
              <a:gd name="T4" fmla="*/ 183 w 232"/>
              <a:gd name="T5" fmla="*/ 47 h 169"/>
              <a:gd name="T6" fmla="*/ 48 w 232"/>
              <a:gd name="T7" fmla="*/ 47 h 169"/>
              <a:gd name="T8" fmla="*/ 48 w 232"/>
              <a:gd name="T9" fmla="*/ 121 h 169"/>
              <a:gd name="T10" fmla="*/ 207 w 232"/>
              <a:gd name="T11" fmla="*/ 168 h 169"/>
              <a:gd name="T12" fmla="*/ 24 w 232"/>
              <a:gd name="T13" fmla="*/ 168 h 169"/>
              <a:gd name="T14" fmla="*/ 24 w 232"/>
              <a:gd name="T15" fmla="*/ 168 h 169"/>
              <a:gd name="T16" fmla="*/ 0 w 232"/>
              <a:gd name="T17" fmla="*/ 145 h 169"/>
              <a:gd name="T18" fmla="*/ 0 w 232"/>
              <a:gd name="T19" fmla="*/ 24 h 169"/>
              <a:gd name="T20" fmla="*/ 0 w 232"/>
              <a:gd name="T21" fmla="*/ 24 h 169"/>
              <a:gd name="T22" fmla="*/ 24 w 232"/>
              <a:gd name="T23" fmla="*/ 0 h 169"/>
              <a:gd name="T24" fmla="*/ 207 w 232"/>
              <a:gd name="T25" fmla="*/ 0 h 169"/>
              <a:gd name="T26" fmla="*/ 207 w 232"/>
              <a:gd name="T27" fmla="*/ 0 h 169"/>
              <a:gd name="T28" fmla="*/ 231 w 232"/>
              <a:gd name="T29" fmla="*/ 24 h 169"/>
              <a:gd name="T30" fmla="*/ 231 w 232"/>
              <a:gd name="T31" fmla="*/ 145 h 169"/>
              <a:gd name="T32" fmla="*/ 231 w 232"/>
              <a:gd name="T33" fmla="*/ 145 h 169"/>
              <a:gd name="T34" fmla="*/ 207 w 232"/>
              <a:gd name="T35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2" h="169">
                <a:moveTo>
                  <a:pt x="48" y="121"/>
                </a:moveTo>
                <a:lnTo>
                  <a:pt x="183" y="121"/>
                </a:lnTo>
                <a:lnTo>
                  <a:pt x="183" y="47"/>
                </a:lnTo>
                <a:lnTo>
                  <a:pt x="48" y="47"/>
                </a:lnTo>
                <a:lnTo>
                  <a:pt x="48" y="121"/>
                </a:lnTo>
                <a:close/>
                <a:moveTo>
                  <a:pt x="207" y="168"/>
                </a:moveTo>
                <a:lnTo>
                  <a:pt x="24" y="168"/>
                </a:lnTo>
                <a:lnTo>
                  <a:pt x="24" y="168"/>
                </a:lnTo>
                <a:cubicBezTo>
                  <a:pt x="11" y="168"/>
                  <a:pt x="0" y="158"/>
                  <a:pt x="0" y="145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0"/>
                  <a:pt x="11" y="0"/>
                  <a:pt x="24" y="0"/>
                </a:cubicBezTo>
                <a:lnTo>
                  <a:pt x="207" y="0"/>
                </a:lnTo>
                <a:lnTo>
                  <a:pt x="207" y="0"/>
                </a:lnTo>
                <a:cubicBezTo>
                  <a:pt x="221" y="0"/>
                  <a:pt x="231" y="10"/>
                  <a:pt x="231" y="24"/>
                </a:cubicBezTo>
                <a:lnTo>
                  <a:pt x="231" y="145"/>
                </a:lnTo>
                <a:lnTo>
                  <a:pt x="231" y="145"/>
                </a:lnTo>
                <a:cubicBezTo>
                  <a:pt x="231" y="158"/>
                  <a:pt x="221" y="168"/>
                  <a:pt x="207" y="1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66"/>
          <p:cNvSpPr>
            <a:spLocks noChangeArrowheads="1"/>
          </p:cNvSpPr>
          <p:nvPr/>
        </p:nvSpPr>
        <p:spPr bwMode="auto">
          <a:xfrm>
            <a:off x="14906818" y="5759446"/>
            <a:ext cx="191340" cy="53969"/>
          </a:xfrm>
          <a:custGeom>
            <a:avLst/>
            <a:gdLst>
              <a:gd name="T0" fmla="*/ 148 w 173"/>
              <a:gd name="T1" fmla="*/ 48 h 49"/>
              <a:gd name="T2" fmla="*/ 24 w 173"/>
              <a:gd name="T3" fmla="*/ 48 h 49"/>
              <a:gd name="T4" fmla="*/ 24 w 173"/>
              <a:gd name="T5" fmla="*/ 48 h 49"/>
              <a:gd name="T6" fmla="*/ 0 w 173"/>
              <a:gd name="T7" fmla="*/ 24 h 49"/>
              <a:gd name="T8" fmla="*/ 0 w 173"/>
              <a:gd name="T9" fmla="*/ 24 h 49"/>
              <a:gd name="T10" fmla="*/ 24 w 173"/>
              <a:gd name="T11" fmla="*/ 0 h 49"/>
              <a:gd name="T12" fmla="*/ 148 w 173"/>
              <a:gd name="T13" fmla="*/ 0 h 49"/>
              <a:gd name="T14" fmla="*/ 148 w 173"/>
              <a:gd name="T15" fmla="*/ 0 h 49"/>
              <a:gd name="T16" fmla="*/ 172 w 173"/>
              <a:gd name="T17" fmla="*/ 24 h 49"/>
              <a:gd name="T18" fmla="*/ 172 w 173"/>
              <a:gd name="T19" fmla="*/ 24 h 49"/>
              <a:gd name="T20" fmla="*/ 148 w 173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49">
                <a:moveTo>
                  <a:pt x="148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0" y="48"/>
                  <a:pt x="0" y="38"/>
                  <a:pt x="0" y="24"/>
                </a:cubicBezTo>
                <a:lnTo>
                  <a:pt x="0" y="24"/>
                </a:lnTo>
                <a:cubicBezTo>
                  <a:pt x="0" y="12"/>
                  <a:pt x="10" y="0"/>
                  <a:pt x="24" y="0"/>
                </a:cubicBezTo>
                <a:lnTo>
                  <a:pt x="148" y="0"/>
                </a:lnTo>
                <a:lnTo>
                  <a:pt x="148" y="0"/>
                </a:lnTo>
                <a:cubicBezTo>
                  <a:pt x="161" y="0"/>
                  <a:pt x="172" y="12"/>
                  <a:pt x="172" y="24"/>
                </a:cubicBezTo>
                <a:lnTo>
                  <a:pt x="172" y="24"/>
                </a:lnTo>
                <a:cubicBezTo>
                  <a:pt x="172" y="38"/>
                  <a:pt x="161" y="48"/>
                  <a:pt x="148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67"/>
          <p:cNvSpPr>
            <a:spLocks noChangeArrowheads="1"/>
          </p:cNvSpPr>
          <p:nvPr/>
        </p:nvSpPr>
        <p:spPr bwMode="auto">
          <a:xfrm>
            <a:off x="4599047" y="5720197"/>
            <a:ext cx="1133314" cy="858574"/>
          </a:xfrm>
          <a:custGeom>
            <a:avLst/>
            <a:gdLst>
              <a:gd name="T0" fmla="*/ 71 w 1020"/>
              <a:gd name="T1" fmla="*/ 47 h 773"/>
              <a:gd name="T2" fmla="*/ 71 w 1020"/>
              <a:gd name="T3" fmla="*/ 47 h 773"/>
              <a:gd name="T4" fmla="*/ 47 w 1020"/>
              <a:gd name="T5" fmla="*/ 70 h 773"/>
              <a:gd name="T6" fmla="*/ 47 w 1020"/>
              <a:gd name="T7" fmla="*/ 701 h 773"/>
              <a:gd name="T8" fmla="*/ 47 w 1020"/>
              <a:gd name="T9" fmla="*/ 701 h 773"/>
              <a:gd name="T10" fmla="*/ 71 w 1020"/>
              <a:gd name="T11" fmla="*/ 725 h 773"/>
              <a:gd name="T12" fmla="*/ 948 w 1020"/>
              <a:gd name="T13" fmla="*/ 725 h 773"/>
              <a:gd name="T14" fmla="*/ 948 w 1020"/>
              <a:gd name="T15" fmla="*/ 725 h 773"/>
              <a:gd name="T16" fmla="*/ 972 w 1020"/>
              <a:gd name="T17" fmla="*/ 701 h 773"/>
              <a:gd name="T18" fmla="*/ 972 w 1020"/>
              <a:gd name="T19" fmla="*/ 70 h 773"/>
              <a:gd name="T20" fmla="*/ 972 w 1020"/>
              <a:gd name="T21" fmla="*/ 70 h 773"/>
              <a:gd name="T22" fmla="*/ 948 w 1020"/>
              <a:gd name="T23" fmla="*/ 47 h 773"/>
              <a:gd name="T24" fmla="*/ 71 w 1020"/>
              <a:gd name="T25" fmla="*/ 47 h 773"/>
              <a:gd name="T26" fmla="*/ 948 w 1020"/>
              <a:gd name="T27" fmla="*/ 772 h 773"/>
              <a:gd name="T28" fmla="*/ 71 w 1020"/>
              <a:gd name="T29" fmla="*/ 772 h 773"/>
              <a:gd name="T30" fmla="*/ 71 w 1020"/>
              <a:gd name="T31" fmla="*/ 772 h 773"/>
              <a:gd name="T32" fmla="*/ 0 w 1020"/>
              <a:gd name="T33" fmla="*/ 701 h 773"/>
              <a:gd name="T34" fmla="*/ 0 w 1020"/>
              <a:gd name="T35" fmla="*/ 70 h 773"/>
              <a:gd name="T36" fmla="*/ 0 w 1020"/>
              <a:gd name="T37" fmla="*/ 70 h 773"/>
              <a:gd name="T38" fmla="*/ 71 w 1020"/>
              <a:gd name="T39" fmla="*/ 0 h 773"/>
              <a:gd name="T40" fmla="*/ 948 w 1020"/>
              <a:gd name="T41" fmla="*/ 0 h 773"/>
              <a:gd name="T42" fmla="*/ 948 w 1020"/>
              <a:gd name="T43" fmla="*/ 0 h 773"/>
              <a:gd name="T44" fmla="*/ 1019 w 1020"/>
              <a:gd name="T45" fmla="*/ 70 h 773"/>
              <a:gd name="T46" fmla="*/ 1019 w 1020"/>
              <a:gd name="T47" fmla="*/ 701 h 773"/>
              <a:gd name="T48" fmla="*/ 1019 w 1020"/>
              <a:gd name="T49" fmla="*/ 701 h 773"/>
              <a:gd name="T50" fmla="*/ 948 w 1020"/>
              <a:gd name="T51" fmla="*/ 772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20" h="773">
                <a:moveTo>
                  <a:pt x="71" y="47"/>
                </a:moveTo>
                <a:lnTo>
                  <a:pt x="71" y="47"/>
                </a:lnTo>
                <a:cubicBezTo>
                  <a:pt x="58" y="47"/>
                  <a:pt x="47" y="57"/>
                  <a:pt x="47" y="70"/>
                </a:cubicBezTo>
                <a:lnTo>
                  <a:pt x="47" y="701"/>
                </a:lnTo>
                <a:lnTo>
                  <a:pt x="47" y="701"/>
                </a:lnTo>
                <a:cubicBezTo>
                  <a:pt x="47" y="714"/>
                  <a:pt x="58" y="725"/>
                  <a:pt x="71" y="725"/>
                </a:cubicBezTo>
                <a:lnTo>
                  <a:pt x="948" y="725"/>
                </a:lnTo>
                <a:lnTo>
                  <a:pt x="948" y="725"/>
                </a:lnTo>
                <a:cubicBezTo>
                  <a:pt x="961" y="725"/>
                  <a:pt x="972" y="714"/>
                  <a:pt x="972" y="701"/>
                </a:cubicBezTo>
                <a:lnTo>
                  <a:pt x="972" y="70"/>
                </a:lnTo>
                <a:lnTo>
                  <a:pt x="972" y="70"/>
                </a:lnTo>
                <a:cubicBezTo>
                  <a:pt x="972" y="57"/>
                  <a:pt x="961" y="47"/>
                  <a:pt x="948" y="47"/>
                </a:cubicBezTo>
                <a:lnTo>
                  <a:pt x="71" y="47"/>
                </a:lnTo>
                <a:close/>
                <a:moveTo>
                  <a:pt x="948" y="772"/>
                </a:moveTo>
                <a:lnTo>
                  <a:pt x="71" y="772"/>
                </a:lnTo>
                <a:lnTo>
                  <a:pt x="71" y="772"/>
                </a:lnTo>
                <a:cubicBezTo>
                  <a:pt x="32" y="772"/>
                  <a:pt x="0" y="741"/>
                  <a:pt x="0" y="701"/>
                </a:cubicBezTo>
                <a:lnTo>
                  <a:pt x="0" y="70"/>
                </a:lnTo>
                <a:lnTo>
                  <a:pt x="0" y="70"/>
                </a:lnTo>
                <a:cubicBezTo>
                  <a:pt x="0" y="32"/>
                  <a:pt x="32" y="0"/>
                  <a:pt x="71" y="0"/>
                </a:cubicBezTo>
                <a:lnTo>
                  <a:pt x="948" y="0"/>
                </a:lnTo>
                <a:lnTo>
                  <a:pt x="948" y="0"/>
                </a:lnTo>
                <a:cubicBezTo>
                  <a:pt x="987" y="0"/>
                  <a:pt x="1019" y="32"/>
                  <a:pt x="1019" y="70"/>
                </a:cubicBezTo>
                <a:lnTo>
                  <a:pt x="1019" y="701"/>
                </a:lnTo>
                <a:lnTo>
                  <a:pt x="1019" y="701"/>
                </a:lnTo>
                <a:cubicBezTo>
                  <a:pt x="1019" y="741"/>
                  <a:pt x="987" y="772"/>
                  <a:pt x="948" y="7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68"/>
          <p:cNvSpPr>
            <a:spLocks noChangeArrowheads="1"/>
          </p:cNvSpPr>
          <p:nvPr/>
        </p:nvSpPr>
        <p:spPr bwMode="auto">
          <a:xfrm>
            <a:off x="4599047" y="5852664"/>
            <a:ext cx="1133314" cy="53966"/>
          </a:xfrm>
          <a:custGeom>
            <a:avLst/>
            <a:gdLst>
              <a:gd name="T0" fmla="*/ 995 w 1019"/>
              <a:gd name="T1" fmla="*/ 47 h 48"/>
              <a:gd name="T2" fmla="*/ 24 w 1019"/>
              <a:gd name="T3" fmla="*/ 47 h 48"/>
              <a:gd name="T4" fmla="*/ 24 w 1019"/>
              <a:gd name="T5" fmla="*/ 47 h 48"/>
              <a:gd name="T6" fmla="*/ 0 w 1019"/>
              <a:gd name="T7" fmla="*/ 24 h 48"/>
              <a:gd name="T8" fmla="*/ 0 w 1019"/>
              <a:gd name="T9" fmla="*/ 24 h 48"/>
              <a:gd name="T10" fmla="*/ 24 w 1019"/>
              <a:gd name="T11" fmla="*/ 0 h 48"/>
              <a:gd name="T12" fmla="*/ 995 w 1019"/>
              <a:gd name="T13" fmla="*/ 0 h 48"/>
              <a:gd name="T14" fmla="*/ 995 w 1019"/>
              <a:gd name="T15" fmla="*/ 0 h 48"/>
              <a:gd name="T16" fmla="*/ 1018 w 1019"/>
              <a:gd name="T17" fmla="*/ 24 h 48"/>
              <a:gd name="T18" fmla="*/ 1018 w 1019"/>
              <a:gd name="T19" fmla="*/ 24 h 48"/>
              <a:gd name="T20" fmla="*/ 995 w 1019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19" h="48">
                <a:moveTo>
                  <a:pt x="995" y="47"/>
                </a:moveTo>
                <a:lnTo>
                  <a:pt x="24" y="47"/>
                </a:lnTo>
                <a:lnTo>
                  <a:pt x="24" y="47"/>
                </a:lnTo>
                <a:cubicBezTo>
                  <a:pt x="11" y="47"/>
                  <a:pt x="0" y="37"/>
                  <a:pt x="0" y="24"/>
                </a:cubicBezTo>
                <a:lnTo>
                  <a:pt x="0" y="24"/>
                </a:lnTo>
                <a:cubicBezTo>
                  <a:pt x="0" y="10"/>
                  <a:pt x="11" y="0"/>
                  <a:pt x="24" y="0"/>
                </a:cubicBezTo>
                <a:lnTo>
                  <a:pt x="995" y="0"/>
                </a:lnTo>
                <a:lnTo>
                  <a:pt x="995" y="0"/>
                </a:lnTo>
                <a:cubicBezTo>
                  <a:pt x="1008" y="0"/>
                  <a:pt x="1018" y="10"/>
                  <a:pt x="1018" y="24"/>
                </a:cubicBezTo>
                <a:lnTo>
                  <a:pt x="1018" y="24"/>
                </a:lnTo>
                <a:cubicBezTo>
                  <a:pt x="1018" y="37"/>
                  <a:pt x="1008" y="47"/>
                  <a:pt x="995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269"/>
          <p:cNvSpPr>
            <a:spLocks noChangeArrowheads="1"/>
          </p:cNvSpPr>
          <p:nvPr/>
        </p:nvSpPr>
        <p:spPr bwMode="auto">
          <a:xfrm>
            <a:off x="4599047" y="5985128"/>
            <a:ext cx="1133314" cy="53969"/>
          </a:xfrm>
          <a:custGeom>
            <a:avLst/>
            <a:gdLst>
              <a:gd name="T0" fmla="*/ 995 w 1019"/>
              <a:gd name="T1" fmla="*/ 47 h 48"/>
              <a:gd name="T2" fmla="*/ 24 w 1019"/>
              <a:gd name="T3" fmla="*/ 47 h 48"/>
              <a:gd name="T4" fmla="*/ 24 w 1019"/>
              <a:gd name="T5" fmla="*/ 47 h 48"/>
              <a:gd name="T6" fmla="*/ 0 w 1019"/>
              <a:gd name="T7" fmla="*/ 24 h 48"/>
              <a:gd name="T8" fmla="*/ 0 w 1019"/>
              <a:gd name="T9" fmla="*/ 24 h 48"/>
              <a:gd name="T10" fmla="*/ 24 w 1019"/>
              <a:gd name="T11" fmla="*/ 0 h 48"/>
              <a:gd name="T12" fmla="*/ 995 w 1019"/>
              <a:gd name="T13" fmla="*/ 0 h 48"/>
              <a:gd name="T14" fmla="*/ 995 w 1019"/>
              <a:gd name="T15" fmla="*/ 0 h 48"/>
              <a:gd name="T16" fmla="*/ 1018 w 1019"/>
              <a:gd name="T17" fmla="*/ 24 h 48"/>
              <a:gd name="T18" fmla="*/ 1018 w 1019"/>
              <a:gd name="T19" fmla="*/ 24 h 48"/>
              <a:gd name="T20" fmla="*/ 995 w 1019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19" h="48">
                <a:moveTo>
                  <a:pt x="995" y="47"/>
                </a:moveTo>
                <a:lnTo>
                  <a:pt x="24" y="47"/>
                </a:lnTo>
                <a:lnTo>
                  <a:pt x="24" y="47"/>
                </a:lnTo>
                <a:cubicBezTo>
                  <a:pt x="11" y="47"/>
                  <a:pt x="0" y="36"/>
                  <a:pt x="0" y="24"/>
                </a:cubicBezTo>
                <a:lnTo>
                  <a:pt x="0" y="24"/>
                </a:lnTo>
                <a:cubicBezTo>
                  <a:pt x="0" y="10"/>
                  <a:pt x="11" y="0"/>
                  <a:pt x="24" y="0"/>
                </a:cubicBezTo>
                <a:lnTo>
                  <a:pt x="995" y="0"/>
                </a:lnTo>
                <a:lnTo>
                  <a:pt x="995" y="0"/>
                </a:lnTo>
                <a:cubicBezTo>
                  <a:pt x="1008" y="0"/>
                  <a:pt x="1018" y="10"/>
                  <a:pt x="1018" y="24"/>
                </a:cubicBezTo>
                <a:lnTo>
                  <a:pt x="1018" y="24"/>
                </a:lnTo>
                <a:cubicBezTo>
                  <a:pt x="1018" y="36"/>
                  <a:pt x="1008" y="47"/>
                  <a:pt x="995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270"/>
          <p:cNvSpPr>
            <a:spLocks noChangeArrowheads="1"/>
          </p:cNvSpPr>
          <p:nvPr/>
        </p:nvSpPr>
        <p:spPr bwMode="auto">
          <a:xfrm>
            <a:off x="5339871" y="6259871"/>
            <a:ext cx="255119" cy="186433"/>
          </a:xfrm>
          <a:custGeom>
            <a:avLst/>
            <a:gdLst>
              <a:gd name="T0" fmla="*/ 47 w 230"/>
              <a:gd name="T1" fmla="*/ 120 h 168"/>
              <a:gd name="T2" fmla="*/ 182 w 230"/>
              <a:gd name="T3" fmla="*/ 120 h 168"/>
              <a:gd name="T4" fmla="*/ 182 w 230"/>
              <a:gd name="T5" fmla="*/ 47 h 168"/>
              <a:gd name="T6" fmla="*/ 47 w 230"/>
              <a:gd name="T7" fmla="*/ 47 h 168"/>
              <a:gd name="T8" fmla="*/ 47 w 230"/>
              <a:gd name="T9" fmla="*/ 120 h 168"/>
              <a:gd name="T10" fmla="*/ 205 w 230"/>
              <a:gd name="T11" fmla="*/ 167 h 168"/>
              <a:gd name="T12" fmla="*/ 24 w 230"/>
              <a:gd name="T13" fmla="*/ 167 h 168"/>
              <a:gd name="T14" fmla="*/ 24 w 230"/>
              <a:gd name="T15" fmla="*/ 167 h 168"/>
              <a:gd name="T16" fmla="*/ 0 w 230"/>
              <a:gd name="T17" fmla="*/ 144 h 168"/>
              <a:gd name="T18" fmla="*/ 0 w 230"/>
              <a:gd name="T19" fmla="*/ 24 h 168"/>
              <a:gd name="T20" fmla="*/ 0 w 230"/>
              <a:gd name="T21" fmla="*/ 24 h 168"/>
              <a:gd name="T22" fmla="*/ 24 w 230"/>
              <a:gd name="T23" fmla="*/ 0 h 168"/>
              <a:gd name="T24" fmla="*/ 205 w 230"/>
              <a:gd name="T25" fmla="*/ 0 h 168"/>
              <a:gd name="T26" fmla="*/ 205 w 230"/>
              <a:gd name="T27" fmla="*/ 0 h 168"/>
              <a:gd name="T28" fmla="*/ 229 w 230"/>
              <a:gd name="T29" fmla="*/ 24 h 168"/>
              <a:gd name="T30" fmla="*/ 229 w 230"/>
              <a:gd name="T31" fmla="*/ 144 h 168"/>
              <a:gd name="T32" fmla="*/ 229 w 230"/>
              <a:gd name="T33" fmla="*/ 144 h 168"/>
              <a:gd name="T34" fmla="*/ 205 w 230"/>
              <a:gd name="T35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0" h="168">
                <a:moveTo>
                  <a:pt x="47" y="120"/>
                </a:moveTo>
                <a:lnTo>
                  <a:pt x="182" y="120"/>
                </a:lnTo>
                <a:lnTo>
                  <a:pt x="182" y="47"/>
                </a:lnTo>
                <a:lnTo>
                  <a:pt x="47" y="47"/>
                </a:lnTo>
                <a:lnTo>
                  <a:pt x="47" y="120"/>
                </a:lnTo>
                <a:close/>
                <a:moveTo>
                  <a:pt x="205" y="167"/>
                </a:moveTo>
                <a:lnTo>
                  <a:pt x="24" y="167"/>
                </a:lnTo>
                <a:lnTo>
                  <a:pt x="24" y="167"/>
                </a:lnTo>
                <a:cubicBezTo>
                  <a:pt x="11" y="167"/>
                  <a:pt x="0" y="157"/>
                  <a:pt x="0" y="144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205" y="0"/>
                </a:lnTo>
                <a:lnTo>
                  <a:pt x="205" y="0"/>
                </a:lnTo>
                <a:cubicBezTo>
                  <a:pt x="218" y="0"/>
                  <a:pt x="229" y="11"/>
                  <a:pt x="229" y="24"/>
                </a:cubicBezTo>
                <a:lnTo>
                  <a:pt x="229" y="144"/>
                </a:lnTo>
                <a:lnTo>
                  <a:pt x="229" y="144"/>
                </a:lnTo>
                <a:cubicBezTo>
                  <a:pt x="229" y="157"/>
                  <a:pt x="218" y="167"/>
                  <a:pt x="205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271"/>
          <p:cNvSpPr>
            <a:spLocks noChangeArrowheads="1"/>
          </p:cNvSpPr>
          <p:nvPr/>
        </p:nvSpPr>
        <p:spPr bwMode="auto">
          <a:xfrm>
            <a:off x="4736419" y="6259871"/>
            <a:ext cx="191337" cy="53969"/>
          </a:xfrm>
          <a:custGeom>
            <a:avLst/>
            <a:gdLst>
              <a:gd name="T0" fmla="*/ 147 w 171"/>
              <a:gd name="T1" fmla="*/ 47 h 48"/>
              <a:gd name="T2" fmla="*/ 24 w 171"/>
              <a:gd name="T3" fmla="*/ 47 h 48"/>
              <a:gd name="T4" fmla="*/ 24 w 171"/>
              <a:gd name="T5" fmla="*/ 47 h 48"/>
              <a:gd name="T6" fmla="*/ 0 w 171"/>
              <a:gd name="T7" fmla="*/ 24 h 48"/>
              <a:gd name="T8" fmla="*/ 0 w 171"/>
              <a:gd name="T9" fmla="*/ 24 h 48"/>
              <a:gd name="T10" fmla="*/ 24 w 171"/>
              <a:gd name="T11" fmla="*/ 0 h 48"/>
              <a:gd name="T12" fmla="*/ 147 w 171"/>
              <a:gd name="T13" fmla="*/ 0 h 48"/>
              <a:gd name="T14" fmla="*/ 147 w 171"/>
              <a:gd name="T15" fmla="*/ 0 h 48"/>
              <a:gd name="T16" fmla="*/ 170 w 171"/>
              <a:gd name="T17" fmla="*/ 24 h 48"/>
              <a:gd name="T18" fmla="*/ 170 w 171"/>
              <a:gd name="T19" fmla="*/ 24 h 48"/>
              <a:gd name="T20" fmla="*/ 147 w 171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" h="48">
                <a:moveTo>
                  <a:pt x="147" y="47"/>
                </a:moveTo>
                <a:lnTo>
                  <a:pt x="24" y="47"/>
                </a:lnTo>
                <a:lnTo>
                  <a:pt x="24" y="47"/>
                </a:lnTo>
                <a:cubicBezTo>
                  <a:pt x="11" y="47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147" y="0"/>
                </a:lnTo>
                <a:lnTo>
                  <a:pt x="147" y="0"/>
                </a:lnTo>
                <a:cubicBezTo>
                  <a:pt x="160" y="0"/>
                  <a:pt x="170" y="11"/>
                  <a:pt x="170" y="24"/>
                </a:cubicBezTo>
                <a:lnTo>
                  <a:pt x="170" y="24"/>
                </a:lnTo>
                <a:cubicBezTo>
                  <a:pt x="170" y="37"/>
                  <a:pt x="160" y="47"/>
                  <a:pt x="147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272"/>
          <p:cNvSpPr>
            <a:spLocks noChangeArrowheads="1"/>
          </p:cNvSpPr>
          <p:nvPr/>
        </p:nvSpPr>
        <p:spPr bwMode="auto">
          <a:xfrm>
            <a:off x="4736419" y="6392338"/>
            <a:ext cx="323804" cy="53966"/>
          </a:xfrm>
          <a:custGeom>
            <a:avLst/>
            <a:gdLst>
              <a:gd name="T0" fmla="*/ 267 w 292"/>
              <a:gd name="T1" fmla="*/ 47 h 48"/>
              <a:gd name="T2" fmla="*/ 24 w 292"/>
              <a:gd name="T3" fmla="*/ 47 h 48"/>
              <a:gd name="T4" fmla="*/ 24 w 292"/>
              <a:gd name="T5" fmla="*/ 47 h 48"/>
              <a:gd name="T6" fmla="*/ 0 w 292"/>
              <a:gd name="T7" fmla="*/ 24 h 48"/>
              <a:gd name="T8" fmla="*/ 0 w 292"/>
              <a:gd name="T9" fmla="*/ 24 h 48"/>
              <a:gd name="T10" fmla="*/ 24 w 292"/>
              <a:gd name="T11" fmla="*/ 0 h 48"/>
              <a:gd name="T12" fmla="*/ 267 w 292"/>
              <a:gd name="T13" fmla="*/ 0 h 48"/>
              <a:gd name="T14" fmla="*/ 267 w 292"/>
              <a:gd name="T15" fmla="*/ 0 h 48"/>
              <a:gd name="T16" fmla="*/ 291 w 292"/>
              <a:gd name="T17" fmla="*/ 24 h 48"/>
              <a:gd name="T18" fmla="*/ 291 w 292"/>
              <a:gd name="T19" fmla="*/ 24 h 48"/>
              <a:gd name="T20" fmla="*/ 267 w 292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2" h="48">
                <a:moveTo>
                  <a:pt x="267" y="47"/>
                </a:moveTo>
                <a:lnTo>
                  <a:pt x="24" y="47"/>
                </a:lnTo>
                <a:lnTo>
                  <a:pt x="24" y="47"/>
                </a:lnTo>
                <a:cubicBezTo>
                  <a:pt x="11" y="47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267" y="0"/>
                </a:lnTo>
                <a:lnTo>
                  <a:pt x="267" y="0"/>
                </a:lnTo>
                <a:cubicBezTo>
                  <a:pt x="280" y="0"/>
                  <a:pt x="291" y="11"/>
                  <a:pt x="291" y="24"/>
                </a:cubicBezTo>
                <a:lnTo>
                  <a:pt x="291" y="24"/>
                </a:lnTo>
                <a:cubicBezTo>
                  <a:pt x="291" y="37"/>
                  <a:pt x="280" y="47"/>
                  <a:pt x="267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Freeform 273"/>
          <p:cNvSpPr>
            <a:spLocks noChangeArrowheads="1"/>
          </p:cNvSpPr>
          <p:nvPr/>
        </p:nvSpPr>
        <p:spPr bwMode="auto">
          <a:xfrm>
            <a:off x="18733596" y="6794641"/>
            <a:ext cx="73593" cy="956693"/>
          </a:xfrm>
          <a:custGeom>
            <a:avLst/>
            <a:gdLst>
              <a:gd name="T0" fmla="*/ 32 w 67"/>
              <a:gd name="T1" fmla="*/ 858 h 859"/>
              <a:gd name="T2" fmla="*/ 32 w 67"/>
              <a:gd name="T3" fmla="*/ 858 h 859"/>
              <a:gd name="T4" fmla="*/ 32 w 67"/>
              <a:gd name="T5" fmla="*/ 858 h 859"/>
              <a:gd name="T6" fmla="*/ 0 w 67"/>
              <a:gd name="T7" fmla="*/ 827 h 859"/>
              <a:gd name="T8" fmla="*/ 4 w 67"/>
              <a:gd name="T9" fmla="*/ 31 h 859"/>
              <a:gd name="T10" fmla="*/ 4 w 67"/>
              <a:gd name="T11" fmla="*/ 31 h 859"/>
              <a:gd name="T12" fmla="*/ 35 w 67"/>
              <a:gd name="T13" fmla="*/ 0 h 859"/>
              <a:gd name="T14" fmla="*/ 35 w 67"/>
              <a:gd name="T15" fmla="*/ 0 h 859"/>
              <a:gd name="T16" fmla="*/ 35 w 67"/>
              <a:gd name="T17" fmla="*/ 0 h 859"/>
              <a:gd name="T18" fmla="*/ 66 w 67"/>
              <a:gd name="T19" fmla="*/ 31 h 859"/>
              <a:gd name="T20" fmla="*/ 63 w 67"/>
              <a:gd name="T21" fmla="*/ 827 h 859"/>
              <a:gd name="T22" fmla="*/ 63 w 67"/>
              <a:gd name="T23" fmla="*/ 827 h 859"/>
              <a:gd name="T24" fmla="*/ 32 w 67"/>
              <a:gd name="T25" fmla="*/ 85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" h="859">
                <a:moveTo>
                  <a:pt x="32" y="858"/>
                </a:moveTo>
                <a:lnTo>
                  <a:pt x="32" y="858"/>
                </a:lnTo>
                <a:lnTo>
                  <a:pt x="32" y="858"/>
                </a:lnTo>
                <a:cubicBezTo>
                  <a:pt x="14" y="858"/>
                  <a:pt x="0" y="844"/>
                  <a:pt x="0" y="827"/>
                </a:cubicBezTo>
                <a:lnTo>
                  <a:pt x="4" y="31"/>
                </a:lnTo>
                <a:lnTo>
                  <a:pt x="4" y="31"/>
                </a:lnTo>
                <a:cubicBezTo>
                  <a:pt x="4" y="13"/>
                  <a:pt x="18" y="0"/>
                  <a:pt x="35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52" y="0"/>
                  <a:pt x="66" y="13"/>
                  <a:pt x="66" y="31"/>
                </a:cubicBezTo>
                <a:lnTo>
                  <a:pt x="63" y="827"/>
                </a:lnTo>
                <a:lnTo>
                  <a:pt x="63" y="827"/>
                </a:lnTo>
                <a:cubicBezTo>
                  <a:pt x="63" y="844"/>
                  <a:pt x="49" y="858"/>
                  <a:pt x="32" y="8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Freeform 274"/>
          <p:cNvSpPr>
            <a:spLocks noChangeArrowheads="1"/>
          </p:cNvSpPr>
          <p:nvPr/>
        </p:nvSpPr>
        <p:spPr bwMode="auto">
          <a:xfrm>
            <a:off x="18733596" y="7682648"/>
            <a:ext cx="956696" cy="68686"/>
          </a:xfrm>
          <a:custGeom>
            <a:avLst/>
            <a:gdLst>
              <a:gd name="T0" fmla="*/ 32 w 861"/>
              <a:gd name="T1" fmla="*/ 62 h 63"/>
              <a:gd name="T2" fmla="*/ 32 w 861"/>
              <a:gd name="T3" fmla="*/ 62 h 63"/>
              <a:gd name="T4" fmla="*/ 0 w 861"/>
              <a:gd name="T5" fmla="*/ 31 h 63"/>
              <a:gd name="T6" fmla="*/ 0 w 861"/>
              <a:gd name="T7" fmla="*/ 31 h 63"/>
              <a:gd name="T8" fmla="*/ 32 w 861"/>
              <a:gd name="T9" fmla="*/ 0 h 63"/>
              <a:gd name="T10" fmla="*/ 828 w 861"/>
              <a:gd name="T11" fmla="*/ 0 h 63"/>
              <a:gd name="T12" fmla="*/ 828 w 861"/>
              <a:gd name="T13" fmla="*/ 0 h 63"/>
              <a:gd name="T14" fmla="*/ 860 w 861"/>
              <a:gd name="T15" fmla="*/ 31 h 63"/>
              <a:gd name="T16" fmla="*/ 860 w 861"/>
              <a:gd name="T17" fmla="*/ 31 h 63"/>
              <a:gd name="T18" fmla="*/ 828 w 861"/>
              <a:gd name="T19" fmla="*/ 62 h 63"/>
              <a:gd name="T20" fmla="*/ 32 w 861"/>
              <a:gd name="T21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1" h="63">
                <a:moveTo>
                  <a:pt x="32" y="62"/>
                </a:moveTo>
                <a:lnTo>
                  <a:pt x="32" y="62"/>
                </a:lnTo>
                <a:cubicBezTo>
                  <a:pt x="14" y="62"/>
                  <a:pt x="0" y="48"/>
                  <a:pt x="0" y="31"/>
                </a:cubicBezTo>
                <a:lnTo>
                  <a:pt x="0" y="31"/>
                </a:lnTo>
                <a:cubicBezTo>
                  <a:pt x="0" y="14"/>
                  <a:pt x="14" y="0"/>
                  <a:pt x="32" y="0"/>
                </a:cubicBezTo>
                <a:lnTo>
                  <a:pt x="828" y="0"/>
                </a:lnTo>
                <a:lnTo>
                  <a:pt x="828" y="0"/>
                </a:lnTo>
                <a:cubicBezTo>
                  <a:pt x="845" y="0"/>
                  <a:pt x="860" y="14"/>
                  <a:pt x="860" y="31"/>
                </a:cubicBezTo>
                <a:lnTo>
                  <a:pt x="860" y="31"/>
                </a:lnTo>
                <a:cubicBezTo>
                  <a:pt x="860" y="48"/>
                  <a:pt x="845" y="62"/>
                  <a:pt x="828" y="62"/>
                </a:cubicBezTo>
                <a:lnTo>
                  <a:pt x="32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Freeform 275"/>
          <p:cNvSpPr>
            <a:spLocks noChangeArrowheads="1"/>
          </p:cNvSpPr>
          <p:nvPr/>
        </p:nvSpPr>
        <p:spPr bwMode="auto">
          <a:xfrm>
            <a:off x="18910217" y="7152786"/>
            <a:ext cx="245306" cy="598547"/>
          </a:xfrm>
          <a:custGeom>
            <a:avLst/>
            <a:gdLst>
              <a:gd name="T0" fmla="*/ 62 w 221"/>
              <a:gd name="T1" fmla="*/ 477 h 540"/>
              <a:gd name="T2" fmla="*/ 158 w 221"/>
              <a:gd name="T3" fmla="*/ 477 h 540"/>
              <a:gd name="T4" fmla="*/ 158 w 221"/>
              <a:gd name="T5" fmla="*/ 62 h 540"/>
              <a:gd name="T6" fmla="*/ 62 w 221"/>
              <a:gd name="T7" fmla="*/ 62 h 540"/>
              <a:gd name="T8" fmla="*/ 62 w 221"/>
              <a:gd name="T9" fmla="*/ 477 h 540"/>
              <a:gd name="T10" fmla="*/ 190 w 221"/>
              <a:gd name="T11" fmla="*/ 539 h 540"/>
              <a:gd name="T12" fmla="*/ 30 w 221"/>
              <a:gd name="T13" fmla="*/ 539 h 540"/>
              <a:gd name="T14" fmla="*/ 30 w 221"/>
              <a:gd name="T15" fmla="*/ 539 h 540"/>
              <a:gd name="T16" fmla="*/ 0 w 221"/>
              <a:gd name="T17" fmla="*/ 508 h 540"/>
              <a:gd name="T18" fmla="*/ 0 w 221"/>
              <a:gd name="T19" fmla="*/ 30 h 540"/>
              <a:gd name="T20" fmla="*/ 0 w 221"/>
              <a:gd name="T21" fmla="*/ 30 h 540"/>
              <a:gd name="T22" fmla="*/ 30 w 221"/>
              <a:gd name="T23" fmla="*/ 0 h 540"/>
              <a:gd name="T24" fmla="*/ 190 w 221"/>
              <a:gd name="T25" fmla="*/ 0 h 540"/>
              <a:gd name="T26" fmla="*/ 190 w 221"/>
              <a:gd name="T27" fmla="*/ 0 h 540"/>
              <a:gd name="T28" fmla="*/ 220 w 221"/>
              <a:gd name="T29" fmla="*/ 30 h 540"/>
              <a:gd name="T30" fmla="*/ 220 w 221"/>
              <a:gd name="T31" fmla="*/ 508 h 540"/>
              <a:gd name="T32" fmla="*/ 220 w 221"/>
              <a:gd name="T33" fmla="*/ 508 h 540"/>
              <a:gd name="T34" fmla="*/ 190 w 221"/>
              <a:gd name="T35" fmla="*/ 539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1" h="540">
                <a:moveTo>
                  <a:pt x="62" y="477"/>
                </a:moveTo>
                <a:lnTo>
                  <a:pt x="158" y="477"/>
                </a:lnTo>
                <a:lnTo>
                  <a:pt x="158" y="62"/>
                </a:lnTo>
                <a:lnTo>
                  <a:pt x="62" y="62"/>
                </a:lnTo>
                <a:lnTo>
                  <a:pt x="62" y="477"/>
                </a:lnTo>
                <a:close/>
                <a:moveTo>
                  <a:pt x="190" y="539"/>
                </a:moveTo>
                <a:lnTo>
                  <a:pt x="30" y="539"/>
                </a:lnTo>
                <a:lnTo>
                  <a:pt x="30" y="539"/>
                </a:lnTo>
                <a:cubicBezTo>
                  <a:pt x="13" y="539"/>
                  <a:pt x="0" y="525"/>
                  <a:pt x="0" y="50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3"/>
                  <a:pt x="13" y="0"/>
                  <a:pt x="30" y="0"/>
                </a:cubicBezTo>
                <a:lnTo>
                  <a:pt x="190" y="0"/>
                </a:lnTo>
                <a:lnTo>
                  <a:pt x="190" y="0"/>
                </a:lnTo>
                <a:cubicBezTo>
                  <a:pt x="207" y="0"/>
                  <a:pt x="220" y="13"/>
                  <a:pt x="220" y="30"/>
                </a:cubicBezTo>
                <a:lnTo>
                  <a:pt x="220" y="508"/>
                </a:lnTo>
                <a:lnTo>
                  <a:pt x="220" y="508"/>
                </a:lnTo>
                <a:cubicBezTo>
                  <a:pt x="220" y="525"/>
                  <a:pt x="207" y="539"/>
                  <a:pt x="190" y="5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Freeform 276"/>
          <p:cNvSpPr>
            <a:spLocks noChangeArrowheads="1"/>
          </p:cNvSpPr>
          <p:nvPr/>
        </p:nvSpPr>
        <p:spPr bwMode="auto">
          <a:xfrm>
            <a:off x="19091745" y="6878043"/>
            <a:ext cx="245306" cy="873291"/>
          </a:xfrm>
          <a:custGeom>
            <a:avLst/>
            <a:gdLst>
              <a:gd name="T0" fmla="*/ 62 w 221"/>
              <a:gd name="T1" fmla="*/ 723 h 786"/>
              <a:gd name="T2" fmla="*/ 158 w 221"/>
              <a:gd name="T3" fmla="*/ 723 h 786"/>
              <a:gd name="T4" fmla="*/ 158 w 221"/>
              <a:gd name="T5" fmla="*/ 62 h 786"/>
              <a:gd name="T6" fmla="*/ 62 w 221"/>
              <a:gd name="T7" fmla="*/ 62 h 786"/>
              <a:gd name="T8" fmla="*/ 62 w 221"/>
              <a:gd name="T9" fmla="*/ 723 h 786"/>
              <a:gd name="T10" fmla="*/ 189 w 221"/>
              <a:gd name="T11" fmla="*/ 785 h 786"/>
              <a:gd name="T12" fmla="*/ 31 w 221"/>
              <a:gd name="T13" fmla="*/ 785 h 786"/>
              <a:gd name="T14" fmla="*/ 31 w 221"/>
              <a:gd name="T15" fmla="*/ 785 h 786"/>
              <a:gd name="T16" fmla="*/ 0 w 221"/>
              <a:gd name="T17" fmla="*/ 754 h 786"/>
              <a:gd name="T18" fmla="*/ 0 w 221"/>
              <a:gd name="T19" fmla="*/ 32 h 786"/>
              <a:gd name="T20" fmla="*/ 0 w 221"/>
              <a:gd name="T21" fmla="*/ 32 h 786"/>
              <a:gd name="T22" fmla="*/ 31 w 221"/>
              <a:gd name="T23" fmla="*/ 0 h 786"/>
              <a:gd name="T24" fmla="*/ 189 w 221"/>
              <a:gd name="T25" fmla="*/ 0 h 786"/>
              <a:gd name="T26" fmla="*/ 189 w 221"/>
              <a:gd name="T27" fmla="*/ 0 h 786"/>
              <a:gd name="T28" fmla="*/ 220 w 221"/>
              <a:gd name="T29" fmla="*/ 32 h 786"/>
              <a:gd name="T30" fmla="*/ 220 w 221"/>
              <a:gd name="T31" fmla="*/ 754 h 786"/>
              <a:gd name="T32" fmla="*/ 220 w 221"/>
              <a:gd name="T33" fmla="*/ 754 h 786"/>
              <a:gd name="T34" fmla="*/ 189 w 221"/>
              <a:gd name="T35" fmla="*/ 785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1" h="786">
                <a:moveTo>
                  <a:pt x="62" y="723"/>
                </a:moveTo>
                <a:lnTo>
                  <a:pt x="158" y="723"/>
                </a:lnTo>
                <a:lnTo>
                  <a:pt x="158" y="62"/>
                </a:lnTo>
                <a:lnTo>
                  <a:pt x="62" y="62"/>
                </a:lnTo>
                <a:lnTo>
                  <a:pt x="62" y="723"/>
                </a:lnTo>
                <a:close/>
                <a:moveTo>
                  <a:pt x="189" y="785"/>
                </a:moveTo>
                <a:lnTo>
                  <a:pt x="31" y="785"/>
                </a:lnTo>
                <a:lnTo>
                  <a:pt x="31" y="785"/>
                </a:lnTo>
                <a:cubicBezTo>
                  <a:pt x="14" y="785"/>
                  <a:pt x="0" y="771"/>
                  <a:pt x="0" y="754"/>
                </a:cubicBezTo>
                <a:lnTo>
                  <a:pt x="0" y="32"/>
                </a:lnTo>
                <a:lnTo>
                  <a:pt x="0" y="32"/>
                </a:lnTo>
                <a:cubicBezTo>
                  <a:pt x="0" y="14"/>
                  <a:pt x="14" y="0"/>
                  <a:pt x="31" y="0"/>
                </a:cubicBezTo>
                <a:lnTo>
                  <a:pt x="189" y="0"/>
                </a:lnTo>
                <a:lnTo>
                  <a:pt x="189" y="0"/>
                </a:lnTo>
                <a:cubicBezTo>
                  <a:pt x="206" y="0"/>
                  <a:pt x="220" y="14"/>
                  <a:pt x="220" y="32"/>
                </a:cubicBezTo>
                <a:lnTo>
                  <a:pt x="220" y="754"/>
                </a:lnTo>
                <a:lnTo>
                  <a:pt x="220" y="754"/>
                </a:lnTo>
                <a:cubicBezTo>
                  <a:pt x="220" y="771"/>
                  <a:pt x="206" y="785"/>
                  <a:pt x="189" y="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Freeform 277"/>
          <p:cNvSpPr>
            <a:spLocks noChangeArrowheads="1"/>
          </p:cNvSpPr>
          <p:nvPr/>
        </p:nvSpPr>
        <p:spPr bwMode="auto">
          <a:xfrm>
            <a:off x="19263458" y="6971261"/>
            <a:ext cx="245306" cy="780073"/>
          </a:xfrm>
          <a:custGeom>
            <a:avLst/>
            <a:gdLst>
              <a:gd name="T0" fmla="*/ 62 w 222"/>
              <a:gd name="T1" fmla="*/ 639 h 702"/>
              <a:gd name="T2" fmla="*/ 158 w 222"/>
              <a:gd name="T3" fmla="*/ 639 h 702"/>
              <a:gd name="T4" fmla="*/ 158 w 222"/>
              <a:gd name="T5" fmla="*/ 62 h 702"/>
              <a:gd name="T6" fmla="*/ 62 w 222"/>
              <a:gd name="T7" fmla="*/ 62 h 702"/>
              <a:gd name="T8" fmla="*/ 62 w 222"/>
              <a:gd name="T9" fmla="*/ 639 h 702"/>
              <a:gd name="T10" fmla="*/ 189 w 222"/>
              <a:gd name="T11" fmla="*/ 701 h 702"/>
              <a:gd name="T12" fmla="*/ 31 w 222"/>
              <a:gd name="T13" fmla="*/ 701 h 702"/>
              <a:gd name="T14" fmla="*/ 31 w 222"/>
              <a:gd name="T15" fmla="*/ 701 h 702"/>
              <a:gd name="T16" fmla="*/ 0 w 222"/>
              <a:gd name="T17" fmla="*/ 670 h 702"/>
              <a:gd name="T18" fmla="*/ 0 w 222"/>
              <a:gd name="T19" fmla="*/ 31 h 702"/>
              <a:gd name="T20" fmla="*/ 0 w 222"/>
              <a:gd name="T21" fmla="*/ 31 h 702"/>
              <a:gd name="T22" fmla="*/ 31 w 222"/>
              <a:gd name="T23" fmla="*/ 0 h 702"/>
              <a:gd name="T24" fmla="*/ 189 w 222"/>
              <a:gd name="T25" fmla="*/ 0 h 702"/>
              <a:gd name="T26" fmla="*/ 189 w 222"/>
              <a:gd name="T27" fmla="*/ 0 h 702"/>
              <a:gd name="T28" fmla="*/ 221 w 222"/>
              <a:gd name="T29" fmla="*/ 31 h 702"/>
              <a:gd name="T30" fmla="*/ 221 w 222"/>
              <a:gd name="T31" fmla="*/ 670 h 702"/>
              <a:gd name="T32" fmla="*/ 221 w 222"/>
              <a:gd name="T33" fmla="*/ 670 h 702"/>
              <a:gd name="T34" fmla="*/ 189 w 222"/>
              <a:gd name="T35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" h="702">
                <a:moveTo>
                  <a:pt x="62" y="639"/>
                </a:moveTo>
                <a:lnTo>
                  <a:pt x="158" y="639"/>
                </a:lnTo>
                <a:lnTo>
                  <a:pt x="158" y="62"/>
                </a:lnTo>
                <a:lnTo>
                  <a:pt x="62" y="62"/>
                </a:lnTo>
                <a:lnTo>
                  <a:pt x="62" y="639"/>
                </a:lnTo>
                <a:close/>
                <a:moveTo>
                  <a:pt x="189" y="701"/>
                </a:moveTo>
                <a:lnTo>
                  <a:pt x="31" y="701"/>
                </a:lnTo>
                <a:lnTo>
                  <a:pt x="31" y="701"/>
                </a:lnTo>
                <a:cubicBezTo>
                  <a:pt x="14" y="701"/>
                  <a:pt x="0" y="687"/>
                  <a:pt x="0" y="670"/>
                </a:cubicBezTo>
                <a:lnTo>
                  <a:pt x="0" y="31"/>
                </a:lnTo>
                <a:lnTo>
                  <a:pt x="0" y="31"/>
                </a:lnTo>
                <a:cubicBezTo>
                  <a:pt x="0" y="14"/>
                  <a:pt x="14" y="0"/>
                  <a:pt x="31" y="0"/>
                </a:cubicBezTo>
                <a:lnTo>
                  <a:pt x="189" y="0"/>
                </a:lnTo>
                <a:lnTo>
                  <a:pt x="189" y="0"/>
                </a:lnTo>
                <a:cubicBezTo>
                  <a:pt x="207" y="0"/>
                  <a:pt x="221" y="14"/>
                  <a:pt x="221" y="31"/>
                </a:cubicBezTo>
                <a:lnTo>
                  <a:pt x="221" y="670"/>
                </a:lnTo>
                <a:lnTo>
                  <a:pt x="221" y="670"/>
                </a:lnTo>
                <a:cubicBezTo>
                  <a:pt x="221" y="687"/>
                  <a:pt x="207" y="701"/>
                  <a:pt x="189" y="7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CuadroTexto 568"/>
          <p:cNvSpPr txBox="1"/>
          <p:nvPr/>
        </p:nvSpPr>
        <p:spPr>
          <a:xfrm>
            <a:off x="7261839" y="149238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70" name="CuadroTexto 569"/>
          <p:cNvSpPr txBox="1"/>
          <p:nvPr/>
        </p:nvSpPr>
        <p:spPr>
          <a:xfrm>
            <a:off x="2032436" y="30127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71" name="CuadroTexto 570"/>
          <p:cNvSpPr txBox="1"/>
          <p:nvPr/>
        </p:nvSpPr>
        <p:spPr>
          <a:xfrm>
            <a:off x="4088696" y="8082535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72" name="Rectángulo 571"/>
          <p:cNvSpPr/>
          <p:nvPr/>
        </p:nvSpPr>
        <p:spPr>
          <a:xfrm>
            <a:off x="3666522" y="8737454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73" name="CuadroTexto 572"/>
          <p:cNvSpPr txBox="1"/>
          <p:nvPr/>
        </p:nvSpPr>
        <p:spPr>
          <a:xfrm>
            <a:off x="8801028" y="9379704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4" name="Rectángulo 573"/>
          <p:cNvSpPr/>
          <p:nvPr/>
        </p:nvSpPr>
        <p:spPr>
          <a:xfrm>
            <a:off x="8378854" y="10034623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75" name="CuadroTexto 574"/>
          <p:cNvSpPr txBox="1"/>
          <p:nvPr/>
        </p:nvSpPr>
        <p:spPr>
          <a:xfrm>
            <a:off x="13423736" y="8134397"/>
            <a:ext cx="241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76" name="Rectángulo 575"/>
          <p:cNvSpPr/>
          <p:nvPr/>
        </p:nvSpPr>
        <p:spPr>
          <a:xfrm>
            <a:off x="13127984" y="8792780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77" name="CuadroTexto 576"/>
          <p:cNvSpPr txBox="1"/>
          <p:nvPr/>
        </p:nvSpPr>
        <p:spPr>
          <a:xfrm>
            <a:off x="18128713" y="9357219"/>
            <a:ext cx="241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78" name="Rectángulo 577"/>
          <p:cNvSpPr/>
          <p:nvPr/>
        </p:nvSpPr>
        <p:spPr>
          <a:xfrm>
            <a:off x="17832961" y="10015602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2057699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eeform 170"/>
          <p:cNvSpPr>
            <a:spLocks noChangeArrowheads="1"/>
          </p:cNvSpPr>
          <p:nvPr/>
        </p:nvSpPr>
        <p:spPr bwMode="auto">
          <a:xfrm>
            <a:off x="2148740" y="6964860"/>
            <a:ext cx="4774746" cy="4774749"/>
          </a:xfrm>
          <a:custGeom>
            <a:avLst/>
            <a:gdLst>
              <a:gd name="T0" fmla="*/ 4333 w 4334"/>
              <a:gd name="T1" fmla="*/ 2165 h 4333"/>
              <a:gd name="T2" fmla="*/ 4333 w 4334"/>
              <a:gd name="T3" fmla="*/ 2165 h 4333"/>
              <a:gd name="T4" fmla="*/ 2166 w 4334"/>
              <a:gd name="T5" fmla="*/ 4332 h 4333"/>
              <a:gd name="T6" fmla="*/ 2166 w 4334"/>
              <a:gd name="T7" fmla="*/ 4332 h 4333"/>
              <a:gd name="T8" fmla="*/ 0 w 4334"/>
              <a:gd name="T9" fmla="*/ 2165 h 4333"/>
              <a:gd name="T10" fmla="*/ 0 w 4334"/>
              <a:gd name="T11" fmla="*/ 2165 h 4333"/>
              <a:gd name="T12" fmla="*/ 2166 w 4334"/>
              <a:gd name="T13" fmla="*/ 0 h 4333"/>
              <a:gd name="T14" fmla="*/ 2166 w 4334"/>
              <a:gd name="T15" fmla="*/ 0 h 4333"/>
              <a:gd name="T16" fmla="*/ 4333 w 4334"/>
              <a:gd name="T17" fmla="*/ 2165 h 4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34" h="4333">
                <a:moveTo>
                  <a:pt x="4333" y="2165"/>
                </a:moveTo>
                <a:lnTo>
                  <a:pt x="4333" y="2165"/>
                </a:lnTo>
                <a:cubicBezTo>
                  <a:pt x="4333" y="3362"/>
                  <a:pt x="3363" y="4332"/>
                  <a:pt x="2166" y="4332"/>
                </a:cubicBezTo>
                <a:lnTo>
                  <a:pt x="2166" y="4332"/>
                </a:lnTo>
                <a:cubicBezTo>
                  <a:pt x="970" y="4332"/>
                  <a:pt x="0" y="3362"/>
                  <a:pt x="0" y="2165"/>
                </a:cubicBezTo>
                <a:lnTo>
                  <a:pt x="0" y="2165"/>
                </a:lnTo>
                <a:cubicBezTo>
                  <a:pt x="0" y="969"/>
                  <a:pt x="970" y="0"/>
                  <a:pt x="2166" y="0"/>
                </a:cubicBezTo>
                <a:lnTo>
                  <a:pt x="2166" y="0"/>
                </a:lnTo>
                <a:cubicBezTo>
                  <a:pt x="3363" y="0"/>
                  <a:pt x="4333" y="969"/>
                  <a:pt x="4333" y="21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1"/>
          <p:cNvSpPr>
            <a:spLocks noChangeArrowheads="1"/>
          </p:cNvSpPr>
          <p:nvPr/>
        </p:nvSpPr>
        <p:spPr bwMode="auto">
          <a:xfrm>
            <a:off x="3251351" y="6964860"/>
            <a:ext cx="2564666" cy="2219798"/>
          </a:xfrm>
          <a:custGeom>
            <a:avLst/>
            <a:gdLst>
              <a:gd name="T0" fmla="*/ 1005 w 2330"/>
              <a:gd name="T1" fmla="*/ 1893 h 2016"/>
              <a:gd name="T2" fmla="*/ 71 w 2330"/>
              <a:gd name="T3" fmla="*/ 275 h 2016"/>
              <a:gd name="T4" fmla="*/ 71 w 2330"/>
              <a:gd name="T5" fmla="*/ 275 h 2016"/>
              <a:gd name="T6" fmla="*/ 230 w 2330"/>
              <a:gd name="T7" fmla="*/ 0 h 2016"/>
              <a:gd name="T8" fmla="*/ 2098 w 2330"/>
              <a:gd name="T9" fmla="*/ 0 h 2016"/>
              <a:gd name="T10" fmla="*/ 2098 w 2330"/>
              <a:gd name="T11" fmla="*/ 0 h 2016"/>
              <a:gd name="T12" fmla="*/ 2258 w 2330"/>
              <a:gd name="T13" fmla="*/ 275 h 2016"/>
              <a:gd name="T14" fmla="*/ 1324 w 2330"/>
              <a:gd name="T15" fmla="*/ 1893 h 2016"/>
              <a:gd name="T16" fmla="*/ 1324 w 2330"/>
              <a:gd name="T17" fmla="*/ 1893 h 2016"/>
              <a:gd name="T18" fmla="*/ 1005 w 2330"/>
              <a:gd name="T19" fmla="*/ 1893 h 2016"/>
              <a:gd name="T20" fmla="*/ 71 w 2330"/>
              <a:gd name="T21" fmla="*/ 275 h 2016"/>
              <a:gd name="T22" fmla="*/ 71 w 2330"/>
              <a:gd name="T23" fmla="*/ 275 h 2016"/>
              <a:gd name="T24" fmla="*/ 230 w 2330"/>
              <a:gd name="T25" fmla="*/ 0 h 2016"/>
              <a:gd name="T26" fmla="*/ 2098 w 2330"/>
              <a:gd name="T27" fmla="*/ 0 h 2016"/>
              <a:gd name="T28" fmla="*/ 2098 w 2330"/>
              <a:gd name="T29" fmla="*/ 0 h 2016"/>
              <a:gd name="T30" fmla="*/ 2258 w 2330"/>
              <a:gd name="T31" fmla="*/ 275 h 2016"/>
              <a:gd name="T32" fmla="*/ 1324 w 2330"/>
              <a:gd name="T33" fmla="*/ 1893 h 2016"/>
              <a:gd name="T34" fmla="*/ 1324 w 2330"/>
              <a:gd name="T35" fmla="*/ 1893 h 2016"/>
              <a:gd name="T36" fmla="*/ 1005 w 2330"/>
              <a:gd name="T37" fmla="*/ 1893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30" h="2016">
                <a:moveTo>
                  <a:pt x="1005" y="1893"/>
                </a:moveTo>
                <a:lnTo>
                  <a:pt x="71" y="275"/>
                </a:lnTo>
                <a:lnTo>
                  <a:pt x="71" y="275"/>
                </a:lnTo>
                <a:cubicBezTo>
                  <a:pt x="0" y="153"/>
                  <a:pt x="89" y="0"/>
                  <a:pt x="230" y="0"/>
                </a:cubicBezTo>
                <a:lnTo>
                  <a:pt x="2098" y="0"/>
                </a:lnTo>
                <a:lnTo>
                  <a:pt x="2098" y="0"/>
                </a:lnTo>
                <a:cubicBezTo>
                  <a:pt x="2240" y="0"/>
                  <a:pt x="2329" y="153"/>
                  <a:pt x="2258" y="275"/>
                </a:cubicBezTo>
                <a:lnTo>
                  <a:pt x="1324" y="1893"/>
                </a:lnTo>
                <a:lnTo>
                  <a:pt x="1324" y="1893"/>
                </a:lnTo>
                <a:cubicBezTo>
                  <a:pt x="1253" y="2015"/>
                  <a:pt x="1076" y="2015"/>
                  <a:pt x="1005" y="1893"/>
                </a:cubicBezTo>
                <a:lnTo>
                  <a:pt x="71" y="275"/>
                </a:lnTo>
                <a:lnTo>
                  <a:pt x="71" y="275"/>
                </a:lnTo>
                <a:cubicBezTo>
                  <a:pt x="0" y="153"/>
                  <a:pt x="89" y="0"/>
                  <a:pt x="230" y="0"/>
                </a:cubicBezTo>
                <a:lnTo>
                  <a:pt x="2098" y="0"/>
                </a:lnTo>
                <a:lnTo>
                  <a:pt x="2098" y="0"/>
                </a:lnTo>
                <a:cubicBezTo>
                  <a:pt x="2240" y="0"/>
                  <a:pt x="2329" y="153"/>
                  <a:pt x="2258" y="275"/>
                </a:cubicBezTo>
                <a:lnTo>
                  <a:pt x="1324" y="1893"/>
                </a:lnTo>
                <a:lnTo>
                  <a:pt x="1324" y="1893"/>
                </a:lnTo>
                <a:cubicBezTo>
                  <a:pt x="1253" y="2015"/>
                  <a:pt x="1076" y="2015"/>
                  <a:pt x="1005" y="1893"/>
                </a:cubicBezTo>
              </a:path>
            </a:pathLst>
          </a:custGeom>
          <a:solidFill>
            <a:schemeClr val="bg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2"/>
          <p:cNvSpPr>
            <a:spLocks noChangeArrowheads="1"/>
          </p:cNvSpPr>
          <p:nvPr/>
        </p:nvSpPr>
        <p:spPr bwMode="auto">
          <a:xfrm>
            <a:off x="3251351" y="6964860"/>
            <a:ext cx="2564666" cy="2219798"/>
          </a:xfrm>
          <a:custGeom>
            <a:avLst/>
            <a:gdLst>
              <a:gd name="T0" fmla="*/ 1005 w 2330"/>
              <a:gd name="T1" fmla="*/ 1893 h 2016"/>
              <a:gd name="T2" fmla="*/ 71 w 2330"/>
              <a:gd name="T3" fmla="*/ 275 h 2016"/>
              <a:gd name="T4" fmla="*/ 71 w 2330"/>
              <a:gd name="T5" fmla="*/ 275 h 2016"/>
              <a:gd name="T6" fmla="*/ 230 w 2330"/>
              <a:gd name="T7" fmla="*/ 0 h 2016"/>
              <a:gd name="T8" fmla="*/ 2098 w 2330"/>
              <a:gd name="T9" fmla="*/ 0 h 2016"/>
              <a:gd name="T10" fmla="*/ 2098 w 2330"/>
              <a:gd name="T11" fmla="*/ 0 h 2016"/>
              <a:gd name="T12" fmla="*/ 2258 w 2330"/>
              <a:gd name="T13" fmla="*/ 275 h 2016"/>
              <a:gd name="T14" fmla="*/ 1324 w 2330"/>
              <a:gd name="T15" fmla="*/ 1893 h 2016"/>
              <a:gd name="T16" fmla="*/ 1324 w 2330"/>
              <a:gd name="T17" fmla="*/ 1893 h 2016"/>
              <a:gd name="T18" fmla="*/ 1005 w 2330"/>
              <a:gd name="T19" fmla="*/ 1893 h 2016"/>
              <a:gd name="T20" fmla="*/ 71 w 2330"/>
              <a:gd name="T21" fmla="*/ 275 h 2016"/>
              <a:gd name="T22" fmla="*/ 71 w 2330"/>
              <a:gd name="T23" fmla="*/ 275 h 2016"/>
              <a:gd name="T24" fmla="*/ 230 w 2330"/>
              <a:gd name="T25" fmla="*/ 0 h 2016"/>
              <a:gd name="T26" fmla="*/ 2098 w 2330"/>
              <a:gd name="T27" fmla="*/ 0 h 2016"/>
              <a:gd name="T28" fmla="*/ 2098 w 2330"/>
              <a:gd name="T29" fmla="*/ 0 h 2016"/>
              <a:gd name="T30" fmla="*/ 2258 w 2330"/>
              <a:gd name="T31" fmla="*/ 275 h 2016"/>
              <a:gd name="T32" fmla="*/ 1324 w 2330"/>
              <a:gd name="T33" fmla="*/ 1893 h 2016"/>
              <a:gd name="T34" fmla="*/ 1324 w 2330"/>
              <a:gd name="T35" fmla="*/ 1893 h 2016"/>
              <a:gd name="T36" fmla="*/ 1005 w 2330"/>
              <a:gd name="T37" fmla="*/ 1893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30" h="2016">
                <a:moveTo>
                  <a:pt x="1005" y="1893"/>
                </a:moveTo>
                <a:lnTo>
                  <a:pt x="71" y="275"/>
                </a:lnTo>
                <a:lnTo>
                  <a:pt x="71" y="275"/>
                </a:lnTo>
                <a:cubicBezTo>
                  <a:pt x="0" y="153"/>
                  <a:pt x="89" y="0"/>
                  <a:pt x="230" y="0"/>
                </a:cubicBezTo>
                <a:lnTo>
                  <a:pt x="2098" y="0"/>
                </a:lnTo>
                <a:lnTo>
                  <a:pt x="2098" y="0"/>
                </a:lnTo>
                <a:cubicBezTo>
                  <a:pt x="2240" y="0"/>
                  <a:pt x="2329" y="153"/>
                  <a:pt x="2258" y="275"/>
                </a:cubicBezTo>
                <a:lnTo>
                  <a:pt x="1324" y="1893"/>
                </a:lnTo>
                <a:lnTo>
                  <a:pt x="1324" y="1893"/>
                </a:lnTo>
                <a:cubicBezTo>
                  <a:pt x="1253" y="2015"/>
                  <a:pt x="1076" y="2015"/>
                  <a:pt x="1005" y="1893"/>
                </a:cubicBezTo>
                <a:lnTo>
                  <a:pt x="71" y="275"/>
                </a:lnTo>
                <a:lnTo>
                  <a:pt x="71" y="275"/>
                </a:lnTo>
                <a:cubicBezTo>
                  <a:pt x="0" y="153"/>
                  <a:pt x="89" y="0"/>
                  <a:pt x="230" y="0"/>
                </a:cubicBezTo>
                <a:lnTo>
                  <a:pt x="2098" y="0"/>
                </a:lnTo>
                <a:lnTo>
                  <a:pt x="2098" y="0"/>
                </a:lnTo>
                <a:cubicBezTo>
                  <a:pt x="2240" y="0"/>
                  <a:pt x="2329" y="153"/>
                  <a:pt x="2258" y="275"/>
                </a:cubicBezTo>
                <a:lnTo>
                  <a:pt x="1324" y="1893"/>
                </a:lnTo>
                <a:lnTo>
                  <a:pt x="1324" y="1893"/>
                </a:lnTo>
                <a:cubicBezTo>
                  <a:pt x="1253" y="2015"/>
                  <a:pt x="1076" y="2015"/>
                  <a:pt x="1005" y="1893"/>
                </a:cubicBezTo>
              </a:path>
            </a:pathLst>
          </a:custGeom>
          <a:solidFill>
            <a:schemeClr val="bg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3"/>
          <p:cNvSpPr>
            <a:spLocks noChangeArrowheads="1"/>
          </p:cNvSpPr>
          <p:nvPr/>
        </p:nvSpPr>
        <p:spPr bwMode="auto">
          <a:xfrm>
            <a:off x="7248929" y="6066256"/>
            <a:ext cx="4774746" cy="4774746"/>
          </a:xfrm>
          <a:custGeom>
            <a:avLst/>
            <a:gdLst>
              <a:gd name="T0" fmla="*/ 4334 w 4335"/>
              <a:gd name="T1" fmla="*/ 2166 h 4334"/>
              <a:gd name="T2" fmla="*/ 4334 w 4335"/>
              <a:gd name="T3" fmla="*/ 2166 h 4334"/>
              <a:gd name="T4" fmla="*/ 2167 w 4335"/>
              <a:gd name="T5" fmla="*/ 0 h 4334"/>
              <a:gd name="T6" fmla="*/ 2167 w 4335"/>
              <a:gd name="T7" fmla="*/ 0 h 4334"/>
              <a:gd name="T8" fmla="*/ 0 w 4335"/>
              <a:gd name="T9" fmla="*/ 2166 h 4334"/>
              <a:gd name="T10" fmla="*/ 0 w 4335"/>
              <a:gd name="T11" fmla="*/ 2166 h 4334"/>
              <a:gd name="T12" fmla="*/ 2167 w 4335"/>
              <a:gd name="T13" fmla="*/ 4333 h 4334"/>
              <a:gd name="T14" fmla="*/ 2167 w 4335"/>
              <a:gd name="T15" fmla="*/ 4333 h 4334"/>
              <a:gd name="T16" fmla="*/ 4334 w 4335"/>
              <a:gd name="T17" fmla="*/ 2166 h 4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35" h="4334">
                <a:moveTo>
                  <a:pt x="4334" y="2166"/>
                </a:moveTo>
                <a:lnTo>
                  <a:pt x="4334" y="2166"/>
                </a:lnTo>
                <a:cubicBezTo>
                  <a:pt x="4334" y="970"/>
                  <a:pt x="3364" y="0"/>
                  <a:pt x="2167" y="0"/>
                </a:cubicBezTo>
                <a:lnTo>
                  <a:pt x="2167" y="0"/>
                </a:lnTo>
                <a:cubicBezTo>
                  <a:pt x="971" y="0"/>
                  <a:pt x="0" y="970"/>
                  <a:pt x="0" y="2166"/>
                </a:cubicBezTo>
                <a:lnTo>
                  <a:pt x="0" y="2166"/>
                </a:lnTo>
                <a:cubicBezTo>
                  <a:pt x="0" y="3362"/>
                  <a:pt x="971" y="4333"/>
                  <a:pt x="2167" y="4333"/>
                </a:cubicBezTo>
                <a:lnTo>
                  <a:pt x="2167" y="4333"/>
                </a:lnTo>
                <a:cubicBezTo>
                  <a:pt x="3364" y="4333"/>
                  <a:pt x="4334" y="3362"/>
                  <a:pt x="4334" y="21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4"/>
          <p:cNvSpPr>
            <a:spLocks noChangeArrowheads="1"/>
          </p:cNvSpPr>
          <p:nvPr/>
        </p:nvSpPr>
        <p:spPr bwMode="auto">
          <a:xfrm>
            <a:off x="8356398" y="8616349"/>
            <a:ext cx="2564666" cy="2224654"/>
          </a:xfrm>
          <a:custGeom>
            <a:avLst/>
            <a:gdLst>
              <a:gd name="T0" fmla="*/ 1005 w 2329"/>
              <a:gd name="T1" fmla="*/ 123 h 2018"/>
              <a:gd name="T2" fmla="*/ 71 w 2329"/>
              <a:gd name="T3" fmla="*/ 1740 h 2018"/>
              <a:gd name="T4" fmla="*/ 71 w 2329"/>
              <a:gd name="T5" fmla="*/ 1740 h 2018"/>
              <a:gd name="T6" fmla="*/ 230 w 2329"/>
              <a:gd name="T7" fmla="*/ 2017 h 2018"/>
              <a:gd name="T8" fmla="*/ 2098 w 2329"/>
              <a:gd name="T9" fmla="*/ 2017 h 2018"/>
              <a:gd name="T10" fmla="*/ 2098 w 2329"/>
              <a:gd name="T11" fmla="*/ 2017 h 2018"/>
              <a:gd name="T12" fmla="*/ 2257 w 2329"/>
              <a:gd name="T13" fmla="*/ 1740 h 2018"/>
              <a:gd name="T14" fmla="*/ 1323 w 2329"/>
              <a:gd name="T15" fmla="*/ 123 h 2018"/>
              <a:gd name="T16" fmla="*/ 1323 w 2329"/>
              <a:gd name="T17" fmla="*/ 123 h 2018"/>
              <a:gd name="T18" fmla="*/ 1005 w 2329"/>
              <a:gd name="T19" fmla="*/ 123 h 2018"/>
              <a:gd name="T20" fmla="*/ 71 w 2329"/>
              <a:gd name="T21" fmla="*/ 1740 h 2018"/>
              <a:gd name="T22" fmla="*/ 71 w 2329"/>
              <a:gd name="T23" fmla="*/ 1740 h 2018"/>
              <a:gd name="T24" fmla="*/ 230 w 2329"/>
              <a:gd name="T25" fmla="*/ 2017 h 2018"/>
              <a:gd name="T26" fmla="*/ 2098 w 2329"/>
              <a:gd name="T27" fmla="*/ 2017 h 2018"/>
              <a:gd name="T28" fmla="*/ 2098 w 2329"/>
              <a:gd name="T29" fmla="*/ 2017 h 2018"/>
              <a:gd name="T30" fmla="*/ 2257 w 2329"/>
              <a:gd name="T31" fmla="*/ 1740 h 2018"/>
              <a:gd name="T32" fmla="*/ 1323 w 2329"/>
              <a:gd name="T33" fmla="*/ 123 h 2018"/>
              <a:gd name="T34" fmla="*/ 1323 w 2329"/>
              <a:gd name="T35" fmla="*/ 123 h 2018"/>
              <a:gd name="T36" fmla="*/ 1005 w 2329"/>
              <a:gd name="T37" fmla="*/ 123 h 2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9" h="2018">
                <a:moveTo>
                  <a:pt x="1005" y="123"/>
                </a:moveTo>
                <a:lnTo>
                  <a:pt x="71" y="1740"/>
                </a:lnTo>
                <a:lnTo>
                  <a:pt x="71" y="1740"/>
                </a:lnTo>
                <a:cubicBezTo>
                  <a:pt x="0" y="1863"/>
                  <a:pt x="89" y="2017"/>
                  <a:pt x="230" y="2017"/>
                </a:cubicBezTo>
                <a:lnTo>
                  <a:pt x="2098" y="2017"/>
                </a:lnTo>
                <a:lnTo>
                  <a:pt x="2098" y="2017"/>
                </a:lnTo>
                <a:cubicBezTo>
                  <a:pt x="2239" y="2017"/>
                  <a:pt x="2328" y="1863"/>
                  <a:pt x="2257" y="1740"/>
                </a:cubicBezTo>
                <a:lnTo>
                  <a:pt x="1323" y="123"/>
                </a:lnTo>
                <a:lnTo>
                  <a:pt x="1323" y="123"/>
                </a:lnTo>
                <a:cubicBezTo>
                  <a:pt x="1252" y="0"/>
                  <a:pt x="1076" y="0"/>
                  <a:pt x="1005" y="123"/>
                </a:cubicBezTo>
                <a:lnTo>
                  <a:pt x="71" y="1740"/>
                </a:lnTo>
                <a:lnTo>
                  <a:pt x="71" y="1740"/>
                </a:lnTo>
                <a:cubicBezTo>
                  <a:pt x="0" y="1863"/>
                  <a:pt x="89" y="2017"/>
                  <a:pt x="230" y="2017"/>
                </a:cubicBezTo>
                <a:lnTo>
                  <a:pt x="2098" y="2017"/>
                </a:lnTo>
                <a:lnTo>
                  <a:pt x="2098" y="2017"/>
                </a:lnTo>
                <a:cubicBezTo>
                  <a:pt x="2239" y="2017"/>
                  <a:pt x="2328" y="1863"/>
                  <a:pt x="2257" y="1740"/>
                </a:cubicBezTo>
                <a:lnTo>
                  <a:pt x="1323" y="123"/>
                </a:lnTo>
                <a:lnTo>
                  <a:pt x="1323" y="123"/>
                </a:lnTo>
                <a:cubicBezTo>
                  <a:pt x="1252" y="0"/>
                  <a:pt x="1076" y="0"/>
                  <a:pt x="1005" y="123"/>
                </a:cubicBezTo>
              </a:path>
            </a:pathLst>
          </a:custGeom>
          <a:solidFill>
            <a:schemeClr val="bg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5"/>
          <p:cNvSpPr>
            <a:spLocks noChangeArrowheads="1"/>
          </p:cNvSpPr>
          <p:nvPr/>
        </p:nvSpPr>
        <p:spPr bwMode="auto">
          <a:xfrm>
            <a:off x="8356398" y="8616349"/>
            <a:ext cx="2564666" cy="2224654"/>
          </a:xfrm>
          <a:custGeom>
            <a:avLst/>
            <a:gdLst>
              <a:gd name="T0" fmla="*/ 1005 w 2329"/>
              <a:gd name="T1" fmla="*/ 123 h 2018"/>
              <a:gd name="T2" fmla="*/ 71 w 2329"/>
              <a:gd name="T3" fmla="*/ 1740 h 2018"/>
              <a:gd name="T4" fmla="*/ 71 w 2329"/>
              <a:gd name="T5" fmla="*/ 1740 h 2018"/>
              <a:gd name="T6" fmla="*/ 230 w 2329"/>
              <a:gd name="T7" fmla="*/ 2017 h 2018"/>
              <a:gd name="T8" fmla="*/ 2098 w 2329"/>
              <a:gd name="T9" fmla="*/ 2017 h 2018"/>
              <a:gd name="T10" fmla="*/ 2098 w 2329"/>
              <a:gd name="T11" fmla="*/ 2017 h 2018"/>
              <a:gd name="T12" fmla="*/ 2257 w 2329"/>
              <a:gd name="T13" fmla="*/ 1740 h 2018"/>
              <a:gd name="T14" fmla="*/ 1323 w 2329"/>
              <a:gd name="T15" fmla="*/ 123 h 2018"/>
              <a:gd name="T16" fmla="*/ 1323 w 2329"/>
              <a:gd name="T17" fmla="*/ 123 h 2018"/>
              <a:gd name="T18" fmla="*/ 1005 w 2329"/>
              <a:gd name="T19" fmla="*/ 123 h 2018"/>
              <a:gd name="T20" fmla="*/ 71 w 2329"/>
              <a:gd name="T21" fmla="*/ 1740 h 2018"/>
              <a:gd name="T22" fmla="*/ 71 w 2329"/>
              <a:gd name="T23" fmla="*/ 1740 h 2018"/>
              <a:gd name="T24" fmla="*/ 230 w 2329"/>
              <a:gd name="T25" fmla="*/ 2017 h 2018"/>
              <a:gd name="T26" fmla="*/ 2098 w 2329"/>
              <a:gd name="T27" fmla="*/ 2017 h 2018"/>
              <a:gd name="T28" fmla="*/ 2098 w 2329"/>
              <a:gd name="T29" fmla="*/ 2017 h 2018"/>
              <a:gd name="T30" fmla="*/ 2257 w 2329"/>
              <a:gd name="T31" fmla="*/ 1740 h 2018"/>
              <a:gd name="T32" fmla="*/ 1323 w 2329"/>
              <a:gd name="T33" fmla="*/ 123 h 2018"/>
              <a:gd name="T34" fmla="*/ 1323 w 2329"/>
              <a:gd name="T35" fmla="*/ 123 h 2018"/>
              <a:gd name="T36" fmla="*/ 1005 w 2329"/>
              <a:gd name="T37" fmla="*/ 123 h 2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9" h="2018">
                <a:moveTo>
                  <a:pt x="1005" y="123"/>
                </a:moveTo>
                <a:lnTo>
                  <a:pt x="71" y="1740"/>
                </a:lnTo>
                <a:lnTo>
                  <a:pt x="71" y="1740"/>
                </a:lnTo>
                <a:cubicBezTo>
                  <a:pt x="0" y="1863"/>
                  <a:pt x="89" y="2017"/>
                  <a:pt x="230" y="2017"/>
                </a:cubicBezTo>
                <a:lnTo>
                  <a:pt x="2098" y="2017"/>
                </a:lnTo>
                <a:lnTo>
                  <a:pt x="2098" y="2017"/>
                </a:lnTo>
                <a:cubicBezTo>
                  <a:pt x="2239" y="2017"/>
                  <a:pt x="2328" y="1863"/>
                  <a:pt x="2257" y="1740"/>
                </a:cubicBezTo>
                <a:lnTo>
                  <a:pt x="1323" y="123"/>
                </a:lnTo>
                <a:lnTo>
                  <a:pt x="1323" y="123"/>
                </a:lnTo>
                <a:cubicBezTo>
                  <a:pt x="1252" y="0"/>
                  <a:pt x="1076" y="0"/>
                  <a:pt x="1005" y="123"/>
                </a:cubicBezTo>
                <a:lnTo>
                  <a:pt x="71" y="1740"/>
                </a:lnTo>
                <a:lnTo>
                  <a:pt x="71" y="1740"/>
                </a:lnTo>
                <a:cubicBezTo>
                  <a:pt x="0" y="1863"/>
                  <a:pt x="89" y="2017"/>
                  <a:pt x="230" y="2017"/>
                </a:cubicBezTo>
                <a:lnTo>
                  <a:pt x="2098" y="2017"/>
                </a:lnTo>
                <a:lnTo>
                  <a:pt x="2098" y="2017"/>
                </a:lnTo>
                <a:cubicBezTo>
                  <a:pt x="2239" y="2017"/>
                  <a:pt x="2328" y="1863"/>
                  <a:pt x="2257" y="1740"/>
                </a:cubicBezTo>
                <a:lnTo>
                  <a:pt x="1323" y="123"/>
                </a:lnTo>
                <a:lnTo>
                  <a:pt x="1323" y="123"/>
                </a:lnTo>
                <a:cubicBezTo>
                  <a:pt x="1252" y="0"/>
                  <a:pt x="1076" y="0"/>
                  <a:pt x="1005" y="123"/>
                </a:cubicBezTo>
              </a:path>
            </a:pathLst>
          </a:custGeom>
          <a:solidFill>
            <a:schemeClr val="bg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76"/>
          <p:cNvSpPr>
            <a:spLocks noChangeArrowheads="1"/>
          </p:cNvSpPr>
          <p:nvPr/>
        </p:nvSpPr>
        <p:spPr bwMode="auto">
          <a:xfrm>
            <a:off x="12349117" y="6066256"/>
            <a:ext cx="4774746" cy="4774746"/>
          </a:xfrm>
          <a:custGeom>
            <a:avLst/>
            <a:gdLst>
              <a:gd name="T0" fmla="*/ 4334 w 4335"/>
              <a:gd name="T1" fmla="*/ 2166 h 4334"/>
              <a:gd name="T2" fmla="*/ 4334 w 4335"/>
              <a:gd name="T3" fmla="*/ 2166 h 4334"/>
              <a:gd name="T4" fmla="*/ 2167 w 4335"/>
              <a:gd name="T5" fmla="*/ 4333 h 4334"/>
              <a:gd name="T6" fmla="*/ 2167 w 4335"/>
              <a:gd name="T7" fmla="*/ 4333 h 4334"/>
              <a:gd name="T8" fmla="*/ 0 w 4335"/>
              <a:gd name="T9" fmla="*/ 2166 h 4334"/>
              <a:gd name="T10" fmla="*/ 0 w 4335"/>
              <a:gd name="T11" fmla="*/ 2166 h 4334"/>
              <a:gd name="T12" fmla="*/ 2167 w 4335"/>
              <a:gd name="T13" fmla="*/ 0 h 4334"/>
              <a:gd name="T14" fmla="*/ 2167 w 4335"/>
              <a:gd name="T15" fmla="*/ 0 h 4334"/>
              <a:gd name="T16" fmla="*/ 4334 w 4335"/>
              <a:gd name="T17" fmla="*/ 2166 h 4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35" h="4334">
                <a:moveTo>
                  <a:pt x="4334" y="2166"/>
                </a:moveTo>
                <a:lnTo>
                  <a:pt x="4334" y="2166"/>
                </a:lnTo>
                <a:cubicBezTo>
                  <a:pt x="4334" y="3362"/>
                  <a:pt x="3364" y="4333"/>
                  <a:pt x="2167" y="4333"/>
                </a:cubicBezTo>
                <a:lnTo>
                  <a:pt x="2167" y="4333"/>
                </a:lnTo>
                <a:cubicBezTo>
                  <a:pt x="970" y="4333"/>
                  <a:pt x="0" y="3362"/>
                  <a:pt x="0" y="2166"/>
                </a:cubicBezTo>
                <a:lnTo>
                  <a:pt x="0" y="2166"/>
                </a:lnTo>
                <a:cubicBezTo>
                  <a:pt x="0" y="970"/>
                  <a:pt x="970" y="0"/>
                  <a:pt x="2167" y="0"/>
                </a:cubicBezTo>
                <a:lnTo>
                  <a:pt x="2167" y="0"/>
                </a:lnTo>
                <a:cubicBezTo>
                  <a:pt x="3364" y="0"/>
                  <a:pt x="4334" y="970"/>
                  <a:pt x="4334" y="21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77"/>
          <p:cNvSpPr>
            <a:spLocks noChangeArrowheads="1"/>
          </p:cNvSpPr>
          <p:nvPr/>
        </p:nvSpPr>
        <p:spPr bwMode="auto">
          <a:xfrm>
            <a:off x="13456587" y="6066256"/>
            <a:ext cx="2564666" cy="2219795"/>
          </a:xfrm>
          <a:custGeom>
            <a:avLst/>
            <a:gdLst>
              <a:gd name="T0" fmla="*/ 1004 w 2329"/>
              <a:gd name="T1" fmla="*/ 1893 h 2017"/>
              <a:gd name="T2" fmla="*/ 70 w 2329"/>
              <a:gd name="T3" fmla="*/ 276 h 2017"/>
              <a:gd name="T4" fmla="*/ 70 w 2329"/>
              <a:gd name="T5" fmla="*/ 276 h 2017"/>
              <a:gd name="T6" fmla="*/ 230 w 2329"/>
              <a:gd name="T7" fmla="*/ 0 h 2017"/>
              <a:gd name="T8" fmla="*/ 2098 w 2329"/>
              <a:gd name="T9" fmla="*/ 0 h 2017"/>
              <a:gd name="T10" fmla="*/ 2098 w 2329"/>
              <a:gd name="T11" fmla="*/ 0 h 2017"/>
              <a:gd name="T12" fmla="*/ 2257 w 2329"/>
              <a:gd name="T13" fmla="*/ 276 h 2017"/>
              <a:gd name="T14" fmla="*/ 1323 w 2329"/>
              <a:gd name="T15" fmla="*/ 1893 h 2017"/>
              <a:gd name="T16" fmla="*/ 1323 w 2329"/>
              <a:gd name="T17" fmla="*/ 1893 h 2017"/>
              <a:gd name="T18" fmla="*/ 1004 w 2329"/>
              <a:gd name="T19" fmla="*/ 1893 h 2017"/>
              <a:gd name="T20" fmla="*/ 70 w 2329"/>
              <a:gd name="T21" fmla="*/ 276 h 2017"/>
              <a:gd name="T22" fmla="*/ 70 w 2329"/>
              <a:gd name="T23" fmla="*/ 276 h 2017"/>
              <a:gd name="T24" fmla="*/ 230 w 2329"/>
              <a:gd name="T25" fmla="*/ 0 h 2017"/>
              <a:gd name="T26" fmla="*/ 2098 w 2329"/>
              <a:gd name="T27" fmla="*/ 0 h 2017"/>
              <a:gd name="T28" fmla="*/ 2098 w 2329"/>
              <a:gd name="T29" fmla="*/ 0 h 2017"/>
              <a:gd name="T30" fmla="*/ 2257 w 2329"/>
              <a:gd name="T31" fmla="*/ 276 h 2017"/>
              <a:gd name="T32" fmla="*/ 1323 w 2329"/>
              <a:gd name="T33" fmla="*/ 1893 h 2017"/>
              <a:gd name="T34" fmla="*/ 1323 w 2329"/>
              <a:gd name="T35" fmla="*/ 1893 h 2017"/>
              <a:gd name="T36" fmla="*/ 1004 w 2329"/>
              <a:gd name="T37" fmla="*/ 1893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9" h="2017">
                <a:moveTo>
                  <a:pt x="1004" y="1893"/>
                </a:moveTo>
                <a:lnTo>
                  <a:pt x="70" y="276"/>
                </a:lnTo>
                <a:lnTo>
                  <a:pt x="70" y="276"/>
                </a:lnTo>
                <a:cubicBezTo>
                  <a:pt x="0" y="153"/>
                  <a:pt x="88" y="0"/>
                  <a:pt x="230" y="0"/>
                </a:cubicBezTo>
                <a:lnTo>
                  <a:pt x="2098" y="0"/>
                </a:lnTo>
                <a:lnTo>
                  <a:pt x="2098" y="0"/>
                </a:lnTo>
                <a:cubicBezTo>
                  <a:pt x="2240" y="0"/>
                  <a:pt x="2328" y="153"/>
                  <a:pt x="2257" y="276"/>
                </a:cubicBezTo>
                <a:lnTo>
                  <a:pt x="1323" y="1893"/>
                </a:lnTo>
                <a:lnTo>
                  <a:pt x="1323" y="1893"/>
                </a:lnTo>
                <a:cubicBezTo>
                  <a:pt x="1252" y="2016"/>
                  <a:pt x="1075" y="2016"/>
                  <a:pt x="1004" y="1893"/>
                </a:cubicBezTo>
                <a:lnTo>
                  <a:pt x="70" y="276"/>
                </a:lnTo>
                <a:lnTo>
                  <a:pt x="70" y="276"/>
                </a:lnTo>
                <a:cubicBezTo>
                  <a:pt x="0" y="153"/>
                  <a:pt x="88" y="0"/>
                  <a:pt x="230" y="0"/>
                </a:cubicBezTo>
                <a:lnTo>
                  <a:pt x="2098" y="0"/>
                </a:lnTo>
                <a:lnTo>
                  <a:pt x="2098" y="0"/>
                </a:lnTo>
                <a:cubicBezTo>
                  <a:pt x="2240" y="0"/>
                  <a:pt x="2328" y="153"/>
                  <a:pt x="2257" y="276"/>
                </a:cubicBezTo>
                <a:lnTo>
                  <a:pt x="1323" y="1893"/>
                </a:lnTo>
                <a:lnTo>
                  <a:pt x="1323" y="1893"/>
                </a:lnTo>
                <a:cubicBezTo>
                  <a:pt x="1252" y="2016"/>
                  <a:pt x="1075" y="2016"/>
                  <a:pt x="1004" y="1893"/>
                </a:cubicBezTo>
              </a:path>
            </a:pathLst>
          </a:custGeom>
          <a:solidFill>
            <a:schemeClr val="bg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78"/>
          <p:cNvSpPr>
            <a:spLocks noChangeArrowheads="1"/>
          </p:cNvSpPr>
          <p:nvPr/>
        </p:nvSpPr>
        <p:spPr bwMode="auto">
          <a:xfrm>
            <a:off x="13456587" y="6066256"/>
            <a:ext cx="2564666" cy="2219795"/>
          </a:xfrm>
          <a:custGeom>
            <a:avLst/>
            <a:gdLst>
              <a:gd name="T0" fmla="*/ 1004 w 2329"/>
              <a:gd name="T1" fmla="*/ 1893 h 2017"/>
              <a:gd name="T2" fmla="*/ 70 w 2329"/>
              <a:gd name="T3" fmla="*/ 276 h 2017"/>
              <a:gd name="T4" fmla="*/ 70 w 2329"/>
              <a:gd name="T5" fmla="*/ 276 h 2017"/>
              <a:gd name="T6" fmla="*/ 230 w 2329"/>
              <a:gd name="T7" fmla="*/ 0 h 2017"/>
              <a:gd name="T8" fmla="*/ 2098 w 2329"/>
              <a:gd name="T9" fmla="*/ 0 h 2017"/>
              <a:gd name="T10" fmla="*/ 2098 w 2329"/>
              <a:gd name="T11" fmla="*/ 0 h 2017"/>
              <a:gd name="T12" fmla="*/ 2257 w 2329"/>
              <a:gd name="T13" fmla="*/ 276 h 2017"/>
              <a:gd name="T14" fmla="*/ 1323 w 2329"/>
              <a:gd name="T15" fmla="*/ 1893 h 2017"/>
              <a:gd name="T16" fmla="*/ 1323 w 2329"/>
              <a:gd name="T17" fmla="*/ 1893 h 2017"/>
              <a:gd name="T18" fmla="*/ 1004 w 2329"/>
              <a:gd name="T19" fmla="*/ 1893 h 2017"/>
              <a:gd name="T20" fmla="*/ 70 w 2329"/>
              <a:gd name="T21" fmla="*/ 276 h 2017"/>
              <a:gd name="T22" fmla="*/ 70 w 2329"/>
              <a:gd name="T23" fmla="*/ 276 h 2017"/>
              <a:gd name="T24" fmla="*/ 230 w 2329"/>
              <a:gd name="T25" fmla="*/ 0 h 2017"/>
              <a:gd name="T26" fmla="*/ 2098 w 2329"/>
              <a:gd name="T27" fmla="*/ 0 h 2017"/>
              <a:gd name="T28" fmla="*/ 2098 w 2329"/>
              <a:gd name="T29" fmla="*/ 0 h 2017"/>
              <a:gd name="T30" fmla="*/ 2257 w 2329"/>
              <a:gd name="T31" fmla="*/ 276 h 2017"/>
              <a:gd name="T32" fmla="*/ 1323 w 2329"/>
              <a:gd name="T33" fmla="*/ 1893 h 2017"/>
              <a:gd name="T34" fmla="*/ 1323 w 2329"/>
              <a:gd name="T35" fmla="*/ 1893 h 2017"/>
              <a:gd name="T36" fmla="*/ 1004 w 2329"/>
              <a:gd name="T37" fmla="*/ 1893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9" h="2017">
                <a:moveTo>
                  <a:pt x="1004" y="1893"/>
                </a:moveTo>
                <a:lnTo>
                  <a:pt x="70" y="276"/>
                </a:lnTo>
                <a:lnTo>
                  <a:pt x="70" y="276"/>
                </a:lnTo>
                <a:cubicBezTo>
                  <a:pt x="0" y="153"/>
                  <a:pt x="88" y="0"/>
                  <a:pt x="230" y="0"/>
                </a:cubicBezTo>
                <a:lnTo>
                  <a:pt x="2098" y="0"/>
                </a:lnTo>
                <a:lnTo>
                  <a:pt x="2098" y="0"/>
                </a:lnTo>
                <a:cubicBezTo>
                  <a:pt x="2240" y="0"/>
                  <a:pt x="2328" y="153"/>
                  <a:pt x="2257" y="276"/>
                </a:cubicBezTo>
                <a:lnTo>
                  <a:pt x="1323" y="1893"/>
                </a:lnTo>
                <a:lnTo>
                  <a:pt x="1323" y="1893"/>
                </a:lnTo>
                <a:cubicBezTo>
                  <a:pt x="1252" y="2016"/>
                  <a:pt x="1075" y="2016"/>
                  <a:pt x="1004" y="1893"/>
                </a:cubicBezTo>
                <a:lnTo>
                  <a:pt x="70" y="276"/>
                </a:lnTo>
                <a:lnTo>
                  <a:pt x="70" y="276"/>
                </a:lnTo>
                <a:cubicBezTo>
                  <a:pt x="0" y="153"/>
                  <a:pt x="88" y="0"/>
                  <a:pt x="230" y="0"/>
                </a:cubicBezTo>
                <a:lnTo>
                  <a:pt x="2098" y="0"/>
                </a:lnTo>
                <a:lnTo>
                  <a:pt x="2098" y="0"/>
                </a:lnTo>
                <a:cubicBezTo>
                  <a:pt x="2240" y="0"/>
                  <a:pt x="2328" y="153"/>
                  <a:pt x="2257" y="276"/>
                </a:cubicBezTo>
                <a:lnTo>
                  <a:pt x="1323" y="1893"/>
                </a:lnTo>
                <a:lnTo>
                  <a:pt x="1323" y="1893"/>
                </a:lnTo>
                <a:cubicBezTo>
                  <a:pt x="1252" y="2016"/>
                  <a:pt x="1075" y="2016"/>
                  <a:pt x="1004" y="1893"/>
                </a:cubicBezTo>
              </a:path>
            </a:pathLst>
          </a:custGeom>
          <a:solidFill>
            <a:schemeClr val="bg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79"/>
          <p:cNvSpPr>
            <a:spLocks noChangeArrowheads="1"/>
          </p:cNvSpPr>
          <p:nvPr/>
        </p:nvSpPr>
        <p:spPr bwMode="auto">
          <a:xfrm>
            <a:off x="17454162" y="6964860"/>
            <a:ext cx="4774749" cy="4774749"/>
          </a:xfrm>
          <a:custGeom>
            <a:avLst/>
            <a:gdLst>
              <a:gd name="T0" fmla="*/ 4335 w 4336"/>
              <a:gd name="T1" fmla="*/ 2165 h 4333"/>
              <a:gd name="T2" fmla="*/ 4335 w 4336"/>
              <a:gd name="T3" fmla="*/ 2165 h 4333"/>
              <a:gd name="T4" fmla="*/ 2167 w 4336"/>
              <a:gd name="T5" fmla="*/ 0 h 4333"/>
              <a:gd name="T6" fmla="*/ 2167 w 4336"/>
              <a:gd name="T7" fmla="*/ 0 h 4333"/>
              <a:gd name="T8" fmla="*/ 0 w 4336"/>
              <a:gd name="T9" fmla="*/ 2165 h 4333"/>
              <a:gd name="T10" fmla="*/ 0 w 4336"/>
              <a:gd name="T11" fmla="*/ 2165 h 4333"/>
              <a:gd name="T12" fmla="*/ 2167 w 4336"/>
              <a:gd name="T13" fmla="*/ 4332 h 4333"/>
              <a:gd name="T14" fmla="*/ 2167 w 4336"/>
              <a:gd name="T15" fmla="*/ 4332 h 4333"/>
              <a:gd name="T16" fmla="*/ 4335 w 4336"/>
              <a:gd name="T17" fmla="*/ 2165 h 4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36" h="4333">
                <a:moveTo>
                  <a:pt x="4335" y="2165"/>
                </a:moveTo>
                <a:lnTo>
                  <a:pt x="4335" y="2165"/>
                </a:lnTo>
                <a:cubicBezTo>
                  <a:pt x="4335" y="969"/>
                  <a:pt x="3364" y="0"/>
                  <a:pt x="2167" y="0"/>
                </a:cubicBezTo>
                <a:lnTo>
                  <a:pt x="2167" y="0"/>
                </a:lnTo>
                <a:cubicBezTo>
                  <a:pt x="971" y="0"/>
                  <a:pt x="0" y="969"/>
                  <a:pt x="0" y="2165"/>
                </a:cubicBezTo>
                <a:lnTo>
                  <a:pt x="0" y="2165"/>
                </a:lnTo>
                <a:cubicBezTo>
                  <a:pt x="0" y="3362"/>
                  <a:pt x="971" y="4332"/>
                  <a:pt x="2167" y="4332"/>
                </a:cubicBezTo>
                <a:lnTo>
                  <a:pt x="2167" y="4332"/>
                </a:lnTo>
                <a:cubicBezTo>
                  <a:pt x="3364" y="4332"/>
                  <a:pt x="4335" y="3362"/>
                  <a:pt x="4335" y="21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0"/>
          <p:cNvSpPr>
            <a:spLocks noChangeArrowheads="1"/>
          </p:cNvSpPr>
          <p:nvPr/>
        </p:nvSpPr>
        <p:spPr bwMode="auto">
          <a:xfrm>
            <a:off x="18556775" y="9514955"/>
            <a:ext cx="2564666" cy="2219795"/>
          </a:xfrm>
          <a:custGeom>
            <a:avLst/>
            <a:gdLst>
              <a:gd name="T0" fmla="*/ 1004 w 2329"/>
              <a:gd name="T1" fmla="*/ 122 h 2017"/>
              <a:gd name="T2" fmla="*/ 70 w 2329"/>
              <a:gd name="T3" fmla="*/ 1740 h 2017"/>
              <a:gd name="T4" fmla="*/ 70 w 2329"/>
              <a:gd name="T5" fmla="*/ 1740 h 2017"/>
              <a:gd name="T6" fmla="*/ 230 w 2329"/>
              <a:gd name="T7" fmla="*/ 2016 h 2017"/>
              <a:gd name="T8" fmla="*/ 2098 w 2329"/>
              <a:gd name="T9" fmla="*/ 2016 h 2017"/>
              <a:gd name="T10" fmla="*/ 2098 w 2329"/>
              <a:gd name="T11" fmla="*/ 2016 h 2017"/>
              <a:gd name="T12" fmla="*/ 2257 w 2329"/>
              <a:gd name="T13" fmla="*/ 1740 h 2017"/>
              <a:gd name="T14" fmla="*/ 1323 w 2329"/>
              <a:gd name="T15" fmla="*/ 122 h 2017"/>
              <a:gd name="T16" fmla="*/ 1323 w 2329"/>
              <a:gd name="T17" fmla="*/ 122 h 2017"/>
              <a:gd name="T18" fmla="*/ 1004 w 2329"/>
              <a:gd name="T19" fmla="*/ 122 h 2017"/>
              <a:gd name="T20" fmla="*/ 70 w 2329"/>
              <a:gd name="T21" fmla="*/ 1740 h 2017"/>
              <a:gd name="T22" fmla="*/ 70 w 2329"/>
              <a:gd name="T23" fmla="*/ 1740 h 2017"/>
              <a:gd name="T24" fmla="*/ 230 w 2329"/>
              <a:gd name="T25" fmla="*/ 2016 h 2017"/>
              <a:gd name="T26" fmla="*/ 2098 w 2329"/>
              <a:gd name="T27" fmla="*/ 2016 h 2017"/>
              <a:gd name="T28" fmla="*/ 2098 w 2329"/>
              <a:gd name="T29" fmla="*/ 2016 h 2017"/>
              <a:gd name="T30" fmla="*/ 2257 w 2329"/>
              <a:gd name="T31" fmla="*/ 1740 h 2017"/>
              <a:gd name="T32" fmla="*/ 1323 w 2329"/>
              <a:gd name="T33" fmla="*/ 122 h 2017"/>
              <a:gd name="T34" fmla="*/ 1323 w 2329"/>
              <a:gd name="T35" fmla="*/ 122 h 2017"/>
              <a:gd name="T36" fmla="*/ 1004 w 2329"/>
              <a:gd name="T37" fmla="*/ 122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9" h="2017">
                <a:moveTo>
                  <a:pt x="1004" y="122"/>
                </a:moveTo>
                <a:lnTo>
                  <a:pt x="70" y="1740"/>
                </a:lnTo>
                <a:lnTo>
                  <a:pt x="70" y="1740"/>
                </a:lnTo>
                <a:cubicBezTo>
                  <a:pt x="0" y="1863"/>
                  <a:pt x="88" y="2016"/>
                  <a:pt x="230" y="2016"/>
                </a:cubicBezTo>
                <a:lnTo>
                  <a:pt x="2098" y="2016"/>
                </a:lnTo>
                <a:lnTo>
                  <a:pt x="2098" y="2016"/>
                </a:lnTo>
                <a:cubicBezTo>
                  <a:pt x="2239" y="2016"/>
                  <a:pt x="2328" y="1863"/>
                  <a:pt x="2257" y="1740"/>
                </a:cubicBezTo>
                <a:lnTo>
                  <a:pt x="1323" y="122"/>
                </a:lnTo>
                <a:lnTo>
                  <a:pt x="1323" y="122"/>
                </a:lnTo>
                <a:cubicBezTo>
                  <a:pt x="1252" y="0"/>
                  <a:pt x="1075" y="0"/>
                  <a:pt x="1004" y="122"/>
                </a:cubicBezTo>
                <a:lnTo>
                  <a:pt x="70" y="1740"/>
                </a:lnTo>
                <a:lnTo>
                  <a:pt x="70" y="1740"/>
                </a:lnTo>
                <a:cubicBezTo>
                  <a:pt x="0" y="1863"/>
                  <a:pt x="88" y="2016"/>
                  <a:pt x="230" y="2016"/>
                </a:cubicBezTo>
                <a:lnTo>
                  <a:pt x="2098" y="2016"/>
                </a:lnTo>
                <a:lnTo>
                  <a:pt x="2098" y="2016"/>
                </a:lnTo>
                <a:cubicBezTo>
                  <a:pt x="2239" y="2016"/>
                  <a:pt x="2328" y="1863"/>
                  <a:pt x="2257" y="1740"/>
                </a:cubicBezTo>
                <a:lnTo>
                  <a:pt x="1323" y="122"/>
                </a:lnTo>
                <a:lnTo>
                  <a:pt x="1323" y="122"/>
                </a:lnTo>
                <a:cubicBezTo>
                  <a:pt x="1252" y="0"/>
                  <a:pt x="1075" y="0"/>
                  <a:pt x="1004" y="122"/>
                </a:cubicBezTo>
              </a:path>
            </a:pathLst>
          </a:custGeom>
          <a:solidFill>
            <a:schemeClr val="bg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1"/>
          <p:cNvSpPr>
            <a:spLocks noChangeArrowheads="1"/>
          </p:cNvSpPr>
          <p:nvPr/>
        </p:nvSpPr>
        <p:spPr bwMode="auto">
          <a:xfrm>
            <a:off x="18556775" y="9514955"/>
            <a:ext cx="2564666" cy="2219795"/>
          </a:xfrm>
          <a:custGeom>
            <a:avLst/>
            <a:gdLst>
              <a:gd name="T0" fmla="*/ 1004 w 2329"/>
              <a:gd name="T1" fmla="*/ 122 h 2017"/>
              <a:gd name="T2" fmla="*/ 70 w 2329"/>
              <a:gd name="T3" fmla="*/ 1740 h 2017"/>
              <a:gd name="T4" fmla="*/ 70 w 2329"/>
              <a:gd name="T5" fmla="*/ 1740 h 2017"/>
              <a:gd name="T6" fmla="*/ 230 w 2329"/>
              <a:gd name="T7" fmla="*/ 2016 h 2017"/>
              <a:gd name="T8" fmla="*/ 2098 w 2329"/>
              <a:gd name="T9" fmla="*/ 2016 h 2017"/>
              <a:gd name="T10" fmla="*/ 2098 w 2329"/>
              <a:gd name="T11" fmla="*/ 2016 h 2017"/>
              <a:gd name="T12" fmla="*/ 2257 w 2329"/>
              <a:gd name="T13" fmla="*/ 1740 h 2017"/>
              <a:gd name="T14" fmla="*/ 1323 w 2329"/>
              <a:gd name="T15" fmla="*/ 122 h 2017"/>
              <a:gd name="T16" fmla="*/ 1323 w 2329"/>
              <a:gd name="T17" fmla="*/ 122 h 2017"/>
              <a:gd name="T18" fmla="*/ 1004 w 2329"/>
              <a:gd name="T19" fmla="*/ 122 h 2017"/>
              <a:gd name="T20" fmla="*/ 70 w 2329"/>
              <a:gd name="T21" fmla="*/ 1740 h 2017"/>
              <a:gd name="T22" fmla="*/ 70 w 2329"/>
              <a:gd name="T23" fmla="*/ 1740 h 2017"/>
              <a:gd name="T24" fmla="*/ 230 w 2329"/>
              <a:gd name="T25" fmla="*/ 2016 h 2017"/>
              <a:gd name="T26" fmla="*/ 2098 w 2329"/>
              <a:gd name="T27" fmla="*/ 2016 h 2017"/>
              <a:gd name="T28" fmla="*/ 2098 w 2329"/>
              <a:gd name="T29" fmla="*/ 2016 h 2017"/>
              <a:gd name="T30" fmla="*/ 2257 w 2329"/>
              <a:gd name="T31" fmla="*/ 1740 h 2017"/>
              <a:gd name="T32" fmla="*/ 1323 w 2329"/>
              <a:gd name="T33" fmla="*/ 122 h 2017"/>
              <a:gd name="T34" fmla="*/ 1323 w 2329"/>
              <a:gd name="T35" fmla="*/ 122 h 2017"/>
              <a:gd name="T36" fmla="*/ 1004 w 2329"/>
              <a:gd name="T37" fmla="*/ 122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9" h="2017">
                <a:moveTo>
                  <a:pt x="1004" y="122"/>
                </a:moveTo>
                <a:lnTo>
                  <a:pt x="70" y="1740"/>
                </a:lnTo>
                <a:lnTo>
                  <a:pt x="70" y="1740"/>
                </a:lnTo>
                <a:cubicBezTo>
                  <a:pt x="0" y="1863"/>
                  <a:pt x="88" y="2016"/>
                  <a:pt x="230" y="2016"/>
                </a:cubicBezTo>
                <a:lnTo>
                  <a:pt x="2098" y="2016"/>
                </a:lnTo>
                <a:lnTo>
                  <a:pt x="2098" y="2016"/>
                </a:lnTo>
                <a:cubicBezTo>
                  <a:pt x="2239" y="2016"/>
                  <a:pt x="2328" y="1863"/>
                  <a:pt x="2257" y="1740"/>
                </a:cubicBezTo>
                <a:lnTo>
                  <a:pt x="1323" y="122"/>
                </a:lnTo>
                <a:lnTo>
                  <a:pt x="1323" y="122"/>
                </a:lnTo>
                <a:cubicBezTo>
                  <a:pt x="1252" y="0"/>
                  <a:pt x="1075" y="0"/>
                  <a:pt x="1004" y="122"/>
                </a:cubicBezTo>
                <a:lnTo>
                  <a:pt x="70" y="1740"/>
                </a:lnTo>
                <a:lnTo>
                  <a:pt x="70" y="1740"/>
                </a:lnTo>
                <a:cubicBezTo>
                  <a:pt x="0" y="1863"/>
                  <a:pt x="88" y="2016"/>
                  <a:pt x="230" y="2016"/>
                </a:cubicBezTo>
                <a:lnTo>
                  <a:pt x="2098" y="2016"/>
                </a:lnTo>
                <a:lnTo>
                  <a:pt x="2098" y="2016"/>
                </a:lnTo>
                <a:cubicBezTo>
                  <a:pt x="2239" y="2016"/>
                  <a:pt x="2328" y="1863"/>
                  <a:pt x="2257" y="1740"/>
                </a:cubicBezTo>
                <a:lnTo>
                  <a:pt x="1323" y="122"/>
                </a:lnTo>
                <a:lnTo>
                  <a:pt x="1323" y="122"/>
                </a:lnTo>
                <a:cubicBezTo>
                  <a:pt x="1252" y="0"/>
                  <a:pt x="1075" y="0"/>
                  <a:pt x="1004" y="122"/>
                </a:cubicBezTo>
              </a:path>
            </a:pathLst>
          </a:custGeom>
          <a:solidFill>
            <a:schemeClr val="bg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68"/>
          <p:cNvSpPr>
            <a:spLocks noChangeArrowheads="1"/>
          </p:cNvSpPr>
          <p:nvPr/>
        </p:nvSpPr>
        <p:spPr bwMode="auto">
          <a:xfrm>
            <a:off x="4572542" y="7766319"/>
            <a:ext cx="476018" cy="174864"/>
          </a:xfrm>
          <a:custGeom>
            <a:avLst/>
            <a:gdLst>
              <a:gd name="T0" fmla="*/ 38 w 430"/>
              <a:gd name="T1" fmla="*/ 19 h 160"/>
              <a:gd name="T2" fmla="*/ 38 w 430"/>
              <a:gd name="T3" fmla="*/ 19 h 160"/>
              <a:gd name="T4" fmla="*/ 391 w 430"/>
              <a:gd name="T5" fmla="*/ 99 h 160"/>
              <a:gd name="T6" fmla="*/ 391 w 430"/>
              <a:gd name="T7" fmla="*/ 99 h 160"/>
              <a:gd name="T8" fmla="*/ 38 w 430"/>
              <a:gd name="T9" fmla="*/ 96 h 160"/>
              <a:gd name="T10" fmla="*/ 38 w 430"/>
              <a:gd name="T11" fmla="*/ 96 h 160"/>
              <a:gd name="T12" fmla="*/ 92 w 430"/>
              <a:gd name="T13" fmla="*/ 111 h 160"/>
              <a:gd name="T14" fmla="*/ 92 w 430"/>
              <a:gd name="T15" fmla="*/ 111 h 160"/>
              <a:gd name="T16" fmla="*/ 214 w 430"/>
              <a:gd name="T17" fmla="*/ 121 h 160"/>
              <a:gd name="T18" fmla="*/ 214 w 430"/>
              <a:gd name="T19" fmla="*/ 121 h 160"/>
              <a:gd name="T20" fmla="*/ 337 w 430"/>
              <a:gd name="T21" fmla="*/ 111 h 160"/>
              <a:gd name="T22" fmla="*/ 337 w 430"/>
              <a:gd name="T23" fmla="*/ 111 h 160"/>
              <a:gd name="T24" fmla="*/ 391 w 430"/>
              <a:gd name="T25" fmla="*/ 96 h 160"/>
              <a:gd name="T26" fmla="*/ 391 w 430"/>
              <a:gd name="T27" fmla="*/ 57 h 160"/>
              <a:gd name="T28" fmla="*/ 391 w 430"/>
              <a:gd name="T29" fmla="*/ 57 h 160"/>
              <a:gd name="T30" fmla="*/ 361 w 430"/>
              <a:gd name="T31" fmla="*/ 65 h 160"/>
              <a:gd name="T32" fmla="*/ 361 w 430"/>
              <a:gd name="T33" fmla="*/ 65 h 160"/>
              <a:gd name="T34" fmla="*/ 229 w 430"/>
              <a:gd name="T35" fmla="*/ 79 h 160"/>
              <a:gd name="T36" fmla="*/ 229 w 430"/>
              <a:gd name="T37" fmla="*/ 79 h 160"/>
              <a:gd name="T38" fmla="*/ 200 w 430"/>
              <a:gd name="T39" fmla="*/ 79 h 160"/>
              <a:gd name="T40" fmla="*/ 200 w 430"/>
              <a:gd name="T41" fmla="*/ 79 h 160"/>
              <a:gd name="T42" fmla="*/ 68 w 430"/>
              <a:gd name="T43" fmla="*/ 65 h 160"/>
              <a:gd name="T44" fmla="*/ 68 w 430"/>
              <a:gd name="T45" fmla="*/ 65 h 160"/>
              <a:gd name="T46" fmla="*/ 38 w 430"/>
              <a:gd name="T47" fmla="*/ 57 h 160"/>
              <a:gd name="T48" fmla="*/ 38 w 430"/>
              <a:gd name="T49" fmla="*/ 96 h 160"/>
              <a:gd name="T50" fmla="*/ 214 w 430"/>
              <a:gd name="T51" fmla="*/ 159 h 160"/>
              <a:gd name="T52" fmla="*/ 214 w 430"/>
              <a:gd name="T53" fmla="*/ 159 h 160"/>
              <a:gd name="T54" fmla="*/ 72 w 430"/>
              <a:gd name="T55" fmla="*/ 147 h 160"/>
              <a:gd name="T56" fmla="*/ 72 w 430"/>
              <a:gd name="T57" fmla="*/ 147 h 160"/>
              <a:gd name="T58" fmla="*/ 25 w 430"/>
              <a:gd name="T59" fmla="*/ 132 h 160"/>
              <a:gd name="T60" fmla="*/ 25 w 430"/>
              <a:gd name="T61" fmla="*/ 132 h 160"/>
              <a:gd name="T62" fmla="*/ 0 w 430"/>
              <a:gd name="T63" fmla="*/ 99 h 160"/>
              <a:gd name="T64" fmla="*/ 0 w 430"/>
              <a:gd name="T65" fmla="*/ 19 h 160"/>
              <a:gd name="T66" fmla="*/ 0 w 430"/>
              <a:gd name="T67" fmla="*/ 19 h 160"/>
              <a:gd name="T68" fmla="*/ 19 w 430"/>
              <a:gd name="T69" fmla="*/ 0 h 160"/>
              <a:gd name="T70" fmla="*/ 19 w 430"/>
              <a:gd name="T71" fmla="*/ 0 h 160"/>
              <a:gd name="T72" fmla="*/ 19 w 430"/>
              <a:gd name="T73" fmla="*/ 0 h 160"/>
              <a:gd name="T74" fmla="*/ 38 w 430"/>
              <a:gd name="T75" fmla="*/ 14 h 160"/>
              <a:gd name="T76" fmla="*/ 38 w 430"/>
              <a:gd name="T77" fmla="*/ 14 h 160"/>
              <a:gd name="T78" fmla="*/ 87 w 430"/>
              <a:gd name="T79" fmla="*/ 30 h 160"/>
              <a:gd name="T80" fmla="*/ 87 w 430"/>
              <a:gd name="T81" fmla="*/ 30 h 160"/>
              <a:gd name="T82" fmla="*/ 200 w 430"/>
              <a:gd name="T83" fmla="*/ 40 h 160"/>
              <a:gd name="T84" fmla="*/ 200 w 430"/>
              <a:gd name="T85" fmla="*/ 40 h 160"/>
              <a:gd name="T86" fmla="*/ 229 w 430"/>
              <a:gd name="T87" fmla="*/ 40 h 160"/>
              <a:gd name="T88" fmla="*/ 229 w 430"/>
              <a:gd name="T89" fmla="*/ 40 h 160"/>
              <a:gd name="T90" fmla="*/ 342 w 430"/>
              <a:gd name="T91" fmla="*/ 30 h 160"/>
              <a:gd name="T92" fmla="*/ 342 w 430"/>
              <a:gd name="T93" fmla="*/ 30 h 160"/>
              <a:gd name="T94" fmla="*/ 391 w 430"/>
              <a:gd name="T95" fmla="*/ 14 h 160"/>
              <a:gd name="T96" fmla="*/ 391 w 430"/>
              <a:gd name="T97" fmla="*/ 14 h 160"/>
              <a:gd name="T98" fmla="*/ 410 w 430"/>
              <a:gd name="T99" fmla="*/ 0 h 160"/>
              <a:gd name="T100" fmla="*/ 410 w 430"/>
              <a:gd name="T101" fmla="*/ 0 h 160"/>
              <a:gd name="T102" fmla="*/ 410 w 430"/>
              <a:gd name="T103" fmla="*/ 0 h 160"/>
              <a:gd name="T104" fmla="*/ 429 w 430"/>
              <a:gd name="T105" fmla="*/ 19 h 160"/>
              <a:gd name="T106" fmla="*/ 429 w 430"/>
              <a:gd name="T107" fmla="*/ 19 h 160"/>
              <a:gd name="T108" fmla="*/ 428 w 430"/>
              <a:gd name="T109" fmla="*/ 100 h 160"/>
              <a:gd name="T110" fmla="*/ 428 w 430"/>
              <a:gd name="T111" fmla="*/ 100 h 160"/>
              <a:gd name="T112" fmla="*/ 356 w 430"/>
              <a:gd name="T113" fmla="*/ 147 h 160"/>
              <a:gd name="T114" fmla="*/ 356 w 430"/>
              <a:gd name="T115" fmla="*/ 147 h 160"/>
              <a:gd name="T116" fmla="*/ 214 w 430"/>
              <a:gd name="T117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0" h="160">
                <a:moveTo>
                  <a:pt x="38" y="19"/>
                </a:moveTo>
                <a:lnTo>
                  <a:pt x="38" y="19"/>
                </a:lnTo>
                <a:close/>
                <a:moveTo>
                  <a:pt x="391" y="99"/>
                </a:moveTo>
                <a:lnTo>
                  <a:pt x="391" y="99"/>
                </a:lnTo>
                <a:close/>
                <a:moveTo>
                  <a:pt x="38" y="96"/>
                </a:moveTo>
                <a:lnTo>
                  <a:pt x="38" y="96"/>
                </a:lnTo>
                <a:cubicBezTo>
                  <a:pt x="42" y="98"/>
                  <a:pt x="55" y="105"/>
                  <a:pt x="92" y="111"/>
                </a:cubicBezTo>
                <a:lnTo>
                  <a:pt x="92" y="111"/>
                </a:lnTo>
                <a:cubicBezTo>
                  <a:pt x="126" y="118"/>
                  <a:pt x="169" y="121"/>
                  <a:pt x="214" y="121"/>
                </a:cubicBezTo>
                <a:lnTo>
                  <a:pt x="214" y="121"/>
                </a:lnTo>
                <a:cubicBezTo>
                  <a:pt x="259" y="121"/>
                  <a:pt x="302" y="118"/>
                  <a:pt x="337" y="111"/>
                </a:cubicBezTo>
                <a:lnTo>
                  <a:pt x="337" y="111"/>
                </a:lnTo>
                <a:cubicBezTo>
                  <a:pt x="373" y="105"/>
                  <a:pt x="386" y="98"/>
                  <a:pt x="391" y="96"/>
                </a:cubicBezTo>
                <a:lnTo>
                  <a:pt x="391" y="57"/>
                </a:lnTo>
                <a:lnTo>
                  <a:pt x="391" y="57"/>
                </a:lnTo>
                <a:cubicBezTo>
                  <a:pt x="381" y="61"/>
                  <a:pt x="370" y="63"/>
                  <a:pt x="361" y="65"/>
                </a:cubicBezTo>
                <a:lnTo>
                  <a:pt x="361" y="65"/>
                </a:lnTo>
                <a:cubicBezTo>
                  <a:pt x="326" y="73"/>
                  <a:pt x="279" y="78"/>
                  <a:pt x="229" y="79"/>
                </a:cubicBezTo>
                <a:lnTo>
                  <a:pt x="229" y="79"/>
                </a:lnTo>
                <a:cubicBezTo>
                  <a:pt x="219" y="79"/>
                  <a:pt x="209" y="79"/>
                  <a:pt x="200" y="79"/>
                </a:cubicBezTo>
                <a:lnTo>
                  <a:pt x="200" y="79"/>
                </a:lnTo>
                <a:cubicBezTo>
                  <a:pt x="150" y="78"/>
                  <a:pt x="103" y="73"/>
                  <a:pt x="68" y="65"/>
                </a:cubicBezTo>
                <a:lnTo>
                  <a:pt x="68" y="65"/>
                </a:lnTo>
                <a:cubicBezTo>
                  <a:pt x="58" y="63"/>
                  <a:pt x="48" y="61"/>
                  <a:pt x="38" y="57"/>
                </a:cubicBezTo>
                <a:lnTo>
                  <a:pt x="38" y="96"/>
                </a:lnTo>
                <a:close/>
                <a:moveTo>
                  <a:pt x="214" y="159"/>
                </a:moveTo>
                <a:lnTo>
                  <a:pt x="214" y="159"/>
                </a:lnTo>
                <a:cubicBezTo>
                  <a:pt x="161" y="159"/>
                  <a:pt x="111" y="155"/>
                  <a:pt x="72" y="147"/>
                </a:cubicBezTo>
                <a:lnTo>
                  <a:pt x="72" y="147"/>
                </a:lnTo>
                <a:cubicBezTo>
                  <a:pt x="52" y="143"/>
                  <a:pt x="37" y="138"/>
                  <a:pt x="25" y="132"/>
                </a:cubicBezTo>
                <a:lnTo>
                  <a:pt x="25" y="132"/>
                </a:lnTo>
                <a:cubicBezTo>
                  <a:pt x="8" y="124"/>
                  <a:pt x="0" y="113"/>
                  <a:pt x="0" y="99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8" y="0"/>
                  <a:pt x="19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28" y="0"/>
                  <a:pt x="36" y="6"/>
                  <a:pt x="38" y="14"/>
                </a:cubicBezTo>
                <a:lnTo>
                  <a:pt x="38" y="14"/>
                </a:lnTo>
                <a:cubicBezTo>
                  <a:pt x="41" y="17"/>
                  <a:pt x="53" y="24"/>
                  <a:pt x="87" y="30"/>
                </a:cubicBezTo>
                <a:lnTo>
                  <a:pt x="87" y="30"/>
                </a:lnTo>
                <a:cubicBezTo>
                  <a:pt x="118" y="36"/>
                  <a:pt x="159" y="40"/>
                  <a:pt x="200" y="40"/>
                </a:cubicBezTo>
                <a:lnTo>
                  <a:pt x="200" y="40"/>
                </a:lnTo>
                <a:cubicBezTo>
                  <a:pt x="209" y="40"/>
                  <a:pt x="219" y="40"/>
                  <a:pt x="229" y="40"/>
                </a:cubicBezTo>
                <a:lnTo>
                  <a:pt x="229" y="40"/>
                </a:lnTo>
                <a:cubicBezTo>
                  <a:pt x="270" y="40"/>
                  <a:pt x="311" y="36"/>
                  <a:pt x="342" y="30"/>
                </a:cubicBezTo>
                <a:lnTo>
                  <a:pt x="342" y="30"/>
                </a:lnTo>
                <a:cubicBezTo>
                  <a:pt x="376" y="24"/>
                  <a:pt x="388" y="17"/>
                  <a:pt x="391" y="14"/>
                </a:cubicBezTo>
                <a:lnTo>
                  <a:pt x="391" y="14"/>
                </a:lnTo>
                <a:cubicBezTo>
                  <a:pt x="393" y="6"/>
                  <a:pt x="401" y="0"/>
                  <a:pt x="410" y="0"/>
                </a:cubicBezTo>
                <a:lnTo>
                  <a:pt x="410" y="0"/>
                </a:lnTo>
                <a:lnTo>
                  <a:pt x="410" y="0"/>
                </a:lnTo>
                <a:cubicBezTo>
                  <a:pt x="421" y="0"/>
                  <a:pt x="429" y="8"/>
                  <a:pt x="429" y="19"/>
                </a:cubicBezTo>
                <a:lnTo>
                  <a:pt x="429" y="19"/>
                </a:lnTo>
                <a:lnTo>
                  <a:pt x="428" y="100"/>
                </a:lnTo>
                <a:lnTo>
                  <a:pt x="428" y="100"/>
                </a:lnTo>
                <a:cubicBezTo>
                  <a:pt x="428" y="129"/>
                  <a:pt x="387" y="140"/>
                  <a:pt x="356" y="147"/>
                </a:cubicBezTo>
                <a:lnTo>
                  <a:pt x="356" y="147"/>
                </a:lnTo>
                <a:cubicBezTo>
                  <a:pt x="318" y="155"/>
                  <a:pt x="268" y="159"/>
                  <a:pt x="214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69"/>
          <p:cNvSpPr>
            <a:spLocks noChangeArrowheads="1"/>
          </p:cNvSpPr>
          <p:nvPr/>
        </p:nvSpPr>
        <p:spPr bwMode="auto">
          <a:xfrm>
            <a:off x="4572542" y="7853751"/>
            <a:ext cx="476018" cy="174864"/>
          </a:xfrm>
          <a:custGeom>
            <a:avLst/>
            <a:gdLst>
              <a:gd name="T0" fmla="*/ 38 w 430"/>
              <a:gd name="T1" fmla="*/ 19 h 160"/>
              <a:gd name="T2" fmla="*/ 38 w 430"/>
              <a:gd name="T3" fmla="*/ 19 h 160"/>
              <a:gd name="T4" fmla="*/ 391 w 430"/>
              <a:gd name="T5" fmla="*/ 100 h 160"/>
              <a:gd name="T6" fmla="*/ 391 w 430"/>
              <a:gd name="T7" fmla="*/ 100 h 160"/>
              <a:gd name="T8" fmla="*/ 38 w 430"/>
              <a:gd name="T9" fmla="*/ 95 h 160"/>
              <a:gd name="T10" fmla="*/ 38 w 430"/>
              <a:gd name="T11" fmla="*/ 95 h 160"/>
              <a:gd name="T12" fmla="*/ 92 w 430"/>
              <a:gd name="T13" fmla="*/ 112 h 160"/>
              <a:gd name="T14" fmla="*/ 92 w 430"/>
              <a:gd name="T15" fmla="*/ 112 h 160"/>
              <a:gd name="T16" fmla="*/ 214 w 430"/>
              <a:gd name="T17" fmla="*/ 121 h 160"/>
              <a:gd name="T18" fmla="*/ 214 w 430"/>
              <a:gd name="T19" fmla="*/ 121 h 160"/>
              <a:gd name="T20" fmla="*/ 337 w 430"/>
              <a:gd name="T21" fmla="*/ 112 h 160"/>
              <a:gd name="T22" fmla="*/ 337 w 430"/>
              <a:gd name="T23" fmla="*/ 112 h 160"/>
              <a:gd name="T24" fmla="*/ 391 w 430"/>
              <a:gd name="T25" fmla="*/ 95 h 160"/>
              <a:gd name="T26" fmla="*/ 391 w 430"/>
              <a:gd name="T27" fmla="*/ 57 h 160"/>
              <a:gd name="T28" fmla="*/ 391 w 430"/>
              <a:gd name="T29" fmla="*/ 57 h 160"/>
              <a:gd name="T30" fmla="*/ 361 w 430"/>
              <a:gd name="T31" fmla="*/ 65 h 160"/>
              <a:gd name="T32" fmla="*/ 361 w 430"/>
              <a:gd name="T33" fmla="*/ 65 h 160"/>
              <a:gd name="T34" fmla="*/ 229 w 430"/>
              <a:gd name="T35" fmla="*/ 78 h 160"/>
              <a:gd name="T36" fmla="*/ 229 w 430"/>
              <a:gd name="T37" fmla="*/ 78 h 160"/>
              <a:gd name="T38" fmla="*/ 200 w 430"/>
              <a:gd name="T39" fmla="*/ 78 h 160"/>
              <a:gd name="T40" fmla="*/ 200 w 430"/>
              <a:gd name="T41" fmla="*/ 78 h 160"/>
              <a:gd name="T42" fmla="*/ 68 w 430"/>
              <a:gd name="T43" fmla="*/ 65 h 160"/>
              <a:gd name="T44" fmla="*/ 68 w 430"/>
              <a:gd name="T45" fmla="*/ 65 h 160"/>
              <a:gd name="T46" fmla="*/ 38 w 430"/>
              <a:gd name="T47" fmla="*/ 57 h 160"/>
              <a:gd name="T48" fmla="*/ 38 w 430"/>
              <a:gd name="T49" fmla="*/ 95 h 160"/>
              <a:gd name="T50" fmla="*/ 214 w 430"/>
              <a:gd name="T51" fmla="*/ 159 h 160"/>
              <a:gd name="T52" fmla="*/ 214 w 430"/>
              <a:gd name="T53" fmla="*/ 159 h 160"/>
              <a:gd name="T54" fmla="*/ 72 w 430"/>
              <a:gd name="T55" fmla="*/ 147 h 160"/>
              <a:gd name="T56" fmla="*/ 72 w 430"/>
              <a:gd name="T57" fmla="*/ 147 h 160"/>
              <a:gd name="T58" fmla="*/ 25 w 430"/>
              <a:gd name="T59" fmla="*/ 133 h 160"/>
              <a:gd name="T60" fmla="*/ 25 w 430"/>
              <a:gd name="T61" fmla="*/ 133 h 160"/>
              <a:gd name="T62" fmla="*/ 0 w 430"/>
              <a:gd name="T63" fmla="*/ 100 h 160"/>
              <a:gd name="T64" fmla="*/ 0 w 430"/>
              <a:gd name="T65" fmla="*/ 19 h 160"/>
              <a:gd name="T66" fmla="*/ 0 w 430"/>
              <a:gd name="T67" fmla="*/ 19 h 160"/>
              <a:gd name="T68" fmla="*/ 19 w 430"/>
              <a:gd name="T69" fmla="*/ 0 h 160"/>
              <a:gd name="T70" fmla="*/ 19 w 430"/>
              <a:gd name="T71" fmla="*/ 0 h 160"/>
              <a:gd name="T72" fmla="*/ 19 w 430"/>
              <a:gd name="T73" fmla="*/ 0 h 160"/>
              <a:gd name="T74" fmla="*/ 38 w 430"/>
              <a:gd name="T75" fmla="*/ 15 h 160"/>
              <a:gd name="T76" fmla="*/ 38 w 430"/>
              <a:gd name="T77" fmla="*/ 15 h 160"/>
              <a:gd name="T78" fmla="*/ 87 w 430"/>
              <a:gd name="T79" fmla="*/ 30 h 160"/>
              <a:gd name="T80" fmla="*/ 87 w 430"/>
              <a:gd name="T81" fmla="*/ 30 h 160"/>
              <a:gd name="T82" fmla="*/ 200 w 430"/>
              <a:gd name="T83" fmla="*/ 40 h 160"/>
              <a:gd name="T84" fmla="*/ 200 w 430"/>
              <a:gd name="T85" fmla="*/ 40 h 160"/>
              <a:gd name="T86" fmla="*/ 229 w 430"/>
              <a:gd name="T87" fmla="*/ 40 h 160"/>
              <a:gd name="T88" fmla="*/ 229 w 430"/>
              <a:gd name="T89" fmla="*/ 40 h 160"/>
              <a:gd name="T90" fmla="*/ 342 w 430"/>
              <a:gd name="T91" fmla="*/ 30 h 160"/>
              <a:gd name="T92" fmla="*/ 342 w 430"/>
              <a:gd name="T93" fmla="*/ 30 h 160"/>
              <a:gd name="T94" fmla="*/ 391 w 430"/>
              <a:gd name="T95" fmla="*/ 15 h 160"/>
              <a:gd name="T96" fmla="*/ 391 w 430"/>
              <a:gd name="T97" fmla="*/ 15 h 160"/>
              <a:gd name="T98" fmla="*/ 410 w 430"/>
              <a:gd name="T99" fmla="*/ 0 h 160"/>
              <a:gd name="T100" fmla="*/ 410 w 430"/>
              <a:gd name="T101" fmla="*/ 0 h 160"/>
              <a:gd name="T102" fmla="*/ 410 w 430"/>
              <a:gd name="T103" fmla="*/ 0 h 160"/>
              <a:gd name="T104" fmla="*/ 429 w 430"/>
              <a:gd name="T105" fmla="*/ 19 h 160"/>
              <a:gd name="T106" fmla="*/ 429 w 430"/>
              <a:gd name="T107" fmla="*/ 19 h 160"/>
              <a:gd name="T108" fmla="*/ 428 w 430"/>
              <a:gd name="T109" fmla="*/ 100 h 160"/>
              <a:gd name="T110" fmla="*/ 428 w 430"/>
              <a:gd name="T111" fmla="*/ 100 h 160"/>
              <a:gd name="T112" fmla="*/ 356 w 430"/>
              <a:gd name="T113" fmla="*/ 147 h 160"/>
              <a:gd name="T114" fmla="*/ 356 w 430"/>
              <a:gd name="T115" fmla="*/ 147 h 160"/>
              <a:gd name="T116" fmla="*/ 214 w 430"/>
              <a:gd name="T117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0" h="160">
                <a:moveTo>
                  <a:pt x="38" y="19"/>
                </a:moveTo>
                <a:lnTo>
                  <a:pt x="38" y="19"/>
                </a:lnTo>
                <a:close/>
                <a:moveTo>
                  <a:pt x="391" y="100"/>
                </a:moveTo>
                <a:lnTo>
                  <a:pt x="391" y="100"/>
                </a:lnTo>
                <a:close/>
                <a:moveTo>
                  <a:pt x="38" y="95"/>
                </a:moveTo>
                <a:lnTo>
                  <a:pt x="38" y="95"/>
                </a:lnTo>
                <a:cubicBezTo>
                  <a:pt x="42" y="98"/>
                  <a:pt x="55" y="106"/>
                  <a:pt x="92" y="112"/>
                </a:cubicBezTo>
                <a:lnTo>
                  <a:pt x="92" y="112"/>
                </a:lnTo>
                <a:cubicBezTo>
                  <a:pt x="126" y="118"/>
                  <a:pt x="169" y="121"/>
                  <a:pt x="214" y="121"/>
                </a:cubicBezTo>
                <a:lnTo>
                  <a:pt x="214" y="121"/>
                </a:lnTo>
                <a:cubicBezTo>
                  <a:pt x="259" y="121"/>
                  <a:pt x="302" y="118"/>
                  <a:pt x="337" y="112"/>
                </a:cubicBezTo>
                <a:lnTo>
                  <a:pt x="337" y="112"/>
                </a:lnTo>
                <a:cubicBezTo>
                  <a:pt x="373" y="105"/>
                  <a:pt x="386" y="98"/>
                  <a:pt x="391" y="95"/>
                </a:cubicBezTo>
                <a:lnTo>
                  <a:pt x="391" y="57"/>
                </a:lnTo>
                <a:lnTo>
                  <a:pt x="391" y="57"/>
                </a:lnTo>
                <a:cubicBezTo>
                  <a:pt x="381" y="61"/>
                  <a:pt x="370" y="64"/>
                  <a:pt x="361" y="65"/>
                </a:cubicBezTo>
                <a:lnTo>
                  <a:pt x="361" y="65"/>
                </a:lnTo>
                <a:cubicBezTo>
                  <a:pt x="326" y="74"/>
                  <a:pt x="279" y="78"/>
                  <a:pt x="229" y="78"/>
                </a:cubicBezTo>
                <a:lnTo>
                  <a:pt x="229" y="78"/>
                </a:lnTo>
                <a:cubicBezTo>
                  <a:pt x="219" y="79"/>
                  <a:pt x="209" y="79"/>
                  <a:pt x="200" y="78"/>
                </a:cubicBezTo>
                <a:lnTo>
                  <a:pt x="200" y="78"/>
                </a:lnTo>
                <a:cubicBezTo>
                  <a:pt x="150" y="78"/>
                  <a:pt x="103" y="74"/>
                  <a:pt x="68" y="65"/>
                </a:cubicBezTo>
                <a:lnTo>
                  <a:pt x="68" y="65"/>
                </a:lnTo>
                <a:cubicBezTo>
                  <a:pt x="58" y="64"/>
                  <a:pt x="48" y="61"/>
                  <a:pt x="38" y="57"/>
                </a:cubicBezTo>
                <a:lnTo>
                  <a:pt x="38" y="95"/>
                </a:lnTo>
                <a:close/>
                <a:moveTo>
                  <a:pt x="214" y="159"/>
                </a:moveTo>
                <a:lnTo>
                  <a:pt x="214" y="159"/>
                </a:lnTo>
                <a:cubicBezTo>
                  <a:pt x="161" y="159"/>
                  <a:pt x="111" y="155"/>
                  <a:pt x="72" y="147"/>
                </a:cubicBezTo>
                <a:lnTo>
                  <a:pt x="72" y="147"/>
                </a:lnTo>
                <a:cubicBezTo>
                  <a:pt x="52" y="143"/>
                  <a:pt x="37" y="138"/>
                  <a:pt x="25" y="133"/>
                </a:cubicBezTo>
                <a:lnTo>
                  <a:pt x="25" y="133"/>
                </a:lnTo>
                <a:cubicBezTo>
                  <a:pt x="8" y="124"/>
                  <a:pt x="0" y="113"/>
                  <a:pt x="0" y="100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8" y="0"/>
                  <a:pt x="19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28" y="0"/>
                  <a:pt x="36" y="6"/>
                  <a:pt x="38" y="15"/>
                </a:cubicBezTo>
                <a:lnTo>
                  <a:pt x="38" y="15"/>
                </a:lnTo>
                <a:cubicBezTo>
                  <a:pt x="41" y="17"/>
                  <a:pt x="53" y="24"/>
                  <a:pt x="87" y="30"/>
                </a:cubicBezTo>
                <a:lnTo>
                  <a:pt x="87" y="30"/>
                </a:lnTo>
                <a:cubicBezTo>
                  <a:pt x="118" y="36"/>
                  <a:pt x="159" y="40"/>
                  <a:pt x="200" y="40"/>
                </a:cubicBezTo>
                <a:lnTo>
                  <a:pt x="200" y="40"/>
                </a:lnTo>
                <a:cubicBezTo>
                  <a:pt x="209" y="40"/>
                  <a:pt x="219" y="40"/>
                  <a:pt x="229" y="40"/>
                </a:cubicBezTo>
                <a:lnTo>
                  <a:pt x="229" y="40"/>
                </a:lnTo>
                <a:cubicBezTo>
                  <a:pt x="270" y="40"/>
                  <a:pt x="311" y="36"/>
                  <a:pt x="342" y="30"/>
                </a:cubicBezTo>
                <a:lnTo>
                  <a:pt x="342" y="30"/>
                </a:lnTo>
                <a:cubicBezTo>
                  <a:pt x="376" y="24"/>
                  <a:pt x="388" y="17"/>
                  <a:pt x="391" y="15"/>
                </a:cubicBezTo>
                <a:lnTo>
                  <a:pt x="391" y="15"/>
                </a:lnTo>
                <a:cubicBezTo>
                  <a:pt x="393" y="6"/>
                  <a:pt x="401" y="0"/>
                  <a:pt x="410" y="0"/>
                </a:cubicBezTo>
                <a:lnTo>
                  <a:pt x="410" y="0"/>
                </a:lnTo>
                <a:lnTo>
                  <a:pt x="410" y="0"/>
                </a:lnTo>
                <a:cubicBezTo>
                  <a:pt x="421" y="0"/>
                  <a:pt x="429" y="8"/>
                  <a:pt x="429" y="19"/>
                </a:cubicBezTo>
                <a:lnTo>
                  <a:pt x="429" y="19"/>
                </a:lnTo>
                <a:lnTo>
                  <a:pt x="428" y="100"/>
                </a:lnTo>
                <a:lnTo>
                  <a:pt x="428" y="100"/>
                </a:lnTo>
                <a:cubicBezTo>
                  <a:pt x="428" y="128"/>
                  <a:pt x="387" y="141"/>
                  <a:pt x="356" y="147"/>
                </a:cubicBezTo>
                <a:lnTo>
                  <a:pt x="356" y="147"/>
                </a:lnTo>
                <a:cubicBezTo>
                  <a:pt x="318" y="155"/>
                  <a:pt x="268" y="159"/>
                  <a:pt x="214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70"/>
          <p:cNvSpPr>
            <a:spLocks noChangeArrowheads="1"/>
          </p:cNvSpPr>
          <p:nvPr/>
        </p:nvSpPr>
        <p:spPr bwMode="auto">
          <a:xfrm>
            <a:off x="4572542" y="7946039"/>
            <a:ext cx="476018" cy="174864"/>
          </a:xfrm>
          <a:custGeom>
            <a:avLst/>
            <a:gdLst>
              <a:gd name="T0" fmla="*/ 38 w 430"/>
              <a:gd name="T1" fmla="*/ 19 h 160"/>
              <a:gd name="T2" fmla="*/ 38 w 430"/>
              <a:gd name="T3" fmla="*/ 19 h 160"/>
              <a:gd name="T4" fmla="*/ 391 w 430"/>
              <a:gd name="T5" fmla="*/ 100 h 160"/>
              <a:gd name="T6" fmla="*/ 391 w 430"/>
              <a:gd name="T7" fmla="*/ 100 h 160"/>
              <a:gd name="T8" fmla="*/ 38 w 430"/>
              <a:gd name="T9" fmla="*/ 96 h 160"/>
              <a:gd name="T10" fmla="*/ 38 w 430"/>
              <a:gd name="T11" fmla="*/ 96 h 160"/>
              <a:gd name="T12" fmla="*/ 92 w 430"/>
              <a:gd name="T13" fmla="*/ 112 h 160"/>
              <a:gd name="T14" fmla="*/ 92 w 430"/>
              <a:gd name="T15" fmla="*/ 112 h 160"/>
              <a:gd name="T16" fmla="*/ 214 w 430"/>
              <a:gd name="T17" fmla="*/ 121 h 160"/>
              <a:gd name="T18" fmla="*/ 214 w 430"/>
              <a:gd name="T19" fmla="*/ 121 h 160"/>
              <a:gd name="T20" fmla="*/ 337 w 430"/>
              <a:gd name="T21" fmla="*/ 112 h 160"/>
              <a:gd name="T22" fmla="*/ 337 w 430"/>
              <a:gd name="T23" fmla="*/ 112 h 160"/>
              <a:gd name="T24" fmla="*/ 391 w 430"/>
              <a:gd name="T25" fmla="*/ 96 h 160"/>
              <a:gd name="T26" fmla="*/ 391 w 430"/>
              <a:gd name="T27" fmla="*/ 57 h 160"/>
              <a:gd name="T28" fmla="*/ 391 w 430"/>
              <a:gd name="T29" fmla="*/ 57 h 160"/>
              <a:gd name="T30" fmla="*/ 361 w 430"/>
              <a:gd name="T31" fmla="*/ 66 h 160"/>
              <a:gd name="T32" fmla="*/ 361 w 430"/>
              <a:gd name="T33" fmla="*/ 66 h 160"/>
              <a:gd name="T34" fmla="*/ 229 w 430"/>
              <a:gd name="T35" fmla="*/ 79 h 160"/>
              <a:gd name="T36" fmla="*/ 229 w 430"/>
              <a:gd name="T37" fmla="*/ 79 h 160"/>
              <a:gd name="T38" fmla="*/ 200 w 430"/>
              <a:gd name="T39" fmla="*/ 79 h 160"/>
              <a:gd name="T40" fmla="*/ 200 w 430"/>
              <a:gd name="T41" fmla="*/ 79 h 160"/>
              <a:gd name="T42" fmla="*/ 68 w 430"/>
              <a:gd name="T43" fmla="*/ 66 h 160"/>
              <a:gd name="T44" fmla="*/ 68 w 430"/>
              <a:gd name="T45" fmla="*/ 66 h 160"/>
              <a:gd name="T46" fmla="*/ 38 w 430"/>
              <a:gd name="T47" fmla="*/ 57 h 160"/>
              <a:gd name="T48" fmla="*/ 38 w 430"/>
              <a:gd name="T49" fmla="*/ 96 h 160"/>
              <a:gd name="T50" fmla="*/ 214 w 430"/>
              <a:gd name="T51" fmla="*/ 159 h 160"/>
              <a:gd name="T52" fmla="*/ 214 w 430"/>
              <a:gd name="T53" fmla="*/ 159 h 160"/>
              <a:gd name="T54" fmla="*/ 72 w 430"/>
              <a:gd name="T55" fmla="*/ 147 h 160"/>
              <a:gd name="T56" fmla="*/ 72 w 430"/>
              <a:gd name="T57" fmla="*/ 147 h 160"/>
              <a:gd name="T58" fmla="*/ 25 w 430"/>
              <a:gd name="T59" fmla="*/ 133 h 160"/>
              <a:gd name="T60" fmla="*/ 25 w 430"/>
              <a:gd name="T61" fmla="*/ 133 h 160"/>
              <a:gd name="T62" fmla="*/ 0 w 430"/>
              <a:gd name="T63" fmla="*/ 100 h 160"/>
              <a:gd name="T64" fmla="*/ 0 w 430"/>
              <a:gd name="T65" fmla="*/ 19 h 160"/>
              <a:gd name="T66" fmla="*/ 0 w 430"/>
              <a:gd name="T67" fmla="*/ 19 h 160"/>
              <a:gd name="T68" fmla="*/ 19 w 430"/>
              <a:gd name="T69" fmla="*/ 0 h 160"/>
              <a:gd name="T70" fmla="*/ 19 w 430"/>
              <a:gd name="T71" fmla="*/ 0 h 160"/>
              <a:gd name="T72" fmla="*/ 19 w 430"/>
              <a:gd name="T73" fmla="*/ 0 h 160"/>
              <a:gd name="T74" fmla="*/ 38 w 430"/>
              <a:gd name="T75" fmla="*/ 15 h 160"/>
              <a:gd name="T76" fmla="*/ 38 w 430"/>
              <a:gd name="T77" fmla="*/ 15 h 160"/>
              <a:gd name="T78" fmla="*/ 87 w 430"/>
              <a:gd name="T79" fmla="*/ 30 h 160"/>
              <a:gd name="T80" fmla="*/ 87 w 430"/>
              <a:gd name="T81" fmla="*/ 30 h 160"/>
              <a:gd name="T82" fmla="*/ 200 w 430"/>
              <a:gd name="T83" fmla="*/ 41 h 160"/>
              <a:gd name="T84" fmla="*/ 200 w 430"/>
              <a:gd name="T85" fmla="*/ 41 h 160"/>
              <a:gd name="T86" fmla="*/ 229 w 430"/>
              <a:gd name="T87" fmla="*/ 41 h 160"/>
              <a:gd name="T88" fmla="*/ 229 w 430"/>
              <a:gd name="T89" fmla="*/ 41 h 160"/>
              <a:gd name="T90" fmla="*/ 342 w 430"/>
              <a:gd name="T91" fmla="*/ 30 h 160"/>
              <a:gd name="T92" fmla="*/ 342 w 430"/>
              <a:gd name="T93" fmla="*/ 30 h 160"/>
              <a:gd name="T94" fmla="*/ 391 w 430"/>
              <a:gd name="T95" fmla="*/ 15 h 160"/>
              <a:gd name="T96" fmla="*/ 391 w 430"/>
              <a:gd name="T97" fmla="*/ 15 h 160"/>
              <a:gd name="T98" fmla="*/ 410 w 430"/>
              <a:gd name="T99" fmla="*/ 0 h 160"/>
              <a:gd name="T100" fmla="*/ 410 w 430"/>
              <a:gd name="T101" fmla="*/ 0 h 160"/>
              <a:gd name="T102" fmla="*/ 410 w 430"/>
              <a:gd name="T103" fmla="*/ 0 h 160"/>
              <a:gd name="T104" fmla="*/ 429 w 430"/>
              <a:gd name="T105" fmla="*/ 19 h 160"/>
              <a:gd name="T106" fmla="*/ 429 w 430"/>
              <a:gd name="T107" fmla="*/ 19 h 160"/>
              <a:gd name="T108" fmla="*/ 428 w 430"/>
              <a:gd name="T109" fmla="*/ 100 h 160"/>
              <a:gd name="T110" fmla="*/ 428 w 430"/>
              <a:gd name="T111" fmla="*/ 100 h 160"/>
              <a:gd name="T112" fmla="*/ 356 w 430"/>
              <a:gd name="T113" fmla="*/ 147 h 160"/>
              <a:gd name="T114" fmla="*/ 356 w 430"/>
              <a:gd name="T115" fmla="*/ 147 h 160"/>
              <a:gd name="T116" fmla="*/ 214 w 430"/>
              <a:gd name="T117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0" h="160">
                <a:moveTo>
                  <a:pt x="38" y="19"/>
                </a:moveTo>
                <a:lnTo>
                  <a:pt x="38" y="19"/>
                </a:lnTo>
                <a:close/>
                <a:moveTo>
                  <a:pt x="391" y="100"/>
                </a:moveTo>
                <a:lnTo>
                  <a:pt x="391" y="100"/>
                </a:lnTo>
                <a:close/>
                <a:moveTo>
                  <a:pt x="38" y="96"/>
                </a:moveTo>
                <a:lnTo>
                  <a:pt x="38" y="96"/>
                </a:lnTo>
                <a:cubicBezTo>
                  <a:pt x="42" y="99"/>
                  <a:pt x="55" y="105"/>
                  <a:pt x="92" y="112"/>
                </a:cubicBezTo>
                <a:lnTo>
                  <a:pt x="92" y="112"/>
                </a:lnTo>
                <a:cubicBezTo>
                  <a:pt x="126" y="118"/>
                  <a:pt x="169" y="121"/>
                  <a:pt x="214" y="121"/>
                </a:cubicBezTo>
                <a:lnTo>
                  <a:pt x="214" y="121"/>
                </a:lnTo>
                <a:cubicBezTo>
                  <a:pt x="259" y="121"/>
                  <a:pt x="302" y="118"/>
                  <a:pt x="337" y="112"/>
                </a:cubicBezTo>
                <a:lnTo>
                  <a:pt x="337" y="112"/>
                </a:lnTo>
                <a:cubicBezTo>
                  <a:pt x="373" y="105"/>
                  <a:pt x="386" y="99"/>
                  <a:pt x="391" y="96"/>
                </a:cubicBezTo>
                <a:lnTo>
                  <a:pt x="391" y="57"/>
                </a:lnTo>
                <a:lnTo>
                  <a:pt x="391" y="57"/>
                </a:lnTo>
                <a:cubicBezTo>
                  <a:pt x="381" y="61"/>
                  <a:pt x="370" y="63"/>
                  <a:pt x="361" y="66"/>
                </a:cubicBezTo>
                <a:lnTo>
                  <a:pt x="361" y="66"/>
                </a:lnTo>
                <a:cubicBezTo>
                  <a:pt x="326" y="73"/>
                  <a:pt x="279" y="78"/>
                  <a:pt x="229" y="79"/>
                </a:cubicBezTo>
                <a:lnTo>
                  <a:pt x="229" y="79"/>
                </a:lnTo>
                <a:cubicBezTo>
                  <a:pt x="219" y="79"/>
                  <a:pt x="209" y="79"/>
                  <a:pt x="200" y="79"/>
                </a:cubicBezTo>
                <a:lnTo>
                  <a:pt x="200" y="79"/>
                </a:lnTo>
                <a:cubicBezTo>
                  <a:pt x="150" y="78"/>
                  <a:pt x="103" y="73"/>
                  <a:pt x="68" y="66"/>
                </a:cubicBezTo>
                <a:lnTo>
                  <a:pt x="68" y="66"/>
                </a:lnTo>
                <a:cubicBezTo>
                  <a:pt x="58" y="63"/>
                  <a:pt x="48" y="61"/>
                  <a:pt x="38" y="57"/>
                </a:cubicBezTo>
                <a:lnTo>
                  <a:pt x="38" y="96"/>
                </a:lnTo>
                <a:close/>
                <a:moveTo>
                  <a:pt x="214" y="159"/>
                </a:moveTo>
                <a:lnTo>
                  <a:pt x="214" y="159"/>
                </a:lnTo>
                <a:cubicBezTo>
                  <a:pt x="161" y="159"/>
                  <a:pt x="111" y="155"/>
                  <a:pt x="72" y="147"/>
                </a:cubicBezTo>
                <a:lnTo>
                  <a:pt x="72" y="147"/>
                </a:lnTo>
                <a:cubicBezTo>
                  <a:pt x="52" y="143"/>
                  <a:pt x="37" y="138"/>
                  <a:pt x="25" y="133"/>
                </a:cubicBezTo>
                <a:lnTo>
                  <a:pt x="25" y="133"/>
                </a:lnTo>
                <a:cubicBezTo>
                  <a:pt x="8" y="125"/>
                  <a:pt x="0" y="114"/>
                  <a:pt x="0" y="100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8" y="0"/>
                  <a:pt x="19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28" y="0"/>
                  <a:pt x="36" y="6"/>
                  <a:pt x="38" y="15"/>
                </a:cubicBezTo>
                <a:lnTo>
                  <a:pt x="38" y="15"/>
                </a:lnTo>
                <a:cubicBezTo>
                  <a:pt x="41" y="17"/>
                  <a:pt x="53" y="24"/>
                  <a:pt x="87" y="30"/>
                </a:cubicBezTo>
                <a:lnTo>
                  <a:pt x="87" y="30"/>
                </a:lnTo>
                <a:cubicBezTo>
                  <a:pt x="118" y="36"/>
                  <a:pt x="159" y="40"/>
                  <a:pt x="200" y="41"/>
                </a:cubicBezTo>
                <a:lnTo>
                  <a:pt x="200" y="41"/>
                </a:lnTo>
                <a:cubicBezTo>
                  <a:pt x="209" y="41"/>
                  <a:pt x="219" y="41"/>
                  <a:pt x="229" y="41"/>
                </a:cubicBezTo>
                <a:lnTo>
                  <a:pt x="229" y="41"/>
                </a:lnTo>
                <a:cubicBezTo>
                  <a:pt x="270" y="40"/>
                  <a:pt x="311" y="36"/>
                  <a:pt x="342" y="30"/>
                </a:cubicBezTo>
                <a:lnTo>
                  <a:pt x="342" y="30"/>
                </a:lnTo>
                <a:cubicBezTo>
                  <a:pt x="376" y="24"/>
                  <a:pt x="388" y="17"/>
                  <a:pt x="391" y="15"/>
                </a:cubicBezTo>
                <a:lnTo>
                  <a:pt x="391" y="15"/>
                </a:lnTo>
                <a:cubicBezTo>
                  <a:pt x="393" y="6"/>
                  <a:pt x="401" y="0"/>
                  <a:pt x="410" y="0"/>
                </a:cubicBezTo>
                <a:lnTo>
                  <a:pt x="410" y="0"/>
                </a:lnTo>
                <a:lnTo>
                  <a:pt x="410" y="0"/>
                </a:lnTo>
                <a:cubicBezTo>
                  <a:pt x="421" y="0"/>
                  <a:pt x="429" y="9"/>
                  <a:pt x="429" y="19"/>
                </a:cubicBezTo>
                <a:lnTo>
                  <a:pt x="429" y="19"/>
                </a:lnTo>
                <a:lnTo>
                  <a:pt x="428" y="100"/>
                </a:lnTo>
                <a:lnTo>
                  <a:pt x="428" y="100"/>
                </a:lnTo>
                <a:cubicBezTo>
                  <a:pt x="428" y="129"/>
                  <a:pt x="387" y="141"/>
                  <a:pt x="356" y="147"/>
                </a:cubicBezTo>
                <a:lnTo>
                  <a:pt x="356" y="147"/>
                </a:lnTo>
                <a:cubicBezTo>
                  <a:pt x="318" y="155"/>
                  <a:pt x="268" y="159"/>
                  <a:pt x="214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71"/>
          <p:cNvSpPr>
            <a:spLocks noChangeArrowheads="1"/>
          </p:cNvSpPr>
          <p:nvPr/>
        </p:nvSpPr>
        <p:spPr bwMode="auto">
          <a:xfrm>
            <a:off x="4572542" y="7674029"/>
            <a:ext cx="476018" cy="179722"/>
          </a:xfrm>
          <a:custGeom>
            <a:avLst/>
            <a:gdLst>
              <a:gd name="T0" fmla="*/ 38 w 430"/>
              <a:gd name="T1" fmla="*/ 19 h 161"/>
              <a:gd name="T2" fmla="*/ 38 w 430"/>
              <a:gd name="T3" fmla="*/ 19 h 161"/>
              <a:gd name="T4" fmla="*/ 391 w 430"/>
              <a:gd name="T5" fmla="*/ 100 h 161"/>
              <a:gd name="T6" fmla="*/ 391 w 430"/>
              <a:gd name="T7" fmla="*/ 100 h 161"/>
              <a:gd name="T8" fmla="*/ 38 w 430"/>
              <a:gd name="T9" fmla="*/ 96 h 161"/>
              <a:gd name="T10" fmla="*/ 38 w 430"/>
              <a:gd name="T11" fmla="*/ 96 h 161"/>
              <a:gd name="T12" fmla="*/ 92 w 430"/>
              <a:gd name="T13" fmla="*/ 112 h 161"/>
              <a:gd name="T14" fmla="*/ 92 w 430"/>
              <a:gd name="T15" fmla="*/ 112 h 161"/>
              <a:gd name="T16" fmla="*/ 214 w 430"/>
              <a:gd name="T17" fmla="*/ 121 h 161"/>
              <a:gd name="T18" fmla="*/ 214 w 430"/>
              <a:gd name="T19" fmla="*/ 121 h 161"/>
              <a:gd name="T20" fmla="*/ 337 w 430"/>
              <a:gd name="T21" fmla="*/ 112 h 161"/>
              <a:gd name="T22" fmla="*/ 337 w 430"/>
              <a:gd name="T23" fmla="*/ 112 h 161"/>
              <a:gd name="T24" fmla="*/ 391 w 430"/>
              <a:gd name="T25" fmla="*/ 96 h 161"/>
              <a:gd name="T26" fmla="*/ 391 w 430"/>
              <a:gd name="T27" fmla="*/ 58 h 161"/>
              <a:gd name="T28" fmla="*/ 391 w 430"/>
              <a:gd name="T29" fmla="*/ 58 h 161"/>
              <a:gd name="T30" fmla="*/ 361 w 430"/>
              <a:gd name="T31" fmla="*/ 65 h 161"/>
              <a:gd name="T32" fmla="*/ 361 w 430"/>
              <a:gd name="T33" fmla="*/ 65 h 161"/>
              <a:gd name="T34" fmla="*/ 229 w 430"/>
              <a:gd name="T35" fmla="*/ 79 h 161"/>
              <a:gd name="T36" fmla="*/ 229 w 430"/>
              <a:gd name="T37" fmla="*/ 79 h 161"/>
              <a:gd name="T38" fmla="*/ 200 w 430"/>
              <a:gd name="T39" fmla="*/ 79 h 161"/>
              <a:gd name="T40" fmla="*/ 200 w 430"/>
              <a:gd name="T41" fmla="*/ 79 h 161"/>
              <a:gd name="T42" fmla="*/ 68 w 430"/>
              <a:gd name="T43" fmla="*/ 65 h 161"/>
              <a:gd name="T44" fmla="*/ 68 w 430"/>
              <a:gd name="T45" fmla="*/ 65 h 161"/>
              <a:gd name="T46" fmla="*/ 38 w 430"/>
              <a:gd name="T47" fmla="*/ 58 h 161"/>
              <a:gd name="T48" fmla="*/ 38 w 430"/>
              <a:gd name="T49" fmla="*/ 96 h 161"/>
              <a:gd name="T50" fmla="*/ 214 w 430"/>
              <a:gd name="T51" fmla="*/ 160 h 161"/>
              <a:gd name="T52" fmla="*/ 214 w 430"/>
              <a:gd name="T53" fmla="*/ 160 h 161"/>
              <a:gd name="T54" fmla="*/ 72 w 430"/>
              <a:gd name="T55" fmla="*/ 147 h 161"/>
              <a:gd name="T56" fmla="*/ 72 w 430"/>
              <a:gd name="T57" fmla="*/ 147 h 161"/>
              <a:gd name="T58" fmla="*/ 25 w 430"/>
              <a:gd name="T59" fmla="*/ 133 h 161"/>
              <a:gd name="T60" fmla="*/ 25 w 430"/>
              <a:gd name="T61" fmla="*/ 133 h 161"/>
              <a:gd name="T62" fmla="*/ 0 w 430"/>
              <a:gd name="T63" fmla="*/ 100 h 161"/>
              <a:gd name="T64" fmla="*/ 0 w 430"/>
              <a:gd name="T65" fmla="*/ 19 h 161"/>
              <a:gd name="T66" fmla="*/ 0 w 430"/>
              <a:gd name="T67" fmla="*/ 19 h 161"/>
              <a:gd name="T68" fmla="*/ 19 w 430"/>
              <a:gd name="T69" fmla="*/ 0 h 161"/>
              <a:gd name="T70" fmla="*/ 19 w 430"/>
              <a:gd name="T71" fmla="*/ 0 h 161"/>
              <a:gd name="T72" fmla="*/ 19 w 430"/>
              <a:gd name="T73" fmla="*/ 0 h 161"/>
              <a:gd name="T74" fmla="*/ 38 w 430"/>
              <a:gd name="T75" fmla="*/ 14 h 161"/>
              <a:gd name="T76" fmla="*/ 38 w 430"/>
              <a:gd name="T77" fmla="*/ 14 h 161"/>
              <a:gd name="T78" fmla="*/ 87 w 430"/>
              <a:gd name="T79" fmla="*/ 30 h 161"/>
              <a:gd name="T80" fmla="*/ 87 w 430"/>
              <a:gd name="T81" fmla="*/ 30 h 161"/>
              <a:gd name="T82" fmla="*/ 200 w 430"/>
              <a:gd name="T83" fmla="*/ 40 h 161"/>
              <a:gd name="T84" fmla="*/ 200 w 430"/>
              <a:gd name="T85" fmla="*/ 40 h 161"/>
              <a:gd name="T86" fmla="*/ 229 w 430"/>
              <a:gd name="T87" fmla="*/ 40 h 161"/>
              <a:gd name="T88" fmla="*/ 229 w 430"/>
              <a:gd name="T89" fmla="*/ 40 h 161"/>
              <a:gd name="T90" fmla="*/ 342 w 430"/>
              <a:gd name="T91" fmla="*/ 30 h 161"/>
              <a:gd name="T92" fmla="*/ 342 w 430"/>
              <a:gd name="T93" fmla="*/ 30 h 161"/>
              <a:gd name="T94" fmla="*/ 391 w 430"/>
              <a:gd name="T95" fmla="*/ 14 h 161"/>
              <a:gd name="T96" fmla="*/ 391 w 430"/>
              <a:gd name="T97" fmla="*/ 14 h 161"/>
              <a:gd name="T98" fmla="*/ 410 w 430"/>
              <a:gd name="T99" fmla="*/ 0 h 161"/>
              <a:gd name="T100" fmla="*/ 410 w 430"/>
              <a:gd name="T101" fmla="*/ 0 h 161"/>
              <a:gd name="T102" fmla="*/ 410 w 430"/>
              <a:gd name="T103" fmla="*/ 0 h 161"/>
              <a:gd name="T104" fmla="*/ 429 w 430"/>
              <a:gd name="T105" fmla="*/ 19 h 161"/>
              <a:gd name="T106" fmla="*/ 429 w 430"/>
              <a:gd name="T107" fmla="*/ 19 h 161"/>
              <a:gd name="T108" fmla="*/ 428 w 430"/>
              <a:gd name="T109" fmla="*/ 100 h 161"/>
              <a:gd name="T110" fmla="*/ 428 w 430"/>
              <a:gd name="T111" fmla="*/ 100 h 161"/>
              <a:gd name="T112" fmla="*/ 356 w 430"/>
              <a:gd name="T113" fmla="*/ 147 h 161"/>
              <a:gd name="T114" fmla="*/ 356 w 430"/>
              <a:gd name="T115" fmla="*/ 147 h 161"/>
              <a:gd name="T116" fmla="*/ 214 w 430"/>
              <a:gd name="T117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0" h="161">
                <a:moveTo>
                  <a:pt x="38" y="19"/>
                </a:moveTo>
                <a:lnTo>
                  <a:pt x="38" y="19"/>
                </a:lnTo>
                <a:close/>
                <a:moveTo>
                  <a:pt x="391" y="100"/>
                </a:moveTo>
                <a:lnTo>
                  <a:pt x="391" y="100"/>
                </a:lnTo>
                <a:close/>
                <a:moveTo>
                  <a:pt x="38" y="96"/>
                </a:moveTo>
                <a:lnTo>
                  <a:pt x="38" y="96"/>
                </a:lnTo>
                <a:cubicBezTo>
                  <a:pt x="42" y="98"/>
                  <a:pt x="55" y="106"/>
                  <a:pt x="92" y="112"/>
                </a:cubicBezTo>
                <a:lnTo>
                  <a:pt x="92" y="112"/>
                </a:lnTo>
                <a:cubicBezTo>
                  <a:pt x="126" y="118"/>
                  <a:pt x="169" y="121"/>
                  <a:pt x="214" y="121"/>
                </a:cubicBezTo>
                <a:lnTo>
                  <a:pt x="214" y="121"/>
                </a:lnTo>
                <a:cubicBezTo>
                  <a:pt x="259" y="121"/>
                  <a:pt x="302" y="118"/>
                  <a:pt x="337" y="112"/>
                </a:cubicBezTo>
                <a:lnTo>
                  <a:pt x="337" y="112"/>
                </a:lnTo>
                <a:cubicBezTo>
                  <a:pt x="373" y="106"/>
                  <a:pt x="386" y="98"/>
                  <a:pt x="391" y="96"/>
                </a:cubicBezTo>
                <a:lnTo>
                  <a:pt x="391" y="58"/>
                </a:lnTo>
                <a:lnTo>
                  <a:pt x="391" y="58"/>
                </a:lnTo>
                <a:cubicBezTo>
                  <a:pt x="381" y="61"/>
                  <a:pt x="370" y="64"/>
                  <a:pt x="361" y="65"/>
                </a:cubicBezTo>
                <a:lnTo>
                  <a:pt x="361" y="65"/>
                </a:lnTo>
                <a:cubicBezTo>
                  <a:pt x="326" y="73"/>
                  <a:pt x="279" y="78"/>
                  <a:pt x="229" y="79"/>
                </a:cubicBezTo>
                <a:lnTo>
                  <a:pt x="229" y="79"/>
                </a:lnTo>
                <a:cubicBezTo>
                  <a:pt x="219" y="79"/>
                  <a:pt x="209" y="79"/>
                  <a:pt x="200" y="79"/>
                </a:cubicBezTo>
                <a:lnTo>
                  <a:pt x="200" y="79"/>
                </a:lnTo>
                <a:cubicBezTo>
                  <a:pt x="150" y="78"/>
                  <a:pt x="103" y="73"/>
                  <a:pt x="68" y="65"/>
                </a:cubicBezTo>
                <a:lnTo>
                  <a:pt x="68" y="65"/>
                </a:lnTo>
                <a:cubicBezTo>
                  <a:pt x="58" y="64"/>
                  <a:pt x="48" y="61"/>
                  <a:pt x="38" y="58"/>
                </a:cubicBezTo>
                <a:lnTo>
                  <a:pt x="38" y="96"/>
                </a:lnTo>
                <a:close/>
                <a:moveTo>
                  <a:pt x="214" y="160"/>
                </a:moveTo>
                <a:lnTo>
                  <a:pt x="214" y="160"/>
                </a:lnTo>
                <a:cubicBezTo>
                  <a:pt x="161" y="160"/>
                  <a:pt x="111" y="155"/>
                  <a:pt x="72" y="147"/>
                </a:cubicBezTo>
                <a:lnTo>
                  <a:pt x="72" y="147"/>
                </a:lnTo>
                <a:cubicBezTo>
                  <a:pt x="52" y="143"/>
                  <a:pt x="37" y="138"/>
                  <a:pt x="25" y="133"/>
                </a:cubicBezTo>
                <a:lnTo>
                  <a:pt x="25" y="133"/>
                </a:lnTo>
                <a:cubicBezTo>
                  <a:pt x="8" y="124"/>
                  <a:pt x="0" y="113"/>
                  <a:pt x="0" y="100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8" y="0"/>
                  <a:pt x="19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28" y="0"/>
                  <a:pt x="36" y="6"/>
                  <a:pt x="38" y="14"/>
                </a:cubicBezTo>
                <a:lnTo>
                  <a:pt x="38" y="14"/>
                </a:lnTo>
                <a:cubicBezTo>
                  <a:pt x="41" y="17"/>
                  <a:pt x="53" y="24"/>
                  <a:pt x="87" y="30"/>
                </a:cubicBezTo>
                <a:lnTo>
                  <a:pt x="87" y="30"/>
                </a:lnTo>
                <a:cubicBezTo>
                  <a:pt x="118" y="36"/>
                  <a:pt x="159" y="40"/>
                  <a:pt x="200" y="40"/>
                </a:cubicBezTo>
                <a:lnTo>
                  <a:pt x="200" y="40"/>
                </a:lnTo>
                <a:cubicBezTo>
                  <a:pt x="209" y="40"/>
                  <a:pt x="219" y="40"/>
                  <a:pt x="229" y="40"/>
                </a:cubicBezTo>
                <a:lnTo>
                  <a:pt x="229" y="40"/>
                </a:lnTo>
                <a:cubicBezTo>
                  <a:pt x="270" y="40"/>
                  <a:pt x="311" y="36"/>
                  <a:pt x="342" y="30"/>
                </a:cubicBezTo>
                <a:lnTo>
                  <a:pt x="342" y="30"/>
                </a:lnTo>
                <a:cubicBezTo>
                  <a:pt x="376" y="24"/>
                  <a:pt x="388" y="17"/>
                  <a:pt x="391" y="14"/>
                </a:cubicBezTo>
                <a:lnTo>
                  <a:pt x="391" y="14"/>
                </a:lnTo>
                <a:cubicBezTo>
                  <a:pt x="393" y="6"/>
                  <a:pt x="401" y="0"/>
                  <a:pt x="410" y="0"/>
                </a:cubicBezTo>
                <a:lnTo>
                  <a:pt x="410" y="0"/>
                </a:lnTo>
                <a:lnTo>
                  <a:pt x="410" y="0"/>
                </a:lnTo>
                <a:cubicBezTo>
                  <a:pt x="421" y="0"/>
                  <a:pt x="429" y="8"/>
                  <a:pt x="429" y="19"/>
                </a:cubicBezTo>
                <a:lnTo>
                  <a:pt x="429" y="19"/>
                </a:lnTo>
                <a:lnTo>
                  <a:pt x="428" y="100"/>
                </a:lnTo>
                <a:lnTo>
                  <a:pt x="428" y="100"/>
                </a:lnTo>
                <a:cubicBezTo>
                  <a:pt x="428" y="129"/>
                  <a:pt x="387" y="140"/>
                  <a:pt x="356" y="147"/>
                </a:cubicBezTo>
                <a:lnTo>
                  <a:pt x="356" y="147"/>
                </a:lnTo>
                <a:cubicBezTo>
                  <a:pt x="318" y="155"/>
                  <a:pt x="268" y="160"/>
                  <a:pt x="214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72"/>
          <p:cNvSpPr>
            <a:spLocks noChangeArrowheads="1"/>
          </p:cNvSpPr>
          <p:nvPr/>
        </p:nvSpPr>
        <p:spPr bwMode="auto">
          <a:xfrm>
            <a:off x="4572542" y="7542882"/>
            <a:ext cx="476018" cy="131146"/>
          </a:xfrm>
          <a:custGeom>
            <a:avLst/>
            <a:gdLst>
              <a:gd name="T0" fmla="*/ 392 w 430"/>
              <a:gd name="T1" fmla="*/ 65 h 120"/>
              <a:gd name="T2" fmla="*/ 392 w 430"/>
              <a:gd name="T3" fmla="*/ 65 h 120"/>
              <a:gd name="T4" fmla="*/ 46 w 430"/>
              <a:gd name="T5" fmla="*/ 60 h 120"/>
              <a:gd name="T6" fmla="*/ 46 w 430"/>
              <a:gd name="T7" fmla="*/ 60 h 120"/>
              <a:gd name="T8" fmla="*/ 87 w 430"/>
              <a:gd name="T9" fmla="*/ 71 h 120"/>
              <a:gd name="T10" fmla="*/ 87 w 430"/>
              <a:gd name="T11" fmla="*/ 71 h 120"/>
              <a:gd name="T12" fmla="*/ 200 w 430"/>
              <a:gd name="T13" fmla="*/ 81 h 120"/>
              <a:gd name="T14" fmla="*/ 200 w 430"/>
              <a:gd name="T15" fmla="*/ 81 h 120"/>
              <a:gd name="T16" fmla="*/ 229 w 430"/>
              <a:gd name="T17" fmla="*/ 81 h 120"/>
              <a:gd name="T18" fmla="*/ 229 w 430"/>
              <a:gd name="T19" fmla="*/ 81 h 120"/>
              <a:gd name="T20" fmla="*/ 342 w 430"/>
              <a:gd name="T21" fmla="*/ 71 h 120"/>
              <a:gd name="T22" fmla="*/ 342 w 430"/>
              <a:gd name="T23" fmla="*/ 71 h 120"/>
              <a:gd name="T24" fmla="*/ 383 w 430"/>
              <a:gd name="T25" fmla="*/ 60 h 120"/>
              <a:gd name="T26" fmla="*/ 383 w 430"/>
              <a:gd name="T27" fmla="*/ 60 h 120"/>
              <a:gd name="T28" fmla="*/ 337 w 430"/>
              <a:gd name="T29" fmla="*/ 48 h 120"/>
              <a:gd name="T30" fmla="*/ 337 w 430"/>
              <a:gd name="T31" fmla="*/ 48 h 120"/>
              <a:gd name="T32" fmla="*/ 214 w 430"/>
              <a:gd name="T33" fmla="*/ 38 h 120"/>
              <a:gd name="T34" fmla="*/ 214 w 430"/>
              <a:gd name="T35" fmla="*/ 38 h 120"/>
              <a:gd name="T36" fmla="*/ 92 w 430"/>
              <a:gd name="T37" fmla="*/ 48 h 120"/>
              <a:gd name="T38" fmla="*/ 92 w 430"/>
              <a:gd name="T39" fmla="*/ 48 h 120"/>
              <a:gd name="T40" fmla="*/ 46 w 430"/>
              <a:gd name="T41" fmla="*/ 60 h 120"/>
              <a:gd name="T42" fmla="*/ 214 w 430"/>
              <a:gd name="T43" fmla="*/ 119 h 120"/>
              <a:gd name="T44" fmla="*/ 214 w 430"/>
              <a:gd name="T45" fmla="*/ 119 h 120"/>
              <a:gd name="T46" fmla="*/ 200 w 430"/>
              <a:gd name="T47" fmla="*/ 119 h 120"/>
              <a:gd name="T48" fmla="*/ 200 w 430"/>
              <a:gd name="T49" fmla="*/ 119 h 120"/>
              <a:gd name="T50" fmla="*/ 68 w 430"/>
              <a:gd name="T51" fmla="*/ 106 h 120"/>
              <a:gd name="T52" fmla="*/ 68 w 430"/>
              <a:gd name="T53" fmla="*/ 106 h 120"/>
              <a:gd name="T54" fmla="*/ 0 w 430"/>
              <a:gd name="T55" fmla="*/ 60 h 120"/>
              <a:gd name="T56" fmla="*/ 0 w 430"/>
              <a:gd name="T57" fmla="*/ 60 h 120"/>
              <a:gd name="T58" fmla="*/ 73 w 430"/>
              <a:gd name="T59" fmla="*/ 12 h 120"/>
              <a:gd name="T60" fmla="*/ 73 w 430"/>
              <a:gd name="T61" fmla="*/ 12 h 120"/>
              <a:gd name="T62" fmla="*/ 214 w 430"/>
              <a:gd name="T63" fmla="*/ 0 h 120"/>
              <a:gd name="T64" fmla="*/ 214 w 430"/>
              <a:gd name="T65" fmla="*/ 0 h 120"/>
              <a:gd name="T66" fmla="*/ 356 w 430"/>
              <a:gd name="T67" fmla="*/ 12 h 120"/>
              <a:gd name="T68" fmla="*/ 356 w 430"/>
              <a:gd name="T69" fmla="*/ 12 h 120"/>
              <a:gd name="T70" fmla="*/ 403 w 430"/>
              <a:gd name="T71" fmla="*/ 27 h 120"/>
              <a:gd name="T72" fmla="*/ 403 w 430"/>
              <a:gd name="T73" fmla="*/ 27 h 120"/>
              <a:gd name="T74" fmla="*/ 429 w 430"/>
              <a:gd name="T75" fmla="*/ 60 h 120"/>
              <a:gd name="T76" fmla="*/ 429 w 430"/>
              <a:gd name="T77" fmla="*/ 60 h 120"/>
              <a:gd name="T78" fmla="*/ 361 w 430"/>
              <a:gd name="T79" fmla="*/ 106 h 120"/>
              <a:gd name="T80" fmla="*/ 361 w 430"/>
              <a:gd name="T81" fmla="*/ 106 h 120"/>
              <a:gd name="T82" fmla="*/ 229 w 430"/>
              <a:gd name="T83" fmla="*/ 119 h 120"/>
              <a:gd name="T84" fmla="*/ 229 w 430"/>
              <a:gd name="T85" fmla="*/ 119 h 120"/>
              <a:gd name="T86" fmla="*/ 214 w 430"/>
              <a:gd name="T87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30" h="120">
                <a:moveTo>
                  <a:pt x="392" y="65"/>
                </a:moveTo>
                <a:lnTo>
                  <a:pt x="392" y="65"/>
                </a:lnTo>
                <a:close/>
                <a:moveTo>
                  <a:pt x="46" y="60"/>
                </a:moveTo>
                <a:lnTo>
                  <a:pt x="46" y="60"/>
                </a:lnTo>
                <a:cubicBezTo>
                  <a:pt x="54" y="63"/>
                  <a:pt x="66" y="66"/>
                  <a:pt x="87" y="71"/>
                </a:cubicBezTo>
                <a:lnTo>
                  <a:pt x="87" y="71"/>
                </a:lnTo>
                <a:cubicBezTo>
                  <a:pt x="118" y="76"/>
                  <a:pt x="159" y="80"/>
                  <a:pt x="200" y="81"/>
                </a:cubicBezTo>
                <a:lnTo>
                  <a:pt x="200" y="81"/>
                </a:lnTo>
                <a:cubicBezTo>
                  <a:pt x="209" y="81"/>
                  <a:pt x="219" y="81"/>
                  <a:pt x="229" y="81"/>
                </a:cubicBezTo>
                <a:lnTo>
                  <a:pt x="229" y="81"/>
                </a:lnTo>
                <a:cubicBezTo>
                  <a:pt x="270" y="80"/>
                  <a:pt x="311" y="76"/>
                  <a:pt x="342" y="71"/>
                </a:cubicBezTo>
                <a:lnTo>
                  <a:pt x="342" y="71"/>
                </a:lnTo>
                <a:cubicBezTo>
                  <a:pt x="363" y="66"/>
                  <a:pt x="375" y="63"/>
                  <a:pt x="383" y="60"/>
                </a:cubicBezTo>
                <a:lnTo>
                  <a:pt x="383" y="60"/>
                </a:lnTo>
                <a:cubicBezTo>
                  <a:pt x="375" y="56"/>
                  <a:pt x="361" y="52"/>
                  <a:pt x="337" y="48"/>
                </a:cubicBezTo>
                <a:lnTo>
                  <a:pt x="337" y="48"/>
                </a:lnTo>
                <a:cubicBezTo>
                  <a:pt x="302" y="41"/>
                  <a:pt x="259" y="38"/>
                  <a:pt x="214" y="38"/>
                </a:cubicBezTo>
                <a:lnTo>
                  <a:pt x="214" y="38"/>
                </a:lnTo>
                <a:cubicBezTo>
                  <a:pt x="170" y="38"/>
                  <a:pt x="127" y="41"/>
                  <a:pt x="92" y="48"/>
                </a:cubicBezTo>
                <a:lnTo>
                  <a:pt x="92" y="48"/>
                </a:lnTo>
                <a:cubicBezTo>
                  <a:pt x="68" y="52"/>
                  <a:pt x="54" y="56"/>
                  <a:pt x="46" y="60"/>
                </a:cubicBezTo>
                <a:close/>
                <a:moveTo>
                  <a:pt x="214" y="119"/>
                </a:moveTo>
                <a:lnTo>
                  <a:pt x="214" y="119"/>
                </a:lnTo>
                <a:cubicBezTo>
                  <a:pt x="209" y="119"/>
                  <a:pt x="205" y="119"/>
                  <a:pt x="200" y="119"/>
                </a:cubicBezTo>
                <a:lnTo>
                  <a:pt x="200" y="119"/>
                </a:lnTo>
                <a:cubicBezTo>
                  <a:pt x="150" y="118"/>
                  <a:pt x="103" y="114"/>
                  <a:pt x="68" y="106"/>
                </a:cubicBezTo>
                <a:lnTo>
                  <a:pt x="68" y="106"/>
                </a:lnTo>
                <a:cubicBezTo>
                  <a:pt x="38" y="100"/>
                  <a:pt x="0" y="87"/>
                  <a:pt x="0" y="60"/>
                </a:cubicBezTo>
                <a:lnTo>
                  <a:pt x="0" y="60"/>
                </a:lnTo>
                <a:cubicBezTo>
                  <a:pt x="0" y="30"/>
                  <a:pt x="41" y="19"/>
                  <a:pt x="73" y="12"/>
                </a:cubicBezTo>
                <a:lnTo>
                  <a:pt x="73" y="12"/>
                </a:lnTo>
                <a:cubicBezTo>
                  <a:pt x="111" y="4"/>
                  <a:pt x="161" y="0"/>
                  <a:pt x="214" y="0"/>
                </a:cubicBezTo>
                <a:lnTo>
                  <a:pt x="214" y="0"/>
                </a:lnTo>
                <a:cubicBezTo>
                  <a:pt x="268" y="0"/>
                  <a:pt x="318" y="4"/>
                  <a:pt x="356" y="12"/>
                </a:cubicBezTo>
                <a:lnTo>
                  <a:pt x="356" y="12"/>
                </a:lnTo>
                <a:cubicBezTo>
                  <a:pt x="376" y="16"/>
                  <a:pt x="392" y="21"/>
                  <a:pt x="403" y="27"/>
                </a:cubicBezTo>
                <a:lnTo>
                  <a:pt x="403" y="27"/>
                </a:lnTo>
                <a:cubicBezTo>
                  <a:pt x="421" y="35"/>
                  <a:pt x="429" y="46"/>
                  <a:pt x="429" y="60"/>
                </a:cubicBezTo>
                <a:lnTo>
                  <a:pt x="429" y="60"/>
                </a:lnTo>
                <a:cubicBezTo>
                  <a:pt x="429" y="87"/>
                  <a:pt x="391" y="100"/>
                  <a:pt x="361" y="106"/>
                </a:cubicBezTo>
                <a:lnTo>
                  <a:pt x="361" y="106"/>
                </a:lnTo>
                <a:cubicBezTo>
                  <a:pt x="326" y="114"/>
                  <a:pt x="279" y="118"/>
                  <a:pt x="229" y="119"/>
                </a:cubicBezTo>
                <a:lnTo>
                  <a:pt x="229" y="119"/>
                </a:lnTo>
                <a:cubicBezTo>
                  <a:pt x="224" y="119"/>
                  <a:pt x="219" y="119"/>
                  <a:pt x="214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73"/>
          <p:cNvSpPr>
            <a:spLocks noChangeArrowheads="1"/>
          </p:cNvSpPr>
          <p:nvPr/>
        </p:nvSpPr>
        <p:spPr bwMode="auto">
          <a:xfrm>
            <a:off x="4572542" y="7586597"/>
            <a:ext cx="476018" cy="179722"/>
          </a:xfrm>
          <a:custGeom>
            <a:avLst/>
            <a:gdLst>
              <a:gd name="T0" fmla="*/ 38 w 430"/>
              <a:gd name="T1" fmla="*/ 20 h 161"/>
              <a:gd name="T2" fmla="*/ 38 w 430"/>
              <a:gd name="T3" fmla="*/ 20 h 161"/>
              <a:gd name="T4" fmla="*/ 391 w 430"/>
              <a:gd name="T5" fmla="*/ 100 h 161"/>
              <a:gd name="T6" fmla="*/ 391 w 430"/>
              <a:gd name="T7" fmla="*/ 100 h 161"/>
              <a:gd name="T8" fmla="*/ 38 w 430"/>
              <a:gd name="T9" fmla="*/ 96 h 161"/>
              <a:gd name="T10" fmla="*/ 38 w 430"/>
              <a:gd name="T11" fmla="*/ 96 h 161"/>
              <a:gd name="T12" fmla="*/ 92 w 430"/>
              <a:gd name="T13" fmla="*/ 112 h 161"/>
              <a:gd name="T14" fmla="*/ 92 w 430"/>
              <a:gd name="T15" fmla="*/ 112 h 161"/>
              <a:gd name="T16" fmla="*/ 214 w 430"/>
              <a:gd name="T17" fmla="*/ 121 h 161"/>
              <a:gd name="T18" fmla="*/ 214 w 430"/>
              <a:gd name="T19" fmla="*/ 121 h 161"/>
              <a:gd name="T20" fmla="*/ 337 w 430"/>
              <a:gd name="T21" fmla="*/ 112 h 161"/>
              <a:gd name="T22" fmla="*/ 337 w 430"/>
              <a:gd name="T23" fmla="*/ 112 h 161"/>
              <a:gd name="T24" fmla="*/ 391 w 430"/>
              <a:gd name="T25" fmla="*/ 96 h 161"/>
              <a:gd name="T26" fmla="*/ 391 w 430"/>
              <a:gd name="T27" fmla="*/ 58 h 161"/>
              <a:gd name="T28" fmla="*/ 391 w 430"/>
              <a:gd name="T29" fmla="*/ 58 h 161"/>
              <a:gd name="T30" fmla="*/ 361 w 430"/>
              <a:gd name="T31" fmla="*/ 66 h 161"/>
              <a:gd name="T32" fmla="*/ 361 w 430"/>
              <a:gd name="T33" fmla="*/ 66 h 161"/>
              <a:gd name="T34" fmla="*/ 229 w 430"/>
              <a:gd name="T35" fmla="*/ 79 h 161"/>
              <a:gd name="T36" fmla="*/ 229 w 430"/>
              <a:gd name="T37" fmla="*/ 79 h 161"/>
              <a:gd name="T38" fmla="*/ 200 w 430"/>
              <a:gd name="T39" fmla="*/ 79 h 161"/>
              <a:gd name="T40" fmla="*/ 200 w 430"/>
              <a:gd name="T41" fmla="*/ 79 h 161"/>
              <a:gd name="T42" fmla="*/ 68 w 430"/>
              <a:gd name="T43" fmla="*/ 66 h 161"/>
              <a:gd name="T44" fmla="*/ 68 w 430"/>
              <a:gd name="T45" fmla="*/ 66 h 161"/>
              <a:gd name="T46" fmla="*/ 38 w 430"/>
              <a:gd name="T47" fmla="*/ 58 h 161"/>
              <a:gd name="T48" fmla="*/ 38 w 430"/>
              <a:gd name="T49" fmla="*/ 96 h 161"/>
              <a:gd name="T50" fmla="*/ 214 w 430"/>
              <a:gd name="T51" fmla="*/ 160 h 161"/>
              <a:gd name="T52" fmla="*/ 214 w 430"/>
              <a:gd name="T53" fmla="*/ 160 h 161"/>
              <a:gd name="T54" fmla="*/ 72 w 430"/>
              <a:gd name="T55" fmla="*/ 147 h 161"/>
              <a:gd name="T56" fmla="*/ 72 w 430"/>
              <a:gd name="T57" fmla="*/ 147 h 161"/>
              <a:gd name="T58" fmla="*/ 25 w 430"/>
              <a:gd name="T59" fmla="*/ 133 h 161"/>
              <a:gd name="T60" fmla="*/ 25 w 430"/>
              <a:gd name="T61" fmla="*/ 133 h 161"/>
              <a:gd name="T62" fmla="*/ 0 w 430"/>
              <a:gd name="T63" fmla="*/ 100 h 161"/>
              <a:gd name="T64" fmla="*/ 0 w 430"/>
              <a:gd name="T65" fmla="*/ 19 h 161"/>
              <a:gd name="T66" fmla="*/ 0 w 430"/>
              <a:gd name="T67" fmla="*/ 19 h 161"/>
              <a:gd name="T68" fmla="*/ 19 w 430"/>
              <a:gd name="T69" fmla="*/ 0 h 161"/>
              <a:gd name="T70" fmla="*/ 19 w 430"/>
              <a:gd name="T71" fmla="*/ 0 h 161"/>
              <a:gd name="T72" fmla="*/ 19 w 430"/>
              <a:gd name="T73" fmla="*/ 0 h 161"/>
              <a:gd name="T74" fmla="*/ 38 w 430"/>
              <a:gd name="T75" fmla="*/ 15 h 161"/>
              <a:gd name="T76" fmla="*/ 38 w 430"/>
              <a:gd name="T77" fmla="*/ 15 h 161"/>
              <a:gd name="T78" fmla="*/ 87 w 430"/>
              <a:gd name="T79" fmla="*/ 31 h 161"/>
              <a:gd name="T80" fmla="*/ 87 w 430"/>
              <a:gd name="T81" fmla="*/ 31 h 161"/>
              <a:gd name="T82" fmla="*/ 200 w 430"/>
              <a:gd name="T83" fmla="*/ 41 h 161"/>
              <a:gd name="T84" fmla="*/ 200 w 430"/>
              <a:gd name="T85" fmla="*/ 41 h 161"/>
              <a:gd name="T86" fmla="*/ 229 w 430"/>
              <a:gd name="T87" fmla="*/ 41 h 161"/>
              <a:gd name="T88" fmla="*/ 229 w 430"/>
              <a:gd name="T89" fmla="*/ 41 h 161"/>
              <a:gd name="T90" fmla="*/ 342 w 430"/>
              <a:gd name="T91" fmla="*/ 31 h 161"/>
              <a:gd name="T92" fmla="*/ 342 w 430"/>
              <a:gd name="T93" fmla="*/ 31 h 161"/>
              <a:gd name="T94" fmla="*/ 391 w 430"/>
              <a:gd name="T95" fmla="*/ 15 h 161"/>
              <a:gd name="T96" fmla="*/ 391 w 430"/>
              <a:gd name="T97" fmla="*/ 15 h 161"/>
              <a:gd name="T98" fmla="*/ 410 w 430"/>
              <a:gd name="T99" fmla="*/ 0 h 161"/>
              <a:gd name="T100" fmla="*/ 410 w 430"/>
              <a:gd name="T101" fmla="*/ 0 h 161"/>
              <a:gd name="T102" fmla="*/ 410 w 430"/>
              <a:gd name="T103" fmla="*/ 0 h 161"/>
              <a:gd name="T104" fmla="*/ 429 w 430"/>
              <a:gd name="T105" fmla="*/ 20 h 161"/>
              <a:gd name="T106" fmla="*/ 429 w 430"/>
              <a:gd name="T107" fmla="*/ 20 h 161"/>
              <a:gd name="T108" fmla="*/ 428 w 430"/>
              <a:gd name="T109" fmla="*/ 100 h 161"/>
              <a:gd name="T110" fmla="*/ 428 w 430"/>
              <a:gd name="T111" fmla="*/ 100 h 161"/>
              <a:gd name="T112" fmla="*/ 356 w 430"/>
              <a:gd name="T113" fmla="*/ 147 h 161"/>
              <a:gd name="T114" fmla="*/ 356 w 430"/>
              <a:gd name="T115" fmla="*/ 147 h 161"/>
              <a:gd name="T116" fmla="*/ 214 w 430"/>
              <a:gd name="T117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0" h="161">
                <a:moveTo>
                  <a:pt x="38" y="20"/>
                </a:moveTo>
                <a:lnTo>
                  <a:pt x="38" y="20"/>
                </a:lnTo>
                <a:close/>
                <a:moveTo>
                  <a:pt x="391" y="100"/>
                </a:moveTo>
                <a:lnTo>
                  <a:pt x="391" y="100"/>
                </a:lnTo>
                <a:close/>
                <a:moveTo>
                  <a:pt x="38" y="96"/>
                </a:moveTo>
                <a:lnTo>
                  <a:pt x="38" y="96"/>
                </a:lnTo>
                <a:cubicBezTo>
                  <a:pt x="42" y="99"/>
                  <a:pt x="55" y="106"/>
                  <a:pt x="92" y="112"/>
                </a:cubicBezTo>
                <a:lnTo>
                  <a:pt x="92" y="112"/>
                </a:lnTo>
                <a:cubicBezTo>
                  <a:pt x="126" y="118"/>
                  <a:pt x="169" y="121"/>
                  <a:pt x="214" y="121"/>
                </a:cubicBezTo>
                <a:lnTo>
                  <a:pt x="214" y="121"/>
                </a:lnTo>
                <a:cubicBezTo>
                  <a:pt x="259" y="121"/>
                  <a:pt x="302" y="118"/>
                  <a:pt x="337" y="112"/>
                </a:cubicBezTo>
                <a:lnTo>
                  <a:pt x="337" y="112"/>
                </a:lnTo>
                <a:cubicBezTo>
                  <a:pt x="373" y="106"/>
                  <a:pt x="386" y="99"/>
                  <a:pt x="391" y="96"/>
                </a:cubicBezTo>
                <a:lnTo>
                  <a:pt x="391" y="58"/>
                </a:lnTo>
                <a:lnTo>
                  <a:pt x="391" y="58"/>
                </a:lnTo>
                <a:cubicBezTo>
                  <a:pt x="381" y="61"/>
                  <a:pt x="370" y="64"/>
                  <a:pt x="361" y="66"/>
                </a:cubicBezTo>
                <a:lnTo>
                  <a:pt x="361" y="66"/>
                </a:lnTo>
                <a:cubicBezTo>
                  <a:pt x="326" y="74"/>
                  <a:pt x="279" y="78"/>
                  <a:pt x="229" y="79"/>
                </a:cubicBezTo>
                <a:lnTo>
                  <a:pt x="229" y="79"/>
                </a:lnTo>
                <a:cubicBezTo>
                  <a:pt x="219" y="79"/>
                  <a:pt x="209" y="79"/>
                  <a:pt x="200" y="79"/>
                </a:cubicBezTo>
                <a:lnTo>
                  <a:pt x="200" y="79"/>
                </a:lnTo>
                <a:cubicBezTo>
                  <a:pt x="150" y="78"/>
                  <a:pt x="103" y="74"/>
                  <a:pt x="68" y="66"/>
                </a:cubicBezTo>
                <a:lnTo>
                  <a:pt x="68" y="66"/>
                </a:lnTo>
                <a:cubicBezTo>
                  <a:pt x="58" y="64"/>
                  <a:pt x="48" y="61"/>
                  <a:pt x="38" y="58"/>
                </a:cubicBezTo>
                <a:lnTo>
                  <a:pt x="38" y="96"/>
                </a:lnTo>
                <a:close/>
                <a:moveTo>
                  <a:pt x="214" y="160"/>
                </a:moveTo>
                <a:lnTo>
                  <a:pt x="214" y="160"/>
                </a:lnTo>
                <a:cubicBezTo>
                  <a:pt x="161" y="160"/>
                  <a:pt x="111" y="156"/>
                  <a:pt x="72" y="147"/>
                </a:cubicBezTo>
                <a:lnTo>
                  <a:pt x="72" y="147"/>
                </a:lnTo>
                <a:cubicBezTo>
                  <a:pt x="52" y="143"/>
                  <a:pt x="37" y="139"/>
                  <a:pt x="25" y="133"/>
                </a:cubicBezTo>
                <a:lnTo>
                  <a:pt x="25" y="133"/>
                </a:lnTo>
                <a:cubicBezTo>
                  <a:pt x="8" y="124"/>
                  <a:pt x="0" y="113"/>
                  <a:pt x="0" y="100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8" y="0"/>
                  <a:pt x="19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28" y="0"/>
                  <a:pt x="36" y="6"/>
                  <a:pt x="38" y="15"/>
                </a:cubicBezTo>
                <a:lnTo>
                  <a:pt x="38" y="15"/>
                </a:lnTo>
                <a:cubicBezTo>
                  <a:pt x="41" y="17"/>
                  <a:pt x="53" y="24"/>
                  <a:pt x="87" y="31"/>
                </a:cubicBezTo>
                <a:lnTo>
                  <a:pt x="87" y="31"/>
                </a:lnTo>
                <a:cubicBezTo>
                  <a:pt x="118" y="36"/>
                  <a:pt x="159" y="40"/>
                  <a:pt x="200" y="41"/>
                </a:cubicBezTo>
                <a:lnTo>
                  <a:pt x="200" y="41"/>
                </a:lnTo>
                <a:cubicBezTo>
                  <a:pt x="209" y="41"/>
                  <a:pt x="219" y="41"/>
                  <a:pt x="229" y="41"/>
                </a:cubicBezTo>
                <a:lnTo>
                  <a:pt x="229" y="41"/>
                </a:lnTo>
                <a:cubicBezTo>
                  <a:pt x="270" y="40"/>
                  <a:pt x="311" y="36"/>
                  <a:pt x="342" y="31"/>
                </a:cubicBezTo>
                <a:lnTo>
                  <a:pt x="342" y="31"/>
                </a:lnTo>
                <a:cubicBezTo>
                  <a:pt x="376" y="24"/>
                  <a:pt x="388" y="17"/>
                  <a:pt x="391" y="15"/>
                </a:cubicBezTo>
                <a:lnTo>
                  <a:pt x="391" y="15"/>
                </a:lnTo>
                <a:cubicBezTo>
                  <a:pt x="393" y="6"/>
                  <a:pt x="401" y="0"/>
                  <a:pt x="410" y="0"/>
                </a:cubicBezTo>
                <a:lnTo>
                  <a:pt x="410" y="0"/>
                </a:lnTo>
                <a:lnTo>
                  <a:pt x="410" y="0"/>
                </a:lnTo>
                <a:cubicBezTo>
                  <a:pt x="421" y="0"/>
                  <a:pt x="429" y="9"/>
                  <a:pt x="429" y="20"/>
                </a:cubicBezTo>
                <a:lnTo>
                  <a:pt x="429" y="20"/>
                </a:lnTo>
                <a:lnTo>
                  <a:pt x="428" y="100"/>
                </a:lnTo>
                <a:lnTo>
                  <a:pt x="428" y="100"/>
                </a:lnTo>
                <a:cubicBezTo>
                  <a:pt x="428" y="129"/>
                  <a:pt x="387" y="141"/>
                  <a:pt x="356" y="147"/>
                </a:cubicBezTo>
                <a:lnTo>
                  <a:pt x="356" y="147"/>
                </a:lnTo>
                <a:cubicBezTo>
                  <a:pt x="318" y="156"/>
                  <a:pt x="268" y="160"/>
                  <a:pt x="214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74"/>
          <p:cNvSpPr>
            <a:spLocks noChangeArrowheads="1"/>
          </p:cNvSpPr>
          <p:nvPr/>
        </p:nvSpPr>
        <p:spPr bwMode="auto">
          <a:xfrm>
            <a:off x="4028522" y="7941183"/>
            <a:ext cx="476018" cy="179719"/>
          </a:xfrm>
          <a:custGeom>
            <a:avLst/>
            <a:gdLst>
              <a:gd name="T0" fmla="*/ 38 w 430"/>
              <a:gd name="T1" fmla="*/ 20 h 161"/>
              <a:gd name="T2" fmla="*/ 38 w 430"/>
              <a:gd name="T3" fmla="*/ 20 h 161"/>
              <a:gd name="T4" fmla="*/ 391 w 430"/>
              <a:gd name="T5" fmla="*/ 100 h 161"/>
              <a:gd name="T6" fmla="*/ 391 w 430"/>
              <a:gd name="T7" fmla="*/ 100 h 161"/>
              <a:gd name="T8" fmla="*/ 38 w 430"/>
              <a:gd name="T9" fmla="*/ 96 h 161"/>
              <a:gd name="T10" fmla="*/ 38 w 430"/>
              <a:gd name="T11" fmla="*/ 96 h 161"/>
              <a:gd name="T12" fmla="*/ 92 w 430"/>
              <a:gd name="T13" fmla="*/ 112 h 161"/>
              <a:gd name="T14" fmla="*/ 92 w 430"/>
              <a:gd name="T15" fmla="*/ 112 h 161"/>
              <a:gd name="T16" fmla="*/ 214 w 430"/>
              <a:gd name="T17" fmla="*/ 121 h 161"/>
              <a:gd name="T18" fmla="*/ 214 w 430"/>
              <a:gd name="T19" fmla="*/ 121 h 161"/>
              <a:gd name="T20" fmla="*/ 337 w 430"/>
              <a:gd name="T21" fmla="*/ 112 h 161"/>
              <a:gd name="T22" fmla="*/ 337 w 430"/>
              <a:gd name="T23" fmla="*/ 112 h 161"/>
              <a:gd name="T24" fmla="*/ 391 w 430"/>
              <a:gd name="T25" fmla="*/ 96 h 161"/>
              <a:gd name="T26" fmla="*/ 391 w 430"/>
              <a:gd name="T27" fmla="*/ 58 h 161"/>
              <a:gd name="T28" fmla="*/ 391 w 430"/>
              <a:gd name="T29" fmla="*/ 58 h 161"/>
              <a:gd name="T30" fmla="*/ 362 w 430"/>
              <a:gd name="T31" fmla="*/ 65 h 161"/>
              <a:gd name="T32" fmla="*/ 362 w 430"/>
              <a:gd name="T33" fmla="*/ 65 h 161"/>
              <a:gd name="T34" fmla="*/ 229 w 430"/>
              <a:gd name="T35" fmla="*/ 79 h 161"/>
              <a:gd name="T36" fmla="*/ 229 w 430"/>
              <a:gd name="T37" fmla="*/ 79 h 161"/>
              <a:gd name="T38" fmla="*/ 200 w 430"/>
              <a:gd name="T39" fmla="*/ 79 h 161"/>
              <a:gd name="T40" fmla="*/ 200 w 430"/>
              <a:gd name="T41" fmla="*/ 79 h 161"/>
              <a:gd name="T42" fmla="*/ 68 w 430"/>
              <a:gd name="T43" fmla="*/ 65 h 161"/>
              <a:gd name="T44" fmla="*/ 68 w 430"/>
              <a:gd name="T45" fmla="*/ 65 h 161"/>
              <a:gd name="T46" fmla="*/ 38 w 430"/>
              <a:gd name="T47" fmla="*/ 58 h 161"/>
              <a:gd name="T48" fmla="*/ 38 w 430"/>
              <a:gd name="T49" fmla="*/ 96 h 161"/>
              <a:gd name="T50" fmla="*/ 214 w 430"/>
              <a:gd name="T51" fmla="*/ 160 h 161"/>
              <a:gd name="T52" fmla="*/ 214 w 430"/>
              <a:gd name="T53" fmla="*/ 160 h 161"/>
              <a:gd name="T54" fmla="*/ 72 w 430"/>
              <a:gd name="T55" fmla="*/ 147 h 161"/>
              <a:gd name="T56" fmla="*/ 72 w 430"/>
              <a:gd name="T57" fmla="*/ 147 h 161"/>
              <a:gd name="T58" fmla="*/ 26 w 430"/>
              <a:gd name="T59" fmla="*/ 133 h 161"/>
              <a:gd name="T60" fmla="*/ 26 w 430"/>
              <a:gd name="T61" fmla="*/ 133 h 161"/>
              <a:gd name="T62" fmla="*/ 0 w 430"/>
              <a:gd name="T63" fmla="*/ 100 h 161"/>
              <a:gd name="T64" fmla="*/ 0 w 430"/>
              <a:gd name="T65" fmla="*/ 19 h 161"/>
              <a:gd name="T66" fmla="*/ 0 w 430"/>
              <a:gd name="T67" fmla="*/ 19 h 161"/>
              <a:gd name="T68" fmla="*/ 19 w 430"/>
              <a:gd name="T69" fmla="*/ 0 h 161"/>
              <a:gd name="T70" fmla="*/ 19 w 430"/>
              <a:gd name="T71" fmla="*/ 0 h 161"/>
              <a:gd name="T72" fmla="*/ 19 w 430"/>
              <a:gd name="T73" fmla="*/ 0 h 161"/>
              <a:gd name="T74" fmla="*/ 38 w 430"/>
              <a:gd name="T75" fmla="*/ 15 h 161"/>
              <a:gd name="T76" fmla="*/ 38 w 430"/>
              <a:gd name="T77" fmla="*/ 15 h 161"/>
              <a:gd name="T78" fmla="*/ 88 w 430"/>
              <a:gd name="T79" fmla="*/ 31 h 161"/>
              <a:gd name="T80" fmla="*/ 88 w 430"/>
              <a:gd name="T81" fmla="*/ 31 h 161"/>
              <a:gd name="T82" fmla="*/ 201 w 430"/>
              <a:gd name="T83" fmla="*/ 41 h 161"/>
              <a:gd name="T84" fmla="*/ 201 w 430"/>
              <a:gd name="T85" fmla="*/ 41 h 161"/>
              <a:gd name="T86" fmla="*/ 228 w 430"/>
              <a:gd name="T87" fmla="*/ 41 h 161"/>
              <a:gd name="T88" fmla="*/ 228 w 430"/>
              <a:gd name="T89" fmla="*/ 41 h 161"/>
              <a:gd name="T90" fmla="*/ 341 w 430"/>
              <a:gd name="T91" fmla="*/ 31 h 161"/>
              <a:gd name="T92" fmla="*/ 341 w 430"/>
              <a:gd name="T93" fmla="*/ 31 h 161"/>
              <a:gd name="T94" fmla="*/ 392 w 430"/>
              <a:gd name="T95" fmla="*/ 15 h 161"/>
              <a:gd name="T96" fmla="*/ 392 w 430"/>
              <a:gd name="T97" fmla="*/ 15 h 161"/>
              <a:gd name="T98" fmla="*/ 410 w 430"/>
              <a:gd name="T99" fmla="*/ 0 h 161"/>
              <a:gd name="T100" fmla="*/ 410 w 430"/>
              <a:gd name="T101" fmla="*/ 0 h 161"/>
              <a:gd name="T102" fmla="*/ 410 w 430"/>
              <a:gd name="T103" fmla="*/ 0 h 161"/>
              <a:gd name="T104" fmla="*/ 429 w 430"/>
              <a:gd name="T105" fmla="*/ 20 h 161"/>
              <a:gd name="T106" fmla="*/ 429 w 430"/>
              <a:gd name="T107" fmla="*/ 20 h 161"/>
              <a:gd name="T108" fmla="*/ 429 w 430"/>
              <a:gd name="T109" fmla="*/ 20 h 161"/>
              <a:gd name="T110" fmla="*/ 429 w 430"/>
              <a:gd name="T111" fmla="*/ 20 h 161"/>
              <a:gd name="T112" fmla="*/ 429 w 430"/>
              <a:gd name="T113" fmla="*/ 100 h 161"/>
              <a:gd name="T114" fmla="*/ 429 w 430"/>
              <a:gd name="T115" fmla="*/ 100 h 161"/>
              <a:gd name="T116" fmla="*/ 356 w 430"/>
              <a:gd name="T117" fmla="*/ 147 h 161"/>
              <a:gd name="T118" fmla="*/ 356 w 430"/>
              <a:gd name="T119" fmla="*/ 147 h 161"/>
              <a:gd name="T120" fmla="*/ 214 w 430"/>
              <a:gd name="T121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30" h="161">
                <a:moveTo>
                  <a:pt x="38" y="20"/>
                </a:moveTo>
                <a:lnTo>
                  <a:pt x="38" y="20"/>
                </a:lnTo>
                <a:close/>
                <a:moveTo>
                  <a:pt x="391" y="100"/>
                </a:moveTo>
                <a:lnTo>
                  <a:pt x="391" y="100"/>
                </a:lnTo>
                <a:close/>
                <a:moveTo>
                  <a:pt x="38" y="96"/>
                </a:moveTo>
                <a:lnTo>
                  <a:pt x="38" y="96"/>
                </a:lnTo>
                <a:cubicBezTo>
                  <a:pt x="42" y="99"/>
                  <a:pt x="55" y="106"/>
                  <a:pt x="92" y="112"/>
                </a:cubicBezTo>
                <a:lnTo>
                  <a:pt x="92" y="112"/>
                </a:lnTo>
                <a:cubicBezTo>
                  <a:pt x="126" y="118"/>
                  <a:pt x="170" y="121"/>
                  <a:pt x="214" y="121"/>
                </a:cubicBezTo>
                <a:lnTo>
                  <a:pt x="214" y="121"/>
                </a:lnTo>
                <a:cubicBezTo>
                  <a:pt x="259" y="121"/>
                  <a:pt x="302" y="118"/>
                  <a:pt x="337" y="112"/>
                </a:cubicBezTo>
                <a:lnTo>
                  <a:pt x="337" y="112"/>
                </a:lnTo>
                <a:cubicBezTo>
                  <a:pt x="373" y="106"/>
                  <a:pt x="387" y="99"/>
                  <a:pt x="391" y="96"/>
                </a:cubicBezTo>
                <a:lnTo>
                  <a:pt x="391" y="58"/>
                </a:lnTo>
                <a:lnTo>
                  <a:pt x="391" y="58"/>
                </a:lnTo>
                <a:cubicBezTo>
                  <a:pt x="381" y="61"/>
                  <a:pt x="371" y="64"/>
                  <a:pt x="362" y="65"/>
                </a:cubicBezTo>
                <a:lnTo>
                  <a:pt x="362" y="65"/>
                </a:lnTo>
                <a:cubicBezTo>
                  <a:pt x="326" y="74"/>
                  <a:pt x="280" y="78"/>
                  <a:pt x="229" y="79"/>
                </a:cubicBezTo>
                <a:lnTo>
                  <a:pt x="229" y="79"/>
                </a:lnTo>
                <a:cubicBezTo>
                  <a:pt x="219" y="79"/>
                  <a:pt x="209" y="79"/>
                  <a:pt x="200" y="79"/>
                </a:cubicBezTo>
                <a:lnTo>
                  <a:pt x="200" y="79"/>
                </a:lnTo>
                <a:cubicBezTo>
                  <a:pt x="150" y="78"/>
                  <a:pt x="102" y="74"/>
                  <a:pt x="68" y="65"/>
                </a:cubicBezTo>
                <a:lnTo>
                  <a:pt x="68" y="65"/>
                </a:lnTo>
                <a:cubicBezTo>
                  <a:pt x="58" y="64"/>
                  <a:pt x="48" y="61"/>
                  <a:pt x="38" y="58"/>
                </a:cubicBezTo>
                <a:lnTo>
                  <a:pt x="38" y="96"/>
                </a:lnTo>
                <a:close/>
                <a:moveTo>
                  <a:pt x="214" y="160"/>
                </a:moveTo>
                <a:lnTo>
                  <a:pt x="214" y="160"/>
                </a:lnTo>
                <a:cubicBezTo>
                  <a:pt x="161" y="160"/>
                  <a:pt x="110" y="155"/>
                  <a:pt x="72" y="147"/>
                </a:cubicBezTo>
                <a:lnTo>
                  <a:pt x="72" y="147"/>
                </a:lnTo>
                <a:cubicBezTo>
                  <a:pt x="53" y="143"/>
                  <a:pt x="37" y="138"/>
                  <a:pt x="26" y="133"/>
                </a:cubicBezTo>
                <a:lnTo>
                  <a:pt x="26" y="133"/>
                </a:lnTo>
                <a:cubicBezTo>
                  <a:pt x="9" y="124"/>
                  <a:pt x="0" y="113"/>
                  <a:pt x="0" y="100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9" y="0"/>
                  <a:pt x="19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28" y="0"/>
                  <a:pt x="36" y="6"/>
                  <a:pt x="38" y="15"/>
                </a:cubicBezTo>
                <a:lnTo>
                  <a:pt x="38" y="15"/>
                </a:lnTo>
                <a:cubicBezTo>
                  <a:pt x="41" y="17"/>
                  <a:pt x="53" y="24"/>
                  <a:pt x="88" y="31"/>
                </a:cubicBezTo>
                <a:lnTo>
                  <a:pt x="88" y="31"/>
                </a:lnTo>
                <a:cubicBezTo>
                  <a:pt x="118" y="36"/>
                  <a:pt x="159" y="40"/>
                  <a:pt x="201" y="41"/>
                </a:cubicBezTo>
                <a:lnTo>
                  <a:pt x="201" y="41"/>
                </a:lnTo>
                <a:cubicBezTo>
                  <a:pt x="209" y="41"/>
                  <a:pt x="219" y="41"/>
                  <a:pt x="228" y="41"/>
                </a:cubicBezTo>
                <a:lnTo>
                  <a:pt x="228" y="41"/>
                </a:lnTo>
                <a:cubicBezTo>
                  <a:pt x="271" y="40"/>
                  <a:pt x="311" y="36"/>
                  <a:pt x="341" y="31"/>
                </a:cubicBezTo>
                <a:lnTo>
                  <a:pt x="341" y="31"/>
                </a:lnTo>
                <a:cubicBezTo>
                  <a:pt x="376" y="24"/>
                  <a:pt x="388" y="17"/>
                  <a:pt x="392" y="15"/>
                </a:cubicBezTo>
                <a:lnTo>
                  <a:pt x="392" y="15"/>
                </a:lnTo>
                <a:cubicBezTo>
                  <a:pt x="393" y="6"/>
                  <a:pt x="401" y="0"/>
                  <a:pt x="410" y="0"/>
                </a:cubicBezTo>
                <a:lnTo>
                  <a:pt x="410" y="0"/>
                </a:lnTo>
                <a:lnTo>
                  <a:pt x="410" y="0"/>
                </a:lnTo>
                <a:cubicBezTo>
                  <a:pt x="420" y="0"/>
                  <a:pt x="429" y="9"/>
                  <a:pt x="429" y="20"/>
                </a:cubicBezTo>
                <a:lnTo>
                  <a:pt x="429" y="20"/>
                </a:lnTo>
                <a:lnTo>
                  <a:pt x="429" y="20"/>
                </a:lnTo>
                <a:lnTo>
                  <a:pt x="429" y="20"/>
                </a:lnTo>
                <a:lnTo>
                  <a:pt x="429" y="100"/>
                </a:lnTo>
                <a:lnTo>
                  <a:pt x="429" y="100"/>
                </a:lnTo>
                <a:cubicBezTo>
                  <a:pt x="429" y="129"/>
                  <a:pt x="387" y="141"/>
                  <a:pt x="356" y="147"/>
                </a:cubicBezTo>
                <a:lnTo>
                  <a:pt x="356" y="147"/>
                </a:lnTo>
                <a:cubicBezTo>
                  <a:pt x="318" y="155"/>
                  <a:pt x="267" y="160"/>
                  <a:pt x="214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75"/>
          <p:cNvSpPr>
            <a:spLocks noChangeArrowheads="1"/>
          </p:cNvSpPr>
          <p:nvPr/>
        </p:nvSpPr>
        <p:spPr bwMode="auto">
          <a:xfrm>
            <a:off x="4028522" y="7853751"/>
            <a:ext cx="476018" cy="179719"/>
          </a:xfrm>
          <a:custGeom>
            <a:avLst/>
            <a:gdLst>
              <a:gd name="T0" fmla="*/ 38 w 430"/>
              <a:gd name="T1" fmla="*/ 20 h 161"/>
              <a:gd name="T2" fmla="*/ 38 w 430"/>
              <a:gd name="T3" fmla="*/ 20 h 161"/>
              <a:gd name="T4" fmla="*/ 391 w 430"/>
              <a:gd name="T5" fmla="*/ 100 h 161"/>
              <a:gd name="T6" fmla="*/ 391 w 430"/>
              <a:gd name="T7" fmla="*/ 100 h 161"/>
              <a:gd name="T8" fmla="*/ 38 w 430"/>
              <a:gd name="T9" fmla="*/ 96 h 161"/>
              <a:gd name="T10" fmla="*/ 38 w 430"/>
              <a:gd name="T11" fmla="*/ 96 h 161"/>
              <a:gd name="T12" fmla="*/ 92 w 430"/>
              <a:gd name="T13" fmla="*/ 112 h 161"/>
              <a:gd name="T14" fmla="*/ 92 w 430"/>
              <a:gd name="T15" fmla="*/ 112 h 161"/>
              <a:gd name="T16" fmla="*/ 214 w 430"/>
              <a:gd name="T17" fmla="*/ 122 h 161"/>
              <a:gd name="T18" fmla="*/ 214 w 430"/>
              <a:gd name="T19" fmla="*/ 122 h 161"/>
              <a:gd name="T20" fmla="*/ 337 w 430"/>
              <a:gd name="T21" fmla="*/ 112 h 161"/>
              <a:gd name="T22" fmla="*/ 337 w 430"/>
              <a:gd name="T23" fmla="*/ 112 h 161"/>
              <a:gd name="T24" fmla="*/ 391 w 430"/>
              <a:gd name="T25" fmla="*/ 96 h 161"/>
              <a:gd name="T26" fmla="*/ 391 w 430"/>
              <a:gd name="T27" fmla="*/ 58 h 161"/>
              <a:gd name="T28" fmla="*/ 391 w 430"/>
              <a:gd name="T29" fmla="*/ 58 h 161"/>
              <a:gd name="T30" fmla="*/ 362 w 430"/>
              <a:gd name="T31" fmla="*/ 66 h 161"/>
              <a:gd name="T32" fmla="*/ 362 w 430"/>
              <a:gd name="T33" fmla="*/ 66 h 161"/>
              <a:gd name="T34" fmla="*/ 229 w 430"/>
              <a:gd name="T35" fmla="*/ 79 h 161"/>
              <a:gd name="T36" fmla="*/ 229 w 430"/>
              <a:gd name="T37" fmla="*/ 79 h 161"/>
              <a:gd name="T38" fmla="*/ 200 w 430"/>
              <a:gd name="T39" fmla="*/ 79 h 161"/>
              <a:gd name="T40" fmla="*/ 200 w 430"/>
              <a:gd name="T41" fmla="*/ 79 h 161"/>
              <a:gd name="T42" fmla="*/ 68 w 430"/>
              <a:gd name="T43" fmla="*/ 66 h 161"/>
              <a:gd name="T44" fmla="*/ 68 w 430"/>
              <a:gd name="T45" fmla="*/ 66 h 161"/>
              <a:gd name="T46" fmla="*/ 38 w 430"/>
              <a:gd name="T47" fmla="*/ 58 h 161"/>
              <a:gd name="T48" fmla="*/ 38 w 430"/>
              <a:gd name="T49" fmla="*/ 96 h 161"/>
              <a:gd name="T50" fmla="*/ 214 w 430"/>
              <a:gd name="T51" fmla="*/ 160 h 161"/>
              <a:gd name="T52" fmla="*/ 214 w 430"/>
              <a:gd name="T53" fmla="*/ 160 h 161"/>
              <a:gd name="T54" fmla="*/ 72 w 430"/>
              <a:gd name="T55" fmla="*/ 148 h 161"/>
              <a:gd name="T56" fmla="*/ 72 w 430"/>
              <a:gd name="T57" fmla="*/ 148 h 161"/>
              <a:gd name="T58" fmla="*/ 26 w 430"/>
              <a:gd name="T59" fmla="*/ 133 h 161"/>
              <a:gd name="T60" fmla="*/ 26 w 430"/>
              <a:gd name="T61" fmla="*/ 133 h 161"/>
              <a:gd name="T62" fmla="*/ 0 w 430"/>
              <a:gd name="T63" fmla="*/ 100 h 161"/>
              <a:gd name="T64" fmla="*/ 0 w 430"/>
              <a:gd name="T65" fmla="*/ 19 h 161"/>
              <a:gd name="T66" fmla="*/ 0 w 430"/>
              <a:gd name="T67" fmla="*/ 19 h 161"/>
              <a:gd name="T68" fmla="*/ 19 w 430"/>
              <a:gd name="T69" fmla="*/ 0 h 161"/>
              <a:gd name="T70" fmla="*/ 19 w 430"/>
              <a:gd name="T71" fmla="*/ 0 h 161"/>
              <a:gd name="T72" fmla="*/ 19 w 430"/>
              <a:gd name="T73" fmla="*/ 0 h 161"/>
              <a:gd name="T74" fmla="*/ 38 w 430"/>
              <a:gd name="T75" fmla="*/ 15 h 161"/>
              <a:gd name="T76" fmla="*/ 38 w 430"/>
              <a:gd name="T77" fmla="*/ 15 h 161"/>
              <a:gd name="T78" fmla="*/ 88 w 430"/>
              <a:gd name="T79" fmla="*/ 31 h 161"/>
              <a:gd name="T80" fmla="*/ 88 w 430"/>
              <a:gd name="T81" fmla="*/ 31 h 161"/>
              <a:gd name="T82" fmla="*/ 201 w 430"/>
              <a:gd name="T83" fmla="*/ 41 h 161"/>
              <a:gd name="T84" fmla="*/ 201 w 430"/>
              <a:gd name="T85" fmla="*/ 41 h 161"/>
              <a:gd name="T86" fmla="*/ 228 w 430"/>
              <a:gd name="T87" fmla="*/ 41 h 161"/>
              <a:gd name="T88" fmla="*/ 228 w 430"/>
              <a:gd name="T89" fmla="*/ 41 h 161"/>
              <a:gd name="T90" fmla="*/ 341 w 430"/>
              <a:gd name="T91" fmla="*/ 31 h 161"/>
              <a:gd name="T92" fmla="*/ 341 w 430"/>
              <a:gd name="T93" fmla="*/ 31 h 161"/>
              <a:gd name="T94" fmla="*/ 392 w 430"/>
              <a:gd name="T95" fmla="*/ 15 h 161"/>
              <a:gd name="T96" fmla="*/ 392 w 430"/>
              <a:gd name="T97" fmla="*/ 15 h 161"/>
              <a:gd name="T98" fmla="*/ 410 w 430"/>
              <a:gd name="T99" fmla="*/ 0 h 161"/>
              <a:gd name="T100" fmla="*/ 410 w 430"/>
              <a:gd name="T101" fmla="*/ 0 h 161"/>
              <a:gd name="T102" fmla="*/ 429 w 430"/>
              <a:gd name="T103" fmla="*/ 20 h 161"/>
              <a:gd name="T104" fmla="*/ 429 w 430"/>
              <a:gd name="T105" fmla="*/ 20 h 161"/>
              <a:gd name="T106" fmla="*/ 429 w 430"/>
              <a:gd name="T107" fmla="*/ 20 h 161"/>
              <a:gd name="T108" fmla="*/ 429 w 430"/>
              <a:gd name="T109" fmla="*/ 20 h 161"/>
              <a:gd name="T110" fmla="*/ 429 w 430"/>
              <a:gd name="T111" fmla="*/ 100 h 161"/>
              <a:gd name="T112" fmla="*/ 429 w 430"/>
              <a:gd name="T113" fmla="*/ 100 h 161"/>
              <a:gd name="T114" fmla="*/ 356 w 430"/>
              <a:gd name="T115" fmla="*/ 148 h 161"/>
              <a:gd name="T116" fmla="*/ 356 w 430"/>
              <a:gd name="T117" fmla="*/ 148 h 161"/>
              <a:gd name="T118" fmla="*/ 214 w 430"/>
              <a:gd name="T119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30" h="161">
                <a:moveTo>
                  <a:pt x="38" y="20"/>
                </a:moveTo>
                <a:lnTo>
                  <a:pt x="38" y="20"/>
                </a:lnTo>
                <a:close/>
                <a:moveTo>
                  <a:pt x="391" y="100"/>
                </a:moveTo>
                <a:lnTo>
                  <a:pt x="391" y="100"/>
                </a:lnTo>
                <a:close/>
                <a:moveTo>
                  <a:pt x="38" y="96"/>
                </a:moveTo>
                <a:lnTo>
                  <a:pt x="38" y="96"/>
                </a:lnTo>
                <a:cubicBezTo>
                  <a:pt x="42" y="99"/>
                  <a:pt x="55" y="106"/>
                  <a:pt x="92" y="112"/>
                </a:cubicBezTo>
                <a:lnTo>
                  <a:pt x="92" y="112"/>
                </a:lnTo>
                <a:cubicBezTo>
                  <a:pt x="126" y="118"/>
                  <a:pt x="170" y="122"/>
                  <a:pt x="214" y="122"/>
                </a:cubicBezTo>
                <a:lnTo>
                  <a:pt x="214" y="122"/>
                </a:lnTo>
                <a:cubicBezTo>
                  <a:pt x="259" y="122"/>
                  <a:pt x="302" y="118"/>
                  <a:pt x="337" y="112"/>
                </a:cubicBezTo>
                <a:lnTo>
                  <a:pt x="337" y="112"/>
                </a:lnTo>
                <a:cubicBezTo>
                  <a:pt x="373" y="106"/>
                  <a:pt x="387" y="99"/>
                  <a:pt x="391" y="96"/>
                </a:cubicBezTo>
                <a:lnTo>
                  <a:pt x="391" y="58"/>
                </a:lnTo>
                <a:lnTo>
                  <a:pt x="391" y="58"/>
                </a:lnTo>
                <a:cubicBezTo>
                  <a:pt x="381" y="62"/>
                  <a:pt x="371" y="64"/>
                  <a:pt x="362" y="66"/>
                </a:cubicBezTo>
                <a:lnTo>
                  <a:pt x="362" y="66"/>
                </a:lnTo>
                <a:cubicBezTo>
                  <a:pt x="326" y="74"/>
                  <a:pt x="280" y="79"/>
                  <a:pt x="229" y="79"/>
                </a:cubicBezTo>
                <a:lnTo>
                  <a:pt x="229" y="79"/>
                </a:lnTo>
                <a:cubicBezTo>
                  <a:pt x="220" y="79"/>
                  <a:pt x="209" y="79"/>
                  <a:pt x="200" y="79"/>
                </a:cubicBezTo>
                <a:lnTo>
                  <a:pt x="200" y="79"/>
                </a:lnTo>
                <a:cubicBezTo>
                  <a:pt x="150" y="79"/>
                  <a:pt x="102" y="74"/>
                  <a:pt x="68" y="66"/>
                </a:cubicBezTo>
                <a:lnTo>
                  <a:pt x="68" y="66"/>
                </a:lnTo>
                <a:cubicBezTo>
                  <a:pt x="58" y="64"/>
                  <a:pt x="48" y="62"/>
                  <a:pt x="38" y="58"/>
                </a:cubicBezTo>
                <a:lnTo>
                  <a:pt x="38" y="96"/>
                </a:lnTo>
                <a:close/>
                <a:moveTo>
                  <a:pt x="214" y="160"/>
                </a:moveTo>
                <a:lnTo>
                  <a:pt x="214" y="160"/>
                </a:lnTo>
                <a:cubicBezTo>
                  <a:pt x="161" y="160"/>
                  <a:pt x="110" y="156"/>
                  <a:pt x="72" y="148"/>
                </a:cubicBezTo>
                <a:lnTo>
                  <a:pt x="72" y="148"/>
                </a:lnTo>
                <a:cubicBezTo>
                  <a:pt x="53" y="144"/>
                  <a:pt x="37" y="139"/>
                  <a:pt x="26" y="133"/>
                </a:cubicBezTo>
                <a:lnTo>
                  <a:pt x="26" y="133"/>
                </a:lnTo>
                <a:cubicBezTo>
                  <a:pt x="9" y="124"/>
                  <a:pt x="0" y="114"/>
                  <a:pt x="0" y="100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9" y="0"/>
                  <a:pt x="19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28" y="0"/>
                  <a:pt x="36" y="7"/>
                  <a:pt x="38" y="15"/>
                </a:cubicBezTo>
                <a:lnTo>
                  <a:pt x="38" y="15"/>
                </a:lnTo>
                <a:cubicBezTo>
                  <a:pt x="41" y="18"/>
                  <a:pt x="53" y="24"/>
                  <a:pt x="88" y="31"/>
                </a:cubicBezTo>
                <a:lnTo>
                  <a:pt x="88" y="31"/>
                </a:lnTo>
                <a:cubicBezTo>
                  <a:pt x="118" y="36"/>
                  <a:pt x="159" y="40"/>
                  <a:pt x="201" y="41"/>
                </a:cubicBezTo>
                <a:lnTo>
                  <a:pt x="201" y="41"/>
                </a:lnTo>
                <a:cubicBezTo>
                  <a:pt x="209" y="41"/>
                  <a:pt x="219" y="41"/>
                  <a:pt x="228" y="41"/>
                </a:cubicBezTo>
                <a:lnTo>
                  <a:pt x="228" y="41"/>
                </a:lnTo>
                <a:cubicBezTo>
                  <a:pt x="271" y="40"/>
                  <a:pt x="311" y="36"/>
                  <a:pt x="341" y="31"/>
                </a:cubicBezTo>
                <a:lnTo>
                  <a:pt x="341" y="31"/>
                </a:lnTo>
                <a:cubicBezTo>
                  <a:pt x="376" y="24"/>
                  <a:pt x="388" y="18"/>
                  <a:pt x="392" y="15"/>
                </a:cubicBezTo>
                <a:lnTo>
                  <a:pt x="392" y="15"/>
                </a:lnTo>
                <a:cubicBezTo>
                  <a:pt x="393" y="7"/>
                  <a:pt x="401" y="0"/>
                  <a:pt x="410" y="0"/>
                </a:cubicBezTo>
                <a:lnTo>
                  <a:pt x="410" y="0"/>
                </a:lnTo>
                <a:cubicBezTo>
                  <a:pt x="420" y="0"/>
                  <a:pt x="429" y="9"/>
                  <a:pt x="429" y="20"/>
                </a:cubicBezTo>
                <a:lnTo>
                  <a:pt x="429" y="20"/>
                </a:lnTo>
                <a:lnTo>
                  <a:pt x="429" y="20"/>
                </a:lnTo>
                <a:lnTo>
                  <a:pt x="429" y="20"/>
                </a:lnTo>
                <a:lnTo>
                  <a:pt x="429" y="100"/>
                </a:lnTo>
                <a:lnTo>
                  <a:pt x="429" y="100"/>
                </a:lnTo>
                <a:cubicBezTo>
                  <a:pt x="429" y="129"/>
                  <a:pt x="387" y="141"/>
                  <a:pt x="356" y="148"/>
                </a:cubicBezTo>
                <a:lnTo>
                  <a:pt x="356" y="148"/>
                </a:lnTo>
                <a:cubicBezTo>
                  <a:pt x="318" y="156"/>
                  <a:pt x="267" y="160"/>
                  <a:pt x="214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76"/>
          <p:cNvSpPr>
            <a:spLocks noChangeArrowheads="1"/>
          </p:cNvSpPr>
          <p:nvPr/>
        </p:nvSpPr>
        <p:spPr bwMode="auto">
          <a:xfrm>
            <a:off x="4028522" y="7722602"/>
            <a:ext cx="476018" cy="131149"/>
          </a:xfrm>
          <a:custGeom>
            <a:avLst/>
            <a:gdLst>
              <a:gd name="T0" fmla="*/ 392 w 430"/>
              <a:gd name="T1" fmla="*/ 65 h 121"/>
              <a:gd name="T2" fmla="*/ 392 w 430"/>
              <a:gd name="T3" fmla="*/ 65 h 121"/>
              <a:gd name="T4" fmla="*/ 46 w 430"/>
              <a:gd name="T5" fmla="*/ 60 h 121"/>
              <a:gd name="T6" fmla="*/ 46 w 430"/>
              <a:gd name="T7" fmla="*/ 60 h 121"/>
              <a:gd name="T8" fmla="*/ 88 w 430"/>
              <a:gd name="T9" fmla="*/ 71 h 121"/>
              <a:gd name="T10" fmla="*/ 88 w 430"/>
              <a:gd name="T11" fmla="*/ 71 h 121"/>
              <a:gd name="T12" fmla="*/ 201 w 430"/>
              <a:gd name="T13" fmla="*/ 81 h 121"/>
              <a:gd name="T14" fmla="*/ 201 w 430"/>
              <a:gd name="T15" fmla="*/ 81 h 121"/>
              <a:gd name="T16" fmla="*/ 228 w 430"/>
              <a:gd name="T17" fmla="*/ 81 h 121"/>
              <a:gd name="T18" fmla="*/ 228 w 430"/>
              <a:gd name="T19" fmla="*/ 81 h 121"/>
              <a:gd name="T20" fmla="*/ 341 w 430"/>
              <a:gd name="T21" fmla="*/ 71 h 121"/>
              <a:gd name="T22" fmla="*/ 341 w 430"/>
              <a:gd name="T23" fmla="*/ 71 h 121"/>
              <a:gd name="T24" fmla="*/ 383 w 430"/>
              <a:gd name="T25" fmla="*/ 60 h 121"/>
              <a:gd name="T26" fmla="*/ 383 w 430"/>
              <a:gd name="T27" fmla="*/ 60 h 121"/>
              <a:gd name="T28" fmla="*/ 337 w 430"/>
              <a:gd name="T29" fmla="*/ 48 h 121"/>
              <a:gd name="T30" fmla="*/ 337 w 430"/>
              <a:gd name="T31" fmla="*/ 48 h 121"/>
              <a:gd name="T32" fmla="*/ 215 w 430"/>
              <a:gd name="T33" fmla="*/ 39 h 121"/>
              <a:gd name="T34" fmla="*/ 215 w 430"/>
              <a:gd name="T35" fmla="*/ 39 h 121"/>
              <a:gd name="T36" fmla="*/ 93 w 430"/>
              <a:gd name="T37" fmla="*/ 48 h 121"/>
              <a:gd name="T38" fmla="*/ 93 w 430"/>
              <a:gd name="T39" fmla="*/ 48 h 121"/>
              <a:gd name="T40" fmla="*/ 46 w 430"/>
              <a:gd name="T41" fmla="*/ 60 h 121"/>
              <a:gd name="T42" fmla="*/ 215 w 430"/>
              <a:gd name="T43" fmla="*/ 120 h 121"/>
              <a:gd name="T44" fmla="*/ 215 w 430"/>
              <a:gd name="T45" fmla="*/ 120 h 121"/>
              <a:gd name="T46" fmla="*/ 200 w 430"/>
              <a:gd name="T47" fmla="*/ 120 h 121"/>
              <a:gd name="T48" fmla="*/ 200 w 430"/>
              <a:gd name="T49" fmla="*/ 120 h 121"/>
              <a:gd name="T50" fmla="*/ 68 w 430"/>
              <a:gd name="T51" fmla="*/ 106 h 121"/>
              <a:gd name="T52" fmla="*/ 68 w 430"/>
              <a:gd name="T53" fmla="*/ 106 h 121"/>
              <a:gd name="T54" fmla="*/ 0 w 430"/>
              <a:gd name="T55" fmla="*/ 60 h 121"/>
              <a:gd name="T56" fmla="*/ 0 w 430"/>
              <a:gd name="T57" fmla="*/ 60 h 121"/>
              <a:gd name="T58" fmla="*/ 72 w 430"/>
              <a:gd name="T59" fmla="*/ 13 h 121"/>
              <a:gd name="T60" fmla="*/ 72 w 430"/>
              <a:gd name="T61" fmla="*/ 13 h 121"/>
              <a:gd name="T62" fmla="*/ 215 w 430"/>
              <a:gd name="T63" fmla="*/ 0 h 121"/>
              <a:gd name="T64" fmla="*/ 215 w 430"/>
              <a:gd name="T65" fmla="*/ 0 h 121"/>
              <a:gd name="T66" fmla="*/ 357 w 430"/>
              <a:gd name="T67" fmla="*/ 13 h 121"/>
              <a:gd name="T68" fmla="*/ 357 w 430"/>
              <a:gd name="T69" fmla="*/ 13 h 121"/>
              <a:gd name="T70" fmla="*/ 403 w 430"/>
              <a:gd name="T71" fmla="*/ 27 h 121"/>
              <a:gd name="T72" fmla="*/ 403 w 430"/>
              <a:gd name="T73" fmla="*/ 27 h 121"/>
              <a:gd name="T74" fmla="*/ 429 w 430"/>
              <a:gd name="T75" fmla="*/ 60 h 121"/>
              <a:gd name="T76" fmla="*/ 429 w 430"/>
              <a:gd name="T77" fmla="*/ 60 h 121"/>
              <a:gd name="T78" fmla="*/ 362 w 430"/>
              <a:gd name="T79" fmla="*/ 106 h 121"/>
              <a:gd name="T80" fmla="*/ 362 w 430"/>
              <a:gd name="T81" fmla="*/ 106 h 121"/>
              <a:gd name="T82" fmla="*/ 229 w 430"/>
              <a:gd name="T83" fmla="*/ 120 h 121"/>
              <a:gd name="T84" fmla="*/ 229 w 430"/>
              <a:gd name="T85" fmla="*/ 120 h 121"/>
              <a:gd name="T86" fmla="*/ 215 w 430"/>
              <a:gd name="T87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30" h="121">
                <a:moveTo>
                  <a:pt x="392" y="65"/>
                </a:moveTo>
                <a:lnTo>
                  <a:pt x="392" y="65"/>
                </a:lnTo>
                <a:close/>
                <a:moveTo>
                  <a:pt x="46" y="60"/>
                </a:moveTo>
                <a:lnTo>
                  <a:pt x="46" y="60"/>
                </a:lnTo>
                <a:cubicBezTo>
                  <a:pt x="53" y="63"/>
                  <a:pt x="66" y="67"/>
                  <a:pt x="88" y="71"/>
                </a:cubicBezTo>
                <a:lnTo>
                  <a:pt x="88" y="71"/>
                </a:lnTo>
                <a:cubicBezTo>
                  <a:pt x="118" y="77"/>
                  <a:pt x="159" y="81"/>
                  <a:pt x="201" y="81"/>
                </a:cubicBezTo>
                <a:lnTo>
                  <a:pt x="201" y="81"/>
                </a:lnTo>
                <a:cubicBezTo>
                  <a:pt x="210" y="81"/>
                  <a:pt x="219" y="81"/>
                  <a:pt x="228" y="81"/>
                </a:cubicBezTo>
                <a:lnTo>
                  <a:pt x="228" y="81"/>
                </a:lnTo>
                <a:cubicBezTo>
                  <a:pt x="271" y="81"/>
                  <a:pt x="311" y="77"/>
                  <a:pt x="341" y="71"/>
                </a:cubicBezTo>
                <a:lnTo>
                  <a:pt x="341" y="71"/>
                </a:lnTo>
                <a:cubicBezTo>
                  <a:pt x="363" y="67"/>
                  <a:pt x="376" y="63"/>
                  <a:pt x="383" y="60"/>
                </a:cubicBezTo>
                <a:lnTo>
                  <a:pt x="383" y="60"/>
                </a:lnTo>
                <a:cubicBezTo>
                  <a:pt x="375" y="57"/>
                  <a:pt x="361" y="52"/>
                  <a:pt x="337" y="48"/>
                </a:cubicBezTo>
                <a:lnTo>
                  <a:pt x="337" y="48"/>
                </a:lnTo>
                <a:cubicBezTo>
                  <a:pt x="303" y="42"/>
                  <a:pt x="260" y="39"/>
                  <a:pt x="215" y="39"/>
                </a:cubicBezTo>
                <a:lnTo>
                  <a:pt x="215" y="39"/>
                </a:lnTo>
                <a:cubicBezTo>
                  <a:pt x="170" y="39"/>
                  <a:pt x="126" y="42"/>
                  <a:pt x="93" y="48"/>
                </a:cubicBezTo>
                <a:lnTo>
                  <a:pt x="93" y="48"/>
                </a:lnTo>
                <a:cubicBezTo>
                  <a:pt x="68" y="52"/>
                  <a:pt x="54" y="57"/>
                  <a:pt x="46" y="60"/>
                </a:cubicBezTo>
                <a:close/>
                <a:moveTo>
                  <a:pt x="215" y="120"/>
                </a:moveTo>
                <a:lnTo>
                  <a:pt x="215" y="120"/>
                </a:lnTo>
                <a:cubicBezTo>
                  <a:pt x="210" y="120"/>
                  <a:pt x="205" y="120"/>
                  <a:pt x="200" y="120"/>
                </a:cubicBezTo>
                <a:lnTo>
                  <a:pt x="200" y="120"/>
                </a:lnTo>
                <a:cubicBezTo>
                  <a:pt x="150" y="119"/>
                  <a:pt x="102" y="114"/>
                  <a:pt x="68" y="106"/>
                </a:cubicBezTo>
                <a:lnTo>
                  <a:pt x="68" y="106"/>
                </a:lnTo>
                <a:cubicBezTo>
                  <a:pt x="39" y="100"/>
                  <a:pt x="0" y="88"/>
                  <a:pt x="0" y="60"/>
                </a:cubicBezTo>
                <a:lnTo>
                  <a:pt x="0" y="60"/>
                </a:lnTo>
                <a:cubicBezTo>
                  <a:pt x="0" y="31"/>
                  <a:pt x="41" y="19"/>
                  <a:pt x="72" y="13"/>
                </a:cubicBezTo>
                <a:lnTo>
                  <a:pt x="72" y="13"/>
                </a:lnTo>
                <a:cubicBezTo>
                  <a:pt x="111" y="5"/>
                  <a:pt x="161" y="0"/>
                  <a:pt x="215" y="0"/>
                </a:cubicBezTo>
                <a:lnTo>
                  <a:pt x="215" y="0"/>
                </a:lnTo>
                <a:cubicBezTo>
                  <a:pt x="268" y="0"/>
                  <a:pt x="319" y="5"/>
                  <a:pt x="357" y="13"/>
                </a:cubicBezTo>
                <a:lnTo>
                  <a:pt x="357" y="13"/>
                </a:lnTo>
                <a:cubicBezTo>
                  <a:pt x="376" y="17"/>
                  <a:pt x="392" y="22"/>
                  <a:pt x="403" y="27"/>
                </a:cubicBezTo>
                <a:lnTo>
                  <a:pt x="403" y="27"/>
                </a:lnTo>
                <a:cubicBezTo>
                  <a:pt x="420" y="36"/>
                  <a:pt x="429" y="47"/>
                  <a:pt x="429" y="60"/>
                </a:cubicBezTo>
                <a:lnTo>
                  <a:pt x="429" y="60"/>
                </a:lnTo>
                <a:cubicBezTo>
                  <a:pt x="429" y="88"/>
                  <a:pt x="391" y="100"/>
                  <a:pt x="362" y="106"/>
                </a:cubicBezTo>
                <a:lnTo>
                  <a:pt x="362" y="106"/>
                </a:lnTo>
                <a:cubicBezTo>
                  <a:pt x="326" y="114"/>
                  <a:pt x="280" y="119"/>
                  <a:pt x="229" y="120"/>
                </a:cubicBezTo>
                <a:lnTo>
                  <a:pt x="229" y="120"/>
                </a:lnTo>
                <a:cubicBezTo>
                  <a:pt x="224" y="120"/>
                  <a:pt x="219" y="120"/>
                  <a:pt x="215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77"/>
          <p:cNvSpPr>
            <a:spLocks noChangeArrowheads="1"/>
          </p:cNvSpPr>
          <p:nvPr/>
        </p:nvSpPr>
        <p:spPr bwMode="auto">
          <a:xfrm>
            <a:off x="4028522" y="7766319"/>
            <a:ext cx="476018" cy="174864"/>
          </a:xfrm>
          <a:custGeom>
            <a:avLst/>
            <a:gdLst>
              <a:gd name="T0" fmla="*/ 38 w 430"/>
              <a:gd name="T1" fmla="*/ 19 h 160"/>
              <a:gd name="T2" fmla="*/ 38 w 430"/>
              <a:gd name="T3" fmla="*/ 19 h 160"/>
              <a:gd name="T4" fmla="*/ 391 w 430"/>
              <a:gd name="T5" fmla="*/ 99 h 160"/>
              <a:gd name="T6" fmla="*/ 391 w 430"/>
              <a:gd name="T7" fmla="*/ 99 h 160"/>
              <a:gd name="T8" fmla="*/ 38 w 430"/>
              <a:gd name="T9" fmla="*/ 96 h 160"/>
              <a:gd name="T10" fmla="*/ 38 w 430"/>
              <a:gd name="T11" fmla="*/ 96 h 160"/>
              <a:gd name="T12" fmla="*/ 92 w 430"/>
              <a:gd name="T13" fmla="*/ 111 h 160"/>
              <a:gd name="T14" fmla="*/ 92 w 430"/>
              <a:gd name="T15" fmla="*/ 111 h 160"/>
              <a:gd name="T16" fmla="*/ 214 w 430"/>
              <a:gd name="T17" fmla="*/ 121 h 160"/>
              <a:gd name="T18" fmla="*/ 214 w 430"/>
              <a:gd name="T19" fmla="*/ 121 h 160"/>
              <a:gd name="T20" fmla="*/ 337 w 430"/>
              <a:gd name="T21" fmla="*/ 111 h 160"/>
              <a:gd name="T22" fmla="*/ 337 w 430"/>
              <a:gd name="T23" fmla="*/ 111 h 160"/>
              <a:gd name="T24" fmla="*/ 391 w 430"/>
              <a:gd name="T25" fmla="*/ 96 h 160"/>
              <a:gd name="T26" fmla="*/ 391 w 430"/>
              <a:gd name="T27" fmla="*/ 57 h 160"/>
              <a:gd name="T28" fmla="*/ 391 w 430"/>
              <a:gd name="T29" fmla="*/ 57 h 160"/>
              <a:gd name="T30" fmla="*/ 362 w 430"/>
              <a:gd name="T31" fmla="*/ 65 h 160"/>
              <a:gd name="T32" fmla="*/ 362 w 430"/>
              <a:gd name="T33" fmla="*/ 65 h 160"/>
              <a:gd name="T34" fmla="*/ 229 w 430"/>
              <a:gd name="T35" fmla="*/ 79 h 160"/>
              <a:gd name="T36" fmla="*/ 229 w 430"/>
              <a:gd name="T37" fmla="*/ 79 h 160"/>
              <a:gd name="T38" fmla="*/ 200 w 430"/>
              <a:gd name="T39" fmla="*/ 79 h 160"/>
              <a:gd name="T40" fmla="*/ 200 w 430"/>
              <a:gd name="T41" fmla="*/ 79 h 160"/>
              <a:gd name="T42" fmla="*/ 68 w 430"/>
              <a:gd name="T43" fmla="*/ 65 h 160"/>
              <a:gd name="T44" fmla="*/ 68 w 430"/>
              <a:gd name="T45" fmla="*/ 65 h 160"/>
              <a:gd name="T46" fmla="*/ 38 w 430"/>
              <a:gd name="T47" fmla="*/ 57 h 160"/>
              <a:gd name="T48" fmla="*/ 38 w 430"/>
              <a:gd name="T49" fmla="*/ 96 h 160"/>
              <a:gd name="T50" fmla="*/ 214 w 430"/>
              <a:gd name="T51" fmla="*/ 159 h 160"/>
              <a:gd name="T52" fmla="*/ 214 w 430"/>
              <a:gd name="T53" fmla="*/ 159 h 160"/>
              <a:gd name="T54" fmla="*/ 72 w 430"/>
              <a:gd name="T55" fmla="*/ 147 h 160"/>
              <a:gd name="T56" fmla="*/ 72 w 430"/>
              <a:gd name="T57" fmla="*/ 147 h 160"/>
              <a:gd name="T58" fmla="*/ 26 w 430"/>
              <a:gd name="T59" fmla="*/ 132 h 160"/>
              <a:gd name="T60" fmla="*/ 26 w 430"/>
              <a:gd name="T61" fmla="*/ 132 h 160"/>
              <a:gd name="T62" fmla="*/ 0 w 430"/>
              <a:gd name="T63" fmla="*/ 99 h 160"/>
              <a:gd name="T64" fmla="*/ 0 w 430"/>
              <a:gd name="T65" fmla="*/ 19 h 160"/>
              <a:gd name="T66" fmla="*/ 0 w 430"/>
              <a:gd name="T67" fmla="*/ 19 h 160"/>
              <a:gd name="T68" fmla="*/ 19 w 430"/>
              <a:gd name="T69" fmla="*/ 0 h 160"/>
              <a:gd name="T70" fmla="*/ 19 w 430"/>
              <a:gd name="T71" fmla="*/ 0 h 160"/>
              <a:gd name="T72" fmla="*/ 19 w 430"/>
              <a:gd name="T73" fmla="*/ 0 h 160"/>
              <a:gd name="T74" fmla="*/ 38 w 430"/>
              <a:gd name="T75" fmla="*/ 14 h 160"/>
              <a:gd name="T76" fmla="*/ 38 w 430"/>
              <a:gd name="T77" fmla="*/ 14 h 160"/>
              <a:gd name="T78" fmla="*/ 88 w 430"/>
              <a:gd name="T79" fmla="*/ 30 h 160"/>
              <a:gd name="T80" fmla="*/ 88 w 430"/>
              <a:gd name="T81" fmla="*/ 30 h 160"/>
              <a:gd name="T82" fmla="*/ 201 w 430"/>
              <a:gd name="T83" fmla="*/ 40 h 160"/>
              <a:gd name="T84" fmla="*/ 201 w 430"/>
              <a:gd name="T85" fmla="*/ 40 h 160"/>
              <a:gd name="T86" fmla="*/ 228 w 430"/>
              <a:gd name="T87" fmla="*/ 40 h 160"/>
              <a:gd name="T88" fmla="*/ 228 w 430"/>
              <a:gd name="T89" fmla="*/ 40 h 160"/>
              <a:gd name="T90" fmla="*/ 341 w 430"/>
              <a:gd name="T91" fmla="*/ 30 h 160"/>
              <a:gd name="T92" fmla="*/ 341 w 430"/>
              <a:gd name="T93" fmla="*/ 30 h 160"/>
              <a:gd name="T94" fmla="*/ 392 w 430"/>
              <a:gd name="T95" fmla="*/ 14 h 160"/>
              <a:gd name="T96" fmla="*/ 392 w 430"/>
              <a:gd name="T97" fmla="*/ 14 h 160"/>
              <a:gd name="T98" fmla="*/ 410 w 430"/>
              <a:gd name="T99" fmla="*/ 0 h 160"/>
              <a:gd name="T100" fmla="*/ 410 w 430"/>
              <a:gd name="T101" fmla="*/ 0 h 160"/>
              <a:gd name="T102" fmla="*/ 410 w 430"/>
              <a:gd name="T103" fmla="*/ 0 h 160"/>
              <a:gd name="T104" fmla="*/ 429 w 430"/>
              <a:gd name="T105" fmla="*/ 19 h 160"/>
              <a:gd name="T106" fmla="*/ 429 w 430"/>
              <a:gd name="T107" fmla="*/ 19 h 160"/>
              <a:gd name="T108" fmla="*/ 429 w 430"/>
              <a:gd name="T109" fmla="*/ 19 h 160"/>
              <a:gd name="T110" fmla="*/ 429 w 430"/>
              <a:gd name="T111" fmla="*/ 19 h 160"/>
              <a:gd name="T112" fmla="*/ 429 w 430"/>
              <a:gd name="T113" fmla="*/ 100 h 160"/>
              <a:gd name="T114" fmla="*/ 429 w 430"/>
              <a:gd name="T115" fmla="*/ 100 h 160"/>
              <a:gd name="T116" fmla="*/ 356 w 430"/>
              <a:gd name="T117" fmla="*/ 147 h 160"/>
              <a:gd name="T118" fmla="*/ 356 w 430"/>
              <a:gd name="T119" fmla="*/ 147 h 160"/>
              <a:gd name="T120" fmla="*/ 214 w 430"/>
              <a:gd name="T121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30" h="160">
                <a:moveTo>
                  <a:pt x="38" y="19"/>
                </a:moveTo>
                <a:lnTo>
                  <a:pt x="38" y="19"/>
                </a:lnTo>
                <a:close/>
                <a:moveTo>
                  <a:pt x="391" y="99"/>
                </a:moveTo>
                <a:lnTo>
                  <a:pt x="391" y="99"/>
                </a:lnTo>
                <a:close/>
                <a:moveTo>
                  <a:pt x="38" y="96"/>
                </a:moveTo>
                <a:lnTo>
                  <a:pt x="38" y="96"/>
                </a:lnTo>
                <a:cubicBezTo>
                  <a:pt x="42" y="98"/>
                  <a:pt x="55" y="105"/>
                  <a:pt x="92" y="111"/>
                </a:cubicBezTo>
                <a:lnTo>
                  <a:pt x="92" y="111"/>
                </a:lnTo>
                <a:cubicBezTo>
                  <a:pt x="126" y="118"/>
                  <a:pt x="170" y="121"/>
                  <a:pt x="214" y="121"/>
                </a:cubicBezTo>
                <a:lnTo>
                  <a:pt x="214" y="121"/>
                </a:lnTo>
                <a:cubicBezTo>
                  <a:pt x="259" y="121"/>
                  <a:pt x="302" y="118"/>
                  <a:pt x="337" y="111"/>
                </a:cubicBezTo>
                <a:lnTo>
                  <a:pt x="337" y="111"/>
                </a:lnTo>
                <a:cubicBezTo>
                  <a:pt x="373" y="105"/>
                  <a:pt x="387" y="98"/>
                  <a:pt x="391" y="96"/>
                </a:cubicBezTo>
                <a:lnTo>
                  <a:pt x="391" y="57"/>
                </a:lnTo>
                <a:lnTo>
                  <a:pt x="391" y="57"/>
                </a:lnTo>
                <a:cubicBezTo>
                  <a:pt x="381" y="61"/>
                  <a:pt x="371" y="63"/>
                  <a:pt x="362" y="65"/>
                </a:cubicBezTo>
                <a:lnTo>
                  <a:pt x="362" y="65"/>
                </a:lnTo>
                <a:cubicBezTo>
                  <a:pt x="326" y="73"/>
                  <a:pt x="280" y="78"/>
                  <a:pt x="229" y="79"/>
                </a:cubicBezTo>
                <a:lnTo>
                  <a:pt x="229" y="79"/>
                </a:lnTo>
                <a:cubicBezTo>
                  <a:pt x="219" y="79"/>
                  <a:pt x="209" y="79"/>
                  <a:pt x="200" y="79"/>
                </a:cubicBezTo>
                <a:lnTo>
                  <a:pt x="200" y="79"/>
                </a:lnTo>
                <a:cubicBezTo>
                  <a:pt x="150" y="78"/>
                  <a:pt x="102" y="73"/>
                  <a:pt x="68" y="65"/>
                </a:cubicBezTo>
                <a:lnTo>
                  <a:pt x="68" y="65"/>
                </a:lnTo>
                <a:cubicBezTo>
                  <a:pt x="58" y="63"/>
                  <a:pt x="48" y="61"/>
                  <a:pt x="38" y="57"/>
                </a:cubicBezTo>
                <a:lnTo>
                  <a:pt x="38" y="96"/>
                </a:lnTo>
                <a:close/>
                <a:moveTo>
                  <a:pt x="214" y="159"/>
                </a:moveTo>
                <a:lnTo>
                  <a:pt x="214" y="159"/>
                </a:lnTo>
                <a:cubicBezTo>
                  <a:pt x="161" y="159"/>
                  <a:pt x="110" y="155"/>
                  <a:pt x="72" y="147"/>
                </a:cubicBezTo>
                <a:lnTo>
                  <a:pt x="72" y="147"/>
                </a:lnTo>
                <a:cubicBezTo>
                  <a:pt x="53" y="143"/>
                  <a:pt x="37" y="138"/>
                  <a:pt x="26" y="132"/>
                </a:cubicBezTo>
                <a:lnTo>
                  <a:pt x="26" y="132"/>
                </a:lnTo>
                <a:cubicBezTo>
                  <a:pt x="9" y="124"/>
                  <a:pt x="0" y="113"/>
                  <a:pt x="0" y="99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9" y="0"/>
                  <a:pt x="19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28" y="0"/>
                  <a:pt x="36" y="6"/>
                  <a:pt x="38" y="14"/>
                </a:cubicBezTo>
                <a:lnTo>
                  <a:pt x="38" y="14"/>
                </a:lnTo>
                <a:cubicBezTo>
                  <a:pt x="41" y="17"/>
                  <a:pt x="53" y="24"/>
                  <a:pt x="88" y="30"/>
                </a:cubicBezTo>
                <a:lnTo>
                  <a:pt x="88" y="30"/>
                </a:lnTo>
                <a:cubicBezTo>
                  <a:pt x="118" y="36"/>
                  <a:pt x="159" y="40"/>
                  <a:pt x="201" y="40"/>
                </a:cubicBezTo>
                <a:lnTo>
                  <a:pt x="201" y="40"/>
                </a:lnTo>
                <a:cubicBezTo>
                  <a:pt x="210" y="40"/>
                  <a:pt x="219" y="40"/>
                  <a:pt x="228" y="40"/>
                </a:cubicBezTo>
                <a:lnTo>
                  <a:pt x="228" y="40"/>
                </a:lnTo>
                <a:cubicBezTo>
                  <a:pt x="271" y="40"/>
                  <a:pt x="311" y="36"/>
                  <a:pt x="341" y="30"/>
                </a:cubicBezTo>
                <a:lnTo>
                  <a:pt x="341" y="30"/>
                </a:lnTo>
                <a:cubicBezTo>
                  <a:pt x="376" y="24"/>
                  <a:pt x="388" y="17"/>
                  <a:pt x="392" y="14"/>
                </a:cubicBezTo>
                <a:lnTo>
                  <a:pt x="392" y="14"/>
                </a:lnTo>
                <a:cubicBezTo>
                  <a:pt x="393" y="6"/>
                  <a:pt x="401" y="0"/>
                  <a:pt x="410" y="0"/>
                </a:cubicBezTo>
                <a:lnTo>
                  <a:pt x="410" y="0"/>
                </a:lnTo>
                <a:lnTo>
                  <a:pt x="410" y="0"/>
                </a:lnTo>
                <a:cubicBezTo>
                  <a:pt x="420" y="0"/>
                  <a:pt x="429" y="8"/>
                  <a:pt x="429" y="19"/>
                </a:cubicBezTo>
                <a:lnTo>
                  <a:pt x="429" y="19"/>
                </a:lnTo>
                <a:lnTo>
                  <a:pt x="429" y="19"/>
                </a:lnTo>
                <a:lnTo>
                  <a:pt x="429" y="19"/>
                </a:lnTo>
                <a:lnTo>
                  <a:pt x="429" y="100"/>
                </a:lnTo>
                <a:lnTo>
                  <a:pt x="429" y="100"/>
                </a:lnTo>
                <a:cubicBezTo>
                  <a:pt x="429" y="129"/>
                  <a:pt x="387" y="140"/>
                  <a:pt x="356" y="147"/>
                </a:cubicBezTo>
                <a:lnTo>
                  <a:pt x="356" y="147"/>
                </a:lnTo>
                <a:cubicBezTo>
                  <a:pt x="318" y="155"/>
                  <a:pt x="267" y="159"/>
                  <a:pt x="214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78"/>
          <p:cNvSpPr>
            <a:spLocks noChangeArrowheads="1"/>
          </p:cNvSpPr>
          <p:nvPr/>
        </p:nvSpPr>
        <p:spPr bwMode="auto">
          <a:xfrm>
            <a:off x="9313289" y="9602387"/>
            <a:ext cx="646025" cy="782027"/>
          </a:xfrm>
          <a:custGeom>
            <a:avLst/>
            <a:gdLst>
              <a:gd name="T0" fmla="*/ 293 w 587"/>
              <a:gd name="T1" fmla="*/ 707 h 708"/>
              <a:gd name="T2" fmla="*/ 293 w 587"/>
              <a:gd name="T3" fmla="*/ 707 h 708"/>
              <a:gd name="T4" fmla="*/ 0 w 587"/>
              <a:gd name="T5" fmla="*/ 414 h 708"/>
              <a:gd name="T6" fmla="*/ 0 w 587"/>
              <a:gd name="T7" fmla="*/ 414 h 708"/>
              <a:gd name="T8" fmla="*/ 37 w 587"/>
              <a:gd name="T9" fmla="*/ 225 h 708"/>
              <a:gd name="T10" fmla="*/ 37 w 587"/>
              <a:gd name="T11" fmla="*/ 225 h 708"/>
              <a:gd name="T12" fmla="*/ 136 w 587"/>
              <a:gd name="T13" fmla="*/ 34 h 708"/>
              <a:gd name="T14" fmla="*/ 136 w 587"/>
              <a:gd name="T15" fmla="*/ 34 h 708"/>
              <a:gd name="T16" fmla="*/ 156 w 587"/>
              <a:gd name="T17" fmla="*/ 9 h 708"/>
              <a:gd name="T18" fmla="*/ 156 w 587"/>
              <a:gd name="T19" fmla="*/ 9 h 708"/>
              <a:gd name="T20" fmla="*/ 188 w 587"/>
              <a:gd name="T21" fmla="*/ 8 h 708"/>
              <a:gd name="T22" fmla="*/ 188 w 587"/>
              <a:gd name="T23" fmla="*/ 8 h 708"/>
              <a:gd name="T24" fmla="*/ 190 w 587"/>
              <a:gd name="T25" fmla="*/ 39 h 708"/>
              <a:gd name="T26" fmla="*/ 190 w 587"/>
              <a:gd name="T27" fmla="*/ 39 h 708"/>
              <a:gd name="T28" fmla="*/ 170 w 587"/>
              <a:gd name="T29" fmla="*/ 61 h 708"/>
              <a:gd name="T30" fmla="*/ 170 w 587"/>
              <a:gd name="T31" fmla="*/ 61 h 708"/>
              <a:gd name="T32" fmla="*/ 79 w 587"/>
              <a:gd name="T33" fmla="*/ 239 h 708"/>
              <a:gd name="T34" fmla="*/ 79 w 587"/>
              <a:gd name="T35" fmla="*/ 239 h 708"/>
              <a:gd name="T36" fmla="*/ 44 w 587"/>
              <a:gd name="T37" fmla="*/ 414 h 708"/>
              <a:gd name="T38" fmla="*/ 44 w 587"/>
              <a:gd name="T39" fmla="*/ 414 h 708"/>
              <a:gd name="T40" fmla="*/ 293 w 587"/>
              <a:gd name="T41" fmla="*/ 663 h 708"/>
              <a:gd name="T42" fmla="*/ 293 w 587"/>
              <a:gd name="T43" fmla="*/ 663 h 708"/>
              <a:gd name="T44" fmla="*/ 542 w 587"/>
              <a:gd name="T45" fmla="*/ 414 h 708"/>
              <a:gd name="T46" fmla="*/ 542 w 587"/>
              <a:gd name="T47" fmla="*/ 414 h 708"/>
              <a:gd name="T48" fmla="*/ 507 w 587"/>
              <a:gd name="T49" fmla="*/ 239 h 708"/>
              <a:gd name="T50" fmla="*/ 507 w 587"/>
              <a:gd name="T51" fmla="*/ 239 h 708"/>
              <a:gd name="T52" fmla="*/ 415 w 587"/>
              <a:gd name="T53" fmla="*/ 61 h 708"/>
              <a:gd name="T54" fmla="*/ 415 w 587"/>
              <a:gd name="T55" fmla="*/ 61 h 708"/>
              <a:gd name="T56" fmla="*/ 397 w 587"/>
              <a:gd name="T57" fmla="*/ 40 h 708"/>
              <a:gd name="T58" fmla="*/ 397 w 587"/>
              <a:gd name="T59" fmla="*/ 40 h 708"/>
              <a:gd name="T60" fmla="*/ 399 w 587"/>
              <a:gd name="T61" fmla="*/ 9 h 708"/>
              <a:gd name="T62" fmla="*/ 399 w 587"/>
              <a:gd name="T63" fmla="*/ 9 h 708"/>
              <a:gd name="T64" fmla="*/ 430 w 587"/>
              <a:gd name="T65" fmla="*/ 10 h 708"/>
              <a:gd name="T66" fmla="*/ 430 w 587"/>
              <a:gd name="T67" fmla="*/ 10 h 708"/>
              <a:gd name="T68" fmla="*/ 449 w 587"/>
              <a:gd name="T69" fmla="*/ 34 h 708"/>
              <a:gd name="T70" fmla="*/ 449 w 587"/>
              <a:gd name="T71" fmla="*/ 34 h 708"/>
              <a:gd name="T72" fmla="*/ 548 w 587"/>
              <a:gd name="T73" fmla="*/ 225 h 708"/>
              <a:gd name="T74" fmla="*/ 548 w 587"/>
              <a:gd name="T75" fmla="*/ 225 h 708"/>
              <a:gd name="T76" fmla="*/ 586 w 587"/>
              <a:gd name="T77" fmla="*/ 414 h 708"/>
              <a:gd name="T78" fmla="*/ 586 w 587"/>
              <a:gd name="T79" fmla="*/ 414 h 708"/>
              <a:gd name="T80" fmla="*/ 293 w 587"/>
              <a:gd name="T81" fmla="*/ 707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7" h="708">
                <a:moveTo>
                  <a:pt x="293" y="707"/>
                </a:moveTo>
                <a:lnTo>
                  <a:pt x="293" y="707"/>
                </a:lnTo>
                <a:cubicBezTo>
                  <a:pt x="131" y="707"/>
                  <a:pt x="0" y="576"/>
                  <a:pt x="0" y="414"/>
                </a:cubicBezTo>
                <a:lnTo>
                  <a:pt x="0" y="414"/>
                </a:lnTo>
                <a:cubicBezTo>
                  <a:pt x="0" y="363"/>
                  <a:pt x="13" y="294"/>
                  <a:pt x="37" y="225"/>
                </a:cubicBezTo>
                <a:lnTo>
                  <a:pt x="37" y="225"/>
                </a:lnTo>
                <a:cubicBezTo>
                  <a:pt x="63" y="151"/>
                  <a:pt x="98" y="83"/>
                  <a:pt x="136" y="34"/>
                </a:cubicBezTo>
                <a:lnTo>
                  <a:pt x="136" y="34"/>
                </a:lnTo>
                <a:cubicBezTo>
                  <a:pt x="143" y="25"/>
                  <a:pt x="150" y="17"/>
                  <a:pt x="156" y="9"/>
                </a:cubicBezTo>
                <a:lnTo>
                  <a:pt x="156" y="9"/>
                </a:lnTo>
                <a:cubicBezTo>
                  <a:pt x="165" y="1"/>
                  <a:pt x="179" y="0"/>
                  <a:pt x="188" y="8"/>
                </a:cubicBezTo>
                <a:lnTo>
                  <a:pt x="188" y="8"/>
                </a:lnTo>
                <a:cubicBezTo>
                  <a:pt x="197" y="16"/>
                  <a:pt x="197" y="30"/>
                  <a:pt x="190" y="39"/>
                </a:cubicBezTo>
                <a:lnTo>
                  <a:pt x="190" y="39"/>
                </a:lnTo>
                <a:cubicBezTo>
                  <a:pt x="183" y="46"/>
                  <a:pt x="177" y="53"/>
                  <a:pt x="170" y="61"/>
                </a:cubicBezTo>
                <a:lnTo>
                  <a:pt x="170" y="61"/>
                </a:lnTo>
                <a:cubicBezTo>
                  <a:pt x="136" y="106"/>
                  <a:pt x="103" y="170"/>
                  <a:pt x="79" y="239"/>
                </a:cubicBezTo>
                <a:lnTo>
                  <a:pt x="79" y="239"/>
                </a:lnTo>
                <a:cubicBezTo>
                  <a:pt x="57" y="304"/>
                  <a:pt x="44" y="368"/>
                  <a:pt x="44" y="414"/>
                </a:cubicBezTo>
                <a:lnTo>
                  <a:pt x="44" y="414"/>
                </a:lnTo>
                <a:cubicBezTo>
                  <a:pt x="44" y="552"/>
                  <a:pt x="156" y="663"/>
                  <a:pt x="293" y="663"/>
                </a:cubicBezTo>
                <a:lnTo>
                  <a:pt x="293" y="663"/>
                </a:lnTo>
                <a:cubicBezTo>
                  <a:pt x="431" y="663"/>
                  <a:pt x="542" y="552"/>
                  <a:pt x="542" y="414"/>
                </a:cubicBezTo>
                <a:lnTo>
                  <a:pt x="542" y="414"/>
                </a:lnTo>
                <a:cubicBezTo>
                  <a:pt x="542" y="367"/>
                  <a:pt x="529" y="304"/>
                  <a:pt x="507" y="239"/>
                </a:cubicBezTo>
                <a:lnTo>
                  <a:pt x="507" y="239"/>
                </a:lnTo>
                <a:cubicBezTo>
                  <a:pt x="483" y="169"/>
                  <a:pt x="450" y="106"/>
                  <a:pt x="415" y="61"/>
                </a:cubicBezTo>
                <a:lnTo>
                  <a:pt x="415" y="61"/>
                </a:lnTo>
                <a:cubicBezTo>
                  <a:pt x="409" y="53"/>
                  <a:pt x="403" y="47"/>
                  <a:pt x="397" y="40"/>
                </a:cubicBezTo>
                <a:lnTo>
                  <a:pt x="397" y="40"/>
                </a:lnTo>
                <a:cubicBezTo>
                  <a:pt x="389" y="31"/>
                  <a:pt x="390" y="17"/>
                  <a:pt x="399" y="9"/>
                </a:cubicBezTo>
                <a:lnTo>
                  <a:pt x="399" y="9"/>
                </a:lnTo>
                <a:cubicBezTo>
                  <a:pt x="408" y="1"/>
                  <a:pt x="421" y="1"/>
                  <a:pt x="430" y="10"/>
                </a:cubicBezTo>
                <a:lnTo>
                  <a:pt x="430" y="10"/>
                </a:lnTo>
                <a:cubicBezTo>
                  <a:pt x="437" y="17"/>
                  <a:pt x="443" y="25"/>
                  <a:pt x="449" y="34"/>
                </a:cubicBezTo>
                <a:lnTo>
                  <a:pt x="449" y="34"/>
                </a:lnTo>
                <a:cubicBezTo>
                  <a:pt x="488" y="83"/>
                  <a:pt x="523" y="151"/>
                  <a:pt x="548" y="225"/>
                </a:cubicBezTo>
                <a:lnTo>
                  <a:pt x="548" y="225"/>
                </a:lnTo>
                <a:cubicBezTo>
                  <a:pt x="572" y="294"/>
                  <a:pt x="586" y="363"/>
                  <a:pt x="586" y="414"/>
                </a:cubicBezTo>
                <a:lnTo>
                  <a:pt x="586" y="414"/>
                </a:lnTo>
                <a:cubicBezTo>
                  <a:pt x="586" y="576"/>
                  <a:pt x="455" y="707"/>
                  <a:pt x="293" y="7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79"/>
          <p:cNvSpPr>
            <a:spLocks noChangeArrowheads="1"/>
          </p:cNvSpPr>
          <p:nvPr/>
        </p:nvSpPr>
        <p:spPr bwMode="auto">
          <a:xfrm>
            <a:off x="9439579" y="9330377"/>
            <a:ext cx="398300" cy="199149"/>
          </a:xfrm>
          <a:custGeom>
            <a:avLst/>
            <a:gdLst>
              <a:gd name="T0" fmla="*/ 288 w 360"/>
              <a:gd name="T1" fmla="*/ 181 h 183"/>
              <a:gd name="T2" fmla="*/ 288 w 360"/>
              <a:gd name="T3" fmla="*/ 181 h 183"/>
              <a:gd name="T4" fmla="*/ 279 w 360"/>
              <a:gd name="T5" fmla="*/ 179 h 183"/>
              <a:gd name="T6" fmla="*/ 279 w 360"/>
              <a:gd name="T7" fmla="*/ 179 h 183"/>
              <a:gd name="T8" fmla="*/ 269 w 360"/>
              <a:gd name="T9" fmla="*/ 149 h 183"/>
              <a:gd name="T10" fmla="*/ 310 w 360"/>
              <a:gd name="T11" fmla="*/ 63 h 183"/>
              <a:gd name="T12" fmla="*/ 310 w 360"/>
              <a:gd name="T13" fmla="*/ 63 h 183"/>
              <a:gd name="T14" fmla="*/ 310 w 360"/>
              <a:gd name="T15" fmla="*/ 50 h 183"/>
              <a:gd name="T16" fmla="*/ 310 w 360"/>
              <a:gd name="T17" fmla="*/ 50 h 183"/>
              <a:gd name="T18" fmla="*/ 299 w 360"/>
              <a:gd name="T19" fmla="*/ 44 h 183"/>
              <a:gd name="T20" fmla="*/ 60 w 360"/>
              <a:gd name="T21" fmla="*/ 44 h 183"/>
              <a:gd name="T22" fmla="*/ 60 w 360"/>
              <a:gd name="T23" fmla="*/ 44 h 183"/>
              <a:gd name="T24" fmla="*/ 48 w 360"/>
              <a:gd name="T25" fmla="*/ 50 h 183"/>
              <a:gd name="T26" fmla="*/ 48 w 360"/>
              <a:gd name="T27" fmla="*/ 50 h 183"/>
              <a:gd name="T28" fmla="*/ 48 w 360"/>
              <a:gd name="T29" fmla="*/ 63 h 183"/>
              <a:gd name="T30" fmla="*/ 89 w 360"/>
              <a:gd name="T31" fmla="*/ 148 h 183"/>
              <a:gd name="T32" fmla="*/ 89 w 360"/>
              <a:gd name="T33" fmla="*/ 148 h 183"/>
              <a:gd name="T34" fmla="*/ 78 w 360"/>
              <a:gd name="T35" fmla="*/ 177 h 183"/>
              <a:gd name="T36" fmla="*/ 78 w 360"/>
              <a:gd name="T37" fmla="*/ 177 h 183"/>
              <a:gd name="T38" fmla="*/ 49 w 360"/>
              <a:gd name="T39" fmla="*/ 166 h 183"/>
              <a:gd name="T40" fmla="*/ 8 w 360"/>
              <a:gd name="T41" fmla="*/ 82 h 183"/>
              <a:gd name="T42" fmla="*/ 8 w 360"/>
              <a:gd name="T43" fmla="*/ 82 h 183"/>
              <a:gd name="T44" fmla="*/ 11 w 360"/>
              <a:gd name="T45" fmla="*/ 27 h 183"/>
              <a:gd name="T46" fmla="*/ 11 w 360"/>
              <a:gd name="T47" fmla="*/ 27 h 183"/>
              <a:gd name="T48" fmla="*/ 60 w 360"/>
              <a:gd name="T49" fmla="*/ 0 h 183"/>
              <a:gd name="T50" fmla="*/ 299 w 360"/>
              <a:gd name="T51" fmla="*/ 0 h 183"/>
              <a:gd name="T52" fmla="*/ 299 w 360"/>
              <a:gd name="T53" fmla="*/ 0 h 183"/>
              <a:gd name="T54" fmla="*/ 347 w 360"/>
              <a:gd name="T55" fmla="*/ 27 h 183"/>
              <a:gd name="T56" fmla="*/ 347 w 360"/>
              <a:gd name="T57" fmla="*/ 27 h 183"/>
              <a:gd name="T58" fmla="*/ 350 w 360"/>
              <a:gd name="T59" fmla="*/ 82 h 183"/>
              <a:gd name="T60" fmla="*/ 308 w 360"/>
              <a:gd name="T61" fmla="*/ 168 h 183"/>
              <a:gd name="T62" fmla="*/ 308 w 360"/>
              <a:gd name="T63" fmla="*/ 168 h 183"/>
              <a:gd name="T64" fmla="*/ 288 w 360"/>
              <a:gd name="T65" fmla="*/ 181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60" h="183">
                <a:moveTo>
                  <a:pt x="288" y="181"/>
                </a:moveTo>
                <a:lnTo>
                  <a:pt x="288" y="181"/>
                </a:lnTo>
                <a:cubicBezTo>
                  <a:pt x="285" y="181"/>
                  <a:pt x="282" y="181"/>
                  <a:pt x="279" y="179"/>
                </a:cubicBezTo>
                <a:lnTo>
                  <a:pt x="279" y="179"/>
                </a:lnTo>
                <a:cubicBezTo>
                  <a:pt x="268" y="174"/>
                  <a:pt x="263" y="160"/>
                  <a:pt x="269" y="149"/>
                </a:cubicBezTo>
                <a:lnTo>
                  <a:pt x="310" y="63"/>
                </a:lnTo>
                <a:lnTo>
                  <a:pt x="310" y="63"/>
                </a:lnTo>
                <a:cubicBezTo>
                  <a:pt x="313" y="57"/>
                  <a:pt x="311" y="52"/>
                  <a:pt x="310" y="50"/>
                </a:cubicBezTo>
                <a:lnTo>
                  <a:pt x="310" y="50"/>
                </a:lnTo>
                <a:cubicBezTo>
                  <a:pt x="308" y="49"/>
                  <a:pt x="305" y="44"/>
                  <a:pt x="299" y="44"/>
                </a:cubicBezTo>
                <a:lnTo>
                  <a:pt x="60" y="44"/>
                </a:lnTo>
                <a:lnTo>
                  <a:pt x="60" y="44"/>
                </a:lnTo>
                <a:cubicBezTo>
                  <a:pt x="53" y="44"/>
                  <a:pt x="50" y="49"/>
                  <a:pt x="48" y="50"/>
                </a:cubicBezTo>
                <a:lnTo>
                  <a:pt x="48" y="50"/>
                </a:lnTo>
                <a:cubicBezTo>
                  <a:pt x="47" y="52"/>
                  <a:pt x="45" y="57"/>
                  <a:pt x="48" y="63"/>
                </a:cubicBezTo>
                <a:lnTo>
                  <a:pt x="89" y="148"/>
                </a:lnTo>
                <a:lnTo>
                  <a:pt x="89" y="148"/>
                </a:lnTo>
                <a:cubicBezTo>
                  <a:pt x="94" y="159"/>
                  <a:pt x="89" y="171"/>
                  <a:pt x="78" y="177"/>
                </a:cubicBezTo>
                <a:lnTo>
                  <a:pt x="78" y="177"/>
                </a:lnTo>
                <a:cubicBezTo>
                  <a:pt x="67" y="182"/>
                  <a:pt x="54" y="177"/>
                  <a:pt x="49" y="166"/>
                </a:cubicBezTo>
                <a:lnTo>
                  <a:pt x="8" y="82"/>
                </a:lnTo>
                <a:lnTo>
                  <a:pt x="8" y="82"/>
                </a:lnTo>
                <a:cubicBezTo>
                  <a:pt x="0" y="64"/>
                  <a:pt x="1" y="44"/>
                  <a:pt x="11" y="27"/>
                </a:cubicBezTo>
                <a:lnTo>
                  <a:pt x="11" y="27"/>
                </a:lnTo>
                <a:cubicBezTo>
                  <a:pt x="22" y="10"/>
                  <a:pt x="40" y="0"/>
                  <a:pt x="60" y="0"/>
                </a:cubicBezTo>
                <a:lnTo>
                  <a:pt x="299" y="0"/>
                </a:lnTo>
                <a:lnTo>
                  <a:pt x="299" y="0"/>
                </a:lnTo>
                <a:cubicBezTo>
                  <a:pt x="318" y="0"/>
                  <a:pt x="336" y="10"/>
                  <a:pt x="347" y="27"/>
                </a:cubicBezTo>
                <a:lnTo>
                  <a:pt x="347" y="27"/>
                </a:lnTo>
                <a:cubicBezTo>
                  <a:pt x="357" y="44"/>
                  <a:pt x="359" y="64"/>
                  <a:pt x="350" y="82"/>
                </a:cubicBezTo>
                <a:lnTo>
                  <a:pt x="308" y="168"/>
                </a:lnTo>
                <a:lnTo>
                  <a:pt x="308" y="168"/>
                </a:lnTo>
                <a:cubicBezTo>
                  <a:pt x="305" y="176"/>
                  <a:pt x="297" y="181"/>
                  <a:pt x="288" y="1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80"/>
          <p:cNvSpPr>
            <a:spLocks noChangeArrowheads="1"/>
          </p:cNvSpPr>
          <p:nvPr/>
        </p:nvSpPr>
        <p:spPr bwMode="auto">
          <a:xfrm>
            <a:off x="9512441" y="9558670"/>
            <a:ext cx="247722" cy="48573"/>
          </a:xfrm>
          <a:custGeom>
            <a:avLst/>
            <a:gdLst>
              <a:gd name="T0" fmla="*/ 202 w 225"/>
              <a:gd name="T1" fmla="*/ 44 h 45"/>
              <a:gd name="T2" fmla="*/ 22 w 225"/>
              <a:gd name="T3" fmla="*/ 44 h 45"/>
              <a:gd name="T4" fmla="*/ 22 w 225"/>
              <a:gd name="T5" fmla="*/ 44 h 45"/>
              <a:gd name="T6" fmla="*/ 0 w 225"/>
              <a:gd name="T7" fmla="*/ 22 h 45"/>
              <a:gd name="T8" fmla="*/ 0 w 225"/>
              <a:gd name="T9" fmla="*/ 22 h 45"/>
              <a:gd name="T10" fmla="*/ 22 w 225"/>
              <a:gd name="T11" fmla="*/ 0 h 45"/>
              <a:gd name="T12" fmla="*/ 202 w 225"/>
              <a:gd name="T13" fmla="*/ 0 h 45"/>
              <a:gd name="T14" fmla="*/ 202 w 225"/>
              <a:gd name="T15" fmla="*/ 0 h 45"/>
              <a:gd name="T16" fmla="*/ 224 w 225"/>
              <a:gd name="T17" fmla="*/ 22 h 45"/>
              <a:gd name="T18" fmla="*/ 224 w 225"/>
              <a:gd name="T19" fmla="*/ 22 h 45"/>
              <a:gd name="T20" fmla="*/ 202 w 225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5" h="45">
                <a:moveTo>
                  <a:pt x="202" y="44"/>
                </a:moveTo>
                <a:lnTo>
                  <a:pt x="22" y="44"/>
                </a:lnTo>
                <a:lnTo>
                  <a:pt x="22" y="44"/>
                </a:lnTo>
                <a:cubicBezTo>
                  <a:pt x="10" y="44"/>
                  <a:pt x="0" y="34"/>
                  <a:pt x="0" y="22"/>
                </a:cubicBezTo>
                <a:lnTo>
                  <a:pt x="0" y="22"/>
                </a:lnTo>
                <a:cubicBezTo>
                  <a:pt x="0" y="10"/>
                  <a:pt x="10" y="0"/>
                  <a:pt x="22" y="0"/>
                </a:cubicBezTo>
                <a:lnTo>
                  <a:pt x="202" y="0"/>
                </a:lnTo>
                <a:lnTo>
                  <a:pt x="202" y="0"/>
                </a:lnTo>
                <a:cubicBezTo>
                  <a:pt x="215" y="0"/>
                  <a:pt x="224" y="10"/>
                  <a:pt x="224" y="22"/>
                </a:cubicBezTo>
                <a:lnTo>
                  <a:pt x="224" y="22"/>
                </a:lnTo>
                <a:cubicBezTo>
                  <a:pt x="224" y="34"/>
                  <a:pt x="215" y="44"/>
                  <a:pt x="202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481"/>
          <p:cNvSpPr>
            <a:spLocks noChangeArrowheads="1"/>
          </p:cNvSpPr>
          <p:nvPr/>
        </p:nvSpPr>
        <p:spPr bwMode="auto">
          <a:xfrm>
            <a:off x="9556155" y="9854968"/>
            <a:ext cx="165149" cy="262295"/>
          </a:xfrm>
          <a:custGeom>
            <a:avLst/>
            <a:gdLst>
              <a:gd name="T0" fmla="*/ 68 w 148"/>
              <a:gd name="T1" fmla="*/ 239 h 240"/>
              <a:gd name="T2" fmla="*/ 68 w 148"/>
              <a:gd name="T3" fmla="*/ 239 h 240"/>
              <a:gd name="T4" fmla="*/ 11 w 148"/>
              <a:gd name="T5" fmla="*/ 227 h 240"/>
              <a:gd name="T6" fmla="*/ 11 w 148"/>
              <a:gd name="T7" fmla="*/ 227 h 240"/>
              <a:gd name="T8" fmla="*/ 4 w 148"/>
              <a:gd name="T9" fmla="*/ 207 h 240"/>
              <a:gd name="T10" fmla="*/ 4 w 148"/>
              <a:gd name="T11" fmla="*/ 207 h 240"/>
              <a:gd name="T12" fmla="*/ 23 w 148"/>
              <a:gd name="T13" fmla="*/ 199 h 240"/>
              <a:gd name="T14" fmla="*/ 23 w 148"/>
              <a:gd name="T15" fmla="*/ 199 h 240"/>
              <a:gd name="T16" fmla="*/ 102 w 148"/>
              <a:gd name="T17" fmla="*/ 201 h 240"/>
              <a:gd name="T18" fmla="*/ 102 w 148"/>
              <a:gd name="T19" fmla="*/ 201 h 240"/>
              <a:gd name="T20" fmla="*/ 115 w 148"/>
              <a:gd name="T21" fmla="*/ 174 h 240"/>
              <a:gd name="T22" fmla="*/ 115 w 148"/>
              <a:gd name="T23" fmla="*/ 174 h 240"/>
              <a:gd name="T24" fmla="*/ 67 w 148"/>
              <a:gd name="T25" fmla="*/ 135 h 240"/>
              <a:gd name="T26" fmla="*/ 67 w 148"/>
              <a:gd name="T27" fmla="*/ 135 h 240"/>
              <a:gd name="T28" fmla="*/ 26 w 148"/>
              <a:gd name="T29" fmla="*/ 112 h 240"/>
              <a:gd name="T30" fmla="*/ 26 w 148"/>
              <a:gd name="T31" fmla="*/ 112 h 240"/>
              <a:gd name="T32" fmla="*/ 3 w 148"/>
              <a:gd name="T33" fmla="*/ 71 h 240"/>
              <a:gd name="T34" fmla="*/ 3 w 148"/>
              <a:gd name="T35" fmla="*/ 71 h 240"/>
              <a:gd name="T36" fmla="*/ 30 w 148"/>
              <a:gd name="T37" fmla="*/ 19 h 240"/>
              <a:gd name="T38" fmla="*/ 30 w 148"/>
              <a:gd name="T39" fmla="*/ 19 h 240"/>
              <a:gd name="T40" fmla="*/ 136 w 148"/>
              <a:gd name="T41" fmla="*/ 17 h 240"/>
              <a:gd name="T42" fmla="*/ 136 w 148"/>
              <a:gd name="T43" fmla="*/ 17 h 240"/>
              <a:gd name="T44" fmla="*/ 143 w 148"/>
              <a:gd name="T45" fmla="*/ 36 h 240"/>
              <a:gd name="T46" fmla="*/ 143 w 148"/>
              <a:gd name="T47" fmla="*/ 36 h 240"/>
              <a:gd name="T48" fmla="*/ 124 w 148"/>
              <a:gd name="T49" fmla="*/ 44 h 240"/>
              <a:gd name="T50" fmla="*/ 124 w 148"/>
              <a:gd name="T51" fmla="*/ 44 h 240"/>
              <a:gd name="T52" fmla="*/ 46 w 148"/>
              <a:gd name="T53" fmla="*/ 44 h 240"/>
              <a:gd name="T54" fmla="*/ 46 w 148"/>
              <a:gd name="T55" fmla="*/ 44 h 240"/>
              <a:gd name="T56" fmla="*/ 32 w 148"/>
              <a:gd name="T57" fmla="*/ 71 h 240"/>
              <a:gd name="T58" fmla="*/ 32 w 148"/>
              <a:gd name="T59" fmla="*/ 71 h 240"/>
              <a:gd name="T60" fmla="*/ 80 w 148"/>
              <a:gd name="T61" fmla="*/ 109 h 240"/>
              <a:gd name="T62" fmla="*/ 80 w 148"/>
              <a:gd name="T63" fmla="*/ 109 h 240"/>
              <a:gd name="T64" fmla="*/ 122 w 148"/>
              <a:gd name="T65" fmla="*/ 133 h 240"/>
              <a:gd name="T66" fmla="*/ 122 w 148"/>
              <a:gd name="T67" fmla="*/ 133 h 240"/>
              <a:gd name="T68" fmla="*/ 146 w 148"/>
              <a:gd name="T69" fmla="*/ 174 h 240"/>
              <a:gd name="T70" fmla="*/ 146 w 148"/>
              <a:gd name="T71" fmla="*/ 174 h 240"/>
              <a:gd name="T72" fmla="*/ 118 w 148"/>
              <a:gd name="T73" fmla="*/ 226 h 240"/>
              <a:gd name="T74" fmla="*/ 118 w 148"/>
              <a:gd name="T75" fmla="*/ 226 h 240"/>
              <a:gd name="T76" fmla="*/ 68 w 148"/>
              <a:gd name="T77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8" h="240">
                <a:moveTo>
                  <a:pt x="68" y="239"/>
                </a:moveTo>
                <a:lnTo>
                  <a:pt x="68" y="239"/>
                </a:lnTo>
                <a:cubicBezTo>
                  <a:pt x="50" y="239"/>
                  <a:pt x="30" y="235"/>
                  <a:pt x="11" y="227"/>
                </a:cubicBezTo>
                <a:lnTo>
                  <a:pt x="11" y="227"/>
                </a:lnTo>
                <a:cubicBezTo>
                  <a:pt x="4" y="223"/>
                  <a:pt x="0" y="215"/>
                  <a:pt x="4" y="207"/>
                </a:cubicBezTo>
                <a:lnTo>
                  <a:pt x="4" y="207"/>
                </a:lnTo>
                <a:cubicBezTo>
                  <a:pt x="7" y="199"/>
                  <a:pt x="15" y="196"/>
                  <a:pt x="23" y="199"/>
                </a:cubicBezTo>
                <a:lnTo>
                  <a:pt x="23" y="199"/>
                </a:lnTo>
                <a:cubicBezTo>
                  <a:pt x="52" y="212"/>
                  <a:pt x="83" y="213"/>
                  <a:pt x="102" y="201"/>
                </a:cubicBezTo>
                <a:lnTo>
                  <a:pt x="102" y="201"/>
                </a:lnTo>
                <a:cubicBezTo>
                  <a:pt x="111" y="195"/>
                  <a:pt x="115" y="186"/>
                  <a:pt x="115" y="174"/>
                </a:cubicBezTo>
                <a:lnTo>
                  <a:pt x="115" y="174"/>
                </a:lnTo>
                <a:cubicBezTo>
                  <a:pt x="115" y="160"/>
                  <a:pt x="90" y="147"/>
                  <a:pt x="67" y="135"/>
                </a:cubicBezTo>
                <a:lnTo>
                  <a:pt x="67" y="135"/>
                </a:lnTo>
                <a:cubicBezTo>
                  <a:pt x="52" y="128"/>
                  <a:pt x="37" y="121"/>
                  <a:pt x="26" y="112"/>
                </a:cubicBezTo>
                <a:lnTo>
                  <a:pt x="26" y="112"/>
                </a:lnTo>
                <a:cubicBezTo>
                  <a:pt x="10" y="99"/>
                  <a:pt x="3" y="86"/>
                  <a:pt x="3" y="71"/>
                </a:cubicBezTo>
                <a:lnTo>
                  <a:pt x="3" y="71"/>
                </a:lnTo>
                <a:cubicBezTo>
                  <a:pt x="3" y="49"/>
                  <a:pt x="12" y="31"/>
                  <a:pt x="30" y="19"/>
                </a:cubicBezTo>
                <a:lnTo>
                  <a:pt x="30" y="19"/>
                </a:lnTo>
                <a:cubicBezTo>
                  <a:pt x="57" y="1"/>
                  <a:pt x="97" y="0"/>
                  <a:pt x="136" y="17"/>
                </a:cubicBezTo>
                <a:lnTo>
                  <a:pt x="136" y="17"/>
                </a:lnTo>
                <a:cubicBezTo>
                  <a:pt x="143" y="20"/>
                  <a:pt x="147" y="28"/>
                  <a:pt x="143" y="36"/>
                </a:cubicBezTo>
                <a:lnTo>
                  <a:pt x="143" y="36"/>
                </a:lnTo>
                <a:cubicBezTo>
                  <a:pt x="140" y="44"/>
                  <a:pt x="132" y="47"/>
                  <a:pt x="124" y="44"/>
                </a:cubicBezTo>
                <a:lnTo>
                  <a:pt x="124" y="44"/>
                </a:lnTo>
                <a:cubicBezTo>
                  <a:pt x="96" y="31"/>
                  <a:pt x="65" y="31"/>
                  <a:pt x="46" y="44"/>
                </a:cubicBezTo>
                <a:lnTo>
                  <a:pt x="46" y="44"/>
                </a:lnTo>
                <a:cubicBezTo>
                  <a:pt x="37" y="50"/>
                  <a:pt x="32" y="60"/>
                  <a:pt x="32" y="71"/>
                </a:cubicBezTo>
                <a:lnTo>
                  <a:pt x="32" y="71"/>
                </a:lnTo>
                <a:cubicBezTo>
                  <a:pt x="32" y="85"/>
                  <a:pt x="57" y="97"/>
                  <a:pt x="80" y="109"/>
                </a:cubicBezTo>
                <a:lnTo>
                  <a:pt x="80" y="109"/>
                </a:lnTo>
                <a:cubicBezTo>
                  <a:pt x="95" y="116"/>
                  <a:pt x="110" y="124"/>
                  <a:pt x="122" y="133"/>
                </a:cubicBezTo>
                <a:lnTo>
                  <a:pt x="122" y="133"/>
                </a:lnTo>
                <a:cubicBezTo>
                  <a:pt x="138" y="145"/>
                  <a:pt x="146" y="159"/>
                  <a:pt x="146" y="174"/>
                </a:cubicBezTo>
                <a:lnTo>
                  <a:pt x="146" y="174"/>
                </a:lnTo>
                <a:cubicBezTo>
                  <a:pt x="146" y="196"/>
                  <a:pt x="136" y="214"/>
                  <a:pt x="118" y="226"/>
                </a:cubicBezTo>
                <a:lnTo>
                  <a:pt x="118" y="226"/>
                </a:lnTo>
                <a:cubicBezTo>
                  <a:pt x="104" y="234"/>
                  <a:pt x="87" y="239"/>
                  <a:pt x="68" y="2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482"/>
          <p:cNvSpPr>
            <a:spLocks noChangeArrowheads="1"/>
          </p:cNvSpPr>
          <p:nvPr/>
        </p:nvSpPr>
        <p:spPr bwMode="auto">
          <a:xfrm>
            <a:off x="9619302" y="9796680"/>
            <a:ext cx="34000" cy="58288"/>
          </a:xfrm>
          <a:custGeom>
            <a:avLst/>
            <a:gdLst>
              <a:gd name="T0" fmla="*/ 15 w 31"/>
              <a:gd name="T1" fmla="*/ 53 h 54"/>
              <a:gd name="T2" fmla="*/ 15 w 31"/>
              <a:gd name="T3" fmla="*/ 53 h 54"/>
              <a:gd name="T4" fmla="*/ 0 w 31"/>
              <a:gd name="T5" fmla="*/ 38 h 54"/>
              <a:gd name="T6" fmla="*/ 0 w 31"/>
              <a:gd name="T7" fmla="*/ 16 h 54"/>
              <a:gd name="T8" fmla="*/ 0 w 31"/>
              <a:gd name="T9" fmla="*/ 16 h 54"/>
              <a:gd name="T10" fmla="*/ 15 w 31"/>
              <a:gd name="T11" fmla="*/ 0 h 54"/>
              <a:gd name="T12" fmla="*/ 15 w 31"/>
              <a:gd name="T13" fmla="*/ 0 h 54"/>
              <a:gd name="T14" fmla="*/ 30 w 31"/>
              <a:gd name="T15" fmla="*/ 16 h 54"/>
              <a:gd name="T16" fmla="*/ 30 w 31"/>
              <a:gd name="T17" fmla="*/ 38 h 54"/>
              <a:gd name="T18" fmla="*/ 30 w 31"/>
              <a:gd name="T19" fmla="*/ 38 h 54"/>
              <a:gd name="T20" fmla="*/ 15 w 31"/>
              <a:gd name="T21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54">
                <a:moveTo>
                  <a:pt x="15" y="53"/>
                </a:moveTo>
                <a:lnTo>
                  <a:pt x="15" y="53"/>
                </a:lnTo>
                <a:cubicBezTo>
                  <a:pt x="7" y="53"/>
                  <a:pt x="0" y="46"/>
                  <a:pt x="0" y="38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0" y="7"/>
                  <a:pt x="30" y="16"/>
                </a:cubicBezTo>
                <a:lnTo>
                  <a:pt x="30" y="38"/>
                </a:lnTo>
                <a:lnTo>
                  <a:pt x="30" y="38"/>
                </a:lnTo>
                <a:cubicBezTo>
                  <a:pt x="30" y="46"/>
                  <a:pt x="23" y="53"/>
                  <a:pt x="15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483"/>
          <p:cNvSpPr>
            <a:spLocks noChangeArrowheads="1"/>
          </p:cNvSpPr>
          <p:nvPr/>
        </p:nvSpPr>
        <p:spPr bwMode="auto">
          <a:xfrm>
            <a:off x="9619302" y="10126978"/>
            <a:ext cx="34000" cy="58288"/>
          </a:xfrm>
          <a:custGeom>
            <a:avLst/>
            <a:gdLst>
              <a:gd name="T0" fmla="*/ 15 w 31"/>
              <a:gd name="T1" fmla="*/ 52 h 53"/>
              <a:gd name="T2" fmla="*/ 15 w 31"/>
              <a:gd name="T3" fmla="*/ 52 h 53"/>
              <a:gd name="T4" fmla="*/ 0 w 31"/>
              <a:gd name="T5" fmla="*/ 37 h 53"/>
              <a:gd name="T6" fmla="*/ 0 w 31"/>
              <a:gd name="T7" fmla="*/ 14 h 53"/>
              <a:gd name="T8" fmla="*/ 0 w 31"/>
              <a:gd name="T9" fmla="*/ 14 h 53"/>
              <a:gd name="T10" fmla="*/ 15 w 31"/>
              <a:gd name="T11" fmla="*/ 0 h 53"/>
              <a:gd name="T12" fmla="*/ 15 w 31"/>
              <a:gd name="T13" fmla="*/ 0 h 53"/>
              <a:gd name="T14" fmla="*/ 30 w 31"/>
              <a:gd name="T15" fmla="*/ 14 h 53"/>
              <a:gd name="T16" fmla="*/ 30 w 31"/>
              <a:gd name="T17" fmla="*/ 37 h 53"/>
              <a:gd name="T18" fmla="*/ 30 w 31"/>
              <a:gd name="T19" fmla="*/ 37 h 53"/>
              <a:gd name="T20" fmla="*/ 15 w 31"/>
              <a:gd name="T21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53">
                <a:moveTo>
                  <a:pt x="15" y="52"/>
                </a:moveTo>
                <a:lnTo>
                  <a:pt x="15" y="52"/>
                </a:lnTo>
                <a:cubicBezTo>
                  <a:pt x="7" y="52"/>
                  <a:pt x="0" y="46"/>
                  <a:pt x="0" y="37"/>
                </a:cubicBezTo>
                <a:lnTo>
                  <a:pt x="0" y="14"/>
                </a:lnTo>
                <a:lnTo>
                  <a:pt x="0" y="14"/>
                </a:lnTo>
                <a:cubicBezTo>
                  <a:pt x="0" y="6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0" y="6"/>
                  <a:pt x="30" y="14"/>
                </a:cubicBezTo>
                <a:lnTo>
                  <a:pt x="30" y="37"/>
                </a:lnTo>
                <a:lnTo>
                  <a:pt x="30" y="37"/>
                </a:lnTo>
                <a:cubicBezTo>
                  <a:pt x="30" y="46"/>
                  <a:pt x="23" y="52"/>
                  <a:pt x="15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84"/>
          <p:cNvSpPr>
            <a:spLocks noChangeArrowheads="1"/>
          </p:cNvSpPr>
          <p:nvPr/>
        </p:nvSpPr>
        <p:spPr bwMode="auto">
          <a:xfrm>
            <a:off x="19207656" y="10530134"/>
            <a:ext cx="1102611" cy="893747"/>
          </a:xfrm>
          <a:custGeom>
            <a:avLst/>
            <a:gdLst>
              <a:gd name="T0" fmla="*/ 771 w 1001"/>
              <a:gd name="T1" fmla="*/ 758 h 812"/>
              <a:gd name="T2" fmla="*/ 802 w 1001"/>
              <a:gd name="T3" fmla="*/ 728 h 812"/>
              <a:gd name="T4" fmla="*/ 820 w 1001"/>
              <a:gd name="T5" fmla="*/ 628 h 812"/>
              <a:gd name="T6" fmla="*/ 886 w 1001"/>
              <a:gd name="T7" fmla="*/ 511 h 812"/>
              <a:gd name="T8" fmla="*/ 946 w 1001"/>
              <a:gd name="T9" fmla="*/ 369 h 812"/>
              <a:gd name="T10" fmla="*/ 829 w 1001"/>
              <a:gd name="T11" fmla="*/ 182 h 812"/>
              <a:gd name="T12" fmla="*/ 477 w 1001"/>
              <a:gd name="T13" fmla="*/ 102 h 812"/>
              <a:gd name="T14" fmla="*/ 475 w 1001"/>
              <a:gd name="T15" fmla="*/ 102 h 812"/>
              <a:gd name="T16" fmla="*/ 178 w 1001"/>
              <a:gd name="T17" fmla="*/ 60 h 812"/>
              <a:gd name="T18" fmla="*/ 239 w 1001"/>
              <a:gd name="T19" fmla="*/ 147 h 812"/>
              <a:gd name="T20" fmla="*/ 228 w 1001"/>
              <a:gd name="T21" fmla="*/ 166 h 812"/>
              <a:gd name="T22" fmla="*/ 56 w 1001"/>
              <a:gd name="T23" fmla="*/ 325 h 812"/>
              <a:gd name="T24" fmla="*/ 54 w 1001"/>
              <a:gd name="T25" fmla="*/ 421 h 812"/>
              <a:gd name="T26" fmla="*/ 55 w 1001"/>
              <a:gd name="T27" fmla="*/ 423 h 812"/>
              <a:gd name="T28" fmla="*/ 152 w 1001"/>
              <a:gd name="T29" fmla="*/ 483 h 812"/>
              <a:gd name="T30" fmla="*/ 190 w 1001"/>
              <a:gd name="T31" fmla="*/ 500 h 812"/>
              <a:gd name="T32" fmla="*/ 302 w 1001"/>
              <a:gd name="T33" fmla="*/ 738 h 812"/>
              <a:gd name="T34" fmla="*/ 353 w 1001"/>
              <a:gd name="T35" fmla="*/ 732 h 812"/>
              <a:gd name="T36" fmla="*/ 363 w 1001"/>
              <a:gd name="T37" fmla="*/ 597 h 812"/>
              <a:gd name="T38" fmla="*/ 386 w 1001"/>
              <a:gd name="T39" fmla="*/ 592 h 812"/>
              <a:gd name="T40" fmla="*/ 672 w 1001"/>
              <a:gd name="T41" fmla="*/ 593 h 812"/>
              <a:gd name="T42" fmla="*/ 712 w 1001"/>
              <a:gd name="T43" fmla="*/ 618 h 812"/>
              <a:gd name="T44" fmla="*/ 743 w 1001"/>
              <a:gd name="T45" fmla="*/ 739 h 812"/>
              <a:gd name="T46" fmla="*/ 691 w 1001"/>
              <a:gd name="T47" fmla="*/ 753 h 812"/>
              <a:gd name="T48" fmla="*/ 682 w 1001"/>
              <a:gd name="T49" fmla="*/ 676 h 812"/>
              <a:gd name="T50" fmla="*/ 669 w 1001"/>
              <a:gd name="T51" fmla="*/ 648 h 812"/>
              <a:gd name="T52" fmla="*/ 531 w 1001"/>
              <a:gd name="T53" fmla="*/ 662 h 812"/>
              <a:gd name="T54" fmla="*/ 406 w 1001"/>
              <a:gd name="T55" fmla="*/ 732 h 812"/>
              <a:gd name="T56" fmla="*/ 250 w 1001"/>
              <a:gd name="T57" fmla="*/ 749 h 812"/>
              <a:gd name="T58" fmla="*/ 173 w 1001"/>
              <a:gd name="T59" fmla="*/ 550 h 812"/>
              <a:gd name="T60" fmla="*/ 112 w 1001"/>
              <a:gd name="T61" fmla="*/ 518 h 812"/>
              <a:gd name="T62" fmla="*/ 33 w 1001"/>
              <a:gd name="T63" fmla="*/ 471 h 812"/>
              <a:gd name="T64" fmla="*/ 2 w 1001"/>
              <a:gd name="T65" fmla="*/ 326 h 812"/>
              <a:gd name="T66" fmla="*/ 50 w 1001"/>
              <a:gd name="T67" fmla="*/ 272 h 812"/>
              <a:gd name="T68" fmla="*/ 175 w 1001"/>
              <a:gd name="T69" fmla="*/ 140 h 812"/>
              <a:gd name="T70" fmla="*/ 117 w 1001"/>
              <a:gd name="T71" fmla="*/ 21 h 812"/>
              <a:gd name="T72" fmla="*/ 161 w 1001"/>
              <a:gd name="T73" fmla="*/ 4 h 812"/>
              <a:gd name="T74" fmla="*/ 473 w 1001"/>
              <a:gd name="T75" fmla="*/ 49 h 812"/>
              <a:gd name="T76" fmla="*/ 531 w 1001"/>
              <a:gd name="T77" fmla="*/ 47 h 812"/>
              <a:gd name="T78" fmla="*/ 1000 w 1001"/>
              <a:gd name="T79" fmla="*/ 369 h 812"/>
              <a:gd name="T80" fmla="*/ 947 w 1001"/>
              <a:gd name="T81" fmla="*/ 518 h 812"/>
              <a:gd name="T82" fmla="*/ 870 w 1001"/>
              <a:gd name="T83" fmla="*/ 643 h 812"/>
              <a:gd name="T84" fmla="*/ 858 w 1001"/>
              <a:gd name="T85" fmla="*/ 694 h 812"/>
              <a:gd name="T86" fmla="*/ 771 w 1001"/>
              <a:gd name="T87" fmla="*/ 811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01" h="812">
                <a:moveTo>
                  <a:pt x="743" y="739"/>
                </a:moveTo>
                <a:lnTo>
                  <a:pt x="743" y="739"/>
                </a:lnTo>
                <a:cubicBezTo>
                  <a:pt x="748" y="750"/>
                  <a:pt x="759" y="758"/>
                  <a:pt x="771" y="758"/>
                </a:cubicBezTo>
                <a:lnTo>
                  <a:pt x="771" y="758"/>
                </a:lnTo>
                <a:cubicBezTo>
                  <a:pt x="788" y="758"/>
                  <a:pt x="801" y="745"/>
                  <a:pt x="802" y="728"/>
                </a:cubicBezTo>
                <a:lnTo>
                  <a:pt x="802" y="728"/>
                </a:lnTo>
                <a:cubicBezTo>
                  <a:pt x="802" y="710"/>
                  <a:pt x="804" y="696"/>
                  <a:pt x="806" y="685"/>
                </a:cubicBezTo>
                <a:lnTo>
                  <a:pt x="806" y="685"/>
                </a:lnTo>
                <a:cubicBezTo>
                  <a:pt x="809" y="665"/>
                  <a:pt x="814" y="646"/>
                  <a:pt x="820" y="628"/>
                </a:cubicBezTo>
                <a:lnTo>
                  <a:pt x="820" y="628"/>
                </a:lnTo>
                <a:cubicBezTo>
                  <a:pt x="835" y="576"/>
                  <a:pt x="858" y="546"/>
                  <a:pt x="886" y="511"/>
                </a:cubicBezTo>
                <a:lnTo>
                  <a:pt x="886" y="511"/>
                </a:lnTo>
                <a:cubicBezTo>
                  <a:pt x="892" y="503"/>
                  <a:pt x="898" y="495"/>
                  <a:pt x="905" y="486"/>
                </a:cubicBezTo>
                <a:lnTo>
                  <a:pt x="905" y="486"/>
                </a:lnTo>
                <a:cubicBezTo>
                  <a:pt x="932" y="449"/>
                  <a:pt x="946" y="410"/>
                  <a:pt x="946" y="369"/>
                </a:cubicBezTo>
                <a:lnTo>
                  <a:pt x="946" y="369"/>
                </a:lnTo>
                <a:cubicBezTo>
                  <a:pt x="946" y="299"/>
                  <a:pt x="905" y="232"/>
                  <a:pt x="829" y="182"/>
                </a:cubicBezTo>
                <a:lnTo>
                  <a:pt x="829" y="182"/>
                </a:lnTo>
                <a:cubicBezTo>
                  <a:pt x="750" y="129"/>
                  <a:pt x="644" y="100"/>
                  <a:pt x="531" y="100"/>
                </a:cubicBezTo>
                <a:lnTo>
                  <a:pt x="531" y="100"/>
                </a:lnTo>
                <a:cubicBezTo>
                  <a:pt x="513" y="100"/>
                  <a:pt x="495" y="100"/>
                  <a:pt x="477" y="102"/>
                </a:cubicBezTo>
                <a:lnTo>
                  <a:pt x="477" y="102"/>
                </a:lnTo>
                <a:cubicBezTo>
                  <a:pt x="476" y="102"/>
                  <a:pt x="476" y="102"/>
                  <a:pt x="475" y="102"/>
                </a:cubicBezTo>
                <a:lnTo>
                  <a:pt x="475" y="102"/>
                </a:lnTo>
                <a:cubicBezTo>
                  <a:pt x="461" y="103"/>
                  <a:pt x="334" y="106"/>
                  <a:pt x="289" y="89"/>
                </a:cubicBezTo>
                <a:lnTo>
                  <a:pt x="289" y="89"/>
                </a:lnTo>
                <a:cubicBezTo>
                  <a:pt x="273" y="83"/>
                  <a:pt x="219" y="67"/>
                  <a:pt x="178" y="60"/>
                </a:cubicBezTo>
                <a:lnTo>
                  <a:pt x="233" y="127"/>
                </a:lnTo>
                <a:lnTo>
                  <a:pt x="233" y="127"/>
                </a:lnTo>
                <a:cubicBezTo>
                  <a:pt x="238" y="133"/>
                  <a:pt x="240" y="140"/>
                  <a:pt x="239" y="147"/>
                </a:cubicBezTo>
                <a:lnTo>
                  <a:pt x="239" y="147"/>
                </a:lnTo>
                <a:cubicBezTo>
                  <a:pt x="238" y="155"/>
                  <a:pt x="234" y="162"/>
                  <a:pt x="228" y="166"/>
                </a:cubicBezTo>
                <a:lnTo>
                  <a:pt x="228" y="166"/>
                </a:lnTo>
                <a:cubicBezTo>
                  <a:pt x="186" y="197"/>
                  <a:pt x="163" y="229"/>
                  <a:pt x="143" y="257"/>
                </a:cubicBezTo>
                <a:lnTo>
                  <a:pt x="143" y="257"/>
                </a:lnTo>
                <a:cubicBezTo>
                  <a:pt x="120" y="289"/>
                  <a:pt x="99" y="320"/>
                  <a:pt x="56" y="325"/>
                </a:cubicBezTo>
                <a:lnTo>
                  <a:pt x="56" y="325"/>
                </a:lnTo>
                <a:cubicBezTo>
                  <a:pt x="56" y="325"/>
                  <a:pt x="55" y="325"/>
                  <a:pt x="55" y="327"/>
                </a:cubicBezTo>
                <a:lnTo>
                  <a:pt x="54" y="421"/>
                </a:lnTo>
                <a:lnTo>
                  <a:pt x="54" y="421"/>
                </a:lnTo>
                <a:cubicBezTo>
                  <a:pt x="54" y="421"/>
                  <a:pt x="54" y="422"/>
                  <a:pt x="55" y="423"/>
                </a:cubicBezTo>
                <a:lnTo>
                  <a:pt x="55" y="423"/>
                </a:lnTo>
                <a:cubicBezTo>
                  <a:pt x="60" y="425"/>
                  <a:pt x="65" y="426"/>
                  <a:pt x="69" y="429"/>
                </a:cubicBezTo>
                <a:lnTo>
                  <a:pt x="69" y="429"/>
                </a:lnTo>
                <a:cubicBezTo>
                  <a:pt x="94" y="439"/>
                  <a:pt x="124" y="451"/>
                  <a:pt x="152" y="483"/>
                </a:cubicBezTo>
                <a:lnTo>
                  <a:pt x="152" y="483"/>
                </a:lnTo>
                <a:cubicBezTo>
                  <a:pt x="157" y="489"/>
                  <a:pt x="176" y="495"/>
                  <a:pt x="190" y="500"/>
                </a:cubicBezTo>
                <a:lnTo>
                  <a:pt x="190" y="500"/>
                </a:lnTo>
                <a:cubicBezTo>
                  <a:pt x="218" y="509"/>
                  <a:pt x="253" y="520"/>
                  <a:pt x="260" y="553"/>
                </a:cubicBezTo>
                <a:lnTo>
                  <a:pt x="302" y="738"/>
                </a:lnTo>
                <a:lnTo>
                  <a:pt x="302" y="738"/>
                </a:lnTo>
                <a:cubicBezTo>
                  <a:pt x="304" y="749"/>
                  <a:pt x="314" y="758"/>
                  <a:pt x="327" y="758"/>
                </a:cubicBezTo>
                <a:lnTo>
                  <a:pt x="327" y="758"/>
                </a:lnTo>
                <a:cubicBezTo>
                  <a:pt x="341" y="758"/>
                  <a:pt x="353" y="746"/>
                  <a:pt x="353" y="732"/>
                </a:cubicBezTo>
                <a:lnTo>
                  <a:pt x="353" y="618"/>
                </a:lnTo>
                <a:lnTo>
                  <a:pt x="353" y="618"/>
                </a:lnTo>
                <a:cubicBezTo>
                  <a:pt x="353" y="610"/>
                  <a:pt x="357" y="602"/>
                  <a:pt x="363" y="597"/>
                </a:cubicBezTo>
                <a:lnTo>
                  <a:pt x="363" y="597"/>
                </a:lnTo>
                <a:cubicBezTo>
                  <a:pt x="370" y="592"/>
                  <a:pt x="378" y="590"/>
                  <a:pt x="386" y="592"/>
                </a:cubicBezTo>
                <a:lnTo>
                  <a:pt x="386" y="592"/>
                </a:lnTo>
                <a:cubicBezTo>
                  <a:pt x="432" y="604"/>
                  <a:pt x="481" y="609"/>
                  <a:pt x="531" y="609"/>
                </a:cubicBezTo>
                <a:lnTo>
                  <a:pt x="531" y="609"/>
                </a:lnTo>
                <a:cubicBezTo>
                  <a:pt x="579" y="609"/>
                  <a:pt x="627" y="604"/>
                  <a:pt x="672" y="593"/>
                </a:cubicBezTo>
                <a:lnTo>
                  <a:pt x="672" y="593"/>
                </a:lnTo>
                <a:cubicBezTo>
                  <a:pt x="681" y="591"/>
                  <a:pt x="691" y="594"/>
                  <a:pt x="698" y="601"/>
                </a:cubicBezTo>
                <a:lnTo>
                  <a:pt x="712" y="618"/>
                </a:lnTo>
                <a:lnTo>
                  <a:pt x="712" y="618"/>
                </a:lnTo>
                <a:cubicBezTo>
                  <a:pt x="725" y="633"/>
                  <a:pt x="733" y="651"/>
                  <a:pt x="735" y="670"/>
                </a:cubicBezTo>
                <a:lnTo>
                  <a:pt x="743" y="739"/>
                </a:lnTo>
                <a:close/>
                <a:moveTo>
                  <a:pt x="771" y="811"/>
                </a:moveTo>
                <a:lnTo>
                  <a:pt x="771" y="811"/>
                </a:lnTo>
                <a:cubicBezTo>
                  <a:pt x="735" y="811"/>
                  <a:pt x="703" y="788"/>
                  <a:pt x="691" y="753"/>
                </a:cubicBezTo>
                <a:lnTo>
                  <a:pt x="691" y="753"/>
                </a:lnTo>
                <a:cubicBezTo>
                  <a:pt x="691" y="751"/>
                  <a:pt x="691" y="749"/>
                  <a:pt x="691" y="748"/>
                </a:cubicBezTo>
                <a:lnTo>
                  <a:pt x="682" y="676"/>
                </a:lnTo>
                <a:lnTo>
                  <a:pt x="682" y="676"/>
                </a:lnTo>
                <a:cubicBezTo>
                  <a:pt x="681" y="667"/>
                  <a:pt x="678" y="659"/>
                  <a:pt x="672" y="652"/>
                </a:cubicBezTo>
                <a:lnTo>
                  <a:pt x="669" y="648"/>
                </a:lnTo>
                <a:lnTo>
                  <a:pt x="669" y="648"/>
                </a:lnTo>
                <a:cubicBezTo>
                  <a:pt x="624" y="657"/>
                  <a:pt x="578" y="662"/>
                  <a:pt x="531" y="662"/>
                </a:cubicBezTo>
                <a:lnTo>
                  <a:pt x="531" y="662"/>
                </a:lnTo>
                <a:cubicBezTo>
                  <a:pt x="489" y="662"/>
                  <a:pt x="447" y="658"/>
                  <a:pt x="406" y="651"/>
                </a:cubicBezTo>
                <a:lnTo>
                  <a:pt x="406" y="732"/>
                </a:lnTo>
                <a:lnTo>
                  <a:pt x="406" y="732"/>
                </a:lnTo>
                <a:cubicBezTo>
                  <a:pt x="406" y="776"/>
                  <a:pt x="371" y="811"/>
                  <a:pt x="327" y="811"/>
                </a:cubicBezTo>
                <a:lnTo>
                  <a:pt x="327" y="811"/>
                </a:lnTo>
                <a:cubicBezTo>
                  <a:pt x="290" y="811"/>
                  <a:pt x="258" y="785"/>
                  <a:pt x="250" y="749"/>
                </a:cubicBezTo>
                <a:lnTo>
                  <a:pt x="208" y="565"/>
                </a:lnTo>
                <a:lnTo>
                  <a:pt x="208" y="565"/>
                </a:lnTo>
                <a:cubicBezTo>
                  <a:pt x="203" y="560"/>
                  <a:pt x="184" y="554"/>
                  <a:pt x="173" y="550"/>
                </a:cubicBezTo>
                <a:lnTo>
                  <a:pt x="173" y="550"/>
                </a:lnTo>
                <a:cubicBezTo>
                  <a:pt x="151" y="543"/>
                  <a:pt x="128" y="535"/>
                  <a:pt x="112" y="518"/>
                </a:cubicBezTo>
                <a:lnTo>
                  <a:pt x="112" y="518"/>
                </a:lnTo>
                <a:cubicBezTo>
                  <a:pt x="93" y="496"/>
                  <a:pt x="71" y="487"/>
                  <a:pt x="49" y="478"/>
                </a:cubicBezTo>
                <a:lnTo>
                  <a:pt x="49" y="478"/>
                </a:lnTo>
                <a:cubicBezTo>
                  <a:pt x="44" y="476"/>
                  <a:pt x="38" y="473"/>
                  <a:pt x="33" y="471"/>
                </a:cubicBezTo>
                <a:lnTo>
                  <a:pt x="33" y="471"/>
                </a:lnTo>
                <a:cubicBezTo>
                  <a:pt x="13" y="462"/>
                  <a:pt x="0" y="442"/>
                  <a:pt x="0" y="420"/>
                </a:cubicBezTo>
                <a:lnTo>
                  <a:pt x="2" y="326"/>
                </a:lnTo>
                <a:lnTo>
                  <a:pt x="2" y="326"/>
                </a:lnTo>
                <a:cubicBezTo>
                  <a:pt x="2" y="298"/>
                  <a:pt x="23" y="275"/>
                  <a:pt x="50" y="272"/>
                </a:cubicBezTo>
                <a:lnTo>
                  <a:pt x="50" y="272"/>
                </a:lnTo>
                <a:cubicBezTo>
                  <a:pt x="68" y="270"/>
                  <a:pt x="79" y="256"/>
                  <a:pt x="99" y="226"/>
                </a:cubicBezTo>
                <a:lnTo>
                  <a:pt x="99" y="226"/>
                </a:lnTo>
                <a:cubicBezTo>
                  <a:pt x="117" y="203"/>
                  <a:pt x="139" y="171"/>
                  <a:pt x="175" y="140"/>
                </a:cubicBezTo>
                <a:lnTo>
                  <a:pt x="119" y="72"/>
                </a:lnTo>
                <a:lnTo>
                  <a:pt x="119" y="72"/>
                </a:lnTo>
                <a:cubicBezTo>
                  <a:pt x="107" y="57"/>
                  <a:pt x="106" y="37"/>
                  <a:pt x="117" y="21"/>
                </a:cubicBezTo>
                <a:lnTo>
                  <a:pt x="117" y="21"/>
                </a:lnTo>
                <a:cubicBezTo>
                  <a:pt x="127" y="7"/>
                  <a:pt x="145" y="0"/>
                  <a:pt x="161" y="4"/>
                </a:cubicBezTo>
                <a:lnTo>
                  <a:pt x="161" y="4"/>
                </a:lnTo>
                <a:cubicBezTo>
                  <a:pt x="209" y="9"/>
                  <a:pt x="290" y="32"/>
                  <a:pt x="308" y="40"/>
                </a:cubicBezTo>
                <a:lnTo>
                  <a:pt x="308" y="40"/>
                </a:lnTo>
                <a:cubicBezTo>
                  <a:pt x="334" y="50"/>
                  <a:pt x="423" y="51"/>
                  <a:pt x="473" y="49"/>
                </a:cubicBezTo>
                <a:lnTo>
                  <a:pt x="473" y="49"/>
                </a:lnTo>
                <a:cubicBezTo>
                  <a:pt x="492" y="48"/>
                  <a:pt x="512" y="47"/>
                  <a:pt x="531" y="47"/>
                </a:cubicBezTo>
                <a:lnTo>
                  <a:pt x="531" y="47"/>
                </a:lnTo>
                <a:cubicBezTo>
                  <a:pt x="655" y="47"/>
                  <a:pt x="771" y="79"/>
                  <a:pt x="858" y="138"/>
                </a:cubicBezTo>
                <a:lnTo>
                  <a:pt x="858" y="138"/>
                </a:lnTo>
                <a:cubicBezTo>
                  <a:pt x="949" y="199"/>
                  <a:pt x="1000" y="281"/>
                  <a:pt x="1000" y="369"/>
                </a:cubicBezTo>
                <a:lnTo>
                  <a:pt x="1000" y="369"/>
                </a:lnTo>
                <a:cubicBezTo>
                  <a:pt x="1000" y="421"/>
                  <a:pt x="981" y="472"/>
                  <a:pt x="947" y="518"/>
                </a:cubicBezTo>
                <a:lnTo>
                  <a:pt x="947" y="518"/>
                </a:lnTo>
                <a:cubicBezTo>
                  <a:pt x="940" y="527"/>
                  <a:pt x="933" y="535"/>
                  <a:pt x="927" y="543"/>
                </a:cubicBezTo>
                <a:lnTo>
                  <a:pt x="927" y="543"/>
                </a:lnTo>
                <a:cubicBezTo>
                  <a:pt x="900" y="577"/>
                  <a:pt x="883" y="600"/>
                  <a:pt x="870" y="643"/>
                </a:cubicBezTo>
                <a:lnTo>
                  <a:pt x="870" y="643"/>
                </a:lnTo>
                <a:cubicBezTo>
                  <a:pt x="865" y="659"/>
                  <a:pt x="861" y="677"/>
                  <a:pt x="858" y="694"/>
                </a:cubicBezTo>
                <a:lnTo>
                  <a:pt x="858" y="694"/>
                </a:lnTo>
                <a:cubicBezTo>
                  <a:pt x="857" y="700"/>
                  <a:pt x="856" y="711"/>
                  <a:pt x="855" y="731"/>
                </a:cubicBezTo>
                <a:lnTo>
                  <a:pt x="855" y="731"/>
                </a:lnTo>
                <a:cubicBezTo>
                  <a:pt x="853" y="776"/>
                  <a:pt x="816" y="811"/>
                  <a:pt x="771" y="8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485"/>
          <p:cNvSpPr>
            <a:spLocks noChangeArrowheads="1"/>
          </p:cNvSpPr>
          <p:nvPr/>
        </p:nvSpPr>
        <p:spPr bwMode="auto">
          <a:xfrm>
            <a:off x="20222835" y="10680713"/>
            <a:ext cx="247725" cy="170005"/>
          </a:xfrm>
          <a:custGeom>
            <a:avLst/>
            <a:gdLst>
              <a:gd name="T0" fmla="*/ 119 w 227"/>
              <a:gd name="T1" fmla="*/ 41 h 156"/>
              <a:gd name="T2" fmla="*/ 119 w 227"/>
              <a:gd name="T3" fmla="*/ 41 h 156"/>
              <a:gd name="T4" fmla="*/ 103 w 227"/>
              <a:gd name="T5" fmla="*/ 35 h 156"/>
              <a:gd name="T6" fmla="*/ 103 w 227"/>
              <a:gd name="T7" fmla="*/ 35 h 156"/>
              <a:gd name="T8" fmla="*/ 100 w 227"/>
              <a:gd name="T9" fmla="*/ 35 h 156"/>
              <a:gd name="T10" fmla="*/ 100 w 227"/>
              <a:gd name="T11" fmla="*/ 35 h 156"/>
              <a:gd name="T12" fmla="*/ 88 w 227"/>
              <a:gd name="T13" fmla="*/ 45 h 156"/>
              <a:gd name="T14" fmla="*/ 88 w 227"/>
              <a:gd name="T15" fmla="*/ 45 h 156"/>
              <a:gd name="T16" fmla="*/ 87 w 227"/>
              <a:gd name="T17" fmla="*/ 62 h 156"/>
              <a:gd name="T18" fmla="*/ 87 w 227"/>
              <a:gd name="T19" fmla="*/ 62 h 156"/>
              <a:gd name="T20" fmla="*/ 110 w 227"/>
              <a:gd name="T21" fmla="*/ 71 h 156"/>
              <a:gd name="T22" fmla="*/ 110 w 227"/>
              <a:gd name="T23" fmla="*/ 71 h 156"/>
              <a:gd name="T24" fmla="*/ 116 w 227"/>
              <a:gd name="T25" fmla="*/ 62 h 156"/>
              <a:gd name="T26" fmla="*/ 116 w 227"/>
              <a:gd name="T27" fmla="*/ 62 h 156"/>
              <a:gd name="T28" fmla="*/ 119 w 227"/>
              <a:gd name="T29" fmla="*/ 41 h 156"/>
              <a:gd name="T30" fmla="*/ 119 w 227"/>
              <a:gd name="T31" fmla="*/ 41 h 156"/>
              <a:gd name="T32" fmla="*/ 103 w 227"/>
              <a:gd name="T33" fmla="*/ 35 h 156"/>
              <a:gd name="T34" fmla="*/ 19 w 227"/>
              <a:gd name="T35" fmla="*/ 155 h 156"/>
              <a:gd name="T36" fmla="*/ 19 w 227"/>
              <a:gd name="T37" fmla="*/ 155 h 156"/>
              <a:gd name="T38" fmla="*/ 4 w 227"/>
              <a:gd name="T39" fmla="*/ 142 h 156"/>
              <a:gd name="T40" fmla="*/ 4 w 227"/>
              <a:gd name="T41" fmla="*/ 142 h 156"/>
              <a:gd name="T42" fmla="*/ 15 w 227"/>
              <a:gd name="T43" fmla="*/ 122 h 156"/>
              <a:gd name="T44" fmla="*/ 15 w 227"/>
              <a:gd name="T45" fmla="*/ 122 h 156"/>
              <a:gd name="T46" fmla="*/ 77 w 227"/>
              <a:gd name="T47" fmla="*/ 96 h 156"/>
              <a:gd name="T48" fmla="*/ 77 w 227"/>
              <a:gd name="T49" fmla="*/ 96 h 156"/>
              <a:gd name="T50" fmla="*/ 60 w 227"/>
              <a:gd name="T51" fmla="*/ 83 h 156"/>
              <a:gd name="T52" fmla="*/ 60 w 227"/>
              <a:gd name="T53" fmla="*/ 83 h 156"/>
              <a:gd name="T54" fmla="*/ 56 w 227"/>
              <a:gd name="T55" fmla="*/ 32 h 156"/>
              <a:gd name="T56" fmla="*/ 56 w 227"/>
              <a:gd name="T57" fmla="*/ 32 h 156"/>
              <a:gd name="T58" fmla="*/ 105 w 227"/>
              <a:gd name="T59" fmla="*/ 1 h 156"/>
              <a:gd name="T60" fmla="*/ 105 w 227"/>
              <a:gd name="T61" fmla="*/ 1 h 156"/>
              <a:gd name="T62" fmla="*/ 150 w 227"/>
              <a:gd name="T63" fmla="*/ 29 h 156"/>
              <a:gd name="T64" fmla="*/ 150 w 227"/>
              <a:gd name="T65" fmla="*/ 29 h 156"/>
              <a:gd name="T66" fmla="*/ 148 w 227"/>
              <a:gd name="T67" fmla="*/ 73 h 156"/>
              <a:gd name="T68" fmla="*/ 148 w 227"/>
              <a:gd name="T69" fmla="*/ 73 h 156"/>
              <a:gd name="T70" fmla="*/ 204 w 227"/>
              <a:gd name="T71" fmla="*/ 66 h 156"/>
              <a:gd name="T72" fmla="*/ 204 w 227"/>
              <a:gd name="T73" fmla="*/ 66 h 156"/>
              <a:gd name="T74" fmla="*/ 224 w 227"/>
              <a:gd name="T75" fmla="*/ 79 h 156"/>
              <a:gd name="T76" fmla="*/ 224 w 227"/>
              <a:gd name="T77" fmla="*/ 79 h 156"/>
              <a:gd name="T78" fmla="*/ 211 w 227"/>
              <a:gd name="T79" fmla="*/ 100 h 156"/>
              <a:gd name="T80" fmla="*/ 211 w 227"/>
              <a:gd name="T81" fmla="*/ 100 h 156"/>
              <a:gd name="T82" fmla="*/ 151 w 227"/>
              <a:gd name="T83" fmla="*/ 106 h 156"/>
              <a:gd name="T84" fmla="*/ 151 w 227"/>
              <a:gd name="T85" fmla="*/ 106 h 156"/>
              <a:gd name="T86" fmla="*/ 122 w 227"/>
              <a:gd name="T87" fmla="*/ 106 h 156"/>
              <a:gd name="T88" fmla="*/ 122 w 227"/>
              <a:gd name="T89" fmla="*/ 106 h 156"/>
              <a:gd name="T90" fmla="*/ 74 w 227"/>
              <a:gd name="T91" fmla="*/ 136 h 156"/>
              <a:gd name="T92" fmla="*/ 74 w 227"/>
              <a:gd name="T93" fmla="*/ 136 h 156"/>
              <a:gd name="T94" fmla="*/ 24 w 227"/>
              <a:gd name="T95" fmla="*/ 154 h 156"/>
              <a:gd name="T96" fmla="*/ 24 w 227"/>
              <a:gd name="T97" fmla="*/ 154 h 156"/>
              <a:gd name="T98" fmla="*/ 19 w 227"/>
              <a:gd name="T99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7" h="156">
                <a:moveTo>
                  <a:pt x="119" y="41"/>
                </a:moveTo>
                <a:lnTo>
                  <a:pt x="119" y="41"/>
                </a:lnTo>
                <a:close/>
                <a:moveTo>
                  <a:pt x="103" y="35"/>
                </a:moveTo>
                <a:lnTo>
                  <a:pt x="103" y="35"/>
                </a:lnTo>
                <a:cubicBezTo>
                  <a:pt x="101" y="35"/>
                  <a:pt x="101" y="35"/>
                  <a:pt x="100" y="35"/>
                </a:cubicBezTo>
                <a:lnTo>
                  <a:pt x="100" y="35"/>
                </a:lnTo>
                <a:cubicBezTo>
                  <a:pt x="94" y="37"/>
                  <a:pt x="90" y="39"/>
                  <a:pt x="88" y="45"/>
                </a:cubicBezTo>
                <a:lnTo>
                  <a:pt x="88" y="45"/>
                </a:lnTo>
                <a:cubicBezTo>
                  <a:pt x="84" y="53"/>
                  <a:pt x="84" y="59"/>
                  <a:pt x="87" y="62"/>
                </a:cubicBezTo>
                <a:lnTo>
                  <a:pt x="87" y="62"/>
                </a:lnTo>
                <a:cubicBezTo>
                  <a:pt x="90" y="66"/>
                  <a:pt x="98" y="69"/>
                  <a:pt x="110" y="71"/>
                </a:cubicBezTo>
                <a:lnTo>
                  <a:pt x="110" y="71"/>
                </a:lnTo>
                <a:cubicBezTo>
                  <a:pt x="113" y="68"/>
                  <a:pt x="114" y="65"/>
                  <a:pt x="116" y="62"/>
                </a:cubicBezTo>
                <a:lnTo>
                  <a:pt x="116" y="62"/>
                </a:lnTo>
                <a:cubicBezTo>
                  <a:pt x="120" y="55"/>
                  <a:pt x="120" y="48"/>
                  <a:pt x="119" y="41"/>
                </a:cubicBezTo>
                <a:lnTo>
                  <a:pt x="119" y="41"/>
                </a:lnTo>
                <a:cubicBezTo>
                  <a:pt x="117" y="39"/>
                  <a:pt x="110" y="35"/>
                  <a:pt x="103" y="35"/>
                </a:cubicBezTo>
                <a:close/>
                <a:moveTo>
                  <a:pt x="19" y="155"/>
                </a:moveTo>
                <a:lnTo>
                  <a:pt x="19" y="155"/>
                </a:lnTo>
                <a:cubicBezTo>
                  <a:pt x="12" y="155"/>
                  <a:pt x="5" y="150"/>
                  <a:pt x="4" y="142"/>
                </a:cubicBezTo>
                <a:lnTo>
                  <a:pt x="4" y="142"/>
                </a:lnTo>
                <a:cubicBezTo>
                  <a:pt x="0" y="134"/>
                  <a:pt x="6" y="124"/>
                  <a:pt x="15" y="122"/>
                </a:cubicBezTo>
                <a:lnTo>
                  <a:pt x="15" y="122"/>
                </a:lnTo>
                <a:cubicBezTo>
                  <a:pt x="28" y="118"/>
                  <a:pt x="54" y="109"/>
                  <a:pt x="77" y="96"/>
                </a:cubicBezTo>
                <a:lnTo>
                  <a:pt x="77" y="96"/>
                </a:lnTo>
                <a:cubicBezTo>
                  <a:pt x="69" y="93"/>
                  <a:pt x="64" y="89"/>
                  <a:pt x="60" y="83"/>
                </a:cubicBezTo>
                <a:lnTo>
                  <a:pt x="60" y="83"/>
                </a:lnTo>
                <a:cubicBezTo>
                  <a:pt x="52" y="74"/>
                  <a:pt x="46" y="57"/>
                  <a:pt x="56" y="32"/>
                </a:cubicBezTo>
                <a:lnTo>
                  <a:pt x="56" y="32"/>
                </a:lnTo>
                <a:cubicBezTo>
                  <a:pt x="65" y="11"/>
                  <a:pt x="83" y="0"/>
                  <a:pt x="105" y="1"/>
                </a:cubicBezTo>
                <a:lnTo>
                  <a:pt x="105" y="1"/>
                </a:lnTo>
                <a:cubicBezTo>
                  <a:pt x="123" y="2"/>
                  <a:pt x="145" y="12"/>
                  <a:pt x="150" y="29"/>
                </a:cubicBezTo>
                <a:lnTo>
                  <a:pt x="150" y="29"/>
                </a:lnTo>
                <a:cubicBezTo>
                  <a:pt x="155" y="44"/>
                  <a:pt x="155" y="59"/>
                  <a:pt x="148" y="73"/>
                </a:cubicBezTo>
                <a:lnTo>
                  <a:pt x="148" y="73"/>
                </a:lnTo>
                <a:cubicBezTo>
                  <a:pt x="167" y="72"/>
                  <a:pt x="186" y="70"/>
                  <a:pt x="204" y="66"/>
                </a:cubicBezTo>
                <a:lnTo>
                  <a:pt x="204" y="66"/>
                </a:lnTo>
                <a:cubicBezTo>
                  <a:pt x="213" y="64"/>
                  <a:pt x="223" y="70"/>
                  <a:pt x="224" y="79"/>
                </a:cubicBezTo>
                <a:lnTo>
                  <a:pt x="224" y="79"/>
                </a:lnTo>
                <a:cubicBezTo>
                  <a:pt x="226" y="89"/>
                  <a:pt x="220" y="98"/>
                  <a:pt x="211" y="100"/>
                </a:cubicBezTo>
                <a:lnTo>
                  <a:pt x="211" y="100"/>
                </a:lnTo>
                <a:cubicBezTo>
                  <a:pt x="210" y="100"/>
                  <a:pt x="182" y="105"/>
                  <a:pt x="151" y="106"/>
                </a:cubicBezTo>
                <a:lnTo>
                  <a:pt x="151" y="106"/>
                </a:lnTo>
                <a:cubicBezTo>
                  <a:pt x="141" y="107"/>
                  <a:pt x="131" y="107"/>
                  <a:pt x="122" y="106"/>
                </a:cubicBezTo>
                <a:lnTo>
                  <a:pt x="122" y="106"/>
                </a:lnTo>
                <a:cubicBezTo>
                  <a:pt x="109" y="117"/>
                  <a:pt x="93" y="127"/>
                  <a:pt x="74" y="136"/>
                </a:cubicBezTo>
                <a:lnTo>
                  <a:pt x="74" y="136"/>
                </a:lnTo>
                <a:cubicBezTo>
                  <a:pt x="47" y="148"/>
                  <a:pt x="25" y="154"/>
                  <a:pt x="24" y="154"/>
                </a:cubicBezTo>
                <a:lnTo>
                  <a:pt x="24" y="154"/>
                </a:lnTo>
                <a:cubicBezTo>
                  <a:pt x="22" y="155"/>
                  <a:pt x="21" y="155"/>
                  <a:pt x="19" y="1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486"/>
          <p:cNvSpPr>
            <a:spLocks noChangeArrowheads="1"/>
          </p:cNvSpPr>
          <p:nvPr/>
        </p:nvSpPr>
        <p:spPr bwMode="auto">
          <a:xfrm>
            <a:off x="19431093" y="10816718"/>
            <a:ext cx="63144" cy="63144"/>
          </a:xfrm>
          <a:custGeom>
            <a:avLst/>
            <a:gdLst>
              <a:gd name="T0" fmla="*/ 0 w 58"/>
              <a:gd name="T1" fmla="*/ 29 h 59"/>
              <a:gd name="T2" fmla="*/ 0 w 58"/>
              <a:gd name="T3" fmla="*/ 29 h 59"/>
              <a:gd name="T4" fmla="*/ 29 w 58"/>
              <a:gd name="T5" fmla="*/ 0 h 59"/>
              <a:gd name="T6" fmla="*/ 29 w 58"/>
              <a:gd name="T7" fmla="*/ 0 h 59"/>
              <a:gd name="T8" fmla="*/ 57 w 58"/>
              <a:gd name="T9" fmla="*/ 29 h 59"/>
              <a:gd name="T10" fmla="*/ 57 w 58"/>
              <a:gd name="T11" fmla="*/ 29 h 59"/>
              <a:gd name="T12" fmla="*/ 29 w 58"/>
              <a:gd name="T13" fmla="*/ 58 h 59"/>
              <a:gd name="T14" fmla="*/ 29 w 58"/>
              <a:gd name="T15" fmla="*/ 58 h 59"/>
              <a:gd name="T16" fmla="*/ 0 w 58"/>
              <a:gd name="T17" fmla="*/ 2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" h="59">
                <a:moveTo>
                  <a:pt x="0" y="29"/>
                </a:moveTo>
                <a:lnTo>
                  <a:pt x="0" y="29"/>
                </a:lnTo>
                <a:cubicBezTo>
                  <a:pt x="0" y="13"/>
                  <a:pt x="13" y="0"/>
                  <a:pt x="29" y="0"/>
                </a:cubicBezTo>
                <a:lnTo>
                  <a:pt x="29" y="0"/>
                </a:lnTo>
                <a:cubicBezTo>
                  <a:pt x="45" y="0"/>
                  <a:pt x="57" y="13"/>
                  <a:pt x="57" y="29"/>
                </a:cubicBezTo>
                <a:lnTo>
                  <a:pt x="57" y="29"/>
                </a:lnTo>
                <a:cubicBezTo>
                  <a:pt x="57" y="45"/>
                  <a:pt x="45" y="58"/>
                  <a:pt x="29" y="58"/>
                </a:cubicBezTo>
                <a:lnTo>
                  <a:pt x="29" y="58"/>
                </a:lnTo>
                <a:cubicBezTo>
                  <a:pt x="13" y="58"/>
                  <a:pt x="0" y="45"/>
                  <a:pt x="0" y="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487"/>
          <p:cNvSpPr>
            <a:spLocks noChangeArrowheads="1"/>
          </p:cNvSpPr>
          <p:nvPr/>
        </p:nvSpPr>
        <p:spPr bwMode="auto">
          <a:xfrm>
            <a:off x="19703103" y="10700142"/>
            <a:ext cx="276866" cy="87432"/>
          </a:xfrm>
          <a:custGeom>
            <a:avLst/>
            <a:gdLst>
              <a:gd name="T0" fmla="*/ 220 w 251"/>
              <a:gd name="T1" fmla="*/ 78 h 79"/>
              <a:gd name="T2" fmla="*/ 220 w 251"/>
              <a:gd name="T3" fmla="*/ 78 h 79"/>
              <a:gd name="T4" fmla="*/ 213 w 251"/>
              <a:gd name="T5" fmla="*/ 77 h 79"/>
              <a:gd name="T6" fmla="*/ 213 w 251"/>
              <a:gd name="T7" fmla="*/ 77 h 79"/>
              <a:gd name="T8" fmla="*/ 114 w 251"/>
              <a:gd name="T9" fmla="*/ 56 h 79"/>
              <a:gd name="T10" fmla="*/ 114 w 251"/>
              <a:gd name="T11" fmla="*/ 56 h 79"/>
              <a:gd name="T12" fmla="*/ 33 w 251"/>
              <a:gd name="T13" fmla="*/ 58 h 79"/>
              <a:gd name="T14" fmla="*/ 33 w 251"/>
              <a:gd name="T15" fmla="*/ 58 h 79"/>
              <a:gd name="T16" fmla="*/ 2 w 251"/>
              <a:gd name="T17" fmla="*/ 37 h 79"/>
              <a:gd name="T18" fmla="*/ 2 w 251"/>
              <a:gd name="T19" fmla="*/ 37 h 79"/>
              <a:gd name="T20" fmla="*/ 24 w 251"/>
              <a:gd name="T21" fmla="*/ 6 h 79"/>
              <a:gd name="T22" fmla="*/ 24 w 251"/>
              <a:gd name="T23" fmla="*/ 6 h 79"/>
              <a:gd name="T24" fmla="*/ 120 w 251"/>
              <a:gd name="T25" fmla="*/ 3 h 79"/>
              <a:gd name="T26" fmla="*/ 120 w 251"/>
              <a:gd name="T27" fmla="*/ 3 h 79"/>
              <a:gd name="T28" fmla="*/ 229 w 251"/>
              <a:gd name="T29" fmla="*/ 26 h 79"/>
              <a:gd name="T30" fmla="*/ 229 w 251"/>
              <a:gd name="T31" fmla="*/ 26 h 79"/>
              <a:gd name="T32" fmla="*/ 246 w 251"/>
              <a:gd name="T33" fmla="*/ 59 h 79"/>
              <a:gd name="T34" fmla="*/ 246 w 251"/>
              <a:gd name="T35" fmla="*/ 59 h 79"/>
              <a:gd name="T36" fmla="*/ 220 w 251"/>
              <a:gd name="T37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1" h="79">
                <a:moveTo>
                  <a:pt x="220" y="78"/>
                </a:moveTo>
                <a:lnTo>
                  <a:pt x="220" y="78"/>
                </a:lnTo>
                <a:cubicBezTo>
                  <a:pt x="218" y="78"/>
                  <a:pt x="215" y="78"/>
                  <a:pt x="213" y="77"/>
                </a:cubicBezTo>
                <a:lnTo>
                  <a:pt x="213" y="77"/>
                </a:lnTo>
                <a:cubicBezTo>
                  <a:pt x="178" y="67"/>
                  <a:pt x="153" y="60"/>
                  <a:pt x="114" y="56"/>
                </a:cubicBezTo>
                <a:lnTo>
                  <a:pt x="114" y="56"/>
                </a:lnTo>
                <a:cubicBezTo>
                  <a:pt x="96" y="54"/>
                  <a:pt x="52" y="55"/>
                  <a:pt x="33" y="58"/>
                </a:cubicBezTo>
                <a:lnTo>
                  <a:pt x="33" y="58"/>
                </a:lnTo>
                <a:cubicBezTo>
                  <a:pt x="18" y="61"/>
                  <a:pt x="5" y="51"/>
                  <a:pt x="2" y="37"/>
                </a:cubicBezTo>
                <a:lnTo>
                  <a:pt x="2" y="37"/>
                </a:lnTo>
                <a:cubicBezTo>
                  <a:pt x="0" y="22"/>
                  <a:pt x="9" y="9"/>
                  <a:pt x="24" y="6"/>
                </a:cubicBezTo>
                <a:lnTo>
                  <a:pt x="24" y="6"/>
                </a:lnTo>
                <a:cubicBezTo>
                  <a:pt x="47" y="2"/>
                  <a:pt x="98" y="0"/>
                  <a:pt x="120" y="3"/>
                </a:cubicBezTo>
                <a:lnTo>
                  <a:pt x="120" y="3"/>
                </a:lnTo>
                <a:cubicBezTo>
                  <a:pt x="162" y="8"/>
                  <a:pt x="191" y="15"/>
                  <a:pt x="229" y="26"/>
                </a:cubicBezTo>
                <a:lnTo>
                  <a:pt x="229" y="26"/>
                </a:lnTo>
                <a:cubicBezTo>
                  <a:pt x="242" y="30"/>
                  <a:pt x="250" y="45"/>
                  <a:pt x="246" y="59"/>
                </a:cubicBezTo>
                <a:lnTo>
                  <a:pt x="246" y="59"/>
                </a:lnTo>
                <a:cubicBezTo>
                  <a:pt x="242" y="71"/>
                  <a:pt x="232" y="78"/>
                  <a:pt x="220" y="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488"/>
          <p:cNvSpPr>
            <a:spLocks noChangeArrowheads="1"/>
          </p:cNvSpPr>
          <p:nvPr/>
        </p:nvSpPr>
        <p:spPr bwMode="auto">
          <a:xfrm>
            <a:off x="14175470" y="6600562"/>
            <a:ext cx="1126899" cy="592593"/>
          </a:xfrm>
          <a:custGeom>
            <a:avLst/>
            <a:gdLst>
              <a:gd name="T0" fmla="*/ 983 w 1021"/>
              <a:gd name="T1" fmla="*/ 48 h 537"/>
              <a:gd name="T2" fmla="*/ 983 w 1021"/>
              <a:gd name="T3" fmla="*/ 48 h 537"/>
              <a:gd name="T4" fmla="*/ 47 w 1021"/>
              <a:gd name="T5" fmla="*/ 488 h 537"/>
              <a:gd name="T6" fmla="*/ 973 w 1021"/>
              <a:gd name="T7" fmla="*/ 488 h 537"/>
              <a:gd name="T8" fmla="*/ 973 w 1021"/>
              <a:gd name="T9" fmla="*/ 48 h 537"/>
              <a:gd name="T10" fmla="*/ 47 w 1021"/>
              <a:gd name="T11" fmla="*/ 48 h 537"/>
              <a:gd name="T12" fmla="*/ 47 w 1021"/>
              <a:gd name="T13" fmla="*/ 488 h 537"/>
              <a:gd name="T14" fmla="*/ 983 w 1021"/>
              <a:gd name="T15" fmla="*/ 536 h 537"/>
              <a:gd name="T16" fmla="*/ 37 w 1021"/>
              <a:gd name="T17" fmla="*/ 536 h 537"/>
              <a:gd name="T18" fmla="*/ 37 w 1021"/>
              <a:gd name="T19" fmla="*/ 536 h 537"/>
              <a:gd name="T20" fmla="*/ 0 w 1021"/>
              <a:gd name="T21" fmla="*/ 498 h 537"/>
              <a:gd name="T22" fmla="*/ 0 w 1021"/>
              <a:gd name="T23" fmla="*/ 37 h 537"/>
              <a:gd name="T24" fmla="*/ 0 w 1021"/>
              <a:gd name="T25" fmla="*/ 37 h 537"/>
              <a:gd name="T26" fmla="*/ 37 w 1021"/>
              <a:gd name="T27" fmla="*/ 0 h 537"/>
              <a:gd name="T28" fmla="*/ 983 w 1021"/>
              <a:gd name="T29" fmla="*/ 0 h 537"/>
              <a:gd name="T30" fmla="*/ 983 w 1021"/>
              <a:gd name="T31" fmla="*/ 0 h 537"/>
              <a:gd name="T32" fmla="*/ 1020 w 1021"/>
              <a:gd name="T33" fmla="*/ 37 h 537"/>
              <a:gd name="T34" fmla="*/ 1020 w 1021"/>
              <a:gd name="T35" fmla="*/ 498 h 537"/>
              <a:gd name="T36" fmla="*/ 1020 w 1021"/>
              <a:gd name="T37" fmla="*/ 498 h 537"/>
              <a:gd name="T38" fmla="*/ 983 w 1021"/>
              <a:gd name="T39" fmla="*/ 536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1" h="537">
                <a:moveTo>
                  <a:pt x="983" y="48"/>
                </a:moveTo>
                <a:lnTo>
                  <a:pt x="983" y="48"/>
                </a:lnTo>
                <a:close/>
                <a:moveTo>
                  <a:pt x="47" y="488"/>
                </a:moveTo>
                <a:lnTo>
                  <a:pt x="973" y="488"/>
                </a:lnTo>
                <a:lnTo>
                  <a:pt x="973" y="48"/>
                </a:lnTo>
                <a:lnTo>
                  <a:pt x="47" y="48"/>
                </a:lnTo>
                <a:lnTo>
                  <a:pt x="47" y="488"/>
                </a:lnTo>
                <a:close/>
                <a:moveTo>
                  <a:pt x="983" y="536"/>
                </a:moveTo>
                <a:lnTo>
                  <a:pt x="37" y="536"/>
                </a:lnTo>
                <a:lnTo>
                  <a:pt x="37" y="536"/>
                </a:lnTo>
                <a:cubicBezTo>
                  <a:pt x="16" y="536"/>
                  <a:pt x="0" y="518"/>
                  <a:pt x="0" y="498"/>
                </a:cubicBezTo>
                <a:lnTo>
                  <a:pt x="0" y="37"/>
                </a:lnTo>
                <a:lnTo>
                  <a:pt x="0" y="37"/>
                </a:lnTo>
                <a:cubicBezTo>
                  <a:pt x="0" y="17"/>
                  <a:pt x="16" y="0"/>
                  <a:pt x="37" y="0"/>
                </a:cubicBezTo>
                <a:lnTo>
                  <a:pt x="983" y="0"/>
                </a:lnTo>
                <a:lnTo>
                  <a:pt x="983" y="0"/>
                </a:lnTo>
                <a:cubicBezTo>
                  <a:pt x="1003" y="0"/>
                  <a:pt x="1020" y="17"/>
                  <a:pt x="1020" y="37"/>
                </a:cubicBezTo>
                <a:lnTo>
                  <a:pt x="1020" y="498"/>
                </a:lnTo>
                <a:lnTo>
                  <a:pt x="1020" y="498"/>
                </a:lnTo>
                <a:cubicBezTo>
                  <a:pt x="1020" y="518"/>
                  <a:pt x="1003" y="536"/>
                  <a:pt x="983" y="5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489"/>
          <p:cNvSpPr>
            <a:spLocks noChangeArrowheads="1"/>
          </p:cNvSpPr>
          <p:nvPr/>
        </p:nvSpPr>
        <p:spPr bwMode="auto">
          <a:xfrm>
            <a:off x="14617485" y="6775426"/>
            <a:ext cx="238010" cy="238007"/>
          </a:xfrm>
          <a:custGeom>
            <a:avLst/>
            <a:gdLst>
              <a:gd name="T0" fmla="*/ 108 w 216"/>
              <a:gd name="T1" fmla="*/ 0 h 216"/>
              <a:gd name="T2" fmla="*/ 108 w 216"/>
              <a:gd name="T3" fmla="*/ 0 h 216"/>
              <a:gd name="T4" fmla="*/ 0 w 216"/>
              <a:gd name="T5" fmla="*/ 108 h 216"/>
              <a:gd name="T6" fmla="*/ 0 w 216"/>
              <a:gd name="T7" fmla="*/ 108 h 216"/>
              <a:gd name="T8" fmla="*/ 108 w 216"/>
              <a:gd name="T9" fmla="*/ 215 h 216"/>
              <a:gd name="T10" fmla="*/ 108 w 216"/>
              <a:gd name="T11" fmla="*/ 215 h 216"/>
              <a:gd name="T12" fmla="*/ 215 w 216"/>
              <a:gd name="T13" fmla="*/ 108 h 216"/>
              <a:gd name="T14" fmla="*/ 215 w 216"/>
              <a:gd name="T15" fmla="*/ 108 h 216"/>
              <a:gd name="T16" fmla="*/ 108 w 216"/>
              <a:gd name="T17" fmla="*/ 0 h 216"/>
              <a:gd name="T18" fmla="*/ 108 w 216"/>
              <a:gd name="T19" fmla="*/ 48 h 216"/>
              <a:gd name="T20" fmla="*/ 108 w 216"/>
              <a:gd name="T21" fmla="*/ 48 h 216"/>
              <a:gd name="T22" fmla="*/ 168 w 216"/>
              <a:gd name="T23" fmla="*/ 108 h 216"/>
              <a:gd name="T24" fmla="*/ 168 w 216"/>
              <a:gd name="T25" fmla="*/ 108 h 216"/>
              <a:gd name="T26" fmla="*/ 108 w 216"/>
              <a:gd name="T27" fmla="*/ 168 h 216"/>
              <a:gd name="T28" fmla="*/ 108 w 216"/>
              <a:gd name="T29" fmla="*/ 168 h 216"/>
              <a:gd name="T30" fmla="*/ 48 w 216"/>
              <a:gd name="T31" fmla="*/ 108 h 216"/>
              <a:gd name="T32" fmla="*/ 48 w 216"/>
              <a:gd name="T33" fmla="*/ 108 h 216"/>
              <a:gd name="T34" fmla="*/ 108 w 216"/>
              <a:gd name="T35" fmla="*/ 4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" h="216">
                <a:moveTo>
                  <a:pt x="108" y="0"/>
                </a:moveTo>
                <a:lnTo>
                  <a:pt x="108" y="0"/>
                </a:lnTo>
                <a:cubicBezTo>
                  <a:pt x="48" y="0"/>
                  <a:pt x="0" y="48"/>
                  <a:pt x="0" y="108"/>
                </a:cubicBezTo>
                <a:lnTo>
                  <a:pt x="0" y="108"/>
                </a:lnTo>
                <a:cubicBezTo>
                  <a:pt x="0" y="167"/>
                  <a:pt x="48" y="215"/>
                  <a:pt x="108" y="215"/>
                </a:cubicBezTo>
                <a:lnTo>
                  <a:pt x="108" y="215"/>
                </a:lnTo>
                <a:cubicBezTo>
                  <a:pt x="167" y="215"/>
                  <a:pt x="215" y="167"/>
                  <a:pt x="215" y="108"/>
                </a:cubicBezTo>
                <a:lnTo>
                  <a:pt x="215" y="108"/>
                </a:lnTo>
                <a:cubicBezTo>
                  <a:pt x="215" y="48"/>
                  <a:pt x="167" y="0"/>
                  <a:pt x="108" y="0"/>
                </a:cubicBezTo>
                <a:close/>
                <a:moveTo>
                  <a:pt x="108" y="48"/>
                </a:moveTo>
                <a:lnTo>
                  <a:pt x="108" y="48"/>
                </a:lnTo>
                <a:cubicBezTo>
                  <a:pt x="141" y="48"/>
                  <a:pt x="168" y="75"/>
                  <a:pt x="168" y="108"/>
                </a:cubicBezTo>
                <a:lnTo>
                  <a:pt x="168" y="108"/>
                </a:lnTo>
                <a:cubicBezTo>
                  <a:pt x="168" y="141"/>
                  <a:pt x="141" y="168"/>
                  <a:pt x="108" y="168"/>
                </a:cubicBezTo>
                <a:lnTo>
                  <a:pt x="108" y="168"/>
                </a:lnTo>
                <a:cubicBezTo>
                  <a:pt x="75" y="168"/>
                  <a:pt x="48" y="141"/>
                  <a:pt x="48" y="108"/>
                </a:cubicBezTo>
                <a:lnTo>
                  <a:pt x="48" y="108"/>
                </a:lnTo>
                <a:cubicBezTo>
                  <a:pt x="48" y="75"/>
                  <a:pt x="75" y="48"/>
                  <a:pt x="10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490"/>
          <p:cNvSpPr>
            <a:spLocks noChangeArrowheads="1"/>
          </p:cNvSpPr>
          <p:nvPr/>
        </p:nvSpPr>
        <p:spPr bwMode="auto">
          <a:xfrm>
            <a:off x="14248329" y="6673420"/>
            <a:ext cx="971464" cy="442018"/>
          </a:xfrm>
          <a:custGeom>
            <a:avLst/>
            <a:gdLst>
              <a:gd name="T0" fmla="*/ 787 w 882"/>
              <a:gd name="T1" fmla="*/ 0 h 403"/>
              <a:gd name="T2" fmla="*/ 95 w 882"/>
              <a:gd name="T3" fmla="*/ 0 h 403"/>
              <a:gd name="T4" fmla="*/ 95 w 882"/>
              <a:gd name="T5" fmla="*/ 0 h 403"/>
              <a:gd name="T6" fmla="*/ 48 w 882"/>
              <a:gd name="T7" fmla="*/ 47 h 403"/>
              <a:gd name="T8" fmla="*/ 48 w 882"/>
              <a:gd name="T9" fmla="*/ 47 h 403"/>
              <a:gd name="T10" fmla="*/ 0 w 882"/>
              <a:gd name="T11" fmla="*/ 94 h 403"/>
              <a:gd name="T12" fmla="*/ 0 w 882"/>
              <a:gd name="T13" fmla="*/ 307 h 403"/>
              <a:gd name="T14" fmla="*/ 0 w 882"/>
              <a:gd name="T15" fmla="*/ 307 h 403"/>
              <a:gd name="T16" fmla="*/ 48 w 882"/>
              <a:gd name="T17" fmla="*/ 354 h 403"/>
              <a:gd name="T18" fmla="*/ 48 w 882"/>
              <a:gd name="T19" fmla="*/ 354 h 403"/>
              <a:gd name="T20" fmla="*/ 95 w 882"/>
              <a:gd name="T21" fmla="*/ 402 h 403"/>
              <a:gd name="T22" fmla="*/ 787 w 882"/>
              <a:gd name="T23" fmla="*/ 402 h 403"/>
              <a:gd name="T24" fmla="*/ 787 w 882"/>
              <a:gd name="T25" fmla="*/ 402 h 403"/>
              <a:gd name="T26" fmla="*/ 834 w 882"/>
              <a:gd name="T27" fmla="*/ 354 h 403"/>
              <a:gd name="T28" fmla="*/ 834 w 882"/>
              <a:gd name="T29" fmla="*/ 354 h 403"/>
              <a:gd name="T30" fmla="*/ 881 w 882"/>
              <a:gd name="T31" fmla="*/ 307 h 403"/>
              <a:gd name="T32" fmla="*/ 881 w 882"/>
              <a:gd name="T33" fmla="*/ 94 h 403"/>
              <a:gd name="T34" fmla="*/ 881 w 882"/>
              <a:gd name="T35" fmla="*/ 94 h 403"/>
              <a:gd name="T36" fmla="*/ 834 w 882"/>
              <a:gd name="T37" fmla="*/ 47 h 403"/>
              <a:gd name="T38" fmla="*/ 834 w 882"/>
              <a:gd name="T39" fmla="*/ 47 h 403"/>
              <a:gd name="T40" fmla="*/ 787 w 882"/>
              <a:gd name="T41" fmla="*/ 0 h 403"/>
              <a:gd name="T42" fmla="*/ 787 w 882"/>
              <a:gd name="T43" fmla="*/ 47 h 403"/>
              <a:gd name="T44" fmla="*/ 787 w 882"/>
              <a:gd name="T45" fmla="*/ 47 h 403"/>
              <a:gd name="T46" fmla="*/ 834 w 882"/>
              <a:gd name="T47" fmla="*/ 94 h 403"/>
              <a:gd name="T48" fmla="*/ 834 w 882"/>
              <a:gd name="T49" fmla="*/ 307 h 403"/>
              <a:gd name="T50" fmla="*/ 834 w 882"/>
              <a:gd name="T51" fmla="*/ 307 h 403"/>
              <a:gd name="T52" fmla="*/ 787 w 882"/>
              <a:gd name="T53" fmla="*/ 354 h 403"/>
              <a:gd name="T54" fmla="*/ 95 w 882"/>
              <a:gd name="T55" fmla="*/ 354 h 403"/>
              <a:gd name="T56" fmla="*/ 95 w 882"/>
              <a:gd name="T57" fmla="*/ 354 h 403"/>
              <a:gd name="T58" fmla="*/ 48 w 882"/>
              <a:gd name="T59" fmla="*/ 307 h 403"/>
              <a:gd name="T60" fmla="*/ 48 w 882"/>
              <a:gd name="T61" fmla="*/ 94 h 403"/>
              <a:gd name="T62" fmla="*/ 48 w 882"/>
              <a:gd name="T63" fmla="*/ 94 h 403"/>
              <a:gd name="T64" fmla="*/ 95 w 882"/>
              <a:gd name="T65" fmla="*/ 47 h 403"/>
              <a:gd name="T66" fmla="*/ 787 w 882"/>
              <a:gd name="T67" fmla="*/ 47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82" h="403">
                <a:moveTo>
                  <a:pt x="787" y="0"/>
                </a:moveTo>
                <a:lnTo>
                  <a:pt x="95" y="0"/>
                </a:lnTo>
                <a:lnTo>
                  <a:pt x="95" y="0"/>
                </a:lnTo>
                <a:cubicBezTo>
                  <a:pt x="69" y="0"/>
                  <a:pt x="48" y="22"/>
                  <a:pt x="48" y="47"/>
                </a:cubicBezTo>
                <a:lnTo>
                  <a:pt x="48" y="47"/>
                </a:lnTo>
                <a:cubicBezTo>
                  <a:pt x="22" y="47"/>
                  <a:pt x="0" y="69"/>
                  <a:pt x="0" y="94"/>
                </a:cubicBezTo>
                <a:lnTo>
                  <a:pt x="0" y="307"/>
                </a:lnTo>
                <a:lnTo>
                  <a:pt x="0" y="307"/>
                </a:lnTo>
                <a:cubicBezTo>
                  <a:pt x="0" y="333"/>
                  <a:pt x="21" y="354"/>
                  <a:pt x="48" y="354"/>
                </a:cubicBezTo>
                <a:lnTo>
                  <a:pt x="48" y="354"/>
                </a:lnTo>
                <a:cubicBezTo>
                  <a:pt x="48" y="380"/>
                  <a:pt x="69" y="402"/>
                  <a:pt x="95" y="402"/>
                </a:cubicBezTo>
                <a:lnTo>
                  <a:pt x="787" y="402"/>
                </a:lnTo>
                <a:lnTo>
                  <a:pt x="787" y="402"/>
                </a:lnTo>
                <a:cubicBezTo>
                  <a:pt x="813" y="402"/>
                  <a:pt x="834" y="380"/>
                  <a:pt x="834" y="354"/>
                </a:cubicBezTo>
                <a:lnTo>
                  <a:pt x="834" y="354"/>
                </a:lnTo>
                <a:cubicBezTo>
                  <a:pt x="860" y="354"/>
                  <a:pt x="881" y="333"/>
                  <a:pt x="881" y="307"/>
                </a:cubicBezTo>
                <a:lnTo>
                  <a:pt x="881" y="94"/>
                </a:lnTo>
                <a:lnTo>
                  <a:pt x="881" y="94"/>
                </a:lnTo>
                <a:cubicBezTo>
                  <a:pt x="881" y="69"/>
                  <a:pt x="860" y="47"/>
                  <a:pt x="834" y="47"/>
                </a:cubicBezTo>
                <a:lnTo>
                  <a:pt x="834" y="47"/>
                </a:lnTo>
                <a:cubicBezTo>
                  <a:pt x="834" y="22"/>
                  <a:pt x="813" y="0"/>
                  <a:pt x="787" y="0"/>
                </a:cubicBezTo>
                <a:close/>
                <a:moveTo>
                  <a:pt x="787" y="47"/>
                </a:moveTo>
                <a:lnTo>
                  <a:pt x="787" y="47"/>
                </a:lnTo>
                <a:cubicBezTo>
                  <a:pt x="787" y="74"/>
                  <a:pt x="808" y="94"/>
                  <a:pt x="834" y="94"/>
                </a:cubicBezTo>
                <a:lnTo>
                  <a:pt x="834" y="307"/>
                </a:lnTo>
                <a:lnTo>
                  <a:pt x="834" y="307"/>
                </a:lnTo>
                <a:cubicBezTo>
                  <a:pt x="808" y="307"/>
                  <a:pt x="787" y="328"/>
                  <a:pt x="787" y="354"/>
                </a:cubicBezTo>
                <a:lnTo>
                  <a:pt x="95" y="354"/>
                </a:lnTo>
                <a:lnTo>
                  <a:pt x="95" y="354"/>
                </a:lnTo>
                <a:cubicBezTo>
                  <a:pt x="95" y="328"/>
                  <a:pt x="74" y="307"/>
                  <a:pt x="48" y="307"/>
                </a:cubicBezTo>
                <a:lnTo>
                  <a:pt x="48" y="94"/>
                </a:lnTo>
                <a:lnTo>
                  <a:pt x="48" y="94"/>
                </a:lnTo>
                <a:cubicBezTo>
                  <a:pt x="74" y="94"/>
                  <a:pt x="95" y="74"/>
                  <a:pt x="95" y="47"/>
                </a:cubicBezTo>
                <a:lnTo>
                  <a:pt x="787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CuadroTexto 566"/>
          <p:cNvSpPr txBox="1"/>
          <p:nvPr/>
        </p:nvSpPr>
        <p:spPr>
          <a:xfrm>
            <a:off x="7261839" y="149238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68" name="CuadroTexto 567"/>
          <p:cNvSpPr txBox="1"/>
          <p:nvPr/>
        </p:nvSpPr>
        <p:spPr>
          <a:xfrm>
            <a:off x="2032436" y="30127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79" name="CuadroTexto 578"/>
          <p:cNvSpPr txBox="1"/>
          <p:nvPr/>
        </p:nvSpPr>
        <p:spPr>
          <a:xfrm>
            <a:off x="3469289" y="9208637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80" name="Rectángulo 579"/>
          <p:cNvSpPr/>
          <p:nvPr/>
        </p:nvSpPr>
        <p:spPr>
          <a:xfrm>
            <a:off x="3047115" y="9863556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1" name="CuadroTexto 580"/>
          <p:cNvSpPr txBox="1"/>
          <p:nvPr/>
        </p:nvSpPr>
        <p:spPr>
          <a:xfrm>
            <a:off x="8571386" y="6362586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82" name="Rectángulo 581"/>
          <p:cNvSpPr/>
          <p:nvPr/>
        </p:nvSpPr>
        <p:spPr>
          <a:xfrm>
            <a:off x="8115212" y="7017627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3" name="CuadroTexto 582"/>
          <p:cNvSpPr txBox="1"/>
          <p:nvPr/>
        </p:nvSpPr>
        <p:spPr>
          <a:xfrm>
            <a:off x="13503361" y="8336289"/>
            <a:ext cx="246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84" name="Rectángulo 583"/>
          <p:cNvSpPr/>
          <p:nvPr/>
        </p:nvSpPr>
        <p:spPr>
          <a:xfrm>
            <a:off x="13246223" y="8963037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5" name="CuadroTexto 584"/>
          <p:cNvSpPr txBox="1"/>
          <p:nvPr/>
        </p:nvSpPr>
        <p:spPr>
          <a:xfrm>
            <a:off x="18734281" y="7292702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6" name="Rectángulo 585"/>
          <p:cNvSpPr/>
          <p:nvPr/>
        </p:nvSpPr>
        <p:spPr>
          <a:xfrm>
            <a:off x="18278107" y="7932995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602685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reeform 170"/>
          <p:cNvSpPr>
            <a:spLocks noChangeArrowheads="1"/>
          </p:cNvSpPr>
          <p:nvPr/>
        </p:nvSpPr>
        <p:spPr bwMode="auto">
          <a:xfrm>
            <a:off x="3122356" y="4503464"/>
            <a:ext cx="4354897" cy="7876727"/>
          </a:xfrm>
          <a:custGeom>
            <a:avLst/>
            <a:gdLst>
              <a:gd name="T0" fmla="*/ 3016 w 3850"/>
              <a:gd name="T1" fmla="*/ 3454 h 6962"/>
              <a:gd name="T2" fmla="*/ 3016 w 3850"/>
              <a:gd name="T3" fmla="*/ 3454 h 6962"/>
              <a:gd name="T4" fmla="*/ 2645 w 3850"/>
              <a:gd name="T5" fmla="*/ 3039 h 6962"/>
              <a:gd name="T6" fmla="*/ 2645 w 3850"/>
              <a:gd name="T7" fmla="*/ 3039 h 6962"/>
              <a:gd name="T8" fmla="*/ 2525 w 3850"/>
              <a:gd name="T9" fmla="*/ 2682 h 6962"/>
              <a:gd name="T10" fmla="*/ 2525 w 3850"/>
              <a:gd name="T11" fmla="*/ 2682 h 6962"/>
              <a:gd name="T12" fmla="*/ 2509 w 3850"/>
              <a:gd name="T13" fmla="*/ 2545 h 6962"/>
              <a:gd name="T14" fmla="*/ 2509 w 3850"/>
              <a:gd name="T15" fmla="*/ 2545 h 6962"/>
              <a:gd name="T16" fmla="*/ 2622 w 3850"/>
              <a:gd name="T17" fmla="*/ 2319 h 6962"/>
              <a:gd name="T18" fmla="*/ 2622 w 3850"/>
              <a:gd name="T19" fmla="*/ 2319 h 6962"/>
              <a:gd name="T20" fmla="*/ 3192 w 3850"/>
              <a:gd name="T21" fmla="*/ 1269 h 6962"/>
              <a:gd name="T22" fmla="*/ 3192 w 3850"/>
              <a:gd name="T23" fmla="*/ 1269 h 6962"/>
              <a:gd name="T24" fmla="*/ 3201 w 3850"/>
              <a:gd name="T25" fmla="*/ 1264 h 6962"/>
              <a:gd name="T26" fmla="*/ 3192 w 3850"/>
              <a:gd name="T27" fmla="*/ 1264 h 6962"/>
              <a:gd name="T28" fmla="*/ 3192 w 3850"/>
              <a:gd name="T29" fmla="*/ 1264 h 6962"/>
              <a:gd name="T30" fmla="*/ 1928 w 3850"/>
              <a:gd name="T31" fmla="*/ 0 h 6962"/>
              <a:gd name="T32" fmla="*/ 1928 w 3850"/>
              <a:gd name="T33" fmla="*/ 0 h 6962"/>
              <a:gd name="T34" fmla="*/ 664 w 3850"/>
              <a:gd name="T35" fmla="*/ 1264 h 6962"/>
              <a:gd name="T36" fmla="*/ 656 w 3850"/>
              <a:gd name="T37" fmla="*/ 1264 h 6962"/>
              <a:gd name="T38" fmla="*/ 656 w 3850"/>
              <a:gd name="T39" fmla="*/ 1264 h 6962"/>
              <a:gd name="T40" fmla="*/ 665 w 3850"/>
              <a:gd name="T41" fmla="*/ 1269 h 6962"/>
              <a:gd name="T42" fmla="*/ 665 w 3850"/>
              <a:gd name="T43" fmla="*/ 1269 h 6962"/>
              <a:gd name="T44" fmla="*/ 1258 w 3850"/>
              <a:gd name="T45" fmla="*/ 2335 h 6962"/>
              <a:gd name="T46" fmla="*/ 1258 w 3850"/>
              <a:gd name="T47" fmla="*/ 2335 h 6962"/>
              <a:gd name="T48" fmla="*/ 1376 w 3850"/>
              <a:gd name="T49" fmla="*/ 2566 h 6962"/>
              <a:gd name="T50" fmla="*/ 1376 w 3850"/>
              <a:gd name="T51" fmla="*/ 2566 h 6962"/>
              <a:gd name="T52" fmla="*/ 1361 w 3850"/>
              <a:gd name="T53" fmla="*/ 2682 h 6962"/>
              <a:gd name="T54" fmla="*/ 1361 w 3850"/>
              <a:gd name="T55" fmla="*/ 2682 h 6962"/>
              <a:gd name="T56" fmla="*/ 1305 w 3850"/>
              <a:gd name="T57" fmla="*/ 2890 h 6962"/>
              <a:gd name="T58" fmla="*/ 1305 w 3850"/>
              <a:gd name="T59" fmla="*/ 2890 h 6962"/>
              <a:gd name="T60" fmla="*/ 864 w 3850"/>
              <a:gd name="T61" fmla="*/ 3438 h 6962"/>
              <a:gd name="T62" fmla="*/ 864 w 3850"/>
              <a:gd name="T63" fmla="*/ 3438 h 6962"/>
              <a:gd name="T64" fmla="*/ 6 w 3850"/>
              <a:gd name="T65" fmla="*/ 5058 h 6962"/>
              <a:gd name="T66" fmla="*/ 6 w 3850"/>
              <a:gd name="T67" fmla="*/ 5058 h 6962"/>
              <a:gd name="T68" fmla="*/ 1932 w 3850"/>
              <a:gd name="T69" fmla="*/ 6959 h 6962"/>
              <a:gd name="T70" fmla="*/ 1932 w 3850"/>
              <a:gd name="T71" fmla="*/ 6959 h 6962"/>
              <a:gd name="T72" fmla="*/ 3849 w 3850"/>
              <a:gd name="T73" fmla="*/ 5038 h 6962"/>
              <a:gd name="T74" fmla="*/ 3849 w 3850"/>
              <a:gd name="T75" fmla="*/ 5038 h 6962"/>
              <a:gd name="T76" fmla="*/ 3016 w 3850"/>
              <a:gd name="T77" fmla="*/ 3454 h 6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50" h="6962">
                <a:moveTo>
                  <a:pt x="3016" y="3454"/>
                </a:moveTo>
                <a:lnTo>
                  <a:pt x="3016" y="3454"/>
                </a:lnTo>
                <a:cubicBezTo>
                  <a:pt x="2860" y="3347"/>
                  <a:pt x="2731" y="3206"/>
                  <a:pt x="2645" y="3039"/>
                </a:cubicBezTo>
                <a:lnTo>
                  <a:pt x="2645" y="3039"/>
                </a:lnTo>
                <a:cubicBezTo>
                  <a:pt x="2591" y="2935"/>
                  <a:pt x="2548" y="2816"/>
                  <a:pt x="2525" y="2682"/>
                </a:cubicBezTo>
                <a:lnTo>
                  <a:pt x="2525" y="2682"/>
                </a:lnTo>
                <a:cubicBezTo>
                  <a:pt x="2517" y="2636"/>
                  <a:pt x="2512" y="2591"/>
                  <a:pt x="2509" y="2545"/>
                </a:cubicBezTo>
                <a:lnTo>
                  <a:pt x="2509" y="2545"/>
                </a:lnTo>
                <a:cubicBezTo>
                  <a:pt x="2503" y="2455"/>
                  <a:pt x="2547" y="2369"/>
                  <a:pt x="2622" y="2319"/>
                </a:cubicBezTo>
                <a:lnTo>
                  <a:pt x="2622" y="2319"/>
                </a:lnTo>
                <a:cubicBezTo>
                  <a:pt x="2964" y="2095"/>
                  <a:pt x="3190" y="1708"/>
                  <a:pt x="3192" y="1269"/>
                </a:cubicBezTo>
                <a:lnTo>
                  <a:pt x="3192" y="1269"/>
                </a:lnTo>
                <a:cubicBezTo>
                  <a:pt x="3194" y="1267"/>
                  <a:pt x="3198" y="1266"/>
                  <a:pt x="3201" y="1264"/>
                </a:cubicBezTo>
                <a:lnTo>
                  <a:pt x="3192" y="1264"/>
                </a:lnTo>
                <a:lnTo>
                  <a:pt x="3192" y="1264"/>
                </a:lnTo>
                <a:cubicBezTo>
                  <a:pt x="3192" y="566"/>
                  <a:pt x="2626" y="0"/>
                  <a:pt x="1928" y="0"/>
                </a:cubicBezTo>
                <a:lnTo>
                  <a:pt x="1928" y="0"/>
                </a:lnTo>
                <a:cubicBezTo>
                  <a:pt x="1230" y="0"/>
                  <a:pt x="664" y="566"/>
                  <a:pt x="664" y="1264"/>
                </a:cubicBezTo>
                <a:lnTo>
                  <a:pt x="656" y="1264"/>
                </a:lnTo>
                <a:lnTo>
                  <a:pt x="656" y="1264"/>
                </a:lnTo>
                <a:cubicBezTo>
                  <a:pt x="658" y="1266"/>
                  <a:pt x="661" y="1267"/>
                  <a:pt x="665" y="1269"/>
                </a:cubicBezTo>
                <a:lnTo>
                  <a:pt x="665" y="1269"/>
                </a:lnTo>
                <a:cubicBezTo>
                  <a:pt x="666" y="1719"/>
                  <a:pt x="903" y="2113"/>
                  <a:pt x="1258" y="2335"/>
                </a:cubicBezTo>
                <a:lnTo>
                  <a:pt x="1258" y="2335"/>
                </a:lnTo>
                <a:cubicBezTo>
                  <a:pt x="1337" y="2384"/>
                  <a:pt x="1383" y="2473"/>
                  <a:pt x="1376" y="2566"/>
                </a:cubicBezTo>
                <a:lnTo>
                  <a:pt x="1376" y="2566"/>
                </a:lnTo>
                <a:cubicBezTo>
                  <a:pt x="1373" y="2605"/>
                  <a:pt x="1368" y="2644"/>
                  <a:pt x="1361" y="2682"/>
                </a:cubicBezTo>
                <a:lnTo>
                  <a:pt x="1361" y="2682"/>
                </a:lnTo>
                <a:cubicBezTo>
                  <a:pt x="1348" y="2756"/>
                  <a:pt x="1329" y="2825"/>
                  <a:pt x="1305" y="2890"/>
                </a:cubicBezTo>
                <a:lnTo>
                  <a:pt x="1305" y="2890"/>
                </a:lnTo>
                <a:cubicBezTo>
                  <a:pt x="1222" y="3115"/>
                  <a:pt x="1064" y="3304"/>
                  <a:pt x="864" y="3438"/>
                </a:cubicBezTo>
                <a:lnTo>
                  <a:pt x="864" y="3438"/>
                </a:lnTo>
                <a:cubicBezTo>
                  <a:pt x="342" y="3785"/>
                  <a:pt x="0" y="4382"/>
                  <a:pt x="6" y="5058"/>
                </a:cubicBezTo>
                <a:lnTo>
                  <a:pt x="6" y="5058"/>
                </a:lnTo>
                <a:cubicBezTo>
                  <a:pt x="17" y="6116"/>
                  <a:pt x="873" y="6961"/>
                  <a:pt x="1932" y="6959"/>
                </a:cubicBezTo>
                <a:lnTo>
                  <a:pt x="1932" y="6959"/>
                </a:lnTo>
                <a:cubicBezTo>
                  <a:pt x="2991" y="6957"/>
                  <a:pt x="3849" y="6098"/>
                  <a:pt x="3849" y="5038"/>
                </a:cubicBezTo>
                <a:lnTo>
                  <a:pt x="3849" y="5038"/>
                </a:lnTo>
                <a:cubicBezTo>
                  <a:pt x="3849" y="4380"/>
                  <a:pt x="3519" y="3800"/>
                  <a:pt x="3016" y="34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71"/>
          <p:cNvSpPr>
            <a:spLocks noChangeArrowheads="1"/>
          </p:cNvSpPr>
          <p:nvPr/>
        </p:nvSpPr>
        <p:spPr bwMode="auto">
          <a:xfrm>
            <a:off x="7646860" y="4498474"/>
            <a:ext cx="4354900" cy="7876730"/>
          </a:xfrm>
          <a:custGeom>
            <a:avLst/>
            <a:gdLst>
              <a:gd name="T0" fmla="*/ 3016 w 3851"/>
              <a:gd name="T1" fmla="*/ 3507 h 6962"/>
              <a:gd name="T2" fmla="*/ 3016 w 3851"/>
              <a:gd name="T3" fmla="*/ 3507 h 6962"/>
              <a:gd name="T4" fmla="*/ 2645 w 3851"/>
              <a:gd name="T5" fmla="*/ 3921 h 6962"/>
              <a:gd name="T6" fmla="*/ 2645 w 3851"/>
              <a:gd name="T7" fmla="*/ 3921 h 6962"/>
              <a:gd name="T8" fmla="*/ 2525 w 3851"/>
              <a:gd name="T9" fmla="*/ 4278 h 6962"/>
              <a:gd name="T10" fmla="*/ 2525 w 3851"/>
              <a:gd name="T11" fmla="*/ 4278 h 6962"/>
              <a:gd name="T12" fmla="*/ 2509 w 3851"/>
              <a:gd name="T13" fmla="*/ 4415 h 6962"/>
              <a:gd name="T14" fmla="*/ 2509 w 3851"/>
              <a:gd name="T15" fmla="*/ 4415 h 6962"/>
              <a:gd name="T16" fmla="*/ 2622 w 3851"/>
              <a:gd name="T17" fmla="*/ 4641 h 6962"/>
              <a:gd name="T18" fmla="*/ 2622 w 3851"/>
              <a:gd name="T19" fmla="*/ 4641 h 6962"/>
              <a:gd name="T20" fmla="*/ 3192 w 3851"/>
              <a:gd name="T21" fmla="*/ 5692 h 6962"/>
              <a:gd name="T22" fmla="*/ 3192 w 3851"/>
              <a:gd name="T23" fmla="*/ 5692 h 6962"/>
              <a:gd name="T24" fmla="*/ 3201 w 3851"/>
              <a:gd name="T25" fmla="*/ 5697 h 6962"/>
              <a:gd name="T26" fmla="*/ 3192 w 3851"/>
              <a:gd name="T27" fmla="*/ 5697 h 6962"/>
              <a:gd name="T28" fmla="*/ 3192 w 3851"/>
              <a:gd name="T29" fmla="*/ 5697 h 6962"/>
              <a:gd name="T30" fmla="*/ 1928 w 3851"/>
              <a:gd name="T31" fmla="*/ 6961 h 6962"/>
              <a:gd name="T32" fmla="*/ 1928 w 3851"/>
              <a:gd name="T33" fmla="*/ 6961 h 6962"/>
              <a:gd name="T34" fmla="*/ 664 w 3851"/>
              <a:gd name="T35" fmla="*/ 5697 h 6962"/>
              <a:gd name="T36" fmla="*/ 656 w 3851"/>
              <a:gd name="T37" fmla="*/ 5697 h 6962"/>
              <a:gd name="T38" fmla="*/ 656 w 3851"/>
              <a:gd name="T39" fmla="*/ 5697 h 6962"/>
              <a:gd name="T40" fmla="*/ 665 w 3851"/>
              <a:gd name="T41" fmla="*/ 5692 h 6962"/>
              <a:gd name="T42" fmla="*/ 665 w 3851"/>
              <a:gd name="T43" fmla="*/ 5692 h 6962"/>
              <a:gd name="T44" fmla="*/ 1259 w 3851"/>
              <a:gd name="T45" fmla="*/ 4625 h 6962"/>
              <a:gd name="T46" fmla="*/ 1259 w 3851"/>
              <a:gd name="T47" fmla="*/ 4625 h 6962"/>
              <a:gd name="T48" fmla="*/ 1376 w 3851"/>
              <a:gd name="T49" fmla="*/ 4395 h 6962"/>
              <a:gd name="T50" fmla="*/ 1376 w 3851"/>
              <a:gd name="T51" fmla="*/ 4395 h 6962"/>
              <a:gd name="T52" fmla="*/ 1361 w 3851"/>
              <a:gd name="T53" fmla="*/ 4278 h 6962"/>
              <a:gd name="T54" fmla="*/ 1361 w 3851"/>
              <a:gd name="T55" fmla="*/ 4278 h 6962"/>
              <a:gd name="T56" fmla="*/ 1305 w 3851"/>
              <a:gd name="T57" fmla="*/ 4071 h 6962"/>
              <a:gd name="T58" fmla="*/ 1305 w 3851"/>
              <a:gd name="T59" fmla="*/ 4071 h 6962"/>
              <a:gd name="T60" fmla="*/ 865 w 3851"/>
              <a:gd name="T61" fmla="*/ 3523 h 6962"/>
              <a:gd name="T62" fmla="*/ 865 w 3851"/>
              <a:gd name="T63" fmla="*/ 3523 h 6962"/>
              <a:gd name="T64" fmla="*/ 7 w 3851"/>
              <a:gd name="T65" fmla="*/ 1904 h 6962"/>
              <a:gd name="T66" fmla="*/ 7 w 3851"/>
              <a:gd name="T67" fmla="*/ 1904 h 6962"/>
              <a:gd name="T68" fmla="*/ 1933 w 3851"/>
              <a:gd name="T69" fmla="*/ 2 h 6962"/>
              <a:gd name="T70" fmla="*/ 1933 w 3851"/>
              <a:gd name="T71" fmla="*/ 2 h 6962"/>
              <a:gd name="T72" fmla="*/ 3850 w 3851"/>
              <a:gd name="T73" fmla="*/ 1923 h 6962"/>
              <a:gd name="T74" fmla="*/ 3850 w 3851"/>
              <a:gd name="T75" fmla="*/ 1923 h 6962"/>
              <a:gd name="T76" fmla="*/ 3016 w 3851"/>
              <a:gd name="T77" fmla="*/ 3507 h 6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51" h="6962">
                <a:moveTo>
                  <a:pt x="3016" y="3507"/>
                </a:moveTo>
                <a:lnTo>
                  <a:pt x="3016" y="3507"/>
                </a:lnTo>
                <a:cubicBezTo>
                  <a:pt x="2861" y="3613"/>
                  <a:pt x="2731" y="3754"/>
                  <a:pt x="2645" y="3921"/>
                </a:cubicBezTo>
                <a:lnTo>
                  <a:pt x="2645" y="3921"/>
                </a:lnTo>
                <a:cubicBezTo>
                  <a:pt x="2591" y="4025"/>
                  <a:pt x="2548" y="4145"/>
                  <a:pt x="2525" y="4278"/>
                </a:cubicBezTo>
                <a:lnTo>
                  <a:pt x="2525" y="4278"/>
                </a:lnTo>
                <a:cubicBezTo>
                  <a:pt x="2517" y="4324"/>
                  <a:pt x="2512" y="4369"/>
                  <a:pt x="2509" y="4415"/>
                </a:cubicBezTo>
                <a:lnTo>
                  <a:pt x="2509" y="4415"/>
                </a:lnTo>
                <a:cubicBezTo>
                  <a:pt x="2504" y="4505"/>
                  <a:pt x="2547" y="4591"/>
                  <a:pt x="2622" y="4641"/>
                </a:cubicBezTo>
                <a:lnTo>
                  <a:pt x="2622" y="4641"/>
                </a:lnTo>
                <a:cubicBezTo>
                  <a:pt x="2964" y="4866"/>
                  <a:pt x="3190" y="5253"/>
                  <a:pt x="3192" y="5692"/>
                </a:cubicBezTo>
                <a:lnTo>
                  <a:pt x="3192" y="5692"/>
                </a:lnTo>
                <a:cubicBezTo>
                  <a:pt x="3195" y="5694"/>
                  <a:pt x="3198" y="5696"/>
                  <a:pt x="3201" y="5697"/>
                </a:cubicBezTo>
                <a:lnTo>
                  <a:pt x="3192" y="5697"/>
                </a:lnTo>
                <a:lnTo>
                  <a:pt x="3192" y="5697"/>
                </a:lnTo>
                <a:cubicBezTo>
                  <a:pt x="3192" y="6395"/>
                  <a:pt x="2627" y="6961"/>
                  <a:pt x="1928" y="6961"/>
                </a:cubicBezTo>
                <a:lnTo>
                  <a:pt x="1928" y="6961"/>
                </a:lnTo>
                <a:cubicBezTo>
                  <a:pt x="1231" y="6961"/>
                  <a:pt x="664" y="6395"/>
                  <a:pt x="664" y="5697"/>
                </a:cubicBezTo>
                <a:lnTo>
                  <a:pt x="656" y="5697"/>
                </a:lnTo>
                <a:lnTo>
                  <a:pt x="656" y="5697"/>
                </a:lnTo>
                <a:cubicBezTo>
                  <a:pt x="659" y="5696"/>
                  <a:pt x="662" y="5694"/>
                  <a:pt x="665" y="5692"/>
                </a:cubicBezTo>
                <a:lnTo>
                  <a:pt x="665" y="5692"/>
                </a:lnTo>
                <a:cubicBezTo>
                  <a:pt x="666" y="5242"/>
                  <a:pt x="903" y="4848"/>
                  <a:pt x="1259" y="4625"/>
                </a:cubicBezTo>
                <a:lnTo>
                  <a:pt x="1259" y="4625"/>
                </a:lnTo>
                <a:cubicBezTo>
                  <a:pt x="1337" y="4576"/>
                  <a:pt x="1383" y="4487"/>
                  <a:pt x="1376" y="4395"/>
                </a:cubicBezTo>
                <a:lnTo>
                  <a:pt x="1376" y="4395"/>
                </a:lnTo>
                <a:cubicBezTo>
                  <a:pt x="1373" y="4355"/>
                  <a:pt x="1368" y="4316"/>
                  <a:pt x="1361" y="4278"/>
                </a:cubicBezTo>
                <a:lnTo>
                  <a:pt x="1361" y="4278"/>
                </a:lnTo>
                <a:cubicBezTo>
                  <a:pt x="1348" y="4204"/>
                  <a:pt x="1329" y="4135"/>
                  <a:pt x="1305" y="4071"/>
                </a:cubicBezTo>
                <a:lnTo>
                  <a:pt x="1305" y="4071"/>
                </a:lnTo>
                <a:cubicBezTo>
                  <a:pt x="1222" y="3845"/>
                  <a:pt x="1065" y="3656"/>
                  <a:pt x="865" y="3523"/>
                </a:cubicBezTo>
                <a:lnTo>
                  <a:pt x="865" y="3523"/>
                </a:lnTo>
                <a:cubicBezTo>
                  <a:pt x="342" y="3175"/>
                  <a:pt x="0" y="2578"/>
                  <a:pt x="7" y="1904"/>
                </a:cubicBezTo>
                <a:lnTo>
                  <a:pt x="7" y="1904"/>
                </a:lnTo>
                <a:cubicBezTo>
                  <a:pt x="18" y="845"/>
                  <a:pt x="874" y="0"/>
                  <a:pt x="1933" y="2"/>
                </a:cubicBezTo>
                <a:lnTo>
                  <a:pt x="1933" y="2"/>
                </a:lnTo>
                <a:cubicBezTo>
                  <a:pt x="2992" y="4"/>
                  <a:pt x="3850" y="863"/>
                  <a:pt x="3850" y="1923"/>
                </a:cubicBezTo>
                <a:lnTo>
                  <a:pt x="3850" y="1923"/>
                </a:lnTo>
                <a:cubicBezTo>
                  <a:pt x="3850" y="2579"/>
                  <a:pt x="3519" y="3160"/>
                  <a:pt x="3016" y="35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72"/>
          <p:cNvSpPr>
            <a:spLocks noChangeArrowheads="1"/>
          </p:cNvSpPr>
          <p:nvPr/>
        </p:nvSpPr>
        <p:spPr bwMode="auto">
          <a:xfrm>
            <a:off x="12176353" y="4503464"/>
            <a:ext cx="4354900" cy="7876727"/>
          </a:xfrm>
          <a:custGeom>
            <a:avLst/>
            <a:gdLst>
              <a:gd name="T0" fmla="*/ 3016 w 3850"/>
              <a:gd name="T1" fmla="*/ 3454 h 6962"/>
              <a:gd name="T2" fmla="*/ 3016 w 3850"/>
              <a:gd name="T3" fmla="*/ 3454 h 6962"/>
              <a:gd name="T4" fmla="*/ 2644 w 3850"/>
              <a:gd name="T5" fmla="*/ 3039 h 6962"/>
              <a:gd name="T6" fmla="*/ 2644 w 3850"/>
              <a:gd name="T7" fmla="*/ 3039 h 6962"/>
              <a:gd name="T8" fmla="*/ 2524 w 3850"/>
              <a:gd name="T9" fmla="*/ 2682 h 6962"/>
              <a:gd name="T10" fmla="*/ 2524 w 3850"/>
              <a:gd name="T11" fmla="*/ 2682 h 6962"/>
              <a:gd name="T12" fmla="*/ 2509 w 3850"/>
              <a:gd name="T13" fmla="*/ 2545 h 6962"/>
              <a:gd name="T14" fmla="*/ 2509 w 3850"/>
              <a:gd name="T15" fmla="*/ 2545 h 6962"/>
              <a:gd name="T16" fmla="*/ 2622 w 3850"/>
              <a:gd name="T17" fmla="*/ 2319 h 6962"/>
              <a:gd name="T18" fmla="*/ 2622 w 3850"/>
              <a:gd name="T19" fmla="*/ 2319 h 6962"/>
              <a:gd name="T20" fmla="*/ 3192 w 3850"/>
              <a:gd name="T21" fmla="*/ 1269 h 6962"/>
              <a:gd name="T22" fmla="*/ 3192 w 3850"/>
              <a:gd name="T23" fmla="*/ 1269 h 6962"/>
              <a:gd name="T24" fmla="*/ 3200 w 3850"/>
              <a:gd name="T25" fmla="*/ 1264 h 6962"/>
              <a:gd name="T26" fmla="*/ 3192 w 3850"/>
              <a:gd name="T27" fmla="*/ 1264 h 6962"/>
              <a:gd name="T28" fmla="*/ 3192 w 3850"/>
              <a:gd name="T29" fmla="*/ 1264 h 6962"/>
              <a:gd name="T30" fmla="*/ 1928 w 3850"/>
              <a:gd name="T31" fmla="*/ 0 h 6962"/>
              <a:gd name="T32" fmla="*/ 1928 w 3850"/>
              <a:gd name="T33" fmla="*/ 0 h 6962"/>
              <a:gd name="T34" fmla="*/ 663 w 3850"/>
              <a:gd name="T35" fmla="*/ 1264 h 6962"/>
              <a:gd name="T36" fmla="*/ 656 w 3850"/>
              <a:gd name="T37" fmla="*/ 1264 h 6962"/>
              <a:gd name="T38" fmla="*/ 656 w 3850"/>
              <a:gd name="T39" fmla="*/ 1264 h 6962"/>
              <a:gd name="T40" fmla="*/ 664 w 3850"/>
              <a:gd name="T41" fmla="*/ 1269 h 6962"/>
              <a:gd name="T42" fmla="*/ 664 w 3850"/>
              <a:gd name="T43" fmla="*/ 1269 h 6962"/>
              <a:gd name="T44" fmla="*/ 1258 w 3850"/>
              <a:gd name="T45" fmla="*/ 2335 h 6962"/>
              <a:gd name="T46" fmla="*/ 1258 w 3850"/>
              <a:gd name="T47" fmla="*/ 2335 h 6962"/>
              <a:gd name="T48" fmla="*/ 1375 w 3850"/>
              <a:gd name="T49" fmla="*/ 2566 h 6962"/>
              <a:gd name="T50" fmla="*/ 1375 w 3850"/>
              <a:gd name="T51" fmla="*/ 2566 h 6962"/>
              <a:gd name="T52" fmla="*/ 1361 w 3850"/>
              <a:gd name="T53" fmla="*/ 2682 h 6962"/>
              <a:gd name="T54" fmla="*/ 1361 w 3850"/>
              <a:gd name="T55" fmla="*/ 2682 h 6962"/>
              <a:gd name="T56" fmla="*/ 1304 w 3850"/>
              <a:gd name="T57" fmla="*/ 2890 h 6962"/>
              <a:gd name="T58" fmla="*/ 1304 w 3850"/>
              <a:gd name="T59" fmla="*/ 2890 h 6962"/>
              <a:gd name="T60" fmla="*/ 864 w 3850"/>
              <a:gd name="T61" fmla="*/ 3438 h 6962"/>
              <a:gd name="T62" fmla="*/ 864 w 3850"/>
              <a:gd name="T63" fmla="*/ 3438 h 6962"/>
              <a:gd name="T64" fmla="*/ 7 w 3850"/>
              <a:gd name="T65" fmla="*/ 5058 h 6962"/>
              <a:gd name="T66" fmla="*/ 7 w 3850"/>
              <a:gd name="T67" fmla="*/ 5058 h 6962"/>
              <a:gd name="T68" fmla="*/ 1932 w 3850"/>
              <a:gd name="T69" fmla="*/ 6959 h 6962"/>
              <a:gd name="T70" fmla="*/ 1932 w 3850"/>
              <a:gd name="T71" fmla="*/ 6959 h 6962"/>
              <a:gd name="T72" fmla="*/ 3849 w 3850"/>
              <a:gd name="T73" fmla="*/ 5038 h 6962"/>
              <a:gd name="T74" fmla="*/ 3849 w 3850"/>
              <a:gd name="T75" fmla="*/ 5038 h 6962"/>
              <a:gd name="T76" fmla="*/ 3016 w 3850"/>
              <a:gd name="T77" fmla="*/ 3454 h 6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50" h="6962">
                <a:moveTo>
                  <a:pt x="3016" y="3454"/>
                </a:moveTo>
                <a:lnTo>
                  <a:pt x="3016" y="3454"/>
                </a:lnTo>
                <a:cubicBezTo>
                  <a:pt x="2860" y="3347"/>
                  <a:pt x="2730" y="3206"/>
                  <a:pt x="2644" y="3039"/>
                </a:cubicBezTo>
                <a:lnTo>
                  <a:pt x="2644" y="3039"/>
                </a:lnTo>
                <a:cubicBezTo>
                  <a:pt x="2590" y="2935"/>
                  <a:pt x="2548" y="2816"/>
                  <a:pt x="2524" y="2682"/>
                </a:cubicBezTo>
                <a:lnTo>
                  <a:pt x="2524" y="2682"/>
                </a:lnTo>
                <a:cubicBezTo>
                  <a:pt x="2516" y="2636"/>
                  <a:pt x="2511" y="2591"/>
                  <a:pt x="2509" y="2545"/>
                </a:cubicBezTo>
                <a:lnTo>
                  <a:pt x="2509" y="2545"/>
                </a:lnTo>
                <a:cubicBezTo>
                  <a:pt x="2503" y="2455"/>
                  <a:pt x="2546" y="2369"/>
                  <a:pt x="2622" y="2319"/>
                </a:cubicBezTo>
                <a:lnTo>
                  <a:pt x="2622" y="2319"/>
                </a:lnTo>
                <a:cubicBezTo>
                  <a:pt x="2964" y="2095"/>
                  <a:pt x="3190" y="1708"/>
                  <a:pt x="3192" y="1269"/>
                </a:cubicBezTo>
                <a:lnTo>
                  <a:pt x="3192" y="1269"/>
                </a:lnTo>
                <a:cubicBezTo>
                  <a:pt x="3194" y="1267"/>
                  <a:pt x="3197" y="1266"/>
                  <a:pt x="3200" y="1264"/>
                </a:cubicBezTo>
                <a:lnTo>
                  <a:pt x="3192" y="1264"/>
                </a:lnTo>
                <a:lnTo>
                  <a:pt x="3192" y="1264"/>
                </a:lnTo>
                <a:cubicBezTo>
                  <a:pt x="3192" y="566"/>
                  <a:pt x="2626" y="0"/>
                  <a:pt x="1928" y="0"/>
                </a:cubicBezTo>
                <a:lnTo>
                  <a:pt x="1928" y="0"/>
                </a:lnTo>
                <a:cubicBezTo>
                  <a:pt x="1230" y="0"/>
                  <a:pt x="663" y="566"/>
                  <a:pt x="663" y="1264"/>
                </a:cubicBezTo>
                <a:lnTo>
                  <a:pt x="656" y="1264"/>
                </a:lnTo>
                <a:lnTo>
                  <a:pt x="656" y="1264"/>
                </a:lnTo>
                <a:cubicBezTo>
                  <a:pt x="658" y="1266"/>
                  <a:pt x="661" y="1267"/>
                  <a:pt x="664" y="1269"/>
                </a:cubicBezTo>
                <a:lnTo>
                  <a:pt x="664" y="1269"/>
                </a:lnTo>
                <a:cubicBezTo>
                  <a:pt x="665" y="1719"/>
                  <a:pt x="903" y="2113"/>
                  <a:pt x="1258" y="2335"/>
                </a:cubicBezTo>
                <a:lnTo>
                  <a:pt x="1258" y="2335"/>
                </a:lnTo>
                <a:cubicBezTo>
                  <a:pt x="1337" y="2384"/>
                  <a:pt x="1383" y="2473"/>
                  <a:pt x="1375" y="2566"/>
                </a:cubicBezTo>
                <a:lnTo>
                  <a:pt x="1375" y="2566"/>
                </a:lnTo>
                <a:cubicBezTo>
                  <a:pt x="1372" y="2605"/>
                  <a:pt x="1367" y="2644"/>
                  <a:pt x="1361" y="2682"/>
                </a:cubicBezTo>
                <a:lnTo>
                  <a:pt x="1361" y="2682"/>
                </a:lnTo>
                <a:cubicBezTo>
                  <a:pt x="1347" y="2756"/>
                  <a:pt x="1328" y="2825"/>
                  <a:pt x="1304" y="2890"/>
                </a:cubicBezTo>
                <a:lnTo>
                  <a:pt x="1304" y="2890"/>
                </a:lnTo>
                <a:cubicBezTo>
                  <a:pt x="1221" y="3115"/>
                  <a:pt x="1064" y="3304"/>
                  <a:pt x="864" y="3438"/>
                </a:cubicBezTo>
                <a:lnTo>
                  <a:pt x="864" y="3438"/>
                </a:lnTo>
                <a:cubicBezTo>
                  <a:pt x="342" y="3785"/>
                  <a:pt x="0" y="4382"/>
                  <a:pt x="7" y="5058"/>
                </a:cubicBezTo>
                <a:lnTo>
                  <a:pt x="7" y="5058"/>
                </a:lnTo>
                <a:cubicBezTo>
                  <a:pt x="17" y="6116"/>
                  <a:pt x="873" y="6961"/>
                  <a:pt x="1932" y="6959"/>
                </a:cubicBezTo>
                <a:lnTo>
                  <a:pt x="1932" y="6959"/>
                </a:lnTo>
                <a:cubicBezTo>
                  <a:pt x="2991" y="6957"/>
                  <a:pt x="3849" y="6098"/>
                  <a:pt x="3849" y="5038"/>
                </a:cubicBezTo>
                <a:lnTo>
                  <a:pt x="3849" y="5038"/>
                </a:lnTo>
                <a:cubicBezTo>
                  <a:pt x="3849" y="4380"/>
                  <a:pt x="3519" y="3800"/>
                  <a:pt x="3016" y="34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73"/>
          <p:cNvSpPr>
            <a:spLocks noChangeArrowheads="1"/>
          </p:cNvSpPr>
          <p:nvPr/>
        </p:nvSpPr>
        <p:spPr bwMode="auto">
          <a:xfrm>
            <a:off x="16705846" y="4498474"/>
            <a:ext cx="4354900" cy="7876730"/>
          </a:xfrm>
          <a:custGeom>
            <a:avLst/>
            <a:gdLst>
              <a:gd name="T0" fmla="*/ 3016 w 3850"/>
              <a:gd name="T1" fmla="*/ 3507 h 6962"/>
              <a:gd name="T2" fmla="*/ 3016 w 3850"/>
              <a:gd name="T3" fmla="*/ 3507 h 6962"/>
              <a:gd name="T4" fmla="*/ 2645 w 3850"/>
              <a:gd name="T5" fmla="*/ 3921 h 6962"/>
              <a:gd name="T6" fmla="*/ 2645 w 3850"/>
              <a:gd name="T7" fmla="*/ 3921 h 6962"/>
              <a:gd name="T8" fmla="*/ 2525 w 3850"/>
              <a:gd name="T9" fmla="*/ 4278 h 6962"/>
              <a:gd name="T10" fmla="*/ 2525 w 3850"/>
              <a:gd name="T11" fmla="*/ 4278 h 6962"/>
              <a:gd name="T12" fmla="*/ 2509 w 3850"/>
              <a:gd name="T13" fmla="*/ 4415 h 6962"/>
              <a:gd name="T14" fmla="*/ 2509 w 3850"/>
              <a:gd name="T15" fmla="*/ 4415 h 6962"/>
              <a:gd name="T16" fmla="*/ 2622 w 3850"/>
              <a:gd name="T17" fmla="*/ 4641 h 6962"/>
              <a:gd name="T18" fmla="*/ 2622 w 3850"/>
              <a:gd name="T19" fmla="*/ 4641 h 6962"/>
              <a:gd name="T20" fmla="*/ 3192 w 3850"/>
              <a:gd name="T21" fmla="*/ 5692 h 6962"/>
              <a:gd name="T22" fmla="*/ 3192 w 3850"/>
              <a:gd name="T23" fmla="*/ 5692 h 6962"/>
              <a:gd name="T24" fmla="*/ 3201 w 3850"/>
              <a:gd name="T25" fmla="*/ 5697 h 6962"/>
              <a:gd name="T26" fmla="*/ 3192 w 3850"/>
              <a:gd name="T27" fmla="*/ 5697 h 6962"/>
              <a:gd name="T28" fmla="*/ 3192 w 3850"/>
              <a:gd name="T29" fmla="*/ 5697 h 6962"/>
              <a:gd name="T30" fmla="*/ 1928 w 3850"/>
              <a:gd name="T31" fmla="*/ 6961 h 6962"/>
              <a:gd name="T32" fmla="*/ 1928 w 3850"/>
              <a:gd name="T33" fmla="*/ 6961 h 6962"/>
              <a:gd name="T34" fmla="*/ 664 w 3850"/>
              <a:gd name="T35" fmla="*/ 5697 h 6962"/>
              <a:gd name="T36" fmla="*/ 656 w 3850"/>
              <a:gd name="T37" fmla="*/ 5697 h 6962"/>
              <a:gd name="T38" fmla="*/ 656 w 3850"/>
              <a:gd name="T39" fmla="*/ 5697 h 6962"/>
              <a:gd name="T40" fmla="*/ 664 w 3850"/>
              <a:gd name="T41" fmla="*/ 5692 h 6962"/>
              <a:gd name="T42" fmla="*/ 664 w 3850"/>
              <a:gd name="T43" fmla="*/ 5692 h 6962"/>
              <a:gd name="T44" fmla="*/ 1258 w 3850"/>
              <a:gd name="T45" fmla="*/ 4625 h 6962"/>
              <a:gd name="T46" fmla="*/ 1258 w 3850"/>
              <a:gd name="T47" fmla="*/ 4625 h 6962"/>
              <a:gd name="T48" fmla="*/ 1376 w 3850"/>
              <a:gd name="T49" fmla="*/ 4395 h 6962"/>
              <a:gd name="T50" fmla="*/ 1376 w 3850"/>
              <a:gd name="T51" fmla="*/ 4395 h 6962"/>
              <a:gd name="T52" fmla="*/ 1361 w 3850"/>
              <a:gd name="T53" fmla="*/ 4278 h 6962"/>
              <a:gd name="T54" fmla="*/ 1361 w 3850"/>
              <a:gd name="T55" fmla="*/ 4278 h 6962"/>
              <a:gd name="T56" fmla="*/ 1305 w 3850"/>
              <a:gd name="T57" fmla="*/ 4071 h 6962"/>
              <a:gd name="T58" fmla="*/ 1305 w 3850"/>
              <a:gd name="T59" fmla="*/ 4071 h 6962"/>
              <a:gd name="T60" fmla="*/ 864 w 3850"/>
              <a:gd name="T61" fmla="*/ 3523 h 6962"/>
              <a:gd name="T62" fmla="*/ 864 w 3850"/>
              <a:gd name="T63" fmla="*/ 3523 h 6962"/>
              <a:gd name="T64" fmla="*/ 6 w 3850"/>
              <a:gd name="T65" fmla="*/ 1904 h 6962"/>
              <a:gd name="T66" fmla="*/ 6 w 3850"/>
              <a:gd name="T67" fmla="*/ 1904 h 6962"/>
              <a:gd name="T68" fmla="*/ 1932 w 3850"/>
              <a:gd name="T69" fmla="*/ 2 h 6962"/>
              <a:gd name="T70" fmla="*/ 1932 w 3850"/>
              <a:gd name="T71" fmla="*/ 2 h 6962"/>
              <a:gd name="T72" fmla="*/ 3849 w 3850"/>
              <a:gd name="T73" fmla="*/ 1923 h 6962"/>
              <a:gd name="T74" fmla="*/ 3849 w 3850"/>
              <a:gd name="T75" fmla="*/ 1923 h 6962"/>
              <a:gd name="T76" fmla="*/ 3016 w 3850"/>
              <a:gd name="T77" fmla="*/ 3507 h 6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50" h="6962">
                <a:moveTo>
                  <a:pt x="3016" y="3507"/>
                </a:moveTo>
                <a:lnTo>
                  <a:pt x="3016" y="3507"/>
                </a:lnTo>
                <a:cubicBezTo>
                  <a:pt x="2860" y="3613"/>
                  <a:pt x="2731" y="3754"/>
                  <a:pt x="2645" y="3921"/>
                </a:cubicBezTo>
                <a:lnTo>
                  <a:pt x="2645" y="3921"/>
                </a:lnTo>
                <a:cubicBezTo>
                  <a:pt x="2591" y="4025"/>
                  <a:pt x="2548" y="4145"/>
                  <a:pt x="2525" y="4278"/>
                </a:cubicBezTo>
                <a:lnTo>
                  <a:pt x="2525" y="4278"/>
                </a:lnTo>
                <a:cubicBezTo>
                  <a:pt x="2517" y="4324"/>
                  <a:pt x="2512" y="4369"/>
                  <a:pt x="2509" y="4415"/>
                </a:cubicBezTo>
                <a:lnTo>
                  <a:pt x="2509" y="4415"/>
                </a:lnTo>
                <a:cubicBezTo>
                  <a:pt x="2503" y="4505"/>
                  <a:pt x="2547" y="4591"/>
                  <a:pt x="2622" y="4641"/>
                </a:cubicBezTo>
                <a:lnTo>
                  <a:pt x="2622" y="4641"/>
                </a:lnTo>
                <a:cubicBezTo>
                  <a:pt x="2964" y="4866"/>
                  <a:pt x="3190" y="5253"/>
                  <a:pt x="3192" y="5692"/>
                </a:cubicBezTo>
                <a:lnTo>
                  <a:pt x="3192" y="5692"/>
                </a:lnTo>
                <a:cubicBezTo>
                  <a:pt x="3194" y="5694"/>
                  <a:pt x="3197" y="5696"/>
                  <a:pt x="3201" y="5697"/>
                </a:cubicBezTo>
                <a:lnTo>
                  <a:pt x="3192" y="5697"/>
                </a:lnTo>
                <a:lnTo>
                  <a:pt x="3192" y="5697"/>
                </a:lnTo>
                <a:cubicBezTo>
                  <a:pt x="3192" y="6395"/>
                  <a:pt x="2626" y="6961"/>
                  <a:pt x="1928" y="6961"/>
                </a:cubicBezTo>
                <a:lnTo>
                  <a:pt x="1928" y="6961"/>
                </a:lnTo>
                <a:cubicBezTo>
                  <a:pt x="1230" y="6961"/>
                  <a:pt x="664" y="6395"/>
                  <a:pt x="664" y="5697"/>
                </a:cubicBezTo>
                <a:lnTo>
                  <a:pt x="656" y="5697"/>
                </a:lnTo>
                <a:lnTo>
                  <a:pt x="656" y="5697"/>
                </a:lnTo>
                <a:cubicBezTo>
                  <a:pt x="658" y="5696"/>
                  <a:pt x="661" y="5694"/>
                  <a:pt x="664" y="5692"/>
                </a:cubicBezTo>
                <a:lnTo>
                  <a:pt x="664" y="5692"/>
                </a:lnTo>
                <a:cubicBezTo>
                  <a:pt x="666" y="5242"/>
                  <a:pt x="903" y="4848"/>
                  <a:pt x="1258" y="4625"/>
                </a:cubicBezTo>
                <a:lnTo>
                  <a:pt x="1258" y="4625"/>
                </a:lnTo>
                <a:cubicBezTo>
                  <a:pt x="1337" y="4576"/>
                  <a:pt x="1383" y="4487"/>
                  <a:pt x="1376" y="4395"/>
                </a:cubicBezTo>
                <a:lnTo>
                  <a:pt x="1376" y="4395"/>
                </a:lnTo>
                <a:cubicBezTo>
                  <a:pt x="1373" y="4355"/>
                  <a:pt x="1368" y="4316"/>
                  <a:pt x="1361" y="4278"/>
                </a:cubicBezTo>
                <a:lnTo>
                  <a:pt x="1361" y="4278"/>
                </a:lnTo>
                <a:cubicBezTo>
                  <a:pt x="1348" y="4204"/>
                  <a:pt x="1329" y="4135"/>
                  <a:pt x="1305" y="4071"/>
                </a:cubicBezTo>
                <a:lnTo>
                  <a:pt x="1305" y="4071"/>
                </a:lnTo>
                <a:cubicBezTo>
                  <a:pt x="1222" y="3845"/>
                  <a:pt x="1064" y="3656"/>
                  <a:pt x="864" y="3523"/>
                </a:cubicBezTo>
                <a:lnTo>
                  <a:pt x="864" y="3523"/>
                </a:lnTo>
                <a:cubicBezTo>
                  <a:pt x="342" y="3175"/>
                  <a:pt x="0" y="2578"/>
                  <a:pt x="6" y="1904"/>
                </a:cubicBezTo>
                <a:lnTo>
                  <a:pt x="6" y="1904"/>
                </a:lnTo>
                <a:cubicBezTo>
                  <a:pt x="17" y="845"/>
                  <a:pt x="873" y="0"/>
                  <a:pt x="1932" y="2"/>
                </a:cubicBezTo>
                <a:lnTo>
                  <a:pt x="1932" y="2"/>
                </a:lnTo>
                <a:cubicBezTo>
                  <a:pt x="2991" y="4"/>
                  <a:pt x="3849" y="863"/>
                  <a:pt x="3849" y="1923"/>
                </a:cubicBezTo>
                <a:lnTo>
                  <a:pt x="3849" y="1923"/>
                </a:lnTo>
                <a:cubicBezTo>
                  <a:pt x="3849" y="2579"/>
                  <a:pt x="3519" y="3160"/>
                  <a:pt x="3016" y="35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74"/>
          <p:cNvSpPr>
            <a:spLocks noChangeArrowheads="1"/>
          </p:cNvSpPr>
          <p:nvPr/>
        </p:nvSpPr>
        <p:spPr bwMode="auto">
          <a:xfrm>
            <a:off x="3641153" y="8524137"/>
            <a:ext cx="3317304" cy="3317303"/>
          </a:xfrm>
          <a:custGeom>
            <a:avLst/>
            <a:gdLst>
              <a:gd name="T0" fmla="*/ 2932 w 2933"/>
              <a:gd name="T1" fmla="*/ 1466 h 2933"/>
              <a:gd name="T2" fmla="*/ 2932 w 2933"/>
              <a:gd name="T3" fmla="*/ 1466 h 2933"/>
              <a:gd name="T4" fmla="*/ 1466 w 2933"/>
              <a:gd name="T5" fmla="*/ 2932 h 2933"/>
              <a:gd name="T6" fmla="*/ 1466 w 2933"/>
              <a:gd name="T7" fmla="*/ 2932 h 2933"/>
              <a:gd name="T8" fmla="*/ 0 w 2933"/>
              <a:gd name="T9" fmla="*/ 1466 h 2933"/>
              <a:gd name="T10" fmla="*/ 0 w 2933"/>
              <a:gd name="T11" fmla="*/ 1466 h 2933"/>
              <a:gd name="T12" fmla="*/ 1466 w 2933"/>
              <a:gd name="T13" fmla="*/ 0 h 2933"/>
              <a:gd name="T14" fmla="*/ 1466 w 2933"/>
              <a:gd name="T15" fmla="*/ 0 h 2933"/>
              <a:gd name="T16" fmla="*/ 2932 w 2933"/>
              <a:gd name="T17" fmla="*/ 1466 h 2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3" h="2933">
                <a:moveTo>
                  <a:pt x="2932" y="1466"/>
                </a:moveTo>
                <a:lnTo>
                  <a:pt x="2932" y="1466"/>
                </a:lnTo>
                <a:cubicBezTo>
                  <a:pt x="2932" y="2276"/>
                  <a:pt x="2276" y="2932"/>
                  <a:pt x="1466" y="2932"/>
                </a:cubicBezTo>
                <a:lnTo>
                  <a:pt x="1466" y="2932"/>
                </a:lnTo>
                <a:cubicBezTo>
                  <a:pt x="657" y="2932"/>
                  <a:pt x="0" y="2276"/>
                  <a:pt x="0" y="1466"/>
                </a:cubicBezTo>
                <a:lnTo>
                  <a:pt x="0" y="1466"/>
                </a:lnTo>
                <a:cubicBezTo>
                  <a:pt x="0" y="656"/>
                  <a:pt x="657" y="0"/>
                  <a:pt x="1466" y="0"/>
                </a:cubicBezTo>
                <a:lnTo>
                  <a:pt x="1466" y="0"/>
                </a:lnTo>
                <a:cubicBezTo>
                  <a:pt x="2276" y="0"/>
                  <a:pt x="2932" y="656"/>
                  <a:pt x="2932" y="14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75"/>
          <p:cNvSpPr>
            <a:spLocks noChangeArrowheads="1"/>
          </p:cNvSpPr>
          <p:nvPr/>
        </p:nvSpPr>
        <p:spPr bwMode="auto">
          <a:xfrm>
            <a:off x="12700140" y="8524137"/>
            <a:ext cx="3317304" cy="3317303"/>
          </a:xfrm>
          <a:custGeom>
            <a:avLst/>
            <a:gdLst>
              <a:gd name="T0" fmla="*/ 2931 w 2932"/>
              <a:gd name="T1" fmla="*/ 1466 h 2933"/>
              <a:gd name="T2" fmla="*/ 2931 w 2932"/>
              <a:gd name="T3" fmla="*/ 1466 h 2933"/>
              <a:gd name="T4" fmla="*/ 1465 w 2932"/>
              <a:gd name="T5" fmla="*/ 2932 h 2933"/>
              <a:gd name="T6" fmla="*/ 1465 w 2932"/>
              <a:gd name="T7" fmla="*/ 2932 h 2933"/>
              <a:gd name="T8" fmla="*/ 0 w 2932"/>
              <a:gd name="T9" fmla="*/ 1466 h 2933"/>
              <a:gd name="T10" fmla="*/ 0 w 2932"/>
              <a:gd name="T11" fmla="*/ 1466 h 2933"/>
              <a:gd name="T12" fmla="*/ 1465 w 2932"/>
              <a:gd name="T13" fmla="*/ 0 h 2933"/>
              <a:gd name="T14" fmla="*/ 1465 w 2932"/>
              <a:gd name="T15" fmla="*/ 0 h 2933"/>
              <a:gd name="T16" fmla="*/ 2931 w 2932"/>
              <a:gd name="T17" fmla="*/ 1466 h 2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2" h="2933">
                <a:moveTo>
                  <a:pt x="2931" y="1466"/>
                </a:moveTo>
                <a:lnTo>
                  <a:pt x="2931" y="1466"/>
                </a:lnTo>
                <a:cubicBezTo>
                  <a:pt x="2931" y="2276"/>
                  <a:pt x="2275" y="2932"/>
                  <a:pt x="1465" y="2932"/>
                </a:cubicBezTo>
                <a:lnTo>
                  <a:pt x="1465" y="2932"/>
                </a:lnTo>
                <a:cubicBezTo>
                  <a:pt x="656" y="2932"/>
                  <a:pt x="0" y="2276"/>
                  <a:pt x="0" y="1466"/>
                </a:cubicBezTo>
                <a:lnTo>
                  <a:pt x="0" y="1466"/>
                </a:lnTo>
                <a:cubicBezTo>
                  <a:pt x="0" y="656"/>
                  <a:pt x="656" y="0"/>
                  <a:pt x="1465" y="0"/>
                </a:cubicBezTo>
                <a:lnTo>
                  <a:pt x="1465" y="0"/>
                </a:lnTo>
                <a:cubicBezTo>
                  <a:pt x="2275" y="0"/>
                  <a:pt x="2931" y="656"/>
                  <a:pt x="2931" y="14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76"/>
          <p:cNvSpPr>
            <a:spLocks noChangeArrowheads="1"/>
          </p:cNvSpPr>
          <p:nvPr/>
        </p:nvSpPr>
        <p:spPr bwMode="auto">
          <a:xfrm>
            <a:off x="8165656" y="4997317"/>
            <a:ext cx="3317307" cy="3317307"/>
          </a:xfrm>
          <a:custGeom>
            <a:avLst/>
            <a:gdLst>
              <a:gd name="T0" fmla="*/ 2931 w 2932"/>
              <a:gd name="T1" fmla="*/ 1466 h 2932"/>
              <a:gd name="T2" fmla="*/ 2931 w 2932"/>
              <a:gd name="T3" fmla="*/ 1466 h 2932"/>
              <a:gd name="T4" fmla="*/ 1465 w 2932"/>
              <a:gd name="T5" fmla="*/ 2931 h 2932"/>
              <a:gd name="T6" fmla="*/ 1465 w 2932"/>
              <a:gd name="T7" fmla="*/ 2931 h 2932"/>
              <a:gd name="T8" fmla="*/ 0 w 2932"/>
              <a:gd name="T9" fmla="*/ 1466 h 2932"/>
              <a:gd name="T10" fmla="*/ 0 w 2932"/>
              <a:gd name="T11" fmla="*/ 1466 h 2932"/>
              <a:gd name="T12" fmla="*/ 1465 w 2932"/>
              <a:gd name="T13" fmla="*/ 0 h 2932"/>
              <a:gd name="T14" fmla="*/ 1465 w 2932"/>
              <a:gd name="T15" fmla="*/ 0 h 2932"/>
              <a:gd name="T16" fmla="*/ 2931 w 2932"/>
              <a:gd name="T17" fmla="*/ 1466 h 2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2" h="2932">
                <a:moveTo>
                  <a:pt x="2931" y="1466"/>
                </a:moveTo>
                <a:lnTo>
                  <a:pt x="2931" y="1466"/>
                </a:lnTo>
                <a:cubicBezTo>
                  <a:pt x="2931" y="2274"/>
                  <a:pt x="2275" y="2931"/>
                  <a:pt x="1465" y="2931"/>
                </a:cubicBezTo>
                <a:lnTo>
                  <a:pt x="1465" y="2931"/>
                </a:lnTo>
                <a:cubicBezTo>
                  <a:pt x="656" y="2931"/>
                  <a:pt x="0" y="2274"/>
                  <a:pt x="0" y="1466"/>
                </a:cubicBezTo>
                <a:lnTo>
                  <a:pt x="0" y="1466"/>
                </a:lnTo>
                <a:cubicBezTo>
                  <a:pt x="0" y="656"/>
                  <a:pt x="656" y="0"/>
                  <a:pt x="1465" y="0"/>
                </a:cubicBezTo>
                <a:lnTo>
                  <a:pt x="1465" y="0"/>
                </a:lnTo>
                <a:cubicBezTo>
                  <a:pt x="2275" y="0"/>
                  <a:pt x="2931" y="656"/>
                  <a:pt x="2931" y="14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77"/>
          <p:cNvSpPr>
            <a:spLocks noChangeArrowheads="1"/>
          </p:cNvSpPr>
          <p:nvPr/>
        </p:nvSpPr>
        <p:spPr bwMode="auto">
          <a:xfrm>
            <a:off x="17219656" y="4997317"/>
            <a:ext cx="3317304" cy="3317307"/>
          </a:xfrm>
          <a:custGeom>
            <a:avLst/>
            <a:gdLst>
              <a:gd name="T0" fmla="*/ 2931 w 2932"/>
              <a:gd name="T1" fmla="*/ 1466 h 2932"/>
              <a:gd name="T2" fmla="*/ 2931 w 2932"/>
              <a:gd name="T3" fmla="*/ 1466 h 2932"/>
              <a:gd name="T4" fmla="*/ 1466 w 2932"/>
              <a:gd name="T5" fmla="*/ 2931 h 2932"/>
              <a:gd name="T6" fmla="*/ 1466 w 2932"/>
              <a:gd name="T7" fmla="*/ 2931 h 2932"/>
              <a:gd name="T8" fmla="*/ 0 w 2932"/>
              <a:gd name="T9" fmla="*/ 1466 h 2932"/>
              <a:gd name="T10" fmla="*/ 0 w 2932"/>
              <a:gd name="T11" fmla="*/ 1466 h 2932"/>
              <a:gd name="T12" fmla="*/ 1466 w 2932"/>
              <a:gd name="T13" fmla="*/ 0 h 2932"/>
              <a:gd name="T14" fmla="*/ 1466 w 2932"/>
              <a:gd name="T15" fmla="*/ 0 h 2932"/>
              <a:gd name="T16" fmla="*/ 2931 w 2932"/>
              <a:gd name="T17" fmla="*/ 1466 h 2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2" h="2932">
                <a:moveTo>
                  <a:pt x="2931" y="1466"/>
                </a:moveTo>
                <a:lnTo>
                  <a:pt x="2931" y="1466"/>
                </a:lnTo>
                <a:cubicBezTo>
                  <a:pt x="2931" y="2274"/>
                  <a:pt x="2275" y="2931"/>
                  <a:pt x="1466" y="2931"/>
                </a:cubicBezTo>
                <a:lnTo>
                  <a:pt x="1466" y="2931"/>
                </a:lnTo>
                <a:cubicBezTo>
                  <a:pt x="656" y="2931"/>
                  <a:pt x="0" y="2274"/>
                  <a:pt x="0" y="1466"/>
                </a:cubicBezTo>
                <a:lnTo>
                  <a:pt x="0" y="1466"/>
                </a:lnTo>
                <a:cubicBezTo>
                  <a:pt x="0" y="656"/>
                  <a:pt x="656" y="0"/>
                  <a:pt x="1466" y="0"/>
                </a:cubicBezTo>
                <a:lnTo>
                  <a:pt x="1466" y="0"/>
                </a:lnTo>
                <a:cubicBezTo>
                  <a:pt x="2275" y="0"/>
                  <a:pt x="2931" y="656"/>
                  <a:pt x="2931" y="14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74"/>
          <p:cNvSpPr>
            <a:spLocks noChangeArrowheads="1"/>
          </p:cNvSpPr>
          <p:nvPr/>
        </p:nvSpPr>
        <p:spPr bwMode="auto">
          <a:xfrm>
            <a:off x="4708677" y="5391404"/>
            <a:ext cx="1082487" cy="1082487"/>
          </a:xfrm>
          <a:custGeom>
            <a:avLst/>
            <a:gdLst>
              <a:gd name="T0" fmla="*/ 478 w 956"/>
              <a:gd name="T1" fmla="*/ 66 h 955"/>
              <a:gd name="T2" fmla="*/ 478 w 956"/>
              <a:gd name="T3" fmla="*/ 66 h 955"/>
              <a:gd name="T4" fmla="*/ 187 w 956"/>
              <a:gd name="T5" fmla="*/ 187 h 955"/>
              <a:gd name="T6" fmla="*/ 187 w 956"/>
              <a:gd name="T7" fmla="*/ 187 h 955"/>
              <a:gd name="T8" fmla="*/ 66 w 956"/>
              <a:gd name="T9" fmla="*/ 477 h 955"/>
              <a:gd name="T10" fmla="*/ 66 w 956"/>
              <a:gd name="T11" fmla="*/ 477 h 955"/>
              <a:gd name="T12" fmla="*/ 187 w 956"/>
              <a:gd name="T13" fmla="*/ 768 h 955"/>
              <a:gd name="T14" fmla="*/ 187 w 956"/>
              <a:gd name="T15" fmla="*/ 768 h 955"/>
              <a:gd name="T16" fmla="*/ 478 w 956"/>
              <a:gd name="T17" fmla="*/ 889 h 955"/>
              <a:gd name="T18" fmla="*/ 478 w 956"/>
              <a:gd name="T19" fmla="*/ 889 h 955"/>
              <a:gd name="T20" fmla="*/ 768 w 956"/>
              <a:gd name="T21" fmla="*/ 768 h 955"/>
              <a:gd name="T22" fmla="*/ 768 w 956"/>
              <a:gd name="T23" fmla="*/ 768 h 955"/>
              <a:gd name="T24" fmla="*/ 887 w 956"/>
              <a:gd name="T25" fmla="*/ 511 h 955"/>
              <a:gd name="T26" fmla="*/ 478 w 956"/>
              <a:gd name="T27" fmla="*/ 511 h 955"/>
              <a:gd name="T28" fmla="*/ 478 w 956"/>
              <a:gd name="T29" fmla="*/ 511 h 955"/>
              <a:gd name="T30" fmla="*/ 452 w 956"/>
              <a:gd name="T31" fmla="*/ 498 h 955"/>
              <a:gd name="T32" fmla="*/ 452 w 956"/>
              <a:gd name="T33" fmla="*/ 498 h 955"/>
              <a:gd name="T34" fmla="*/ 445 w 956"/>
              <a:gd name="T35" fmla="*/ 471 h 955"/>
              <a:gd name="T36" fmla="*/ 516 w 956"/>
              <a:gd name="T37" fmla="*/ 68 h 955"/>
              <a:gd name="T38" fmla="*/ 516 w 956"/>
              <a:gd name="T39" fmla="*/ 68 h 955"/>
              <a:gd name="T40" fmla="*/ 478 w 956"/>
              <a:gd name="T41" fmla="*/ 66 h 955"/>
              <a:gd name="T42" fmla="*/ 478 w 956"/>
              <a:gd name="T43" fmla="*/ 954 h 955"/>
              <a:gd name="T44" fmla="*/ 478 w 956"/>
              <a:gd name="T45" fmla="*/ 954 h 955"/>
              <a:gd name="T46" fmla="*/ 141 w 956"/>
              <a:gd name="T47" fmla="*/ 815 h 955"/>
              <a:gd name="T48" fmla="*/ 141 w 956"/>
              <a:gd name="T49" fmla="*/ 815 h 955"/>
              <a:gd name="T50" fmla="*/ 0 w 956"/>
              <a:gd name="T51" fmla="*/ 477 h 955"/>
              <a:gd name="T52" fmla="*/ 0 w 956"/>
              <a:gd name="T53" fmla="*/ 477 h 955"/>
              <a:gd name="T54" fmla="*/ 141 w 956"/>
              <a:gd name="T55" fmla="*/ 141 h 955"/>
              <a:gd name="T56" fmla="*/ 141 w 956"/>
              <a:gd name="T57" fmla="*/ 141 h 955"/>
              <a:gd name="T58" fmla="*/ 478 w 956"/>
              <a:gd name="T59" fmla="*/ 0 h 955"/>
              <a:gd name="T60" fmla="*/ 478 w 956"/>
              <a:gd name="T61" fmla="*/ 0 h 955"/>
              <a:gd name="T62" fmla="*/ 561 w 956"/>
              <a:gd name="T63" fmla="*/ 7 h 955"/>
              <a:gd name="T64" fmla="*/ 561 w 956"/>
              <a:gd name="T65" fmla="*/ 7 h 955"/>
              <a:gd name="T66" fmla="*/ 587 w 956"/>
              <a:gd name="T67" fmla="*/ 45 h 955"/>
              <a:gd name="T68" fmla="*/ 517 w 956"/>
              <a:gd name="T69" fmla="*/ 444 h 955"/>
              <a:gd name="T70" fmla="*/ 922 w 956"/>
              <a:gd name="T71" fmla="*/ 444 h 955"/>
              <a:gd name="T72" fmla="*/ 922 w 956"/>
              <a:gd name="T73" fmla="*/ 444 h 955"/>
              <a:gd name="T74" fmla="*/ 955 w 956"/>
              <a:gd name="T75" fmla="*/ 477 h 955"/>
              <a:gd name="T76" fmla="*/ 955 w 956"/>
              <a:gd name="T77" fmla="*/ 477 h 955"/>
              <a:gd name="T78" fmla="*/ 814 w 956"/>
              <a:gd name="T79" fmla="*/ 815 h 955"/>
              <a:gd name="T80" fmla="*/ 814 w 956"/>
              <a:gd name="T81" fmla="*/ 815 h 955"/>
              <a:gd name="T82" fmla="*/ 478 w 956"/>
              <a:gd name="T83" fmla="*/ 954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56" h="955">
                <a:moveTo>
                  <a:pt x="478" y="66"/>
                </a:moveTo>
                <a:lnTo>
                  <a:pt x="478" y="66"/>
                </a:lnTo>
                <a:cubicBezTo>
                  <a:pt x="369" y="66"/>
                  <a:pt x="265" y="109"/>
                  <a:pt x="187" y="187"/>
                </a:cubicBezTo>
                <a:lnTo>
                  <a:pt x="187" y="187"/>
                </a:lnTo>
                <a:cubicBezTo>
                  <a:pt x="109" y="265"/>
                  <a:pt x="66" y="368"/>
                  <a:pt x="66" y="477"/>
                </a:cubicBezTo>
                <a:lnTo>
                  <a:pt x="66" y="477"/>
                </a:lnTo>
                <a:cubicBezTo>
                  <a:pt x="66" y="586"/>
                  <a:pt x="109" y="689"/>
                  <a:pt x="187" y="768"/>
                </a:cubicBezTo>
                <a:lnTo>
                  <a:pt x="187" y="768"/>
                </a:lnTo>
                <a:cubicBezTo>
                  <a:pt x="265" y="846"/>
                  <a:pt x="369" y="889"/>
                  <a:pt x="478" y="889"/>
                </a:cubicBezTo>
                <a:lnTo>
                  <a:pt x="478" y="889"/>
                </a:lnTo>
                <a:cubicBezTo>
                  <a:pt x="586" y="889"/>
                  <a:pt x="690" y="846"/>
                  <a:pt x="768" y="768"/>
                </a:cubicBezTo>
                <a:lnTo>
                  <a:pt x="768" y="768"/>
                </a:lnTo>
                <a:cubicBezTo>
                  <a:pt x="838" y="697"/>
                  <a:pt x="880" y="607"/>
                  <a:pt x="887" y="511"/>
                </a:cubicBezTo>
                <a:lnTo>
                  <a:pt x="478" y="511"/>
                </a:lnTo>
                <a:lnTo>
                  <a:pt x="478" y="511"/>
                </a:lnTo>
                <a:cubicBezTo>
                  <a:pt x="468" y="511"/>
                  <a:pt x="459" y="506"/>
                  <a:pt x="452" y="498"/>
                </a:cubicBezTo>
                <a:lnTo>
                  <a:pt x="452" y="498"/>
                </a:lnTo>
                <a:cubicBezTo>
                  <a:pt x="446" y="491"/>
                  <a:pt x="443" y="481"/>
                  <a:pt x="445" y="471"/>
                </a:cubicBezTo>
                <a:lnTo>
                  <a:pt x="516" y="68"/>
                </a:lnTo>
                <a:lnTo>
                  <a:pt x="516" y="68"/>
                </a:lnTo>
                <a:cubicBezTo>
                  <a:pt x="503" y="67"/>
                  <a:pt x="491" y="66"/>
                  <a:pt x="478" y="66"/>
                </a:cubicBezTo>
                <a:close/>
                <a:moveTo>
                  <a:pt x="478" y="954"/>
                </a:moveTo>
                <a:lnTo>
                  <a:pt x="478" y="954"/>
                </a:lnTo>
                <a:cubicBezTo>
                  <a:pt x="351" y="954"/>
                  <a:pt x="231" y="905"/>
                  <a:pt x="141" y="815"/>
                </a:cubicBezTo>
                <a:lnTo>
                  <a:pt x="141" y="815"/>
                </a:lnTo>
                <a:cubicBezTo>
                  <a:pt x="50" y="723"/>
                  <a:pt x="0" y="604"/>
                  <a:pt x="0" y="477"/>
                </a:cubicBezTo>
                <a:lnTo>
                  <a:pt x="0" y="477"/>
                </a:lnTo>
                <a:cubicBezTo>
                  <a:pt x="0" y="350"/>
                  <a:pt x="50" y="231"/>
                  <a:pt x="141" y="141"/>
                </a:cubicBezTo>
                <a:lnTo>
                  <a:pt x="141" y="141"/>
                </a:lnTo>
                <a:cubicBezTo>
                  <a:pt x="231" y="50"/>
                  <a:pt x="351" y="0"/>
                  <a:pt x="478" y="0"/>
                </a:cubicBezTo>
                <a:lnTo>
                  <a:pt x="478" y="0"/>
                </a:lnTo>
                <a:cubicBezTo>
                  <a:pt x="505" y="0"/>
                  <a:pt x="533" y="2"/>
                  <a:pt x="561" y="7"/>
                </a:cubicBezTo>
                <a:lnTo>
                  <a:pt x="561" y="7"/>
                </a:lnTo>
                <a:cubicBezTo>
                  <a:pt x="578" y="10"/>
                  <a:pt x="590" y="27"/>
                  <a:pt x="587" y="45"/>
                </a:cubicBezTo>
                <a:lnTo>
                  <a:pt x="517" y="444"/>
                </a:lnTo>
                <a:lnTo>
                  <a:pt x="922" y="444"/>
                </a:lnTo>
                <a:lnTo>
                  <a:pt x="922" y="444"/>
                </a:lnTo>
                <a:cubicBezTo>
                  <a:pt x="940" y="444"/>
                  <a:pt x="955" y="459"/>
                  <a:pt x="955" y="477"/>
                </a:cubicBezTo>
                <a:lnTo>
                  <a:pt x="955" y="477"/>
                </a:lnTo>
                <a:cubicBezTo>
                  <a:pt x="955" y="604"/>
                  <a:pt x="905" y="723"/>
                  <a:pt x="814" y="815"/>
                </a:cubicBezTo>
                <a:lnTo>
                  <a:pt x="814" y="815"/>
                </a:lnTo>
                <a:cubicBezTo>
                  <a:pt x="724" y="905"/>
                  <a:pt x="604" y="954"/>
                  <a:pt x="478" y="9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75"/>
          <p:cNvSpPr>
            <a:spLocks noChangeArrowheads="1"/>
          </p:cNvSpPr>
          <p:nvPr/>
        </p:nvSpPr>
        <p:spPr bwMode="auto">
          <a:xfrm>
            <a:off x="5347196" y="5276669"/>
            <a:ext cx="583645" cy="578658"/>
          </a:xfrm>
          <a:custGeom>
            <a:avLst/>
            <a:gdLst>
              <a:gd name="T0" fmla="*/ 73 w 517"/>
              <a:gd name="T1" fmla="*/ 445 h 512"/>
              <a:gd name="T2" fmla="*/ 449 w 517"/>
              <a:gd name="T3" fmla="*/ 445 h 512"/>
              <a:gd name="T4" fmla="*/ 449 w 517"/>
              <a:gd name="T5" fmla="*/ 445 h 512"/>
              <a:gd name="T6" fmla="*/ 352 w 517"/>
              <a:gd name="T7" fmla="*/ 211 h 512"/>
              <a:gd name="T8" fmla="*/ 352 w 517"/>
              <a:gd name="T9" fmla="*/ 211 h 512"/>
              <a:gd name="T10" fmla="*/ 138 w 517"/>
              <a:gd name="T11" fmla="*/ 75 h 512"/>
              <a:gd name="T12" fmla="*/ 73 w 517"/>
              <a:gd name="T13" fmla="*/ 445 h 512"/>
              <a:gd name="T14" fmla="*/ 483 w 517"/>
              <a:gd name="T15" fmla="*/ 511 h 512"/>
              <a:gd name="T16" fmla="*/ 34 w 517"/>
              <a:gd name="T17" fmla="*/ 511 h 512"/>
              <a:gd name="T18" fmla="*/ 34 w 517"/>
              <a:gd name="T19" fmla="*/ 511 h 512"/>
              <a:gd name="T20" fmla="*/ 9 w 517"/>
              <a:gd name="T21" fmla="*/ 500 h 512"/>
              <a:gd name="T22" fmla="*/ 9 w 517"/>
              <a:gd name="T23" fmla="*/ 500 h 512"/>
              <a:gd name="T24" fmla="*/ 1 w 517"/>
              <a:gd name="T25" fmla="*/ 473 h 512"/>
              <a:gd name="T26" fmla="*/ 79 w 517"/>
              <a:gd name="T27" fmla="*/ 30 h 512"/>
              <a:gd name="T28" fmla="*/ 79 w 517"/>
              <a:gd name="T29" fmla="*/ 30 h 512"/>
              <a:gd name="T30" fmla="*/ 118 w 517"/>
              <a:gd name="T31" fmla="*/ 3 h 512"/>
              <a:gd name="T32" fmla="*/ 118 w 517"/>
              <a:gd name="T33" fmla="*/ 3 h 512"/>
              <a:gd name="T34" fmla="*/ 403 w 517"/>
              <a:gd name="T35" fmla="*/ 168 h 512"/>
              <a:gd name="T36" fmla="*/ 403 w 517"/>
              <a:gd name="T37" fmla="*/ 168 h 512"/>
              <a:gd name="T38" fmla="*/ 516 w 517"/>
              <a:gd name="T39" fmla="*/ 478 h 512"/>
              <a:gd name="T40" fmla="*/ 516 w 517"/>
              <a:gd name="T41" fmla="*/ 478 h 512"/>
              <a:gd name="T42" fmla="*/ 483 w 517"/>
              <a:gd name="T43" fmla="*/ 51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7" h="512">
                <a:moveTo>
                  <a:pt x="73" y="445"/>
                </a:moveTo>
                <a:lnTo>
                  <a:pt x="449" y="445"/>
                </a:lnTo>
                <a:lnTo>
                  <a:pt x="449" y="445"/>
                </a:lnTo>
                <a:cubicBezTo>
                  <a:pt x="442" y="359"/>
                  <a:pt x="408" y="277"/>
                  <a:pt x="352" y="211"/>
                </a:cubicBezTo>
                <a:lnTo>
                  <a:pt x="352" y="211"/>
                </a:lnTo>
                <a:cubicBezTo>
                  <a:pt x="297" y="144"/>
                  <a:pt x="222" y="97"/>
                  <a:pt x="138" y="75"/>
                </a:cubicBezTo>
                <a:lnTo>
                  <a:pt x="73" y="445"/>
                </a:lnTo>
                <a:close/>
                <a:moveTo>
                  <a:pt x="483" y="511"/>
                </a:moveTo>
                <a:lnTo>
                  <a:pt x="34" y="511"/>
                </a:lnTo>
                <a:lnTo>
                  <a:pt x="34" y="511"/>
                </a:lnTo>
                <a:cubicBezTo>
                  <a:pt x="24" y="511"/>
                  <a:pt x="15" y="507"/>
                  <a:pt x="9" y="500"/>
                </a:cubicBezTo>
                <a:lnTo>
                  <a:pt x="9" y="500"/>
                </a:lnTo>
                <a:cubicBezTo>
                  <a:pt x="2" y="492"/>
                  <a:pt x="0" y="482"/>
                  <a:pt x="1" y="473"/>
                </a:cubicBezTo>
                <a:lnTo>
                  <a:pt x="79" y="30"/>
                </a:lnTo>
                <a:lnTo>
                  <a:pt x="79" y="30"/>
                </a:lnTo>
                <a:cubicBezTo>
                  <a:pt x="83" y="12"/>
                  <a:pt x="100" y="0"/>
                  <a:pt x="118" y="3"/>
                </a:cubicBezTo>
                <a:lnTo>
                  <a:pt x="118" y="3"/>
                </a:lnTo>
                <a:cubicBezTo>
                  <a:pt x="229" y="23"/>
                  <a:pt x="330" y="82"/>
                  <a:pt x="403" y="168"/>
                </a:cubicBezTo>
                <a:lnTo>
                  <a:pt x="403" y="168"/>
                </a:lnTo>
                <a:cubicBezTo>
                  <a:pt x="476" y="255"/>
                  <a:pt x="516" y="365"/>
                  <a:pt x="516" y="478"/>
                </a:cubicBezTo>
                <a:lnTo>
                  <a:pt x="516" y="478"/>
                </a:lnTo>
                <a:cubicBezTo>
                  <a:pt x="516" y="496"/>
                  <a:pt x="501" y="511"/>
                  <a:pt x="483" y="5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76"/>
          <p:cNvSpPr>
            <a:spLocks noChangeArrowheads="1"/>
          </p:cNvSpPr>
          <p:nvPr/>
        </p:nvSpPr>
        <p:spPr bwMode="auto">
          <a:xfrm>
            <a:off x="4848353" y="5890247"/>
            <a:ext cx="438982" cy="433992"/>
          </a:xfrm>
          <a:custGeom>
            <a:avLst/>
            <a:gdLst>
              <a:gd name="T0" fmla="*/ 36 w 388"/>
              <a:gd name="T1" fmla="*/ 383 h 384"/>
              <a:gd name="T2" fmla="*/ 36 w 388"/>
              <a:gd name="T3" fmla="*/ 383 h 384"/>
              <a:gd name="T4" fmla="*/ 13 w 388"/>
              <a:gd name="T5" fmla="*/ 374 h 384"/>
              <a:gd name="T6" fmla="*/ 13 w 388"/>
              <a:gd name="T7" fmla="*/ 374 h 384"/>
              <a:gd name="T8" fmla="*/ 13 w 388"/>
              <a:gd name="T9" fmla="*/ 327 h 384"/>
              <a:gd name="T10" fmla="*/ 327 w 388"/>
              <a:gd name="T11" fmla="*/ 13 h 384"/>
              <a:gd name="T12" fmla="*/ 327 w 388"/>
              <a:gd name="T13" fmla="*/ 13 h 384"/>
              <a:gd name="T14" fmla="*/ 374 w 388"/>
              <a:gd name="T15" fmla="*/ 13 h 384"/>
              <a:gd name="T16" fmla="*/ 374 w 388"/>
              <a:gd name="T17" fmla="*/ 13 h 384"/>
              <a:gd name="T18" fmla="*/ 374 w 388"/>
              <a:gd name="T19" fmla="*/ 60 h 384"/>
              <a:gd name="T20" fmla="*/ 60 w 388"/>
              <a:gd name="T21" fmla="*/ 374 h 384"/>
              <a:gd name="T22" fmla="*/ 60 w 388"/>
              <a:gd name="T23" fmla="*/ 374 h 384"/>
              <a:gd name="T24" fmla="*/ 36 w 388"/>
              <a:gd name="T25" fmla="*/ 383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8" h="384">
                <a:moveTo>
                  <a:pt x="36" y="383"/>
                </a:moveTo>
                <a:lnTo>
                  <a:pt x="36" y="383"/>
                </a:lnTo>
                <a:cubicBezTo>
                  <a:pt x="28" y="383"/>
                  <a:pt x="19" y="380"/>
                  <a:pt x="13" y="374"/>
                </a:cubicBezTo>
                <a:lnTo>
                  <a:pt x="13" y="374"/>
                </a:lnTo>
                <a:cubicBezTo>
                  <a:pt x="0" y="361"/>
                  <a:pt x="0" y="340"/>
                  <a:pt x="13" y="327"/>
                </a:cubicBezTo>
                <a:lnTo>
                  <a:pt x="327" y="13"/>
                </a:lnTo>
                <a:lnTo>
                  <a:pt x="327" y="13"/>
                </a:lnTo>
                <a:cubicBezTo>
                  <a:pt x="340" y="0"/>
                  <a:pt x="361" y="0"/>
                  <a:pt x="374" y="13"/>
                </a:cubicBezTo>
                <a:lnTo>
                  <a:pt x="374" y="13"/>
                </a:lnTo>
                <a:cubicBezTo>
                  <a:pt x="387" y="26"/>
                  <a:pt x="387" y="47"/>
                  <a:pt x="374" y="60"/>
                </a:cubicBezTo>
                <a:lnTo>
                  <a:pt x="60" y="374"/>
                </a:lnTo>
                <a:lnTo>
                  <a:pt x="60" y="374"/>
                </a:lnTo>
                <a:cubicBezTo>
                  <a:pt x="53" y="380"/>
                  <a:pt x="45" y="383"/>
                  <a:pt x="36" y="38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77"/>
          <p:cNvSpPr>
            <a:spLocks noChangeArrowheads="1"/>
          </p:cNvSpPr>
          <p:nvPr/>
        </p:nvSpPr>
        <p:spPr bwMode="auto">
          <a:xfrm>
            <a:off x="18441820" y="10309995"/>
            <a:ext cx="882953" cy="1376806"/>
          </a:xfrm>
          <a:custGeom>
            <a:avLst/>
            <a:gdLst>
              <a:gd name="T0" fmla="*/ 572 w 781"/>
              <a:gd name="T1" fmla="*/ 1098 h 1218"/>
              <a:gd name="T2" fmla="*/ 590 w 781"/>
              <a:gd name="T3" fmla="*/ 1106 h 1218"/>
              <a:gd name="T4" fmla="*/ 676 w 781"/>
              <a:gd name="T5" fmla="*/ 1106 h 1218"/>
              <a:gd name="T6" fmla="*/ 694 w 781"/>
              <a:gd name="T7" fmla="*/ 1098 h 1218"/>
              <a:gd name="T8" fmla="*/ 694 w 781"/>
              <a:gd name="T9" fmla="*/ 1098 h 1218"/>
              <a:gd name="T10" fmla="*/ 732 w 781"/>
              <a:gd name="T11" fmla="*/ 1128 h 1218"/>
              <a:gd name="T12" fmla="*/ 48 w 781"/>
              <a:gd name="T13" fmla="*/ 48 h 1218"/>
              <a:gd name="T14" fmla="*/ 68 w 781"/>
              <a:gd name="T15" fmla="*/ 1107 h 1218"/>
              <a:gd name="T16" fmla="*/ 85 w 781"/>
              <a:gd name="T17" fmla="*/ 1099 h 1218"/>
              <a:gd name="T18" fmla="*/ 85 w 781"/>
              <a:gd name="T19" fmla="*/ 1099 h 1218"/>
              <a:gd name="T20" fmla="*/ 145 w 781"/>
              <a:gd name="T21" fmla="*/ 1155 h 1218"/>
              <a:gd name="T22" fmla="*/ 189 w 781"/>
              <a:gd name="T23" fmla="*/ 1106 h 1218"/>
              <a:gd name="T24" fmla="*/ 207 w 781"/>
              <a:gd name="T25" fmla="*/ 1098 h 1218"/>
              <a:gd name="T26" fmla="*/ 268 w 781"/>
              <a:gd name="T27" fmla="*/ 1154 h 1218"/>
              <a:gd name="T28" fmla="*/ 311 w 781"/>
              <a:gd name="T29" fmla="*/ 1107 h 1218"/>
              <a:gd name="T30" fmla="*/ 328 w 781"/>
              <a:gd name="T31" fmla="*/ 1099 h 1218"/>
              <a:gd name="T32" fmla="*/ 346 w 781"/>
              <a:gd name="T33" fmla="*/ 1106 h 1218"/>
              <a:gd name="T34" fmla="*/ 433 w 781"/>
              <a:gd name="T35" fmla="*/ 1107 h 1218"/>
              <a:gd name="T36" fmla="*/ 450 w 781"/>
              <a:gd name="T37" fmla="*/ 1099 h 1218"/>
              <a:gd name="T38" fmla="*/ 451 w 781"/>
              <a:gd name="T39" fmla="*/ 1099 h 1218"/>
              <a:gd name="T40" fmla="*/ 512 w 781"/>
              <a:gd name="T41" fmla="*/ 1154 h 1218"/>
              <a:gd name="T42" fmla="*/ 554 w 781"/>
              <a:gd name="T43" fmla="*/ 1106 h 1218"/>
              <a:gd name="T44" fmla="*/ 24 w 781"/>
              <a:gd name="T45" fmla="*/ 1215 h 1218"/>
              <a:gd name="T46" fmla="*/ 15 w 781"/>
              <a:gd name="T47" fmla="*/ 1214 h 1218"/>
              <a:gd name="T48" fmla="*/ 0 w 781"/>
              <a:gd name="T49" fmla="*/ 1191 h 1218"/>
              <a:gd name="T50" fmla="*/ 1 w 781"/>
              <a:gd name="T51" fmla="*/ 39 h 1218"/>
              <a:gd name="T52" fmla="*/ 37 w 781"/>
              <a:gd name="T53" fmla="*/ 0 h 1218"/>
              <a:gd name="T54" fmla="*/ 744 w 781"/>
              <a:gd name="T55" fmla="*/ 0 h 1218"/>
              <a:gd name="T56" fmla="*/ 780 w 781"/>
              <a:gd name="T57" fmla="*/ 1137 h 1218"/>
              <a:gd name="T58" fmla="*/ 780 w 781"/>
              <a:gd name="T59" fmla="*/ 1191 h 1218"/>
              <a:gd name="T60" fmla="*/ 764 w 781"/>
              <a:gd name="T61" fmla="*/ 1214 h 1218"/>
              <a:gd name="T62" fmla="*/ 695 w 781"/>
              <a:gd name="T63" fmla="*/ 1158 h 1218"/>
              <a:gd name="T64" fmla="*/ 652 w 781"/>
              <a:gd name="T65" fmla="*/ 1207 h 1218"/>
              <a:gd name="T66" fmla="*/ 634 w 781"/>
              <a:gd name="T67" fmla="*/ 1215 h 1218"/>
              <a:gd name="T68" fmla="*/ 616 w 781"/>
              <a:gd name="T69" fmla="*/ 1207 h 1218"/>
              <a:gd name="T70" fmla="*/ 530 w 781"/>
              <a:gd name="T71" fmla="*/ 1205 h 1218"/>
              <a:gd name="T72" fmla="*/ 512 w 781"/>
              <a:gd name="T73" fmla="*/ 1213 h 1218"/>
              <a:gd name="T74" fmla="*/ 512 w 781"/>
              <a:gd name="T75" fmla="*/ 1213 h 1218"/>
              <a:gd name="T76" fmla="*/ 495 w 781"/>
              <a:gd name="T77" fmla="*/ 1205 h 1218"/>
              <a:gd name="T78" fmla="*/ 408 w 781"/>
              <a:gd name="T79" fmla="*/ 1205 h 1218"/>
              <a:gd name="T80" fmla="*/ 391 w 781"/>
              <a:gd name="T81" fmla="*/ 1213 h 1218"/>
              <a:gd name="T82" fmla="*/ 391 w 781"/>
              <a:gd name="T83" fmla="*/ 1213 h 1218"/>
              <a:gd name="T84" fmla="*/ 373 w 781"/>
              <a:gd name="T85" fmla="*/ 1205 h 1218"/>
              <a:gd name="T86" fmla="*/ 285 w 781"/>
              <a:gd name="T87" fmla="*/ 1205 h 1218"/>
              <a:gd name="T88" fmla="*/ 268 w 781"/>
              <a:gd name="T89" fmla="*/ 1213 h 1218"/>
              <a:gd name="T90" fmla="*/ 268 w 781"/>
              <a:gd name="T91" fmla="*/ 1213 h 1218"/>
              <a:gd name="T92" fmla="*/ 207 w 781"/>
              <a:gd name="T93" fmla="*/ 1158 h 1218"/>
              <a:gd name="T94" fmla="*/ 163 w 781"/>
              <a:gd name="T95" fmla="*/ 1207 h 1218"/>
              <a:gd name="T96" fmla="*/ 145 w 781"/>
              <a:gd name="T97" fmla="*/ 1215 h 1218"/>
              <a:gd name="T98" fmla="*/ 128 w 781"/>
              <a:gd name="T99" fmla="*/ 1207 h 1218"/>
              <a:gd name="T100" fmla="*/ 42 w 781"/>
              <a:gd name="T101" fmla="*/ 1207 h 1218"/>
              <a:gd name="T102" fmla="*/ 24 w 781"/>
              <a:gd name="T103" fmla="*/ 1215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81" h="1218">
                <a:moveTo>
                  <a:pt x="572" y="1098"/>
                </a:moveTo>
                <a:lnTo>
                  <a:pt x="572" y="1098"/>
                </a:lnTo>
                <a:lnTo>
                  <a:pt x="572" y="1098"/>
                </a:lnTo>
                <a:cubicBezTo>
                  <a:pt x="579" y="1098"/>
                  <a:pt x="586" y="1101"/>
                  <a:pt x="590" y="1106"/>
                </a:cubicBezTo>
                <a:lnTo>
                  <a:pt x="634" y="1155"/>
                </a:lnTo>
                <a:lnTo>
                  <a:pt x="676" y="1106"/>
                </a:lnTo>
                <a:lnTo>
                  <a:pt x="676" y="1106"/>
                </a:lnTo>
                <a:cubicBezTo>
                  <a:pt x="680" y="1101"/>
                  <a:pt x="687" y="1098"/>
                  <a:pt x="694" y="1098"/>
                </a:cubicBezTo>
                <a:lnTo>
                  <a:pt x="694" y="1098"/>
                </a:lnTo>
                <a:lnTo>
                  <a:pt x="694" y="1098"/>
                </a:lnTo>
                <a:cubicBezTo>
                  <a:pt x="701" y="1098"/>
                  <a:pt x="708" y="1101"/>
                  <a:pt x="712" y="1106"/>
                </a:cubicBezTo>
                <a:lnTo>
                  <a:pt x="732" y="1128"/>
                </a:lnTo>
                <a:lnTo>
                  <a:pt x="732" y="48"/>
                </a:lnTo>
                <a:lnTo>
                  <a:pt x="48" y="48"/>
                </a:lnTo>
                <a:lnTo>
                  <a:pt x="48" y="1129"/>
                </a:lnTo>
                <a:lnTo>
                  <a:pt x="68" y="1107"/>
                </a:lnTo>
                <a:lnTo>
                  <a:pt x="68" y="1107"/>
                </a:lnTo>
                <a:cubicBezTo>
                  <a:pt x="72" y="1102"/>
                  <a:pt x="79" y="1099"/>
                  <a:pt x="85" y="1099"/>
                </a:cubicBezTo>
                <a:lnTo>
                  <a:pt x="85" y="1099"/>
                </a:lnTo>
                <a:lnTo>
                  <a:pt x="85" y="1099"/>
                </a:lnTo>
                <a:cubicBezTo>
                  <a:pt x="93" y="1099"/>
                  <a:pt x="99" y="1102"/>
                  <a:pt x="103" y="1107"/>
                </a:cubicBezTo>
                <a:lnTo>
                  <a:pt x="145" y="1155"/>
                </a:lnTo>
                <a:lnTo>
                  <a:pt x="189" y="1106"/>
                </a:lnTo>
                <a:lnTo>
                  <a:pt x="189" y="1106"/>
                </a:lnTo>
                <a:cubicBezTo>
                  <a:pt x="193" y="1101"/>
                  <a:pt x="200" y="1098"/>
                  <a:pt x="207" y="1098"/>
                </a:cubicBezTo>
                <a:lnTo>
                  <a:pt x="207" y="1098"/>
                </a:lnTo>
                <a:cubicBezTo>
                  <a:pt x="213" y="1098"/>
                  <a:pt x="220" y="1101"/>
                  <a:pt x="224" y="1106"/>
                </a:cubicBezTo>
                <a:lnTo>
                  <a:pt x="268" y="1154"/>
                </a:lnTo>
                <a:lnTo>
                  <a:pt x="311" y="1107"/>
                </a:lnTo>
                <a:lnTo>
                  <a:pt x="311" y="1107"/>
                </a:lnTo>
                <a:cubicBezTo>
                  <a:pt x="315" y="1102"/>
                  <a:pt x="322" y="1099"/>
                  <a:pt x="328" y="1099"/>
                </a:cubicBezTo>
                <a:lnTo>
                  <a:pt x="328" y="1099"/>
                </a:lnTo>
                <a:lnTo>
                  <a:pt x="328" y="1099"/>
                </a:lnTo>
                <a:cubicBezTo>
                  <a:pt x="335" y="1099"/>
                  <a:pt x="341" y="1101"/>
                  <a:pt x="346" y="1106"/>
                </a:cubicBezTo>
                <a:lnTo>
                  <a:pt x="390" y="1154"/>
                </a:lnTo>
                <a:lnTo>
                  <a:pt x="433" y="1107"/>
                </a:lnTo>
                <a:lnTo>
                  <a:pt x="433" y="1107"/>
                </a:lnTo>
                <a:cubicBezTo>
                  <a:pt x="437" y="1102"/>
                  <a:pt x="443" y="1099"/>
                  <a:pt x="450" y="1099"/>
                </a:cubicBezTo>
                <a:lnTo>
                  <a:pt x="451" y="1099"/>
                </a:lnTo>
                <a:lnTo>
                  <a:pt x="451" y="1099"/>
                </a:lnTo>
                <a:cubicBezTo>
                  <a:pt x="457" y="1099"/>
                  <a:pt x="463" y="1101"/>
                  <a:pt x="468" y="1106"/>
                </a:cubicBezTo>
                <a:lnTo>
                  <a:pt x="512" y="1154"/>
                </a:lnTo>
                <a:lnTo>
                  <a:pt x="554" y="1106"/>
                </a:lnTo>
                <a:lnTo>
                  <a:pt x="554" y="1106"/>
                </a:lnTo>
                <a:cubicBezTo>
                  <a:pt x="559" y="1101"/>
                  <a:pt x="566" y="1098"/>
                  <a:pt x="572" y="1098"/>
                </a:cubicBezTo>
                <a:close/>
                <a:moveTo>
                  <a:pt x="24" y="1215"/>
                </a:moveTo>
                <a:lnTo>
                  <a:pt x="24" y="1215"/>
                </a:lnTo>
                <a:cubicBezTo>
                  <a:pt x="21" y="1215"/>
                  <a:pt x="18" y="1215"/>
                  <a:pt x="15" y="1214"/>
                </a:cubicBezTo>
                <a:lnTo>
                  <a:pt x="15" y="1214"/>
                </a:lnTo>
                <a:cubicBezTo>
                  <a:pt x="6" y="1210"/>
                  <a:pt x="0" y="1201"/>
                  <a:pt x="0" y="1191"/>
                </a:cubicBezTo>
                <a:lnTo>
                  <a:pt x="1" y="1138"/>
                </a:lnTo>
                <a:lnTo>
                  <a:pt x="1" y="39"/>
                </a:lnTo>
                <a:lnTo>
                  <a:pt x="1" y="39"/>
                </a:lnTo>
                <a:cubicBezTo>
                  <a:pt x="1" y="18"/>
                  <a:pt x="17" y="0"/>
                  <a:pt x="37" y="0"/>
                </a:cubicBezTo>
                <a:lnTo>
                  <a:pt x="744" y="0"/>
                </a:lnTo>
                <a:lnTo>
                  <a:pt x="744" y="0"/>
                </a:lnTo>
                <a:cubicBezTo>
                  <a:pt x="764" y="0"/>
                  <a:pt x="780" y="18"/>
                  <a:pt x="780" y="39"/>
                </a:cubicBezTo>
                <a:lnTo>
                  <a:pt x="780" y="1137"/>
                </a:lnTo>
                <a:lnTo>
                  <a:pt x="780" y="1191"/>
                </a:lnTo>
                <a:lnTo>
                  <a:pt x="780" y="1191"/>
                </a:lnTo>
                <a:cubicBezTo>
                  <a:pt x="780" y="1201"/>
                  <a:pt x="773" y="1210"/>
                  <a:pt x="764" y="1214"/>
                </a:cubicBezTo>
                <a:lnTo>
                  <a:pt x="764" y="1214"/>
                </a:lnTo>
                <a:cubicBezTo>
                  <a:pt x="755" y="1217"/>
                  <a:pt x="745" y="1215"/>
                  <a:pt x="738" y="1207"/>
                </a:cubicBezTo>
                <a:lnTo>
                  <a:pt x="695" y="1158"/>
                </a:lnTo>
                <a:lnTo>
                  <a:pt x="652" y="1207"/>
                </a:lnTo>
                <a:lnTo>
                  <a:pt x="652" y="1207"/>
                </a:lnTo>
                <a:cubicBezTo>
                  <a:pt x="647" y="1212"/>
                  <a:pt x="641" y="1215"/>
                  <a:pt x="634" y="1215"/>
                </a:cubicBezTo>
                <a:lnTo>
                  <a:pt x="634" y="1215"/>
                </a:lnTo>
                <a:lnTo>
                  <a:pt x="634" y="1215"/>
                </a:lnTo>
                <a:cubicBezTo>
                  <a:pt x="627" y="1215"/>
                  <a:pt x="621" y="1212"/>
                  <a:pt x="616" y="1207"/>
                </a:cubicBezTo>
                <a:lnTo>
                  <a:pt x="572" y="1158"/>
                </a:lnTo>
                <a:lnTo>
                  <a:pt x="530" y="1205"/>
                </a:lnTo>
                <a:lnTo>
                  <a:pt x="530" y="1205"/>
                </a:lnTo>
                <a:cubicBezTo>
                  <a:pt x="525" y="1210"/>
                  <a:pt x="519" y="1213"/>
                  <a:pt x="512" y="1213"/>
                </a:cubicBezTo>
                <a:lnTo>
                  <a:pt x="512" y="1213"/>
                </a:lnTo>
                <a:lnTo>
                  <a:pt x="512" y="1213"/>
                </a:lnTo>
                <a:lnTo>
                  <a:pt x="512" y="1213"/>
                </a:lnTo>
                <a:cubicBezTo>
                  <a:pt x="506" y="1213"/>
                  <a:pt x="500" y="1210"/>
                  <a:pt x="495" y="1205"/>
                </a:cubicBezTo>
                <a:lnTo>
                  <a:pt x="451" y="1158"/>
                </a:lnTo>
                <a:lnTo>
                  <a:pt x="408" y="1205"/>
                </a:lnTo>
                <a:lnTo>
                  <a:pt x="408" y="1205"/>
                </a:lnTo>
                <a:cubicBezTo>
                  <a:pt x="404" y="1210"/>
                  <a:pt x="397" y="1213"/>
                  <a:pt x="391" y="1213"/>
                </a:cubicBezTo>
                <a:lnTo>
                  <a:pt x="391" y="1213"/>
                </a:lnTo>
                <a:lnTo>
                  <a:pt x="391" y="1213"/>
                </a:lnTo>
                <a:lnTo>
                  <a:pt x="391" y="1213"/>
                </a:lnTo>
                <a:cubicBezTo>
                  <a:pt x="384" y="1213"/>
                  <a:pt x="378" y="1210"/>
                  <a:pt x="373" y="1205"/>
                </a:cubicBezTo>
                <a:lnTo>
                  <a:pt x="328" y="1158"/>
                </a:lnTo>
                <a:lnTo>
                  <a:pt x="285" y="1205"/>
                </a:lnTo>
                <a:lnTo>
                  <a:pt x="285" y="1205"/>
                </a:lnTo>
                <a:cubicBezTo>
                  <a:pt x="281" y="1210"/>
                  <a:pt x="274" y="1213"/>
                  <a:pt x="268" y="1213"/>
                </a:cubicBezTo>
                <a:lnTo>
                  <a:pt x="268" y="1213"/>
                </a:lnTo>
                <a:lnTo>
                  <a:pt x="268" y="1213"/>
                </a:lnTo>
                <a:cubicBezTo>
                  <a:pt x="261" y="1213"/>
                  <a:pt x="255" y="1210"/>
                  <a:pt x="250" y="1205"/>
                </a:cubicBezTo>
                <a:lnTo>
                  <a:pt x="207" y="1158"/>
                </a:lnTo>
                <a:lnTo>
                  <a:pt x="163" y="1207"/>
                </a:lnTo>
                <a:lnTo>
                  <a:pt x="163" y="1207"/>
                </a:lnTo>
                <a:cubicBezTo>
                  <a:pt x="159" y="1212"/>
                  <a:pt x="152" y="1215"/>
                  <a:pt x="145" y="1215"/>
                </a:cubicBezTo>
                <a:lnTo>
                  <a:pt x="145" y="1215"/>
                </a:lnTo>
                <a:lnTo>
                  <a:pt x="145" y="1215"/>
                </a:lnTo>
                <a:cubicBezTo>
                  <a:pt x="139" y="1215"/>
                  <a:pt x="132" y="1212"/>
                  <a:pt x="128" y="1207"/>
                </a:cubicBezTo>
                <a:lnTo>
                  <a:pt x="85" y="1159"/>
                </a:lnTo>
                <a:lnTo>
                  <a:pt x="42" y="1207"/>
                </a:lnTo>
                <a:lnTo>
                  <a:pt x="42" y="1207"/>
                </a:lnTo>
                <a:cubicBezTo>
                  <a:pt x="37" y="1213"/>
                  <a:pt x="30" y="1215"/>
                  <a:pt x="24" y="12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78"/>
          <p:cNvSpPr>
            <a:spLocks noChangeArrowheads="1"/>
          </p:cNvSpPr>
          <p:nvPr/>
        </p:nvSpPr>
        <p:spPr bwMode="auto">
          <a:xfrm>
            <a:off x="18571519" y="10419740"/>
            <a:ext cx="194550" cy="194547"/>
          </a:xfrm>
          <a:custGeom>
            <a:avLst/>
            <a:gdLst>
              <a:gd name="T0" fmla="*/ 85 w 172"/>
              <a:gd name="T1" fmla="*/ 47 h 173"/>
              <a:gd name="T2" fmla="*/ 85 w 172"/>
              <a:gd name="T3" fmla="*/ 47 h 173"/>
              <a:gd name="T4" fmla="*/ 48 w 172"/>
              <a:gd name="T5" fmla="*/ 85 h 173"/>
              <a:gd name="T6" fmla="*/ 48 w 172"/>
              <a:gd name="T7" fmla="*/ 85 h 173"/>
              <a:gd name="T8" fmla="*/ 85 w 172"/>
              <a:gd name="T9" fmla="*/ 124 h 173"/>
              <a:gd name="T10" fmla="*/ 85 w 172"/>
              <a:gd name="T11" fmla="*/ 124 h 173"/>
              <a:gd name="T12" fmla="*/ 124 w 172"/>
              <a:gd name="T13" fmla="*/ 85 h 173"/>
              <a:gd name="T14" fmla="*/ 124 w 172"/>
              <a:gd name="T15" fmla="*/ 85 h 173"/>
              <a:gd name="T16" fmla="*/ 85 w 172"/>
              <a:gd name="T17" fmla="*/ 47 h 173"/>
              <a:gd name="T18" fmla="*/ 85 w 172"/>
              <a:gd name="T19" fmla="*/ 172 h 173"/>
              <a:gd name="T20" fmla="*/ 85 w 172"/>
              <a:gd name="T21" fmla="*/ 172 h 173"/>
              <a:gd name="T22" fmla="*/ 0 w 172"/>
              <a:gd name="T23" fmla="*/ 85 h 173"/>
              <a:gd name="T24" fmla="*/ 0 w 172"/>
              <a:gd name="T25" fmla="*/ 85 h 173"/>
              <a:gd name="T26" fmla="*/ 85 w 172"/>
              <a:gd name="T27" fmla="*/ 0 h 173"/>
              <a:gd name="T28" fmla="*/ 85 w 172"/>
              <a:gd name="T29" fmla="*/ 0 h 173"/>
              <a:gd name="T30" fmla="*/ 171 w 172"/>
              <a:gd name="T31" fmla="*/ 85 h 173"/>
              <a:gd name="T32" fmla="*/ 171 w 172"/>
              <a:gd name="T33" fmla="*/ 85 h 173"/>
              <a:gd name="T34" fmla="*/ 85 w 172"/>
              <a:gd name="T35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" h="173">
                <a:moveTo>
                  <a:pt x="85" y="47"/>
                </a:moveTo>
                <a:lnTo>
                  <a:pt x="85" y="47"/>
                </a:lnTo>
                <a:cubicBezTo>
                  <a:pt x="65" y="47"/>
                  <a:pt x="48" y="65"/>
                  <a:pt x="48" y="85"/>
                </a:cubicBezTo>
                <a:lnTo>
                  <a:pt x="48" y="85"/>
                </a:lnTo>
                <a:cubicBezTo>
                  <a:pt x="48" y="107"/>
                  <a:pt x="65" y="124"/>
                  <a:pt x="85" y="124"/>
                </a:cubicBezTo>
                <a:lnTo>
                  <a:pt x="85" y="124"/>
                </a:lnTo>
                <a:cubicBezTo>
                  <a:pt x="107" y="124"/>
                  <a:pt x="124" y="107"/>
                  <a:pt x="124" y="85"/>
                </a:cubicBezTo>
                <a:lnTo>
                  <a:pt x="124" y="85"/>
                </a:lnTo>
                <a:cubicBezTo>
                  <a:pt x="124" y="65"/>
                  <a:pt x="107" y="47"/>
                  <a:pt x="85" y="47"/>
                </a:cubicBezTo>
                <a:close/>
                <a:moveTo>
                  <a:pt x="85" y="172"/>
                </a:moveTo>
                <a:lnTo>
                  <a:pt x="85" y="172"/>
                </a:lnTo>
                <a:cubicBezTo>
                  <a:pt x="38" y="172"/>
                  <a:pt x="0" y="133"/>
                  <a:pt x="0" y="85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85" y="0"/>
                </a:lnTo>
                <a:cubicBezTo>
                  <a:pt x="133" y="0"/>
                  <a:pt x="171" y="38"/>
                  <a:pt x="171" y="85"/>
                </a:cubicBezTo>
                <a:lnTo>
                  <a:pt x="171" y="85"/>
                </a:lnTo>
                <a:cubicBezTo>
                  <a:pt x="171" y="133"/>
                  <a:pt x="133" y="172"/>
                  <a:pt x="85" y="1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79"/>
          <p:cNvSpPr>
            <a:spLocks noChangeArrowheads="1"/>
          </p:cNvSpPr>
          <p:nvPr/>
        </p:nvSpPr>
        <p:spPr bwMode="auto">
          <a:xfrm>
            <a:off x="18855861" y="10489578"/>
            <a:ext cx="329236" cy="54871"/>
          </a:xfrm>
          <a:custGeom>
            <a:avLst/>
            <a:gdLst>
              <a:gd name="T0" fmla="*/ 265 w 290"/>
              <a:gd name="T1" fmla="*/ 48 h 49"/>
              <a:gd name="T2" fmla="*/ 24 w 290"/>
              <a:gd name="T3" fmla="*/ 48 h 49"/>
              <a:gd name="T4" fmla="*/ 24 w 290"/>
              <a:gd name="T5" fmla="*/ 48 h 49"/>
              <a:gd name="T6" fmla="*/ 0 w 290"/>
              <a:gd name="T7" fmla="*/ 24 h 49"/>
              <a:gd name="T8" fmla="*/ 0 w 290"/>
              <a:gd name="T9" fmla="*/ 24 h 49"/>
              <a:gd name="T10" fmla="*/ 24 w 290"/>
              <a:gd name="T11" fmla="*/ 0 h 49"/>
              <a:gd name="T12" fmla="*/ 265 w 290"/>
              <a:gd name="T13" fmla="*/ 0 h 49"/>
              <a:gd name="T14" fmla="*/ 265 w 290"/>
              <a:gd name="T15" fmla="*/ 0 h 49"/>
              <a:gd name="T16" fmla="*/ 289 w 290"/>
              <a:gd name="T17" fmla="*/ 24 h 49"/>
              <a:gd name="T18" fmla="*/ 289 w 290"/>
              <a:gd name="T19" fmla="*/ 24 h 49"/>
              <a:gd name="T20" fmla="*/ 265 w 290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" h="49">
                <a:moveTo>
                  <a:pt x="265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1" y="48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265" y="0"/>
                </a:lnTo>
                <a:lnTo>
                  <a:pt x="265" y="0"/>
                </a:lnTo>
                <a:cubicBezTo>
                  <a:pt x="279" y="0"/>
                  <a:pt x="289" y="11"/>
                  <a:pt x="289" y="24"/>
                </a:cubicBezTo>
                <a:lnTo>
                  <a:pt x="289" y="24"/>
                </a:lnTo>
                <a:cubicBezTo>
                  <a:pt x="289" y="37"/>
                  <a:pt x="279" y="48"/>
                  <a:pt x="265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80"/>
          <p:cNvSpPr>
            <a:spLocks noChangeArrowheads="1"/>
          </p:cNvSpPr>
          <p:nvPr/>
        </p:nvSpPr>
        <p:spPr bwMode="auto">
          <a:xfrm>
            <a:off x="18581496" y="10828791"/>
            <a:ext cx="329236" cy="54871"/>
          </a:xfrm>
          <a:custGeom>
            <a:avLst/>
            <a:gdLst>
              <a:gd name="T0" fmla="*/ 24 w 293"/>
              <a:gd name="T1" fmla="*/ 49 h 50"/>
              <a:gd name="T2" fmla="*/ 24 w 293"/>
              <a:gd name="T3" fmla="*/ 49 h 50"/>
              <a:gd name="T4" fmla="*/ 0 w 293"/>
              <a:gd name="T5" fmla="*/ 26 h 50"/>
              <a:gd name="T6" fmla="*/ 0 w 293"/>
              <a:gd name="T7" fmla="*/ 26 h 50"/>
              <a:gd name="T8" fmla="*/ 24 w 293"/>
              <a:gd name="T9" fmla="*/ 2 h 50"/>
              <a:gd name="T10" fmla="*/ 268 w 293"/>
              <a:gd name="T11" fmla="*/ 0 h 50"/>
              <a:gd name="T12" fmla="*/ 268 w 293"/>
              <a:gd name="T13" fmla="*/ 0 h 50"/>
              <a:gd name="T14" fmla="*/ 268 w 293"/>
              <a:gd name="T15" fmla="*/ 0 h 50"/>
              <a:gd name="T16" fmla="*/ 292 w 293"/>
              <a:gd name="T17" fmla="*/ 24 h 50"/>
              <a:gd name="T18" fmla="*/ 292 w 293"/>
              <a:gd name="T19" fmla="*/ 24 h 50"/>
              <a:gd name="T20" fmla="*/ 269 w 293"/>
              <a:gd name="T21" fmla="*/ 48 h 50"/>
              <a:gd name="T22" fmla="*/ 24 w 293"/>
              <a:gd name="T23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3" h="50">
                <a:moveTo>
                  <a:pt x="24" y="49"/>
                </a:moveTo>
                <a:lnTo>
                  <a:pt x="24" y="49"/>
                </a:lnTo>
                <a:cubicBezTo>
                  <a:pt x="10" y="49"/>
                  <a:pt x="0" y="38"/>
                  <a:pt x="0" y="26"/>
                </a:cubicBezTo>
                <a:lnTo>
                  <a:pt x="0" y="26"/>
                </a:lnTo>
                <a:cubicBezTo>
                  <a:pt x="0" y="12"/>
                  <a:pt x="10" y="2"/>
                  <a:pt x="24" y="2"/>
                </a:cubicBezTo>
                <a:lnTo>
                  <a:pt x="268" y="0"/>
                </a:lnTo>
                <a:lnTo>
                  <a:pt x="268" y="0"/>
                </a:lnTo>
                <a:lnTo>
                  <a:pt x="268" y="0"/>
                </a:lnTo>
                <a:cubicBezTo>
                  <a:pt x="282" y="0"/>
                  <a:pt x="292" y="11"/>
                  <a:pt x="292" y="24"/>
                </a:cubicBezTo>
                <a:lnTo>
                  <a:pt x="292" y="24"/>
                </a:lnTo>
                <a:cubicBezTo>
                  <a:pt x="292" y="37"/>
                  <a:pt x="282" y="48"/>
                  <a:pt x="269" y="48"/>
                </a:cubicBezTo>
                <a:lnTo>
                  <a:pt x="24" y="4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81"/>
          <p:cNvSpPr>
            <a:spLocks noChangeArrowheads="1"/>
          </p:cNvSpPr>
          <p:nvPr/>
        </p:nvSpPr>
        <p:spPr bwMode="auto">
          <a:xfrm>
            <a:off x="18995537" y="10828791"/>
            <a:ext cx="189560" cy="54871"/>
          </a:xfrm>
          <a:custGeom>
            <a:avLst/>
            <a:gdLst>
              <a:gd name="T0" fmla="*/ 141 w 166"/>
              <a:gd name="T1" fmla="*/ 48 h 49"/>
              <a:gd name="T2" fmla="*/ 141 w 166"/>
              <a:gd name="T3" fmla="*/ 48 h 49"/>
              <a:gd name="T4" fmla="*/ 24 w 166"/>
              <a:gd name="T5" fmla="*/ 48 h 49"/>
              <a:gd name="T6" fmla="*/ 24 w 166"/>
              <a:gd name="T7" fmla="*/ 48 h 49"/>
              <a:gd name="T8" fmla="*/ 0 w 166"/>
              <a:gd name="T9" fmla="*/ 24 h 49"/>
              <a:gd name="T10" fmla="*/ 0 w 166"/>
              <a:gd name="T11" fmla="*/ 24 h 49"/>
              <a:gd name="T12" fmla="*/ 24 w 166"/>
              <a:gd name="T13" fmla="*/ 0 h 49"/>
              <a:gd name="T14" fmla="*/ 24 w 166"/>
              <a:gd name="T15" fmla="*/ 0 h 49"/>
              <a:gd name="T16" fmla="*/ 142 w 166"/>
              <a:gd name="T17" fmla="*/ 0 h 49"/>
              <a:gd name="T18" fmla="*/ 142 w 166"/>
              <a:gd name="T19" fmla="*/ 0 h 49"/>
              <a:gd name="T20" fmla="*/ 165 w 166"/>
              <a:gd name="T21" fmla="*/ 24 h 49"/>
              <a:gd name="T22" fmla="*/ 165 w 166"/>
              <a:gd name="T23" fmla="*/ 24 h 49"/>
              <a:gd name="T24" fmla="*/ 141 w 166"/>
              <a:gd name="T2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6" h="49">
                <a:moveTo>
                  <a:pt x="141" y="48"/>
                </a:moveTo>
                <a:lnTo>
                  <a:pt x="141" y="48"/>
                </a:lnTo>
                <a:lnTo>
                  <a:pt x="24" y="48"/>
                </a:lnTo>
                <a:lnTo>
                  <a:pt x="24" y="48"/>
                </a:lnTo>
                <a:cubicBezTo>
                  <a:pt x="11" y="48"/>
                  <a:pt x="0" y="37"/>
                  <a:pt x="0" y="24"/>
                </a:cubicBezTo>
                <a:lnTo>
                  <a:pt x="0" y="24"/>
                </a:lnTo>
                <a:cubicBezTo>
                  <a:pt x="0" y="10"/>
                  <a:pt x="11" y="0"/>
                  <a:pt x="24" y="0"/>
                </a:cubicBezTo>
                <a:lnTo>
                  <a:pt x="24" y="0"/>
                </a:lnTo>
                <a:lnTo>
                  <a:pt x="142" y="0"/>
                </a:lnTo>
                <a:lnTo>
                  <a:pt x="142" y="0"/>
                </a:lnTo>
                <a:cubicBezTo>
                  <a:pt x="155" y="0"/>
                  <a:pt x="165" y="11"/>
                  <a:pt x="165" y="24"/>
                </a:cubicBezTo>
                <a:lnTo>
                  <a:pt x="165" y="24"/>
                </a:lnTo>
                <a:cubicBezTo>
                  <a:pt x="165" y="37"/>
                  <a:pt x="155" y="48"/>
                  <a:pt x="141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82"/>
          <p:cNvSpPr>
            <a:spLocks noChangeArrowheads="1"/>
          </p:cNvSpPr>
          <p:nvPr/>
        </p:nvSpPr>
        <p:spPr bwMode="auto">
          <a:xfrm>
            <a:off x="18995537" y="10973454"/>
            <a:ext cx="184570" cy="54874"/>
          </a:xfrm>
          <a:custGeom>
            <a:avLst/>
            <a:gdLst>
              <a:gd name="T0" fmla="*/ 140 w 165"/>
              <a:gd name="T1" fmla="*/ 48 h 49"/>
              <a:gd name="T2" fmla="*/ 140 w 165"/>
              <a:gd name="T3" fmla="*/ 48 h 49"/>
              <a:gd name="T4" fmla="*/ 24 w 165"/>
              <a:gd name="T5" fmla="*/ 47 h 49"/>
              <a:gd name="T6" fmla="*/ 24 w 165"/>
              <a:gd name="T7" fmla="*/ 47 h 49"/>
              <a:gd name="T8" fmla="*/ 0 w 165"/>
              <a:gd name="T9" fmla="*/ 23 h 49"/>
              <a:gd name="T10" fmla="*/ 0 w 165"/>
              <a:gd name="T11" fmla="*/ 23 h 49"/>
              <a:gd name="T12" fmla="*/ 24 w 165"/>
              <a:gd name="T13" fmla="*/ 0 h 49"/>
              <a:gd name="T14" fmla="*/ 24 w 165"/>
              <a:gd name="T15" fmla="*/ 0 h 49"/>
              <a:gd name="T16" fmla="*/ 140 w 165"/>
              <a:gd name="T17" fmla="*/ 0 h 49"/>
              <a:gd name="T18" fmla="*/ 140 w 165"/>
              <a:gd name="T19" fmla="*/ 0 h 49"/>
              <a:gd name="T20" fmla="*/ 164 w 165"/>
              <a:gd name="T21" fmla="*/ 24 h 49"/>
              <a:gd name="T22" fmla="*/ 164 w 165"/>
              <a:gd name="T23" fmla="*/ 24 h 49"/>
              <a:gd name="T24" fmla="*/ 140 w 165"/>
              <a:gd name="T2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5" h="49">
                <a:moveTo>
                  <a:pt x="140" y="48"/>
                </a:moveTo>
                <a:lnTo>
                  <a:pt x="140" y="48"/>
                </a:lnTo>
                <a:lnTo>
                  <a:pt x="24" y="47"/>
                </a:lnTo>
                <a:lnTo>
                  <a:pt x="24" y="47"/>
                </a:lnTo>
                <a:cubicBezTo>
                  <a:pt x="10" y="47"/>
                  <a:pt x="0" y="36"/>
                  <a:pt x="0" y="23"/>
                </a:cubicBezTo>
                <a:lnTo>
                  <a:pt x="0" y="23"/>
                </a:lnTo>
                <a:cubicBezTo>
                  <a:pt x="0" y="10"/>
                  <a:pt x="10" y="0"/>
                  <a:pt x="24" y="0"/>
                </a:cubicBezTo>
                <a:lnTo>
                  <a:pt x="24" y="0"/>
                </a:lnTo>
                <a:lnTo>
                  <a:pt x="140" y="0"/>
                </a:lnTo>
                <a:lnTo>
                  <a:pt x="140" y="0"/>
                </a:lnTo>
                <a:cubicBezTo>
                  <a:pt x="154" y="1"/>
                  <a:pt x="164" y="11"/>
                  <a:pt x="164" y="24"/>
                </a:cubicBezTo>
                <a:lnTo>
                  <a:pt x="164" y="24"/>
                </a:lnTo>
                <a:cubicBezTo>
                  <a:pt x="164" y="37"/>
                  <a:pt x="154" y="48"/>
                  <a:pt x="140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83"/>
          <p:cNvSpPr>
            <a:spLocks noChangeArrowheads="1"/>
          </p:cNvSpPr>
          <p:nvPr/>
        </p:nvSpPr>
        <p:spPr bwMode="auto">
          <a:xfrm>
            <a:off x="18995537" y="11108143"/>
            <a:ext cx="189560" cy="54871"/>
          </a:xfrm>
          <a:custGeom>
            <a:avLst/>
            <a:gdLst>
              <a:gd name="T0" fmla="*/ 141 w 166"/>
              <a:gd name="T1" fmla="*/ 49 h 50"/>
              <a:gd name="T2" fmla="*/ 141 w 166"/>
              <a:gd name="T3" fmla="*/ 49 h 50"/>
              <a:gd name="T4" fmla="*/ 23 w 166"/>
              <a:gd name="T5" fmla="*/ 48 h 50"/>
              <a:gd name="T6" fmla="*/ 23 w 166"/>
              <a:gd name="T7" fmla="*/ 48 h 50"/>
              <a:gd name="T8" fmla="*/ 0 w 166"/>
              <a:gd name="T9" fmla="*/ 24 h 50"/>
              <a:gd name="T10" fmla="*/ 0 w 166"/>
              <a:gd name="T11" fmla="*/ 24 h 50"/>
              <a:gd name="T12" fmla="*/ 24 w 166"/>
              <a:gd name="T13" fmla="*/ 0 h 50"/>
              <a:gd name="T14" fmla="*/ 24 w 166"/>
              <a:gd name="T15" fmla="*/ 0 h 50"/>
              <a:gd name="T16" fmla="*/ 141 w 166"/>
              <a:gd name="T17" fmla="*/ 1 h 50"/>
              <a:gd name="T18" fmla="*/ 141 w 166"/>
              <a:gd name="T19" fmla="*/ 1 h 50"/>
              <a:gd name="T20" fmla="*/ 165 w 166"/>
              <a:gd name="T21" fmla="*/ 25 h 50"/>
              <a:gd name="T22" fmla="*/ 165 w 166"/>
              <a:gd name="T23" fmla="*/ 25 h 50"/>
              <a:gd name="T24" fmla="*/ 141 w 166"/>
              <a:gd name="T2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6" h="50">
                <a:moveTo>
                  <a:pt x="141" y="49"/>
                </a:moveTo>
                <a:lnTo>
                  <a:pt x="141" y="49"/>
                </a:lnTo>
                <a:lnTo>
                  <a:pt x="23" y="48"/>
                </a:lnTo>
                <a:lnTo>
                  <a:pt x="23" y="48"/>
                </a:lnTo>
                <a:cubicBezTo>
                  <a:pt x="11" y="48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24" y="0"/>
                </a:lnTo>
                <a:lnTo>
                  <a:pt x="141" y="1"/>
                </a:lnTo>
                <a:lnTo>
                  <a:pt x="141" y="1"/>
                </a:lnTo>
                <a:cubicBezTo>
                  <a:pt x="154" y="1"/>
                  <a:pt x="165" y="12"/>
                  <a:pt x="165" y="25"/>
                </a:cubicBezTo>
                <a:lnTo>
                  <a:pt x="165" y="25"/>
                </a:lnTo>
                <a:cubicBezTo>
                  <a:pt x="165" y="38"/>
                  <a:pt x="154" y="49"/>
                  <a:pt x="141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84"/>
          <p:cNvSpPr>
            <a:spLocks noChangeArrowheads="1"/>
          </p:cNvSpPr>
          <p:nvPr/>
        </p:nvSpPr>
        <p:spPr bwMode="auto">
          <a:xfrm>
            <a:off x="18581496" y="10973454"/>
            <a:ext cx="199537" cy="54874"/>
          </a:xfrm>
          <a:custGeom>
            <a:avLst/>
            <a:gdLst>
              <a:gd name="T0" fmla="*/ 150 w 175"/>
              <a:gd name="T1" fmla="*/ 48 h 49"/>
              <a:gd name="T2" fmla="*/ 150 w 175"/>
              <a:gd name="T3" fmla="*/ 48 h 49"/>
              <a:gd name="T4" fmla="*/ 24 w 175"/>
              <a:gd name="T5" fmla="*/ 48 h 49"/>
              <a:gd name="T6" fmla="*/ 24 w 175"/>
              <a:gd name="T7" fmla="*/ 48 h 49"/>
              <a:gd name="T8" fmla="*/ 0 w 175"/>
              <a:gd name="T9" fmla="*/ 24 h 49"/>
              <a:gd name="T10" fmla="*/ 0 w 175"/>
              <a:gd name="T11" fmla="*/ 24 h 49"/>
              <a:gd name="T12" fmla="*/ 24 w 175"/>
              <a:gd name="T13" fmla="*/ 0 h 49"/>
              <a:gd name="T14" fmla="*/ 24 w 175"/>
              <a:gd name="T15" fmla="*/ 0 h 49"/>
              <a:gd name="T16" fmla="*/ 150 w 175"/>
              <a:gd name="T17" fmla="*/ 0 h 49"/>
              <a:gd name="T18" fmla="*/ 150 w 175"/>
              <a:gd name="T19" fmla="*/ 0 h 49"/>
              <a:gd name="T20" fmla="*/ 174 w 175"/>
              <a:gd name="T21" fmla="*/ 24 h 49"/>
              <a:gd name="T22" fmla="*/ 174 w 175"/>
              <a:gd name="T23" fmla="*/ 24 h 49"/>
              <a:gd name="T24" fmla="*/ 150 w 175"/>
              <a:gd name="T2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5" h="49">
                <a:moveTo>
                  <a:pt x="150" y="48"/>
                </a:moveTo>
                <a:lnTo>
                  <a:pt x="150" y="48"/>
                </a:lnTo>
                <a:lnTo>
                  <a:pt x="24" y="48"/>
                </a:lnTo>
                <a:lnTo>
                  <a:pt x="24" y="48"/>
                </a:lnTo>
                <a:cubicBezTo>
                  <a:pt x="10" y="48"/>
                  <a:pt x="0" y="37"/>
                  <a:pt x="0" y="24"/>
                </a:cubicBezTo>
                <a:lnTo>
                  <a:pt x="0" y="24"/>
                </a:lnTo>
                <a:cubicBezTo>
                  <a:pt x="0" y="10"/>
                  <a:pt x="10" y="0"/>
                  <a:pt x="24" y="0"/>
                </a:cubicBezTo>
                <a:lnTo>
                  <a:pt x="24" y="0"/>
                </a:lnTo>
                <a:lnTo>
                  <a:pt x="150" y="0"/>
                </a:lnTo>
                <a:lnTo>
                  <a:pt x="150" y="0"/>
                </a:lnTo>
                <a:cubicBezTo>
                  <a:pt x="163" y="0"/>
                  <a:pt x="174" y="11"/>
                  <a:pt x="174" y="24"/>
                </a:cubicBezTo>
                <a:lnTo>
                  <a:pt x="174" y="24"/>
                </a:lnTo>
                <a:cubicBezTo>
                  <a:pt x="174" y="37"/>
                  <a:pt x="163" y="48"/>
                  <a:pt x="150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85"/>
          <p:cNvSpPr>
            <a:spLocks noChangeArrowheads="1"/>
          </p:cNvSpPr>
          <p:nvPr/>
        </p:nvSpPr>
        <p:spPr bwMode="auto">
          <a:xfrm>
            <a:off x="18581496" y="11108143"/>
            <a:ext cx="329236" cy="54871"/>
          </a:xfrm>
          <a:custGeom>
            <a:avLst/>
            <a:gdLst>
              <a:gd name="T0" fmla="*/ 268 w 293"/>
              <a:gd name="T1" fmla="*/ 48 h 49"/>
              <a:gd name="T2" fmla="*/ 24 w 293"/>
              <a:gd name="T3" fmla="*/ 48 h 49"/>
              <a:gd name="T4" fmla="*/ 24 w 293"/>
              <a:gd name="T5" fmla="*/ 48 h 49"/>
              <a:gd name="T6" fmla="*/ 0 w 293"/>
              <a:gd name="T7" fmla="*/ 24 h 49"/>
              <a:gd name="T8" fmla="*/ 0 w 293"/>
              <a:gd name="T9" fmla="*/ 24 h 49"/>
              <a:gd name="T10" fmla="*/ 24 w 293"/>
              <a:gd name="T11" fmla="*/ 0 h 49"/>
              <a:gd name="T12" fmla="*/ 268 w 293"/>
              <a:gd name="T13" fmla="*/ 0 h 49"/>
              <a:gd name="T14" fmla="*/ 268 w 293"/>
              <a:gd name="T15" fmla="*/ 0 h 49"/>
              <a:gd name="T16" fmla="*/ 292 w 293"/>
              <a:gd name="T17" fmla="*/ 24 h 49"/>
              <a:gd name="T18" fmla="*/ 292 w 293"/>
              <a:gd name="T19" fmla="*/ 24 h 49"/>
              <a:gd name="T20" fmla="*/ 268 w 293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3" h="49">
                <a:moveTo>
                  <a:pt x="268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0" y="48"/>
                  <a:pt x="0" y="38"/>
                  <a:pt x="0" y="24"/>
                </a:cubicBezTo>
                <a:lnTo>
                  <a:pt x="0" y="24"/>
                </a:lnTo>
                <a:cubicBezTo>
                  <a:pt x="0" y="11"/>
                  <a:pt x="10" y="0"/>
                  <a:pt x="24" y="0"/>
                </a:cubicBezTo>
                <a:lnTo>
                  <a:pt x="268" y="0"/>
                </a:lnTo>
                <a:lnTo>
                  <a:pt x="268" y="0"/>
                </a:lnTo>
                <a:cubicBezTo>
                  <a:pt x="282" y="0"/>
                  <a:pt x="292" y="11"/>
                  <a:pt x="292" y="24"/>
                </a:cubicBezTo>
                <a:lnTo>
                  <a:pt x="292" y="24"/>
                </a:lnTo>
                <a:cubicBezTo>
                  <a:pt x="292" y="38"/>
                  <a:pt x="282" y="48"/>
                  <a:pt x="268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486"/>
          <p:cNvSpPr>
            <a:spLocks noChangeArrowheads="1"/>
          </p:cNvSpPr>
          <p:nvPr/>
        </p:nvSpPr>
        <p:spPr bwMode="auto">
          <a:xfrm>
            <a:off x="19045421" y="11277750"/>
            <a:ext cx="99769" cy="169607"/>
          </a:xfrm>
          <a:custGeom>
            <a:avLst/>
            <a:gdLst>
              <a:gd name="T0" fmla="*/ 41 w 90"/>
              <a:gd name="T1" fmla="*/ 150 h 151"/>
              <a:gd name="T2" fmla="*/ 41 w 90"/>
              <a:gd name="T3" fmla="*/ 150 h 151"/>
              <a:gd name="T4" fmla="*/ 5 w 90"/>
              <a:gd name="T5" fmla="*/ 142 h 151"/>
              <a:gd name="T6" fmla="*/ 5 w 90"/>
              <a:gd name="T7" fmla="*/ 142 h 151"/>
              <a:gd name="T8" fmla="*/ 1 w 90"/>
              <a:gd name="T9" fmla="*/ 132 h 151"/>
              <a:gd name="T10" fmla="*/ 1 w 90"/>
              <a:gd name="T11" fmla="*/ 132 h 151"/>
              <a:gd name="T12" fmla="*/ 12 w 90"/>
              <a:gd name="T13" fmla="*/ 127 h 151"/>
              <a:gd name="T14" fmla="*/ 12 w 90"/>
              <a:gd name="T15" fmla="*/ 127 h 151"/>
              <a:gd name="T16" fmla="*/ 63 w 90"/>
              <a:gd name="T17" fmla="*/ 128 h 151"/>
              <a:gd name="T18" fmla="*/ 63 w 90"/>
              <a:gd name="T19" fmla="*/ 128 h 151"/>
              <a:gd name="T20" fmla="*/ 73 w 90"/>
              <a:gd name="T21" fmla="*/ 110 h 151"/>
              <a:gd name="T22" fmla="*/ 73 w 90"/>
              <a:gd name="T23" fmla="*/ 110 h 151"/>
              <a:gd name="T24" fmla="*/ 41 w 90"/>
              <a:gd name="T25" fmla="*/ 84 h 151"/>
              <a:gd name="T26" fmla="*/ 41 w 90"/>
              <a:gd name="T27" fmla="*/ 84 h 151"/>
              <a:gd name="T28" fmla="*/ 15 w 90"/>
              <a:gd name="T29" fmla="*/ 69 h 151"/>
              <a:gd name="T30" fmla="*/ 15 w 90"/>
              <a:gd name="T31" fmla="*/ 69 h 151"/>
              <a:gd name="T32" fmla="*/ 0 w 90"/>
              <a:gd name="T33" fmla="*/ 44 h 151"/>
              <a:gd name="T34" fmla="*/ 0 w 90"/>
              <a:gd name="T35" fmla="*/ 44 h 151"/>
              <a:gd name="T36" fmla="*/ 18 w 90"/>
              <a:gd name="T37" fmla="*/ 12 h 151"/>
              <a:gd name="T38" fmla="*/ 18 w 90"/>
              <a:gd name="T39" fmla="*/ 12 h 151"/>
              <a:gd name="T40" fmla="*/ 83 w 90"/>
              <a:gd name="T41" fmla="*/ 11 h 151"/>
              <a:gd name="T42" fmla="*/ 83 w 90"/>
              <a:gd name="T43" fmla="*/ 11 h 151"/>
              <a:gd name="T44" fmla="*/ 87 w 90"/>
              <a:gd name="T45" fmla="*/ 21 h 151"/>
              <a:gd name="T46" fmla="*/ 87 w 90"/>
              <a:gd name="T47" fmla="*/ 21 h 151"/>
              <a:gd name="T48" fmla="*/ 77 w 90"/>
              <a:gd name="T49" fmla="*/ 25 h 151"/>
              <a:gd name="T50" fmla="*/ 77 w 90"/>
              <a:gd name="T51" fmla="*/ 25 h 151"/>
              <a:gd name="T52" fmla="*/ 26 w 90"/>
              <a:gd name="T53" fmla="*/ 25 h 151"/>
              <a:gd name="T54" fmla="*/ 26 w 90"/>
              <a:gd name="T55" fmla="*/ 25 h 151"/>
              <a:gd name="T56" fmla="*/ 17 w 90"/>
              <a:gd name="T57" fmla="*/ 44 h 151"/>
              <a:gd name="T58" fmla="*/ 17 w 90"/>
              <a:gd name="T59" fmla="*/ 44 h 151"/>
              <a:gd name="T60" fmla="*/ 48 w 90"/>
              <a:gd name="T61" fmla="*/ 69 h 151"/>
              <a:gd name="T62" fmla="*/ 48 w 90"/>
              <a:gd name="T63" fmla="*/ 69 h 151"/>
              <a:gd name="T64" fmla="*/ 75 w 90"/>
              <a:gd name="T65" fmla="*/ 85 h 151"/>
              <a:gd name="T66" fmla="*/ 75 w 90"/>
              <a:gd name="T67" fmla="*/ 85 h 151"/>
              <a:gd name="T68" fmla="*/ 89 w 90"/>
              <a:gd name="T69" fmla="*/ 110 h 151"/>
              <a:gd name="T70" fmla="*/ 89 w 90"/>
              <a:gd name="T71" fmla="*/ 110 h 151"/>
              <a:gd name="T72" fmla="*/ 72 w 90"/>
              <a:gd name="T73" fmla="*/ 142 h 151"/>
              <a:gd name="T74" fmla="*/ 72 w 90"/>
              <a:gd name="T75" fmla="*/ 142 h 151"/>
              <a:gd name="T76" fmla="*/ 41 w 90"/>
              <a:gd name="T77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0" h="151">
                <a:moveTo>
                  <a:pt x="41" y="150"/>
                </a:moveTo>
                <a:lnTo>
                  <a:pt x="41" y="150"/>
                </a:lnTo>
                <a:cubicBezTo>
                  <a:pt x="29" y="150"/>
                  <a:pt x="17" y="148"/>
                  <a:pt x="5" y="142"/>
                </a:cubicBezTo>
                <a:lnTo>
                  <a:pt x="5" y="142"/>
                </a:lnTo>
                <a:cubicBezTo>
                  <a:pt x="1" y="140"/>
                  <a:pt x="0" y="135"/>
                  <a:pt x="1" y="132"/>
                </a:cubicBezTo>
                <a:lnTo>
                  <a:pt x="1" y="132"/>
                </a:lnTo>
                <a:cubicBezTo>
                  <a:pt x="2" y="127"/>
                  <a:pt x="7" y="126"/>
                  <a:pt x="12" y="127"/>
                </a:cubicBezTo>
                <a:lnTo>
                  <a:pt x="12" y="127"/>
                </a:lnTo>
                <a:cubicBezTo>
                  <a:pt x="31" y="135"/>
                  <a:pt x="51" y="136"/>
                  <a:pt x="63" y="128"/>
                </a:cubicBezTo>
                <a:lnTo>
                  <a:pt x="63" y="128"/>
                </a:lnTo>
                <a:cubicBezTo>
                  <a:pt x="69" y="124"/>
                  <a:pt x="73" y="118"/>
                  <a:pt x="73" y="110"/>
                </a:cubicBezTo>
                <a:lnTo>
                  <a:pt x="73" y="110"/>
                </a:lnTo>
                <a:cubicBezTo>
                  <a:pt x="73" y="100"/>
                  <a:pt x="56" y="92"/>
                  <a:pt x="41" y="84"/>
                </a:cubicBezTo>
                <a:lnTo>
                  <a:pt x="41" y="84"/>
                </a:lnTo>
                <a:cubicBezTo>
                  <a:pt x="32" y="79"/>
                  <a:pt x="22" y="75"/>
                  <a:pt x="15" y="69"/>
                </a:cubicBezTo>
                <a:lnTo>
                  <a:pt x="15" y="69"/>
                </a:lnTo>
                <a:cubicBezTo>
                  <a:pt x="5" y="61"/>
                  <a:pt x="0" y="53"/>
                  <a:pt x="0" y="44"/>
                </a:cubicBezTo>
                <a:lnTo>
                  <a:pt x="0" y="44"/>
                </a:lnTo>
                <a:cubicBezTo>
                  <a:pt x="0" y="31"/>
                  <a:pt x="6" y="19"/>
                  <a:pt x="18" y="12"/>
                </a:cubicBezTo>
                <a:lnTo>
                  <a:pt x="18" y="12"/>
                </a:lnTo>
                <a:cubicBezTo>
                  <a:pt x="34" y="1"/>
                  <a:pt x="59" y="0"/>
                  <a:pt x="83" y="11"/>
                </a:cubicBezTo>
                <a:lnTo>
                  <a:pt x="83" y="11"/>
                </a:lnTo>
                <a:cubicBezTo>
                  <a:pt x="87" y="13"/>
                  <a:pt x="89" y="17"/>
                  <a:pt x="87" y="21"/>
                </a:cubicBezTo>
                <a:lnTo>
                  <a:pt x="87" y="21"/>
                </a:lnTo>
                <a:cubicBezTo>
                  <a:pt x="86" y="25"/>
                  <a:pt x="81" y="27"/>
                  <a:pt x="77" y="25"/>
                </a:cubicBezTo>
                <a:lnTo>
                  <a:pt x="77" y="25"/>
                </a:lnTo>
                <a:cubicBezTo>
                  <a:pt x="58" y="18"/>
                  <a:pt x="39" y="18"/>
                  <a:pt x="26" y="25"/>
                </a:cubicBezTo>
                <a:lnTo>
                  <a:pt x="26" y="25"/>
                </a:lnTo>
                <a:cubicBezTo>
                  <a:pt x="20" y="30"/>
                  <a:pt x="17" y="36"/>
                  <a:pt x="17" y="44"/>
                </a:cubicBezTo>
                <a:lnTo>
                  <a:pt x="17" y="44"/>
                </a:lnTo>
                <a:cubicBezTo>
                  <a:pt x="17" y="53"/>
                  <a:pt x="33" y="61"/>
                  <a:pt x="48" y="69"/>
                </a:cubicBezTo>
                <a:lnTo>
                  <a:pt x="48" y="69"/>
                </a:lnTo>
                <a:cubicBezTo>
                  <a:pt x="58" y="74"/>
                  <a:pt x="67" y="79"/>
                  <a:pt x="75" y="85"/>
                </a:cubicBezTo>
                <a:lnTo>
                  <a:pt x="75" y="85"/>
                </a:lnTo>
                <a:cubicBezTo>
                  <a:pt x="85" y="92"/>
                  <a:pt x="89" y="100"/>
                  <a:pt x="89" y="110"/>
                </a:cubicBezTo>
                <a:lnTo>
                  <a:pt x="89" y="110"/>
                </a:lnTo>
                <a:cubicBezTo>
                  <a:pt x="89" y="123"/>
                  <a:pt x="83" y="134"/>
                  <a:pt x="72" y="142"/>
                </a:cubicBezTo>
                <a:lnTo>
                  <a:pt x="72" y="142"/>
                </a:lnTo>
                <a:cubicBezTo>
                  <a:pt x="64" y="147"/>
                  <a:pt x="53" y="150"/>
                  <a:pt x="41" y="1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487"/>
          <p:cNvSpPr>
            <a:spLocks noChangeArrowheads="1"/>
          </p:cNvSpPr>
          <p:nvPr/>
        </p:nvSpPr>
        <p:spPr bwMode="auto">
          <a:xfrm>
            <a:off x="19085329" y="11237842"/>
            <a:ext cx="19954" cy="34917"/>
          </a:xfrm>
          <a:custGeom>
            <a:avLst/>
            <a:gdLst>
              <a:gd name="T0" fmla="*/ 8 w 17"/>
              <a:gd name="T1" fmla="*/ 30 h 31"/>
              <a:gd name="T2" fmla="*/ 8 w 17"/>
              <a:gd name="T3" fmla="*/ 30 h 31"/>
              <a:gd name="T4" fmla="*/ 0 w 17"/>
              <a:gd name="T5" fmla="*/ 22 h 31"/>
              <a:gd name="T6" fmla="*/ 0 w 17"/>
              <a:gd name="T7" fmla="*/ 8 h 31"/>
              <a:gd name="T8" fmla="*/ 0 w 17"/>
              <a:gd name="T9" fmla="*/ 8 h 31"/>
              <a:gd name="T10" fmla="*/ 8 w 17"/>
              <a:gd name="T11" fmla="*/ 0 h 31"/>
              <a:gd name="T12" fmla="*/ 8 w 17"/>
              <a:gd name="T13" fmla="*/ 0 h 31"/>
              <a:gd name="T14" fmla="*/ 16 w 17"/>
              <a:gd name="T15" fmla="*/ 8 h 31"/>
              <a:gd name="T16" fmla="*/ 16 w 17"/>
              <a:gd name="T17" fmla="*/ 22 h 31"/>
              <a:gd name="T18" fmla="*/ 16 w 17"/>
              <a:gd name="T19" fmla="*/ 22 h 31"/>
              <a:gd name="T20" fmla="*/ 8 w 17"/>
              <a:gd name="T21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" h="31">
                <a:moveTo>
                  <a:pt x="8" y="30"/>
                </a:moveTo>
                <a:lnTo>
                  <a:pt x="8" y="30"/>
                </a:lnTo>
                <a:cubicBezTo>
                  <a:pt x="4" y="30"/>
                  <a:pt x="0" y="27"/>
                  <a:pt x="0" y="22"/>
                </a:cubicBezTo>
                <a:lnTo>
                  <a:pt x="0" y="8"/>
                </a:lnTo>
                <a:lnTo>
                  <a:pt x="0" y="8"/>
                </a:lnTo>
                <a:cubicBezTo>
                  <a:pt x="0" y="3"/>
                  <a:pt x="4" y="0"/>
                  <a:pt x="8" y="0"/>
                </a:cubicBezTo>
                <a:lnTo>
                  <a:pt x="8" y="0"/>
                </a:lnTo>
                <a:cubicBezTo>
                  <a:pt x="12" y="0"/>
                  <a:pt x="16" y="3"/>
                  <a:pt x="16" y="8"/>
                </a:cubicBezTo>
                <a:lnTo>
                  <a:pt x="16" y="22"/>
                </a:lnTo>
                <a:lnTo>
                  <a:pt x="16" y="22"/>
                </a:lnTo>
                <a:cubicBezTo>
                  <a:pt x="16" y="27"/>
                  <a:pt x="12" y="30"/>
                  <a:pt x="8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488"/>
          <p:cNvSpPr>
            <a:spLocks noChangeArrowheads="1"/>
          </p:cNvSpPr>
          <p:nvPr/>
        </p:nvSpPr>
        <p:spPr bwMode="auto">
          <a:xfrm>
            <a:off x="19085329" y="11452343"/>
            <a:ext cx="19954" cy="34921"/>
          </a:xfrm>
          <a:custGeom>
            <a:avLst/>
            <a:gdLst>
              <a:gd name="T0" fmla="*/ 8 w 17"/>
              <a:gd name="T1" fmla="*/ 31 h 32"/>
              <a:gd name="T2" fmla="*/ 8 w 17"/>
              <a:gd name="T3" fmla="*/ 31 h 32"/>
              <a:gd name="T4" fmla="*/ 0 w 17"/>
              <a:gd name="T5" fmla="*/ 23 h 32"/>
              <a:gd name="T6" fmla="*/ 0 w 17"/>
              <a:gd name="T7" fmla="*/ 8 h 32"/>
              <a:gd name="T8" fmla="*/ 0 w 17"/>
              <a:gd name="T9" fmla="*/ 8 h 32"/>
              <a:gd name="T10" fmla="*/ 8 w 17"/>
              <a:gd name="T11" fmla="*/ 0 h 32"/>
              <a:gd name="T12" fmla="*/ 8 w 17"/>
              <a:gd name="T13" fmla="*/ 0 h 32"/>
              <a:gd name="T14" fmla="*/ 16 w 17"/>
              <a:gd name="T15" fmla="*/ 8 h 32"/>
              <a:gd name="T16" fmla="*/ 16 w 17"/>
              <a:gd name="T17" fmla="*/ 23 h 32"/>
              <a:gd name="T18" fmla="*/ 16 w 17"/>
              <a:gd name="T19" fmla="*/ 23 h 32"/>
              <a:gd name="T20" fmla="*/ 8 w 17"/>
              <a:gd name="T21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" h="32">
                <a:moveTo>
                  <a:pt x="8" y="31"/>
                </a:moveTo>
                <a:lnTo>
                  <a:pt x="8" y="31"/>
                </a:lnTo>
                <a:cubicBezTo>
                  <a:pt x="4" y="31"/>
                  <a:pt x="0" y="27"/>
                  <a:pt x="0" y="23"/>
                </a:cubicBezTo>
                <a:lnTo>
                  <a:pt x="0" y="8"/>
                </a:lnTo>
                <a:lnTo>
                  <a:pt x="0" y="8"/>
                </a:lnTo>
                <a:cubicBezTo>
                  <a:pt x="0" y="4"/>
                  <a:pt x="4" y="0"/>
                  <a:pt x="8" y="0"/>
                </a:cubicBezTo>
                <a:lnTo>
                  <a:pt x="8" y="0"/>
                </a:lnTo>
                <a:cubicBezTo>
                  <a:pt x="13" y="0"/>
                  <a:pt x="16" y="4"/>
                  <a:pt x="16" y="8"/>
                </a:cubicBezTo>
                <a:lnTo>
                  <a:pt x="16" y="23"/>
                </a:lnTo>
                <a:lnTo>
                  <a:pt x="16" y="23"/>
                </a:lnTo>
                <a:cubicBezTo>
                  <a:pt x="16" y="27"/>
                  <a:pt x="13" y="31"/>
                  <a:pt x="8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489"/>
          <p:cNvSpPr>
            <a:spLocks noChangeArrowheads="1"/>
          </p:cNvSpPr>
          <p:nvPr/>
        </p:nvSpPr>
        <p:spPr bwMode="auto">
          <a:xfrm>
            <a:off x="18576509" y="11387495"/>
            <a:ext cx="194547" cy="54871"/>
          </a:xfrm>
          <a:custGeom>
            <a:avLst/>
            <a:gdLst>
              <a:gd name="T0" fmla="*/ 146 w 170"/>
              <a:gd name="T1" fmla="*/ 48 h 49"/>
              <a:gd name="T2" fmla="*/ 23 w 170"/>
              <a:gd name="T3" fmla="*/ 48 h 49"/>
              <a:gd name="T4" fmla="*/ 23 w 170"/>
              <a:gd name="T5" fmla="*/ 48 h 49"/>
              <a:gd name="T6" fmla="*/ 0 w 170"/>
              <a:gd name="T7" fmla="*/ 24 h 49"/>
              <a:gd name="T8" fmla="*/ 0 w 170"/>
              <a:gd name="T9" fmla="*/ 24 h 49"/>
              <a:gd name="T10" fmla="*/ 23 w 170"/>
              <a:gd name="T11" fmla="*/ 0 h 49"/>
              <a:gd name="T12" fmla="*/ 146 w 170"/>
              <a:gd name="T13" fmla="*/ 0 h 49"/>
              <a:gd name="T14" fmla="*/ 146 w 170"/>
              <a:gd name="T15" fmla="*/ 0 h 49"/>
              <a:gd name="T16" fmla="*/ 169 w 170"/>
              <a:gd name="T17" fmla="*/ 24 h 49"/>
              <a:gd name="T18" fmla="*/ 169 w 170"/>
              <a:gd name="T19" fmla="*/ 24 h 49"/>
              <a:gd name="T20" fmla="*/ 146 w 170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" h="49">
                <a:moveTo>
                  <a:pt x="146" y="48"/>
                </a:moveTo>
                <a:lnTo>
                  <a:pt x="23" y="48"/>
                </a:lnTo>
                <a:lnTo>
                  <a:pt x="23" y="48"/>
                </a:lnTo>
                <a:cubicBezTo>
                  <a:pt x="11" y="48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3" y="0"/>
                </a:cubicBezTo>
                <a:lnTo>
                  <a:pt x="146" y="0"/>
                </a:lnTo>
                <a:lnTo>
                  <a:pt x="146" y="0"/>
                </a:lnTo>
                <a:cubicBezTo>
                  <a:pt x="159" y="0"/>
                  <a:pt x="169" y="11"/>
                  <a:pt x="169" y="24"/>
                </a:cubicBezTo>
                <a:lnTo>
                  <a:pt x="169" y="24"/>
                </a:lnTo>
                <a:cubicBezTo>
                  <a:pt x="169" y="37"/>
                  <a:pt x="159" y="48"/>
                  <a:pt x="146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490"/>
          <p:cNvSpPr>
            <a:spLocks noChangeArrowheads="1"/>
          </p:cNvSpPr>
          <p:nvPr/>
        </p:nvSpPr>
        <p:spPr bwMode="auto">
          <a:xfrm>
            <a:off x="13802581" y="5336530"/>
            <a:ext cx="79815" cy="1062537"/>
          </a:xfrm>
          <a:custGeom>
            <a:avLst/>
            <a:gdLst>
              <a:gd name="T0" fmla="*/ 34 w 69"/>
              <a:gd name="T1" fmla="*/ 938 h 939"/>
              <a:gd name="T2" fmla="*/ 34 w 69"/>
              <a:gd name="T3" fmla="*/ 938 h 939"/>
              <a:gd name="T4" fmla="*/ 0 w 69"/>
              <a:gd name="T5" fmla="*/ 904 h 939"/>
              <a:gd name="T6" fmla="*/ 0 w 69"/>
              <a:gd name="T7" fmla="*/ 34 h 939"/>
              <a:gd name="T8" fmla="*/ 0 w 69"/>
              <a:gd name="T9" fmla="*/ 34 h 939"/>
              <a:gd name="T10" fmla="*/ 34 w 69"/>
              <a:gd name="T11" fmla="*/ 0 h 939"/>
              <a:gd name="T12" fmla="*/ 34 w 69"/>
              <a:gd name="T13" fmla="*/ 0 h 939"/>
              <a:gd name="T14" fmla="*/ 68 w 69"/>
              <a:gd name="T15" fmla="*/ 34 h 939"/>
              <a:gd name="T16" fmla="*/ 68 w 69"/>
              <a:gd name="T17" fmla="*/ 904 h 939"/>
              <a:gd name="T18" fmla="*/ 68 w 69"/>
              <a:gd name="T19" fmla="*/ 904 h 939"/>
              <a:gd name="T20" fmla="*/ 34 w 69"/>
              <a:gd name="T21" fmla="*/ 938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939">
                <a:moveTo>
                  <a:pt x="34" y="938"/>
                </a:moveTo>
                <a:lnTo>
                  <a:pt x="34" y="938"/>
                </a:lnTo>
                <a:cubicBezTo>
                  <a:pt x="15" y="938"/>
                  <a:pt x="0" y="923"/>
                  <a:pt x="0" y="904"/>
                </a:cubicBezTo>
                <a:lnTo>
                  <a:pt x="0" y="34"/>
                </a:lnTo>
                <a:lnTo>
                  <a:pt x="0" y="34"/>
                </a:lnTo>
                <a:cubicBezTo>
                  <a:pt x="0" y="15"/>
                  <a:pt x="15" y="0"/>
                  <a:pt x="34" y="0"/>
                </a:cubicBezTo>
                <a:lnTo>
                  <a:pt x="34" y="0"/>
                </a:lnTo>
                <a:cubicBezTo>
                  <a:pt x="53" y="0"/>
                  <a:pt x="68" y="15"/>
                  <a:pt x="68" y="34"/>
                </a:cubicBezTo>
                <a:lnTo>
                  <a:pt x="68" y="904"/>
                </a:lnTo>
                <a:lnTo>
                  <a:pt x="68" y="904"/>
                </a:lnTo>
                <a:cubicBezTo>
                  <a:pt x="68" y="923"/>
                  <a:pt x="53" y="938"/>
                  <a:pt x="34" y="9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Freeform 491"/>
          <p:cNvSpPr>
            <a:spLocks noChangeArrowheads="1"/>
          </p:cNvSpPr>
          <p:nvPr/>
        </p:nvSpPr>
        <p:spPr bwMode="auto">
          <a:xfrm>
            <a:off x="13802581" y="6319252"/>
            <a:ext cx="1057547" cy="79815"/>
          </a:xfrm>
          <a:custGeom>
            <a:avLst/>
            <a:gdLst>
              <a:gd name="T0" fmla="*/ 901 w 936"/>
              <a:gd name="T1" fmla="*/ 68 h 69"/>
              <a:gd name="T2" fmla="*/ 34 w 936"/>
              <a:gd name="T3" fmla="*/ 68 h 69"/>
              <a:gd name="T4" fmla="*/ 34 w 936"/>
              <a:gd name="T5" fmla="*/ 68 h 69"/>
              <a:gd name="T6" fmla="*/ 0 w 936"/>
              <a:gd name="T7" fmla="*/ 34 h 69"/>
              <a:gd name="T8" fmla="*/ 0 w 936"/>
              <a:gd name="T9" fmla="*/ 34 h 69"/>
              <a:gd name="T10" fmla="*/ 34 w 936"/>
              <a:gd name="T11" fmla="*/ 0 h 69"/>
              <a:gd name="T12" fmla="*/ 901 w 936"/>
              <a:gd name="T13" fmla="*/ 0 h 69"/>
              <a:gd name="T14" fmla="*/ 901 w 936"/>
              <a:gd name="T15" fmla="*/ 0 h 69"/>
              <a:gd name="T16" fmla="*/ 935 w 936"/>
              <a:gd name="T17" fmla="*/ 34 h 69"/>
              <a:gd name="T18" fmla="*/ 935 w 936"/>
              <a:gd name="T19" fmla="*/ 34 h 69"/>
              <a:gd name="T20" fmla="*/ 901 w 936"/>
              <a:gd name="T2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6" h="69">
                <a:moveTo>
                  <a:pt x="901" y="68"/>
                </a:moveTo>
                <a:lnTo>
                  <a:pt x="34" y="68"/>
                </a:lnTo>
                <a:lnTo>
                  <a:pt x="34" y="68"/>
                </a:lnTo>
                <a:cubicBezTo>
                  <a:pt x="15" y="68"/>
                  <a:pt x="0" y="53"/>
                  <a:pt x="0" y="34"/>
                </a:cubicBezTo>
                <a:lnTo>
                  <a:pt x="0" y="34"/>
                </a:lnTo>
                <a:cubicBezTo>
                  <a:pt x="0" y="15"/>
                  <a:pt x="15" y="0"/>
                  <a:pt x="34" y="0"/>
                </a:cubicBezTo>
                <a:lnTo>
                  <a:pt x="901" y="0"/>
                </a:lnTo>
                <a:lnTo>
                  <a:pt x="901" y="0"/>
                </a:lnTo>
                <a:cubicBezTo>
                  <a:pt x="920" y="0"/>
                  <a:pt x="935" y="15"/>
                  <a:pt x="935" y="34"/>
                </a:cubicBezTo>
                <a:lnTo>
                  <a:pt x="935" y="34"/>
                </a:lnTo>
                <a:cubicBezTo>
                  <a:pt x="935" y="53"/>
                  <a:pt x="920" y="68"/>
                  <a:pt x="901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Freeform 492"/>
          <p:cNvSpPr>
            <a:spLocks noChangeArrowheads="1"/>
          </p:cNvSpPr>
          <p:nvPr/>
        </p:nvSpPr>
        <p:spPr bwMode="auto">
          <a:xfrm>
            <a:off x="13942257" y="5361473"/>
            <a:ext cx="693393" cy="912881"/>
          </a:xfrm>
          <a:custGeom>
            <a:avLst/>
            <a:gdLst>
              <a:gd name="T0" fmla="*/ 38 w 611"/>
              <a:gd name="T1" fmla="*/ 808 h 809"/>
              <a:gd name="T2" fmla="*/ 38 w 611"/>
              <a:gd name="T3" fmla="*/ 808 h 809"/>
              <a:gd name="T4" fmla="*/ 23 w 611"/>
              <a:gd name="T5" fmla="*/ 804 h 809"/>
              <a:gd name="T6" fmla="*/ 23 w 611"/>
              <a:gd name="T7" fmla="*/ 804 h 809"/>
              <a:gd name="T8" fmla="*/ 8 w 611"/>
              <a:gd name="T9" fmla="*/ 759 h 809"/>
              <a:gd name="T10" fmla="*/ 77 w 611"/>
              <a:gd name="T11" fmla="*/ 624 h 809"/>
              <a:gd name="T12" fmla="*/ 77 w 611"/>
              <a:gd name="T13" fmla="*/ 624 h 809"/>
              <a:gd name="T14" fmla="*/ 93 w 611"/>
              <a:gd name="T15" fmla="*/ 608 h 809"/>
              <a:gd name="T16" fmla="*/ 287 w 611"/>
              <a:gd name="T17" fmla="*/ 517 h 809"/>
              <a:gd name="T18" fmla="*/ 287 w 611"/>
              <a:gd name="T19" fmla="*/ 517 h 809"/>
              <a:gd name="T20" fmla="*/ 291 w 611"/>
              <a:gd name="T21" fmla="*/ 515 h 809"/>
              <a:gd name="T22" fmla="*/ 409 w 611"/>
              <a:gd name="T23" fmla="*/ 480 h 809"/>
              <a:gd name="T24" fmla="*/ 432 w 611"/>
              <a:gd name="T25" fmla="*/ 325 h 809"/>
              <a:gd name="T26" fmla="*/ 455 w 611"/>
              <a:gd name="T27" fmla="*/ 171 h 809"/>
              <a:gd name="T28" fmla="*/ 455 w 611"/>
              <a:gd name="T29" fmla="*/ 171 h 809"/>
              <a:gd name="T30" fmla="*/ 460 w 611"/>
              <a:gd name="T31" fmla="*/ 158 h 809"/>
              <a:gd name="T32" fmla="*/ 542 w 611"/>
              <a:gd name="T33" fmla="*/ 21 h 809"/>
              <a:gd name="T34" fmla="*/ 542 w 611"/>
              <a:gd name="T35" fmla="*/ 21 h 809"/>
              <a:gd name="T36" fmla="*/ 589 w 611"/>
              <a:gd name="T37" fmla="*/ 10 h 809"/>
              <a:gd name="T38" fmla="*/ 589 w 611"/>
              <a:gd name="T39" fmla="*/ 10 h 809"/>
              <a:gd name="T40" fmla="*/ 601 w 611"/>
              <a:gd name="T41" fmla="*/ 56 h 809"/>
              <a:gd name="T42" fmla="*/ 521 w 611"/>
              <a:gd name="T43" fmla="*/ 188 h 809"/>
              <a:gd name="T44" fmla="*/ 499 w 611"/>
              <a:gd name="T45" fmla="*/ 335 h 809"/>
              <a:gd name="T46" fmla="*/ 473 w 611"/>
              <a:gd name="T47" fmla="*/ 511 h 809"/>
              <a:gd name="T48" fmla="*/ 473 w 611"/>
              <a:gd name="T49" fmla="*/ 511 h 809"/>
              <a:gd name="T50" fmla="*/ 449 w 611"/>
              <a:gd name="T51" fmla="*/ 538 h 809"/>
              <a:gd name="T52" fmla="*/ 314 w 611"/>
              <a:gd name="T53" fmla="*/ 580 h 809"/>
              <a:gd name="T54" fmla="*/ 132 w 611"/>
              <a:gd name="T55" fmla="*/ 665 h 809"/>
              <a:gd name="T56" fmla="*/ 69 w 611"/>
              <a:gd name="T57" fmla="*/ 790 h 809"/>
              <a:gd name="T58" fmla="*/ 69 w 611"/>
              <a:gd name="T59" fmla="*/ 790 h 809"/>
              <a:gd name="T60" fmla="*/ 38 w 611"/>
              <a:gd name="T61" fmla="*/ 808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11" h="809">
                <a:moveTo>
                  <a:pt x="38" y="808"/>
                </a:moveTo>
                <a:lnTo>
                  <a:pt x="38" y="808"/>
                </a:lnTo>
                <a:cubicBezTo>
                  <a:pt x="33" y="808"/>
                  <a:pt x="28" y="807"/>
                  <a:pt x="23" y="804"/>
                </a:cubicBezTo>
                <a:lnTo>
                  <a:pt x="23" y="804"/>
                </a:lnTo>
                <a:cubicBezTo>
                  <a:pt x="6" y="796"/>
                  <a:pt x="0" y="775"/>
                  <a:pt x="8" y="759"/>
                </a:cubicBezTo>
                <a:lnTo>
                  <a:pt x="77" y="624"/>
                </a:lnTo>
                <a:lnTo>
                  <a:pt x="77" y="624"/>
                </a:lnTo>
                <a:cubicBezTo>
                  <a:pt x="80" y="617"/>
                  <a:pt x="86" y="612"/>
                  <a:pt x="93" y="608"/>
                </a:cubicBezTo>
                <a:lnTo>
                  <a:pt x="287" y="517"/>
                </a:lnTo>
                <a:lnTo>
                  <a:pt x="287" y="517"/>
                </a:lnTo>
                <a:cubicBezTo>
                  <a:pt x="289" y="517"/>
                  <a:pt x="290" y="516"/>
                  <a:pt x="291" y="515"/>
                </a:cubicBezTo>
                <a:lnTo>
                  <a:pt x="409" y="480"/>
                </a:lnTo>
                <a:lnTo>
                  <a:pt x="432" y="325"/>
                </a:lnTo>
                <a:lnTo>
                  <a:pt x="455" y="171"/>
                </a:lnTo>
                <a:lnTo>
                  <a:pt x="455" y="171"/>
                </a:lnTo>
                <a:cubicBezTo>
                  <a:pt x="455" y="166"/>
                  <a:pt x="457" y="162"/>
                  <a:pt x="460" y="158"/>
                </a:cubicBezTo>
                <a:lnTo>
                  <a:pt x="542" y="21"/>
                </a:lnTo>
                <a:lnTo>
                  <a:pt x="542" y="21"/>
                </a:lnTo>
                <a:cubicBezTo>
                  <a:pt x="552" y="5"/>
                  <a:pt x="573" y="0"/>
                  <a:pt x="589" y="10"/>
                </a:cubicBezTo>
                <a:lnTo>
                  <a:pt x="589" y="10"/>
                </a:lnTo>
                <a:cubicBezTo>
                  <a:pt x="605" y="20"/>
                  <a:pt x="610" y="40"/>
                  <a:pt x="601" y="56"/>
                </a:cubicBezTo>
                <a:lnTo>
                  <a:pt x="521" y="188"/>
                </a:lnTo>
                <a:lnTo>
                  <a:pt x="499" y="335"/>
                </a:lnTo>
                <a:lnTo>
                  <a:pt x="473" y="511"/>
                </a:lnTo>
                <a:lnTo>
                  <a:pt x="473" y="511"/>
                </a:lnTo>
                <a:cubicBezTo>
                  <a:pt x="471" y="524"/>
                  <a:pt x="462" y="534"/>
                  <a:pt x="449" y="538"/>
                </a:cubicBezTo>
                <a:lnTo>
                  <a:pt x="314" y="580"/>
                </a:lnTo>
                <a:lnTo>
                  <a:pt x="132" y="665"/>
                </a:lnTo>
                <a:lnTo>
                  <a:pt x="69" y="790"/>
                </a:lnTo>
                <a:lnTo>
                  <a:pt x="69" y="790"/>
                </a:lnTo>
                <a:cubicBezTo>
                  <a:pt x="63" y="801"/>
                  <a:pt x="50" y="808"/>
                  <a:pt x="38" y="8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Freeform 493"/>
          <p:cNvSpPr>
            <a:spLocks noChangeArrowheads="1"/>
          </p:cNvSpPr>
          <p:nvPr/>
        </p:nvSpPr>
        <p:spPr bwMode="auto">
          <a:xfrm>
            <a:off x="14505951" y="5575974"/>
            <a:ext cx="369144" cy="234458"/>
          </a:xfrm>
          <a:custGeom>
            <a:avLst/>
            <a:gdLst>
              <a:gd name="T0" fmla="*/ 87 w 326"/>
              <a:gd name="T1" fmla="*/ 205 h 206"/>
              <a:gd name="T2" fmla="*/ 87 w 326"/>
              <a:gd name="T3" fmla="*/ 205 h 206"/>
              <a:gd name="T4" fmla="*/ 78 w 326"/>
              <a:gd name="T5" fmla="*/ 204 h 206"/>
              <a:gd name="T6" fmla="*/ 28 w 326"/>
              <a:gd name="T7" fmla="*/ 190 h 206"/>
              <a:gd name="T8" fmla="*/ 28 w 326"/>
              <a:gd name="T9" fmla="*/ 190 h 206"/>
              <a:gd name="T10" fmla="*/ 4 w 326"/>
              <a:gd name="T11" fmla="*/ 148 h 206"/>
              <a:gd name="T12" fmla="*/ 4 w 326"/>
              <a:gd name="T13" fmla="*/ 148 h 206"/>
              <a:gd name="T14" fmla="*/ 47 w 326"/>
              <a:gd name="T15" fmla="*/ 124 h 206"/>
              <a:gd name="T16" fmla="*/ 81 w 326"/>
              <a:gd name="T17" fmla="*/ 134 h 206"/>
              <a:gd name="T18" fmla="*/ 267 w 326"/>
              <a:gd name="T19" fmla="*/ 10 h 206"/>
              <a:gd name="T20" fmla="*/ 267 w 326"/>
              <a:gd name="T21" fmla="*/ 10 h 206"/>
              <a:gd name="T22" fmla="*/ 315 w 326"/>
              <a:gd name="T23" fmla="*/ 19 h 206"/>
              <a:gd name="T24" fmla="*/ 315 w 326"/>
              <a:gd name="T25" fmla="*/ 19 h 206"/>
              <a:gd name="T26" fmla="*/ 305 w 326"/>
              <a:gd name="T27" fmla="*/ 66 h 206"/>
              <a:gd name="T28" fmla="*/ 106 w 326"/>
              <a:gd name="T29" fmla="*/ 199 h 206"/>
              <a:gd name="T30" fmla="*/ 106 w 326"/>
              <a:gd name="T31" fmla="*/ 199 h 206"/>
              <a:gd name="T32" fmla="*/ 87 w 326"/>
              <a:gd name="T33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6" h="206">
                <a:moveTo>
                  <a:pt x="87" y="205"/>
                </a:moveTo>
                <a:lnTo>
                  <a:pt x="87" y="205"/>
                </a:lnTo>
                <a:cubicBezTo>
                  <a:pt x="84" y="205"/>
                  <a:pt x="81" y="204"/>
                  <a:pt x="78" y="204"/>
                </a:cubicBezTo>
                <a:lnTo>
                  <a:pt x="28" y="190"/>
                </a:lnTo>
                <a:lnTo>
                  <a:pt x="28" y="190"/>
                </a:lnTo>
                <a:cubicBezTo>
                  <a:pt x="11" y="185"/>
                  <a:pt x="0" y="167"/>
                  <a:pt x="4" y="148"/>
                </a:cubicBezTo>
                <a:lnTo>
                  <a:pt x="4" y="148"/>
                </a:lnTo>
                <a:cubicBezTo>
                  <a:pt x="10" y="130"/>
                  <a:pt x="28" y="119"/>
                  <a:pt x="47" y="124"/>
                </a:cubicBezTo>
                <a:lnTo>
                  <a:pt x="81" y="134"/>
                </a:lnTo>
                <a:lnTo>
                  <a:pt x="267" y="10"/>
                </a:lnTo>
                <a:lnTo>
                  <a:pt x="267" y="10"/>
                </a:lnTo>
                <a:cubicBezTo>
                  <a:pt x="283" y="0"/>
                  <a:pt x="304" y="4"/>
                  <a:pt x="315" y="19"/>
                </a:cubicBezTo>
                <a:lnTo>
                  <a:pt x="315" y="19"/>
                </a:lnTo>
                <a:cubicBezTo>
                  <a:pt x="325" y="35"/>
                  <a:pt x="321" y="56"/>
                  <a:pt x="305" y="66"/>
                </a:cubicBezTo>
                <a:lnTo>
                  <a:pt x="106" y="199"/>
                </a:lnTo>
                <a:lnTo>
                  <a:pt x="106" y="199"/>
                </a:lnTo>
                <a:cubicBezTo>
                  <a:pt x="100" y="203"/>
                  <a:pt x="94" y="205"/>
                  <a:pt x="87" y="2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Freeform 494"/>
          <p:cNvSpPr>
            <a:spLocks noChangeArrowheads="1"/>
          </p:cNvSpPr>
          <p:nvPr/>
        </p:nvSpPr>
        <p:spPr bwMode="auto">
          <a:xfrm>
            <a:off x="13942257" y="5615882"/>
            <a:ext cx="478889" cy="379121"/>
          </a:xfrm>
          <a:custGeom>
            <a:avLst/>
            <a:gdLst>
              <a:gd name="T0" fmla="*/ 37 w 423"/>
              <a:gd name="T1" fmla="*/ 335 h 336"/>
              <a:gd name="T2" fmla="*/ 37 w 423"/>
              <a:gd name="T3" fmla="*/ 335 h 336"/>
              <a:gd name="T4" fmla="*/ 13 w 423"/>
              <a:gd name="T5" fmla="*/ 325 h 336"/>
              <a:gd name="T6" fmla="*/ 13 w 423"/>
              <a:gd name="T7" fmla="*/ 325 h 336"/>
              <a:gd name="T8" fmla="*/ 14 w 423"/>
              <a:gd name="T9" fmla="*/ 277 h 336"/>
              <a:gd name="T10" fmla="*/ 140 w 423"/>
              <a:gd name="T11" fmla="*/ 155 h 336"/>
              <a:gd name="T12" fmla="*/ 205 w 423"/>
              <a:gd name="T13" fmla="*/ 22 h 336"/>
              <a:gd name="T14" fmla="*/ 205 w 423"/>
              <a:gd name="T15" fmla="*/ 22 h 336"/>
              <a:gd name="T16" fmla="*/ 245 w 423"/>
              <a:gd name="T17" fmla="*/ 4 h 336"/>
              <a:gd name="T18" fmla="*/ 393 w 423"/>
              <a:gd name="T19" fmla="*/ 45 h 336"/>
              <a:gd name="T20" fmla="*/ 393 w 423"/>
              <a:gd name="T21" fmla="*/ 45 h 336"/>
              <a:gd name="T22" fmla="*/ 417 w 423"/>
              <a:gd name="T23" fmla="*/ 87 h 336"/>
              <a:gd name="T24" fmla="*/ 417 w 423"/>
              <a:gd name="T25" fmla="*/ 87 h 336"/>
              <a:gd name="T26" fmla="*/ 376 w 423"/>
              <a:gd name="T27" fmla="*/ 111 h 336"/>
              <a:gd name="T28" fmla="*/ 254 w 423"/>
              <a:gd name="T29" fmla="*/ 78 h 336"/>
              <a:gd name="T30" fmla="*/ 198 w 423"/>
              <a:gd name="T31" fmla="*/ 191 h 336"/>
              <a:gd name="T32" fmla="*/ 198 w 423"/>
              <a:gd name="T33" fmla="*/ 191 h 336"/>
              <a:gd name="T34" fmla="*/ 191 w 423"/>
              <a:gd name="T35" fmla="*/ 200 h 336"/>
              <a:gd name="T36" fmla="*/ 61 w 423"/>
              <a:gd name="T37" fmla="*/ 326 h 336"/>
              <a:gd name="T38" fmla="*/ 61 w 423"/>
              <a:gd name="T39" fmla="*/ 326 h 336"/>
              <a:gd name="T40" fmla="*/ 37 w 423"/>
              <a:gd name="T41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3" h="336">
                <a:moveTo>
                  <a:pt x="37" y="335"/>
                </a:moveTo>
                <a:lnTo>
                  <a:pt x="37" y="335"/>
                </a:lnTo>
                <a:cubicBezTo>
                  <a:pt x="29" y="335"/>
                  <a:pt x="20" y="332"/>
                  <a:pt x="13" y="325"/>
                </a:cubicBezTo>
                <a:lnTo>
                  <a:pt x="13" y="325"/>
                </a:lnTo>
                <a:cubicBezTo>
                  <a:pt x="0" y="311"/>
                  <a:pt x="1" y="290"/>
                  <a:pt x="14" y="277"/>
                </a:cubicBezTo>
                <a:lnTo>
                  <a:pt x="140" y="155"/>
                </a:lnTo>
                <a:lnTo>
                  <a:pt x="205" y="22"/>
                </a:lnTo>
                <a:lnTo>
                  <a:pt x="205" y="22"/>
                </a:lnTo>
                <a:cubicBezTo>
                  <a:pt x="213" y="7"/>
                  <a:pt x="229" y="0"/>
                  <a:pt x="245" y="4"/>
                </a:cubicBezTo>
                <a:lnTo>
                  <a:pt x="393" y="45"/>
                </a:lnTo>
                <a:lnTo>
                  <a:pt x="393" y="45"/>
                </a:lnTo>
                <a:cubicBezTo>
                  <a:pt x="411" y="50"/>
                  <a:pt x="422" y="69"/>
                  <a:pt x="417" y="87"/>
                </a:cubicBezTo>
                <a:lnTo>
                  <a:pt x="417" y="87"/>
                </a:lnTo>
                <a:cubicBezTo>
                  <a:pt x="412" y="105"/>
                  <a:pt x="393" y="116"/>
                  <a:pt x="376" y="111"/>
                </a:cubicBezTo>
                <a:lnTo>
                  <a:pt x="254" y="78"/>
                </a:lnTo>
                <a:lnTo>
                  <a:pt x="198" y="191"/>
                </a:lnTo>
                <a:lnTo>
                  <a:pt x="198" y="191"/>
                </a:lnTo>
                <a:cubicBezTo>
                  <a:pt x="196" y="194"/>
                  <a:pt x="194" y="197"/>
                  <a:pt x="191" y="200"/>
                </a:cubicBezTo>
                <a:lnTo>
                  <a:pt x="61" y="326"/>
                </a:lnTo>
                <a:lnTo>
                  <a:pt x="61" y="326"/>
                </a:lnTo>
                <a:cubicBezTo>
                  <a:pt x="54" y="332"/>
                  <a:pt x="46" y="335"/>
                  <a:pt x="37" y="3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Freeform 495"/>
          <p:cNvSpPr>
            <a:spLocks noChangeArrowheads="1"/>
          </p:cNvSpPr>
          <p:nvPr/>
        </p:nvSpPr>
        <p:spPr bwMode="auto">
          <a:xfrm>
            <a:off x="14286460" y="5915187"/>
            <a:ext cx="473899" cy="344203"/>
          </a:xfrm>
          <a:custGeom>
            <a:avLst/>
            <a:gdLst>
              <a:gd name="T0" fmla="*/ 38 w 420"/>
              <a:gd name="T1" fmla="*/ 302 h 303"/>
              <a:gd name="T2" fmla="*/ 38 w 420"/>
              <a:gd name="T3" fmla="*/ 302 h 303"/>
              <a:gd name="T4" fmla="*/ 6 w 420"/>
              <a:gd name="T5" fmla="*/ 280 h 303"/>
              <a:gd name="T6" fmla="*/ 6 w 420"/>
              <a:gd name="T7" fmla="*/ 280 h 303"/>
              <a:gd name="T8" fmla="*/ 26 w 420"/>
              <a:gd name="T9" fmla="*/ 237 h 303"/>
              <a:gd name="T10" fmla="*/ 194 w 420"/>
              <a:gd name="T11" fmla="*/ 176 h 303"/>
              <a:gd name="T12" fmla="*/ 358 w 420"/>
              <a:gd name="T13" fmla="*/ 13 h 303"/>
              <a:gd name="T14" fmla="*/ 358 w 420"/>
              <a:gd name="T15" fmla="*/ 13 h 303"/>
              <a:gd name="T16" fmla="*/ 405 w 420"/>
              <a:gd name="T17" fmla="*/ 13 h 303"/>
              <a:gd name="T18" fmla="*/ 405 w 420"/>
              <a:gd name="T19" fmla="*/ 13 h 303"/>
              <a:gd name="T20" fmla="*/ 405 w 420"/>
              <a:gd name="T21" fmla="*/ 61 h 303"/>
              <a:gd name="T22" fmla="*/ 236 w 420"/>
              <a:gd name="T23" fmla="*/ 229 h 303"/>
              <a:gd name="T24" fmla="*/ 236 w 420"/>
              <a:gd name="T25" fmla="*/ 229 h 303"/>
              <a:gd name="T26" fmla="*/ 224 w 420"/>
              <a:gd name="T27" fmla="*/ 237 h 303"/>
              <a:gd name="T28" fmla="*/ 50 w 420"/>
              <a:gd name="T29" fmla="*/ 300 h 303"/>
              <a:gd name="T30" fmla="*/ 50 w 420"/>
              <a:gd name="T31" fmla="*/ 300 h 303"/>
              <a:gd name="T32" fmla="*/ 38 w 420"/>
              <a:gd name="T33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0" h="303">
                <a:moveTo>
                  <a:pt x="38" y="302"/>
                </a:moveTo>
                <a:lnTo>
                  <a:pt x="38" y="302"/>
                </a:lnTo>
                <a:cubicBezTo>
                  <a:pt x="24" y="302"/>
                  <a:pt x="11" y="294"/>
                  <a:pt x="6" y="280"/>
                </a:cubicBezTo>
                <a:lnTo>
                  <a:pt x="6" y="280"/>
                </a:lnTo>
                <a:cubicBezTo>
                  <a:pt x="0" y="262"/>
                  <a:pt x="9" y="243"/>
                  <a:pt x="26" y="237"/>
                </a:cubicBezTo>
                <a:lnTo>
                  <a:pt x="194" y="176"/>
                </a:lnTo>
                <a:lnTo>
                  <a:pt x="358" y="13"/>
                </a:lnTo>
                <a:lnTo>
                  <a:pt x="358" y="13"/>
                </a:lnTo>
                <a:cubicBezTo>
                  <a:pt x="371" y="0"/>
                  <a:pt x="392" y="0"/>
                  <a:pt x="405" y="13"/>
                </a:cubicBezTo>
                <a:lnTo>
                  <a:pt x="405" y="13"/>
                </a:lnTo>
                <a:cubicBezTo>
                  <a:pt x="419" y="26"/>
                  <a:pt x="419" y="48"/>
                  <a:pt x="405" y="61"/>
                </a:cubicBezTo>
                <a:lnTo>
                  <a:pt x="236" y="229"/>
                </a:lnTo>
                <a:lnTo>
                  <a:pt x="236" y="229"/>
                </a:lnTo>
                <a:cubicBezTo>
                  <a:pt x="232" y="232"/>
                  <a:pt x="229" y="235"/>
                  <a:pt x="224" y="237"/>
                </a:cubicBezTo>
                <a:lnTo>
                  <a:pt x="50" y="300"/>
                </a:lnTo>
                <a:lnTo>
                  <a:pt x="50" y="300"/>
                </a:lnTo>
                <a:cubicBezTo>
                  <a:pt x="45" y="301"/>
                  <a:pt x="42" y="302"/>
                  <a:pt x="38" y="3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Freeform 496"/>
          <p:cNvSpPr>
            <a:spLocks noChangeArrowheads="1"/>
          </p:cNvSpPr>
          <p:nvPr/>
        </p:nvSpPr>
        <p:spPr bwMode="auto">
          <a:xfrm>
            <a:off x="14755372" y="5570987"/>
            <a:ext cx="114732" cy="224478"/>
          </a:xfrm>
          <a:custGeom>
            <a:avLst/>
            <a:gdLst>
              <a:gd name="T0" fmla="*/ 38 w 102"/>
              <a:gd name="T1" fmla="*/ 196 h 197"/>
              <a:gd name="T2" fmla="*/ 38 w 102"/>
              <a:gd name="T3" fmla="*/ 196 h 197"/>
              <a:gd name="T4" fmla="*/ 30 w 102"/>
              <a:gd name="T5" fmla="*/ 195 h 197"/>
              <a:gd name="T6" fmla="*/ 30 w 102"/>
              <a:gd name="T7" fmla="*/ 195 h 197"/>
              <a:gd name="T8" fmla="*/ 4 w 102"/>
              <a:gd name="T9" fmla="*/ 155 h 197"/>
              <a:gd name="T10" fmla="*/ 30 w 102"/>
              <a:gd name="T11" fmla="*/ 30 h 197"/>
              <a:gd name="T12" fmla="*/ 30 w 102"/>
              <a:gd name="T13" fmla="*/ 30 h 197"/>
              <a:gd name="T14" fmla="*/ 70 w 102"/>
              <a:gd name="T15" fmla="*/ 4 h 197"/>
              <a:gd name="T16" fmla="*/ 70 w 102"/>
              <a:gd name="T17" fmla="*/ 4 h 197"/>
              <a:gd name="T18" fmla="*/ 97 w 102"/>
              <a:gd name="T19" fmla="*/ 44 h 197"/>
              <a:gd name="T20" fmla="*/ 71 w 102"/>
              <a:gd name="T21" fmla="*/ 169 h 197"/>
              <a:gd name="T22" fmla="*/ 71 w 102"/>
              <a:gd name="T23" fmla="*/ 169 h 197"/>
              <a:gd name="T24" fmla="*/ 38 w 102"/>
              <a:gd name="T25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2" h="197">
                <a:moveTo>
                  <a:pt x="38" y="196"/>
                </a:moveTo>
                <a:lnTo>
                  <a:pt x="38" y="196"/>
                </a:lnTo>
                <a:cubicBezTo>
                  <a:pt x="35" y="196"/>
                  <a:pt x="33" y="196"/>
                  <a:pt x="30" y="195"/>
                </a:cubicBezTo>
                <a:lnTo>
                  <a:pt x="30" y="195"/>
                </a:lnTo>
                <a:cubicBezTo>
                  <a:pt x="12" y="192"/>
                  <a:pt x="0" y="173"/>
                  <a:pt x="4" y="155"/>
                </a:cubicBezTo>
                <a:lnTo>
                  <a:pt x="30" y="30"/>
                </a:lnTo>
                <a:lnTo>
                  <a:pt x="30" y="30"/>
                </a:lnTo>
                <a:cubicBezTo>
                  <a:pt x="34" y="11"/>
                  <a:pt x="52" y="0"/>
                  <a:pt x="70" y="4"/>
                </a:cubicBezTo>
                <a:lnTo>
                  <a:pt x="70" y="4"/>
                </a:lnTo>
                <a:cubicBezTo>
                  <a:pt x="88" y="8"/>
                  <a:pt x="101" y="25"/>
                  <a:pt x="97" y="44"/>
                </a:cubicBezTo>
                <a:lnTo>
                  <a:pt x="71" y="169"/>
                </a:lnTo>
                <a:lnTo>
                  <a:pt x="71" y="169"/>
                </a:lnTo>
                <a:cubicBezTo>
                  <a:pt x="68" y="185"/>
                  <a:pt x="53" y="196"/>
                  <a:pt x="38" y="1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" name="Freeform 497"/>
          <p:cNvSpPr>
            <a:spLocks noChangeArrowheads="1"/>
          </p:cNvSpPr>
          <p:nvPr/>
        </p:nvSpPr>
        <p:spPr bwMode="auto">
          <a:xfrm>
            <a:off x="14645627" y="5546044"/>
            <a:ext cx="229468" cy="109745"/>
          </a:xfrm>
          <a:custGeom>
            <a:avLst/>
            <a:gdLst>
              <a:gd name="T0" fmla="*/ 162 w 201"/>
              <a:gd name="T1" fmla="*/ 97 h 98"/>
              <a:gd name="T2" fmla="*/ 162 w 201"/>
              <a:gd name="T3" fmla="*/ 97 h 98"/>
              <a:gd name="T4" fmla="*/ 156 w 201"/>
              <a:gd name="T5" fmla="*/ 96 h 98"/>
              <a:gd name="T6" fmla="*/ 30 w 201"/>
              <a:gd name="T7" fmla="*/ 70 h 98"/>
              <a:gd name="T8" fmla="*/ 30 w 201"/>
              <a:gd name="T9" fmla="*/ 70 h 98"/>
              <a:gd name="T10" fmla="*/ 4 w 201"/>
              <a:gd name="T11" fmla="*/ 30 h 98"/>
              <a:gd name="T12" fmla="*/ 4 w 201"/>
              <a:gd name="T13" fmla="*/ 30 h 98"/>
              <a:gd name="T14" fmla="*/ 44 w 201"/>
              <a:gd name="T15" fmla="*/ 4 h 98"/>
              <a:gd name="T16" fmla="*/ 169 w 201"/>
              <a:gd name="T17" fmla="*/ 30 h 98"/>
              <a:gd name="T18" fmla="*/ 169 w 201"/>
              <a:gd name="T19" fmla="*/ 30 h 98"/>
              <a:gd name="T20" fmla="*/ 196 w 201"/>
              <a:gd name="T21" fmla="*/ 70 h 98"/>
              <a:gd name="T22" fmla="*/ 196 w 201"/>
              <a:gd name="T23" fmla="*/ 70 h 98"/>
              <a:gd name="T24" fmla="*/ 162 w 201"/>
              <a:gd name="T25" fmla="*/ 9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1" h="98">
                <a:moveTo>
                  <a:pt x="162" y="97"/>
                </a:moveTo>
                <a:lnTo>
                  <a:pt x="162" y="97"/>
                </a:lnTo>
                <a:cubicBezTo>
                  <a:pt x="160" y="97"/>
                  <a:pt x="158" y="97"/>
                  <a:pt x="156" y="96"/>
                </a:cubicBezTo>
                <a:lnTo>
                  <a:pt x="30" y="70"/>
                </a:lnTo>
                <a:lnTo>
                  <a:pt x="30" y="70"/>
                </a:lnTo>
                <a:cubicBezTo>
                  <a:pt x="12" y="66"/>
                  <a:pt x="0" y="48"/>
                  <a:pt x="4" y="30"/>
                </a:cubicBezTo>
                <a:lnTo>
                  <a:pt x="4" y="30"/>
                </a:lnTo>
                <a:cubicBezTo>
                  <a:pt x="8" y="12"/>
                  <a:pt x="26" y="0"/>
                  <a:pt x="44" y="4"/>
                </a:cubicBezTo>
                <a:lnTo>
                  <a:pt x="169" y="30"/>
                </a:lnTo>
                <a:lnTo>
                  <a:pt x="169" y="30"/>
                </a:lnTo>
                <a:cubicBezTo>
                  <a:pt x="187" y="34"/>
                  <a:pt x="200" y="51"/>
                  <a:pt x="196" y="70"/>
                </a:cubicBezTo>
                <a:lnTo>
                  <a:pt x="196" y="70"/>
                </a:lnTo>
                <a:cubicBezTo>
                  <a:pt x="192" y="86"/>
                  <a:pt x="178" y="97"/>
                  <a:pt x="162" y="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Freeform 498"/>
          <p:cNvSpPr>
            <a:spLocks noChangeArrowheads="1"/>
          </p:cNvSpPr>
          <p:nvPr/>
        </p:nvSpPr>
        <p:spPr bwMode="auto">
          <a:xfrm>
            <a:off x="9278078" y="10574380"/>
            <a:ext cx="1102441" cy="838056"/>
          </a:xfrm>
          <a:custGeom>
            <a:avLst/>
            <a:gdLst>
              <a:gd name="T0" fmla="*/ 68 w 974"/>
              <a:gd name="T1" fmla="*/ 45 h 739"/>
              <a:gd name="T2" fmla="*/ 68 w 974"/>
              <a:gd name="T3" fmla="*/ 45 h 739"/>
              <a:gd name="T4" fmla="*/ 45 w 974"/>
              <a:gd name="T5" fmla="*/ 68 h 739"/>
              <a:gd name="T6" fmla="*/ 45 w 974"/>
              <a:gd name="T7" fmla="*/ 671 h 739"/>
              <a:gd name="T8" fmla="*/ 45 w 974"/>
              <a:gd name="T9" fmla="*/ 671 h 739"/>
              <a:gd name="T10" fmla="*/ 68 w 974"/>
              <a:gd name="T11" fmla="*/ 693 h 739"/>
              <a:gd name="T12" fmla="*/ 906 w 974"/>
              <a:gd name="T13" fmla="*/ 693 h 739"/>
              <a:gd name="T14" fmla="*/ 906 w 974"/>
              <a:gd name="T15" fmla="*/ 693 h 739"/>
              <a:gd name="T16" fmla="*/ 928 w 974"/>
              <a:gd name="T17" fmla="*/ 671 h 739"/>
              <a:gd name="T18" fmla="*/ 928 w 974"/>
              <a:gd name="T19" fmla="*/ 68 h 739"/>
              <a:gd name="T20" fmla="*/ 928 w 974"/>
              <a:gd name="T21" fmla="*/ 68 h 739"/>
              <a:gd name="T22" fmla="*/ 906 w 974"/>
              <a:gd name="T23" fmla="*/ 45 h 739"/>
              <a:gd name="T24" fmla="*/ 68 w 974"/>
              <a:gd name="T25" fmla="*/ 45 h 739"/>
              <a:gd name="T26" fmla="*/ 906 w 974"/>
              <a:gd name="T27" fmla="*/ 738 h 739"/>
              <a:gd name="T28" fmla="*/ 68 w 974"/>
              <a:gd name="T29" fmla="*/ 738 h 739"/>
              <a:gd name="T30" fmla="*/ 68 w 974"/>
              <a:gd name="T31" fmla="*/ 738 h 739"/>
              <a:gd name="T32" fmla="*/ 0 w 974"/>
              <a:gd name="T33" fmla="*/ 671 h 739"/>
              <a:gd name="T34" fmla="*/ 0 w 974"/>
              <a:gd name="T35" fmla="*/ 68 h 739"/>
              <a:gd name="T36" fmla="*/ 0 w 974"/>
              <a:gd name="T37" fmla="*/ 68 h 739"/>
              <a:gd name="T38" fmla="*/ 68 w 974"/>
              <a:gd name="T39" fmla="*/ 0 h 739"/>
              <a:gd name="T40" fmla="*/ 906 w 974"/>
              <a:gd name="T41" fmla="*/ 0 h 739"/>
              <a:gd name="T42" fmla="*/ 906 w 974"/>
              <a:gd name="T43" fmla="*/ 0 h 739"/>
              <a:gd name="T44" fmla="*/ 973 w 974"/>
              <a:gd name="T45" fmla="*/ 68 h 739"/>
              <a:gd name="T46" fmla="*/ 973 w 974"/>
              <a:gd name="T47" fmla="*/ 671 h 739"/>
              <a:gd name="T48" fmla="*/ 973 w 974"/>
              <a:gd name="T49" fmla="*/ 671 h 739"/>
              <a:gd name="T50" fmla="*/ 906 w 974"/>
              <a:gd name="T51" fmla="*/ 738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74" h="739">
                <a:moveTo>
                  <a:pt x="68" y="45"/>
                </a:moveTo>
                <a:lnTo>
                  <a:pt x="68" y="45"/>
                </a:lnTo>
                <a:cubicBezTo>
                  <a:pt x="55" y="45"/>
                  <a:pt x="45" y="55"/>
                  <a:pt x="45" y="68"/>
                </a:cubicBezTo>
                <a:lnTo>
                  <a:pt x="45" y="671"/>
                </a:lnTo>
                <a:lnTo>
                  <a:pt x="45" y="671"/>
                </a:lnTo>
                <a:cubicBezTo>
                  <a:pt x="45" y="683"/>
                  <a:pt x="55" y="693"/>
                  <a:pt x="68" y="693"/>
                </a:cubicBezTo>
                <a:lnTo>
                  <a:pt x="906" y="693"/>
                </a:lnTo>
                <a:lnTo>
                  <a:pt x="906" y="693"/>
                </a:lnTo>
                <a:cubicBezTo>
                  <a:pt x="918" y="693"/>
                  <a:pt x="928" y="683"/>
                  <a:pt x="928" y="671"/>
                </a:cubicBezTo>
                <a:lnTo>
                  <a:pt x="928" y="68"/>
                </a:lnTo>
                <a:lnTo>
                  <a:pt x="928" y="68"/>
                </a:lnTo>
                <a:cubicBezTo>
                  <a:pt x="928" y="55"/>
                  <a:pt x="918" y="45"/>
                  <a:pt x="906" y="45"/>
                </a:cubicBezTo>
                <a:lnTo>
                  <a:pt x="68" y="45"/>
                </a:lnTo>
                <a:close/>
                <a:moveTo>
                  <a:pt x="906" y="738"/>
                </a:moveTo>
                <a:lnTo>
                  <a:pt x="68" y="738"/>
                </a:lnTo>
                <a:lnTo>
                  <a:pt x="68" y="738"/>
                </a:lnTo>
                <a:cubicBezTo>
                  <a:pt x="30" y="738"/>
                  <a:pt x="0" y="708"/>
                  <a:pt x="0" y="671"/>
                </a:cubicBezTo>
                <a:lnTo>
                  <a:pt x="0" y="68"/>
                </a:lnTo>
                <a:lnTo>
                  <a:pt x="0" y="68"/>
                </a:lnTo>
                <a:cubicBezTo>
                  <a:pt x="0" y="30"/>
                  <a:pt x="30" y="0"/>
                  <a:pt x="68" y="0"/>
                </a:cubicBezTo>
                <a:lnTo>
                  <a:pt x="906" y="0"/>
                </a:lnTo>
                <a:lnTo>
                  <a:pt x="906" y="0"/>
                </a:lnTo>
                <a:cubicBezTo>
                  <a:pt x="943" y="0"/>
                  <a:pt x="973" y="30"/>
                  <a:pt x="973" y="68"/>
                </a:cubicBezTo>
                <a:lnTo>
                  <a:pt x="973" y="671"/>
                </a:lnTo>
                <a:lnTo>
                  <a:pt x="973" y="671"/>
                </a:lnTo>
                <a:cubicBezTo>
                  <a:pt x="973" y="708"/>
                  <a:pt x="943" y="738"/>
                  <a:pt x="906" y="7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Freeform 499"/>
          <p:cNvSpPr>
            <a:spLocks noChangeArrowheads="1"/>
          </p:cNvSpPr>
          <p:nvPr/>
        </p:nvSpPr>
        <p:spPr bwMode="auto">
          <a:xfrm>
            <a:off x="9996411" y="11098166"/>
            <a:ext cx="249421" cy="184570"/>
          </a:xfrm>
          <a:custGeom>
            <a:avLst/>
            <a:gdLst>
              <a:gd name="T0" fmla="*/ 45 w 220"/>
              <a:gd name="T1" fmla="*/ 115 h 161"/>
              <a:gd name="T2" fmla="*/ 173 w 220"/>
              <a:gd name="T3" fmla="*/ 115 h 161"/>
              <a:gd name="T4" fmla="*/ 173 w 220"/>
              <a:gd name="T5" fmla="*/ 45 h 161"/>
              <a:gd name="T6" fmla="*/ 45 w 220"/>
              <a:gd name="T7" fmla="*/ 45 h 161"/>
              <a:gd name="T8" fmla="*/ 45 w 220"/>
              <a:gd name="T9" fmla="*/ 115 h 161"/>
              <a:gd name="T10" fmla="*/ 196 w 220"/>
              <a:gd name="T11" fmla="*/ 160 h 161"/>
              <a:gd name="T12" fmla="*/ 23 w 220"/>
              <a:gd name="T13" fmla="*/ 160 h 161"/>
              <a:gd name="T14" fmla="*/ 23 w 220"/>
              <a:gd name="T15" fmla="*/ 160 h 161"/>
              <a:gd name="T16" fmla="*/ 0 w 220"/>
              <a:gd name="T17" fmla="*/ 138 h 161"/>
              <a:gd name="T18" fmla="*/ 0 w 220"/>
              <a:gd name="T19" fmla="*/ 23 h 161"/>
              <a:gd name="T20" fmla="*/ 0 w 220"/>
              <a:gd name="T21" fmla="*/ 23 h 161"/>
              <a:gd name="T22" fmla="*/ 23 w 220"/>
              <a:gd name="T23" fmla="*/ 0 h 161"/>
              <a:gd name="T24" fmla="*/ 196 w 220"/>
              <a:gd name="T25" fmla="*/ 0 h 161"/>
              <a:gd name="T26" fmla="*/ 196 w 220"/>
              <a:gd name="T27" fmla="*/ 0 h 161"/>
              <a:gd name="T28" fmla="*/ 219 w 220"/>
              <a:gd name="T29" fmla="*/ 23 h 161"/>
              <a:gd name="T30" fmla="*/ 219 w 220"/>
              <a:gd name="T31" fmla="*/ 138 h 161"/>
              <a:gd name="T32" fmla="*/ 219 w 220"/>
              <a:gd name="T33" fmla="*/ 138 h 161"/>
              <a:gd name="T34" fmla="*/ 196 w 220"/>
              <a:gd name="T35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0" h="161">
                <a:moveTo>
                  <a:pt x="45" y="115"/>
                </a:moveTo>
                <a:lnTo>
                  <a:pt x="173" y="115"/>
                </a:lnTo>
                <a:lnTo>
                  <a:pt x="173" y="45"/>
                </a:lnTo>
                <a:lnTo>
                  <a:pt x="45" y="45"/>
                </a:lnTo>
                <a:lnTo>
                  <a:pt x="45" y="115"/>
                </a:lnTo>
                <a:close/>
                <a:moveTo>
                  <a:pt x="196" y="160"/>
                </a:moveTo>
                <a:lnTo>
                  <a:pt x="23" y="160"/>
                </a:lnTo>
                <a:lnTo>
                  <a:pt x="23" y="160"/>
                </a:lnTo>
                <a:cubicBezTo>
                  <a:pt x="10" y="160"/>
                  <a:pt x="0" y="150"/>
                  <a:pt x="0" y="138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10"/>
                  <a:pt x="10" y="0"/>
                  <a:pt x="23" y="0"/>
                </a:cubicBezTo>
                <a:lnTo>
                  <a:pt x="196" y="0"/>
                </a:lnTo>
                <a:lnTo>
                  <a:pt x="196" y="0"/>
                </a:lnTo>
                <a:cubicBezTo>
                  <a:pt x="208" y="0"/>
                  <a:pt x="219" y="10"/>
                  <a:pt x="219" y="23"/>
                </a:cubicBezTo>
                <a:lnTo>
                  <a:pt x="219" y="138"/>
                </a:lnTo>
                <a:lnTo>
                  <a:pt x="219" y="138"/>
                </a:lnTo>
                <a:cubicBezTo>
                  <a:pt x="219" y="150"/>
                  <a:pt x="208" y="160"/>
                  <a:pt x="196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Freeform 500"/>
          <p:cNvSpPr>
            <a:spLocks noChangeArrowheads="1"/>
          </p:cNvSpPr>
          <p:nvPr/>
        </p:nvSpPr>
        <p:spPr bwMode="auto">
          <a:xfrm>
            <a:off x="9407777" y="10309995"/>
            <a:ext cx="867987" cy="254408"/>
          </a:xfrm>
          <a:custGeom>
            <a:avLst/>
            <a:gdLst>
              <a:gd name="T0" fmla="*/ 24 w 766"/>
              <a:gd name="T1" fmla="*/ 223 h 224"/>
              <a:gd name="T2" fmla="*/ 24 w 766"/>
              <a:gd name="T3" fmla="*/ 223 h 224"/>
              <a:gd name="T4" fmla="*/ 3 w 766"/>
              <a:gd name="T5" fmla="*/ 206 h 224"/>
              <a:gd name="T6" fmla="*/ 3 w 766"/>
              <a:gd name="T7" fmla="*/ 206 h 224"/>
              <a:gd name="T8" fmla="*/ 19 w 766"/>
              <a:gd name="T9" fmla="*/ 179 h 224"/>
              <a:gd name="T10" fmla="*/ 675 w 766"/>
              <a:gd name="T11" fmla="*/ 3 h 224"/>
              <a:gd name="T12" fmla="*/ 675 w 766"/>
              <a:gd name="T13" fmla="*/ 3 h 224"/>
              <a:gd name="T14" fmla="*/ 701 w 766"/>
              <a:gd name="T15" fmla="*/ 6 h 224"/>
              <a:gd name="T16" fmla="*/ 701 w 766"/>
              <a:gd name="T17" fmla="*/ 6 h 224"/>
              <a:gd name="T18" fmla="*/ 718 w 766"/>
              <a:gd name="T19" fmla="*/ 27 h 224"/>
              <a:gd name="T20" fmla="*/ 762 w 766"/>
              <a:gd name="T21" fmla="*/ 192 h 224"/>
              <a:gd name="T22" fmla="*/ 762 w 766"/>
              <a:gd name="T23" fmla="*/ 192 h 224"/>
              <a:gd name="T24" fmla="*/ 746 w 766"/>
              <a:gd name="T25" fmla="*/ 220 h 224"/>
              <a:gd name="T26" fmla="*/ 746 w 766"/>
              <a:gd name="T27" fmla="*/ 220 h 224"/>
              <a:gd name="T28" fmla="*/ 718 w 766"/>
              <a:gd name="T29" fmla="*/ 204 h 224"/>
              <a:gd name="T30" fmla="*/ 677 w 766"/>
              <a:gd name="T31" fmla="*/ 49 h 224"/>
              <a:gd name="T32" fmla="*/ 30 w 766"/>
              <a:gd name="T33" fmla="*/ 222 h 224"/>
              <a:gd name="T34" fmla="*/ 30 w 766"/>
              <a:gd name="T35" fmla="*/ 222 h 224"/>
              <a:gd name="T36" fmla="*/ 24 w 766"/>
              <a:gd name="T37" fmla="*/ 22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6" h="224">
                <a:moveTo>
                  <a:pt x="24" y="223"/>
                </a:moveTo>
                <a:lnTo>
                  <a:pt x="24" y="223"/>
                </a:lnTo>
                <a:cubicBezTo>
                  <a:pt x="15" y="223"/>
                  <a:pt x="5" y="217"/>
                  <a:pt x="3" y="206"/>
                </a:cubicBezTo>
                <a:lnTo>
                  <a:pt x="3" y="206"/>
                </a:lnTo>
                <a:cubicBezTo>
                  <a:pt x="0" y="194"/>
                  <a:pt x="6" y="182"/>
                  <a:pt x="19" y="179"/>
                </a:cubicBezTo>
                <a:lnTo>
                  <a:pt x="675" y="3"/>
                </a:lnTo>
                <a:lnTo>
                  <a:pt x="675" y="3"/>
                </a:lnTo>
                <a:cubicBezTo>
                  <a:pt x="684" y="0"/>
                  <a:pt x="693" y="1"/>
                  <a:pt x="701" y="6"/>
                </a:cubicBezTo>
                <a:lnTo>
                  <a:pt x="701" y="6"/>
                </a:lnTo>
                <a:cubicBezTo>
                  <a:pt x="709" y="10"/>
                  <a:pt x="715" y="19"/>
                  <a:pt x="718" y="27"/>
                </a:cubicBezTo>
                <a:lnTo>
                  <a:pt x="762" y="192"/>
                </a:lnTo>
                <a:lnTo>
                  <a:pt x="762" y="192"/>
                </a:lnTo>
                <a:cubicBezTo>
                  <a:pt x="765" y="204"/>
                  <a:pt x="757" y="217"/>
                  <a:pt x="746" y="220"/>
                </a:cubicBezTo>
                <a:lnTo>
                  <a:pt x="746" y="220"/>
                </a:lnTo>
                <a:cubicBezTo>
                  <a:pt x="734" y="223"/>
                  <a:pt x="721" y="216"/>
                  <a:pt x="718" y="204"/>
                </a:cubicBezTo>
                <a:lnTo>
                  <a:pt x="677" y="49"/>
                </a:lnTo>
                <a:lnTo>
                  <a:pt x="30" y="222"/>
                </a:lnTo>
                <a:lnTo>
                  <a:pt x="30" y="222"/>
                </a:lnTo>
                <a:cubicBezTo>
                  <a:pt x="28" y="223"/>
                  <a:pt x="27" y="223"/>
                  <a:pt x="24" y="2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Freeform 501"/>
          <p:cNvSpPr>
            <a:spLocks noChangeArrowheads="1"/>
          </p:cNvSpPr>
          <p:nvPr/>
        </p:nvSpPr>
        <p:spPr bwMode="auto">
          <a:xfrm>
            <a:off x="9761954" y="10434704"/>
            <a:ext cx="414041" cy="129699"/>
          </a:xfrm>
          <a:custGeom>
            <a:avLst/>
            <a:gdLst>
              <a:gd name="T0" fmla="*/ 24 w 368"/>
              <a:gd name="T1" fmla="*/ 115 h 116"/>
              <a:gd name="T2" fmla="*/ 24 w 368"/>
              <a:gd name="T3" fmla="*/ 115 h 116"/>
              <a:gd name="T4" fmla="*/ 3 w 368"/>
              <a:gd name="T5" fmla="*/ 98 h 116"/>
              <a:gd name="T6" fmla="*/ 3 w 368"/>
              <a:gd name="T7" fmla="*/ 98 h 116"/>
              <a:gd name="T8" fmla="*/ 19 w 368"/>
              <a:gd name="T9" fmla="*/ 71 h 116"/>
              <a:gd name="T10" fmla="*/ 274 w 368"/>
              <a:gd name="T11" fmla="*/ 2 h 116"/>
              <a:gd name="T12" fmla="*/ 274 w 368"/>
              <a:gd name="T13" fmla="*/ 2 h 116"/>
              <a:gd name="T14" fmla="*/ 291 w 368"/>
              <a:gd name="T15" fmla="*/ 5 h 116"/>
              <a:gd name="T16" fmla="*/ 291 w 368"/>
              <a:gd name="T17" fmla="*/ 5 h 116"/>
              <a:gd name="T18" fmla="*/ 302 w 368"/>
              <a:gd name="T19" fmla="*/ 18 h 116"/>
              <a:gd name="T20" fmla="*/ 302 w 368"/>
              <a:gd name="T21" fmla="*/ 18 h 116"/>
              <a:gd name="T22" fmla="*/ 311 w 368"/>
              <a:gd name="T23" fmla="*/ 30 h 116"/>
              <a:gd name="T24" fmla="*/ 311 w 368"/>
              <a:gd name="T25" fmla="*/ 30 h 116"/>
              <a:gd name="T26" fmla="*/ 326 w 368"/>
              <a:gd name="T27" fmla="*/ 32 h 116"/>
              <a:gd name="T28" fmla="*/ 326 w 368"/>
              <a:gd name="T29" fmla="*/ 32 h 116"/>
              <a:gd name="T30" fmla="*/ 353 w 368"/>
              <a:gd name="T31" fmla="*/ 48 h 116"/>
              <a:gd name="T32" fmla="*/ 363 w 368"/>
              <a:gd name="T33" fmla="*/ 84 h 116"/>
              <a:gd name="T34" fmla="*/ 363 w 368"/>
              <a:gd name="T35" fmla="*/ 84 h 116"/>
              <a:gd name="T36" fmla="*/ 347 w 368"/>
              <a:gd name="T37" fmla="*/ 112 h 116"/>
              <a:gd name="T38" fmla="*/ 347 w 368"/>
              <a:gd name="T39" fmla="*/ 112 h 116"/>
              <a:gd name="T40" fmla="*/ 320 w 368"/>
              <a:gd name="T41" fmla="*/ 96 h 116"/>
              <a:gd name="T42" fmla="*/ 315 w 368"/>
              <a:gd name="T43" fmla="*/ 78 h 116"/>
              <a:gd name="T44" fmla="*/ 315 w 368"/>
              <a:gd name="T45" fmla="*/ 78 h 116"/>
              <a:gd name="T46" fmla="*/ 289 w 368"/>
              <a:gd name="T47" fmla="*/ 69 h 116"/>
              <a:gd name="T48" fmla="*/ 289 w 368"/>
              <a:gd name="T49" fmla="*/ 69 h 116"/>
              <a:gd name="T50" fmla="*/ 268 w 368"/>
              <a:gd name="T51" fmla="*/ 51 h 116"/>
              <a:gd name="T52" fmla="*/ 31 w 368"/>
              <a:gd name="T53" fmla="*/ 114 h 116"/>
              <a:gd name="T54" fmla="*/ 31 w 368"/>
              <a:gd name="T55" fmla="*/ 114 h 116"/>
              <a:gd name="T56" fmla="*/ 24 w 368"/>
              <a:gd name="T5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68" h="116">
                <a:moveTo>
                  <a:pt x="24" y="115"/>
                </a:moveTo>
                <a:lnTo>
                  <a:pt x="24" y="115"/>
                </a:lnTo>
                <a:cubicBezTo>
                  <a:pt x="15" y="115"/>
                  <a:pt x="5" y="109"/>
                  <a:pt x="3" y="98"/>
                </a:cubicBezTo>
                <a:lnTo>
                  <a:pt x="3" y="98"/>
                </a:lnTo>
                <a:cubicBezTo>
                  <a:pt x="0" y="87"/>
                  <a:pt x="7" y="74"/>
                  <a:pt x="19" y="71"/>
                </a:cubicBezTo>
                <a:lnTo>
                  <a:pt x="274" y="2"/>
                </a:lnTo>
                <a:lnTo>
                  <a:pt x="274" y="2"/>
                </a:lnTo>
                <a:cubicBezTo>
                  <a:pt x="280" y="0"/>
                  <a:pt x="287" y="2"/>
                  <a:pt x="291" y="5"/>
                </a:cubicBezTo>
                <a:lnTo>
                  <a:pt x="291" y="5"/>
                </a:lnTo>
                <a:cubicBezTo>
                  <a:pt x="297" y="8"/>
                  <a:pt x="301" y="13"/>
                  <a:pt x="302" y="18"/>
                </a:cubicBezTo>
                <a:lnTo>
                  <a:pt x="302" y="18"/>
                </a:lnTo>
                <a:cubicBezTo>
                  <a:pt x="304" y="23"/>
                  <a:pt x="307" y="27"/>
                  <a:pt x="311" y="30"/>
                </a:cubicBezTo>
                <a:lnTo>
                  <a:pt x="311" y="30"/>
                </a:lnTo>
                <a:cubicBezTo>
                  <a:pt x="315" y="33"/>
                  <a:pt x="321" y="33"/>
                  <a:pt x="326" y="32"/>
                </a:cubicBezTo>
                <a:lnTo>
                  <a:pt x="326" y="32"/>
                </a:lnTo>
                <a:cubicBezTo>
                  <a:pt x="338" y="28"/>
                  <a:pt x="350" y="36"/>
                  <a:pt x="353" y="48"/>
                </a:cubicBezTo>
                <a:lnTo>
                  <a:pt x="363" y="84"/>
                </a:lnTo>
                <a:lnTo>
                  <a:pt x="363" y="84"/>
                </a:lnTo>
                <a:cubicBezTo>
                  <a:pt x="367" y="96"/>
                  <a:pt x="359" y="109"/>
                  <a:pt x="347" y="112"/>
                </a:cubicBezTo>
                <a:lnTo>
                  <a:pt x="347" y="112"/>
                </a:lnTo>
                <a:cubicBezTo>
                  <a:pt x="336" y="115"/>
                  <a:pt x="323" y="108"/>
                  <a:pt x="320" y="96"/>
                </a:cubicBezTo>
                <a:lnTo>
                  <a:pt x="315" y="78"/>
                </a:lnTo>
                <a:lnTo>
                  <a:pt x="315" y="78"/>
                </a:lnTo>
                <a:cubicBezTo>
                  <a:pt x="306" y="76"/>
                  <a:pt x="297" y="74"/>
                  <a:pt x="289" y="69"/>
                </a:cubicBezTo>
                <a:lnTo>
                  <a:pt x="289" y="69"/>
                </a:lnTo>
                <a:cubicBezTo>
                  <a:pt x="280" y="64"/>
                  <a:pt x="274" y="58"/>
                  <a:pt x="268" y="51"/>
                </a:cubicBezTo>
                <a:lnTo>
                  <a:pt x="31" y="114"/>
                </a:lnTo>
                <a:lnTo>
                  <a:pt x="31" y="114"/>
                </a:lnTo>
                <a:cubicBezTo>
                  <a:pt x="28" y="115"/>
                  <a:pt x="27" y="115"/>
                  <a:pt x="24" y="1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CuadroTexto 592"/>
          <p:cNvSpPr txBox="1"/>
          <p:nvPr/>
        </p:nvSpPr>
        <p:spPr>
          <a:xfrm>
            <a:off x="7261839" y="1008292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94" name="CuadroTexto 593"/>
          <p:cNvSpPr txBox="1"/>
          <p:nvPr/>
        </p:nvSpPr>
        <p:spPr>
          <a:xfrm>
            <a:off x="2032436" y="2528635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95" name="CuadroTexto 594"/>
          <p:cNvSpPr txBox="1"/>
          <p:nvPr/>
        </p:nvSpPr>
        <p:spPr>
          <a:xfrm>
            <a:off x="4205419" y="9119712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96" name="Rectángulo 595"/>
          <p:cNvSpPr/>
          <p:nvPr/>
        </p:nvSpPr>
        <p:spPr>
          <a:xfrm>
            <a:off x="3783245" y="9774631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97" name="CuadroTexto 596"/>
          <p:cNvSpPr txBox="1"/>
          <p:nvPr/>
        </p:nvSpPr>
        <p:spPr>
          <a:xfrm>
            <a:off x="8769038" y="5571101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98" name="Rectángulo 597"/>
          <p:cNvSpPr/>
          <p:nvPr/>
        </p:nvSpPr>
        <p:spPr>
          <a:xfrm>
            <a:off x="8346864" y="6226020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1" name="CuadroTexto 600"/>
          <p:cNvSpPr txBox="1"/>
          <p:nvPr/>
        </p:nvSpPr>
        <p:spPr>
          <a:xfrm>
            <a:off x="13066313" y="9120143"/>
            <a:ext cx="258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2" name="Rectángulo 601"/>
          <p:cNvSpPr/>
          <p:nvPr/>
        </p:nvSpPr>
        <p:spPr>
          <a:xfrm>
            <a:off x="12886971" y="9777675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3" name="CuadroTexto 602"/>
          <p:cNvSpPr txBox="1"/>
          <p:nvPr/>
        </p:nvSpPr>
        <p:spPr>
          <a:xfrm>
            <a:off x="17614559" y="5559719"/>
            <a:ext cx="258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4" name="Rectángulo 603"/>
          <p:cNvSpPr/>
          <p:nvPr/>
        </p:nvSpPr>
        <p:spPr>
          <a:xfrm>
            <a:off x="17435217" y="6217251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699777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47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08AAA2"/>
      </a:accent1>
      <a:accent2>
        <a:srgbClr val="2C407E"/>
      </a:accent2>
      <a:accent3>
        <a:srgbClr val="6587CD"/>
      </a:accent3>
      <a:accent4>
        <a:srgbClr val="FFC971"/>
      </a:accent4>
      <a:accent5>
        <a:srgbClr val="F3A7A3"/>
      </a:accent5>
      <a:accent6>
        <a:srgbClr val="08AAA2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88716</TotalTime>
  <Words>808</Words>
  <Application>Microsoft Macintosh PowerPoint</Application>
  <PresentationFormat>Custom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15520</cp:revision>
  <dcterms:created xsi:type="dcterms:W3CDTF">2014-11-12T21:47:38Z</dcterms:created>
  <dcterms:modified xsi:type="dcterms:W3CDTF">2019-06-12T23:50:55Z</dcterms:modified>
  <cp:category/>
</cp:coreProperties>
</file>