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7765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K7hjd2vyC9J7HJt90ygVHdJxs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LatoLight-italic.fntdata"/><Relationship Id="rId18" Type="http://schemas.openxmlformats.org/officeDocument/2006/relationships/font" Target="fonts/La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>
  <p:cSld name="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1810544" y="5646444"/>
            <a:ext cx="9628398" cy="2823403"/>
          </a:xfrm>
          <a:custGeom>
            <a:rect b="b" l="l" r="r" t="t"/>
            <a:pathLst>
              <a:path extrusionOk="0" h="2331" w="7953">
                <a:moveTo>
                  <a:pt x="7748" y="2330"/>
                </a:moveTo>
                <a:lnTo>
                  <a:pt x="204" y="2330"/>
                </a:lnTo>
                <a:lnTo>
                  <a:pt x="0" y="0"/>
                </a:lnTo>
                <a:lnTo>
                  <a:pt x="7952" y="204"/>
                </a:lnTo>
                <a:lnTo>
                  <a:pt x="7748" y="2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810544" y="9056945"/>
            <a:ext cx="9628398" cy="2823407"/>
          </a:xfrm>
          <a:custGeom>
            <a:rect b="b" l="l" r="r" t="t"/>
            <a:pathLst>
              <a:path extrusionOk="0" h="2331" w="7953">
                <a:moveTo>
                  <a:pt x="7748" y="2330"/>
                </a:moveTo>
                <a:lnTo>
                  <a:pt x="204" y="2330"/>
                </a:lnTo>
                <a:lnTo>
                  <a:pt x="0" y="0"/>
                </a:lnTo>
                <a:lnTo>
                  <a:pt x="7952" y="204"/>
                </a:lnTo>
                <a:lnTo>
                  <a:pt x="7748" y="233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2938708" y="5646444"/>
            <a:ext cx="9628398" cy="2823403"/>
          </a:xfrm>
          <a:custGeom>
            <a:rect b="b" l="l" r="r" t="t"/>
            <a:pathLst>
              <a:path extrusionOk="0" h="2331" w="7953">
                <a:moveTo>
                  <a:pt x="204" y="2330"/>
                </a:moveTo>
                <a:lnTo>
                  <a:pt x="7748" y="2330"/>
                </a:lnTo>
                <a:lnTo>
                  <a:pt x="7952" y="0"/>
                </a:lnTo>
                <a:lnTo>
                  <a:pt x="0" y="204"/>
                </a:lnTo>
                <a:lnTo>
                  <a:pt x="204" y="233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2938708" y="9056945"/>
            <a:ext cx="9628398" cy="2823407"/>
          </a:xfrm>
          <a:custGeom>
            <a:rect b="b" l="l" r="r" t="t"/>
            <a:pathLst>
              <a:path extrusionOk="0" h="2331" w="7953">
                <a:moveTo>
                  <a:pt x="204" y="2330"/>
                </a:moveTo>
                <a:lnTo>
                  <a:pt x="7748" y="2330"/>
                </a:lnTo>
                <a:lnTo>
                  <a:pt x="7952" y="0"/>
                </a:lnTo>
                <a:lnTo>
                  <a:pt x="0" y="204"/>
                </a:lnTo>
                <a:lnTo>
                  <a:pt x="204" y="233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952715" y="6377646"/>
            <a:ext cx="1355661" cy="1355661"/>
          </a:xfrm>
          <a:custGeom>
            <a:rect b="b" l="l" r="r" t="t"/>
            <a:pathLst>
              <a:path extrusionOk="0" h="1119" w="1121">
                <a:moveTo>
                  <a:pt x="938" y="863"/>
                </a:moveTo>
                <a:lnTo>
                  <a:pt x="938" y="863"/>
                </a:lnTo>
                <a:cubicBezTo>
                  <a:pt x="936" y="859"/>
                  <a:pt x="932" y="855"/>
                  <a:pt x="929" y="852"/>
                </a:cubicBezTo>
                <a:lnTo>
                  <a:pt x="929" y="852"/>
                </a:lnTo>
                <a:cubicBezTo>
                  <a:pt x="886" y="813"/>
                  <a:pt x="830" y="781"/>
                  <a:pt x="766" y="759"/>
                </a:cubicBezTo>
                <a:lnTo>
                  <a:pt x="766" y="759"/>
                </a:lnTo>
                <a:cubicBezTo>
                  <a:pt x="700" y="737"/>
                  <a:pt x="629" y="725"/>
                  <a:pt x="555" y="725"/>
                </a:cubicBezTo>
                <a:lnTo>
                  <a:pt x="555" y="725"/>
                </a:lnTo>
                <a:cubicBezTo>
                  <a:pt x="410" y="725"/>
                  <a:pt x="276" y="769"/>
                  <a:pt x="187" y="846"/>
                </a:cubicBezTo>
                <a:lnTo>
                  <a:pt x="187" y="846"/>
                </a:lnTo>
                <a:cubicBezTo>
                  <a:pt x="183" y="850"/>
                  <a:pt x="180" y="853"/>
                  <a:pt x="177" y="857"/>
                </a:cubicBezTo>
                <a:lnTo>
                  <a:pt x="177" y="857"/>
                </a:lnTo>
                <a:cubicBezTo>
                  <a:pt x="110" y="772"/>
                  <a:pt x="74" y="668"/>
                  <a:pt x="74" y="559"/>
                </a:cubicBezTo>
                <a:lnTo>
                  <a:pt x="74" y="559"/>
                </a:lnTo>
                <a:cubicBezTo>
                  <a:pt x="74" y="429"/>
                  <a:pt x="125" y="307"/>
                  <a:pt x="216" y="215"/>
                </a:cubicBezTo>
                <a:lnTo>
                  <a:pt x="216" y="215"/>
                </a:lnTo>
                <a:cubicBezTo>
                  <a:pt x="308" y="124"/>
                  <a:pt x="430" y="74"/>
                  <a:pt x="560" y="74"/>
                </a:cubicBezTo>
                <a:lnTo>
                  <a:pt x="560" y="74"/>
                </a:lnTo>
                <a:cubicBezTo>
                  <a:pt x="690" y="74"/>
                  <a:pt x="811" y="124"/>
                  <a:pt x="903" y="215"/>
                </a:cubicBezTo>
                <a:lnTo>
                  <a:pt x="903" y="215"/>
                </a:lnTo>
                <a:cubicBezTo>
                  <a:pt x="995" y="307"/>
                  <a:pt x="1046" y="429"/>
                  <a:pt x="1046" y="559"/>
                </a:cubicBezTo>
                <a:lnTo>
                  <a:pt x="1046" y="559"/>
                </a:lnTo>
                <a:cubicBezTo>
                  <a:pt x="1046" y="671"/>
                  <a:pt x="1008" y="776"/>
                  <a:pt x="938" y="863"/>
                </a:cubicBezTo>
                <a:close/>
                <a:moveTo>
                  <a:pt x="236" y="907"/>
                </a:moveTo>
                <a:lnTo>
                  <a:pt x="236" y="907"/>
                </a:lnTo>
                <a:cubicBezTo>
                  <a:pt x="235" y="907"/>
                  <a:pt x="235" y="905"/>
                  <a:pt x="235" y="905"/>
                </a:cubicBezTo>
                <a:lnTo>
                  <a:pt x="235" y="905"/>
                </a:lnTo>
                <a:cubicBezTo>
                  <a:pt x="235" y="903"/>
                  <a:pt x="235" y="902"/>
                  <a:pt x="236" y="902"/>
                </a:cubicBezTo>
                <a:lnTo>
                  <a:pt x="236" y="902"/>
                </a:lnTo>
                <a:cubicBezTo>
                  <a:pt x="310" y="838"/>
                  <a:pt x="430" y="799"/>
                  <a:pt x="555" y="799"/>
                </a:cubicBezTo>
                <a:lnTo>
                  <a:pt x="555" y="799"/>
                </a:lnTo>
                <a:cubicBezTo>
                  <a:pt x="684" y="799"/>
                  <a:pt x="805" y="839"/>
                  <a:pt x="879" y="907"/>
                </a:cubicBezTo>
                <a:lnTo>
                  <a:pt x="879" y="907"/>
                </a:lnTo>
                <a:cubicBezTo>
                  <a:pt x="879" y="907"/>
                  <a:pt x="880" y="908"/>
                  <a:pt x="880" y="909"/>
                </a:cubicBezTo>
                <a:lnTo>
                  <a:pt x="880" y="909"/>
                </a:lnTo>
                <a:cubicBezTo>
                  <a:pt x="880" y="910"/>
                  <a:pt x="880" y="911"/>
                  <a:pt x="879" y="912"/>
                </a:cubicBezTo>
                <a:lnTo>
                  <a:pt x="879" y="912"/>
                </a:lnTo>
                <a:cubicBezTo>
                  <a:pt x="793" y="997"/>
                  <a:pt x="680" y="1044"/>
                  <a:pt x="560" y="1044"/>
                </a:cubicBezTo>
                <a:lnTo>
                  <a:pt x="560" y="1044"/>
                </a:lnTo>
                <a:cubicBezTo>
                  <a:pt x="556" y="1044"/>
                  <a:pt x="552" y="1044"/>
                  <a:pt x="548" y="1044"/>
                </a:cubicBezTo>
                <a:lnTo>
                  <a:pt x="548" y="1044"/>
                </a:lnTo>
                <a:cubicBezTo>
                  <a:pt x="430" y="1041"/>
                  <a:pt x="319" y="993"/>
                  <a:pt x="236" y="907"/>
                </a:cubicBezTo>
                <a:close/>
                <a:moveTo>
                  <a:pt x="955" y="164"/>
                </a:moveTo>
                <a:lnTo>
                  <a:pt x="955" y="164"/>
                </a:lnTo>
                <a:cubicBezTo>
                  <a:pt x="850" y="58"/>
                  <a:pt x="709" y="0"/>
                  <a:pt x="560" y="0"/>
                </a:cubicBezTo>
                <a:lnTo>
                  <a:pt x="560" y="0"/>
                </a:lnTo>
                <a:cubicBezTo>
                  <a:pt x="410" y="0"/>
                  <a:pt x="270" y="58"/>
                  <a:pt x="164" y="164"/>
                </a:cubicBezTo>
                <a:lnTo>
                  <a:pt x="164" y="164"/>
                </a:lnTo>
                <a:cubicBezTo>
                  <a:pt x="58" y="268"/>
                  <a:pt x="0" y="409"/>
                  <a:pt x="0" y="559"/>
                </a:cubicBezTo>
                <a:lnTo>
                  <a:pt x="0" y="559"/>
                </a:lnTo>
                <a:cubicBezTo>
                  <a:pt x="0" y="708"/>
                  <a:pt x="58" y="849"/>
                  <a:pt x="164" y="954"/>
                </a:cubicBezTo>
                <a:lnTo>
                  <a:pt x="164" y="954"/>
                </a:lnTo>
                <a:cubicBezTo>
                  <a:pt x="268" y="1058"/>
                  <a:pt x="407" y="1116"/>
                  <a:pt x="553" y="1118"/>
                </a:cubicBezTo>
                <a:lnTo>
                  <a:pt x="553" y="1118"/>
                </a:lnTo>
                <a:cubicBezTo>
                  <a:pt x="555" y="1118"/>
                  <a:pt x="557" y="1118"/>
                  <a:pt x="560" y="1118"/>
                </a:cubicBezTo>
                <a:lnTo>
                  <a:pt x="560" y="1118"/>
                </a:lnTo>
                <a:lnTo>
                  <a:pt x="560" y="1118"/>
                </a:lnTo>
                <a:lnTo>
                  <a:pt x="560" y="1118"/>
                </a:lnTo>
                <a:cubicBezTo>
                  <a:pt x="709" y="1118"/>
                  <a:pt x="850" y="1059"/>
                  <a:pt x="955" y="954"/>
                </a:cubicBezTo>
                <a:lnTo>
                  <a:pt x="955" y="954"/>
                </a:lnTo>
                <a:cubicBezTo>
                  <a:pt x="1062" y="849"/>
                  <a:pt x="1120" y="708"/>
                  <a:pt x="1120" y="559"/>
                </a:cubicBezTo>
                <a:lnTo>
                  <a:pt x="1120" y="559"/>
                </a:lnTo>
                <a:cubicBezTo>
                  <a:pt x="1120" y="409"/>
                  <a:pt x="1062" y="268"/>
                  <a:pt x="955" y="1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278286" y="6521753"/>
            <a:ext cx="699181" cy="699178"/>
          </a:xfrm>
          <a:custGeom>
            <a:rect b="b" l="l" r="r" t="t"/>
            <a:pathLst>
              <a:path extrusionOk="0" h="578" w="579">
                <a:moveTo>
                  <a:pt x="288" y="503"/>
                </a:moveTo>
                <a:lnTo>
                  <a:pt x="288" y="503"/>
                </a:lnTo>
                <a:cubicBezTo>
                  <a:pt x="170" y="503"/>
                  <a:pt x="74" y="407"/>
                  <a:pt x="74" y="288"/>
                </a:cubicBezTo>
                <a:lnTo>
                  <a:pt x="74" y="288"/>
                </a:lnTo>
                <a:cubicBezTo>
                  <a:pt x="74" y="169"/>
                  <a:pt x="170" y="74"/>
                  <a:pt x="288" y="74"/>
                </a:cubicBezTo>
                <a:lnTo>
                  <a:pt x="288" y="74"/>
                </a:lnTo>
                <a:cubicBezTo>
                  <a:pt x="407" y="74"/>
                  <a:pt x="504" y="169"/>
                  <a:pt x="504" y="288"/>
                </a:cubicBezTo>
                <a:lnTo>
                  <a:pt x="504" y="288"/>
                </a:lnTo>
                <a:cubicBezTo>
                  <a:pt x="504" y="407"/>
                  <a:pt x="407" y="503"/>
                  <a:pt x="288" y="503"/>
                </a:cubicBezTo>
                <a:close/>
                <a:moveTo>
                  <a:pt x="288" y="0"/>
                </a:moveTo>
                <a:lnTo>
                  <a:pt x="288" y="0"/>
                </a:lnTo>
                <a:cubicBezTo>
                  <a:pt x="130" y="0"/>
                  <a:pt x="0" y="128"/>
                  <a:pt x="0" y="288"/>
                </a:cubicBezTo>
                <a:lnTo>
                  <a:pt x="0" y="288"/>
                </a:lnTo>
                <a:cubicBezTo>
                  <a:pt x="0" y="447"/>
                  <a:pt x="130" y="577"/>
                  <a:pt x="288" y="577"/>
                </a:cubicBezTo>
                <a:lnTo>
                  <a:pt x="288" y="577"/>
                </a:lnTo>
                <a:cubicBezTo>
                  <a:pt x="448" y="577"/>
                  <a:pt x="578" y="447"/>
                  <a:pt x="578" y="288"/>
                </a:cubicBezTo>
                <a:lnTo>
                  <a:pt x="578" y="288"/>
                </a:lnTo>
                <a:cubicBezTo>
                  <a:pt x="578" y="128"/>
                  <a:pt x="448" y="0"/>
                  <a:pt x="2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920692" y="9809499"/>
            <a:ext cx="1291614" cy="1291614"/>
          </a:xfrm>
          <a:custGeom>
            <a:rect b="b" l="l" r="r" t="t"/>
            <a:pathLst>
              <a:path extrusionOk="0" h="1067" w="1067">
                <a:moveTo>
                  <a:pt x="533" y="70"/>
                </a:moveTo>
                <a:lnTo>
                  <a:pt x="533" y="70"/>
                </a:lnTo>
                <a:cubicBezTo>
                  <a:pt x="409" y="70"/>
                  <a:pt x="293" y="118"/>
                  <a:pt x="205" y="205"/>
                </a:cubicBezTo>
                <a:lnTo>
                  <a:pt x="205" y="205"/>
                </a:lnTo>
                <a:cubicBezTo>
                  <a:pt x="118" y="293"/>
                  <a:pt x="69" y="410"/>
                  <a:pt x="69" y="533"/>
                </a:cubicBezTo>
                <a:lnTo>
                  <a:pt x="69" y="533"/>
                </a:lnTo>
                <a:cubicBezTo>
                  <a:pt x="69" y="657"/>
                  <a:pt x="118" y="773"/>
                  <a:pt x="205" y="862"/>
                </a:cubicBezTo>
                <a:lnTo>
                  <a:pt x="205" y="862"/>
                </a:lnTo>
                <a:cubicBezTo>
                  <a:pt x="293" y="949"/>
                  <a:pt x="409" y="997"/>
                  <a:pt x="533" y="997"/>
                </a:cubicBezTo>
                <a:lnTo>
                  <a:pt x="533" y="997"/>
                </a:lnTo>
                <a:cubicBezTo>
                  <a:pt x="657" y="997"/>
                  <a:pt x="774" y="949"/>
                  <a:pt x="861" y="862"/>
                </a:cubicBezTo>
                <a:lnTo>
                  <a:pt x="861" y="862"/>
                </a:lnTo>
                <a:cubicBezTo>
                  <a:pt x="948" y="773"/>
                  <a:pt x="997" y="657"/>
                  <a:pt x="997" y="533"/>
                </a:cubicBezTo>
                <a:lnTo>
                  <a:pt x="997" y="533"/>
                </a:lnTo>
                <a:cubicBezTo>
                  <a:pt x="997" y="410"/>
                  <a:pt x="948" y="293"/>
                  <a:pt x="861" y="205"/>
                </a:cubicBezTo>
                <a:lnTo>
                  <a:pt x="861" y="205"/>
                </a:lnTo>
                <a:cubicBezTo>
                  <a:pt x="774" y="118"/>
                  <a:pt x="657" y="70"/>
                  <a:pt x="533" y="70"/>
                </a:cubicBezTo>
                <a:close/>
                <a:moveTo>
                  <a:pt x="533" y="1066"/>
                </a:moveTo>
                <a:lnTo>
                  <a:pt x="533" y="1066"/>
                </a:lnTo>
                <a:cubicBezTo>
                  <a:pt x="391" y="1066"/>
                  <a:pt x="257" y="1011"/>
                  <a:pt x="156" y="910"/>
                </a:cubicBezTo>
                <a:lnTo>
                  <a:pt x="156" y="910"/>
                </a:lnTo>
                <a:cubicBezTo>
                  <a:pt x="56" y="810"/>
                  <a:pt x="0" y="675"/>
                  <a:pt x="0" y="533"/>
                </a:cubicBezTo>
                <a:lnTo>
                  <a:pt x="0" y="533"/>
                </a:lnTo>
                <a:cubicBezTo>
                  <a:pt x="0" y="391"/>
                  <a:pt x="56" y="257"/>
                  <a:pt x="156" y="156"/>
                </a:cubicBezTo>
                <a:lnTo>
                  <a:pt x="156" y="156"/>
                </a:lnTo>
                <a:cubicBezTo>
                  <a:pt x="257" y="56"/>
                  <a:pt x="391" y="0"/>
                  <a:pt x="533" y="0"/>
                </a:cubicBezTo>
                <a:lnTo>
                  <a:pt x="533" y="0"/>
                </a:lnTo>
                <a:cubicBezTo>
                  <a:pt x="676" y="0"/>
                  <a:pt x="809" y="56"/>
                  <a:pt x="910" y="156"/>
                </a:cubicBezTo>
                <a:lnTo>
                  <a:pt x="910" y="156"/>
                </a:lnTo>
                <a:cubicBezTo>
                  <a:pt x="1010" y="257"/>
                  <a:pt x="1066" y="391"/>
                  <a:pt x="1066" y="533"/>
                </a:cubicBezTo>
                <a:lnTo>
                  <a:pt x="1066" y="533"/>
                </a:lnTo>
                <a:cubicBezTo>
                  <a:pt x="1066" y="675"/>
                  <a:pt x="1010" y="810"/>
                  <a:pt x="910" y="910"/>
                </a:cubicBezTo>
                <a:lnTo>
                  <a:pt x="910" y="910"/>
                </a:lnTo>
                <a:cubicBezTo>
                  <a:pt x="809" y="1011"/>
                  <a:pt x="676" y="1066"/>
                  <a:pt x="533" y="10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3278286" y="10076362"/>
            <a:ext cx="661819" cy="416305"/>
          </a:xfrm>
          <a:custGeom>
            <a:rect b="b" l="l" r="r" t="t"/>
            <a:pathLst>
              <a:path extrusionOk="0" h="345" w="546">
                <a:moveTo>
                  <a:pt x="532" y="63"/>
                </a:moveTo>
                <a:lnTo>
                  <a:pt x="264" y="328"/>
                </a:lnTo>
                <a:lnTo>
                  <a:pt x="264" y="328"/>
                </a:lnTo>
                <a:cubicBezTo>
                  <a:pt x="258" y="338"/>
                  <a:pt x="247" y="344"/>
                  <a:pt x="235" y="344"/>
                </a:cubicBezTo>
                <a:lnTo>
                  <a:pt x="35" y="344"/>
                </a:lnTo>
                <a:lnTo>
                  <a:pt x="35" y="344"/>
                </a:lnTo>
                <a:cubicBezTo>
                  <a:pt x="16" y="344"/>
                  <a:pt x="0" y="329"/>
                  <a:pt x="0" y="310"/>
                </a:cubicBezTo>
                <a:lnTo>
                  <a:pt x="0" y="310"/>
                </a:lnTo>
                <a:cubicBezTo>
                  <a:pt x="0" y="290"/>
                  <a:pt x="16" y="275"/>
                  <a:pt x="35" y="275"/>
                </a:cubicBezTo>
                <a:lnTo>
                  <a:pt x="220" y="275"/>
                </a:lnTo>
                <a:lnTo>
                  <a:pt x="483" y="14"/>
                </a:lnTo>
                <a:lnTo>
                  <a:pt x="483" y="14"/>
                </a:lnTo>
                <a:cubicBezTo>
                  <a:pt x="496" y="0"/>
                  <a:pt x="518" y="0"/>
                  <a:pt x="532" y="14"/>
                </a:cubicBezTo>
                <a:lnTo>
                  <a:pt x="532" y="14"/>
                </a:lnTo>
                <a:cubicBezTo>
                  <a:pt x="545" y="28"/>
                  <a:pt x="545" y="49"/>
                  <a:pt x="532" y="6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4075544" y="9862872"/>
            <a:ext cx="1200879" cy="1200880"/>
          </a:xfrm>
          <a:custGeom>
            <a:rect b="b" l="l" r="r" t="t"/>
            <a:pathLst>
              <a:path extrusionOk="0" h="994" w="993">
                <a:moveTo>
                  <a:pt x="497" y="65"/>
                </a:moveTo>
                <a:lnTo>
                  <a:pt x="497" y="65"/>
                </a:lnTo>
                <a:cubicBezTo>
                  <a:pt x="381" y="65"/>
                  <a:pt x="273" y="110"/>
                  <a:pt x="191" y="191"/>
                </a:cubicBezTo>
                <a:lnTo>
                  <a:pt x="191" y="191"/>
                </a:lnTo>
                <a:cubicBezTo>
                  <a:pt x="109" y="273"/>
                  <a:pt x="65" y="381"/>
                  <a:pt x="65" y="496"/>
                </a:cubicBezTo>
                <a:lnTo>
                  <a:pt x="65" y="496"/>
                </a:lnTo>
                <a:cubicBezTo>
                  <a:pt x="65" y="611"/>
                  <a:pt x="109" y="720"/>
                  <a:pt x="191" y="802"/>
                </a:cubicBezTo>
                <a:lnTo>
                  <a:pt x="191" y="802"/>
                </a:lnTo>
                <a:cubicBezTo>
                  <a:pt x="273" y="883"/>
                  <a:pt x="381" y="928"/>
                  <a:pt x="497" y="928"/>
                </a:cubicBezTo>
                <a:lnTo>
                  <a:pt x="497" y="928"/>
                </a:lnTo>
                <a:cubicBezTo>
                  <a:pt x="612" y="928"/>
                  <a:pt x="720" y="883"/>
                  <a:pt x="802" y="802"/>
                </a:cubicBezTo>
                <a:lnTo>
                  <a:pt x="802" y="802"/>
                </a:lnTo>
                <a:cubicBezTo>
                  <a:pt x="883" y="720"/>
                  <a:pt x="928" y="611"/>
                  <a:pt x="928" y="496"/>
                </a:cubicBezTo>
                <a:lnTo>
                  <a:pt x="928" y="496"/>
                </a:lnTo>
                <a:cubicBezTo>
                  <a:pt x="928" y="381"/>
                  <a:pt x="883" y="273"/>
                  <a:pt x="802" y="191"/>
                </a:cubicBezTo>
                <a:lnTo>
                  <a:pt x="802" y="191"/>
                </a:lnTo>
                <a:cubicBezTo>
                  <a:pt x="720" y="110"/>
                  <a:pt x="612" y="65"/>
                  <a:pt x="497" y="65"/>
                </a:cubicBezTo>
                <a:close/>
                <a:moveTo>
                  <a:pt x="497" y="993"/>
                </a:moveTo>
                <a:lnTo>
                  <a:pt x="497" y="993"/>
                </a:lnTo>
                <a:cubicBezTo>
                  <a:pt x="364" y="993"/>
                  <a:pt x="239" y="941"/>
                  <a:pt x="146" y="847"/>
                </a:cubicBezTo>
                <a:lnTo>
                  <a:pt x="146" y="847"/>
                </a:lnTo>
                <a:cubicBezTo>
                  <a:pt x="52" y="753"/>
                  <a:pt x="0" y="628"/>
                  <a:pt x="0" y="496"/>
                </a:cubicBezTo>
                <a:lnTo>
                  <a:pt x="0" y="496"/>
                </a:lnTo>
                <a:cubicBezTo>
                  <a:pt x="0" y="364"/>
                  <a:pt x="52" y="239"/>
                  <a:pt x="146" y="145"/>
                </a:cubicBezTo>
                <a:lnTo>
                  <a:pt x="146" y="145"/>
                </a:lnTo>
                <a:cubicBezTo>
                  <a:pt x="239" y="52"/>
                  <a:pt x="364" y="0"/>
                  <a:pt x="497" y="0"/>
                </a:cubicBezTo>
                <a:lnTo>
                  <a:pt x="497" y="0"/>
                </a:lnTo>
                <a:cubicBezTo>
                  <a:pt x="629" y="0"/>
                  <a:pt x="753" y="52"/>
                  <a:pt x="847" y="145"/>
                </a:cubicBezTo>
                <a:lnTo>
                  <a:pt x="847" y="145"/>
                </a:lnTo>
                <a:cubicBezTo>
                  <a:pt x="940" y="239"/>
                  <a:pt x="992" y="364"/>
                  <a:pt x="992" y="496"/>
                </a:cubicBezTo>
                <a:lnTo>
                  <a:pt x="992" y="496"/>
                </a:lnTo>
                <a:cubicBezTo>
                  <a:pt x="992" y="628"/>
                  <a:pt x="940" y="753"/>
                  <a:pt x="847" y="847"/>
                </a:cubicBezTo>
                <a:lnTo>
                  <a:pt x="847" y="847"/>
                </a:lnTo>
                <a:cubicBezTo>
                  <a:pt x="753" y="941"/>
                  <a:pt x="629" y="993"/>
                  <a:pt x="497" y="9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4299708" y="10092372"/>
            <a:ext cx="741876" cy="629795"/>
          </a:xfrm>
          <a:custGeom>
            <a:rect b="b" l="l" r="r" t="t"/>
            <a:pathLst>
              <a:path extrusionOk="0" h="519" w="615">
                <a:moveTo>
                  <a:pt x="605" y="49"/>
                </a:moveTo>
                <a:lnTo>
                  <a:pt x="233" y="508"/>
                </a:lnTo>
                <a:lnTo>
                  <a:pt x="233" y="508"/>
                </a:lnTo>
                <a:cubicBezTo>
                  <a:pt x="233" y="509"/>
                  <a:pt x="231" y="510"/>
                  <a:pt x="230" y="512"/>
                </a:cubicBezTo>
                <a:lnTo>
                  <a:pt x="230" y="512"/>
                </a:lnTo>
                <a:cubicBezTo>
                  <a:pt x="230" y="512"/>
                  <a:pt x="230" y="512"/>
                  <a:pt x="229" y="512"/>
                </a:cubicBezTo>
                <a:lnTo>
                  <a:pt x="229" y="512"/>
                </a:lnTo>
                <a:cubicBezTo>
                  <a:pt x="229" y="513"/>
                  <a:pt x="228" y="513"/>
                  <a:pt x="228" y="513"/>
                </a:cubicBezTo>
                <a:lnTo>
                  <a:pt x="228" y="513"/>
                </a:lnTo>
                <a:cubicBezTo>
                  <a:pt x="228" y="513"/>
                  <a:pt x="228" y="513"/>
                  <a:pt x="227" y="513"/>
                </a:cubicBezTo>
                <a:lnTo>
                  <a:pt x="227" y="513"/>
                </a:lnTo>
                <a:cubicBezTo>
                  <a:pt x="227" y="514"/>
                  <a:pt x="227" y="514"/>
                  <a:pt x="227" y="514"/>
                </a:cubicBezTo>
                <a:lnTo>
                  <a:pt x="227" y="514"/>
                </a:lnTo>
                <a:cubicBezTo>
                  <a:pt x="225" y="514"/>
                  <a:pt x="225" y="515"/>
                  <a:pt x="223" y="516"/>
                </a:cubicBezTo>
                <a:lnTo>
                  <a:pt x="223" y="516"/>
                </a:lnTo>
                <a:cubicBezTo>
                  <a:pt x="222" y="516"/>
                  <a:pt x="222" y="516"/>
                  <a:pt x="220" y="517"/>
                </a:cubicBezTo>
                <a:lnTo>
                  <a:pt x="220" y="517"/>
                </a:lnTo>
                <a:cubicBezTo>
                  <a:pt x="220" y="517"/>
                  <a:pt x="220" y="517"/>
                  <a:pt x="219" y="518"/>
                </a:cubicBezTo>
                <a:lnTo>
                  <a:pt x="219" y="518"/>
                </a:lnTo>
                <a:cubicBezTo>
                  <a:pt x="219" y="518"/>
                  <a:pt x="218" y="518"/>
                  <a:pt x="217" y="518"/>
                </a:cubicBezTo>
                <a:lnTo>
                  <a:pt x="217" y="518"/>
                </a:lnTo>
                <a:cubicBezTo>
                  <a:pt x="217" y="518"/>
                  <a:pt x="217" y="518"/>
                  <a:pt x="216" y="518"/>
                </a:cubicBezTo>
                <a:lnTo>
                  <a:pt x="216" y="518"/>
                </a:lnTo>
                <a:lnTo>
                  <a:pt x="215" y="518"/>
                </a:lnTo>
                <a:lnTo>
                  <a:pt x="215" y="518"/>
                </a:lnTo>
                <a:lnTo>
                  <a:pt x="215" y="518"/>
                </a:lnTo>
                <a:lnTo>
                  <a:pt x="215" y="518"/>
                </a:lnTo>
                <a:cubicBezTo>
                  <a:pt x="215" y="518"/>
                  <a:pt x="215" y="518"/>
                  <a:pt x="214" y="518"/>
                </a:cubicBezTo>
                <a:lnTo>
                  <a:pt x="214" y="518"/>
                </a:lnTo>
                <a:cubicBezTo>
                  <a:pt x="214" y="518"/>
                  <a:pt x="214" y="518"/>
                  <a:pt x="213" y="518"/>
                </a:cubicBezTo>
                <a:lnTo>
                  <a:pt x="213" y="518"/>
                </a:lnTo>
                <a:cubicBezTo>
                  <a:pt x="212" y="518"/>
                  <a:pt x="212" y="518"/>
                  <a:pt x="211" y="518"/>
                </a:cubicBezTo>
                <a:lnTo>
                  <a:pt x="211" y="518"/>
                </a:lnTo>
                <a:lnTo>
                  <a:pt x="211" y="518"/>
                </a:lnTo>
                <a:lnTo>
                  <a:pt x="211" y="518"/>
                </a:lnTo>
                <a:lnTo>
                  <a:pt x="211" y="518"/>
                </a:lnTo>
                <a:cubicBezTo>
                  <a:pt x="210" y="518"/>
                  <a:pt x="210" y="518"/>
                  <a:pt x="209" y="518"/>
                </a:cubicBezTo>
                <a:lnTo>
                  <a:pt x="209" y="518"/>
                </a:lnTo>
                <a:lnTo>
                  <a:pt x="208" y="518"/>
                </a:lnTo>
                <a:lnTo>
                  <a:pt x="208" y="518"/>
                </a:lnTo>
                <a:cubicBezTo>
                  <a:pt x="207" y="518"/>
                  <a:pt x="206" y="518"/>
                  <a:pt x="206" y="518"/>
                </a:cubicBezTo>
                <a:lnTo>
                  <a:pt x="206" y="518"/>
                </a:lnTo>
                <a:cubicBezTo>
                  <a:pt x="204" y="518"/>
                  <a:pt x="203" y="517"/>
                  <a:pt x="202" y="516"/>
                </a:cubicBezTo>
                <a:lnTo>
                  <a:pt x="202" y="516"/>
                </a:lnTo>
                <a:cubicBezTo>
                  <a:pt x="201" y="516"/>
                  <a:pt x="201" y="516"/>
                  <a:pt x="200" y="516"/>
                </a:cubicBezTo>
                <a:lnTo>
                  <a:pt x="200" y="516"/>
                </a:lnTo>
                <a:lnTo>
                  <a:pt x="199" y="516"/>
                </a:lnTo>
                <a:lnTo>
                  <a:pt x="199" y="516"/>
                </a:lnTo>
                <a:lnTo>
                  <a:pt x="198" y="515"/>
                </a:lnTo>
                <a:lnTo>
                  <a:pt x="198" y="515"/>
                </a:lnTo>
                <a:cubicBezTo>
                  <a:pt x="198" y="515"/>
                  <a:pt x="198" y="514"/>
                  <a:pt x="197" y="514"/>
                </a:cubicBezTo>
                <a:lnTo>
                  <a:pt x="197" y="514"/>
                </a:lnTo>
                <a:cubicBezTo>
                  <a:pt x="196" y="514"/>
                  <a:pt x="195" y="513"/>
                  <a:pt x="193" y="512"/>
                </a:cubicBezTo>
                <a:lnTo>
                  <a:pt x="193" y="512"/>
                </a:lnTo>
                <a:cubicBezTo>
                  <a:pt x="193" y="512"/>
                  <a:pt x="193" y="512"/>
                  <a:pt x="192" y="511"/>
                </a:cubicBezTo>
                <a:lnTo>
                  <a:pt x="192" y="511"/>
                </a:lnTo>
                <a:lnTo>
                  <a:pt x="192" y="510"/>
                </a:lnTo>
                <a:lnTo>
                  <a:pt x="11" y="326"/>
                </a:lnTo>
                <a:lnTo>
                  <a:pt x="11" y="326"/>
                </a:lnTo>
                <a:cubicBezTo>
                  <a:pt x="0" y="315"/>
                  <a:pt x="0" y="297"/>
                  <a:pt x="11" y="286"/>
                </a:cubicBezTo>
                <a:lnTo>
                  <a:pt x="11" y="286"/>
                </a:lnTo>
                <a:cubicBezTo>
                  <a:pt x="23" y="276"/>
                  <a:pt x="41" y="276"/>
                  <a:pt x="52" y="287"/>
                </a:cubicBezTo>
                <a:lnTo>
                  <a:pt x="209" y="448"/>
                </a:lnTo>
                <a:lnTo>
                  <a:pt x="560" y="13"/>
                </a:lnTo>
                <a:lnTo>
                  <a:pt x="560" y="13"/>
                </a:lnTo>
                <a:cubicBezTo>
                  <a:pt x="570" y="2"/>
                  <a:pt x="588" y="0"/>
                  <a:pt x="600" y="9"/>
                </a:cubicBezTo>
                <a:lnTo>
                  <a:pt x="600" y="9"/>
                </a:lnTo>
                <a:cubicBezTo>
                  <a:pt x="612" y="19"/>
                  <a:pt x="614" y="37"/>
                  <a:pt x="605" y="4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3867389" y="6532428"/>
            <a:ext cx="1211557" cy="293547"/>
          </a:xfrm>
          <a:custGeom>
            <a:rect b="b" l="l" r="r" t="t"/>
            <a:pathLst>
              <a:path extrusionOk="0" h="242" w="1001">
                <a:moveTo>
                  <a:pt x="37" y="241"/>
                </a:moveTo>
                <a:lnTo>
                  <a:pt x="37" y="241"/>
                </a:lnTo>
                <a:cubicBezTo>
                  <a:pt x="28" y="241"/>
                  <a:pt x="19" y="237"/>
                  <a:pt x="13" y="231"/>
                </a:cubicBezTo>
                <a:lnTo>
                  <a:pt x="13" y="231"/>
                </a:lnTo>
                <a:cubicBezTo>
                  <a:pt x="0" y="217"/>
                  <a:pt x="0" y="196"/>
                  <a:pt x="14" y="184"/>
                </a:cubicBezTo>
                <a:lnTo>
                  <a:pt x="14" y="184"/>
                </a:lnTo>
                <a:cubicBezTo>
                  <a:pt x="135" y="68"/>
                  <a:pt x="313" y="0"/>
                  <a:pt x="502" y="0"/>
                </a:cubicBezTo>
                <a:lnTo>
                  <a:pt x="502" y="0"/>
                </a:lnTo>
                <a:cubicBezTo>
                  <a:pt x="688" y="0"/>
                  <a:pt x="864" y="66"/>
                  <a:pt x="985" y="178"/>
                </a:cubicBezTo>
                <a:lnTo>
                  <a:pt x="985" y="178"/>
                </a:lnTo>
                <a:cubicBezTo>
                  <a:pt x="998" y="191"/>
                  <a:pt x="1000" y="212"/>
                  <a:pt x="987" y="225"/>
                </a:cubicBezTo>
                <a:lnTo>
                  <a:pt x="987" y="225"/>
                </a:lnTo>
                <a:cubicBezTo>
                  <a:pt x="974" y="238"/>
                  <a:pt x="953" y="239"/>
                  <a:pt x="940" y="227"/>
                </a:cubicBezTo>
                <a:lnTo>
                  <a:pt x="940" y="227"/>
                </a:lnTo>
                <a:cubicBezTo>
                  <a:pt x="831" y="125"/>
                  <a:pt x="671" y="67"/>
                  <a:pt x="502" y="67"/>
                </a:cubicBezTo>
                <a:lnTo>
                  <a:pt x="502" y="67"/>
                </a:lnTo>
                <a:cubicBezTo>
                  <a:pt x="330" y="67"/>
                  <a:pt x="169" y="126"/>
                  <a:pt x="60" y="231"/>
                </a:cubicBezTo>
                <a:lnTo>
                  <a:pt x="60" y="231"/>
                </a:lnTo>
                <a:cubicBezTo>
                  <a:pt x="54" y="238"/>
                  <a:pt x="45" y="241"/>
                  <a:pt x="37" y="24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4337067" y="7295653"/>
            <a:ext cx="288211" cy="288211"/>
          </a:xfrm>
          <a:custGeom>
            <a:rect b="b" l="l" r="r" t="t"/>
            <a:pathLst>
              <a:path extrusionOk="0" h="236" w="237">
                <a:moveTo>
                  <a:pt x="118" y="0"/>
                </a:moveTo>
                <a:lnTo>
                  <a:pt x="118" y="0"/>
                </a:lnTo>
                <a:cubicBezTo>
                  <a:pt x="52" y="0"/>
                  <a:pt x="0" y="52"/>
                  <a:pt x="0" y="118"/>
                </a:cubicBezTo>
                <a:lnTo>
                  <a:pt x="0" y="118"/>
                </a:lnTo>
                <a:cubicBezTo>
                  <a:pt x="0" y="183"/>
                  <a:pt x="52" y="235"/>
                  <a:pt x="118" y="235"/>
                </a:cubicBezTo>
                <a:lnTo>
                  <a:pt x="118" y="235"/>
                </a:lnTo>
                <a:cubicBezTo>
                  <a:pt x="182" y="235"/>
                  <a:pt x="236" y="183"/>
                  <a:pt x="236" y="118"/>
                </a:cubicBezTo>
                <a:lnTo>
                  <a:pt x="236" y="118"/>
                </a:lnTo>
                <a:cubicBezTo>
                  <a:pt x="236" y="52"/>
                  <a:pt x="182" y="0"/>
                  <a:pt x="118" y="0"/>
                </a:cubicBezTo>
                <a:close/>
                <a:moveTo>
                  <a:pt x="118" y="66"/>
                </a:moveTo>
                <a:lnTo>
                  <a:pt x="118" y="66"/>
                </a:lnTo>
                <a:cubicBezTo>
                  <a:pt x="146" y="66"/>
                  <a:pt x="169" y="89"/>
                  <a:pt x="169" y="118"/>
                </a:cubicBezTo>
                <a:lnTo>
                  <a:pt x="169" y="118"/>
                </a:lnTo>
                <a:cubicBezTo>
                  <a:pt x="169" y="146"/>
                  <a:pt x="146" y="169"/>
                  <a:pt x="118" y="169"/>
                </a:cubicBezTo>
                <a:lnTo>
                  <a:pt x="118" y="169"/>
                </a:lnTo>
                <a:cubicBezTo>
                  <a:pt x="89" y="169"/>
                  <a:pt x="66" y="146"/>
                  <a:pt x="66" y="118"/>
                </a:cubicBezTo>
                <a:lnTo>
                  <a:pt x="66" y="118"/>
                </a:lnTo>
                <a:cubicBezTo>
                  <a:pt x="66" y="89"/>
                  <a:pt x="89" y="66"/>
                  <a:pt x="118" y="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3990148" y="6761928"/>
            <a:ext cx="955366" cy="245513"/>
          </a:xfrm>
          <a:custGeom>
            <a:rect b="b" l="l" r="r" t="t"/>
            <a:pathLst>
              <a:path extrusionOk="0" h="203" w="791">
                <a:moveTo>
                  <a:pt x="37" y="202"/>
                </a:moveTo>
                <a:lnTo>
                  <a:pt x="37" y="202"/>
                </a:lnTo>
                <a:cubicBezTo>
                  <a:pt x="28" y="202"/>
                  <a:pt x="19" y="198"/>
                  <a:pt x="13" y="191"/>
                </a:cubicBezTo>
                <a:lnTo>
                  <a:pt x="13" y="191"/>
                </a:lnTo>
                <a:cubicBezTo>
                  <a:pt x="0" y="178"/>
                  <a:pt x="0" y="157"/>
                  <a:pt x="14" y="145"/>
                </a:cubicBezTo>
                <a:lnTo>
                  <a:pt x="14" y="145"/>
                </a:lnTo>
                <a:cubicBezTo>
                  <a:pt x="109" y="52"/>
                  <a:pt x="248" y="0"/>
                  <a:pt x="397" y="0"/>
                </a:cubicBezTo>
                <a:lnTo>
                  <a:pt x="397" y="0"/>
                </a:lnTo>
                <a:cubicBezTo>
                  <a:pt x="543" y="0"/>
                  <a:pt x="681" y="51"/>
                  <a:pt x="776" y="140"/>
                </a:cubicBezTo>
                <a:lnTo>
                  <a:pt x="776" y="140"/>
                </a:lnTo>
                <a:cubicBezTo>
                  <a:pt x="789" y="153"/>
                  <a:pt x="790" y="174"/>
                  <a:pt x="777" y="188"/>
                </a:cubicBezTo>
                <a:lnTo>
                  <a:pt x="777" y="188"/>
                </a:lnTo>
                <a:cubicBezTo>
                  <a:pt x="765" y="201"/>
                  <a:pt x="744" y="202"/>
                  <a:pt x="730" y="189"/>
                </a:cubicBezTo>
                <a:lnTo>
                  <a:pt x="730" y="189"/>
                </a:lnTo>
                <a:cubicBezTo>
                  <a:pt x="648" y="111"/>
                  <a:pt x="526" y="66"/>
                  <a:pt x="397" y="66"/>
                </a:cubicBezTo>
                <a:lnTo>
                  <a:pt x="397" y="66"/>
                </a:lnTo>
                <a:cubicBezTo>
                  <a:pt x="266" y="66"/>
                  <a:pt x="142" y="112"/>
                  <a:pt x="60" y="192"/>
                </a:cubicBezTo>
                <a:lnTo>
                  <a:pt x="60" y="192"/>
                </a:lnTo>
                <a:cubicBezTo>
                  <a:pt x="53" y="199"/>
                  <a:pt x="45" y="202"/>
                  <a:pt x="37" y="20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4139591" y="6996767"/>
            <a:ext cx="667155" cy="192141"/>
          </a:xfrm>
          <a:custGeom>
            <a:rect b="b" l="l" r="r" t="t"/>
            <a:pathLst>
              <a:path extrusionOk="0" h="159" w="552">
                <a:moveTo>
                  <a:pt x="36" y="157"/>
                </a:moveTo>
                <a:lnTo>
                  <a:pt x="36" y="157"/>
                </a:lnTo>
                <a:cubicBezTo>
                  <a:pt x="28" y="157"/>
                  <a:pt x="19" y="153"/>
                  <a:pt x="13" y="147"/>
                </a:cubicBezTo>
                <a:lnTo>
                  <a:pt x="13" y="147"/>
                </a:lnTo>
                <a:cubicBezTo>
                  <a:pt x="0" y="134"/>
                  <a:pt x="0" y="112"/>
                  <a:pt x="13" y="100"/>
                </a:cubicBezTo>
                <a:lnTo>
                  <a:pt x="13" y="100"/>
                </a:lnTo>
                <a:cubicBezTo>
                  <a:pt x="78" y="37"/>
                  <a:pt x="174" y="0"/>
                  <a:pt x="277" y="0"/>
                </a:cubicBezTo>
                <a:lnTo>
                  <a:pt x="277" y="0"/>
                </a:lnTo>
                <a:cubicBezTo>
                  <a:pt x="376" y="0"/>
                  <a:pt x="471" y="35"/>
                  <a:pt x="537" y="97"/>
                </a:cubicBezTo>
                <a:lnTo>
                  <a:pt x="537" y="97"/>
                </a:lnTo>
                <a:cubicBezTo>
                  <a:pt x="550" y="109"/>
                  <a:pt x="551" y="130"/>
                  <a:pt x="538" y="144"/>
                </a:cubicBezTo>
                <a:lnTo>
                  <a:pt x="538" y="144"/>
                </a:lnTo>
                <a:cubicBezTo>
                  <a:pt x="525" y="157"/>
                  <a:pt x="505" y="158"/>
                  <a:pt x="491" y="145"/>
                </a:cubicBezTo>
                <a:lnTo>
                  <a:pt x="491" y="145"/>
                </a:lnTo>
                <a:cubicBezTo>
                  <a:pt x="438" y="95"/>
                  <a:pt x="360" y="67"/>
                  <a:pt x="277" y="67"/>
                </a:cubicBezTo>
                <a:lnTo>
                  <a:pt x="277" y="67"/>
                </a:lnTo>
                <a:cubicBezTo>
                  <a:pt x="192" y="67"/>
                  <a:pt x="113" y="96"/>
                  <a:pt x="60" y="148"/>
                </a:cubicBezTo>
                <a:lnTo>
                  <a:pt x="60" y="148"/>
                </a:lnTo>
                <a:cubicBezTo>
                  <a:pt x="53" y="154"/>
                  <a:pt x="44" y="157"/>
                  <a:pt x="36" y="15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7261839" y="130950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2032436" y="282984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4734824" y="6078107"/>
            <a:ext cx="2353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4713187" y="6803705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4760012" y="9435161"/>
            <a:ext cx="2353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35" name="Google Shape;35;p1"/>
          <p:cNvSpPr/>
          <p:nvPr/>
        </p:nvSpPr>
        <p:spPr>
          <a:xfrm>
            <a:off x="4713187" y="10123437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5578361" y="6078107"/>
            <a:ext cx="27623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15556723" y="6803705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15783631" y="9435161"/>
            <a:ext cx="25756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5761995" y="10160759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/>
          <p:nvPr/>
        </p:nvSpPr>
        <p:spPr>
          <a:xfrm>
            <a:off x="2386776" y="5397960"/>
            <a:ext cx="8329489" cy="2319035"/>
          </a:xfrm>
          <a:custGeom>
            <a:rect b="b" l="l" r="r" t="t"/>
            <a:pathLst>
              <a:path extrusionOk="0" h="2040" w="7335">
                <a:moveTo>
                  <a:pt x="6678" y="2039"/>
                </a:moveTo>
                <a:lnTo>
                  <a:pt x="554" y="2039"/>
                </a:lnTo>
                <a:lnTo>
                  <a:pt x="554" y="2039"/>
                </a:lnTo>
                <a:cubicBezTo>
                  <a:pt x="360" y="2039"/>
                  <a:pt x="204" y="1882"/>
                  <a:pt x="204" y="1689"/>
                </a:cubicBezTo>
                <a:lnTo>
                  <a:pt x="0" y="351"/>
                </a:lnTo>
                <a:lnTo>
                  <a:pt x="0" y="351"/>
                </a:lnTo>
                <a:cubicBezTo>
                  <a:pt x="0" y="158"/>
                  <a:pt x="157" y="0"/>
                  <a:pt x="350" y="0"/>
                </a:cubicBezTo>
                <a:lnTo>
                  <a:pt x="6984" y="0"/>
                </a:lnTo>
                <a:lnTo>
                  <a:pt x="6984" y="0"/>
                </a:lnTo>
                <a:cubicBezTo>
                  <a:pt x="7177" y="0"/>
                  <a:pt x="7334" y="158"/>
                  <a:pt x="7334" y="351"/>
                </a:cubicBezTo>
                <a:lnTo>
                  <a:pt x="7029" y="1689"/>
                </a:lnTo>
                <a:lnTo>
                  <a:pt x="7029" y="1689"/>
                </a:lnTo>
                <a:cubicBezTo>
                  <a:pt x="7029" y="1882"/>
                  <a:pt x="6871" y="2039"/>
                  <a:pt x="6678" y="20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2817525" y="5332849"/>
            <a:ext cx="2273955" cy="2584495"/>
          </a:xfrm>
          <a:custGeom>
            <a:rect b="b" l="l" r="r" t="t"/>
            <a:pathLst>
              <a:path extrusionOk="0" h="2277" w="2004">
                <a:moveTo>
                  <a:pt x="1052" y="2276"/>
                </a:moveTo>
                <a:lnTo>
                  <a:pt x="951" y="2276"/>
                </a:lnTo>
                <a:lnTo>
                  <a:pt x="951" y="2276"/>
                </a:lnTo>
                <a:cubicBezTo>
                  <a:pt x="426" y="2276"/>
                  <a:pt x="0" y="1850"/>
                  <a:pt x="0" y="1326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5"/>
                  <a:pt x="25" y="0"/>
                  <a:pt x="54" y="0"/>
                </a:cubicBezTo>
                <a:lnTo>
                  <a:pt x="1949" y="0"/>
                </a:lnTo>
                <a:lnTo>
                  <a:pt x="1949" y="0"/>
                </a:lnTo>
                <a:cubicBezTo>
                  <a:pt x="1979" y="0"/>
                  <a:pt x="2003" y="25"/>
                  <a:pt x="2003" y="54"/>
                </a:cubicBezTo>
                <a:lnTo>
                  <a:pt x="2003" y="1326"/>
                </a:lnTo>
                <a:lnTo>
                  <a:pt x="2003" y="1326"/>
                </a:lnTo>
                <a:cubicBezTo>
                  <a:pt x="2003" y="1850"/>
                  <a:pt x="1578" y="2276"/>
                  <a:pt x="1052" y="227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478675" y="8964163"/>
            <a:ext cx="8329489" cy="2319035"/>
          </a:xfrm>
          <a:custGeom>
            <a:rect b="b" l="l" r="r" t="t"/>
            <a:pathLst>
              <a:path extrusionOk="0" h="2040" w="7335">
                <a:moveTo>
                  <a:pt x="6678" y="2039"/>
                </a:moveTo>
                <a:lnTo>
                  <a:pt x="553" y="2039"/>
                </a:lnTo>
                <a:lnTo>
                  <a:pt x="553" y="2039"/>
                </a:lnTo>
                <a:cubicBezTo>
                  <a:pt x="360" y="2039"/>
                  <a:pt x="204" y="1882"/>
                  <a:pt x="204" y="1689"/>
                </a:cubicBezTo>
                <a:lnTo>
                  <a:pt x="0" y="350"/>
                </a:lnTo>
                <a:lnTo>
                  <a:pt x="0" y="350"/>
                </a:lnTo>
                <a:cubicBezTo>
                  <a:pt x="0" y="157"/>
                  <a:pt x="156" y="0"/>
                  <a:pt x="350" y="0"/>
                </a:cubicBezTo>
                <a:lnTo>
                  <a:pt x="6984" y="0"/>
                </a:lnTo>
                <a:lnTo>
                  <a:pt x="6984" y="0"/>
                </a:lnTo>
                <a:cubicBezTo>
                  <a:pt x="7177" y="0"/>
                  <a:pt x="7334" y="157"/>
                  <a:pt x="7334" y="350"/>
                </a:cubicBezTo>
                <a:lnTo>
                  <a:pt x="7028" y="1689"/>
                </a:lnTo>
                <a:lnTo>
                  <a:pt x="7028" y="1689"/>
                </a:lnTo>
                <a:cubicBezTo>
                  <a:pt x="7028" y="1882"/>
                  <a:pt x="6872" y="2039"/>
                  <a:pt x="6678" y="203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914435" y="8904058"/>
            <a:ext cx="2273955" cy="2589506"/>
          </a:xfrm>
          <a:custGeom>
            <a:rect b="b" l="l" r="r" t="t"/>
            <a:pathLst>
              <a:path extrusionOk="0" h="2278" w="2004">
                <a:moveTo>
                  <a:pt x="1052" y="2277"/>
                </a:moveTo>
                <a:lnTo>
                  <a:pt x="951" y="2277"/>
                </a:lnTo>
                <a:lnTo>
                  <a:pt x="951" y="2277"/>
                </a:lnTo>
                <a:cubicBezTo>
                  <a:pt x="426" y="2277"/>
                  <a:pt x="0" y="1851"/>
                  <a:pt x="0" y="1326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1949" y="0"/>
                </a:lnTo>
                <a:lnTo>
                  <a:pt x="1949" y="0"/>
                </a:lnTo>
                <a:cubicBezTo>
                  <a:pt x="1978" y="0"/>
                  <a:pt x="2003" y="24"/>
                  <a:pt x="2003" y="54"/>
                </a:cubicBezTo>
                <a:lnTo>
                  <a:pt x="2003" y="1326"/>
                </a:lnTo>
                <a:lnTo>
                  <a:pt x="2003" y="1326"/>
                </a:lnTo>
                <a:cubicBezTo>
                  <a:pt x="2003" y="1851"/>
                  <a:pt x="1577" y="2277"/>
                  <a:pt x="1052" y="227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3656378" y="5397960"/>
            <a:ext cx="8334496" cy="2319035"/>
          </a:xfrm>
          <a:custGeom>
            <a:rect b="b" l="l" r="r" t="t"/>
            <a:pathLst>
              <a:path extrusionOk="0" h="2040" w="7336">
                <a:moveTo>
                  <a:pt x="656" y="2039"/>
                </a:moveTo>
                <a:lnTo>
                  <a:pt x="6781" y="2039"/>
                </a:lnTo>
                <a:lnTo>
                  <a:pt x="6781" y="2039"/>
                </a:lnTo>
                <a:cubicBezTo>
                  <a:pt x="6974" y="2039"/>
                  <a:pt x="7130" y="1882"/>
                  <a:pt x="7130" y="1689"/>
                </a:cubicBezTo>
                <a:lnTo>
                  <a:pt x="7335" y="351"/>
                </a:lnTo>
                <a:lnTo>
                  <a:pt x="7335" y="351"/>
                </a:lnTo>
                <a:cubicBezTo>
                  <a:pt x="7335" y="158"/>
                  <a:pt x="7177" y="0"/>
                  <a:pt x="6984" y="0"/>
                </a:cubicBezTo>
                <a:lnTo>
                  <a:pt x="351" y="0"/>
                </a:lnTo>
                <a:lnTo>
                  <a:pt x="351" y="0"/>
                </a:lnTo>
                <a:cubicBezTo>
                  <a:pt x="157" y="0"/>
                  <a:pt x="0" y="158"/>
                  <a:pt x="0" y="351"/>
                </a:cubicBezTo>
                <a:lnTo>
                  <a:pt x="306" y="1689"/>
                </a:lnTo>
                <a:lnTo>
                  <a:pt x="306" y="1689"/>
                </a:lnTo>
                <a:cubicBezTo>
                  <a:pt x="306" y="1882"/>
                  <a:pt x="463" y="2039"/>
                  <a:pt x="656" y="203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9276152" y="5332849"/>
            <a:ext cx="2273955" cy="2584495"/>
          </a:xfrm>
          <a:custGeom>
            <a:rect b="b" l="l" r="r" t="t"/>
            <a:pathLst>
              <a:path extrusionOk="0" h="2277" w="2003">
                <a:moveTo>
                  <a:pt x="950" y="2276"/>
                </a:moveTo>
                <a:lnTo>
                  <a:pt x="1051" y="2276"/>
                </a:lnTo>
                <a:lnTo>
                  <a:pt x="1051" y="2276"/>
                </a:lnTo>
                <a:cubicBezTo>
                  <a:pt x="1576" y="2276"/>
                  <a:pt x="2002" y="1850"/>
                  <a:pt x="2002" y="1326"/>
                </a:cubicBezTo>
                <a:lnTo>
                  <a:pt x="2002" y="54"/>
                </a:lnTo>
                <a:lnTo>
                  <a:pt x="2002" y="54"/>
                </a:lnTo>
                <a:cubicBezTo>
                  <a:pt x="2002" y="25"/>
                  <a:pt x="1978" y="0"/>
                  <a:pt x="1948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4"/>
                </a:cubicBezTo>
                <a:lnTo>
                  <a:pt x="0" y="1326"/>
                </a:lnTo>
                <a:lnTo>
                  <a:pt x="0" y="1326"/>
                </a:lnTo>
                <a:cubicBezTo>
                  <a:pt x="0" y="1850"/>
                  <a:pt x="426" y="2276"/>
                  <a:pt x="950" y="227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12559471" y="8964163"/>
            <a:ext cx="8329486" cy="2319035"/>
          </a:xfrm>
          <a:custGeom>
            <a:rect b="b" l="l" r="r" t="t"/>
            <a:pathLst>
              <a:path extrusionOk="0" h="2040" w="7335">
                <a:moveTo>
                  <a:pt x="657" y="2039"/>
                </a:moveTo>
                <a:lnTo>
                  <a:pt x="6781" y="2039"/>
                </a:lnTo>
                <a:lnTo>
                  <a:pt x="6781" y="2039"/>
                </a:lnTo>
                <a:cubicBezTo>
                  <a:pt x="6974" y="2039"/>
                  <a:pt x="7131" y="1882"/>
                  <a:pt x="7131" y="1689"/>
                </a:cubicBezTo>
                <a:lnTo>
                  <a:pt x="7334" y="350"/>
                </a:lnTo>
                <a:lnTo>
                  <a:pt x="7334" y="350"/>
                </a:lnTo>
                <a:cubicBezTo>
                  <a:pt x="7334" y="157"/>
                  <a:pt x="7178" y="0"/>
                  <a:pt x="6985" y="0"/>
                </a:cubicBezTo>
                <a:lnTo>
                  <a:pt x="351" y="0"/>
                </a:lnTo>
                <a:lnTo>
                  <a:pt x="351" y="0"/>
                </a:lnTo>
                <a:cubicBezTo>
                  <a:pt x="157" y="0"/>
                  <a:pt x="0" y="157"/>
                  <a:pt x="0" y="350"/>
                </a:cubicBezTo>
                <a:lnTo>
                  <a:pt x="306" y="1689"/>
                </a:lnTo>
                <a:lnTo>
                  <a:pt x="306" y="1689"/>
                </a:lnTo>
                <a:cubicBezTo>
                  <a:pt x="306" y="1882"/>
                  <a:pt x="463" y="2039"/>
                  <a:pt x="657" y="203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8179245" y="8904058"/>
            <a:ext cx="2273955" cy="2589506"/>
          </a:xfrm>
          <a:custGeom>
            <a:rect b="b" l="l" r="r" t="t"/>
            <a:pathLst>
              <a:path extrusionOk="0" h="2278" w="2003">
                <a:moveTo>
                  <a:pt x="951" y="2277"/>
                </a:moveTo>
                <a:lnTo>
                  <a:pt x="1051" y="2277"/>
                </a:lnTo>
                <a:lnTo>
                  <a:pt x="1051" y="2277"/>
                </a:lnTo>
                <a:cubicBezTo>
                  <a:pt x="1576" y="2277"/>
                  <a:pt x="2002" y="1851"/>
                  <a:pt x="2002" y="1326"/>
                </a:cubicBezTo>
                <a:lnTo>
                  <a:pt x="2002" y="54"/>
                </a:lnTo>
                <a:lnTo>
                  <a:pt x="2002" y="54"/>
                </a:lnTo>
                <a:cubicBezTo>
                  <a:pt x="2002" y="24"/>
                  <a:pt x="1978" y="0"/>
                  <a:pt x="1949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4"/>
                  <a:pt x="0" y="54"/>
                </a:cubicBezTo>
                <a:lnTo>
                  <a:pt x="0" y="1326"/>
                </a:lnTo>
                <a:lnTo>
                  <a:pt x="0" y="1326"/>
                </a:lnTo>
                <a:cubicBezTo>
                  <a:pt x="0" y="1851"/>
                  <a:pt x="425" y="2277"/>
                  <a:pt x="951" y="227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4024626" y="6705236"/>
            <a:ext cx="545948" cy="525913"/>
          </a:xfrm>
          <a:custGeom>
            <a:rect b="b" l="l" r="r" t="t"/>
            <a:pathLst>
              <a:path extrusionOk="0" h="465" w="480">
                <a:moveTo>
                  <a:pt x="123" y="73"/>
                </a:moveTo>
                <a:lnTo>
                  <a:pt x="123" y="73"/>
                </a:lnTo>
                <a:lnTo>
                  <a:pt x="123" y="73"/>
                </a:lnTo>
                <a:cubicBezTo>
                  <a:pt x="112" y="73"/>
                  <a:pt x="102" y="77"/>
                  <a:pt x="95" y="85"/>
                </a:cubicBezTo>
                <a:lnTo>
                  <a:pt x="95" y="85"/>
                </a:lnTo>
                <a:cubicBezTo>
                  <a:pt x="80" y="100"/>
                  <a:pt x="81" y="124"/>
                  <a:pt x="96" y="139"/>
                </a:cubicBezTo>
                <a:lnTo>
                  <a:pt x="336" y="376"/>
                </a:lnTo>
                <a:lnTo>
                  <a:pt x="390" y="325"/>
                </a:lnTo>
                <a:lnTo>
                  <a:pt x="150" y="84"/>
                </a:lnTo>
                <a:lnTo>
                  <a:pt x="150" y="84"/>
                </a:lnTo>
                <a:cubicBezTo>
                  <a:pt x="143" y="77"/>
                  <a:pt x="133" y="73"/>
                  <a:pt x="123" y="73"/>
                </a:cubicBezTo>
                <a:close/>
                <a:moveTo>
                  <a:pt x="336" y="464"/>
                </a:moveTo>
                <a:lnTo>
                  <a:pt x="336" y="464"/>
                </a:lnTo>
                <a:cubicBezTo>
                  <a:pt x="326" y="464"/>
                  <a:pt x="317" y="461"/>
                  <a:pt x="309" y="454"/>
                </a:cubicBezTo>
                <a:lnTo>
                  <a:pt x="44" y="192"/>
                </a:lnTo>
                <a:lnTo>
                  <a:pt x="44" y="192"/>
                </a:lnTo>
                <a:cubicBezTo>
                  <a:pt x="1" y="148"/>
                  <a:pt x="0" y="77"/>
                  <a:pt x="43" y="33"/>
                </a:cubicBezTo>
                <a:lnTo>
                  <a:pt x="43" y="33"/>
                </a:lnTo>
                <a:cubicBezTo>
                  <a:pt x="63" y="13"/>
                  <a:pt x="92" y="1"/>
                  <a:pt x="122" y="1"/>
                </a:cubicBezTo>
                <a:lnTo>
                  <a:pt x="122" y="1"/>
                </a:lnTo>
                <a:cubicBezTo>
                  <a:pt x="152" y="0"/>
                  <a:pt x="181" y="12"/>
                  <a:pt x="202" y="33"/>
                </a:cubicBezTo>
                <a:lnTo>
                  <a:pt x="468" y="300"/>
                </a:lnTo>
                <a:lnTo>
                  <a:pt x="468" y="300"/>
                </a:lnTo>
                <a:cubicBezTo>
                  <a:pt x="476" y="307"/>
                  <a:pt x="479" y="317"/>
                  <a:pt x="479" y="326"/>
                </a:cubicBezTo>
                <a:lnTo>
                  <a:pt x="479" y="326"/>
                </a:lnTo>
                <a:cubicBezTo>
                  <a:pt x="479" y="336"/>
                  <a:pt x="475" y="345"/>
                  <a:pt x="468" y="352"/>
                </a:cubicBezTo>
                <a:lnTo>
                  <a:pt x="361" y="455"/>
                </a:lnTo>
                <a:lnTo>
                  <a:pt x="361" y="455"/>
                </a:lnTo>
                <a:cubicBezTo>
                  <a:pt x="353" y="461"/>
                  <a:pt x="344" y="464"/>
                  <a:pt x="336" y="4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348449" y="6024051"/>
            <a:ext cx="816422" cy="811411"/>
          </a:xfrm>
          <a:custGeom>
            <a:rect b="b" l="l" r="r" t="t"/>
            <a:pathLst>
              <a:path extrusionOk="0" h="716" w="718">
                <a:moveTo>
                  <a:pt x="358" y="73"/>
                </a:moveTo>
                <a:lnTo>
                  <a:pt x="358" y="73"/>
                </a:lnTo>
                <a:cubicBezTo>
                  <a:pt x="201" y="73"/>
                  <a:pt x="73" y="201"/>
                  <a:pt x="73" y="358"/>
                </a:cubicBezTo>
                <a:lnTo>
                  <a:pt x="73" y="358"/>
                </a:lnTo>
                <a:cubicBezTo>
                  <a:pt x="73" y="515"/>
                  <a:pt x="201" y="642"/>
                  <a:pt x="358" y="642"/>
                </a:cubicBezTo>
                <a:lnTo>
                  <a:pt x="358" y="642"/>
                </a:lnTo>
                <a:cubicBezTo>
                  <a:pt x="516" y="642"/>
                  <a:pt x="643" y="515"/>
                  <a:pt x="643" y="358"/>
                </a:cubicBezTo>
                <a:lnTo>
                  <a:pt x="643" y="358"/>
                </a:lnTo>
                <a:cubicBezTo>
                  <a:pt x="643" y="201"/>
                  <a:pt x="516" y="73"/>
                  <a:pt x="358" y="73"/>
                </a:cubicBezTo>
                <a:close/>
                <a:moveTo>
                  <a:pt x="358" y="715"/>
                </a:moveTo>
                <a:lnTo>
                  <a:pt x="358" y="715"/>
                </a:lnTo>
                <a:cubicBezTo>
                  <a:pt x="161" y="715"/>
                  <a:pt x="0" y="556"/>
                  <a:pt x="0" y="358"/>
                </a:cubicBezTo>
                <a:lnTo>
                  <a:pt x="0" y="358"/>
                </a:lnTo>
                <a:cubicBezTo>
                  <a:pt x="0" y="160"/>
                  <a:pt x="161" y="0"/>
                  <a:pt x="358" y="0"/>
                </a:cubicBezTo>
                <a:lnTo>
                  <a:pt x="358" y="0"/>
                </a:lnTo>
                <a:cubicBezTo>
                  <a:pt x="556" y="0"/>
                  <a:pt x="717" y="160"/>
                  <a:pt x="717" y="358"/>
                </a:cubicBezTo>
                <a:lnTo>
                  <a:pt x="717" y="358"/>
                </a:lnTo>
                <a:cubicBezTo>
                  <a:pt x="717" y="556"/>
                  <a:pt x="556" y="715"/>
                  <a:pt x="358" y="71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18835386" y="9655365"/>
            <a:ext cx="966683" cy="1076875"/>
          </a:xfrm>
          <a:custGeom>
            <a:rect b="b" l="l" r="r" t="t"/>
            <a:pathLst>
              <a:path extrusionOk="0" h="949" w="853">
                <a:moveTo>
                  <a:pt x="780" y="744"/>
                </a:moveTo>
                <a:lnTo>
                  <a:pt x="730" y="744"/>
                </a:lnTo>
                <a:lnTo>
                  <a:pt x="730" y="593"/>
                </a:lnTo>
                <a:lnTo>
                  <a:pt x="730" y="593"/>
                </a:lnTo>
                <a:cubicBezTo>
                  <a:pt x="730" y="568"/>
                  <a:pt x="710" y="548"/>
                  <a:pt x="685" y="548"/>
                </a:cubicBezTo>
                <a:lnTo>
                  <a:pt x="176" y="548"/>
                </a:lnTo>
                <a:lnTo>
                  <a:pt x="176" y="548"/>
                </a:lnTo>
                <a:cubicBezTo>
                  <a:pt x="151" y="548"/>
                  <a:pt x="130" y="568"/>
                  <a:pt x="130" y="593"/>
                </a:cubicBezTo>
                <a:lnTo>
                  <a:pt x="130" y="744"/>
                </a:lnTo>
                <a:lnTo>
                  <a:pt x="72" y="744"/>
                </a:lnTo>
                <a:lnTo>
                  <a:pt x="72" y="294"/>
                </a:lnTo>
                <a:lnTo>
                  <a:pt x="176" y="294"/>
                </a:lnTo>
                <a:lnTo>
                  <a:pt x="685" y="294"/>
                </a:lnTo>
                <a:lnTo>
                  <a:pt x="780" y="294"/>
                </a:lnTo>
                <a:lnTo>
                  <a:pt x="780" y="744"/>
                </a:lnTo>
                <a:close/>
                <a:moveTo>
                  <a:pt x="658" y="876"/>
                </a:moveTo>
                <a:lnTo>
                  <a:pt x="203" y="876"/>
                </a:lnTo>
                <a:lnTo>
                  <a:pt x="203" y="620"/>
                </a:lnTo>
                <a:lnTo>
                  <a:pt x="658" y="620"/>
                </a:lnTo>
                <a:lnTo>
                  <a:pt x="658" y="876"/>
                </a:lnTo>
                <a:close/>
                <a:moveTo>
                  <a:pt x="203" y="72"/>
                </a:moveTo>
                <a:lnTo>
                  <a:pt x="658" y="72"/>
                </a:lnTo>
                <a:lnTo>
                  <a:pt x="658" y="222"/>
                </a:lnTo>
                <a:lnTo>
                  <a:pt x="203" y="222"/>
                </a:lnTo>
                <a:lnTo>
                  <a:pt x="203" y="72"/>
                </a:lnTo>
                <a:close/>
                <a:moveTo>
                  <a:pt x="801" y="222"/>
                </a:moveTo>
                <a:lnTo>
                  <a:pt x="730" y="222"/>
                </a:lnTo>
                <a:lnTo>
                  <a:pt x="730" y="42"/>
                </a:lnTo>
                <a:lnTo>
                  <a:pt x="730" y="42"/>
                </a:lnTo>
                <a:cubicBezTo>
                  <a:pt x="730" y="18"/>
                  <a:pt x="710" y="0"/>
                  <a:pt x="685" y="0"/>
                </a:cubicBezTo>
                <a:lnTo>
                  <a:pt x="176" y="0"/>
                </a:lnTo>
                <a:lnTo>
                  <a:pt x="176" y="0"/>
                </a:lnTo>
                <a:cubicBezTo>
                  <a:pt x="151" y="0"/>
                  <a:pt x="130" y="18"/>
                  <a:pt x="130" y="42"/>
                </a:cubicBezTo>
                <a:lnTo>
                  <a:pt x="130" y="222"/>
                </a:lnTo>
                <a:lnTo>
                  <a:pt x="51" y="222"/>
                </a:lnTo>
                <a:lnTo>
                  <a:pt x="51" y="222"/>
                </a:lnTo>
                <a:cubicBezTo>
                  <a:pt x="23" y="222"/>
                  <a:pt x="0" y="245"/>
                  <a:pt x="0" y="273"/>
                </a:cubicBezTo>
                <a:lnTo>
                  <a:pt x="0" y="766"/>
                </a:lnTo>
                <a:lnTo>
                  <a:pt x="0" y="766"/>
                </a:lnTo>
                <a:cubicBezTo>
                  <a:pt x="0" y="794"/>
                  <a:pt x="23" y="816"/>
                  <a:pt x="51" y="816"/>
                </a:cubicBezTo>
                <a:lnTo>
                  <a:pt x="130" y="816"/>
                </a:lnTo>
                <a:lnTo>
                  <a:pt x="130" y="903"/>
                </a:lnTo>
                <a:lnTo>
                  <a:pt x="130" y="903"/>
                </a:lnTo>
                <a:cubicBezTo>
                  <a:pt x="130" y="928"/>
                  <a:pt x="151" y="948"/>
                  <a:pt x="176" y="948"/>
                </a:cubicBezTo>
                <a:lnTo>
                  <a:pt x="685" y="948"/>
                </a:lnTo>
                <a:lnTo>
                  <a:pt x="685" y="948"/>
                </a:lnTo>
                <a:cubicBezTo>
                  <a:pt x="710" y="948"/>
                  <a:pt x="730" y="928"/>
                  <a:pt x="730" y="903"/>
                </a:cubicBezTo>
                <a:lnTo>
                  <a:pt x="730" y="816"/>
                </a:lnTo>
                <a:lnTo>
                  <a:pt x="801" y="816"/>
                </a:lnTo>
                <a:lnTo>
                  <a:pt x="801" y="816"/>
                </a:lnTo>
                <a:cubicBezTo>
                  <a:pt x="830" y="816"/>
                  <a:pt x="852" y="794"/>
                  <a:pt x="852" y="766"/>
                </a:cubicBezTo>
                <a:lnTo>
                  <a:pt x="852" y="273"/>
                </a:lnTo>
                <a:lnTo>
                  <a:pt x="852" y="273"/>
                </a:lnTo>
                <a:cubicBezTo>
                  <a:pt x="852" y="245"/>
                  <a:pt x="830" y="222"/>
                  <a:pt x="801" y="2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19211041" y="10061072"/>
            <a:ext cx="230401" cy="85147"/>
          </a:xfrm>
          <a:custGeom>
            <a:rect b="b" l="l" r="r" t="t"/>
            <a:pathLst>
              <a:path extrusionOk="0" h="73" w="204">
                <a:moveTo>
                  <a:pt x="167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36"/>
                </a:lnTo>
                <a:cubicBezTo>
                  <a:pt x="0" y="55"/>
                  <a:pt x="16" y="72"/>
                  <a:pt x="36" y="72"/>
                </a:cubicBezTo>
                <a:lnTo>
                  <a:pt x="167" y="72"/>
                </a:lnTo>
                <a:lnTo>
                  <a:pt x="167" y="72"/>
                </a:lnTo>
                <a:cubicBezTo>
                  <a:pt x="186" y="72"/>
                  <a:pt x="203" y="55"/>
                  <a:pt x="203" y="36"/>
                </a:cubicBezTo>
                <a:lnTo>
                  <a:pt x="203" y="36"/>
                </a:lnTo>
                <a:cubicBezTo>
                  <a:pt x="203" y="16"/>
                  <a:pt x="186" y="0"/>
                  <a:pt x="167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19917267" y="6309546"/>
            <a:ext cx="996735" cy="636108"/>
          </a:xfrm>
          <a:custGeom>
            <a:rect b="b" l="l" r="r" t="t"/>
            <a:pathLst>
              <a:path extrusionOk="0" h="561" w="876">
                <a:moveTo>
                  <a:pt x="57" y="504"/>
                </a:moveTo>
                <a:lnTo>
                  <a:pt x="57" y="85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cubicBezTo>
                  <a:pt x="425" y="271"/>
                  <a:pt x="425" y="271"/>
                  <a:pt x="426" y="272"/>
                </a:cubicBezTo>
                <a:lnTo>
                  <a:pt x="426" y="272"/>
                </a:lnTo>
                <a:lnTo>
                  <a:pt x="426" y="272"/>
                </a:lnTo>
                <a:lnTo>
                  <a:pt x="426" y="272"/>
                </a:lnTo>
                <a:cubicBezTo>
                  <a:pt x="426" y="272"/>
                  <a:pt x="427" y="272"/>
                  <a:pt x="427" y="273"/>
                </a:cubicBezTo>
                <a:lnTo>
                  <a:pt x="427" y="273"/>
                </a:lnTo>
                <a:cubicBezTo>
                  <a:pt x="428" y="273"/>
                  <a:pt x="428" y="273"/>
                  <a:pt x="428" y="273"/>
                </a:cubicBezTo>
                <a:lnTo>
                  <a:pt x="428" y="273"/>
                </a:lnTo>
                <a:lnTo>
                  <a:pt x="429" y="273"/>
                </a:lnTo>
                <a:lnTo>
                  <a:pt x="429" y="273"/>
                </a:lnTo>
                <a:cubicBezTo>
                  <a:pt x="430" y="273"/>
                  <a:pt x="430" y="273"/>
                  <a:pt x="430" y="273"/>
                </a:cubicBezTo>
                <a:lnTo>
                  <a:pt x="430" y="273"/>
                </a:lnTo>
                <a:lnTo>
                  <a:pt x="431" y="273"/>
                </a:lnTo>
                <a:lnTo>
                  <a:pt x="431" y="274"/>
                </a:lnTo>
                <a:lnTo>
                  <a:pt x="431" y="274"/>
                </a:lnTo>
                <a:cubicBezTo>
                  <a:pt x="432" y="274"/>
                  <a:pt x="432" y="274"/>
                  <a:pt x="432" y="274"/>
                </a:cubicBezTo>
                <a:lnTo>
                  <a:pt x="432" y="274"/>
                </a:lnTo>
                <a:cubicBezTo>
                  <a:pt x="433" y="274"/>
                  <a:pt x="433" y="274"/>
                  <a:pt x="433" y="274"/>
                </a:cubicBezTo>
                <a:lnTo>
                  <a:pt x="433" y="274"/>
                </a:lnTo>
                <a:cubicBezTo>
                  <a:pt x="434" y="274"/>
                  <a:pt x="434" y="274"/>
                  <a:pt x="434" y="274"/>
                </a:cubicBezTo>
                <a:lnTo>
                  <a:pt x="434" y="274"/>
                </a:lnTo>
                <a:cubicBezTo>
                  <a:pt x="435" y="274"/>
                  <a:pt x="435" y="274"/>
                  <a:pt x="435" y="274"/>
                </a:cubicBezTo>
                <a:lnTo>
                  <a:pt x="435" y="274"/>
                </a:lnTo>
                <a:cubicBezTo>
                  <a:pt x="436" y="274"/>
                  <a:pt x="436" y="274"/>
                  <a:pt x="437" y="274"/>
                </a:cubicBezTo>
                <a:lnTo>
                  <a:pt x="437" y="274"/>
                </a:lnTo>
                <a:lnTo>
                  <a:pt x="437" y="274"/>
                </a:lnTo>
                <a:lnTo>
                  <a:pt x="437" y="274"/>
                </a:lnTo>
                <a:cubicBezTo>
                  <a:pt x="437" y="274"/>
                  <a:pt x="438" y="274"/>
                  <a:pt x="439" y="274"/>
                </a:cubicBezTo>
                <a:lnTo>
                  <a:pt x="439" y="274"/>
                </a:lnTo>
                <a:lnTo>
                  <a:pt x="439" y="274"/>
                </a:lnTo>
                <a:lnTo>
                  <a:pt x="439" y="274"/>
                </a:lnTo>
                <a:cubicBezTo>
                  <a:pt x="439" y="274"/>
                  <a:pt x="440" y="274"/>
                  <a:pt x="441" y="274"/>
                </a:cubicBezTo>
                <a:lnTo>
                  <a:pt x="441" y="274"/>
                </a:lnTo>
                <a:lnTo>
                  <a:pt x="441" y="274"/>
                </a:lnTo>
                <a:lnTo>
                  <a:pt x="441" y="274"/>
                </a:lnTo>
                <a:lnTo>
                  <a:pt x="442" y="274"/>
                </a:lnTo>
                <a:lnTo>
                  <a:pt x="443" y="273"/>
                </a:lnTo>
                <a:lnTo>
                  <a:pt x="443" y="273"/>
                </a:lnTo>
                <a:cubicBezTo>
                  <a:pt x="443" y="273"/>
                  <a:pt x="443" y="273"/>
                  <a:pt x="444" y="273"/>
                </a:cubicBezTo>
                <a:lnTo>
                  <a:pt x="444" y="273"/>
                </a:lnTo>
                <a:cubicBezTo>
                  <a:pt x="444" y="273"/>
                  <a:pt x="444" y="273"/>
                  <a:pt x="445" y="273"/>
                </a:cubicBezTo>
                <a:lnTo>
                  <a:pt x="445" y="273"/>
                </a:lnTo>
                <a:cubicBezTo>
                  <a:pt x="445" y="273"/>
                  <a:pt x="445" y="273"/>
                  <a:pt x="446" y="273"/>
                </a:cubicBezTo>
                <a:lnTo>
                  <a:pt x="446" y="273"/>
                </a:lnTo>
                <a:lnTo>
                  <a:pt x="446" y="273"/>
                </a:lnTo>
                <a:lnTo>
                  <a:pt x="446" y="273"/>
                </a:lnTo>
                <a:cubicBezTo>
                  <a:pt x="447" y="272"/>
                  <a:pt x="447" y="272"/>
                  <a:pt x="448" y="272"/>
                </a:cubicBezTo>
                <a:lnTo>
                  <a:pt x="448" y="272"/>
                </a:lnTo>
                <a:lnTo>
                  <a:pt x="448" y="272"/>
                </a:lnTo>
                <a:lnTo>
                  <a:pt x="448" y="272"/>
                </a:lnTo>
                <a:cubicBezTo>
                  <a:pt x="448" y="271"/>
                  <a:pt x="449" y="271"/>
                  <a:pt x="450" y="271"/>
                </a:cubicBezTo>
                <a:lnTo>
                  <a:pt x="450" y="271"/>
                </a:lnTo>
                <a:lnTo>
                  <a:pt x="450" y="271"/>
                </a:lnTo>
                <a:lnTo>
                  <a:pt x="818" y="84"/>
                </a:lnTo>
                <a:lnTo>
                  <a:pt x="818" y="504"/>
                </a:lnTo>
                <a:lnTo>
                  <a:pt x="57" y="504"/>
                </a:lnTo>
                <a:close/>
                <a:moveTo>
                  <a:pt x="437" y="214"/>
                </a:moveTo>
                <a:lnTo>
                  <a:pt x="128" y="57"/>
                </a:lnTo>
                <a:lnTo>
                  <a:pt x="747" y="57"/>
                </a:lnTo>
                <a:lnTo>
                  <a:pt x="437" y="214"/>
                </a:lnTo>
                <a:close/>
                <a:moveTo>
                  <a:pt x="875" y="40"/>
                </a:moveTo>
                <a:lnTo>
                  <a:pt x="875" y="40"/>
                </a:lnTo>
                <a:cubicBezTo>
                  <a:pt x="875" y="35"/>
                  <a:pt x="874" y="30"/>
                  <a:pt x="872" y="25"/>
                </a:cubicBezTo>
                <a:lnTo>
                  <a:pt x="872" y="25"/>
                </a:lnTo>
                <a:cubicBezTo>
                  <a:pt x="870" y="23"/>
                  <a:pt x="869" y="20"/>
                  <a:pt x="867" y="18"/>
                </a:cubicBezTo>
                <a:lnTo>
                  <a:pt x="867" y="18"/>
                </a:lnTo>
                <a:cubicBezTo>
                  <a:pt x="859" y="7"/>
                  <a:pt x="846" y="0"/>
                  <a:pt x="831" y="0"/>
                </a:cubicBezTo>
                <a:lnTo>
                  <a:pt x="44" y="0"/>
                </a:lnTo>
                <a:lnTo>
                  <a:pt x="44" y="0"/>
                </a:lnTo>
                <a:cubicBezTo>
                  <a:pt x="29" y="0"/>
                  <a:pt x="16" y="7"/>
                  <a:pt x="9" y="18"/>
                </a:cubicBezTo>
                <a:lnTo>
                  <a:pt x="9" y="18"/>
                </a:lnTo>
                <a:cubicBezTo>
                  <a:pt x="7" y="20"/>
                  <a:pt x="5" y="23"/>
                  <a:pt x="4" y="25"/>
                </a:cubicBezTo>
                <a:lnTo>
                  <a:pt x="4" y="25"/>
                </a:lnTo>
                <a:cubicBezTo>
                  <a:pt x="1" y="30"/>
                  <a:pt x="0" y="35"/>
                  <a:pt x="1" y="40"/>
                </a:cubicBezTo>
                <a:lnTo>
                  <a:pt x="1" y="40"/>
                </a:lnTo>
                <a:cubicBezTo>
                  <a:pt x="1" y="41"/>
                  <a:pt x="1" y="41"/>
                  <a:pt x="1" y="43"/>
                </a:cubicBezTo>
                <a:lnTo>
                  <a:pt x="1" y="518"/>
                </a:lnTo>
                <a:lnTo>
                  <a:pt x="1" y="518"/>
                </a:lnTo>
                <a:cubicBezTo>
                  <a:pt x="1" y="541"/>
                  <a:pt x="20" y="560"/>
                  <a:pt x="44" y="560"/>
                </a:cubicBezTo>
                <a:lnTo>
                  <a:pt x="831" y="560"/>
                </a:lnTo>
                <a:lnTo>
                  <a:pt x="831" y="560"/>
                </a:lnTo>
                <a:cubicBezTo>
                  <a:pt x="856" y="560"/>
                  <a:pt x="875" y="541"/>
                  <a:pt x="875" y="518"/>
                </a:cubicBezTo>
                <a:lnTo>
                  <a:pt x="875" y="43"/>
                </a:lnTo>
                <a:lnTo>
                  <a:pt x="875" y="43"/>
                </a:lnTo>
                <a:cubicBezTo>
                  <a:pt x="875" y="41"/>
                  <a:pt x="875" y="41"/>
                  <a:pt x="875" y="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605637" y="9615296"/>
            <a:ext cx="891551" cy="1167031"/>
          </a:xfrm>
          <a:custGeom>
            <a:rect b="b" l="l" r="r" t="t"/>
            <a:pathLst>
              <a:path extrusionOk="0" h="1027" w="783">
                <a:moveTo>
                  <a:pt x="391" y="784"/>
                </a:moveTo>
                <a:lnTo>
                  <a:pt x="391" y="784"/>
                </a:lnTo>
                <a:cubicBezTo>
                  <a:pt x="396" y="784"/>
                  <a:pt x="401" y="785"/>
                  <a:pt x="406" y="787"/>
                </a:cubicBezTo>
                <a:lnTo>
                  <a:pt x="716" y="938"/>
                </a:lnTo>
                <a:lnTo>
                  <a:pt x="716" y="66"/>
                </a:lnTo>
                <a:lnTo>
                  <a:pt x="67" y="66"/>
                </a:lnTo>
                <a:lnTo>
                  <a:pt x="67" y="938"/>
                </a:lnTo>
                <a:lnTo>
                  <a:pt x="376" y="787"/>
                </a:lnTo>
                <a:lnTo>
                  <a:pt x="376" y="787"/>
                </a:lnTo>
                <a:cubicBezTo>
                  <a:pt x="381" y="785"/>
                  <a:pt x="386" y="784"/>
                  <a:pt x="391" y="784"/>
                </a:cubicBezTo>
                <a:close/>
                <a:moveTo>
                  <a:pt x="34" y="1024"/>
                </a:moveTo>
                <a:lnTo>
                  <a:pt x="34" y="1024"/>
                </a:lnTo>
                <a:cubicBezTo>
                  <a:pt x="28" y="1024"/>
                  <a:pt x="22" y="1023"/>
                  <a:pt x="16" y="1019"/>
                </a:cubicBezTo>
                <a:lnTo>
                  <a:pt x="16" y="1019"/>
                </a:lnTo>
                <a:cubicBezTo>
                  <a:pt x="6" y="1013"/>
                  <a:pt x="0" y="1002"/>
                  <a:pt x="0" y="991"/>
                </a:cubicBezTo>
                <a:lnTo>
                  <a:pt x="0" y="63"/>
                </a:lnTo>
                <a:lnTo>
                  <a:pt x="0" y="63"/>
                </a:lnTo>
                <a:cubicBezTo>
                  <a:pt x="0" y="26"/>
                  <a:pt x="20" y="0"/>
                  <a:pt x="47" y="0"/>
                </a:cubicBezTo>
                <a:lnTo>
                  <a:pt x="736" y="0"/>
                </a:lnTo>
                <a:lnTo>
                  <a:pt x="736" y="0"/>
                </a:lnTo>
                <a:cubicBezTo>
                  <a:pt x="763" y="0"/>
                  <a:pt x="782" y="26"/>
                  <a:pt x="782" y="63"/>
                </a:cubicBezTo>
                <a:lnTo>
                  <a:pt x="782" y="991"/>
                </a:lnTo>
                <a:lnTo>
                  <a:pt x="782" y="991"/>
                </a:lnTo>
                <a:cubicBezTo>
                  <a:pt x="782" y="1002"/>
                  <a:pt x="776" y="1013"/>
                  <a:pt x="766" y="1019"/>
                </a:cubicBezTo>
                <a:lnTo>
                  <a:pt x="766" y="1019"/>
                </a:lnTo>
                <a:cubicBezTo>
                  <a:pt x="757" y="1026"/>
                  <a:pt x="745" y="1026"/>
                  <a:pt x="735" y="1021"/>
                </a:cubicBezTo>
                <a:lnTo>
                  <a:pt x="391" y="854"/>
                </a:lnTo>
                <a:lnTo>
                  <a:pt x="48" y="1021"/>
                </a:lnTo>
                <a:lnTo>
                  <a:pt x="48" y="1021"/>
                </a:lnTo>
                <a:cubicBezTo>
                  <a:pt x="44" y="1023"/>
                  <a:pt x="39" y="1024"/>
                  <a:pt x="34" y="10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7261839" y="130950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2032436" y="282984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5450759" y="5481853"/>
            <a:ext cx="2353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5429122" y="6207451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519090" y="9030725"/>
            <a:ext cx="2353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6497453" y="9756323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6178980" y="5493429"/>
            <a:ext cx="28472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14234073" y="6201315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5069380" y="9048437"/>
            <a:ext cx="28472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3109727" y="9756323"/>
            <a:ext cx="48227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9158521" y="1444870"/>
            <a:ext cx="3875363" cy="4399061"/>
          </a:xfrm>
          <a:custGeom>
            <a:rect b="b" l="l" r="r" t="t"/>
            <a:pathLst>
              <a:path extrusionOk="0" h="4075" w="3588">
                <a:moveTo>
                  <a:pt x="3390" y="3642"/>
                </a:moveTo>
                <a:lnTo>
                  <a:pt x="1873" y="4061"/>
                </a:lnTo>
                <a:lnTo>
                  <a:pt x="1873" y="4061"/>
                </a:lnTo>
                <a:cubicBezTo>
                  <a:pt x="1826" y="4074"/>
                  <a:pt x="1778" y="4074"/>
                  <a:pt x="1730" y="4062"/>
                </a:cubicBezTo>
                <a:lnTo>
                  <a:pt x="197" y="3642"/>
                </a:lnTo>
                <a:lnTo>
                  <a:pt x="197" y="3642"/>
                </a:lnTo>
                <a:cubicBezTo>
                  <a:pt x="81" y="3610"/>
                  <a:pt x="0" y="3503"/>
                  <a:pt x="0" y="3383"/>
                </a:cubicBezTo>
                <a:lnTo>
                  <a:pt x="0" y="268"/>
                </a:lnTo>
                <a:lnTo>
                  <a:pt x="0" y="268"/>
                </a:lnTo>
                <a:cubicBezTo>
                  <a:pt x="0" y="120"/>
                  <a:pt x="120" y="0"/>
                  <a:pt x="268" y="0"/>
                </a:cubicBezTo>
                <a:lnTo>
                  <a:pt x="3318" y="0"/>
                </a:lnTo>
                <a:lnTo>
                  <a:pt x="3318" y="0"/>
                </a:lnTo>
                <a:cubicBezTo>
                  <a:pt x="3466" y="0"/>
                  <a:pt x="3587" y="120"/>
                  <a:pt x="3587" y="268"/>
                </a:cubicBezTo>
                <a:lnTo>
                  <a:pt x="3587" y="3383"/>
                </a:lnTo>
                <a:lnTo>
                  <a:pt x="3587" y="3383"/>
                </a:lnTo>
                <a:cubicBezTo>
                  <a:pt x="3587" y="3504"/>
                  <a:pt x="3506" y="3610"/>
                  <a:pt x="3390" y="364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9158521" y="6539020"/>
            <a:ext cx="3875363" cy="4399061"/>
          </a:xfrm>
          <a:custGeom>
            <a:rect b="b" l="l" r="r" t="t"/>
            <a:pathLst>
              <a:path extrusionOk="0" h="4074" w="3588">
                <a:moveTo>
                  <a:pt x="3390" y="3641"/>
                </a:moveTo>
                <a:lnTo>
                  <a:pt x="1873" y="4060"/>
                </a:lnTo>
                <a:lnTo>
                  <a:pt x="1873" y="4060"/>
                </a:lnTo>
                <a:cubicBezTo>
                  <a:pt x="1826" y="4073"/>
                  <a:pt x="1778" y="4073"/>
                  <a:pt x="1730" y="4061"/>
                </a:cubicBezTo>
                <a:lnTo>
                  <a:pt x="197" y="3641"/>
                </a:lnTo>
                <a:lnTo>
                  <a:pt x="197" y="3641"/>
                </a:lnTo>
                <a:cubicBezTo>
                  <a:pt x="81" y="3609"/>
                  <a:pt x="0" y="3503"/>
                  <a:pt x="0" y="3382"/>
                </a:cubicBezTo>
                <a:lnTo>
                  <a:pt x="0" y="267"/>
                </a:lnTo>
                <a:lnTo>
                  <a:pt x="0" y="267"/>
                </a:lnTo>
                <a:cubicBezTo>
                  <a:pt x="0" y="120"/>
                  <a:pt x="120" y="0"/>
                  <a:pt x="268" y="0"/>
                </a:cubicBezTo>
                <a:lnTo>
                  <a:pt x="3318" y="0"/>
                </a:lnTo>
                <a:lnTo>
                  <a:pt x="3318" y="0"/>
                </a:lnTo>
                <a:cubicBezTo>
                  <a:pt x="3466" y="0"/>
                  <a:pt x="3587" y="120"/>
                  <a:pt x="3587" y="267"/>
                </a:cubicBezTo>
                <a:lnTo>
                  <a:pt x="3587" y="3382"/>
                </a:lnTo>
                <a:lnTo>
                  <a:pt x="3587" y="3382"/>
                </a:lnTo>
                <a:cubicBezTo>
                  <a:pt x="3587" y="3503"/>
                  <a:pt x="3506" y="3609"/>
                  <a:pt x="3390" y="364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7975686" y="1444870"/>
            <a:ext cx="3875363" cy="4399061"/>
          </a:xfrm>
          <a:custGeom>
            <a:rect b="b" l="l" r="r" t="t"/>
            <a:pathLst>
              <a:path extrusionOk="0" h="4075" w="3588">
                <a:moveTo>
                  <a:pt x="3390" y="3642"/>
                </a:moveTo>
                <a:lnTo>
                  <a:pt x="1873" y="4061"/>
                </a:lnTo>
                <a:lnTo>
                  <a:pt x="1873" y="4061"/>
                </a:lnTo>
                <a:cubicBezTo>
                  <a:pt x="1826" y="4074"/>
                  <a:pt x="1777" y="4074"/>
                  <a:pt x="1730" y="4062"/>
                </a:cubicBezTo>
                <a:lnTo>
                  <a:pt x="197" y="3642"/>
                </a:lnTo>
                <a:lnTo>
                  <a:pt x="197" y="3642"/>
                </a:lnTo>
                <a:cubicBezTo>
                  <a:pt x="80" y="3610"/>
                  <a:pt x="0" y="3503"/>
                  <a:pt x="0" y="3383"/>
                </a:cubicBezTo>
                <a:lnTo>
                  <a:pt x="0" y="268"/>
                </a:lnTo>
                <a:lnTo>
                  <a:pt x="0" y="268"/>
                </a:lnTo>
                <a:cubicBezTo>
                  <a:pt x="0" y="120"/>
                  <a:pt x="119" y="0"/>
                  <a:pt x="268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7" y="0"/>
                  <a:pt x="3587" y="120"/>
                  <a:pt x="3587" y="268"/>
                </a:cubicBezTo>
                <a:lnTo>
                  <a:pt x="3587" y="3383"/>
                </a:lnTo>
                <a:lnTo>
                  <a:pt x="3587" y="3383"/>
                </a:lnTo>
                <a:cubicBezTo>
                  <a:pt x="3587" y="3504"/>
                  <a:pt x="3507" y="3610"/>
                  <a:pt x="3390" y="36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17975686" y="6539020"/>
            <a:ext cx="3875363" cy="4399061"/>
          </a:xfrm>
          <a:custGeom>
            <a:rect b="b" l="l" r="r" t="t"/>
            <a:pathLst>
              <a:path extrusionOk="0" h="4074" w="3588">
                <a:moveTo>
                  <a:pt x="3390" y="3641"/>
                </a:moveTo>
                <a:lnTo>
                  <a:pt x="1873" y="4060"/>
                </a:lnTo>
                <a:lnTo>
                  <a:pt x="1873" y="4060"/>
                </a:lnTo>
                <a:cubicBezTo>
                  <a:pt x="1826" y="4073"/>
                  <a:pt x="1777" y="4073"/>
                  <a:pt x="1730" y="4061"/>
                </a:cubicBezTo>
                <a:lnTo>
                  <a:pt x="197" y="3641"/>
                </a:lnTo>
                <a:lnTo>
                  <a:pt x="197" y="3641"/>
                </a:lnTo>
                <a:cubicBezTo>
                  <a:pt x="80" y="3609"/>
                  <a:pt x="0" y="3503"/>
                  <a:pt x="0" y="3382"/>
                </a:cubicBezTo>
                <a:lnTo>
                  <a:pt x="0" y="267"/>
                </a:lnTo>
                <a:lnTo>
                  <a:pt x="0" y="267"/>
                </a:lnTo>
                <a:cubicBezTo>
                  <a:pt x="0" y="120"/>
                  <a:pt x="119" y="0"/>
                  <a:pt x="268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7" y="0"/>
                  <a:pt x="3587" y="120"/>
                  <a:pt x="3587" y="267"/>
                </a:cubicBezTo>
                <a:lnTo>
                  <a:pt x="3587" y="3382"/>
                </a:lnTo>
                <a:lnTo>
                  <a:pt x="3587" y="3382"/>
                </a:lnTo>
                <a:cubicBezTo>
                  <a:pt x="3587" y="3503"/>
                  <a:pt x="3507" y="3609"/>
                  <a:pt x="3390" y="364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3576625" y="2935027"/>
            <a:ext cx="3875363" cy="4399061"/>
          </a:xfrm>
          <a:custGeom>
            <a:rect b="b" l="l" r="r" t="t"/>
            <a:pathLst>
              <a:path extrusionOk="0" h="4075" w="3589">
                <a:moveTo>
                  <a:pt x="3391" y="3642"/>
                </a:moveTo>
                <a:lnTo>
                  <a:pt x="1874" y="4061"/>
                </a:lnTo>
                <a:lnTo>
                  <a:pt x="1874" y="4061"/>
                </a:lnTo>
                <a:cubicBezTo>
                  <a:pt x="1827" y="4074"/>
                  <a:pt x="1778" y="4074"/>
                  <a:pt x="1731" y="4061"/>
                </a:cubicBezTo>
                <a:lnTo>
                  <a:pt x="198" y="3641"/>
                </a:lnTo>
                <a:lnTo>
                  <a:pt x="198" y="3641"/>
                </a:lnTo>
                <a:cubicBezTo>
                  <a:pt x="81" y="3609"/>
                  <a:pt x="0" y="3504"/>
                  <a:pt x="0" y="3383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0" y="0"/>
                  <a:pt x="269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8" y="0"/>
                  <a:pt x="3588" y="121"/>
                  <a:pt x="3588" y="269"/>
                </a:cubicBezTo>
                <a:lnTo>
                  <a:pt x="3588" y="3384"/>
                </a:lnTo>
                <a:lnTo>
                  <a:pt x="3588" y="3384"/>
                </a:lnTo>
                <a:cubicBezTo>
                  <a:pt x="3588" y="3504"/>
                  <a:pt x="3508" y="3609"/>
                  <a:pt x="3391" y="36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3576625" y="8033939"/>
            <a:ext cx="3875363" cy="4399061"/>
          </a:xfrm>
          <a:custGeom>
            <a:rect b="b" l="l" r="r" t="t"/>
            <a:pathLst>
              <a:path extrusionOk="0" h="4076" w="3589">
                <a:moveTo>
                  <a:pt x="3391" y="3643"/>
                </a:moveTo>
                <a:lnTo>
                  <a:pt x="1874" y="4062"/>
                </a:lnTo>
                <a:lnTo>
                  <a:pt x="1874" y="4062"/>
                </a:lnTo>
                <a:cubicBezTo>
                  <a:pt x="1827" y="4075"/>
                  <a:pt x="1778" y="4075"/>
                  <a:pt x="1731" y="4062"/>
                </a:cubicBezTo>
                <a:lnTo>
                  <a:pt x="198" y="3643"/>
                </a:lnTo>
                <a:lnTo>
                  <a:pt x="198" y="3643"/>
                </a:lnTo>
                <a:cubicBezTo>
                  <a:pt x="81" y="3610"/>
                  <a:pt x="0" y="3505"/>
                  <a:pt x="0" y="3384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0" y="0"/>
                  <a:pt x="269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8" y="0"/>
                  <a:pt x="3588" y="121"/>
                  <a:pt x="3588" y="269"/>
                </a:cubicBezTo>
                <a:lnTo>
                  <a:pt x="3588" y="3384"/>
                </a:lnTo>
                <a:lnTo>
                  <a:pt x="3588" y="3384"/>
                </a:lnTo>
                <a:cubicBezTo>
                  <a:pt x="3588" y="3505"/>
                  <a:pt x="3508" y="3610"/>
                  <a:pt x="3391" y="364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9391803" y="1283000"/>
            <a:ext cx="1680595" cy="1909115"/>
          </a:xfrm>
          <a:custGeom>
            <a:rect b="b" l="l" r="r" t="t"/>
            <a:pathLst>
              <a:path extrusionOk="0" h="1768" w="1557">
                <a:moveTo>
                  <a:pt x="1470" y="1579"/>
                </a:moveTo>
                <a:lnTo>
                  <a:pt x="812" y="1762"/>
                </a:lnTo>
                <a:lnTo>
                  <a:pt x="812" y="1762"/>
                </a:lnTo>
                <a:cubicBezTo>
                  <a:pt x="792" y="1767"/>
                  <a:pt x="771" y="1767"/>
                  <a:pt x="751" y="1762"/>
                </a:cubicBezTo>
                <a:lnTo>
                  <a:pt x="85" y="1579"/>
                </a:lnTo>
                <a:lnTo>
                  <a:pt x="85" y="1579"/>
                </a:lnTo>
                <a:cubicBezTo>
                  <a:pt x="34" y="1566"/>
                  <a:pt x="0" y="1519"/>
                  <a:pt x="0" y="146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6" y="0"/>
                </a:cubicBezTo>
                <a:lnTo>
                  <a:pt x="1439" y="0"/>
                </a:lnTo>
                <a:lnTo>
                  <a:pt x="1439" y="0"/>
                </a:lnTo>
                <a:cubicBezTo>
                  <a:pt x="1504" y="0"/>
                  <a:pt x="1556" y="52"/>
                  <a:pt x="1556" y="116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0" y="15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8223252" y="1283000"/>
            <a:ext cx="1680592" cy="1909115"/>
          </a:xfrm>
          <a:custGeom>
            <a:rect b="b" l="l" r="r" t="t"/>
            <a:pathLst>
              <a:path extrusionOk="0" h="1768" w="1557">
                <a:moveTo>
                  <a:pt x="1471" y="1579"/>
                </a:moveTo>
                <a:lnTo>
                  <a:pt x="812" y="1762"/>
                </a:lnTo>
                <a:lnTo>
                  <a:pt x="812" y="1762"/>
                </a:lnTo>
                <a:cubicBezTo>
                  <a:pt x="792" y="1767"/>
                  <a:pt x="771" y="1767"/>
                  <a:pt x="751" y="1762"/>
                </a:cubicBezTo>
                <a:lnTo>
                  <a:pt x="86" y="1579"/>
                </a:lnTo>
                <a:lnTo>
                  <a:pt x="86" y="1579"/>
                </a:lnTo>
                <a:cubicBezTo>
                  <a:pt x="35" y="1566"/>
                  <a:pt x="0" y="1519"/>
                  <a:pt x="0" y="146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4" y="0"/>
                  <a:pt x="1556" y="52"/>
                  <a:pt x="1556" y="116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1" y="157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9391803" y="6429519"/>
            <a:ext cx="1680595" cy="1909118"/>
          </a:xfrm>
          <a:custGeom>
            <a:rect b="b" l="l" r="r" t="t"/>
            <a:pathLst>
              <a:path extrusionOk="0" h="1768" w="1557">
                <a:moveTo>
                  <a:pt x="1470" y="1580"/>
                </a:moveTo>
                <a:lnTo>
                  <a:pt x="812" y="1761"/>
                </a:lnTo>
                <a:lnTo>
                  <a:pt x="812" y="1761"/>
                </a:lnTo>
                <a:cubicBezTo>
                  <a:pt x="792" y="1767"/>
                  <a:pt x="771" y="1767"/>
                  <a:pt x="751" y="1762"/>
                </a:cubicBezTo>
                <a:lnTo>
                  <a:pt x="85" y="1580"/>
                </a:lnTo>
                <a:lnTo>
                  <a:pt x="85" y="1580"/>
                </a:lnTo>
                <a:cubicBezTo>
                  <a:pt x="34" y="1566"/>
                  <a:pt x="0" y="1520"/>
                  <a:pt x="0" y="1467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3"/>
                  <a:pt x="52" y="0"/>
                  <a:pt x="116" y="0"/>
                </a:cubicBezTo>
                <a:lnTo>
                  <a:pt x="1439" y="0"/>
                </a:lnTo>
                <a:lnTo>
                  <a:pt x="1439" y="0"/>
                </a:lnTo>
                <a:cubicBezTo>
                  <a:pt x="1504" y="0"/>
                  <a:pt x="1556" y="53"/>
                  <a:pt x="1556" y="117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0" y="158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18223252" y="6429519"/>
            <a:ext cx="1680592" cy="1909118"/>
          </a:xfrm>
          <a:custGeom>
            <a:rect b="b" l="l" r="r" t="t"/>
            <a:pathLst>
              <a:path extrusionOk="0" h="1768" w="1557">
                <a:moveTo>
                  <a:pt x="1471" y="1580"/>
                </a:moveTo>
                <a:lnTo>
                  <a:pt x="812" y="1761"/>
                </a:lnTo>
                <a:lnTo>
                  <a:pt x="812" y="1761"/>
                </a:lnTo>
                <a:cubicBezTo>
                  <a:pt x="792" y="1767"/>
                  <a:pt x="771" y="1767"/>
                  <a:pt x="751" y="1762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7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3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4" y="0"/>
                  <a:pt x="1556" y="53"/>
                  <a:pt x="1556" y="117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13809906" y="2782678"/>
            <a:ext cx="1680595" cy="1909118"/>
          </a:xfrm>
          <a:custGeom>
            <a:rect b="b" l="l" r="r" t="t"/>
            <a:pathLst>
              <a:path extrusionOk="0" h="1768" w="1557">
                <a:moveTo>
                  <a:pt x="1471" y="1580"/>
                </a:moveTo>
                <a:lnTo>
                  <a:pt x="813" y="1762"/>
                </a:lnTo>
                <a:lnTo>
                  <a:pt x="813" y="1762"/>
                </a:lnTo>
                <a:cubicBezTo>
                  <a:pt x="793" y="1767"/>
                  <a:pt x="771" y="1767"/>
                  <a:pt x="751" y="1762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8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5" y="0"/>
                  <a:pt x="1556" y="52"/>
                  <a:pt x="1556" y="117"/>
                </a:cubicBezTo>
                <a:lnTo>
                  <a:pt x="1556" y="1468"/>
                </a:lnTo>
                <a:lnTo>
                  <a:pt x="1556" y="1468"/>
                </a:lnTo>
                <a:cubicBezTo>
                  <a:pt x="1556" y="1520"/>
                  <a:pt x="1522" y="1566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3809906" y="7929200"/>
            <a:ext cx="1680595" cy="1909115"/>
          </a:xfrm>
          <a:custGeom>
            <a:rect b="b" l="l" r="r" t="t"/>
            <a:pathLst>
              <a:path extrusionOk="0" h="1769" w="1557">
                <a:moveTo>
                  <a:pt x="1471" y="1580"/>
                </a:moveTo>
                <a:lnTo>
                  <a:pt x="813" y="1763"/>
                </a:lnTo>
                <a:lnTo>
                  <a:pt x="813" y="1763"/>
                </a:lnTo>
                <a:cubicBezTo>
                  <a:pt x="793" y="1768"/>
                  <a:pt x="771" y="1768"/>
                  <a:pt x="751" y="1763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8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5" y="0"/>
                  <a:pt x="1556" y="52"/>
                  <a:pt x="1556" y="117"/>
                </a:cubicBezTo>
                <a:lnTo>
                  <a:pt x="1556" y="1468"/>
                </a:lnTo>
                <a:lnTo>
                  <a:pt x="1556" y="1468"/>
                </a:lnTo>
                <a:cubicBezTo>
                  <a:pt x="1556" y="1520"/>
                  <a:pt x="1522" y="1567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9872654" y="1854307"/>
            <a:ext cx="718893" cy="771264"/>
          </a:xfrm>
          <a:custGeom>
            <a:rect b="b" l="l" r="r" t="t"/>
            <a:pathLst>
              <a:path extrusionOk="0" h="713" w="664">
                <a:moveTo>
                  <a:pt x="617" y="665"/>
                </a:moveTo>
                <a:lnTo>
                  <a:pt x="46" y="665"/>
                </a:lnTo>
                <a:lnTo>
                  <a:pt x="46" y="280"/>
                </a:lnTo>
                <a:lnTo>
                  <a:pt x="617" y="280"/>
                </a:lnTo>
                <a:lnTo>
                  <a:pt x="617" y="665"/>
                </a:lnTo>
                <a:close/>
                <a:moveTo>
                  <a:pt x="46" y="96"/>
                </a:moveTo>
                <a:lnTo>
                  <a:pt x="100" y="96"/>
                </a:lnTo>
                <a:lnTo>
                  <a:pt x="100" y="124"/>
                </a:lnTo>
                <a:lnTo>
                  <a:pt x="100" y="124"/>
                </a:lnTo>
                <a:cubicBezTo>
                  <a:pt x="100" y="137"/>
                  <a:pt x="111" y="147"/>
                  <a:pt x="123" y="147"/>
                </a:cubicBezTo>
                <a:lnTo>
                  <a:pt x="123" y="147"/>
                </a:lnTo>
                <a:cubicBezTo>
                  <a:pt x="136" y="147"/>
                  <a:pt x="147" y="137"/>
                  <a:pt x="147" y="124"/>
                </a:cubicBezTo>
                <a:lnTo>
                  <a:pt x="147" y="96"/>
                </a:lnTo>
                <a:lnTo>
                  <a:pt x="514" y="96"/>
                </a:lnTo>
                <a:lnTo>
                  <a:pt x="514" y="124"/>
                </a:lnTo>
                <a:lnTo>
                  <a:pt x="514" y="124"/>
                </a:lnTo>
                <a:cubicBezTo>
                  <a:pt x="514" y="137"/>
                  <a:pt x="525" y="147"/>
                  <a:pt x="537" y="147"/>
                </a:cubicBezTo>
                <a:lnTo>
                  <a:pt x="537" y="147"/>
                </a:lnTo>
                <a:cubicBezTo>
                  <a:pt x="550" y="147"/>
                  <a:pt x="561" y="137"/>
                  <a:pt x="561" y="124"/>
                </a:cubicBezTo>
                <a:lnTo>
                  <a:pt x="561" y="96"/>
                </a:lnTo>
                <a:lnTo>
                  <a:pt x="617" y="96"/>
                </a:lnTo>
                <a:lnTo>
                  <a:pt x="617" y="234"/>
                </a:lnTo>
                <a:lnTo>
                  <a:pt x="46" y="234"/>
                </a:lnTo>
                <a:lnTo>
                  <a:pt x="46" y="96"/>
                </a:lnTo>
                <a:close/>
                <a:moveTo>
                  <a:pt x="663" y="79"/>
                </a:moveTo>
                <a:lnTo>
                  <a:pt x="663" y="79"/>
                </a:lnTo>
                <a:cubicBezTo>
                  <a:pt x="663" y="60"/>
                  <a:pt x="646" y="51"/>
                  <a:pt x="629" y="51"/>
                </a:cubicBezTo>
                <a:lnTo>
                  <a:pt x="561" y="51"/>
                </a:lnTo>
                <a:lnTo>
                  <a:pt x="561" y="23"/>
                </a:lnTo>
                <a:lnTo>
                  <a:pt x="561" y="23"/>
                </a:lnTo>
                <a:cubicBezTo>
                  <a:pt x="561" y="10"/>
                  <a:pt x="550" y="0"/>
                  <a:pt x="537" y="0"/>
                </a:cubicBezTo>
                <a:lnTo>
                  <a:pt x="537" y="0"/>
                </a:lnTo>
                <a:cubicBezTo>
                  <a:pt x="525" y="0"/>
                  <a:pt x="514" y="10"/>
                  <a:pt x="514" y="23"/>
                </a:cubicBezTo>
                <a:lnTo>
                  <a:pt x="514" y="51"/>
                </a:lnTo>
                <a:lnTo>
                  <a:pt x="147" y="51"/>
                </a:lnTo>
                <a:lnTo>
                  <a:pt x="147" y="23"/>
                </a:lnTo>
                <a:lnTo>
                  <a:pt x="147" y="23"/>
                </a:lnTo>
                <a:cubicBezTo>
                  <a:pt x="147" y="10"/>
                  <a:pt x="136" y="0"/>
                  <a:pt x="123" y="0"/>
                </a:cubicBezTo>
                <a:lnTo>
                  <a:pt x="123" y="0"/>
                </a:lnTo>
                <a:cubicBezTo>
                  <a:pt x="111" y="0"/>
                  <a:pt x="100" y="10"/>
                  <a:pt x="100" y="23"/>
                </a:cubicBezTo>
                <a:lnTo>
                  <a:pt x="100" y="51"/>
                </a:lnTo>
                <a:lnTo>
                  <a:pt x="34" y="51"/>
                </a:lnTo>
                <a:lnTo>
                  <a:pt x="34" y="51"/>
                </a:lnTo>
                <a:cubicBezTo>
                  <a:pt x="12" y="51"/>
                  <a:pt x="0" y="65"/>
                  <a:pt x="0" y="79"/>
                </a:cubicBezTo>
                <a:lnTo>
                  <a:pt x="0" y="252"/>
                </a:lnTo>
                <a:lnTo>
                  <a:pt x="0" y="252"/>
                </a:lnTo>
                <a:cubicBezTo>
                  <a:pt x="0" y="255"/>
                  <a:pt x="1" y="257"/>
                  <a:pt x="1" y="260"/>
                </a:cubicBezTo>
                <a:lnTo>
                  <a:pt x="1" y="260"/>
                </a:lnTo>
                <a:cubicBezTo>
                  <a:pt x="1" y="263"/>
                  <a:pt x="0" y="266"/>
                  <a:pt x="0" y="269"/>
                </a:cubicBezTo>
                <a:lnTo>
                  <a:pt x="0" y="676"/>
                </a:lnTo>
                <a:lnTo>
                  <a:pt x="0" y="676"/>
                </a:lnTo>
                <a:cubicBezTo>
                  <a:pt x="0" y="696"/>
                  <a:pt x="15" y="712"/>
                  <a:pt x="34" y="712"/>
                </a:cubicBezTo>
                <a:lnTo>
                  <a:pt x="629" y="712"/>
                </a:lnTo>
                <a:lnTo>
                  <a:pt x="629" y="712"/>
                </a:lnTo>
                <a:cubicBezTo>
                  <a:pt x="647" y="712"/>
                  <a:pt x="663" y="696"/>
                  <a:pt x="663" y="676"/>
                </a:cubicBezTo>
                <a:lnTo>
                  <a:pt x="663" y="269"/>
                </a:lnTo>
                <a:lnTo>
                  <a:pt x="663" y="269"/>
                </a:lnTo>
                <a:cubicBezTo>
                  <a:pt x="663" y="266"/>
                  <a:pt x="663" y="263"/>
                  <a:pt x="662" y="260"/>
                </a:cubicBezTo>
                <a:lnTo>
                  <a:pt x="662" y="260"/>
                </a:lnTo>
                <a:cubicBezTo>
                  <a:pt x="663" y="257"/>
                  <a:pt x="663" y="254"/>
                  <a:pt x="663" y="252"/>
                </a:cubicBezTo>
                <a:lnTo>
                  <a:pt x="663" y="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101177" y="2006655"/>
            <a:ext cx="271369" cy="52368"/>
          </a:xfrm>
          <a:custGeom>
            <a:rect b="b" l="l" r="r" t="t"/>
            <a:pathLst>
              <a:path extrusionOk="0" h="47" w="250">
                <a:moveTo>
                  <a:pt x="226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226" y="46"/>
                </a:lnTo>
                <a:lnTo>
                  <a:pt x="226" y="46"/>
                </a:lnTo>
                <a:cubicBezTo>
                  <a:pt x="239" y="46"/>
                  <a:pt x="249" y="36"/>
                  <a:pt x="249" y="23"/>
                </a:cubicBezTo>
                <a:lnTo>
                  <a:pt x="249" y="23"/>
                </a:lnTo>
                <a:cubicBezTo>
                  <a:pt x="249" y="11"/>
                  <a:pt x="239" y="0"/>
                  <a:pt x="226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0053568" y="2268502"/>
            <a:ext cx="166630" cy="223763"/>
          </a:xfrm>
          <a:custGeom>
            <a:rect b="b" l="l" r="r" t="t"/>
            <a:pathLst>
              <a:path extrusionOk="0" h="206" w="154">
                <a:moveTo>
                  <a:pt x="69" y="114"/>
                </a:moveTo>
                <a:lnTo>
                  <a:pt x="12" y="161"/>
                </a:lnTo>
                <a:lnTo>
                  <a:pt x="12" y="161"/>
                </a:lnTo>
                <a:cubicBezTo>
                  <a:pt x="4" y="167"/>
                  <a:pt x="0" y="175"/>
                  <a:pt x="0" y="184"/>
                </a:cubicBezTo>
                <a:lnTo>
                  <a:pt x="0" y="184"/>
                </a:lnTo>
                <a:cubicBezTo>
                  <a:pt x="0" y="197"/>
                  <a:pt x="10" y="205"/>
                  <a:pt x="24" y="205"/>
                </a:cubicBezTo>
                <a:lnTo>
                  <a:pt x="133" y="205"/>
                </a:lnTo>
                <a:lnTo>
                  <a:pt x="133" y="205"/>
                </a:lnTo>
                <a:cubicBezTo>
                  <a:pt x="144" y="205"/>
                  <a:pt x="153" y="196"/>
                  <a:pt x="153" y="186"/>
                </a:cubicBezTo>
                <a:lnTo>
                  <a:pt x="153" y="186"/>
                </a:lnTo>
                <a:cubicBezTo>
                  <a:pt x="153" y="175"/>
                  <a:pt x="144" y="166"/>
                  <a:pt x="133" y="166"/>
                </a:cubicBezTo>
                <a:lnTo>
                  <a:pt x="63" y="166"/>
                </a:lnTo>
                <a:lnTo>
                  <a:pt x="96" y="141"/>
                </a:lnTo>
                <a:lnTo>
                  <a:pt x="96" y="141"/>
                </a:lnTo>
                <a:cubicBezTo>
                  <a:pt x="132" y="113"/>
                  <a:pt x="149" y="97"/>
                  <a:pt x="149" y="63"/>
                </a:cubicBezTo>
                <a:lnTo>
                  <a:pt x="149" y="62"/>
                </a:lnTo>
                <a:lnTo>
                  <a:pt x="149" y="62"/>
                </a:lnTo>
                <a:cubicBezTo>
                  <a:pt x="149" y="24"/>
                  <a:pt x="122" y="0"/>
                  <a:pt x="80" y="0"/>
                </a:cubicBezTo>
                <a:lnTo>
                  <a:pt x="80" y="0"/>
                </a:lnTo>
                <a:cubicBezTo>
                  <a:pt x="49" y="0"/>
                  <a:pt x="30" y="11"/>
                  <a:pt x="14" y="29"/>
                </a:cubicBezTo>
                <a:lnTo>
                  <a:pt x="14" y="29"/>
                </a:lnTo>
                <a:cubicBezTo>
                  <a:pt x="10" y="34"/>
                  <a:pt x="9" y="39"/>
                  <a:pt x="9" y="44"/>
                </a:cubicBezTo>
                <a:lnTo>
                  <a:pt x="9" y="44"/>
                </a:lnTo>
                <a:cubicBezTo>
                  <a:pt x="9" y="55"/>
                  <a:pt x="18" y="63"/>
                  <a:pt x="29" y="63"/>
                </a:cubicBezTo>
                <a:lnTo>
                  <a:pt x="29" y="63"/>
                </a:lnTo>
                <a:cubicBezTo>
                  <a:pt x="35" y="63"/>
                  <a:pt x="41" y="61"/>
                  <a:pt x="44" y="57"/>
                </a:cubicBezTo>
                <a:lnTo>
                  <a:pt x="44" y="57"/>
                </a:lnTo>
                <a:cubicBezTo>
                  <a:pt x="55" y="45"/>
                  <a:pt x="64" y="40"/>
                  <a:pt x="77" y="40"/>
                </a:cubicBezTo>
                <a:lnTo>
                  <a:pt x="77" y="40"/>
                </a:lnTo>
                <a:cubicBezTo>
                  <a:pt x="92" y="40"/>
                  <a:pt x="104" y="49"/>
                  <a:pt x="104" y="66"/>
                </a:cubicBezTo>
                <a:lnTo>
                  <a:pt x="104" y="66"/>
                </a:lnTo>
                <a:cubicBezTo>
                  <a:pt x="104" y="83"/>
                  <a:pt x="94" y="94"/>
                  <a:pt x="69" y="11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0248763" y="2268502"/>
            <a:ext cx="161870" cy="219001"/>
          </a:xfrm>
          <a:custGeom>
            <a:rect b="b" l="l" r="r" t="t"/>
            <a:pathLst>
              <a:path extrusionOk="0" h="205" w="150">
                <a:moveTo>
                  <a:pt x="19" y="38"/>
                </a:moveTo>
                <a:lnTo>
                  <a:pt x="97" y="38"/>
                </a:lnTo>
                <a:lnTo>
                  <a:pt x="22" y="170"/>
                </a:lnTo>
                <a:lnTo>
                  <a:pt x="22" y="170"/>
                </a:lnTo>
                <a:cubicBezTo>
                  <a:pt x="19" y="174"/>
                  <a:pt x="17" y="180"/>
                  <a:pt x="17" y="184"/>
                </a:cubicBezTo>
                <a:lnTo>
                  <a:pt x="17" y="184"/>
                </a:lnTo>
                <a:cubicBezTo>
                  <a:pt x="17" y="196"/>
                  <a:pt x="28" y="204"/>
                  <a:pt x="40" y="204"/>
                </a:cubicBezTo>
                <a:lnTo>
                  <a:pt x="40" y="204"/>
                </a:lnTo>
                <a:cubicBezTo>
                  <a:pt x="49" y="204"/>
                  <a:pt x="56" y="199"/>
                  <a:pt x="62" y="188"/>
                </a:cubicBezTo>
                <a:lnTo>
                  <a:pt x="143" y="42"/>
                </a:lnTo>
                <a:lnTo>
                  <a:pt x="143" y="42"/>
                </a:lnTo>
                <a:cubicBezTo>
                  <a:pt x="146" y="34"/>
                  <a:pt x="149" y="26"/>
                  <a:pt x="149" y="20"/>
                </a:cubicBezTo>
                <a:lnTo>
                  <a:pt x="149" y="20"/>
                </a:lnTo>
                <a:cubicBezTo>
                  <a:pt x="149" y="7"/>
                  <a:pt x="141" y="0"/>
                  <a:pt x="12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8"/>
                  <a:pt x="19" y="3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9925022" y="7057956"/>
            <a:ext cx="614156" cy="652243"/>
          </a:xfrm>
          <a:custGeom>
            <a:rect b="b" l="l" r="r" t="t"/>
            <a:pathLst>
              <a:path extrusionOk="0" h="606" w="568">
                <a:moveTo>
                  <a:pt x="563" y="470"/>
                </a:moveTo>
                <a:lnTo>
                  <a:pt x="563" y="470"/>
                </a:lnTo>
                <a:cubicBezTo>
                  <a:pt x="563" y="470"/>
                  <a:pt x="563" y="469"/>
                  <a:pt x="564" y="469"/>
                </a:cubicBezTo>
                <a:lnTo>
                  <a:pt x="564" y="469"/>
                </a:lnTo>
                <a:cubicBezTo>
                  <a:pt x="564" y="469"/>
                  <a:pt x="564" y="469"/>
                  <a:pt x="564" y="468"/>
                </a:cubicBezTo>
                <a:lnTo>
                  <a:pt x="564" y="468"/>
                </a:lnTo>
                <a:lnTo>
                  <a:pt x="564" y="468"/>
                </a:lnTo>
                <a:lnTo>
                  <a:pt x="564" y="468"/>
                </a:lnTo>
                <a:cubicBezTo>
                  <a:pt x="565" y="467"/>
                  <a:pt x="565" y="467"/>
                  <a:pt x="565" y="467"/>
                </a:cubicBezTo>
                <a:lnTo>
                  <a:pt x="565" y="467"/>
                </a:lnTo>
                <a:cubicBezTo>
                  <a:pt x="565" y="466"/>
                  <a:pt x="565" y="466"/>
                  <a:pt x="565" y="465"/>
                </a:cubicBezTo>
                <a:lnTo>
                  <a:pt x="565" y="465"/>
                </a:lnTo>
                <a:cubicBezTo>
                  <a:pt x="565" y="465"/>
                  <a:pt x="565" y="465"/>
                  <a:pt x="566" y="464"/>
                </a:cubicBezTo>
                <a:lnTo>
                  <a:pt x="566" y="464"/>
                </a:lnTo>
                <a:lnTo>
                  <a:pt x="566" y="463"/>
                </a:lnTo>
                <a:lnTo>
                  <a:pt x="566" y="463"/>
                </a:lnTo>
                <a:lnTo>
                  <a:pt x="566" y="462"/>
                </a:lnTo>
                <a:lnTo>
                  <a:pt x="566" y="462"/>
                </a:lnTo>
                <a:cubicBezTo>
                  <a:pt x="567" y="462"/>
                  <a:pt x="567" y="462"/>
                  <a:pt x="567" y="461"/>
                </a:cubicBezTo>
                <a:lnTo>
                  <a:pt x="567" y="461"/>
                </a:lnTo>
                <a:cubicBezTo>
                  <a:pt x="567" y="460"/>
                  <a:pt x="567" y="460"/>
                  <a:pt x="567" y="460"/>
                </a:cubicBezTo>
                <a:lnTo>
                  <a:pt x="567" y="460"/>
                </a:lnTo>
                <a:cubicBezTo>
                  <a:pt x="567" y="459"/>
                  <a:pt x="567" y="458"/>
                  <a:pt x="567" y="458"/>
                </a:cubicBezTo>
                <a:lnTo>
                  <a:pt x="567" y="457"/>
                </a:lnTo>
                <a:lnTo>
                  <a:pt x="567" y="457"/>
                </a:lnTo>
                <a:lnTo>
                  <a:pt x="567" y="456"/>
                </a:lnTo>
                <a:lnTo>
                  <a:pt x="567" y="456"/>
                </a:lnTo>
                <a:cubicBezTo>
                  <a:pt x="567" y="455"/>
                  <a:pt x="567" y="455"/>
                  <a:pt x="567" y="454"/>
                </a:cubicBezTo>
                <a:lnTo>
                  <a:pt x="567" y="454"/>
                </a:lnTo>
                <a:cubicBezTo>
                  <a:pt x="567" y="454"/>
                  <a:pt x="567" y="454"/>
                  <a:pt x="566" y="453"/>
                </a:cubicBezTo>
                <a:lnTo>
                  <a:pt x="566" y="453"/>
                </a:lnTo>
                <a:cubicBezTo>
                  <a:pt x="566" y="452"/>
                  <a:pt x="566" y="452"/>
                  <a:pt x="566" y="452"/>
                </a:cubicBezTo>
                <a:lnTo>
                  <a:pt x="566" y="452"/>
                </a:lnTo>
                <a:cubicBezTo>
                  <a:pt x="566" y="452"/>
                  <a:pt x="566" y="451"/>
                  <a:pt x="565" y="451"/>
                </a:cubicBezTo>
                <a:lnTo>
                  <a:pt x="565" y="451"/>
                </a:lnTo>
                <a:lnTo>
                  <a:pt x="565" y="450"/>
                </a:lnTo>
                <a:lnTo>
                  <a:pt x="565" y="450"/>
                </a:lnTo>
                <a:cubicBezTo>
                  <a:pt x="565" y="449"/>
                  <a:pt x="565" y="449"/>
                  <a:pt x="565" y="449"/>
                </a:cubicBezTo>
                <a:lnTo>
                  <a:pt x="565" y="449"/>
                </a:lnTo>
                <a:cubicBezTo>
                  <a:pt x="565" y="448"/>
                  <a:pt x="565" y="448"/>
                  <a:pt x="565" y="447"/>
                </a:cubicBezTo>
                <a:lnTo>
                  <a:pt x="565" y="447"/>
                </a:lnTo>
                <a:cubicBezTo>
                  <a:pt x="564" y="447"/>
                  <a:pt x="564" y="447"/>
                  <a:pt x="564" y="447"/>
                </a:cubicBezTo>
                <a:lnTo>
                  <a:pt x="564" y="447"/>
                </a:lnTo>
                <a:cubicBezTo>
                  <a:pt x="564" y="446"/>
                  <a:pt x="564" y="446"/>
                  <a:pt x="564" y="446"/>
                </a:cubicBezTo>
                <a:lnTo>
                  <a:pt x="564" y="446"/>
                </a:lnTo>
                <a:cubicBezTo>
                  <a:pt x="563" y="446"/>
                  <a:pt x="563" y="445"/>
                  <a:pt x="563" y="445"/>
                </a:cubicBezTo>
                <a:lnTo>
                  <a:pt x="563" y="445"/>
                </a:lnTo>
                <a:cubicBezTo>
                  <a:pt x="562" y="445"/>
                  <a:pt x="562" y="445"/>
                  <a:pt x="562" y="444"/>
                </a:cubicBezTo>
                <a:lnTo>
                  <a:pt x="562" y="444"/>
                </a:lnTo>
                <a:lnTo>
                  <a:pt x="562" y="443"/>
                </a:lnTo>
                <a:lnTo>
                  <a:pt x="562" y="443"/>
                </a:lnTo>
                <a:cubicBezTo>
                  <a:pt x="561" y="443"/>
                  <a:pt x="560" y="442"/>
                  <a:pt x="560" y="441"/>
                </a:cubicBezTo>
                <a:lnTo>
                  <a:pt x="560" y="441"/>
                </a:lnTo>
                <a:lnTo>
                  <a:pt x="560" y="441"/>
                </a:lnTo>
                <a:lnTo>
                  <a:pt x="435" y="317"/>
                </a:lnTo>
                <a:lnTo>
                  <a:pt x="435" y="317"/>
                </a:lnTo>
                <a:cubicBezTo>
                  <a:pt x="426" y="308"/>
                  <a:pt x="411" y="308"/>
                  <a:pt x="403" y="317"/>
                </a:cubicBezTo>
                <a:lnTo>
                  <a:pt x="403" y="317"/>
                </a:lnTo>
                <a:cubicBezTo>
                  <a:pt x="393" y="325"/>
                  <a:pt x="393" y="340"/>
                  <a:pt x="403" y="349"/>
                </a:cubicBezTo>
                <a:lnTo>
                  <a:pt x="488" y="435"/>
                </a:lnTo>
                <a:lnTo>
                  <a:pt x="263" y="435"/>
                </a:lnTo>
                <a:lnTo>
                  <a:pt x="263" y="435"/>
                </a:lnTo>
                <a:cubicBezTo>
                  <a:pt x="144" y="435"/>
                  <a:pt x="47" y="348"/>
                  <a:pt x="47" y="241"/>
                </a:cubicBezTo>
                <a:lnTo>
                  <a:pt x="47" y="241"/>
                </a:lnTo>
                <a:cubicBezTo>
                  <a:pt x="47" y="134"/>
                  <a:pt x="144" y="47"/>
                  <a:pt x="264" y="47"/>
                </a:cubicBezTo>
                <a:lnTo>
                  <a:pt x="419" y="46"/>
                </a:lnTo>
                <a:lnTo>
                  <a:pt x="419" y="46"/>
                </a:lnTo>
                <a:cubicBezTo>
                  <a:pt x="431" y="46"/>
                  <a:pt x="442" y="36"/>
                  <a:pt x="442" y="23"/>
                </a:cubicBezTo>
                <a:lnTo>
                  <a:pt x="442" y="23"/>
                </a:lnTo>
                <a:cubicBezTo>
                  <a:pt x="442" y="10"/>
                  <a:pt x="431" y="0"/>
                  <a:pt x="419" y="0"/>
                </a:cubicBezTo>
                <a:lnTo>
                  <a:pt x="419" y="0"/>
                </a:lnTo>
                <a:lnTo>
                  <a:pt x="263" y="0"/>
                </a:lnTo>
                <a:lnTo>
                  <a:pt x="263" y="0"/>
                </a:lnTo>
                <a:cubicBezTo>
                  <a:pt x="194" y="0"/>
                  <a:pt x="128" y="26"/>
                  <a:pt x="79" y="70"/>
                </a:cubicBezTo>
                <a:lnTo>
                  <a:pt x="79" y="70"/>
                </a:lnTo>
                <a:cubicBezTo>
                  <a:pt x="28" y="115"/>
                  <a:pt x="0" y="176"/>
                  <a:pt x="0" y="241"/>
                </a:cubicBezTo>
                <a:lnTo>
                  <a:pt x="0" y="241"/>
                </a:lnTo>
                <a:cubicBezTo>
                  <a:pt x="0" y="305"/>
                  <a:pt x="28" y="366"/>
                  <a:pt x="79" y="411"/>
                </a:cubicBezTo>
                <a:lnTo>
                  <a:pt x="79" y="411"/>
                </a:lnTo>
                <a:cubicBezTo>
                  <a:pt x="128" y="456"/>
                  <a:pt x="194" y="481"/>
                  <a:pt x="263" y="481"/>
                </a:cubicBezTo>
                <a:lnTo>
                  <a:pt x="488" y="481"/>
                </a:lnTo>
                <a:lnTo>
                  <a:pt x="403" y="566"/>
                </a:lnTo>
                <a:lnTo>
                  <a:pt x="403" y="566"/>
                </a:lnTo>
                <a:cubicBezTo>
                  <a:pt x="393" y="575"/>
                  <a:pt x="393" y="590"/>
                  <a:pt x="403" y="599"/>
                </a:cubicBezTo>
                <a:lnTo>
                  <a:pt x="403" y="599"/>
                </a:lnTo>
                <a:cubicBezTo>
                  <a:pt x="407" y="603"/>
                  <a:pt x="413" y="605"/>
                  <a:pt x="419" y="605"/>
                </a:cubicBezTo>
                <a:lnTo>
                  <a:pt x="419" y="605"/>
                </a:lnTo>
                <a:cubicBezTo>
                  <a:pt x="425" y="605"/>
                  <a:pt x="431" y="603"/>
                  <a:pt x="435" y="599"/>
                </a:cubicBezTo>
                <a:lnTo>
                  <a:pt x="560" y="474"/>
                </a:lnTo>
                <a:lnTo>
                  <a:pt x="560" y="474"/>
                </a:lnTo>
                <a:cubicBezTo>
                  <a:pt x="560" y="473"/>
                  <a:pt x="561" y="473"/>
                  <a:pt x="562" y="472"/>
                </a:cubicBezTo>
                <a:lnTo>
                  <a:pt x="562" y="472"/>
                </a:lnTo>
                <a:cubicBezTo>
                  <a:pt x="562" y="472"/>
                  <a:pt x="562" y="472"/>
                  <a:pt x="562" y="471"/>
                </a:cubicBezTo>
                <a:lnTo>
                  <a:pt x="562" y="471"/>
                </a:lnTo>
                <a:cubicBezTo>
                  <a:pt x="562" y="471"/>
                  <a:pt x="562" y="471"/>
                  <a:pt x="563" y="47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4309802" y="3353985"/>
            <a:ext cx="685568" cy="771264"/>
          </a:xfrm>
          <a:custGeom>
            <a:rect b="b" l="l" r="r" t="t"/>
            <a:pathLst>
              <a:path extrusionOk="0" h="713" w="635">
                <a:moveTo>
                  <a:pt x="587" y="666"/>
                </a:moveTo>
                <a:lnTo>
                  <a:pt x="522" y="666"/>
                </a:lnTo>
                <a:lnTo>
                  <a:pt x="522" y="415"/>
                </a:lnTo>
                <a:lnTo>
                  <a:pt x="522" y="415"/>
                </a:lnTo>
                <a:cubicBezTo>
                  <a:pt x="522" y="399"/>
                  <a:pt x="508" y="387"/>
                  <a:pt x="489" y="387"/>
                </a:cubicBezTo>
                <a:lnTo>
                  <a:pt x="135" y="387"/>
                </a:lnTo>
                <a:lnTo>
                  <a:pt x="135" y="387"/>
                </a:lnTo>
                <a:cubicBezTo>
                  <a:pt x="116" y="387"/>
                  <a:pt x="101" y="399"/>
                  <a:pt x="101" y="415"/>
                </a:cubicBezTo>
                <a:lnTo>
                  <a:pt x="101" y="666"/>
                </a:lnTo>
                <a:lnTo>
                  <a:pt x="46" y="666"/>
                </a:lnTo>
                <a:lnTo>
                  <a:pt x="46" y="47"/>
                </a:lnTo>
                <a:lnTo>
                  <a:pt x="167" y="47"/>
                </a:lnTo>
                <a:lnTo>
                  <a:pt x="167" y="196"/>
                </a:lnTo>
                <a:lnTo>
                  <a:pt x="167" y="196"/>
                </a:lnTo>
                <a:cubicBezTo>
                  <a:pt x="167" y="211"/>
                  <a:pt x="180" y="222"/>
                  <a:pt x="196" y="222"/>
                </a:cubicBezTo>
                <a:lnTo>
                  <a:pt x="406" y="222"/>
                </a:lnTo>
                <a:lnTo>
                  <a:pt x="406" y="222"/>
                </a:lnTo>
                <a:cubicBezTo>
                  <a:pt x="422" y="222"/>
                  <a:pt x="435" y="211"/>
                  <a:pt x="435" y="196"/>
                </a:cubicBezTo>
                <a:lnTo>
                  <a:pt x="435" y="53"/>
                </a:lnTo>
                <a:lnTo>
                  <a:pt x="587" y="199"/>
                </a:lnTo>
                <a:lnTo>
                  <a:pt x="587" y="199"/>
                </a:lnTo>
                <a:cubicBezTo>
                  <a:pt x="587" y="200"/>
                  <a:pt x="587" y="200"/>
                  <a:pt x="587" y="201"/>
                </a:cubicBezTo>
                <a:lnTo>
                  <a:pt x="587" y="666"/>
                </a:lnTo>
                <a:close/>
                <a:moveTo>
                  <a:pt x="148" y="433"/>
                </a:moveTo>
                <a:lnTo>
                  <a:pt x="476" y="433"/>
                </a:lnTo>
                <a:lnTo>
                  <a:pt x="476" y="666"/>
                </a:lnTo>
                <a:lnTo>
                  <a:pt x="148" y="666"/>
                </a:lnTo>
                <a:lnTo>
                  <a:pt x="148" y="433"/>
                </a:lnTo>
                <a:close/>
                <a:moveTo>
                  <a:pt x="389" y="176"/>
                </a:moveTo>
                <a:lnTo>
                  <a:pt x="213" y="176"/>
                </a:lnTo>
                <a:lnTo>
                  <a:pt x="213" y="48"/>
                </a:lnTo>
                <a:lnTo>
                  <a:pt x="389" y="48"/>
                </a:lnTo>
                <a:lnTo>
                  <a:pt x="389" y="176"/>
                </a:lnTo>
                <a:close/>
                <a:moveTo>
                  <a:pt x="632" y="195"/>
                </a:moveTo>
                <a:lnTo>
                  <a:pt x="632" y="195"/>
                </a:lnTo>
                <a:cubicBezTo>
                  <a:pt x="634" y="187"/>
                  <a:pt x="632" y="178"/>
                  <a:pt x="626" y="173"/>
                </a:cubicBezTo>
                <a:lnTo>
                  <a:pt x="454" y="7"/>
                </a:lnTo>
                <a:lnTo>
                  <a:pt x="454" y="7"/>
                </a:lnTo>
                <a:cubicBezTo>
                  <a:pt x="454" y="6"/>
                  <a:pt x="453" y="6"/>
                  <a:pt x="453" y="6"/>
                </a:cubicBezTo>
                <a:lnTo>
                  <a:pt x="453" y="6"/>
                </a:lnTo>
                <a:cubicBezTo>
                  <a:pt x="452" y="6"/>
                  <a:pt x="452" y="6"/>
                  <a:pt x="452" y="5"/>
                </a:cubicBezTo>
                <a:lnTo>
                  <a:pt x="452" y="5"/>
                </a:lnTo>
                <a:cubicBezTo>
                  <a:pt x="452" y="5"/>
                  <a:pt x="451" y="5"/>
                  <a:pt x="451" y="4"/>
                </a:cubicBezTo>
                <a:lnTo>
                  <a:pt x="451" y="4"/>
                </a:lnTo>
                <a:cubicBezTo>
                  <a:pt x="451" y="4"/>
                  <a:pt x="451" y="4"/>
                  <a:pt x="450" y="4"/>
                </a:cubicBezTo>
                <a:lnTo>
                  <a:pt x="450" y="4"/>
                </a:lnTo>
                <a:cubicBezTo>
                  <a:pt x="450" y="4"/>
                  <a:pt x="449" y="4"/>
                  <a:pt x="449" y="3"/>
                </a:cubicBezTo>
                <a:lnTo>
                  <a:pt x="449" y="3"/>
                </a:lnTo>
                <a:cubicBezTo>
                  <a:pt x="449" y="3"/>
                  <a:pt x="449" y="3"/>
                  <a:pt x="448" y="3"/>
                </a:cubicBezTo>
                <a:lnTo>
                  <a:pt x="448" y="3"/>
                </a:lnTo>
                <a:lnTo>
                  <a:pt x="448" y="3"/>
                </a:lnTo>
                <a:lnTo>
                  <a:pt x="448" y="3"/>
                </a:lnTo>
                <a:cubicBezTo>
                  <a:pt x="447" y="2"/>
                  <a:pt x="446" y="2"/>
                  <a:pt x="446" y="2"/>
                </a:cubicBezTo>
                <a:lnTo>
                  <a:pt x="446" y="2"/>
                </a:lnTo>
                <a:cubicBezTo>
                  <a:pt x="446" y="2"/>
                  <a:pt x="446" y="2"/>
                  <a:pt x="445" y="2"/>
                </a:cubicBezTo>
                <a:lnTo>
                  <a:pt x="445" y="2"/>
                </a:lnTo>
                <a:cubicBezTo>
                  <a:pt x="445" y="2"/>
                  <a:pt x="445" y="2"/>
                  <a:pt x="444" y="2"/>
                </a:cubicBezTo>
                <a:lnTo>
                  <a:pt x="444" y="2"/>
                </a:lnTo>
                <a:cubicBezTo>
                  <a:pt x="444" y="1"/>
                  <a:pt x="443" y="1"/>
                  <a:pt x="443" y="1"/>
                </a:cubicBezTo>
                <a:lnTo>
                  <a:pt x="443" y="1"/>
                </a:lnTo>
                <a:lnTo>
                  <a:pt x="442" y="1"/>
                </a:lnTo>
                <a:lnTo>
                  <a:pt x="442" y="1"/>
                </a:lnTo>
                <a:cubicBezTo>
                  <a:pt x="441" y="1"/>
                  <a:pt x="441" y="1"/>
                  <a:pt x="441" y="0"/>
                </a:cubicBezTo>
                <a:lnTo>
                  <a:pt x="441" y="0"/>
                </a:lnTo>
                <a:cubicBezTo>
                  <a:pt x="440" y="0"/>
                  <a:pt x="440" y="0"/>
                  <a:pt x="440" y="0"/>
                </a:cubicBezTo>
                <a:lnTo>
                  <a:pt x="440" y="0"/>
                </a:lnTo>
                <a:cubicBezTo>
                  <a:pt x="439" y="0"/>
                  <a:pt x="439" y="0"/>
                  <a:pt x="438" y="0"/>
                </a:cubicBezTo>
                <a:lnTo>
                  <a:pt x="438" y="0"/>
                </a:lnTo>
                <a:lnTo>
                  <a:pt x="438" y="0"/>
                </a:lnTo>
                <a:lnTo>
                  <a:pt x="40" y="0"/>
                </a:lnTo>
                <a:lnTo>
                  <a:pt x="40" y="0"/>
                </a:lnTo>
                <a:cubicBezTo>
                  <a:pt x="21" y="0"/>
                  <a:pt x="0" y="19"/>
                  <a:pt x="0" y="44"/>
                </a:cubicBezTo>
                <a:lnTo>
                  <a:pt x="0" y="689"/>
                </a:lnTo>
                <a:lnTo>
                  <a:pt x="0" y="689"/>
                </a:lnTo>
                <a:cubicBezTo>
                  <a:pt x="0" y="702"/>
                  <a:pt x="10" y="712"/>
                  <a:pt x="23" y="712"/>
                </a:cubicBezTo>
                <a:lnTo>
                  <a:pt x="135" y="712"/>
                </a:lnTo>
                <a:lnTo>
                  <a:pt x="489" y="712"/>
                </a:lnTo>
                <a:lnTo>
                  <a:pt x="610" y="712"/>
                </a:lnTo>
                <a:lnTo>
                  <a:pt x="610" y="712"/>
                </a:lnTo>
                <a:cubicBezTo>
                  <a:pt x="622" y="712"/>
                  <a:pt x="633" y="702"/>
                  <a:pt x="633" y="689"/>
                </a:cubicBezTo>
                <a:lnTo>
                  <a:pt x="633" y="201"/>
                </a:lnTo>
                <a:lnTo>
                  <a:pt x="633" y="201"/>
                </a:lnTo>
                <a:cubicBezTo>
                  <a:pt x="633" y="199"/>
                  <a:pt x="632" y="197"/>
                  <a:pt x="632" y="1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8742188" y="7043675"/>
            <a:ext cx="647481" cy="714133"/>
          </a:xfrm>
          <a:custGeom>
            <a:rect b="b" l="l" r="r" t="t"/>
            <a:pathLst>
              <a:path extrusionOk="0" h="660" w="599">
                <a:moveTo>
                  <a:pt x="120" y="477"/>
                </a:moveTo>
                <a:lnTo>
                  <a:pt x="120" y="477"/>
                </a:lnTo>
                <a:cubicBezTo>
                  <a:pt x="72" y="429"/>
                  <a:pt x="46" y="366"/>
                  <a:pt x="46" y="298"/>
                </a:cubicBezTo>
                <a:lnTo>
                  <a:pt x="46" y="298"/>
                </a:lnTo>
                <a:cubicBezTo>
                  <a:pt x="46" y="231"/>
                  <a:pt x="72" y="167"/>
                  <a:pt x="120" y="120"/>
                </a:cubicBezTo>
                <a:lnTo>
                  <a:pt x="120" y="120"/>
                </a:lnTo>
                <a:cubicBezTo>
                  <a:pt x="168" y="72"/>
                  <a:pt x="231" y="46"/>
                  <a:pt x="299" y="46"/>
                </a:cubicBezTo>
                <a:lnTo>
                  <a:pt x="299" y="46"/>
                </a:lnTo>
                <a:cubicBezTo>
                  <a:pt x="366" y="46"/>
                  <a:pt x="429" y="72"/>
                  <a:pt x="477" y="120"/>
                </a:cubicBezTo>
                <a:lnTo>
                  <a:pt x="477" y="120"/>
                </a:lnTo>
                <a:cubicBezTo>
                  <a:pt x="525" y="167"/>
                  <a:pt x="551" y="231"/>
                  <a:pt x="551" y="298"/>
                </a:cubicBezTo>
                <a:lnTo>
                  <a:pt x="551" y="298"/>
                </a:lnTo>
                <a:cubicBezTo>
                  <a:pt x="551" y="366"/>
                  <a:pt x="525" y="429"/>
                  <a:pt x="477" y="477"/>
                </a:cubicBezTo>
                <a:lnTo>
                  <a:pt x="477" y="477"/>
                </a:lnTo>
                <a:cubicBezTo>
                  <a:pt x="429" y="525"/>
                  <a:pt x="366" y="551"/>
                  <a:pt x="299" y="551"/>
                </a:cubicBezTo>
                <a:lnTo>
                  <a:pt x="299" y="551"/>
                </a:lnTo>
                <a:cubicBezTo>
                  <a:pt x="231" y="551"/>
                  <a:pt x="168" y="525"/>
                  <a:pt x="120" y="477"/>
                </a:cubicBezTo>
                <a:close/>
                <a:moveTo>
                  <a:pt x="598" y="298"/>
                </a:moveTo>
                <a:lnTo>
                  <a:pt x="598" y="298"/>
                </a:lnTo>
                <a:cubicBezTo>
                  <a:pt x="598" y="219"/>
                  <a:pt x="566" y="144"/>
                  <a:pt x="510" y="87"/>
                </a:cubicBezTo>
                <a:lnTo>
                  <a:pt x="510" y="87"/>
                </a:lnTo>
                <a:cubicBezTo>
                  <a:pt x="453" y="31"/>
                  <a:pt x="379" y="0"/>
                  <a:pt x="299" y="0"/>
                </a:cubicBezTo>
                <a:lnTo>
                  <a:pt x="299" y="0"/>
                </a:lnTo>
                <a:cubicBezTo>
                  <a:pt x="219" y="0"/>
                  <a:pt x="144" y="31"/>
                  <a:pt x="88" y="87"/>
                </a:cubicBezTo>
                <a:lnTo>
                  <a:pt x="88" y="87"/>
                </a:lnTo>
                <a:cubicBezTo>
                  <a:pt x="31" y="144"/>
                  <a:pt x="0" y="219"/>
                  <a:pt x="0" y="298"/>
                </a:cubicBezTo>
                <a:lnTo>
                  <a:pt x="0" y="298"/>
                </a:lnTo>
                <a:cubicBezTo>
                  <a:pt x="0" y="379"/>
                  <a:pt x="31" y="453"/>
                  <a:pt x="88" y="510"/>
                </a:cubicBezTo>
                <a:lnTo>
                  <a:pt x="88" y="510"/>
                </a:lnTo>
                <a:cubicBezTo>
                  <a:pt x="93" y="515"/>
                  <a:pt x="99" y="521"/>
                  <a:pt x="104" y="525"/>
                </a:cubicBezTo>
                <a:lnTo>
                  <a:pt x="65" y="627"/>
                </a:lnTo>
                <a:lnTo>
                  <a:pt x="65" y="627"/>
                </a:lnTo>
                <a:cubicBezTo>
                  <a:pt x="61" y="639"/>
                  <a:pt x="67" y="653"/>
                  <a:pt x="78" y="657"/>
                </a:cubicBezTo>
                <a:lnTo>
                  <a:pt x="78" y="657"/>
                </a:lnTo>
                <a:cubicBezTo>
                  <a:pt x="82" y="658"/>
                  <a:pt x="84" y="659"/>
                  <a:pt x="87" y="659"/>
                </a:cubicBezTo>
                <a:lnTo>
                  <a:pt x="87" y="659"/>
                </a:lnTo>
                <a:cubicBezTo>
                  <a:pt x="96" y="659"/>
                  <a:pt x="105" y="653"/>
                  <a:pt x="108" y="644"/>
                </a:cubicBezTo>
                <a:lnTo>
                  <a:pt x="143" y="553"/>
                </a:lnTo>
                <a:lnTo>
                  <a:pt x="143" y="553"/>
                </a:lnTo>
                <a:cubicBezTo>
                  <a:pt x="189" y="582"/>
                  <a:pt x="243" y="597"/>
                  <a:pt x="299" y="597"/>
                </a:cubicBezTo>
                <a:lnTo>
                  <a:pt x="299" y="597"/>
                </a:lnTo>
                <a:cubicBezTo>
                  <a:pt x="354" y="597"/>
                  <a:pt x="407" y="582"/>
                  <a:pt x="453" y="555"/>
                </a:cubicBezTo>
                <a:lnTo>
                  <a:pt x="487" y="644"/>
                </a:lnTo>
                <a:lnTo>
                  <a:pt x="487" y="644"/>
                </a:lnTo>
                <a:cubicBezTo>
                  <a:pt x="491" y="653"/>
                  <a:pt x="499" y="659"/>
                  <a:pt x="508" y="659"/>
                </a:cubicBezTo>
                <a:lnTo>
                  <a:pt x="508" y="659"/>
                </a:lnTo>
                <a:cubicBezTo>
                  <a:pt x="511" y="659"/>
                  <a:pt x="514" y="658"/>
                  <a:pt x="517" y="657"/>
                </a:cubicBezTo>
                <a:lnTo>
                  <a:pt x="517" y="657"/>
                </a:lnTo>
                <a:cubicBezTo>
                  <a:pt x="529" y="653"/>
                  <a:pt x="535" y="639"/>
                  <a:pt x="530" y="627"/>
                </a:cubicBezTo>
                <a:lnTo>
                  <a:pt x="491" y="527"/>
                </a:lnTo>
                <a:lnTo>
                  <a:pt x="491" y="527"/>
                </a:lnTo>
                <a:cubicBezTo>
                  <a:pt x="498" y="521"/>
                  <a:pt x="504" y="516"/>
                  <a:pt x="510" y="510"/>
                </a:cubicBezTo>
                <a:lnTo>
                  <a:pt x="510" y="510"/>
                </a:lnTo>
                <a:cubicBezTo>
                  <a:pt x="566" y="453"/>
                  <a:pt x="598" y="379"/>
                  <a:pt x="598" y="2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8918342" y="7172217"/>
            <a:ext cx="338022" cy="214241"/>
          </a:xfrm>
          <a:custGeom>
            <a:rect b="b" l="l" r="r" t="t"/>
            <a:pathLst>
              <a:path extrusionOk="0" h="199" w="311">
                <a:moveTo>
                  <a:pt x="268" y="8"/>
                </a:moveTo>
                <a:lnTo>
                  <a:pt x="124" y="152"/>
                </a:lnTo>
                <a:lnTo>
                  <a:pt x="24" y="152"/>
                </a:lnTo>
                <a:lnTo>
                  <a:pt x="24" y="152"/>
                </a:lnTo>
                <a:cubicBezTo>
                  <a:pt x="11" y="152"/>
                  <a:pt x="0" y="163"/>
                  <a:pt x="0" y="175"/>
                </a:cubicBezTo>
                <a:lnTo>
                  <a:pt x="0" y="175"/>
                </a:lnTo>
                <a:cubicBezTo>
                  <a:pt x="0" y="187"/>
                  <a:pt x="11" y="198"/>
                  <a:pt x="24" y="198"/>
                </a:cubicBezTo>
                <a:lnTo>
                  <a:pt x="134" y="198"/>
                </a:lnTo>
                <a:lnTo>
                  <a:pt x="134" y="198"/>
                </a:lnTo>
                <a:cubicBezTo>
                  <a:pt x="142" y="198"/>
                  <a:pt x="149" y="194"/>
                  <a:pt x="153" y="187"/>
                </a:cubicBezTo>
                <a:lnTo>
                  <a:pt x="300" y="41"/>
                </a:lnTo>
                <a:lnTo>
                  <a:pt x="300" y="41"/>
                </a:lnTo>
                <a:cubicBezTo>
                  <a:pt x="310" y="32"/>
                  <a:pt x="310" y="17"/>
                  <a:pt x="301" y="8"/>
                </a:cubicBezTo>
                <a:lnTo>
                  <a:pt x="301" y="8"/>
                </a:lnTo>
                <a:cubicBezTo>
                  <a:pt x="292" y="0"/>
                  <a:pt x="277" y="0"/>
                  <a:pt x="268" y="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19280169" y="7010347"/>
            <a:ext cx="138064" cy="138067"/>
          </a:xfrm>
          <a:custGeom>
            <a:rect b="b" l="l" r="r" t="t"/>
            <a:pathLst>
              <a:path extrusionOk="0" h="126" w="127">
                <a:moveTo>
                  <a:pt x="113" y="103"/>
                </a:moveTo>
                <a:lnTo>
                  <a:pt x="113" y="103"/>
                </a:lnTo>
                <a:lnTo>
                  <a:pt x="113" y="103"/>
                </a:lnTo>
                <a:cubicBezTo>
                  <a:pt x="106" y="114"/>
                  <a:pt x="95" y="122"/>
                  <a:pt x="82" y="125"/>
                </a:cubicBezTo>
                <a:lnTo>
                  <a:pt x="82" y="125"/>
                </a:lnTo>
                <a:cubicBezTo>
                  <a:pt x="79" y="125"/>
                  <a:pt x="75" y="125"/>
                  <a:pt x="71" y="125"/>
                </a:cubicBezTo>
                <a:lnTo>
                  <a:pt x="71" y="125"/>
                </a:lnTo>
                <a:cubicBezTo>
                  <a:pt x="62" y="125"/>
                  <a:pt x="53" y="123"/>
                  <a:pt x="44" y="117"/>
                </a:cubicBezTo>
                <a:lnTo>
                  <a:pt x="44" y="117"/>
                </a:lnTo>
                <a:lnTo>
                  <a:pt x="44" y="117"/>
                </a:lnTo>
                <a:lnTo>
                  <a:pt x="44" y="117"/>
                </a:lnTo>
                <a:cubicBezTo>
                  <a:pt x="43" y="116"/>
                  <a:pt x="41" y="115"/>
                  <a:pt x="39" y="113"/>
                </a:cubicBezTo>
                <a:lnTo>
                  <a:pt x="39" y="113"/>
                </a:lnTo>
                <a:cubicBezTo>
                  <a:pt x="38" y="112"/>
                  <a:pt x="38" y="112"/>
                  <a:pt x="37" y="111"/>
                </a:cubicBezTo>
                <a:lnTo>
                  <a:pt x="13" y="87"/>
                </a:lnTo>
                <a:lnTo>
                  <a:pt x="13" y="87"/>
                </a:lnTo>
                <a:cubicBezTo>
                  <a:pt x="5" y="79"/>
                  <a:pt x="0" y="67"/>
                  <a:pt x="0" y="55"/>
                </a:cubicBezTo>
                <a:lnTo>
                  <a:pt x="0" y="55"/>
                </a:lnTo>
                <a:cubicBezTo>
                  <a:pt x="0" y="43"/>
                  <a:pt x="5" y="31"/>
                  <a:pt x="13" y="23"/>
                </a:cubicBezTo>
                <a:lnTo>
                  <a:pt x="18" y="18"/>
                </a:lnTo>
                <a:lnTo>
                  <a:pt x="18" y="18"/>
                </a:lnTo>
                <a:cubicBezTo>
                  <a:pt x="36" y="0"/>
                  <a:pt x="65" y="0"/>
                  <a:pt x="83" y="18"/>
                </a:cubicBezTo>
                <a:lnTo>
                  <a:pt x="107" y="41"/>
                </a:lnTo>
                <a:lnTo>
                  <a:pt x="107" y="41"/>
                </a:lnTo>
                <a:cubicBezTo>
                  <a:pt x="123" y="57"/>
                  <a:pt x="126" y="83"/>
                  <a:pt x="113" y="10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18704100" y="7015109"/>
            <a:ext cx="138067" cy="133305"/>
          </a:xfrm>
          <a:custGeom>
            <a:rect b="b" l="l" r="r" t="t"/>
            <a:pathLst>
              <a:path extrusionOk="0" h="122" w="127">
                <a:moveTo>
                  <a:pt x="126" y="51"/>
                </a:moveTo>
                <a:lnTo>
                  <a:pt x="126" y="51"/>
                </a:lnTo>
                <a:cubicBezTo>
                  <a:pt x="126" y="63"/>
                  <a:pt x="121" y="75"/>
                  <a:pt x="112" y="83"/>
                </a:cubicBezTo>
                <a:lnTo>
                  <a:pt x="89" y="107"/>
                </a:lnTo>
                <a:lnTo>
                  <a:pt x="89" y="107"/>
                </a:lnTo>
                <a:cubicBezTo>
                  <a:pt x="86" y="109"/>
                  <a:pt x="84" y="112"/>
                  <a:pt x="81" y="113"/>
                </a:cubicBezTo>
                <a:lnTo>
                  <a:pt x="81" y="113"/>
                </a:lnTo>
                <a:lnTo>
                  <a:pt x="81" y="113"/>
                </a:lnTo>
                <a:lnTo>
                  <a:pt x="81" y="113"/>
                </a:lnTo>
                <a:cubicBezTo>
                  <a:pt x="72" y="119"/>
                  <a:pt x="63" y="121"/>
                  <a:pt x="54" y="121"/>
                </a:cubicBezTo>
                <a:lnTo>
                  <a:pt x="54" y="121"/>
                </a:lnTo>
                <a:cubicBezTo>
                  <a:pt x="50" y="121"/>
                  <a:pt x="47" y="121"/>
                  <a:pt x="43" y="121"/>
                </a:cubicBezTo>
                <a:lnTo>
                  <a:pt x="43" y="121"/>
                </a:lnTo>
                <a:cubicBezTo>
                  <a:pt x="31" y="118"/>
                  <a:pt x="19" y="110"/>
                  <a:pt x="12" y="99"/>
                </a:cubicBezTo>
                <a:lnTo>
                  <a:pt x="12" y="99"/>
                </a:lnTo>
                <a:cubicBezTo>
                  <a:pt x="0" y="79"/>
                  <a:pt x="2" y="53"/>
                  <a:pt x="19" y="37"/>
                </a:cubicBezTo>
                <a:lnTo>
                  <a:pt x="19" y="37"/>
                </a:lnTo>
                <a:lnTo>
                  <a:pt x="42" y="14"/>
                </a:lnTo>
                <a:lnTo>
                  <a:pt x="42" y="14"/>
                </a:lnTo>
                <a:cubicBezTo>
                  <a:pt x="47" y="9"/>
                  <a:pt x="52" y="6"/>
                  <a:pt x="57" y="4"/>
                </a:cubicBezTo>
                <a:lnTo>
                  <a:pt x="57" y="4"/>
                </a:lnTo>
                <a:cubicBezTo>
                  <a:pt x="63" y="1"/>
                  <a:pt x="69" y="0"/>
                  <a:pt x="75" y="0"/>
                </a:cubicBezTo>
                <a:lnTo>
                  <a:pt x="75" y="0"/>
                </a:lnTo>
                <a:cubicBezTo>
                  <a:pt x="87" y="0"/>
                  <a:pt x="99" y="5"/>
                  <a:pt x="108" y="14"/>
                </a:cubicBezTo>
                <a:lnTo>
                  <a:pt x="112" y="19"/>
                </a:lnTo>
                <a:lnTo>
                  <a:pt x="112" y="19"/>
                </a:lnTo>
                <a:cubicBezTo>
                  <a:pt x="121" y="27"/>
                  <a:pt x="126" y="39"/>
                  <a:pt x="126" y="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4352648" y="8495744"/>
            <a:ext cx="595113" cy="780786"/>
          </a:xfrm>
          <a:custGeom>
            <a:rect b="b" l="l" r="r" t="t"/>
            <a:pathLst>
              <a:path extrusionOk="0" h="723" w="552">
                <a:moveTo>
                  <a:pt x="504" y="674"/>
                </a:moveTo>
                <a:lnTo>
                  <a:pt x="47" y="674"/>
                </a:lnTo>
                <a:lnTo>
                  <a:pt x="47" y="384"/>
                </a:lnTo>
                <a:lnTo>
                  <a:pt x="504" y="384"/>
                </a:lnTo>
                <a:lnTo>
                  <a:pt x="504" y="674"/>
                </a:lnTo>
                <a:close/>
                <a:moveTo>
                  <a:pt x="93" y="228"/>
                </a:moveTo>
                <a:lnTo>
                  <a:pt x="93" y="228"/>
                </a:lnTo>
                <a:cubicBezTo>
                  <a:pt x="93" y="128"/>
                  <a:pt x="175" y="46"/>
                  <a:pt x="275" y="46"/>
                </a:cubicBezTo>
                <a:lnTo>
                  <a:pt x="275" y="46"/>
                </a:lnTo>
                <a:cubicBezTo>
                  <a:pt x="375" y="46"/>
                  <a:pt x="456" y="128"/>
                  <a:pt x="456" y="228"/>
                </a:cubicBezTo>
                <a:lnTo>
                  <a:pt x="457" y="337"/>
                </a:lnTo>
                <a:lnTo>
                  <a:pt x="94" y="337"/>
                </a:lnTo>
                <a:lnTo>
                  <a:pt x="93" y="228"/>
                </a:lnTo>
                <a:close/>
                <a:moveTo>
                  <a:pt x="518" y="337"/>
                </a:moveTo>
                <a:lnTo>
                  <a:pt x="504" y="337"/>
                </a:lnTo>
                <a:lnTo>
                  <a:pt x="503" y="228"/>
                </a:lnTo>
                <a:lnTo>
                  <a:pt x="503" y="228"/>
                </a:lnTo>
                <a:cubicBezTo>
                  <a:pt x="503" y="102"/>
                  <a:pt x="400" y="0"/>
                  <a:pt x="275" y="0"/>
                </a:cubicBezTo>
                <a:lnTo>
                  <a:pt x="275" y="0"/>
                </a:lnTo>
                <a:cubicBezTo>
                  <a:pt x="149" y="0"/>
                  <a:pt x="46" y="102"/>
                  <a:pt x="46" y="228"/>
                </a:cubicBezTo>
                <a:lnTo>
                  <a:pt x="47" y="337"/>
                </a:lnTo>
                <a:lnTo>
                  <a:pt x="33" y="337"/>
                </a:lnTo>
                <a:lnTo>
                  <a:pt x="33" y="337"/>
                </a:lnTo>
                <a:cubicBezTo>
                  <a:pt x="14" y="337"/>
                  <a:pt x="0" y="351"/>
                  <a:pt x="0" y="370"/>
                </a:cubicBezTo>
                <a:lnTo>
                  <a:pt x="0" y="688"/>
                </a:lnTo>
                <a:lnTo>
                  <a:pt x="0" y="688"/>
                </a:lnTo>
                <a:cubicBezTo>
                  <a:pt x="0" y="707"/>
                  <a:pt x="14" y="722"/>
                  <a:pt x="33" y="722"/>
                </a:cubicBezTo>
                <a:lnTo>
                  <a:pt x="518" y="722"/>
                </a:lnTo>
                <a:lnTo>
                  <a:pt x="518" y="722"/>
                </a:lnTo>
                <a:cubicBezTo>
                  <a:pt x="536" y="722"/>
                  <a:pt x="551" y="707"/>
                  <a:pt x="551" y="688"/>
                </a:cubicBezTo>
                <a:lnTo>
                  <a:pt x="551" y="370"/>
                </a:lnTo>
                <a:lnTo>
                  <a:pt x="551" y="370"/>
                </a:lnTo>
                <a:cubicBezTo>
                  <a:pt x="551" y="351"/>
                  <a:pt x="536" y="337"/>
                  <a:pt x="518" y="3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14776369" y="8995639"/>
            <a:ext cx="52368" cy="142827"/>
          </a:xfrm>
          <a:custGeom>
            <a:rect b="b" l="l" r="r" t="t"/>
            <a:pathLst>
              <a:path extrusionOk="0" h="132" w="47">
                <a:moveTo>
                  <a:pt x="23" y="131"/>
                </a:moveTo>
                <a:lnTo>
                  <a:pt x="23" y="131"/>
                </a:lnTo>
                <a:cubicBezTo>
                  <a:pt x="36" y="131"/>
                  <a:pt x="46" y="121"/>
                  <a:pt x="46" y="108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1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121"/>
                  <a:pt x="10" y="131"/>
                  <a:pt x="23" y="13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8666013" y="1897153"/>
            <a:ext cx="795070" cy="685568"/>
          </a:xfrm>
          <a:custGeom>
            <a:rect b="b" l="l" r="r" t="t"/>
            <a:pathLst>
              <a:path extrusionOk="0" h="637" w="736">
                <a:moveTo>
                  <a:pt x="661" y="319"/>
                </a:moveTo>
                <a:lnTo>
                  <a:pt x="661" y="319"/>
                </a:lnTo>
                <a:close/>
                <a:moveTo>
                  <a:pt x="141" y="353"/>
                </a:moveTo>
                <a:lnTo>
                  <a:pt x="367" y="579"/>
                </a:lnTo>
                <a:lnTo>
                  <a:pt x="593" y="353"/>
                </a:lnTo>
                <a:lnTo>
                  <a:pt x="593" y="353"/>
                </a:lnTo>
                <a:cubicBezTo>
                  <a:pt x="594" y="352"/>
                  <a:pt x="595" y="352"/>
                  <a:pt x="595" y="351"/>
                </a:cubicBezTo>
                <a:lnTo>
                  <a:pt x="644" y="302"/>
                </a:lnTo>
                <a:lnTo>
                  <a:pt x="644" y="302"/>
                </a:lnTo>
                <a:cubicBezTo>
                  <a:pt x="672" y="274"/>
                  <a:pt x="688" y="236"/>
                  <a:pt x="688" y="196"/>
                </a:cubicBezTo>
                <a:lnTo>
                  <a:pt x="688" y="196"/>
                </a:lnTo>
                <a:cubicBezTo>
                  <a:pt x="688" y="156"/>
                  <a:pt x="672" y="118"/>
                  <a:pt x="644" y="90"/>
                </a:cubicBezTo>
                <a:lnTo>
                  <a:pt x="644" y="90"/>
                </a:lnTo>
                <a:cubicBezTo>
                  <a:pt x="616" y="62"/>
                  <a:pt x="578" y="46"/>
                  <a:pt x="538" y="46"/>
                </a:cubicBezTo>
                <a:lnTo>
                  <a:pt x="538" y="46"/>
                </a:lnTo>
                <a:cubicBezTo>
                  <a:pt x="498" y="46"/>
                  <a:pt x="461" y="62"/>
                  <a:pt x="432" y="90"/>
                </a:cubicBezTo>
                <a:lnTo>
                  <a:pt x="384" y="138"/>
                </a:lnTo>
                <a:lnTo>
                  <a:pt x="384" y="138"/>
                </a:lnTo>
                <a:cubicBezTo>
                  <a:pt x="379" y="143"/>
                  <a:pt x="373" y="146"/>
                  <a:pt x="367" y="146"/>
                </a:cubicBezTo>
                <a:lnTo>
                  <a:pt x="367" y="146"/>
                </a:lnTo>
                <a:cubicBezTo>
                  <a:pt x="361" y="146"/>
                  <a:pt x="355" y="143"/>
                  <a:pt x="351" y="138"/>
                </a:cubicBezTo>
                <a:lnTo>
                  <a:pt x="302" y="90"/>
                </a:lnTo>
                <a:lnTo>
                  <a:pt x="302" y="90"/>
                </a:lnTo>
                <a:cubicBezTo>
                  <a:pt x="274" y="62"/>
                  <a:pt x="236" y="46"/>
                  <a:pt x="196" y="46"/>
                </a:cubicBezTo>
                <a:lnTo>
                  <a:pt x="196" y="46"/>
                </a:lnTo>
                <a:cubicBezTo>
                  <a:pt x="156" y="46"/>
                  <a:pt x="118" y="62"/>
                  <a:pt x="90" y="90"/>
                </a:cubicBezTo>
                <a:lnTo>
                  <a:pt x="90" y="90"/>
                </a:lnTo>
                <a:cubicBezTo>
                  <a:pt x="62" y="118"/>
                  <a:pt x="46" y="156"/>
                  <a:pt x="46" y="196"/>
                </a:cubicBezTo>
                <a:lnTo>
                  <a:pt x="46" y="196"/>
                </a:lnTo>
                <a:cubicBezTo>
                  <a:pt x="46" y="236"/>
                  <a:pt x="62" y="274"/>
                  <a:pt x="90" y="302"/>
                </a:cubicBezTo>
                <a:lnTo>
                  <a:pt x="140" y="351"/>
                </a:lnTo>
                <a:lnTo>
                  <a:pt x="140" y="351"/>
                </a:lnTo>
                <a:cubicBezTo>
                  <a:pt x="140" y="352"/>
                  <a:pt x="140" y="352"/>
                  <a:pt x="141" y="353"/>
                </a:cubicBezTo>
                <a:close/>
                <a:moveTo>
                  <a:pt x="367" y="636"/>
                </a:moveTo>
                <a:lnTo>
                  <a:pt x="367" y="636"/>
                </a:lnTo>
                <a:cubicBezTo>
                  <a:pt x="361" y="636"/>
                  <a:pt x="355" y="633"/>
                  <a:pt x="351" y="629"/>
                </a:cubicBezTo>
                <a:lnTo>
                  <a:pt x="106" y="384"/>
                </a:lnTo>
                <a:lnTo>
                  <a:pt x="106" y="384"/>
                </a:lnTo>
                <a:cubicBezTo>
                  <a:pt x="106" y="384"/>
                  <a:pt x="105" y="384"/>
                  <a:pt x="105" y="383"/>
                </a:cubicBezTo>
                <a:lnTo>
                  <a:pt x="57" y="336"/>
                </a:lnTo>
                <a:lnTo>
                  <a:pt x="57" y="336"/>
                </a:lnTo>
                <a:cubicBezTo>
                  <a:pt x="20" y="298"/>
                  <a:pt x="0" y="249"/>
                  <a:pt x="0" y="196"/>
                </a:cubicBezTo>
                <a:lnTo>
                  <a:pt x="0" y="196"/>
                </a:lnTo>
                <a:cubicBezTo>
                  <a:pt x="0" y="143"/>
                  <a:pt x="20" y="95"/>
                  <a:pt x="57" y="57"/>
                </a:cubicBezTo>
                <a:lnTo>
                  <a:pt x="57" y="57"/>
                </a:lnTo>
                <a:cubicBezTo>
                  <a:pt x="94" y="20"/>
                  <a:pt x="143" y="0"/>
                  <a:pt x="196" y="0"/>
                </a:cubicBezTo>
                <a:lnTo>
                  <a:pt x="196" y="0"/>
                </a:lnTo>
                <a:cubicBezTo>
                  <a:pt x="248" y="0"/>
                  <a:pt x="298" y="20"/>
                  <a:pt x="335" y="57"/>
                </a:cubicBezTo>
                <a:lnTo>
                  <a:pt x="367" y="89"/>
                </a:lnTo>
                <a:lnTo>
                  <a:pt x="399" y="57"/>
                </a:lnTo>
                <a:lnTo>
                  <a:pt x="399" y="57"/>
                </a:lnTo>
                <a:cubicBezTo>
                  <a:pt x="436" y="20"/>
                  <a:pt x="486" y="0"/>
                  <a:pt x="538" y="0"/>
                </a:cubicBezTo>
                <a:lnTo>
                  <a:pt x="538" y="0"/>
                </a:lnTo>
                <a:cubicBezTo>
                  <a:pt x="591" y="0"/>
                  <a:pt x="640" y="20"/>
                  <a:pt x="677" y="57"/>
                </a:cubicBezTo>
                <a:lnTo>
                  <a:pt x="677" y="57"/>
                </a:lnTo>
                <a:cubicBezTo>
                  <a:pt x="715" y="95"/>
                  <a:pt x="735" y="143"/>
                  <a:pt x="735" y="196"/>
                </a:cubicBezTo>
                <a:lnTo>
                  <a:pt x="735" y="196"/>
                </a:lnTo>
                <a:cubicBezTo>
                  <a:pt x="735" y="249"/>
                  <a:pt x="715" y="298"/>
                  <a:pt x="677" y="336"/>
                </a:cubicBezTo>
                <a:lnTo>
                  <a:pt x="677" y="336"/>
                </a:lnTo>
                <a:lnTo>
                  <a:pt x="677" y="336"/>
                </a:lnTo>
                <a:lnTo>
                  <a:pt x="629" y="383"/>
                </a:lnTo>
                <a:lnTo>
                  <a:pt x="629" y="383"/>
                </a:lnTo>
                <a:cubicBezTo>
                  <a:pt x="629" y="384"/>
                  <a:pt x="628" y="384"/>
                  <a:pt x="628" y="384"/>
                </a:cubicBezTo>
                <a:lnTo>
                  <a:pt x="384" y="629"/>
                </a:lnTo>
                <a:lnTo>
                  <a:pt x="384" y="629"/>
                </a:lnTo>
                <a:cubicBezTo>
                  <a:pt x="379" y="633"/>
                  <a:pt x="373" y="636"/>
                  <a:pt x="367" y="6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161125" y="3843075"/>
            <a:ext cx="57456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Infographic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161127" y="6315471"/>
            <a:ext cx="574549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10053568" y="3255801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9634507" y="3927553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4456195" y="4720361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14037134" y="5392113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18734888" y="3182597"/>
            <a:ext cx="24426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8455238" y="3839926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0027570" y="8323887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9608509" y="8995639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456195" y="9827504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Five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4037134" y="10499256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8807647" y="8297407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Six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8388586" y="8969159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3012440" y="4856666"/>
            <a:ext cx="6977734" cy="3058794"/>
          </a:xfrm>
          <a:custGeom>
            <a:rect b="b" l="l" r="r" t="t"/>
            <a:pathLst>
              <a:path extrusionOk="0" h="2933" w="6690">
                <a:moveTo>
                  <a:pt x="6579" y="2932"/>
                </a:moveTo>
                <a:lnTo>
                  <a:pt x="110" y="2932"/>
                </a:lnTo>
                <a:lnTo>
                  <a:pt x="110" y="2932"/>
                </a:lnTo>
                <a:cubicBezTo>
                  <a:pt x="49" y="2932"/>
                  <a:pt x="0" y="2883"/>
                  <a:pt x="0" y="2822"/>
                </a:cubicBezTo>
                <a:lnTo>
                  <a:pt x="0" y="109"/>
                </a:lnTo>
                <a:lnTo>
                  <a:pt x="0" y="109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09"/>
                </a:cubicBezTo>
                <a:lnTo>
                  <a:pt x="6689" y="2822"/>
                </a:lnTo>
                <a:lnTo>
                  <a:pt x="6689" y="2822"/>
                </a:lnTo>
                <a:cubicBezTo>
                  <a:pt x="6689" y="2883"/>
                  <a:pt x="6640" y="2932"/>
                  <a:pt x="6579" y="2932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224026" y="5068252"/>
            <a:ext cx="6977734" cy="3058794"/>
          </a:xfrm>
          <a:custGeom>
            <a:rect b="b" l="l" r="r" t="t"/>
            <a:pathLst>
              <a:path extrusionOk="0" h="2933" w="6690">
                <a:moveTo>
                  <a:pt x="6579" y="2932"/>
                </a:moveTo>
                <a:lnTo>
                  <a:pt x="110" y="2932"/>
                </a:lnTo>
                <a:lnTo>
                  <a:pt x="110" y="2932"/>
                </a:lnTo>
                <a:cubicBezTo>
                  <a:pt x="50" y="2932"/>
                  <a:pt x="0" y="2883"/>
                  <a:pt x="0" y="2823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50"/>
                  <a:pt x="50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50"/>
                  <a:pt x="6689" y="110"/>
                </a:cubicBezTo>
                <a:lnTo>
                  <a:pt x="6689" y="2823"/>
                </a:lnTo>
                <a:lnTo>
                  <a:pt x="6689" y="2823"/>
                </a:lnTo>
                <a:cubicBezTo>
                  <a:pt x="6689" y="2883"/>
                  <a:pt x="6640" y="2932"/>
                  <a:pt x="6579" y="29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435612" y="5279838"/>
            <a:ext cx="6977734" cy="3058794"/>
          </a:xfrm>
          <a:custGeom>
            <a:rect b="b" l="l" r="r" t="t"/>
            <a:pathLst>
              <a:path extrusionOk="0" h="2934" w="6689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49" y="2933"/>
                  <a:pt x="0" y="2883"/>
                  <a:pt x="0" y="2822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50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8" y="50"/>
                  <a:pt x="6688" y="110"/>
                </a:cubicBezTo>
                <a:lnTo>
                  <a:pt x="6688" y="2822"/>
                </a:lnTo>
                <a:lnTo>
                  <a:pt x="6688" y="2822"/>
                </a:lnTo>
                <a:cubicBezTo>
                  <a:pt x="6688" y="2883"/>
                  <a:pt x="6640" y="2933"/>
                  <a:pt x="6579" y="2933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688596" y="5739807"/>
            <a:ext cx="1720285" cy="1715684"/>
          </a:xfrm>
          <a:custGeom>
            <a:rect b="b" l="l" r="r" t="t"/>
            <a:pathLst>
              <a:path extrusionOk="0" h="1646" w="1648">
                <a:moveTo>
                  <a:pt x="1647" y="823"/>
                </a:moveTo>
                <a:lnTo>
                  <a:pt x="1647" y="823"/>
                </a:lnTo>
                <a:cubicBezTo>
                  <a:pt x="1647" y="1278"/>
                  <a:pt x="1278" y="1645"/>
                  <a:pt x="823" y="1645"/>
                </a:cubicBezTo>
                <a:lnTo>
                  <a:pt x="823" y="1645"/>
                </a:lnTo>
                <a:cubicBezTo>
                  <a:pt x="368" y="1645"/>
                  <a:pt x="0" y="1278"/>
                  <a:pt x="0" y="823"/>
                </a:cubicBezTo>
                <a:lnTo>
                  <a:pt x="0" y="823"/>
                </a:lnTo>
                <a:cubicBezTo>
                  <a:pt x="0" y="368"/>
                  <a:pt x="368" y="0"/>
                  <a:pt x="823" y="0"/>
                </a:cubicBezTo>
                <a:lnTo>
                  <a:pt x="823" y="0"/>
                </a:lnTo>
                <a:cubicBezTo>
                  <a:pt x="1278" y="0"/>
                  <a:pt x="1647" y="368"/>
                  <a:pt x="1647" y="8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012440" y="8927392"/>
            <a:ext cx="6977734" cy="3063395"/>
          </a:xfrm>
          <a:custGeom>
            <a:rect b="b" l="l" r="r" t="t"/>
            <a:pathLst>
              <a:path extrusionOk="0" h="2935" w="6690">
                <a:moveTo>
                  <a:pt x="6579" y="2934"/>
                </a:moveTo>
                <a:lnTo>
                  <a:pt x="110" y="2934"/>
                </a:lnTo>
                <a:lnTo>
                  <a:pt x="110" y="2934"/>
                </a:lnTo>
                <a:cubicBezTo>
                  <a:pt x="49" y="2934"/>
                  <a:pt x="0" y="2884"/>
                  <a:pt x="0" y="2824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10"/>
                </a:cubicBezTo>
                <a:lnTo>
                  <a:pt x="6689" y="2824"/>
                </a:lnTo>
                <a:lnTo>
                  <a:pt x="6689" y="2824"/>
                </a:lnTo>
                <a:cubicBezTo>
                  <a:pt x="6689" y="2884"/>
                  <a:pt x="6640" y="2934"/>
                  <a:pt x="6579" y="2934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224026" y="9143579"/>
            <a:ext cx="6977734" cy="3058794"/>
          </a:xfrm>
          <a:custGeom>
            <a:rect b="b" l="l" r="r" t="t"/>
            <a:pathLst>
              <a:path extrusionOk="0" h="2934" w="6690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50" y="2933"/>
                  <a:pt x="0" y="2884"/>
                  <a:pt x="0" y="2824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50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10"/>
                </a:cubicBezTo>
                <a:lnTo>
                  <a:pt x="6689" y="2824"/>
                </a:lnTo>
                <a:lnTo>
                  <a:pt x="6689" y="2824"/>
                </a:lnTo>
                <a:cubicBezTo>
                  <a:pt x="6689" y="2884"/>
                  <a:pt x="6640" y="2933"/>
                  <a:pt x="6579" y="29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435612" y="9355164"/>
            <a:ext cx="6977734" cy="3058794"/>
          </a:xfrm>
          <a:custGeom>
            <a:rect b="b" l="l" r="r" t="t"/>
            <a:pathLst>
              <a:path extrusionOk="0" h="2934" w="6689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49" y="2933"/>
                  <a:pt x="0" y="2884"/>
                  <a:pt x="0" y="2823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8" y="49"/>
                  <a:pt x="6688" y="110"/>
                </a:cubicBezTo>
                <a:lnTo>
                  <a:pt x="6688" y="2823"/>
                </a:lnTo>
                <a:lnTo>
                  <a:pt x="6688" y="2823"/>
                </a:lnTo>
                <a:cubicBezTo>
                  <a:pt x="6688" y="2884"/>
                  <a:pt x="6640" y="2933"/>
                  <a:pt x="6579" y="2933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688596" y="9810533"/>
            <a:ext cx="1720285" cy="1720285"/>
          </a:xfrm>
          <a:custGeom>
            <a:rect b="b" l="l" r="r" t="t"/>
            <a:pathLst>
              <a:path extrusionOk="0" h="1648" w="1648">
                <a:moveTo>
                  <a:pt x="1647" y="824"/>
                </a:moveTo>
                <a:lnTo>
                  <a:pt x="1647" y="824"/>
                </a:lnTo>
                <a:cubicBezTo>
                  <a:pt x="1647" y="1279"/>
                  <a:pt x="1278" y="1647"/>
                  <a:pt x="823" y="1647"/>
                </a:cubicBezTo>
                <a:lnTo>
                  <a:pt x="823" y="1647"/>
                </a:lnTo>
                <a:cubicBezTo>
                  <a:pt x="368" y="1647"/>
                  <a:pt x="0" y="1279"/>
                  <a:pt x="0" y="824"/>
                </a:cubicBezTo>
                <a:lnTo>
                  <a:pt x="0" y="824"/>
                </a:lnTo>
                <a:cubicBezTo>
                  <a:pt x="0" y="369"/>
                  <a:pt x="368" y="0"/>
                  <a:pt x="823" y="0"/>
                </a:cubicBezTo>
                <a:lnTo>
                  <a:pt x="823" y="0"/>
                </a:lnTo>
                <a:cubicBezTo>
                  <a:pt x="1278" y="0"/>
                  <a:pt x="1647" y="369"/>
                  <a:pt x="1647" y="82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4387480" y="4856666"/>
            <a:ext cx="6977731" cy="3058794"/>
          </a:xfrm>
          <a:custGeom>
            <a:rect b="b" l="l" r="r" t="t"/>
            <a:pathLst>
              <a:path extrusionOk="0" h="2933" w="6690">
                <a:moveTo>
                  <a:pt x="110" y="2932"/>
                </a:moveTo>
                <a:lnTo>
                  <a:pt x="6579" y="2932"/>
                </a:lnTo>
                <a:lnTo>
                  <a:pt x="6579" y="2932"/>
                </a:lnTo>
                <a:cubicBezTo>
                  <a:pt x="6640" y="2932"/>
                  <a:pt x="6689" y="2883"/>
                  <a:pt x="6689" y="2822"/>
                </a:cubicBezTo>
                <a:lnTo>
                  <a:pt x="6689" y="109"/>
                </a:lnTo>
                <a:lnTo>
                  <a:pt x="6689" y="109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09"/>
                </a:cubicBezTo>
                <a:lnTo>
                  <a:pt x="0" y="2822"/>
                </a:lnTo>
                <a:lnTo>
                  <a:pt x="0" y="2822"/>
                </a:lnTo>
                <a:cubicBezTo>
                  <a:pt x="0" y="2883"/>
                  <a:pt x="49" y="2932"/>
                  <a:pt x="110" y="2932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4171292" y="5068252"/>
            <a:ext cx="6977734" cy="3058794"/>
          </a:xfrm>
          <a:custGeom>
            <a:rect b="b" l="l" r="r" t="t"/>
            <a:pathLst>
              <a:path extrusionOk="0" h="2933" w="6690">
                <a:moveTo>
                  <a:pt x="110" y="2932"/>
                </a:moveTo>
                <a:lnTo>
                  <a:pt x="6579" y="2932"/>
                </a:lnTo>
                <a:lnTo>
                  <a:pt x="6579" y="2932"/>
                </a:lnTo>
                <a:cubicBezTo>
                  <a:pt x="6640" y="2932"/>
                  <a:pt x="6689" y="2883"/>
                  <a:pt x="6689" y="2823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50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50" y="0"/>
                  <a:pt x="0" y="50"/>
                  <a:pt x="0" y="110"/>
                </a:cubicBezTo>
                <a:lnTo>
                  <a:pt x="0" y="2823"/>
                </a:lnTo>
                <a:lnTo>
                  <a:pt x="0" y="2823"/>
                </a:lnTo>
                <a:cubicBezTo>
                  <a:pt x="0" y="2883"/>
                  <a:pt x="50" y="2932"/>
                  <a:pt x="110" y="29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3959706" y="5279838"/>
            <a:ext cx="6977734" cy="3058794"/>
          </a:xfrm>
          <a:custGeom>
            <a:rect b="b" l="l" r="r" t="t"/>
            <a:pathLst>
              <a:path extrusionOk="0" h="2934" w="6689">
                <a:moveTo>
                  <a:pt x="109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39" y="2933"/>
                  <a:pt x="6688" y="2883"/>
                  <a:pt x="6688" y="2822"/>
                </a:cubicBezTo>
                <a:lnTo>
                  <a:pt x="6688" y="110"/>
                </a:lnTo>
                <a:lnTo>
                  <a:pt x="6688" y="110"/>
                </a:lnTo>
                <a:cubicBezTo>
                  <a:pt x="6688" y="50"/>
                  <a:pt x="6639" y="0"/>
                  <a:pt x="657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50"/>
                  <a:pt x="0" y="110"/>
                </a:cubicBezTo>
                <a:lnTo>
                  <a:pt x="0" y="2822"/>
                </a:lnTo>
                <a:lnTo>
                  <a:pt x="0" y="2822"/>
                </a:lnTo>
                <a:cubicBezTo>
                  <a:pt x="0" y="2883"/>
                  <a:pt x="49" y="2933"/>
                  <a:pt x="109" y="2933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8968772" y="5739807"/>
            <a:ext cx="1715684" cy="1715684"/>
          </a:xfrm>
          <a:custGeom>
            <a:rect b="b" l="l" r="r" t="t"/>
            <a:pathLst>
              <a:path extrusionOk="0" h="1646" w="1647">
                <a:moveTo>
                  <a:pt x="0" y="823"/>
                </a:moveTo>
                <a:lnTo>
                  <a:pt x="0" y="823"/>
                </a:lnTo>
                <a:cubicBezTo>
                  <a:pt x="0" y="1278"/>
                  <a:pt x="369" y="1645"/>
                  <a:pt x="823" y="1645"/>
                </a:cubicBezTo>
                <a:lnTo>
                  <a:pt x="823" y="1645"/>
                </a:lnTo>
                <a:cubicBezTo>
                  <a:pt x="1278" y="1645"/>
                  <a:pt x="1646" y="1278"/>
                  <a:pt x="1646" y="823"/>
                </a:cubicBezTo>
                <a:lnTo>
                  <a:pt x="1646" y="823"/>
                </a:lnTo>
                <a:cubicBezTo>
                  <a:pt x="1646" y="368"/>
                  <a:pt x="1278" y="0"/>
                  <a:pt x="823" y="0"/>
                </a:cubicBezTo>
                <a:lnTo>
                  <a:pt x="823" y="0"/>
                </a:lnTo>
                <a:cubicBezTo>
                  <a:pt x="369" y="0"/>
                  <a:pt x="0" y="368"/>
                  <a:pt x="0" y="8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4387480" y="8927392"/>
            <a:ext cx="6977731" cy="3063395"/>
          </a:xfrm>
          <a:custGeom>
            <a:rect b="b" l="l" r="r" t="t"/>
            <a:pathLst>
              <a:path extrusionOk="0" h="2935" w="6690">
                <a:moveTo>
                  <a:pt x="110" y="2934"/>
                </a:moveTo>
                <a:lnTo>
                  <a:pt x="6579" y="2934"/>
                </a:lnTo>
                <a:lnTo>
                  <a:pt x="6579" y="2934"/>
                </a:lnTo>
                <a:cubicBezTo>
                  <a:pt x="6640" y="2934"/>
                  <a:pt x="6689" y="2884"/>
                  <a:pt x="6689" y="2824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lnTo>
                  <a:pt x="0" y="2824"/>
                </a:lnTo>
                <a:lnTo>
                  <a:pt x="0" y="2824"/>
                </a:lnTo>
                <a:cubicBezTo>
                  <a:pt x="0" y="2884"/>
                  <a:pt x="49" y="2934"/>
                  <a:pt x="110" y="2934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4171292" y="9143579"/>
            <a:ext cx="6977734" cy="3058794"/>
          </a:xfrm>
          <a:custGeom>
            <a:rect b="b" l="l" r="r" t="t"/>
            <a:pathLst>
              <a:path extrusionOk="0" h="2934" w="6690">
                <a:moveTo>
                  <a:pt x="110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40" y="2933"/>
                  <a:pt x="6689" y="2884"/>
                  <a:pt x="6689" y="2824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50" y="0"/>
                  <a:pt x="0" y="49"/>
                  <a:pt x="0" y="110"/>
                </a:cubicBezTo>
                <a:lnTo>
                  <a:pt x="0" y="2824"/>
                </a:lnTo>
                <a:lnTo>
                  <a:pt x="0" y="2824"/>
                </a:lnTo>
                <a:cubicBezTo>
                  <a:pt x="0" y="2884"/>
                  <a:pt x="50" y="2933"/>
                  <a:pt x="110" y="293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3959706" y="9355164"/>
            <a:ext cx="6977734" cy="3058794"/>
          </a:xfrm>
          <a:custGeom>
            <a:rect b="b" l="l" r="r" t="t"/>
            <a:pathLst>
              <a:path extrusionOk="0" h="2934" w="6689">
                <a:moveTo>
                  <a:pt x="109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39" y="2933"/>
                  <a:pt x="6688" y="2884"/>
                  <a:pt x="6688" y="2823"/>
                </a:cubicBezTo>
                <a:lnTo>
                  <a:pt x="6688" y="110"/>
                </a:lnTo>
                <a:lnTo>
                  <a:pt x="6688" y="110"/>
                </a:lnTo>
                <a:cubicBezTo>
                  <a:pt x="6688" y="49"/>
                  <a:pt x="6639" y="0"/>
                  <a:pt x="657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49"/>
                  <a:pt x="0" y="110"/>
                </a:cubicBezTo>
                <a:lnTo>
                  <a:pt x="0" y="2823"/>
                </a:lnTo>
                <a:lnTo>
                  <a:pt x="0" y="2823"/>
                </a:lnTo>
                <a:cubicBezTo>
                  <a:pt x="0" y="2884"/>
                  <a:pt x="49" y="2933"/>
                  <a:pt x="109" y="2933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8968772" y="9810533"/>
            <a:ext cx="1715684" cy="1720285"/>
          </a:xfrm>
          <a:custGeom>
            <a:rect b="b" l="l" r="r" t="t"/>
            <a:pathLst>
              <a:path extrusionOk="0" h="1648" w="1647">
                <a:moveTo>
                  <a:pt x="0" y="824"/>
                </a:moveTo>
                <a:lnTo>
                  <a:pt x="0" y="824"/>
                </a:lnTo>
                <a:cubicBezTo>
                  <a:pt x="0" y="1279"/>
                  <a:pt x="369" y="1647"/>
                  <a:pt x="823" y="1647"/>
                </a:cubicBezTo>
                <a:lnTo>
                  <a:pt x="823" y="1647"/>
                </a:lnTo>
                <a:cubicBezTo>
                  <a:pt x="1278" y="1647"/>
                  <a:pt x="1646" y="1279"/>
                  <a:pt x="1646" y="824"/>
                </a:cubicBezTo>
                <a:lnTo>
                  <a:pt x="1646" y="824"/>
                </a:lnTo>
                <a:cubicBezTo>
                  <a:pt x="1646" y="369"/>
                  <a:pt x="1278" y="0"/>
                  <a:pt x="823" y="0"/>
                </a:cubicBezTo>
                <a:lnTo>
                  <a:pt x="823" y="0"/>
                </a:lnTo>
                <a:cubicBezTo>
                  <a:pt x="369" y="0"/>
                  <a:pt x="0" y="369"/>
                  <a:pt x="0" y="82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249759" y="6254972"/>
            <a:ext cx="593359" cy="685353"/>
          </a:xfrm>
          <a:custGeom>
            <a:rect b="b" l="l" r="r" t="t"/>
            <a:pathLst>
              <a:path extrusionOk="0" h="659" w="570">
                <a:moveTo>
                  <a:pt x="298" y="442"/>
                </a:move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cubicBezTo>
                  <a:pt x="298" y="441"/>
                  <a:pt x="297" y="441"/>
                  <a:pt x="297" y="441"/>
                </a:cubicBezTo>
                <a:lnTo>
                  <a:pt x="297" y="441"/>
                </a:lnTo>
                <a:cubicBezTo>
                  <a:pt x="296" y="441"/>
                  <a:pt x="296" y="441"/>
                  <a:pt x="295" y="440"/>
                </a:cubicBezTo>
                <a:lnTo>
                  <a:pt x="295" y="440"/>
                </a:lnTo>
                <a:lnTo>
                  <a:pt x="294" y="440"/>
                </a:lnTo>
                <a:lnTo>
                  <a:pt x="294" y="440"/>
                </a:lnTo>
                <a:cubicBezTo>
                  <a:pt x="293" y="439"/>
                  <a:pt x="293" y="439"/>
                  <a:pt x="293" y="439"/>
                </a:cubicBezTo>
                <a:lnTo>
                  <a:pt x="293" y="439"/>
                </a:lnTo>
                <a:lnTo>
                  <a:pt x="292" y="439"/>
                </a:lnTo>
                <a:lnTo>
                  <a:pt x="292" y="439"/>
                </a:lnTo>
                <a:cubicBezTo>
                  <a:pt x="292" y="439"/>
                  <a:pt x="291" y="439"/>
                  <a:pt x="290" y="439"/>
                </a:cubicBezTo>
                <a:lnTo>
                  <a:pt x="290" y="439"/>
                </a:lnTo>
                <a:lnTo>
                  <a:pt x="290" y="438"/>
                </a:lnTo>
                <a:lnTo>
                  <a:pt x="290" y="438"/>
                </a:lnTo>
                <a:cubicBezTo>
                  <a:pt x="289" y="438"/>
                  <a:pt x="288" y="438"/>
                  <a:pt x="288" y="438"/>
                </a:cubicBezTo>
                <a:lnTo>
                  <a:pt x="288" y="438"/>
                </a:lnTo>
                <a:cubicBezTo>
                  <a:pt x="288" y="438"/>
                  <a:pt x="288" y="438"/>
                  <a:pt x="287" y="438"/>
                </a:cubicBezTo>
                <a:lnTo>
                  <a:pt x="287" y="438"/>
                </a:lnTo>
                <a:cubicBezTo>
                  <a:pt x="287" y="438"/>
                  <a:pt x="287" y="438"/>
                  <a:pt x="286" y="438"/>
                </a:cubicBezTo>
                <a:lnTo>
                  <a:pt x="286" y="438"/>
                </a:lnTo>
                <a:cubicBezTo>
                  <a:pt x="286" y="438"/>
                  <a:pt x="286" y="438"/>
                  <a:pt x="285" y="438"/>
                </a:cubicBezTo>
                <a:lnTo>
                  <a:pt x="285" y="438"/>
                </a:lnTo>
                <a:lnTo>
                  <a:pt x="284" y="438"/>
                </a:lnTo>
                <a:lnTo>
                  <a:pt x="284" y="438"/>
                </a:lnTo>
                <a:cubicBezTo>
                  <a:pt x="284" y="438"/>
                  <a:pt x="283" y="438"/>
                  <a:pt x="282" y="438"/>
                </a:cubicBezTo>
                <a:lnTo>
                  <a:pt x="282" y="438"/>
                </a:lnTo>
                <a:lnTo>
                  <a:pt x="282" y="438"/>
                </a:lnTo>
                <a:lnTo>
                  <a:pt x="282" y="438"/>
                </a:lnTo>
                <a:cubicBezTo>
                  <a:pt x="281" y="438"/>
                  <a:pt x="281" y="438"/>
                  <a:pt x="281" y="438"/>
                </a:cubicBezTo>
                <a:lnTo>
                  <a:pt x="281" y="438"/>
                </a:lnTo>
                <a:cubicBezTo>
                  <a:pt x="280" y="438"/>
                  <a:pt x="280" y="439"/>
                  <a:pt x="279" y="439"/>
                </a:cubicBezTo>
                <a:lnTo>
                  <a:pt x="279" y="439"/>
                </a:lnTo>
                <a:cubicBezTo>
                  <a:pt x="279" y="439"/>
                  <a:pt x="279" y="439"/>
                  <a:pt x="278" y="439"/>
                </a:cubicBezTo>
                <a:lnTo>
                  <a:pt x="278" y="439"/>
                </a:lnTo>
                <a:cubicBezTo>
                  <a:pt x="277" y="439"/>
                  <a:pt x="277" y="439"/>
                  <a:pt x="277" y="439"/>
                </a:cubicBezTo>
                <a:lnTo>
                  <a:pt x="277" y="439"/>
                </a:lnTo>
                <a:lnTo>
                  <a:pt x="276" y="439"/>
                </a:lnTo>
                <a:lnTo>
                  <a:pt x="276" y="439"/>
                </a:lnTo>
                <a:cubicBezTo>
                  <a:pt x="276" y="440"/>
                  <a:pt x="275" y="440"/>
                  <a:pt x="274" y="440"/>
                </a:cubicBezTo>
                <a:lnTo>
                  <a:pt x="274" y="440"/>
                </a:lnTo>
                <a:cubicBezTo>
                  <a:pt x="274" y="441"/>
                  <a:pt x="274" y="441"/>
                  <a:pt x="274" y="441"/>
                </a:cubicBezTo>
                <a:lnTo>
                  <a:pt x="274" y="441"/>
                </a:lnTo>
                <a:cubicBezTo>
                  <a:pt x="273" y="441"/>
                  <a:pt x="273" y="441"/>
                  <a:pt x="272" y="442"/>
                </a:cubicBezTo>
                <a:lnTo>
                  <a:pt x="272" y="442"/>
                </a:lnTo>
                <a:cubicBezTo>
                  <a:pt x="272" y="442"/>
                  <a:pt x="272" y="442"/>
                  <a:pt x="271" y="442"/>
                </a:cubicBezTo>
                <a:lnTo>
                  <a:pt x="271" y="442"/>
                </a:lnTo>
                <a:lnTo>
                  <a:pt x="271" y="442"/>
                </a:lnTo>
                <a:lnTo>
                  <a:pt x="271" y="442"/>
                </a:lnTo>
                <a:lnTo>
                  <a:pt x="78" y="569"/>
                </a:lnTo>
                <a:lnTo>
                  <a:pt x="285" y="86"/>
                </a:lnTo>
                <a:lnTo>
                  <a:pt x="491" y="569"/>
                </a:lnTo>
                <a:lnTo>
                  <a:pt x="298" y="442"/>
                </a:lnTo>
                <a:close/>
                <a:moveTo>
                  <a:pt x="564" y="648"/>
                </a:moveTo>
                <a:lnTo>
                  <a:pt x="564" y="648"/>
                </a:lnTo>
                <a:cubicBezTo>
                  <a:pt x="564" y="647"/>
                  <a:pt x="564" y="647"/>
                  <a:pt x="565" y="647"/>
                </a:cubicBezTo>
                <a:lnTo>
                  <a:pt x="565" y="647"/>
                </a:lnTo>
                <a:lnTo>
                  <a:pt x="565" y="647"/>
                </a:lnTo>
                <a:lnTo>
                  <a:pt x="565" y="647"/>
                </a:lnTo>
                <a:cubicBezTo>
                  <a:pt x="565" y="646"/>
                  <a:pt x="566" y="646"/>
                  <a:pt x="566" y="645"/>
                </a:cubicBezTo>
                <a:lnTo>
                  <a:pt x="566" y="645"/>
                </a:lnTo>
                <a:lnTo>
                  <a:pt x="566" y="644"/>
                </a:lnTo>
                <a:lnTo>
                  <a:pt x="566" y="644"/>
                </a:lnTo>
                <a:lnTo>
                  <a:pt x="566" y="644"/>
                </a:lnTo>
                <a:lnTo>
                  <a:pt x="566" y="644"/>
                </a:lnTo>
                <a:cubicBezTo>
                  <a:pt x="567" y="642"/>
                  <a:pt x="568" y="640"/>
                  <a:pt x="568" y="638"/>
                </a:cubicBezTo>
                <a:lnTo>
                  <a:pt x="568" y="638"/>
                </a:lnTo>
                <a:lnTo>
                  <a:pt x="568" y="638"/>
                </a:lnTo>
                <a:lnTo>
                  <a:pt x="568" y="638"/>
                </a:lnTo>
                <a:cubicBezTo>
                  <a:pt x="569" y="638"/>
                  <a:pt x="569" y="637"/>
                  <a:pt x="569" y="636"/>
                </a:cubicBezTo>
                <a:lnTo>
                  <a:pt x="569" y="636"/>
                </a:lnTo>
                <a:lnTo>
                  <a:pt x="569" y="636"/>
                </a:lnTo>
                <a:lnTo>
                  <a:pt x="569" y="636"/>
                </a:lnTo>
                <a:cubicBezTo>
                  <a:pt x="569" y="635"/>
                  <a:pt x="569" y="635"/>
                  <a:pt x="569" y="635"/>
                </a:cubicBezTo>
                <a:lnTo>
                  <a:pt x="569" y="635"/>
                </a:lnTo>
                <a:cubicBezTo>
                  <a:pt x="569" y="634"/>
                  <a:pt x="569" y="633"/>
                  <a:pt x="569" y="633"/>
                </a:cubicBezTo>
                <a:lnTo>
                  <a:pt x="569" y="633"/>
                </a:lnTo>
                <a:lnTo>
                  <a:pt x="569" y="633"/>
                </a:lnTo>
                <a:lnTo>
                  <a:pt x="569" y="633"/>
                </a:lnTo>
                <a:cubicBezTo>
                  <a:pt x="569" y="631"/>
                  <a:pt x="569" y="629"/>
                  <a:pt x="568" y="627"/>
                </a:cubicBezTo>
                <a:lnTo>
                  <a:pt x="568" y="627"/>
                </a:lnTo>
                <a:cubicBezTo>
                  <a:pt x="568" y="627"/>
                  <a:pt x="568" y="627"/>
                  <a:pt x="567" y="626"/>
                </a:cubicBezTo>
                <a:lnTo>
                  <a:pt x="567" y="626"/>
                </a:lnTo>
                <a:cubicBezTo>
                  <a:pt x="567" y="626"/>
                  <a:pt x="567" y="626"/>
                  <a:pt x="567" y="625"/>
                </a:cubicBezTo>
                <a:lnTo>
                  <a:pt x="567" y="625"/>
                </a:lnTo>
                <a:cubicBezTo>
                  <a:pt x="567" y="625"/>
                  <a:pt x="567" y="625"/>
                  <a:pt x="567" y="624"/>
                </a:cubicBezTo>
                <a:lnTo>
                  <a:pt x="567" y="624"/>
                </a:lnTo>
                <a:cubicBezTo>
                  <a:pt x="567" y="624"/>
                  <a:pt x="567" y="624"/>
                  <a:pt x="567" y="623"/>
                </a:cubicBezTo>
                <a:lnTo>
                  <a:pt x="307" y="15"/>
                </a:lnTo>
                <a:lnTo>
                  <a:pt x="307" y="15"/>
                </a:lnTo>
                <a:cubicBezTo>
                  <a:pt x="307" y="15"/>
                  <a:pt x="307" y="14"/>
                  <a:pt x="306" y="14"/>
                </a:cubicBezTo>
                <a:lnTo>
                  <a:pt x="306" y="14"/>
                </a:lnTo>
                <a:cubicBezTo>
                  <a:pt x="306" y="14"/>
                  <a:pt x="306" y="14"/>
                  <a:pt x="305" y="13"/>
                </a:cubicBezTo>
                <a:lnTo>
                  <a:pt x="305" y="13"/>
                </a:lnTo>
                <a:lnTo>
                  <a:pt x="305" y="13"/>
                </a:lnTo>
                <a:lnTo>
                  <a:pt x="305" y="13"/>
                </a:lnTo>
                <a:cubicBezTo>
                  <a:pt x="305" y="12"/>
                  <a:pt x="305" y="11"/>
                  <a:pt x="304" y="11"/>
                </a:cubicBezTo>
                <a:lnTo>
                  <a:pt x="304" y="11"/>
                </a:lnTo>
                <a:cubicBezTo>
                  <a:pt x="304" y="11"/>
                  <a:pt x="304" y="11"/>
                  <a:pt x="304" y="10"/>
                </a:cubicBezTo>
                <a:lnTo>
                  <a:pt x="304" y="10"/>
                </a:lnTo>
                <a:cubicBezTo>
                  <a:pt x="304" y="10"/>
                  <a:pt x="304" y="9"/>
                  <a:pt x="303" y="9"/>
                </a:cubicBezTo>
                <a:lnTo>
                  <a:pt x="303" y="9"/>
                </a:lnTo>
                <a:cubicBezTo>
                  <a:pt x="303" y="9"/>
                  <a:pt x="303" y="9"/>
                  <a:pt x="303" y="8"/>
                </a:cubicBezTo>
                <a:lnTo>
                  <a:pt x="303" y="8"/>
                </a:lnTo>
                <a:cubicBezTo>
                  <a:pt x="302" y="8"/>
                  <a:pt x="302" y="8"/>
                  <a:pt x="302" y="8"/>
                </a:cubicBezTo>
                <a:lnTo>
                  <a:pt x="302" y="8"/>
                </a:lnTo>
                <a:cubicBezTo>
                  <a:pt x="301" y="7"/>
                  <a:pt x="301" y="7"/>
                  <a:pt x="301" y="7"/>
                </a:cubicBezTo>
                <a:lnTo>
                  <a:pt x="301" y="7"/>
                </a:lnTo>
                <a:cubicBezTo>
                  <a:pt x="301" y="7"/>
                  <a:pt x="300" y="7"/>
                  <a:pt x="300" y="6"/>
                </a:cubicBezTo>
                <a:lnTo>
                  <a:pt x="300" y="6"/>
                </a:lnTo>
                <a:cubicBezTo>
                  <a:pt x="299" y="6"/>
                  <a:pt x="299" y="5"/>
                  <a:pt x="299" y="5"/>
                </a:cubicBezTo>
                <a:lnTo>
                  <a:pt x="299" y="5"/>
                </a:lnTo>
                <a:lnTo>
                  <a:pt x="298" y="5"/>
                </a:lnTo>
                <a:lnTo>
                  <a:pt x="298" y="5"/>
                </a:lnTo>
                <a:cubicBezTo>
                  <a:pt x="298" y="5"/>
                  <a:pt x="298" y="4"/>
                  <a:pt x="297" y="4"/>
                </a:cubicBezTo>
                <a:lnTo>
                  <a:pt x="297" y="4"/>
                </a:lnTo>
                <a:cubicBezTo>
                  <a:pt x="297" y="4"/>
                  <a:pt x="297" y="3"/>
                  <a:pt x="296" y="3"/>
                </a:cubicBezTo>
                <a:lnTo>
                  <a:pt x="296" y="3"/>
                </a:lnTo>
                <a:cubicBezTo>
                  <a:pt x="296" y="3"/>
                  <a:pt x="295" y="3"/>
                  <a:pt x="294" y="3"/>
                </a:cubicBezTo>
                <a:lnTo>
                  <a:pt x="294" y="3"/>
                </a:lnTo>
                <a:cubicBezTo>
                  <a:pt x="294" y="3"/>
                  <a:pt x="294" y="3"/>
                  <a:pt x="294" y="2"/>
                </a:cubicBezTo>
                <a:lnTo>
                  <a:pt x="294" y="2"/>
                </a:lnTo>
                <a:lnTo>
                  <a:pt x="294" y="2"/>
                </a:lnTo>
                <a:lnTo>
                  <a:pt x="294" y="2"/>
                </a:lnTo>
                <a:cubicBezTo>
                  <a:pt x="293" y="2"/>
                  <a:pt x="293" y="2"/>
                  <a:pt x="293" y="2"/>
                </a:cubicBezTo>
                <a:lnTo>
                  <a:pt x="293" y="2"/>
                </a:lnTo>
                <a:cubicBezTo>
                  <a:pt x="292" y="2"/>
                  <a:pt x="292" y="2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0" y="1"/>
                </a:cubicBezTo>
                <a:lnTo>
                  <a:pt x="290" y="1"/>
                </a:lnTo>
                <a:cubicBezTo>
                  <a:pt x="290" y="1"/>
                  <a:pt x="290" y="1"/>
                  <a:pt x="289" y="1"/>
                </a:cubicBezTo>
                <a:lnTo>
                  <a:pt x="289" y="1"/>
                </a:lnTo>
                <a:lnTo>
                  <a:pt x="288" y="1"/>
                </a:lnTo>
                <a:lnTo>
                  <a:pt x="288" y="1"/>
                </a:lnTo>
                <a:lnTo>
                  <a:pt x="287" y="0"/>
                </a:lnTo>
                <a:lnTo>
                  <a:pt x="287" y="0"/>
                </a:lnTo>
                <a:lnTo>
                  <a:pt x="286" y="0"/>
                </a:lnTo>
                <a:lnTo>
                  <a:pt x="286" y="0"/>
                </a:lnTo>
                <a:lnTo>
                  <a:pt x="285" y="0"/>
                </a:lnTo>
                <a:lnTo>
                  <a:pt x="285" y="0"/>
                </a:lnTo>
                <a:cubicBezTo>
                  <a:pt x="284" y="0"/>
                  <a:pt x="284" y="0"/>
                  <a:pt x="284" y="0"/>
                </a:cubicBezTo>
                <a:lnTo>
                  <a:pt x="284" y="0"/>
                </a:lnTo>
                <a:cubicBezTo>
                  <a:pt x="283" y="0"/>
                  <a:pt x="282" y="0"/>
                  <a:pt x="282" y="0"/>
                </a:cubicBezTo>
                <a:lnTo>
                  <a:pt x="282" y="0"/>
                </a:lnTo>
                <a:lnTo>
                  <a:pt x="281" y="1"/>
                </a:lnTo>
                <a:lnTo>
                  <a:pt x="281" y="1"/>
                </a:lnTo>
                <a:cubicBezTo>
                  <a:pt x="281" y="1"/>
                  <a:pt x="281" y="1"/>
                  <a:pt x="280" y="1"/>
                </a:cubicBezTo>
                <a:lnTo>
                  <a:pt x="280" y="1"/>
                </a:lnTo>
                <a:cubicBezTo>
                  <a:pt x="279" y="1"/>
                  <a:pt x="279" y="1"/>
                  <a:pt x="279" y="1"/>
                </a:cubicBezTo>
                <a:lnTo>
                  <a:pt x="279" y="1"/>
                </a:lnTo>
                <a:cubicBezTo>
                  <a:pt x="279" y="2"/>
                  <a:pt x="278" y="2"/>
                  <a:pt x="277" y="2"/>
                </a:cubicBezTo>
                <a:lnTo>
                  <a:pt x="277" y="2"/>
                </a:lnTo>
                <a:lnTo>
                  <a:pt x="277" y="2"/>
                </a:lnTo>
                <a:lnTo>
                  <a:pt x="277" y="2"/>
                </a:lnTo>
                <a:cubicBezTo>
                  <a:pt x="276" y="2"/>
                  <a:pt x="276" y="2"/>
                  <a:pt x="276" y="2"/>
                </a:cubicBezTo>
                <a:lnTo>
                  <a:pt x="276" y="2"/>
                </a:lnTo>
                <a:cubicBezTo>
                  <a:pt x="275" y="2"/>
                  <a:pt x="275" y="2"/>
                  <a:pt x="275" y="2"/>
                </a:cubicBezTo>
                <a:lnTo>
                  <a:pt x="275" y="2"/>
                </a:lnTo>
                <a:cubicBezTo>
                  <a:pt x="275" y="3"/>
                  <a:pt x="274" y="3"/>
                  <a:pt x="274" y="3"/>
                </a:cubicBezTo>
                <a:lnTo>
                  <a:pt x="274" y="3"/>
                </a:lnTo>
                <a:cubicBezTo>
                  <a:pt x="274" y="3"/>
                  <a:pt x="274" y="3"/>
                  <a:pt x="273" y="3"/>
                </a:cubicBezTo>
                <a:lnTo>
                  <a:pt x="273" y="3"/>
                </a:lnTo>
                <a:cubicBezTo>
                  <a:pt x="273" y="3"/>
                  <a:pt x="273" y="4"/>
                  <a:pt x="272" y="4"/>
                </a:cubicBezTo>
                <a:lnTo>
                  <a:pt x="272" y="4"/>
                </a:lnTo>
                <a:lnTo>
                  <a:pt x="271" y="5"/>
                </a:lnTo>
                <a:lnTo>
                  <a:pt x="271" y="5"/>
                </a:lnTo>
                <a:cubicBezTo>
                  <a:pt x="271" y="5"/>
                  <a:pt x="271" y="5"/>
                  <a:pt x="270" y="5"/>
                </a:cubicBezTo>
                <a:lnTo>
                  <a:pt x="270" y="5"/>
                </a:lnTo>
                <a:lnTo>
                  <a:pt x="270" y="6"/>
                </a:lnTo>
                <a:lnTo>
                  <a:pt x="270" y="6"/>
                </a:lnTo>
                <a:cubicBezTo>
                  <a:pt x="269" y="7"/>
                  <a:pt x="269" y="7"/>
                  <a:pt x="268" y="7"/>
                </a:cubicBezTo>
                <a:lnTo>
                  <a:pt x="268" y="7"/>
                </a:lnTo>
                <a:cubicBezTo>
                  <a:pt x="268" y="7"/>
                  <a:pt x="268" y="7"/>
                  <a:pt x="268" y="8"/>
                </a:cubicBezTo>
                <a:lnTo>
                  <a:pt x="268" y="8"/>
                </a:lnTo>
                <a:cubicBezTo>
                  <a:pt x="267" y="8"/>
                  <a:pt x="267" y="8"/>
                  <a:pt x="266" y="8"/>
                </a:cubicBezTo>
                <a:lnTo>
                  <a:pt x="266" y="8"/>
                </a:lnTo>
                <a:cubicBezTo>
                  <a:pt x="266" y="9"/>
                  <a:pt x="266" y="9"/>
                  <a:pt x="266" y="9"/>
                </a:cubicBezTo>
                <a:lnTo>
                  <a:pt x="266" y="9"/>
                </a:lnTo>
                <a:lnTo>
                  <a:pt x="265" y="10"/>
                </a:lnTo>
                <a:lnTo>
                  <a:pt x="265" y="10"/>
                </a:lnTo>
                <a:cubicBezTo>
                  <a:pt x="265" y="11"/>
                  <a:pt x="265" y="11"/>
                  <a:pt x="265" y="11"/>
                </a:cubicBezTo>
                <a:lnTo>
                  <a:pt x="265" y="11"/>
                </a:lnTo>
                <a:cubicBezTo>
                  <a:pt x="264" y="11"/>
                  <a:pt x="264" y="12"/>
                  <a:pt x="264" y="12"/>
                </a:cubicBezTo>
                <a:lnTo>
                  <a:pt x="264" y="12"/>
                </a:lnTo>
                <a:cubicBezTo>
                  <a:pt x="263" y="13"/>
                  <a:pt x="263" y="13"/>
                  <a:pt x="263" y="13"/>
                </a:cubicBezTo>
                <a:lnTo>
                  <a:pt x="263" y="13"/>
                </a:lnTo>
                <a:cubicBezTo>
                  <a:pt x="263" y="14"/>
                  <a:pt x="263" y="14"/>
                  <a:pt x="263" y="14"/>
                </a:cubicBezTo>
                <a:lnTo>
                  <a:pt x="263" y="14"/>
                </a:lnTo>
                <a:cubicBezTo>
                  <a:pt x="263" y="14"/>
                  <a:pt x="263" y="15"/>
                  <a:pt x="262" y="15"/>
                </a:cubicBezTo>
                <a:lnTo>
                  <a:pt x="2" y="623"/>
                </a:lnTo>
                <a:lnTo>
                  <a:pt x="2" y="623"/>
                </a:lnTo>
                <a:lnTo>
                  <a:pt x="2" y="624"/>
                </a:lnTo>
                <a:lnTo>
                  <a:pt x="2" y="624"/>
                </a:lnTo>
                <a:cubicBezTo>
                  <a:pt x="2" y="625"/>
                  <a:pt x="2" y="625"/>
                  <a:pt x="1" y="626"/>
                </a:cubicBezTo>
                <a:lnTo>
                  <a:pt x="1" y="626"/>
                </a:lnTo>
                <a:lnTo>
                  <a:pt x="1" y="626"/>
                </a:lnTo>
                <a:lnTo>
                  <a:pt x="1" y="626"/>
                </a:lnTo>
                <a:cubicBezTo>
                  <a:pt x="1" y="627"/>
                  <a:pt x="1" y="627"/>
                  <a:pt x="1" y="627"/>
                </a:cubicBezTo>
                <a:lnTo>
                  <a:pt x="1" y="627"/>
                </a:lnTo>
                <a:cubicBezTo>
                  <a:pt x="0" y="628"/>
                  <a:pt x="0" y="629"/>
                  <a:pt x="0" y="630"/>
                </a:cubicBezTo>
                <a:lnTo>
                  <a:pt x="0" y="630"/>
                </a:lnTo>
                <a:lnTo>
                  <a:pt x="0" y="631"/>
                </a:lnTo>
                <a:lnTo>
                  <a:pt x="0" y="631"/>
                </a:lnTo>
                <a:cubicBezTo>
                  <a:pt x="0" y="632"/>
                  <a:pt x="0" y="632"/>
                  <a:pt x="0" y="633"/>
                </a:cubicBezTo>
                <a:lnTo>
                  <a:pt x="0" y="633"/>
                </a:lnTo>
                <a:lnTo>
                  <a:pt x="0" y="633"/>
                </a:lnTo>
                <a:lnTo>
                  <a:pt x="0" y="633"/>
                </a:lnTo>
                <a:cubicBezTo>
                  <a:pt x="0" y="633"/>
                  <a:pt x="0" y="634"/>
                  <a:pt x="0" y="635"/>
                </a:cubicBezTo>
                <a:lnTo>
                  <a:pt x="0" y="635"/>
                </a:lnTo>
                <a:lnTo>
                  <a:pt x="0" y="635"/>
                </a:lnTo>
                <a:lnTo>
                  <a:pt x="0" y="635"/>
                </a:lnTo>
                <a:cubicBezTo>
                  <a:pt x="0" y="636"/>
                  <a:pt x="0" y="636"/>
                  <a:pt x="0" y="636"/>
                </a:cubicBezTo>
                <a:lnTo>
                  <a:pt x="0" y="636"/>
                </a:lnTo>
                <a:cubicBezTo>
                  <a:pt x="0" y="637"/>
                  <a:pt x="0" y="638"/>
                  <a:pt x="0" y="638"/>
                </a:cubicBezTo>
                <a:lnTo>
                  <a:pt x="0" y="638"/>
                </a:lnTo>
                <a:lnTo>
                  <a:pt x="0" y="638"/>
                </a:lnTo>
                <a:lnTo>
                  <a:pt x="0" y="638"/>
                </a:lnTo>
                <a:cubicBezTo>
                  <a:pt x="0" y="639"/>
                  <a:pt x="0" y="639"/>
                  <a:pt x="1" y="640"/>
                </a:cubicBezTo>
                <a:lnTo>
                  <a:pt x="1" y="640"/>
                </a:lnTo>
                <a:lnTo>
                  <a:pt x="1" y="640"/>
                </a:lnTo>
                <a:lnTo>
                  <a:pt x="1" y="640"/>
                </a:lnTo>
                <a:cubicBezTo>
                  <a:pt x="1" y="641"/>
                  <a:pt x="2" y="642"/>
                  <a:pt x="2" y="644"/>
                </a:cubicBezTo>
                <a:lnTo>
                  <a:pt x="2" y="644"/>
                </a:lnTo>
                <a:cubicBezTo>
                  <a:pt x="2" y="644"/>
                  <a:pt x="2" y="644"/>
                  <a:pt x="3" y="644"/>
                </a:cubicBezTo>
                <a:lnTo>
                  <a:pt x="3" y="644"/>
                </a:lnTo>
                <a:lnTo>
                  <a:pt x="3" y="645"/>
                </a:lnTo>
                <a:lnTo>
                  <a:pt x="3" y="645"/>
                </a:lnTo>
                <a:cubicBezTo>
                  <a:pt x="3" y="646"/>
                  <a:pt x="4" y="646"/>
                  <a:pt x="4" y="647"/>
                </a:cubicBezTo>
                <a:lnTo>
                  <a:pt x="4" y="647"/>
                </a:lnTo>
                <a:lnTo>
                  <a:pt x="4" y="647"/>
                </a:lnTo>
                <a:lnTo>
                  <a:pt x="4" y="647"/>
                </a:lnTo>
                <a:cubicBezTo>
                  <a:pt x="4" y="647"/>
                  <a:pt x="5" y="647"/>
                  <a:pt x="5" y="648"/>
                </a:cubicBezTo>
                <a:lnTo>
                  <a:pt x="5" y="648"/>
                </a:lnTo>
                <a:lnTo>
                  <a:pt x="5" y="649"/>
                </a:lnTo>
                <a:lnTo>
                  <a:pt x="5" y="649"/>
                </a:lnTo>
                <a:cubicBezTo>
                  <a:pt x="6" y="649"/>
                  <a:pt x="6" y="649"/>
                  <a:pt x="6" y="650"/>
                </a:cubicBezTo>
                <a:lnTo>
                  <a:pt x="6" y="650"/>
                </a:lnTo>
                <a:cubicBezTo>
                  <a:pt x="6" y="650"/>
                  <a:pt x="6" y="650"/>
                  <a:pt x="6" y="651"/>
                </a:cubicBezTo>
                <a:lnTo>
                  <a:pt x="6" y="651"/>
                </a:lnTo>
                <a:cubicBezTo>
                  <a:pt x="7" y="651"/>
                  <a:pt x="8" y="651"/>
                  <a:pt x="8" y="652"/>
                </a:cubicBezTo>
                <a:lnTo>
                  <a:pt x="8" y="652"/>
                </a:lnTo>
                <a:lnTo>
                  <a:pt x="8" y="652"/>
                </a:lnTo>
                <a:cubicBezTo>
                  <a:pt x="10" y="653"/>
                  <a:pt x="11" y="653"/>
                  <a:pt x="12" y="654"/>
                </a:cubicBezTo>
                <a:lnTo>
                  <a:pt x="12" y="654"/>
                </a:lnTo>
                <a:lnTo>
                  <a:pt x="13" y="655"/>
                </a:lnTo>
                <a:lnTo>
                  <a:pt x="13" y="655"/>
                </a:lnTo>
                <a:cubicBezTo>
                  <a:pt x="13" y="655"/>
                  <a:pt x="14" y="655"/>
                  <a:pt x="15" y="655"/>
                </a:cubicBez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cubicBezTo>
                  <a:pt x="16" y="656"/>
                  <a:pt x="16" y="656"/>
                  <a:pt x="17" y="657"/>
                </a:cubicBezTo>
                <a:lnTo>
                  <a:pt x="17" y="657"/>
                </a:lnTo>
                <a:lnTo>
                  <a:pt x="17" y="657"/>
                </a:lnTo>
                <a:lnTo>
                  <a:pt x="17" y="657"/>
                </a:lnTo>
                <a:cubicBezTo>
                  <a:pt x="17" y="657"/>
                  <a:pt x="18" y="657"/>
                  <a:pt x="19" y="657"/>
                </a:cubicBezTo>
                <a:lnTo>
                  <a:pt x="19" y="657"/>
                </a:lnTo>
                <a:lnTo>
                  <a:pt x="19" y="657"/>
                </a:lnTo>
                <a:lnTo>
                  <a:pt x="19" y="657"/>
                </a:lnTo>
                <a:cubicBezTo>
                  <a:pt x="20" y="657"/>
                  <a:pt x="21" y="657"/>
                  <a:pt x="21" y="657"/>
                </a:cubicBezTo>
                <a:lnTo>
                  <a:pt x="21" y="657"/>
                </a:lnTo>
                <a:cubicBezTo>
                  <a:pt x="22" y="657"/>
                  <a:pt x="22" y="657"/>
                  <a:pt x="22" y="657"/>
                </a:cubicBezTo>
                <a:lnTo>
                  <a:pt x="22" y="657"/>
                </a:lnTo>
                <a:cubicBezTo>
                  <a:pt x="22" y="657"/>
                  <a:pt x="23" y="657"/>
                  <a:pt x="24" y="657"/>
                </a:cubicBezTo>
                <a:lnTo>
                  <a:pt x="24" y="657"/>
                </a:lnTo>
                <a:lnTo>
                  <a:pt x="24" y="658"/>
                </a:lnTo>
                <a:lnTo>
                  <a:pt x="24" y="658"/>
                </a:lnTo>
                <a:cubicBezTo>
                  <a:pt x="25" y="658"/>
                  <a:pt x="25" y="657"/>
                  <a:pt x="26" y="657"/>
                </a:cubicBezTo>
                <a:lnTo>
                  <a:pt x="26" y="657"/>
                </a:lnTo>
                <a:cubicBezTo>
                  <a:pt x="29" y="657"/>
                  <a:pt x="32" y="657"/>
                  <a:pt x="35" y="655"/>
                </a:cubicBezTo>
                <a:lnTo>
                  <a:pt x="35" y="655"/>
                </a:lnTo>
                <a:cubicBezTo>
                  <a:pt x="35" y="655"/>
                  <a:pt x="35" y="655"/>
                  <a:pt x="36" y="655"/>
                </a:cubicBezTo>
                <a:lnTo>
                  <a:pt x="36" y="655"/>
                </a:lnTo>
                <a:cubicBezTo>
                  <a:pt x="36" y="654"/>
                  <a:pt x="36" y="654"/>
                  <a:pt x="36" y="654"/>
                </a:cubicBezTo>
                <a:lnTo>
                  <a:pt x="36" y="654"/>
                </a:lnTo>
                <a:lnTo>
                  <a:pt x="37" y="653"/>
                </a:lnTo>
                <a:lnTo>
                  <a:pt x="37" y="653"/>
                </a:lnTo>
                <a:lnTo>
                  <a:pt x="37" y="653"/>
                </a:lnTo>
                <a:lnTo>
                  <a:pt x="285" y="491"/>
                </a:lnTo>
                <a:lnTo>
                  <a:pt x="531" y="653"/>
                </a:lnTo>
                <a:lnTo>
                  <a:pt x="531" y="653"/>
                </a:lnTo>
                <a:lnTo>
                  <a:pt x="531" y="653"/>
                </a:lnTo>
                <a:lnTo>
                  <a:pt x="531" y="653"/>
                </a:lnTo>
                <a:cubicBezTo>
                  <a:pt x="532" y="653"/>
                  <a:pt x="532" y="654"/>
                  <a:pt x="533" y="654"/>
                </a:cubicBezTo>
                <a:lnTo>
                  <a:pt x="533" y="654"/>
                </a:lnTo>
                <a:cubicBezTo>
                  <a:pt x="533" y="654"/>
                  <a:pt x="533" y="654"/>
                  <a:pt x="533" y="655"/>
                </a:cubicBezTo>
                <a:lnTo>
                  <a:pt x="533" y="655"/>
                </a:lnTo>
                <a:cubicBezTo>
                  <a:pt x="533" y="655"/>
                  <a:pt x="533" y="655"/>
                  <a:pt x="534" y="655"/>
                </a:cubicBezTo>
                <a:lnTo>
                  <a:pt x="534" y="655"/>
                </a:lnTo>
                <a:cubicBezTo>
                  <a:pt x="536" y="657"/>
                  <a:pt x="539" y="657"/>
                  <a:pt x="542" y="657"/>
                </a:cubicBezTo>
                <a:lnTo>
                  <a:pt x="542" y="657"/>
                </a:lnTo>
                <a:cubicBezTo>
                  <a:pt x="543" y="657"/>
                  <a:pt x="544" y="658"/>
                  <a:pt x="545" y="658"/>
                </a:cubicBezTo>
                <a:lnTo>
                  <a:pt x="545" y="658"/>
                </a:lnTo>
                <a:lnTo>
                  <a:pt x="545" y="657"/>
                </a:lnTo>
                <a:lnTo>
                  <a:pt x="545" y="657"/>
                </a:lnTo>
                <a:lnTo>
                  <a:pt x="546" y="657"/>
                </a:lnTo>
                <a:lnTo>
                  <a:pt x="546" y="657"/>
                </a:lnTo>
                <a:lnTo>
                  <a:pt x="547" y="657"/>
                </a:lnTo>
                <a:lnTo>
                  <a:pt x="547" y="657"/>
                </a:lnTo>
                <a:cubicBezTo>
                  <a:pt x="548" y="657"/>
                  <a:pt x="548" y="657"/>
                  <a:pt x="549" y="657"/>
                </a:cubicBezTo>
                <a:lnTo>
                  <a:pt x="549" y="657"/>
                </a:lnTo>
                <a:lnTo>
                  <a:pt x="550" y="657"/>
                </a:lnTo>
                <a:lnTo>
                  <a:pt x="550" y="657"/>
                </a:lnTo>
                <a:lnTo>
                  <a:pt x="551" y="657"/>
                </a:lnTo>
                <a:lnTo>
                  <a:pt x="551" y="657"/>
                </a:lnTo>
                <a:lnTo>
                  <a:pt x="551" y="657"/>
                </a:lnTo>
                <a:lnTo>
                  <a:pt x="551" y="657"/>
                </a:lnTo>
                <a:cubicBezTo>
                  <a:pt x="553" y="656"/>
                  <a:pt x="553" y="656"/>
                  <a:pt x="554" y="655"/>
                </a:cubicBez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cubicBezTo>
                  <a:pt x="555" y="655"/>
                  <a:pt x="556" y="655"/>
                  <a:pt x="556" y="655"/>
                </a:cubicBezTo>
                <a:lnTo>
                  <a:pt x="556" y="655"/>
                </a:lnTo>
                <a:lnTo>
                  <a:pt x="556" y="654"/>
                </a:lnTo>
                <a:lnTo>
                  <a:pt x="556" y="654"/>
                </a:lnTo>
                <a:cubicBezTo>
                  <a:pt x="557" y="653"/>
                  <a:pt x="559" y="653"/>
                  <a:pt x="560" y="652"/>
                </a:cubicBezTo>
                <a:lnTo>
                  <a:pt x="560" y="652"/>
                </a:lnTo>
                <a:lnTo>
                  <a:pt x="560" y="652"/>
                </a:lnTo>
                <a:lnTo>
                  <a:pt x="560" y="652"/>
                </a:lnTo>
                <a:cubicBezTo>
                  <a:pt x="561" y="651"/>
                  <a:pt x="561" y="651"/>
                  <a:pt x="562" y="651"/>
                </a:cubicBezTo>
                <a:lnTo>
                  <a:pt x="562" y="650"/>
                </a:lnTo>
                <a:lnTo>
                  <a:pt x="562" y="650"/>
                </a:lnTo>
                <a:cubicBezTo>
                  <a:pt x="562" y="649"/>
                  <a:pt x="563" y="649"/>
                  <a:pt x="563" y="649"/>
                </a:cubicBezTo>
                <a:lnTo>
                  <a:pt x="563" y="649"/>
                </a:lnTo>
                <a:lnTo>
                  <a:pt x="564" y="6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4153164" y="10546483"/>
            <a:ext cx="786549" cy="551963"/>
          </a:xfrm>
          <a:custGeom>
            <a:rect b="b" l="l" r="r" t="t"/>
            <a:pathLst>
              <a:path extrusionOk="0" h="527" w="755">
                <a:moveTo>
                  <a:pt x="710" y="0"/>
                </a:moveTo>
                <a:lnTo>
                  <a:pt x="492" y="0"/>
                </a:lnTo>
                <a:lnTo>
                  <a:pt x="492" y="0"/>
                </a:lnTo>
                <a:cubicBezTo>
                  <a:pt x="474" y="0"/>
                  <a:pt x="460" y="14"/>
                  <a:pt x="460" y="31"/>
                </a:cubicBezTo>
                <a:lnTo>
                  <a:pt x="460" y="31"/>
                </a:lnTo>
                <a:cubicBezTo>
                  <a:pt x="460" y="49"/>
                  <a:pt x="474" y="63"/>
                  <a:pt x="492" y="63"/>
                </a:cubicBezTo>
                <a:lnTo>
                  <a:pt x="691" y="63"/>
                </a:lnTo>
                <a:lnTo>
                  <a:pt x="691" y="462"/>
                </a:lnTo>
                <a:lnTo>
                  <a:pt x="64" y="462"/>
                </a:lnTo>
                <a:lnTo>
                  <a:pt x="64" y="63"/>
                </a:ln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3" y="49"/>
                  <a:pt x="293" y="31"/>
                </a:cubicBezTo>
                <a:lnTo>
                  <a:pt x="293" y="31"/>
                </a:lnTo>
                <a:cubicBezTo>
                  <a:pt x="293" y="14"/>
                  <a:pt x="278" y="0"/>
                  <a:pt x="260" y="0"/>
                </a:cubicBezTo>
                <a:lnTo>
                  <a:pt x="45" y="0"/>
                </a:lnTo>
                <a:lnTo>
                  <a:pt x="45" y="0"/>
                </a:lnTo>
                <a:cubicBezTo>
                  <a:pt x="20" y="0"/>
                  <a:pt x="0" y="19"/>
                  <a:pt x="0" y="44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506"/>
                  <a:pt x="20" y="526"/>
                  <a:pt x="45" y="526"/>
                </a:cubicBezTo>
                <a:lnTo>
                  <a:pt x="710" y="526"/>
                </a:lnTo>
                <a:lnTo>
                  <a:pt x="710" y="526"/>
                </a:lnTo>
                <a:cubicBezTo>
                  <a:pt x="734" y="526"/>
                  <a:pt x="754" y="506"/>
                  <a:pt x="754" y="481"/>
                </a:cubicBezTo>
                <a:lnTo>
                  <a:pt x="754" y="44"/>
                </a:lnTo>
                <a:lnTo>
                  <a:pt x="754" y="44"/>
                </a:lnTo>
                <a:cubicBezTo>
                  <a:pt x="754" y="19"/>
                  <a:pt x="734" y="0"/>
                  <a:pt x="71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355550" y="10247505"/>
            <a:ext cx="390975" cy="579561"/>
          </a:xfrm>
          <a:custGeom>
            <a:rect b="b" l="l" r="r" t="t"/>
            <a:pathLst>
              <a:path extrusionOk="0" h="554" w="376">
                <a:moveTo>
                  <a:pt x="36" y="216"/>
                </a:moveTo>
                <a:lnTo>
                  <a:pt x="36" y="216"/>
                </a:lnTo>
                <a:cubicBezTo>
                  <a:pt x="44" y="216"/>
                  <a:pt x="52" y="213"/>
                  <a:pt x="58" y="207"/>
                </a:cubicBezTo>
                <a:lnTo>
                  <a:pt x="155" y="110"/>
                </a:lnTo>
                <a:lnTo>
                  <a:pt x="155" y="521"/>
                </a:lnTo>
                <a:lnTo>
                  <a:pt x="155" y="521"/>
                </a:lnTo>
                <a:cubicBezTo>
                  <a:pt x="155" y="538"/>
                  <a:pt x="169" y="553"/>
                  <a:pt x="187" y="553"/>
                </a:cubicBezTo>
                <a:lnTo>
                  <a:pt x="187" y="553"/>
                </a:lnTo>
                <a:lnTo>
                  <a:pt x="187" y="553"/>
                </a:lnTo>
                <a:cubicBezTo>
                  <a:pt x="204" y="553"/>
                  <a:pt x="219" y="538"/>
                  <a:pt x="219" y="521"/>
                </a:cubicBezTo>
                <a:lnTo>
                  <a:pt x="219" y="110"/>
                </a:lnTo>
                <a:lnTo>
                  <a:pt x="316" y="207"/>
                </a:lnTo>
                <a:lnTo>
                  <a:pt x="316" y="207"/>
                </a:lnTo>
                <a:cubicBezTo>
                  <a:pt x="322" y="213"/>
                  <a:pt x="331" y="216"/>
                  <a:pt x="339" y="216"/>
                </a:cubicBezTo>
                <a:lnTo>
                  <a:pt x="339" y="216"/>
                </a:lnTo>
                <a:cubicBezTo>
                  <a:pt x="347" y="216"/>
                  <a:pt x="355" y="213"/>
                  <a:pt x="362" y="207"/>
                </a:cubicBezTo>
                <a:lnTo>
                  <a:pt x="362" y="207"/>
                </a:lnTo>
                <a:cubicBezTo>
                  <a:pt x="375" y="194"/>
                  <a:pt x="375" y="174"/>
                  <a:pt x="362" y="162"/>
                </a:cubicBezTo>
                <a:lnTo>
                  <a:pt x="210" y="9"/>
                </a:lnTo>
                <a:lnTo>
                  <a:pt x="210" y="9"/>
                </a:lnTo>
                <a:cubicBezTo>
                  <a:pt x="209" y="9"/>
                  <a:pt x="209" y="9"/>
                  <a:pt x="209" y="8"/>
                </a:cubicBezTo>
                <a:lnTo>
                  <a:pt x="209" y="8"/>
                </a:lnTo>
                <a:cubicBezTo>
                  <a:pt x="208" y="8"/>
                  <a:pt x="208" y="8"/>
                  <a:pt x="208" y="8"/>
                </a:cubicBezTo>
                <a:lnTo>
                  <a:pt x="208" y="8"/>
                </a:lnTo>
                <a:cubicBezTo>
                  <a:pt x="207" y="7"/>
                  <a:pt x="206" y="6"/>
                  <a:pt x="205" y="6"/>
                </a:cubicBezTo>
                <a:lnTo>
                  <a:pt x="205" y="6"/>
                </a:lnTo>
                <a:lnTo>
                  <a:pt x="205" y="6"/>
                </a:lnTo>
                <a:lnTo>
                  <a:pt x="205" y="6"/>
                </a:lnTo>
                <a:cubicBezTo>
                  <a:pt x="204" y="5"/>
                  <a:pt x="204" y="5"/>
                  <a:pt x="203" y="4"/>
                </a:cubicBezTo>
                <a:lnTo>
                  <a:pt x="203" y="4"/>
                </a:lnTo>
                <a:lnTo>
                  <a:pt x="203" y="4"/>
                </a:lnTo>
                <a:lnTo>
                  <a:pt x="203" y="4"/>
                </a:lnTo>
                <a:cubicBezTo>
                  <a:pt x="202" y="4"/>
                  <a:pt x="202" y="4"/>
                  <a:pt x="201" y="3"/>
                </a:cubicBezTo>
                <a:lnTo>
                  <a:pt x="201" y="3"/>
                </a:lnTo>
                <a:cubicBezTo>
                  <a:pt x="201" y="3"/>
                  <a:pt x="201" y="3"/>
                  <a:pt x="200" y="3"/>
                </a:cubicBezTo>
                <a:lnTo>
                  <a:pt x="200" y="3"/>
                </a:lnTo>
                <a:cubicBezTo>
                  <a:pt x="200" y="3"/>
                  <a:pt x="200" y="3"/>
                  <a:pt x="199" y="3"/>
                </a:cubicBezTo>
                <a:lnTo>
                  <a:pt x="199" y="3"/>
                </a:lnTo>
                <a:cubicBezTo>
                  <a:pt x="199" y="3"/>
                  <a:pt x="198" y="2"/>
                  <a:pt x="197" y="2"/>
                </a:cubicBezTo>
                <a:lnTo>
                  <a:pt x="197" y="2"/>
                </a:lnTo>
                <a:cubicBezTo>
                  <a:pt x="197" y="2"/>
                  <a:pt x="197" y="2"/>
                  <a:pt x="197" y="1"/>
                </a:cubicBezTo>
                <a:lnTo>
                  <a:pt x="197" y="1"/>
                </a:lnTo>
                <a:cubicBezTo>
                  <a:pt x="196" y="1"/>
                  <a:pt x="194" y="1"/>
                  <a:pt x="194" y="1"/>
                </a:cubicBezTo>
                <a:lnTo>
                  <a:pt x="194" y="1"/>
                </a:lnTo>
                <a:lnTo>
                  <a:pt x="194" y="1"/>
                </a:lnTo>
                <a:lnTo>
                  <a:pt x="194" y="1"/>
                </a:lnTo>
                <a:cubicBezTo>
                  <a:pt x="192" y="0"/>
                  <a:pt x="190" y="0"/>
                  <a:pt x="187" y="0"/>
                </a:cubicBezTo>
                <a:lnTo>
                  <a:pt x="187" y="0"/>
                </a:lnTo>
                <a:cubicBezTo>
                  <a:pt x="181" y="0"/>
                  <a:pt x="174" y="3"/>
                  <a:pt x="168" y="7"/>
                </a:cubicBezTo>
                <a:lnTo>
                  <a:pt x="168" y="7"/>
                </a:lnTo>
                <a:cubicBezTo>
                  <a:pt x="167" y="8"/>
                  <a:pt x="166" y="9"/>
                  <a:pt x="165" y="9"/>
                </a:cubicBezTo>
                <a:lnTo>
                  <a:pt x="13" y="162"/>
                </a:lnTo>
                <a:lnTo>
                  <a:pt x="13" y="162"/>
                </a:lnTo>
                <a:cubicBezTo>
                  <a:pt x="0" y="174"/>
                  <a:pt x="0" y="194"/>
                  <a:pt x="13" y="207"/>
                </a:cubicBezTo>
                <a:lnTo>
                  <a:pt x="13" y="207"/>
                </a:lnTo>
                <a:cubicBezTo>
                  <a:pt x="19" y="213"/>
                  <a:pt x="27" y="216"/>
                  <a:pt x="36" y="21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9543731" y="6144580"/>
            <a:ext cx="574963" cy="910739"/>
          </a:xfrm>
          <a:custGeom>
            <a:rect b="b" l="l" r="r" t="t"/>
            <a:pathLst>
              <a:path extrusionOk="0" h="871" w="552">
                <a:moveTo>
                  <a:pt x="275" y="56"/>
                </a:moveTo>
                <a:lnTo>
                  <a:pt x="275" y="56"/>
                </a:lnTo>
                <a:cubicBezTo>
                  <a:pt x="154" y="56"/>
                  <a:pt x="57" y="154"/>
                  <a:pt x="57" y="275"/>
                </a:cubicBezTo>
                <a:lnTo>
                  <a:pt x="57" y="275"/>
                </a:lnTo>
                <a:cubicBezTo>
                  <a:pt x="57" y="317"/>
                  <a:pt x="77" y="409"/>
                  <a:pt x="178" y="605"/>
                </a:cubicBezTo>
                <a:lnTo>
                  <a:pt x="178" y="605"/>
                </a:lnTo>
                <a:cubicBezTo>
                  <a:pt x="217" y="679"/>
                  <a:pt x="254" y="746"/>
                  <a:pt x="278" y="786"/>
                </a:cubicBezTo>
                <a:lnTo>
                  <a:pt x="278" y="786"/>
                </a:lnTo>
                <a:cubicBezTo>
                  <a:pt x="302" y="746"/>
                  <a:pt x="339" y="679"/>
                  <a:pt x="376" y="605"/>
                </a:cubicBezTo>
                <a:lnTo>
                  <a:pt x="376" y="605"/>
                </a:lnTo>
                <a:cubicBezTo>
                  <a:pt x="474" y="410"/>
                  <a:pt x="494" y="317"/>
                  <a:pt x="494" y="275"/>
                </a:cubicBezTo>
                <a:lnTo>
                  <a:pt x="494" y="275"/>
                </a:lnTo>
                <a:cubicBezTo>
                  <a:pt x="494" y="154"/>
                  <a:pt x="396" y="56"/>
                  <a:pt x="275" y="56"/>
                </a:cubicBezTo>
                <a:close/>
                <a:moveTo>
                  <a:pt x="279" y="870"/>
                </a:moveTo>
                <a:lnTo>
                  <a:pt x="279" y="870"/>
                </a:lnTo>
                <a:cubicBezTo>
                  <a:pt x="269" y="870"/>
                  <a:pt x="260" y="865"/>
                  <a:pt x="255" y="857"/>
                </a:cubicBezTo>
                <a:lnTo>
                  <a:pt x="255" y="857"/>
                </a:lnTo>
                <a:cubicBezTo>
                  <a:pt x="254" y="856"/>
                  <a:pt x="191" y="753"/>
                  <a:pt x="129" y="632"/>
                </a:cubicBezTo>
                <a:lnTo>
                  <a:pt x="129" y="632"/>
                </a:lnTo>
                <a:cubicBezTo>
                  <a:pt x="43" y="466"/>
                  <a:pt x="0" y="346"/>
                  <a:pt x="0" y="275"/>
                </a:cubicBezTo>
                <a:lnTo>
                  <a:pt x="0" y="275"/>
                </a:lnTo>
                <a:cubicBezTo>
                  <a:pt x="0" y="124"/>
                  <a:pt x="123" y="0"/>
                  <a:pt x="275" y="0"/>
                </a:cubicBezTo>
                <a:lnTo>
                  <a:pt x="275" y="0"/>
                </a:lnTo>
                <a:cubicBezTo>
                  <a:pt x="427" y="0"/>
                  <a:pt x="551" y="124"/>
                  <a:pt x="551" y="275"/>
                </a:cubicBezTo>
                <a:lnTo>
                  <a:pt x="551" y="275"/>
                </a:lnTo>
                <a:cubicBezTo>
                  <a:pt x="551" y="346"/>
                  <a:pt x="508" y="465"/>
                  <a:pt x="426" y="631"/>
                </a:cubicBezTo>
                <a:lnTo>
                  <a:pt x="426" y="631"/>
                </a:lnTo>
                <a:cubicBezTo>
                  <a:pt x="365" y="752"/>
                  <a:pt x="304" y="855"/>
                  <a:pt x="304" y="857"/>
                </a:cubicBezTo>
                <a:lnTo>
                  <a:pt x="304" y="857"/>
                </a:lnTo>
                <a:cubicBezTo>
                  <a:pt x="298" y="865"/>
                  <a:pt x="289" y="870"/>
                  <a:pt x="279" y="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9695523" y="6287169"/>
            <a:ext cx="266782" cy="266782"/>
          </a:xfrm>
          <a:custGeom>
            <a:rect b="b" l="l" r="r" t="t"/>
            <a:pathLst>
              <a:path extrusionOk="0" h="257" w="257">
                <a:moveTo>
                  <a:pt x="128" y="56"/>
                </a:moveTo>
                <a:lnTo>
                  <a:pt x="128" y="56"/>
                </a:lnTo>
                <a:cubicBezTo>
                  <a:pt x="89" y="56"/>
                  <a:pt x="56" y="89"/>
                  <a:pt x="56" y="129"/>
                </a:cubicBezTo>
                <a:lnTo>
                  <a:pt x="56" y="129"/>
                </a:lnTo>
                <a:cubicBezTo>
                  <a:pt x="56" y="168"/>
                  <a:pt x="89" y="200"/>
                  <a:pt x="128" y="200"/>
                </a:cubicBezTo>
                <a:lnTo>
                  <a:pt x="128" y="200"/>
                </a:lnTo>
                <a:cubicBezTo>
                  <a:pt x="168" y="200"/>
                  <a:pt x="200" y="168"/>
                  <a:pt x="200" y="129"/>
                </a:cubicBezTo>
                <a:lnTo>
                  <a:pt x="200" y="129"/>
                </a:lnTo>
                <a:cubicBezTo>
                  <a:pt x="200" y="89"/>
                  <a:pt x="168" y="56"/>
                  <a:pt x="128" y="56"/>
                </a:cubicBezTo>
                <a:close/>
                <a:moveTo>
                  <a:pt x="128" y="256"/>
                </a:moveTo>
                <a:lnTo>
                  <a:pt x="128" y="256"/>
                </a:lnTo>
                <a:cubicBezTo>
                  <a:pt x="58" y="256"/>
                  <a:pt x="0" y="199"/>
                  <a:pt x="0" y="129"/>
                </a:cubicBezTo>
                <a:lnTo>
                  <a:pt x="0" y="129"/>
                </a:lnTo>
                <a:cubicBezTo>
                  <a:pt x="0" y="58"/>
                  <a:pt x="5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9"/>
                </a:cubicBezTo>
                <a:lnTo>
                  <a:pt x="256" y="129"/>
                </a:lnTo>
                <a:cubicBezTo>
                  <a:pt x="256" y="199"/>
                  <a:pt x="199" y="256"/>
                  <a:pt x="128" y="2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9410342" y="10298100"/>
            <a:ext cx="841742" cy="795748"/>
          </a:xfrm>
          <a:custGeom>
            <a:rect b="b" l="l" r="r" t="t"/>
            <a:pathLst>
              <a:path extrusionOk="0" h="761" w="805">
                <a:moveTo>
                  <a:pt x="402" y="760"/>
                </a:moveTo>
                <a:lnTo>
                  <a:pt x="402" y="760"/>
                </a:lnTo>
                <a:cubicBezTo>
                  <a:pt x="295" y="760"/>
                  <a:pt x="194" y="719"/>
                  <a:pt x="118" y="643"/>
                </a:cubicBezTo>
                <a:lnTo>
                  <a:pt x="118" y="643"/>
                </a:lnTo>
                <a:cubicBezTo>
                  <a:pt x="42" y="566"/>
                  <a:pt x="0" y="466"/>
                  <a:pt x="0" y="359"/>
                </a:cubicBezTo>
                <a:lnTo>
                  <a:pt x="0" y="359"/>
                </a:lnTo>
                <a:cubicBezTo>
                  <a:pt x="0" y="287"/>
                  <a:pt x="19" y="217"/>
                  <a:pt x="55" y="156"/>
                </a:cubicBezTo>
                <a:lnTo>
                  <a:pt x="55" y="156"/>
                </a:lnTo>
                <a:cubicBezTo>
                  <a:pt x="91" y="96"/>
                  <a:pt x="141" y="46"/>
                  <a:pt x="200" y="11"/>
                </a:cubicBezTo>
                <a:lnTo>
                  <a:pt x="200" y="11"/>
                </a:lnTo>
                <a:cubicBezTo>
                  <a:pt x="217" y="2"/>
                  <a:pt x="237" y="7"/>
                  <a:pt x="247" y="24"/>
                </a:cubicBezTo>
                <a:lnTo>
                  <a:pt x="247" y="24"/>
                </a:lnTo>
                <a:cubicBezTo>
                  <a:pt x="256" y="40"/>
                  <a:pt x="251" y="61"/>
                  <a:pt x="234" y="70"/>
                </a:cubicBezTo>
                <a:lnTo>
                  <a:pt x="234" y="70"/>
                </a:lnTo>
                <a:cubicBezTo>
                  <a:pt x="185" y="99"/>
                  <a:pt x="143" y="140"/>
                  <a:pt x="114" y="190"/>
                </a:cubicBezTo>
                <a:lnTo>
                  <a:pt x="114" y="190"/>
                </a:lnTo>
                <a:cubicBezTo>
                  <a:pt x="84" y="241"/>
                  <a:pt x="69" y="299"/>
                  <a:pt x="69" y="359"/>
                </a:cubicBezTo>
                <a:lnTo>
                  <a:pt x="69" y="359"/>
                </a:lnTo>
                <a:cubicBezTo>
                  <a:pt x="69" y="543"/>
                  <a:pt x="218" y="692"/>
                  <a:pt x="402" y="692"/>
                </a:cubicBezTo>
                <a:lnTo>
                  <a:pt x="402" y="692"/>
                </a:lnTo>
                <a:cubicBezTo>
                  <a:pt x="586" y="692"/>
                  <a:pt x="736" y="543"/>
                  <a:pt x="736" y="359"/>
                </a:cubicBezTo>
                <a:lnTo>
                  <a:pt x="736" y="359"/>
                </a:lnTo>
                <a:cubicBezTo>
                  <a:pt x="736" y="299"/>
                  <a:pt x="720" y="239"/>
                  <a:pt x="689" y="189"/>
                </a:cubicBezTo>
                <a:lnTo>
                  <a:pt x="689" y="189"/>
                </a:lnTo>
                <a:cubicBezTo>
                  <a:pt x="659" y="139"/>
                  <a:pt x="617" y="97"/>
                  <a:pt x="567" y="68"/>
                </a:cubicBezTo>
                <a:lnTo>
                  <a:pt x="567" y="68"/>
                </a:lnTo>
                <a:cubicBezTo>
                  <a:pt x="551" y="59"/>
                  <a:pt x="544" y="38"/>
                  <a:pt x="554" y="22"/>
                </a:cubicBezTo>
                <a:lnTo>
                  <a:pt x="554" y="22"/>
                </a:lnTo>
                <a:cubicBezTo>
                  <a:pt x="563" y="5"/>
                  <a:pt x="584" y="0"/>
                  <a:pt x="601" y="9"/>
                </a:cubicBezTo>
                <a:lnTo>
                  <a:pt x="601" y="9"/>
                </a:lnTo>
                <a:cubicBezTo>
                  <a:pt x="661" y="44"/>
                  <a:pt x="712" y="93"/>
                  <a:pt x="748" y="154"/>
                </a:cubicBezTo>
                <a:lnTo>
                  <a:pt x="748" y="154"/>
                </a:lnTo>
                <a:cubicBezTo>
                  <a:pt x="785" y="215"/>
                  <a:pt x="804" y="286"/>
                  <a:pt x="804" y="359"/>
                </a:cubicBezTo>
                <a:lnTo>
                  <a:pt x="804" y="359"/>
                </a:lnTo>
                <a:cubicBezTo>
                  <a:pt x="804" y="466"/>
                  <a:pt x="762" y="566"/>
                  <a:pt x="686" y="643"/>
                </a:cubicBezTo>
                <a:lnTo>
                  <a:pt x="686" y="643"/>
                </a:lnTo>
                <a:cubicBezTo>
                  <a:pt x="610" y="719"/>
                  <a:pt x="509" y="760"/>
                  <a:pt x="402" y="7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9792116" y="10252103"/>
            <a:ext cx="73595" cy="395573"/>
          </a:xfrm>
          <a:custGeom>
            <a:rect b="b" l="l" r="r" t="t"/>
            <a:pathLst>
              <a:path extrusionOk="0" h="378" w="70">
                <a:moveTo>
                  <a:pt x="34" y="377"/>
                </a:moveTo>
                <a:lnTo>
                  <a:pt x="34" y="377"/>
                </a:lnTo>
                <a:lnTo>
                  <a:pt x="34" y="377"/>
                </a:lnTo>
                <a:cubicBezTo>
                  <a:pt x="15" y="377"/>
                  <a:pt x="0" y="361"/>
                  <a:pt x="0" y="342"/>
                </a:cubicBezTo>
                <a:lnTo>
                  <a:pt x="1" y="34"/>
                </a:lnTo>
                <a:lnTo>
                  <a:pt x="1" y="34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3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3" y="377"/>
                  <a:pt x="34" y="37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5670888" y="5651183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5649251" y="6376781"/>
            <a:ext cx="41654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5670888" y="9768085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5649251" y="10493683"/>
            <a:ext cx="41654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15866533" y="5639648"/>
            <a:ext cx="27390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14520583" y="6365246"/>
            <a:ext cx="41654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6293319" y="9725868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14520583" y="10414416"/>
            <a:ext cx="41654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5253767" y="4895667"/>
            <a:ext cx="6595613" cy="3052516"/>
          </a:xfrm>
          <a:custGeom>
            <a:rect b="b" l="l" r="r" t="t"/>
            <a:pathLst>
              <a:path extrusionOk="0" h="2717" w="5869">
                <a:moveTo>
                  <a:pt x="5868" y="1358"/>
                </a:moveTo>
                <a:lnTo>
                  <a:pt x="5868" y="1358"/>
                </a:lnTo>
                <a:lnTo>
                  <a:pt x="5868" y="1358"/>
                </a:lnTo>
                <a:cubicBezTo>
                  <a:pt x="5868" y="608"/>
                  <a:pt x="5260" y="0"/>
                  <a:pt x="4510" y="0"/>
                </a:cubicBezTo>
                <a:lnTo>
                  <a:pt x="0" y="0"/>
                </a:lnTo>
                <a:lnTo>
                  <a:pt x="0" y="2716"/>
                </a:lnTo>
                <a:lnTo>
                  <a:pt x="4510" y="2716"/>
                </a:lnTo>
                <a:lnTo>
                  <a:pt x="4510" y="2716"/>
                </a:lnTo>
                <a:cubicBezTo>
                  <a:pt x="5260" y="2716"/>
                  <a:pt x="5868" y="2108"/>
                  <a:pt x="5868" y="135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3648223" y="4727184"/>
            <a:ext cx="3974217" cy="3389482"/>
          </a:xfrm>
          <a:custGeom>
            <a:rect b="b" l="l" r="r" t="t"/>
            <a:pathLst>
              <a:path extrusionOk="0" h="3015" w="3536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7"/>
                  <a:pt x="3506" y="96"/>
                </a:cubicBezTo>
                <a:lnTo>
                  <a:pt x="3506" y="96"/>
                </a:lnTo>
                <a:cubicBezTo>
                  <a:pt x="3303" y="369"/>
                  <a:pt x="2990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2" y="1661"/>
                </a:cubicBezTo>
                <a:lnTo>
                  <a:pt x="2882" y="1661"/>
                </a:lnTo>
                <a:cubicBezTo>
                  <a:pt x="2793" y="2433"/>
                  <a:pt x="2135" y="3014"/>
                  <a:pt x="1357" y="3014"/>
                </a:cubicBezTo>
                <a:lnTo>
                  <a:pt x="1357" y="3014"/>
                </a:lnTo>
                <a:lnTo>
                  <a:pt x="1357" y="3014"/>
                </a:lnTo>
                <a:cubicBezTo>
                  <a:pt x="607" y="3014"/>
                  <a:pt x="0" y="2406"/>
                  <a:pt x="0" y="1658"/>
                </a:cubicBezTo>
                <a:lnTo>
                  <a:pt x="0" y="1507"/>
                </a:lnTo>
                <a:lnTo>
                  <a:pt x="0" y="1507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253767" y="8864930"/>
            <a:ext cx="6595613" cy="3052516"/>
          </a:xfrm>
          <a:custGeom>
            <a:rect b="b" l="l" r="r" t="t"/>
            <a:pathLst>
              <a:path extrusionOk="0" h="2718" w="5869">
                <a:moveTo>
                  <a:pt x="5868" y="1359"/>
                </a:moveTo>
                <a:lnTo>
                  <a:pt x="5868" y="1359"/>
                </a:lnTo>
                <a:lnTo>
                  <a:pt x="5868" y="1359"/>
                </a:lnTo>
                <a:cubicBezTo>
                  <a:pt x="5868" y="608"/>
                  <a:pt x="5260" y="0"/>
                  <a:pt x="4510" y="0"/>
                </a:cubicBezTo>
                <a:lnTo>
                  <a:pt x="0" y="0"/>
                </a:lnTo>
                <a:lnTo>
                  <a:pt x="0" y="2717"/>
                </a:lnTo>
                <a:lnTo>
                  <a:pt x="4510" y="2717"/>
                </a:lnTo>
                <a:lnTo>
                  <a:pt x="4510" y="2717"/>
                </a:lnTo>
                <a:cubicBezTo>
                  <a:pt x="5260" y="2717"/>
                  <a:pt x="5868" y="2108"/>
                  <a:pt x="5868" y="13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648223" y="8696447"/>
            <a:ext cx="3974217" cy="3389482"/>
          </a:xfrm>
          <a:custGeom>
            <a:rect b="b" l="l" r="r" t="t"/>
            <a:pathLst>
              <a:path extrusionOk="0" h="3015" w="3536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6"/>
                  <a:pt x="3506" y="96"/>
                </a:cubicBezTo>
                <a:lnTo>
                  <a:pt x="3506" y="96"/>
                </a:lnTo>
                <a:cubicBezTo>
                  <a:pt x="3303" y="369"/>
                  <a:pt x="2990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2" y="1661"/>
                </a:cubicBezTo>
                <a:lnTo>
                  <a:pt x="2882" y="1661"/>
                </a:lnTo>
                <a:cubicBezTo>
                  <a:pt x="2793" y="2433"/>
                  <a:pt x="2135" y="3014"/>
                  <a:pt x="1357" y="3014"/>
                </a:cubicBezTo>
                <a:lnTo>
                  <a:pt x="1357" y="3014"/>
                </a:lnTo>
                <a:lnTo>
                  <a:pt x="1357" y="3014"/>
                </a:lnTo>
                <a:cubicBezTo>
                  <a:pt x="607" y="3014"/>
                  <a:pt x="0" y="2407"/>
                  <a:pt x="0" y="1658"/>
                </a:cubicBezTo>
                <a:lnTo>
                  <a:pt x="0" y="1508"/>
                </a:lnTo>
                <a:lnTo>
                  <a:pt x="0" y="1508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4500513" y="4895667"/>
            <a:ext cx="6595613" cy="3052516"/>
          </a:xfrm>
          <a:custGeom>
            <a:rect b="b" l="l" r="r" t="t"/>
            <a:pathLst>
              <a:path extrusionOk="0" h="2717" w="5869">
                <a:moveTo>
                  <a:pt x="5868" y="1358"/>
                </a:moveTo>
                <a:lnTo>
                  <a:pt x="5868" y="1358"/>
                </a:lnTo>
                <a:lnTo>
                  <a:pt x="5868" y="1358"/>
                </a:lnTo>
                <a:cubicBezTo>
                  <a:pt x="5868" y="608"/>
                  <a:pt x="5260" y="0"/>
                  <a:pt x="4509" y="0"/>
                </a:cubicBezTo>
                <a:lnTo>
                  <a:pt x="0" y="0"/>
                </a:lnTo>
                <a:lnTo>
                  <a:pt x="0" y="2716"/>
                </a:lnTo>
                <a:lnTo>
                  <a:pt x="4509" y="2716"/>
                </a:lnTo>
                <a:lnTo>
                  <a:pt x="4509" y="2716"/>
                </a:lnTo>
                <a:cubicBezTo>
                  <a:pt x="5260" y="2716"/>
                  <a:pt x="5868" y="2108"/>
                  <a:pt x="5868" y="135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2894968" y="4727184"/>
            <a:ext cx="3974217" cy="3389482"/>
          </a:xfrm>
          <a:custGeom>
            <a:rect b="b" l="l" r="r" t="t"/>
            <a:pathLst>
              <a:path extrusionOk="0" h="3015" w="3536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7"/>
                  <a:pt x="3505" y="96"/>
                </a:cubicBezTo>
                <a:lnTo>
                  <a:pt x="3505" y="96"/>
                </a:lnTo>
                <a:cubicBezTo>
                  <a:pt x="3303" y="369"/>
                  <a:pt x="2989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3" y="1661"/>
                </a:cubicBezTo>
                <a:lnTo>
                  <a:pt x="2883" y="1661"/>
                </a:lnTo>
                <a:cubicBezTo>
                  <a:pt x="2792" y="2433"/>
                  <a:pt x="2134" y="3014"/>
                  <a:pt x="1357" y="3014"/>
                </a:cubicBezTo>
                <a:lnTo>
                  <a:pt x="1357" y="3014"/>
                </a:lnTo>
                <a:cubicBezTo>
                  <a:pt x="607" y="3014"/>
                  <a:pt x="0" y="2406"/>
                  <a:pt x="0" y="1658"/>
                </a:cubicBezTo>
                <a:lnTo>
                  <a:pt x="0" y="1507"/>
                </a:lnTo>
                <a:lnTo>
                  <a:pt x="0" y="1507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4500513" y="8864930"/>
            <a:ext cx="6595613" cy="3052516"/>
          </a:xfrm>
          <a:custGeom>
            <a:rect b="b" l="l" r="r" t="t"/>
            <a:pathLst>
              <a:path extrusionOk="0" h="2718" w="5869">
                <a:moveTo>
                  <a:pt x="5868" y="1359"/>
                </a:moveTo>
                <a:lnTo>
                  <a:pt x="5868" y="1359"/>
                </a:lnTo>
                <a:lnTo>
                  <a:pt x="5868" y="1359"/>
                </a:lnTo>
                <a:cubicBezTo>
                  <a:pt x="5868" y="608"/>
                  <a:pt x="5260" y="0"/>
                  <a:pt x="4509" y="0"/>
                </a:cubicBezTo>
                <a:lnTo>
                  <a:pt x="0" y="0"/>
                </a:lnTo>
                <a:lnTo>
                  <a:pt x="0" y="2717"/>
                </a:lnTo>
                <a:lnTo>
                  <a:pt x="4509" y="2717"/>
                </a:lnTo>
                <a:lnTo>
                  <a:pt x="4509" y="2717"/>
                </a:lnTo>
                <a:cubicBezTo>
                  <a:pt x="5260" y="2717"/>
                  <a:pt x="5868" y="2108"/>
                  <a:pt x="5868" y="135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2894968" y="8696447"/>
            <a:ext cx="3974217" cy="3389482"/>
          </a:xfrm>
          <a:custGeom>
            <a:rect b="b" l="l" r="r" t="t"/>
            <a:pathLst>
              <a:path extrusionOk="0" h="3015" w="3536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6"/>
                  <a:pt x="3505" y="96"/>
                </a:cubicBezTo>
                <a:lnTo>
                  <a:pt x="3505" y="96"/>
                </a:lnTo>
                <a:cubicBezTo>
                  <a:pt x="3303" y="369"/>
                  <a:pt x="2989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3" y="1661"/>
                </a:cubicBezTo>
                <a:lnTo>
                  <a:pt x="2883" y="1661"/>
                </a:lnTo>
                <a:cubicBezTo>
                  <a:pt x="2792" y="2433"/>
                  <a:pt x="2134" y="3014"/>
                  <a:pt x="1357" y="3014"/>
                </a:cubicBezTo>
                <a:lnTo>
                  <a:pt x="1357" y="3014"/>
                </a:lnTo>
                <a:cubicBezTo>
                  <a:pt x="607" y="3014"/>
                  <a:pt x="0" y="2407"/>
                  <a:pt x="0" y="1658"/>
                </a:cubicBezTo>
                <a:lnTo>
                  <a:pt x="0" y="1508"/>
                </a:lnTo>
                <a:lnTo>
                  <a:pt x="0" y="1508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847426" y="9732121"/>
            <a:ext cx="1080274" cy="1323089"/>
          </a:xfrm>
          <a:custGeom>
            <a:rect b="b" l="l" r="r" t="t"/>
            <a:pathLst>
              <a:path extrusionOk="0" h="1176" w="963">
                <a:moveTo>
                  <a:pt x="793" y="929"/>
                </a:moveTo>
                <a:lnTo>
                  <a:pt x="793" y="929"/>
                </a:lnTo>
                <a:lnTo>
                  <a:pt x="480" y="929"/>
                </a:lnTo>
                <a:lnTo>
                  <a:pt x="102" y="929"/>
                </a:lnTo>
                <a:lnTo>
                  <a:pt x="102" y="929"/>
                </a:lnTo>
                <a:cubicBezTo>
                  <a:pt x="138" y="871"/>
                  <a:pt x="164" y="793"/>
                  <a:pt x="179" y="697"/>
                </a:cubicBezTo>
                <a:lnTo>
                  <a:pt x="179" y="697"/>
                </a:lnTo>
                <a:cubicBezTo>
                  <a:pt x="193" y="598"/>
                  <a:pt x="193" y="498"/>
                  <a:pt x="190" y="433"/>
                </a:cubicBezTo>
                <a:lnTo>
                  <a:pt x="189" y="418"/>
                </a:lnTo>
                <a:lnTo>
                  <a:pt x="189" y="418"/>
                </a:lnTo>
                <a:lnTo>
                  <a:pt x="189" y="418"/>
                </a:lnTo>
                <a:cubicBezTo>
                  <a:pt x="187" y="389"/>
                  <a:pt x="185" y="366"/>
                  <a:pt x="185" y="355"/>
                </a:cubicBezTo>
                <a:lnTo>
                  <a:pt x="185" y="355"/>
                </a:lnTo>
                <a:cubicBezTo>
                  <a:pt x="183" y="336"/>
                  <a:pt x="184" y="317"/>
                  <a:pt x="188" y="300"/>
                </a:cubicBezTo>
                <a:lnTo>
                  <a:pt x="188" y="300"/>
                </a:lnTo>
                <a:cubicBezTo>
                  <a:pt x="203" y="237"/>
                  <a:pt x="239" y="181"/>
                  <a:pt x="290" y="140"/>
                </a:cubicBezTo>
                <a:lnTo>
                  <a:pt x="290" y="140"/>
                </a:lnTo>
                <a:cubicBezTo>
                  <a:pt x="343" y="99"/>
                  <a:pt x="409" y="76"/>
                  <a:pt x="477" y="76"/>
                </a:cubicBezTo>
                <a:lnTo>
                  <a:pt x="477" y="76"/>
                </a:lnTo>
                <a:cubicBezTo>
                  <a:pt x="620" y="76"/>
                  <a:pt x="742" y="174"/>
                  <a:pt x="767" y="310"/>
                </a:cubicBezTo>
                <a:lnTo>
                  <a:pt x="767" y="310"/>
                </a:lnTo>
                <a:cubicBezTo>
                  <a:pt x="770" y="323"/>
                  <a:pt x="771" y="337"/>
                  <a:pt x="770" y="352"/>
                </a:cubicBezTo>
                <a:lnTo>
                  <a:pt x="770" y="352"/>
                </a:lnTo>
                <a:cubicBezTo>
                  <a:pt x="768" y="371"/>
                  <a:pt x="766" y="400"/>
                  <a:pt x="765" y="426"/>
                </a:cubicBezTo>
                <a:lnTo>
                  <a:pt x="765" y="426"/>
                </a:lnTo>
                <a:cubicBezTo>
                  <a:pt x="763" y="492"/>
                  <a:pt x="763" y="591"/>
                  <a:pt x="779" y="691"/>
                </a:cubicBezTo>
                <a:lnTo>
                  <a:pt x="779" y="691"/>
                </a:lnTo>
                <a:cubicBezTo>
                  <a:pt x="794" y="788"/>
                  <a:pt x="822" y="868"/>
                  <a:pt x="860" y="929"/>
                </a:cubicBezTo>
                <a:lnTo>
                  <a:pt x="793" y="929"/>
                </a:lnTo>
                <a:close/>
                <a:moveTo>
                  <a:pt x="616" y="1058"/>
                </a:moveTo>
                <a:lnTo>
                  <a:pt x="616" y="1058"/>
                </a:lnTo>
                <a:cubicBezTo>
                  <a:pt x="576" y="1085"/>
                  <a:pt x="529" y="1099"/>
                  <a:pt x="481" y="1099"/>
                </a:cubicBezTo>
                <a:lnTo>
                  <a:pt x="481" y="1099"/>
                </a:lnTo>
                <a:cubicBezTo>
                  <a:pt x="432" y="1099"/>
                  <a:pt x="386" y="1085"/>
                  <a:pt x="346" y="1058"/>
                </a:cubicBezTo>
                <a:lnTo>
                  <a:pt x="346" y="1058"/>
                </a:lnTo>
                <a:cubicBezTo>
                  <a:pt x="324" y="1043"/>
                  <a:pt x="306" y="1026"/>
                  <a:pt x="291" y="1006"/>
                </a:cubicBezTo>
                <a:lnTo>
                  <a:pt x="481" y="1006"/>
                </a:lnTo>
                <a:lnTo>
                  <a:pt x="671" y="1006"/>
                </a:lnTo>
                <a:lnTo>
                  <a:pt x="671" y="1006"/>
                </a:lnTo>
                <a:cubicBezTo>
                  <a:pt x="656" y="1026"/>
                  <a:pt x="638" y="1043"/>
                  <a:pt x="616" y="1058"/>
                </a:cubicBezTo>
                <a:close/>
                <a:moveTo>
                  <a:pt x="946" y="920"/>
                </a:moveTo>
                <a:lnTo>
                  <a:pt x="946" y="920"/>
                </a:lnTo>
                <a:cubicBezTo>
                  <a:pt x="902" y="865"/>
                  <a:pt x="870" y="784"/>
                  <a:pt x="854" y="679"/>
                </a:cubicBezTo>
                <a:lnTo>
                  <a:pt x="854" y="679"/>
                </a:lnTo>
                <a:cubicBezTo>
                  <a:pt x="839" y="585"/>
                  <a:pt x="839" y="491"/>
                  <a:pt x="841" y="429"/>
                </a:cubicBezTo>
                <a:lnTo>
                  <a:pt x="841" y="429"/>
                </a:lnTo>
                <a:cubicBezTo>
                  <a:pt x="842" y="403"/>
                  <a:pt x="844" y="376"/>
                  <a:pt x="845" y="357"/>
                </a:cubicBezTo>
                <a:lnTo>
                  <a:pt x="845" y="357"/>
                </a:lnTo>
                <a:cubicBezTo>
                  <a:pt x="847" y="336"/>
                  <a:pt x="846" y="316"/>
                  <a:pt x="842" y="296"/>
                </a:cubicBezTo>
                <a:lnTo>
                  <a:pt x="842" y="296"/>
                </a:lnTo>
                <a:cubicBezTo>
                  <a:pt x="810" y="124"/>
                  <a:pt x="656" y="0"/>
                  <a:pt x="477" y="0"/>
                </a:cubicBezTo>
                <a:lnTo>
                  <a:pt x="477" y="0"/>
                </a:lnTo>
                <a:cubicBezTo>
                  <a:pt x="392" y="0"/>
                  <a:pt x="309" y="29"/>
                  <a:pt x="243" y="80"/>
                </a:cubicBezTo>
                <a:lnTo>
                  <a:pt x="243" y="80"/>
                </a:lnTo>
                <a:cubicBezTo>
                  <a:pt x="178" y="131"/>
                  <a:pt x="132" y="203"/>
                  <a:pt x="114" y="283"/>
                </a:cubicBezTo>
                <a:lnTo>
                  <a:pt x="114" y="283"/>
                </a:lnTo>
                <a:cubicBezTo>
                  <a:pt x="108" y="307"/>
                  <a:pt x="106" y="334"/>
                  <a:pt x="108" y="361"/>
                </a:cubicBezTo>
                <a:lnTo>
                  <a:pt x="108" y="361"/>
                </a:lnTo>
                <a:cubicBezTo>
                  <a:pt x="110" y="374"/>
                  <a:pt x="112" y="401"/>
                  <a:pt x="113" y="435"/>
                </a:cubicBezTo>
                <a:lnTo>
                  <a:pt x="113" y="450"/>
                </a:lnTo>
                <a:lnTo>
                  <a:pt x="114" y="452"/>
                </a:lnTo>
                <a:lnTo>
                  <a:pt x="114" y="452"/>
                </a:lnTo>
                <a:cubicBezTo>
                  <a:pt x="116" y="513"/>
                  <a:pt x="116" y="600"/>
                  <a:pt x="103" y="686"/>
                </a:cubicBezTo>
                <a:lnTo>
                  <a:pt x="103" y="686"/>
                </a:lnTo>
                <a:cubicBezTo>
                  <a:pt x="88" y="789"/>
                  <a:pt x="58" y="868"/>
                  <a:pt x="15" y="919"/>
                </a:cubicBezTo>
                <a:lnTo>
                  <a:pt x="15" y="919"/>
                </a:lnTo>
                <a:cubicBezTo>
                  <a:pt x="3" y="935"/>
                  <a:pt x="0" y="956"/>
                  <a:pt x="8" y="975"/>
                </a:cubicBezTo>
                <a:lnTo>
                  <a:pt x="8" y="975"/>
                </a:lnTo>
                <a:cubicBezTo>
                  <a:pt x="17" y="994"/>
                  <a:pt x="36" y="1006"/>
                  <a:pt x="56" y="1006"/>
                </a:cubicBezTo>
                <a:lnTo>
                  <a:pt x="56" y="1006"/>
                </a:lnTo>
                <a:lnTo>
                  <a:pt x="201" y="1006"/>
                </a:lnTo>
                <a:lnTo>
                  <a:pt x="201" y="1006"/>
                </a:lnTo>
                <a:cubicBezTo>
                  <a:pt x="225" y="1052"/>
                  <a:pt x="259" y="1092"/>
                  <a:pt x="304" y="1121"/>
                </a:cubicBezTo>
                <a:lnTo>
                  <a:pt x="304" y="1121"/>
                </a:lnTo>
                <a:cubicBezTo>
                  <a:pt x="356" y="1156"/>
                  <a:pt x="417" y="1175"/>
                  <a:pt x="481" y="1175"/>
                </a:cubicBezTo>
                <a:lnTo>
                  <a:pt x="481" y="1175"/>
                </a:lnTo>
                <a:cubicBezTo>
                  <a:pt x="545" y="1175"/>
                  <a:pt x="606" y="1156"/>
                  <a:pt x="658" y="1121"/>
                </a:cubicBezTo>
                <a:lnTo>
                  <a:pt x="658" y="1121"/>
                </a:lnTo>
                <a:cubicBezTo>
                  <a:pt x="702" y="1092"/>
                  <a:pt x="737" y="1052"/>
                  <a:pt x="760" y="1006"/>
                </a:cubicBezTo>
                <a:lnTo>
                  <a:pt x="905" y="1006"/>
                </a:lnTo>
                <a:lnTo>
                  <a:pt x="905" y="1006"/>
                </a:lnTo>
                <a:lnTo>
                  <a:pt x="905" y="1006"/>
                </a:lnTo>
                <a:cubicBezTo>
                  <a:pt x="925" y="1006"/>
                  <a:pt x="944" y="994"/>
                  <a:pt x="953" y="976"/>
                </a:cubicBezTo>
                <a:lnTo>
                  <a:pt x="953" y="976"/>
                </a:lnTo>
                <a:cubicBezTo>
                  <a:pt x="962" y="957"/>
                  <a:pt x="960" y="936"/>
                  <a:pt x="946" y="9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3960373" y="5951165"/>
            <a:ext cx="1065409" cy="1065406"/>
          </a:xfrm>
          <a:custGeom>
            <a:rect b="b" l="l" r="r" t="t"/>
            <a:pathLst>
              <a:path extrusionOk="0" h="947" w="946">
                <a:moveTo>
                  <a:pt x="905" y="433"/>
                </a:moveTo>
                <a:lnTo>
                  <a:pt x="905" y="433"/>
                </a:lnTo>
                <a:cubicBezTo>
                  <a:pt x="883" y="433"/>
                  <a:pt x="865" y="451"/>
                  <a:pt x="865" y="473"/>
                </a:cubicBezTo>
                <a:lnTo>
                  <a:pt x="865" y="866"/>
                </a:lnTo>
                <a:lnTo>
                  <a:pt x="80" y="866"/>
                </a:lnTo>
                <a:lnTo>
                  <a:pt x="80" y="80"/>
                </a:lnTo>
                <a:lnTo>
                  <a:pt x="473" y="80"/>
                </a:lnTo>
                <a:lnTo>
                  <a:pt x="473" y="80"/>
                </a:lnTo>
                <a:cubicBezTo>
                  <a:pt x="495" y="80"/>
                  <a:pt x="513" y="62"/>
                  <a:pt x="513" y="40"/>
                </a:cubicBezTo>
                <a:lnTo>
                  <a:pt x="513" y="40"/>
                </a:lnTo>
                <a:cubicBezTo>
                  <a:pt x="513" y="18"/>
                  <a:pt x="495" y="0"/>
                  <a:pt x="47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4" y="0"/>
                  <a:pt x="0" y="25"/>
                  <a:pt x="0" y="56"/>
                </a:cubicBezTo>
                <a:lnTo>
                  <a:pt x="0" y="890"/>
                </a:lnTo>
                <a:lnTo>
                  <a:pt x="0" y="890"/>
                </a:lnTo>
                <a:cubicBezTo>
                  <a:pt x="0" y="921"/>
                  <a:pt x="24" y="946"/>
                  <a:pt x="56" y="946"/>
                </a:cubicBezTo>
                <a:lnTo>
                  <a:pt x="889" y="946"/>
                </a:lnTo>
                <a:lnTo>
                  <a:pt x="889" y="946"/>
                </a:lnTo>
                <a:cubicBezTo>
                  <a:pt x="920" y="946"/>
                  <a:pt x="945" y="921"/>
                  <a:pt x="945" y="890"/>
                </a:cubicBezTo>
                <a:lnTo>
                  <a:pt x="945" y="473"/>
                </a:lnTo>
                <a:lnTo>
                  <a:pt x="945" y="473"/>
                </a:lnTo>
                <a:cubicBezTo>
                  <a:pt x="945" y="451"/>
                  <a:pt x="927" y="433"/>
                  <a:pt x="905" y="43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4550066" y="5832236"/>
            <a:ext cx="599600" cy="589689"/>
          </a:xfrm>
          <a:custGeom>
            <a:rect b="b" l="l" r="r" t="t"/>
            <a:pathLst>
              <a:path extrusionOk="0" h="523" w="532">
                <a:moveTo>
                  <a:pt x="382" y="207"/>
                </a:moveTo>
                <a:lnTo>
                  <a:pt x="324" y="149"/>
                </a:lnTo>
                <a:lnTo>
                  <a:pt x="374" y="98"/>
                </a:lnTo>
                <a:lnTo>
                  <a:pt x="431" y="157"/>
                </a:lnTo>
                <a:lnTo>
                  <a:pt x="382" y="207"/>
                </a:lnTo>
                <a:close/>
                <a:moveTo>
                  <a:pt x="179" y="412"/>
                </a:moveTo>
                <a:lnTo>
                  <a:pt x="98" y="429"/>
                </a:lnTo>
                <a:lnTo>
                  <a:pt x="119" y="353"/>
                </a:lnTo>
                <a:lnTo>
                  <a:pt x="267" y="206"/>
                </a:lnTo>
                <a:lnTo>
                  <a:pt x="326" y="265"/>
                </a:lnTo>
                <a:lnTo>
                  <a:pt x="179" y="412"/>
                </a:lnTo>
                <a:close/>
                <a:moveTo>
                  <a:pt x="516" y="130"/>
                </a:moveTo>
                <a:lnTo>
                  <a:pt x="404" y="13"/>
                </a:lnTo>
                <a:lnTo>
                  <a:pt x="404" y="13"/>
                </a:lnTo>
                <a:cubicBezTo>
                  <a:pt x="396" y="5"/>
                  <a:pt x="386" y="1"/>
                  <a:pt x="376" y="1"/>
                </a:cubicBezTo>
                <a:lnTo>
                  <a:pt x="376" y="1"/>
                </a:lnTo>
                <a:cubicBezTo>
                  <a:pt x="365" y="0"/>
                  <a:pt x="354" y="5"/>
                  <a:pt x="346" y="13"/>
                </a:cubicBezTo>
                <a:lnTo>
                  <a:pt x="54" y="304"/>
                </a:lnTo>
                <a:lnTo>
                  <a:pt x="54" y="304"/>
                </a:lnTo>
                <a:cubicBezTo>
                  <a:pt x="49" y="308"/>
                  <a:pt x="45" y="315"/>
                  <a:pt x="44" y="321"/>
                </a:cubicBezTo>
                <a:lnTo>
                  <a:pt x="3" y="471"/>
                </a:lnTo>
                <a:lnTo>
                  <a:pt x="3" y="471"/>
                </a:lnTo>
                <a:cubicBezTo>
                  <a:pt x="0" y="485"/>
                  <a:pt x="3" y="499"/>
                  <a:pt x="13" y="509"/>
                </a:cubicBezTo>
                <a:lnTo>
                  <a:pt x="13" y="509"/>
                </a:lnTo>
                <a:cubicBezTo>
                  <a:pt x="21" y="517"/>
                  <a:pt x="31" y="522"/>
                  <a:pt x="42" y="522"/>
                </a:cubicBezTo>
                <a:lnTo>
                  <a:pt x="42" y="522"/>
                </a:lnTo>
                <a:cubicBezTo>
                  <a:pt x="45" y="522"/>
                  <a:pt x="48" y="521"/>
                  <a:pt x="50" y="521"/>
                </a:cubicBezTo>
                <a:lnTo>
                  <a:pt x="208" y="488"/>
                </a:lnTo>
                <a:lnTo>
                  <a:pt x="208" y="488"/>
                </a:lnTo>
                <a:cubicBezTo>
                  <a:pt x="215" y="486"/>
                  <a:pt x="223" y="482"/>
                  <a:pt x="228" y="477"/>
                </a:cubicBezTo>
                <a:lnTo>
                  <a:pt x="515" y="186"/>
                </a:lnTo>
                <a:lnTo>
                  <a:pt x="515" y="186"/>
                </a:lnTo>
                <a:cubicBezTo>
                  <a:pt x="530" y="171"/>
                  <a:pt x="531" y="146"/>
                  <a:pt x="516" y="1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847426" y="5916476"/>
            <a:ext cx="837458" cy="1199203"/>
          </a:xfrm>
          <a:custGeom>
            <a:rect b="b" l="l" r="r" t="t"/>
            <a:pathLst>
              <a:path extrusionOk="0" h="1067" w="744">
                <a:moveTo>
                  <a:pt x="86" y="981"/>
                </a:moveTo>
                <a:lnTo>
                  <a:pt x="657" y="981"/>
                </a:lnTo>
                <a:lnTo>
                  <a:pt x="657" y="86"/>
                </a:lnTo>
                <a:lnTo>
                  <a:pt x="86" y="86"/>
                </a:lnTo>
                <a:lnTo>
                  <a:pt x="86" y="981"/>
                </a:lnTo>
                <a:close/>
                <a:moveTo>
                  <a:pt x="682" y="1066"/>
                </a:moveTo>
                <a:lnTo>
                  <a:pt x="61" y="1066"/>
                </a:lnTo>
                <a:lnTo>
                  <a:pt x="61" y="1066"/>
                </a:lnTo>
                <a:cubicBezTo>
                  <a:pt x="28" y="1066"/>
                  <a:pt x="0" y="1039"/>
                  <a:pt x="0" y="1006"/>
                </a:cubicBezTo>
                <a:lnTo>
                  <a:pt x="0" y="61"/>
                </a:lnTo>
                <a:lnTo>
                  <a:pt x="0" y="61"/>
                </a:lnTo>
                <a:cubicBezTo>
                  <a:pt x="0" y="28"/>
                  <a:pt x="28" y="0"/>
                  <a:pt x="61" y="0"/>
                </a:cubicBezTo>
                <a:lnTo>
                  <a:pt x="682" y="0"/>
                </a:lnTo>
                <a:lnTo>
                  <a:pt x="682" y="0"/>
                </a:lnTo>
                <a:cubicBezTo>
                  <a:pt x="715" y="0"/>
                  <a:pt x="743" y="28"/>
                  <a:pt x="743" y="61"/>
                </a:cubicBezTo>
                <a:lnTo>
                  <a:pt x="743" y="1006"/>
                </a:lnTo>
                <a:lnTo>
                  <a:pt x="743" y="1006"/>
                </a:lnTo>
                <a:cubicBezTo>
                  <a:pt x="743" y="1039"/>
                  <a:pt x="715" y="1066"/>
                  <a:pt x="682" y="10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5055552" y="5733128"/>
            <a:ext cx="812683" cy="1179381"/>
          </a:xfrm>
          <a:custGeom>
            <a:rect b="b" l="l" r="r" t="t"/>
            <a:pathLst>
              <a:path extrusionOk="0" h="1049" w="725">
                <a:moveTo>
                  <a:pt x="663" y="85"/>
                </a:moveTo>
                <a:lnTo>
                  <a:pt x="663" y="85"/>
                </a:lnTo>
                <a:close/>
                <a:moveTo>
                  <a:pt x="681" y="1048"/>
                </a:moveTo>
                <a:lnTo>
                  <a:pt x="681" y="1048"/>
                </a:lnTo>
                <a:cubicBezTo>
                  <a:pt x="657" y="1048"/>
                  <a:pt x="639" y="1029"/>
                  <a:pt x="639" y="1005"/>
                </a:cubicBezTo>
                <a:lnTo>
                  <a:pt x="639" y="85"/>
                </a:ln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3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663" y="0"/>
                </a:lnTo>
                <a:lnTo>
                  <a:pt x="663" y="0"/>
                </a:lnTo>
                <a:cubicBezTo>
                  <a:pt x="697" y="0"/>
                  <a:pt x="724" y="27"/>
                  <a:pt x="724" y="61"/>
                </a:cubicBezTo>
                <a:lnTo>
                  <a:pt x="724" y="1005"/>
                </a:lnTo>
                <a:lnTo>
                  <a:pt x="724" y="1005"/>
                </a:lnTo>
                <a:cubicBezTo>
                  <a:pt x="724" y="1029"/>
                  <a:pt x="705" y="1048"/>
                  <a:pt x="681" y="10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14376627" y="10217748"/>
            <a:ext cx="351834" cy="351834"/>
          </a:xfrm>
          <a:custGeom>
            <a:rect b="b" l="l" r="r" t="t"/>
            <a:pathLst>
              <a:path extrusionOk="0" h="313" w="313">
                <a:moveTo>
                  <a:pt x="156" y="69"/>
                </a:moveTo>
                <a:lnTo>
                  <a:pt x="156" y="69"/>
                </a:lnTo>
                <a:cubicBezTo>
                  <a:pt x="108" y="69"/>
                  <a:pt x="68" y="108"/>
                  <a:pt x="68" y="157"/>
                </a:cubicBezTo>
                <a:lnTo>
                  <a:pt x="68" y="157"/>
                </a:lnTo>
                <a:cubicBezTo>
                  <a:pt x="68" y="205"/>
                  <a:pt x="108" y="244"/>
                  <a:pt x="156" y="244"/>
                </a:cubicBezTo>
                <a:lnTo>
                  <a:pt x="156" y="244"/>
                </a:lnTo>
                <a:cubicBezTo>
                  <a:pt x="204" y="244"/>
                  <a:pt x="244" y="205"/>
                  <a:pt x="244" y="157"/>
                </a:cubicBezTo>
                <a:lnTo>
                  <a:pt x="244" y="157"/>
                </a:lnTo>
                <a:cubicBezTo>
                  <a:pt x="244" y="108"/>
                  <a:pt x="204" y="69"/>
                  <a:pt x="156" y="69"/>
                </a:cubicBezTo>
                <a:close/>
                <a:moveTo>
                  <a:pt x="156" y="312"/>
                </a:moveTo>
                <a:lnTo>
                  <a:pt x="156" y="312"/>
                </a:lnTo>
                <a:cubicBezTo>
                  <a:pt x="70" y="312"/>
                  <a:pt x="0" y="243"/>
                  <a:pt x="0" y="157"/>
                </a:cubicBezTo>
                <a:lnTo>
                  <a:pt x="0" y="157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7"/>
                </a:cubicBezTo>
                <a:lnTo>
                  <a:pt x="312" y="157"/>
                </a:lnTo>
                <a:cubicBezTo>
                  <a:pt x="312" y="243"/>
                  <a:pt x="242" y="312"/>
                  <a:pt x="156" y="3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3955420" y="9796542"/>
            <a:ext cx="1194246" cy="1194246"/>
          </a:xfrm>
          <a:custGeom>
            <a:rect b="b" l="l" r="r" t="t"/>
            <a:pathLst>
              <a:path extrusionOk="0" h="1062" w="1062">
                <a:moveTo>
                  <a:pt x="480" y="992"/>
                </a:moveTo>
                <a:lnTo>
                  <a:pt x="582" y="992"/>
                </a:lnTo>
                <a:lnTo>
                  <a:pt x="582" y="851"/>
                </a:lnTo>
                <a:lnTo>
                  <a:pt x="582" y="851"/>
                </a:lnTo>
                <a:cubicBezTo>
                  <a:pt x="582" y="836"/>
                  <a:pt x="593" y="822"/>
                  <a:pt x="608" y="818"/>
                </a:cubicBezTo>
                <a:lnTo>
                  <a:pt x="608" y="818"/>
                </a:lnTo>
                <a:cubicBezTo>
                  <a:pt x="633" y="811"/>
                  <a:pt x="658" y="801"/>
                  <a:pt x="681" y="789"/>
                </a:cubicBezTo>
                <a:lnTo>
                  <a:pt x="681" y="789"/>
                </a:lnTo>
                <a:cubicBezTo>
                  <a:pt x="694" y="781"/>
                  <a:pt x="711" y="784"/>
                  <a:pt x="722" y="794"/>
                </a:cubicBezTo>
                <a:lnTo>
                  <a:pt x="821" y="893"/>
                </a:lnTo>
                <a:lnTo>
                  <a:pt x="894" y="820"/>
                </a:lnTo>
                <a:lnTo>
                  <a:pt x="797" y="724"/>
                </a:lnTo>
                <a:lnTo>
                  <a:pt x="797" y="724"/>
                </a:lnTo>
                <a:cubicBezTo>
                  <a:pt x="786" y="712"/>
                  <a:pt x="784" y="695"/>
                  <a:pt x="792" y="682"/>
                </a:cubicBezTo>
                <a:lnTo>
                  <a:pt x="792" y="682"/>
                </a:lnTo>
                <a:cubicBezTo>
                  <a:pt x="807" y="658"/>
                  <a:pt x="818" y="633"/>
                  <a:pt x="826" y="606"/>
                </a:cubicBezTo>
                <a:lnTo>
                  <a:pt x="826" y="606"/>
                </a:lnTo>
                <a:cubicBezTo>
                  <a:pt x="830" y="592"/>
                  <a:pt x="844" y="581"/>
                  <a:pt x="859" y="581"/>
                </a:cubicBezTo>
                <a:lnTo>
                  <a:pt x="992" y="581"/>
                </a:lnTo>
                <a:lnTo>
                  <a:pt x="992" y="479"/>
                </a:lnTo>
                <a:lnTo>
                  <a:pt x="864" y="478"/>
                </a:lnTo>
                <a:lnTo>
                  <a:pt x="864" y="478"/>
                </a:lnTo>
                <a:cubicBezTo>
                  <a:pt x="848" y="478"/>
                  <a:pt x="834" y="467"/>
                  <a:pt x="830" y="452"/>
                </a:cubicBezTo>
                <a:lnTo>
                  <a:pt x="830" y="452"/>
                </a:lnTo>
                <a:cubicBezTo>
                  <a:pt x="824" y="423"/>
                  <a:pt x="813" y="395"/>
                  <a:pt x="799" y="370"/>
                </a:cubicBezTo>
                <a:lnTo>
                  <a:pt x="799" y="370"/>
                </a:lnTo>
                <a:cubicBezTo>
                  <a:pt x="791" y="356"/>
                  <a:pt x="793" y="339"/>
                  <a:pt x="804" y="329"/>
                </a:cubicBezTo>
                <a:lnTo>
                  <a:pt x="892" y="239"/>
                </a:lnTo>
                <a:lnTo>
                  <a:pt x="820" y="167"/>
                </a:lnTo>
                <a:lnTo>
                  <a:pt x="734" y="253"/>
                </a:lnTo>
                <a:lnTo>
                  <a:pt x="734" y="253"/>
                </a:lnTo>
                <a:cubicBezTo>
                  <a:pt x="723" y="264"/>
                  <a:pt x="705" y="266"/>
                  <a:pt x="691" y="258"/>
                </a:cubicBezTo>
                <a:lnTo>
                  <a:pt x="691" y="258"/>
                </a:lnTo>
                <a:cubicBezTo>
                  <a:pt x="665" y="242"/>
                  <a:pt x="637" y="230"/>
                  <a:pt x="607" y="222"/>
                </a:cubicBezTo>
                <a:lnTo>
                  <a:pt x="607" y="222"/>
                </a:lnTo>
                <a:cubicBezTo>
                  <a:pt x="592" y="218"/>
                  <a:pt x="581" y="204"/>
                  <a:pt x="581" y="189"/>
                </a:cubicBezTo>
                <a:lnTo>
                  <a:pt x="580" y="68"/>
                </a:lnTo>
                <a:lnTo>
                  <a:pt x="478" y="68"/>
                </a:lnTo>
                <a:lnTo>
                  <a:pt x="478" y="189"/>
                </a:lnTo>
                <a:lnTo>
                  <a:pt x="478" y="189"/>
                </a:lnTo>
                <a:cubicBezTo>
                  <a:pt x="478" y="204"/>
                  <a:pt x="467" y="218"/>
                  <a:pt x="452" y="222"/>
                </a:cubicBezTo>
                <a:lnTo>
                  <a:pt x="452" y="222"/>
                </a:lnTo>
                <a:cubicBezTo>
                  <a:pt x="423" y="230"/>
                  <a:pt x="394" y="242"/>
                  <a:pt x="368" y="259"/>
                </a:cubicBezTo>
                <a:lnTo>
                  <a:pt x="368" y="259"/>
                </a:lnTo>
                <a:cubicBezTo>
                  <a:pt x="354" y="267"/>
                  <a:pt x="337" y="265"/>
                  <a:pt x="326" y="254"/>
                </a:cubicBezTo>
                <a:lnTo>
                  <a:pt x="239" y="168"/>
                </a:lnTo>
                <a:lnTo>
                  <a:pt x="167" y="241"/>
                </a:lnTo>
                <a:lnTo>
                  <a:pt x="255" y="329"/>
                </a:lnTo>
                <a:lnTo>
                  <a:pt x="255" y="329"/>
                </a:lnTo>
                <a:cubicBezTo>
                  <a:pt x="266" y="340"/>
                  <a:pt x="269" y="357"/>
                  <a:pt x="261" y="370"/>
                </a:cubicBezTo>
                <a:lnTo>
                  <a:pt x="261" y="370"/>
                </a:lnTo>
                <a:cubicBezTo>
                  <a:pt x="247" y="396"/>
                  <a:pt x="236" y="423"/>
                  <a:pt x="230" y="452"/>
                </a:cubicBezTo>
                <a:lnTo>
                  <a:pt x="230" y="452"/>
                </a:lnTo>
                <a:cubicBezTo>
                  <a:pt x="226" y="468"/>
                  <a:pt x="212" y="479"/>
                  <a:pt x="196" y="479"/>
                </a:cubicBezTo>
                <a:lnTo>
                  <a:pt x="68" y="480"/>
                </a:lnTo>
                <a:lnTo>
                  <a:pt x="68" y="583"/>
                </a:lnTo>
                <a:lnTo>
                  <a:pt x="202" y="583"/>
                </a:lnTo>
                <a:lnTo>
                  <a:pt x="202" y="583"/>
                </a:lnTo>
                <a:cubicBezTo>
                  <a:pt x="217" y="583"/>
                  <a:pt x="231" y="592"/>
                  <a:pt x="235" y="607"/>
                </a:cubicBezTo>
                <a:lnTo>
                  <a:pt x="235" y="607"/>
                </a:lnTo>
                <a:cubicBezTo>
                  <a:pt x="242" y="633"/>
                  <a:pt x="254" y="659"/>
                  <a:pt x="268" y="682"/>
                </a:cubicBezTo>
                <a:lnTo>
                  <a:pt x="268" y="682"/>
                </a:lnTo>
                <a:cubicBezTo>
                  <a:pt x="277" y="696"/>
                  <a:pt x="275" y="713"/>
                  <a:pt x="264" y="725"/>
                </a:cubicBezTo>
                <a:lnTo>
                  <a:pt x="168" y="821"/>
                </a:lnTo>
                <a:lnTo>
                  <a:pt x="241" y="894"/>
                </a:lnTo>
                <a:lnTo>
                  <a:pt x="340" y="795"/>
                </a:lnTo>
                <a:lnTo>
                  <a:pt x="340" y="795"/>
                </a:lnTo>
                <a:cubicBezTo>
                  <a:pt x="350" y="784"/>
                  <a:pt x="367" y="782"/>
                  <a:pt x="380" y="789"/>
                </a:cubicBezTo>
                <a:lnTo>
                  <a:pt x="380" y="789"/>
                </a:lnTo>
                <a:cubicBezTo>
                  <a:pt x="403" y="802"/>
                  <a:pt x="428" y="812"/>
                  <a:pt x="453" y="818"/>
                </a:cubicBezTo>
                <a:lnTo>
                  <a:pt x="453" y="818"/>
                </a:lnTo>
                <a:cubicBezTo>
                  <a:pt x="468" y="822"/>
                  <a:pt x="479" y="836"/>
                  <a:pt x="479" y="852"/>
                </a:cubicBezTo>
                <a:lnTo>
                  <a:pt x="480" y="992"/>
                </a:lnTo>
                <a:close/>
                <a:moveTo>
                  <a:pt x="616" y="1061"/>
                </a:moveTo>
                <a:lnTo>
                  <a:pt x="445" y="1061"/>
                </a:lnTo>
                <a:lnTo>
                  <a:pt x="445" y="1061"/>
                </a:lnTo>
                <a:cubicBezTo>
                  <a:pt x="426" y="1061"/>
                  <a:pt x="411" y="1046"/>
                  <a:pt x="411" y="1026"/>
                </a:cubicBezTo>
                <a:lnTo>
                  <a:pt x="410" y="877"/>
                </a:lnTo>
                <a:lnTo>
                  <a:pt x="410" y="877"/>
                </a:lnTo>
                <a:cubicBezTo>
                  <a:pt x="396" y="872"/>
                  <a:pt x="383" y="868"/>
                  <a:pt x="370" y="862"/>
                </a:cubicBezTo>
                <a:lnTo>
                  <a:pt x="264" y="967"/>
                </a:lnTo>
                <a:lnTo>
                  <a:pt x="264" y="967"/>
                </a:lnTo>
                <a:cubicBezTo>
                  <a:pt x="251" y="980"/>
                  <a:pt x="230" y="980"/>
                  <a:pt x="216" y="967"/>
                </a:cubicBezTo>
                <a:lnTo>
                  <a:pt x="95" y="846"/>
                </a:lnTo>
                <a:lnTo>
                  <a:pt x="95" y="846"/>
                </a:lnTo>
                <a:cubicBezTo>
                  <a:pt x="81" y="833"/>
                  <a:pt x="81" y="811"/>
                  <a:pt x="95" y="797"/>
                </a:cubicBezTo>
                <a:lnTo>
                  <a:pt x="196" y="695"/>
                </a:lnTo>
                <a:lnTo>
                  <a:pt x="196" y="695"/>
                </a:lnTo>
                <a:cubicBezTo>
                  <a:pt x="189" y="680"/>
                  <a:pt x="182" y="666"/>
                  <a:pt x="177" y="651"/>
                </a:cubicBezTo>
                <a:lnTo>
                  <a:pt x="34" y="651"/>
                </a:lnTo>
                <a:lnTo>
                  <a:pt x="34" y="651"/>
                </a:lnTo>
                <a:cubicBezTo>
                  <a:pt x="15" y="651"/>
                  <a:pt x="0" y="636"/>
                  <a:pt x="0" y="617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427"/>
                  <a:pt x="15" y="411"/>
                  <a:pt x="34" y="411"/>
                </a:cubicBezTo>
                <a:lnTo>
                  <a:pt x="169" y="411"/>
                </a:lnTo>
                <a:lnTo>
                  <a:pt x="169" y="411"/>
                </a:lnTo>
                <a:cubicBezTo>
                  <a:pt x="175" y="393"/>
                  <a:pt x="181" y="376"/>
                  <a:pt x="189" y="360"/>
                </a:cubicBezTo>
                <a:lnTo>
                  <a:pt x="94" y="265"/>
                </a:lnTo>
                <a:lnTo>
                  <a:pt x="94" y="265"/>
                </a:lnTo>
                <a:cubicBezTo>
                  <a:pt x="80" y="251"/>
                  <a:pt x="80" y="230"/>
                  <a:pt x="94" y="216"/>
                </a:cubicBezTo>
                <a:lnTo>
                  <a:pt x="215" y="95"/>
                </a:lnTo>
                <a:lnTo>
                  <a:pt x="215" y="95"/>
                </a:lnTo>
                <a:cubicBezTo>
                  <a:pt x="228" y="82"/>
                  <a:pt x="250" y="82"/>
                  <a:pt x="263" y="95"/>
                </a:cubicBezTo>
                <a:lnTo>
                  <a:pt x="356" y="186"/>
                </a:lnTo>
                <a:lnTo>
                  <a:pt x="356" y="186"/>
                </a:lnTo>
                <a:cubicBezTo>
                  <a:pt x="373" y="177"/>
                  <a:pt x="391" y="170"/>
                  <a:pt x="409" y="163"/>
                </a:cubicBezTo>
                <a:lnTo>
                  <a:pt x="409" y="34"/>
                </a:lnTo>
                <a:lnTo>
                  <a:pt x="409" y="34"/>
                </a:lnTo>
                <a:cubicBezTo>
                  <a:pt x="409" y="15"/>
                  <a:pt x="425" y="0"/>
                  <a:pt x="443" y="0"/>
                </a:cubicBezTo>
                <a:lnTo>
                  <a:pt x="615" y="0"/>
                </a:lnTo>
                <a:lnTo>
                  <a:pt x="615" y="0"/>
                </a:lnTo>
                <a:cubicBezTo>
                  <a:pt x="634" y="0"/>
                  <a:pt x="649" y="15"/>
                  <a:pt x="649" y="34"/>
                </a:cubicBezTo>
                <a:lnTo>
                  <a:pt x="650" y="163"/>
                </a:lnTo>
                <a:lnTo>
                  <a:pt x="650" y="163"/>
                </a:lnTo>
                <a:cubicBezTo>
                  <a:pt x="668" y="169"/>
                  <a:pt x="686" y="176"/>
                  <a:pt x="703" y="186"/>
                </a:cubicBezTo>
                <a:lnTo>
                  <a:pt x="796" y="94"/>
                </a:lnTo>
                <a:lnTo>
                  <a:pt x="796" y="94"/>
                </a:lnTo>
                <a:cubicBezTo>
                  <a:pt x="809" y="81"/>
                  <a:pt x="831" y="81"/>
                  <a:pt x="844" y="94"/>
                </a:cubicBezTo>
                <a:lnTo>
                  <a:pt x="965" y="215"/>
                </a:lnTo>
                <a:lnTo>
                  <a:pt x="965" y="215"/>
                </a:lnTo>
                <a:cubicBezTo>
                  <a:pt x="979" y="228"/>
                  <a:pt x="979" y="250"/>
                  <a:pt x="965" y="263"/>
                </a:cubicBezTo>
                <a:lnTo>
                  <a:pt x="871" y="359"/>
                </a:lnTo>
                <a:lnTo>
                  <a:pt x="871" y="359"/>
                </a:lnTo>
                <a:cubicBezTo>
                  <a:pt x="878" y="375"/>
                  <a:pt x="885" y="392"/>
                  <a:pt x="890" y="410"/>
                </a:cubicBezTo>
                <a:lnTo>
                  <a:pt x="1026" y="410"/>
                </a:lnTo>
                <a:lnTo>
                  <a:pt x="1026" y="410"/>
                </a:lnTo>
                <a:cubicBezTo>
                  <a:pt x="1045" y="410"/>
                  <a:pt x="1061" y="426"/>
                  <a:pt x="1061" y="444"/>
                </a:cubicBezTo>
                <a:lnTo>
                  <a:pt x="1061" y="615"/>
                </a:lnTo>
                <a:lnTo>
                  <a:pt x="1061" y="615"/>
                </a:lnTo>
                <a:cubicBezTo>
                  <a:pt x="1061" y="634"/>
                  <a:pt x="1045" y="649"/>
                  <a:pt x="1026" y="649"/>
                </a:cubicBezTo>
                <a:lnTo>
                  <a:pt x="884" y="650"/>
                </a:lnTo>
                <a:lnTo>
                  <a:pt x="884" y="650"/>
                </a:lnTo>
                <a:cubicBezTo>
                  <a:pt x="878" y="665"/>
                  <a:pt x="872" y="680"/>
                  <a:pt x="864" y="694"/>
                </a:cubicBezTo>
                <a:lnTo>
                  <a:pt x="966" y="796"/>
                </a:lnTo>
                <a:lnTo>
                  <a:pt x="966" y="796"/>
                </a:lnTo>
                <a:cubicBezTo>
                  <a:pt x="980" y="809"/>
                  <a:pt x="980" y="831"/>
                  <a:pt x="966" y="844"/>
                </a:cubicBezTo>
                <a:lnTo>
                  <a:pt x="845" y="966"/>
                </a:lnTo>
                <a:lnTo>
                  <a:pt x="845" y="966"/>
                </a:lnTo>
                <a:cubicBezTo>
                  <a:pt x="832" y="979"/>
                  <a:pt x="810" y="979"/>
                  <a:pt x="797" y="966"/>
                </a:cubicBezTo>
                <a:lnTo>
                  <a:pt x="691" y="861"/>
                </a:lnTo>
                <a:lnTo>
                  <a:pt x="691" y="861"/>
                </a:lnTo>
                <a:cubicBezTo>
                  <a:pt x="678" y="867"/>
                  <a:pt x="665" y="872"/>
                  <a:pt x="651" y="877"/>
                </a:cubicBezTo>
                <a:lnTo>
                  <a:pt x="651" y="1026"/>
                </a:lnTo>
                <a:lnTo>
                  <a:pt x="651" y="1026"/>
                </a:lnTo>
                <a:cubicBezTo>
                  <a:pt x="651" y="1046"/>
                  <a:pt x="636" y="1061"/>
                  <a:pt x="616" y="10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7312065" y="5402945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7290428" y="6128543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7312065" y="9461670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7290428" y="10187268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16652964" y="5426226"/>
            <a:ext cx="26713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16631327" y="6151824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16652964" y="9400710"/>
            <a:ext cx="26713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16631327" y="10126308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/>
          <p:nvPr/>
        </p:nvSpPr>
        <p:spPr>
          <a:xfrm>
            <a:off x="3231267" y="4927979"/>
            <a:ext cx="3747303" cy="7499973"/>
          </a:xfrm>
          <a:custGeom>
            <a:rect b="b" l="l" r="r" t="t"/>
            <a:pathLst>
              <a:path extrusionOk="0" h="6161" w="3079">
                <a:moveTo>
                  <a:pt x="2909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4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1" y="0"/>
                  <a:pt x="138" y="0"/>
                </a:cubicBezTo>
                <a:lnTo>
                  <a:pt x="2940" y="0"/>
                </a:lnTo>
                <a:lnTo>
                  <a:pt x="2940" y="0"/>
                </a:lnTo>
                <a:cubicBezTo>
                  <a:pt x="3017" y="0"/>
                  <a:pt x="3078" y="61"/>
                  <a:pt x="3078" y="138"/>
                </a:cubicBezTo>
                <a:lnTo>
                  <a:pt x="3078" y="6005"/>
                </a:lnTo>
                <a:lnTo>
                  <a:pt x="3078" y="6005"/>
                </a:lnTo>
                <a:cubicBezTo>
                  <a:pt x="3078" y="6093"/>
                  <a:pt x="2996" y="6160"/>
                  <a:pt x="2909" y="61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3784237" y="4927979"/>
            <a:ext cx="2646732" cy="2458832"/>
          </a:xfrm>
          <a:custGeom>
            <a:rect b="b" l="l" r="r" t="t"/>
            <a:pathLst>
              <a:path extrusionOk="0" h="2019" w="2172">
                <a:moveTo>
                  <a:pt x="2108" y="1683"/>
                </a:moveTo>
                <a:lnTo>
                  <a:pt x="84" y="2011"/>
                </a:lnTo>
                <a:lnTo>
                  <a:pt x="84" y="2011"/>
                </a:lnTo>
                <a:cubicBezTo>
                  <a:pt x="40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5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7955660" y="4927979"/>
            <a:ext cx="3747303" cy="7499973"/>
          </a:xfrm>
          <a:custGeom>
            <a:rect b="b" l="l" r="r" t="t"/>
            <a:pathLst>
              <a:path extrusionOk="0" h="6161" w="3080">
                <a:moveTo>
                  <a:pt x="2910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5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9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6" y="6160"/>
                  <a:pt x="2910" y="613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8508631" y="4927979"/>
            <a:ext cx="2646732" cy="2458832"/>
          </a:xfrm>
          <a:custGeom>
            <a:rect b="b" l="l" r="r" t="t"/>
            <a:pathLst>
              <a:path extrusionOk="0" h="2019" w="2172">
                <a:moveTo>
                  <a:pt x="2108" y="1683"/>
                </a:moveTo>
                <a:lnTo>
                  <a:pt x="84" y="2011"/>
                </a:lnTo>
                <a:lnTo>
                  <a:pt x="84" y="2011"/>
                </a:lnTo>
                <a:cubicBezTo>
                  <a:pt x="40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2680054" y="4927979"/>
            <a:ext cx="3747303" cy="7499973"/>
          </a:xfrm>
          <a:custGeom>
            <a:rect b="b" l="l" r="r" t="t"/>
            <a:pathLst>
              <a:path extrusionOk="0" h="6161" w="3080">
                <a:moveTo>
                  <a:pt x="2910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5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9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7" y="6160"/>
                  <a:pt x="2910" y="613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3233023" y="4927979"/>
            <a:ext cx="2646732" cy="2458832"/>
          </a:xfrm>
          <a:custGeom>
            <a:rect b="b" l="l" r="r" t="t"/>
            <a:pathLst>
              <a:path extrusionOk="0" h="2019" w="2172">
                <a:moveTo>
                  <a:pt x="2108" y="1683"/>
                </a:moveTo>
                <a:lnTo>
                  <a:pt x="83" y="2011"/>
                </a:lnTo>
                <a:lnTo>
                  <a:pt x="83" y="2011"/>
                </a:lnTo>
                <a:cubicBezTo>
                  <a:pt x="39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7409817" y="4927979"/>
            <a:ext cx="3747303" cy="7499973"/>
          </a:xfrm>
          <a:custGeom>
            <a:rect b="b" l="l" r="r" t="t"/>
            <a:pathLst>
              <a:path extrusionOk="0" h="6161" w="3080">
                <a:moveTo>
                  <a:pt x="2909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4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8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6" y="6160"/>
                  <a:pt x="2909" y="613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7962784" y="4927979"/>
            <a:ext cx="2646736" cy="2458832"/>
          </a:xfrm>
          <a:custGeom>
            <a:rect b="b" l="l" r="r" t="t"/>
            <a:pathLst>
              <a:path extrusionOk="0" h="2019" w="2172">
                <a:moveTo>
                  <a:pt x="2108" y="1683"/>
                </a:moveTo>
                <a:lnTo>
                  <a:pt x="83" y="2011"/>
                </a:lnTo>
                <a:lnTo>
                  <a:pt x="83" y="2011"/>
                </a:lnTo>
                <a:cubicBezTo>
                  <a:pt x="39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19337153" y="5642005"/>
            <a:ext cx="456335" cy="450965"/>
          </a:xfrm>
          <a:custGeom>
            <a:rect b="b" l="l" r="r" t="t"/>
            <a:pathLst>
              <a:path extrusionOk="0" h="372" w="376">
                <a:moveTo>
                  <a:pt x="32" y="371"/>
                </a:moveTo>
                <a:lnTo>
                  <a:pt x="32" y="371"/>
                </a:lnTo>
                <a:cubicBezTo>
                  <a:pt x="40" y="371"/>
                  <a:pt x="47" y="369"/>
                  <a:pt x="53" y="362"/>
                </a:cubicBezTo>
                <a:lnTo>
                  <a:pt x="317" y="100"/>
                </a:lnTo>
                <a:lnTo>
                  <a:pt x="317" y="224"/>
                </a:lnTo>
                <a:lnTo>
                  <a:pt x="317" y="224"/>
                </a:lnTo>
                <a:cubicBezTo>
                  <a:pt x="317" y="240"/>
                  <a:pt x="329" y="253"/>
                  <a:pt x="346" y="253"/>
                </a:cubicBezTo>
                <a:lnTo>
                  <a:pt x="346" y="253"/>
                </a:lnTo>
                <a:cubicBezTo>
                  <a:pt x="362" y="253"/>
                  <a:pt x="375" y="240"/>
                  <a:pt x="375" y="224"/>
                </a:cubicBezTo>
                <a:lnTo>
                  <a:pt x="375" y="30"/>
                </a:lnTo>
                <a:lnTo>
                  <a:pt x="375" y="30"/>
                </a:lnTo>
                <a:cubicBezTo>
                  <a:pt x="375" y="29"/>
                  <a:pt x="375" y="28"/>
                  <a:pt x="375" y="28"/>
                </a:cubicBezTo>
                <a:lnTo>
                  <a:pt x="375" y="28"/>
                </a:lnTo>
                <a:lnTo>
                  <a:pt x="375" y="27"/>
                </a:lnTo>
                <a:lnTo>
                  <a:pt x="375" y="27"/>
                </a:lnTo>
                <a:cubicBezTo>
                  <a:pt x="375" y="26"/>
                  <a:pt x="374" y="26"/>
                  <a:pt x="374" y="25"/>
                </a:cubicBezTo>
                <a:lnTo>
                  <a:pt x="374" y="25"/>
                </a:lnTo>
                <a:cubicBezTo>
                  <a:pt x="374" y="24"/>
                  <a:pt x="374" y="24"/>
                  <a:pt x="374" y="24"/>
                </a:cubicBezTo>
                <a:lnTo>
                  <a:pt x="374" y="24"/>
                </a:lnTo>
                <a:lnTo>
                  <a:pt x="374" y="24"/>
                </a:lnTo>
                <a:lnTo>
                  <a:pt x="374" y="24"/>
                </a:lnTo>
                <a:cubicBezTo>
                  <a:pt x="374" y="23"/>
                  <a:pt x="374" y="22"/>
                  <a:pt x="373" y="22"/>
                </a:cubicBezTo>
                <a:lnTo>
                  <a:pt x="373" y="22"/>
                </a:lnTo>
                <a:cubicBezTo>
                  <a:pt x="373" y="22"/>
                  <a:pt x="373" y="22"/>
                  <a:pt x="373" y="21"/>
                </a:cubicBezTo>
                <a:lnTo>
                  <a:pt x="373" y="21"/>
                </a:lnTo>
                <a:cubicBezTo>
                  <a:pt x="373" y="21"/>
                  <a:pt x="373" y="20"/>
                  <a:pt x="373" y="19"/>
                </a:cubicBezTo>
                <a:lnTo>
                  <a:pt x="373" y="19"/>
                </a:lnTo>
                <a:cubicBezTo>
                  <a:pt x="373" y="19"/>
                  <a:pt x="373" y="19"/>
                  <a:pt x="372" y="19"/>
                </a:cubicBezTo>
                <a:lnTo>
                  <a:pt x="372" y="19"/>
                </a:lnTo>
                <a:cubicBezTo>
                  <a:pt x="372" y="18"/>
                  <a:pt x="371" y="17"/>
                  <a:pt x="371" y="16"/>
                </a:cubicBezTo>
                <a:lnTo>
                  <a:pt x="371" y="16"/>
                </a:lnTo>
                <a:lnTo>
                  <a:pt x="371" y="16"/>
                </a:lnTo>
                <a:lnTo>
                  <a:pt x="371" y="16"/>
                </a:lnTo>
                <a:cubicBezTo>
                  <a:pt x="371" y="15"/>
                  <a:pt x="370" y="14"/>
                  <a:pt x="370" y="14"/>
                </a:cubicBezTo>
                <a:lnTo>
                  <a:pt x="370" y="14"/>
                </a:lnTo>
                <a:lnTo>
                  <a:pt x="370" y="14"/>
                </a:lnTo>
                <a:cubicBezTo>
                  <a:pt x="365" y="6"/>
                  <a:pt x="356" y="0"/>
                  <a:pt x="346" y="0"/>
                </a:cubicBezTo>
                <a:lnTo>
                  <a:pt x="151" y="0"/>
                </a:lnTo>
                <a:lnTo>
                  <a:pt x="151" y="0"/>
                </a:lnTo>
                <a:cubicBezTo>
                  <a:pt x="135" y="0"/>
                  <a:pt x="122" y="14"/>
                  <a:pt x="122" y="30"/>
                </a:cubicBezTo>
                <a:lnTo>
                  <a:pt x="122" y="30"/>
                </a:lnTo>
                <a:cubicBezTo>
                  <a:pt x="122" y="46"/>
                  <a:pt x="135" y="59"/>
                  <a:pt x="151" y="59"/>
                </a:cubicBezTo>
                <a:lnTo>
                  <a:pt x="276" y="59"/>
                </a:lnTo>
                <a:lnTo>
                  <a:pt x="12" y="321"/>
                </a:lnTo>
                <a:lnTo>
                  <a:pt x="12" y="321"/>
                </a:lnTo>
                <a:cubicBezTo>
                  <a:pt x="0" y="333"/>
                  <a:pt x="0" y="352"/>
                  <a:pt x="12" y="362"/>
                </a:cubicBezTo>
                <a:lnTo>
                  <a:pt x="12" y="362"/>
                </a:lnTo>
                <a:cubicBezTo>
                  <a:pt x="18" y="369"/>
                  <a:pt x="25" y="371"/>
                  <a:pt x="32" y="37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18778816" y="5642005"/>
            <a:ext cx="456335" cy="456335"/>
          </a:xfrm>
          <a:custGeom>
            <a:rect b="b" l="l" r="r" t="t"/>
            <a:pathLst>
              <a:path extrusionOk="0" h="373" w="374">
                <a:moveTo>
                  <a:pt x="98" y="59"/>
                </a:moveTo>
                <a:lnTo>
                  <a:pt x="223" y="59"/>
                </a:lnTo>
                <a:lnTo>
                  <a:pt x="223" y="59"/>
                </a:lnTo>
                <a:cubicBezTo>
                  <a:pt x="239" y="59"/>
                  <a:pt x="252" y="45"/>
                  <a:pt x="252" y="29"/>
                </a:cubicBezTo>
                <a:lnTo>
                  <a:pt x="252" y="29"/>
                </a:lnTo>
                <a:cubicBezTo>
                  <a:pt x="252" y="13"/>
                  <a:pt x="239" y="0"/>
                  <a:pt x="223" y="0"/>
                </a:cubicBezTo>
                <a:lnTo>
                  <a:pt x="29" y="0"/>
                </a:lnTo>
                <a:lnTo>
                  <a:pt x="29" y="0"/>
                </a:lnTo>
                <a:cubicBezTo>
                  <a:pt x="28" y="0"/>
                  <a:pt x="28" y="0"/>
                  <a:pt x="27" y="0"/>
                </a:cubicBezTo>
                <a:lnTo>
                  <a:pt x="27" y="0"/>
                </a:lnTo>
                <a:cubicBezTo>
                  <a:pt x="26" y="0"/>
                  <a:pt x="26" y="0"/>
                  <a:pt x="26" y="0"/>
                </a:cubicBezTo>
                <a:lnTo>
                  <a:pt x="26" y="0"/>
                </a:lnTo>
                <a:cubicBezTo>
                  <a:pt x="25" y="0"/>
                  <a:pt x="24" y="0"/>
                  <a:pt x="23" y="1"/>
                </a:cubicBez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cubicBezTo>
                  <a:pt x="22" y="1"/>
                  <a:pt x="21" y="1"/>
                  <a:pt x="21" y="2"/>
                </a:cubicBezTo>
                <a:lnTo>
                  <a:pt x="21" y="2"/>
                </a:lnTo>
                <a:lnTo>
                  <a:pt x="20" y="2"/>
                </a:lnTo>
                <a:lnTo>
                  <a:pt x="20" y="2"/>
                </a:lnTo>
                <a:cubicBezTo>
                  <a:pt x="19" y="2"/>
                  <a:pt x="19" y="2"/>
                  <a:pt x="18" y="2"/>
                </a:cubicBezTo>
                <a:lnTo>
                  <a:pt x="18" y="2"/>
                </a:lnTo>
                <a:lnTo>
                  <a:pt x="18" y="2"/>
                </a:lnTo>
                <a:lnTo>
                  <a:pt x="18" y="2"/>
                </a:lnTo>
                <a:cubicBezTo>
                  <a:pt x="17" y="3"/>
                  <a:pt x="16" y="3"/>
                  <a:pt x="15" y="3"/>
                </a:cubicBezTo>
                <a:lnTo>
                  <a:pt x="15" y="3"/>
                </a:lnTo>
                <a:lnTo>
                  <a:pt x="15" y="3"/>
                </a:lnTo>
                <a:lnTo>
                  <a:pt x="15" y="3"/>
                </a:lnTo>
                <a:cubicBezTo>
                  <a:pt x="14" y="4"/>
                  <a:pt x="13" y="5"/>
                  <a:pt x="13" y="5"/>
                </a:cubicBezTo>
                <a:lnTo>
                  <a:pt x="13" y="5"/>
                </a:lnTo>
                <a:lnTo>
                  <a:pt x="12" y="5"/>
                </a:lnTo>
                <a:lnTo>
                  <a:pt x="12" y="5"/>
                </a:lnTo>
                <a:cubicBezTo>
                  <a:pt x="5" y="10"/>
                  <a:pt x="0" y="19"/>
                  <a:pt x="0" y="29"/>
                </a:cubicBezTo>
                <a:lnTo>
                  <a:pt x="0" y="224"/>
                </a:lnTo>
                <a:lnTo>
                  <a:pt x="0" y="224"/>
                </a:lnTo>
                <a:cubicBezTo>
                  <a:pt x="0" y="239"/>
                  <a:pt x="12" y="253"/>
                  <a:pt x="29" y="253"/>
                </a:cubicBezTo>
                <a:lnTo>
                  <a:pt x="29" y="253"/>
                </a:lnTo>
                <a:cubicBezTo>
                  <a:pt x="45" y="253"/>
                  <a:pt x="58" y="239"/>
                  <a:pt x="58" y="224"/>
                </a:cubicBezTo>
                <a:lnTo>
                  <a:pt x="58" y="100"/>
                </a:lnTo>
                <a:lnTo>
                  <a:pt x="321" y="363"/>
                </a:lnTo>
                <a:lnTo>
                  <a:pt x="321" y="363"/>
                </a:lnTo>
                <a:cubicBezTo>
                  <a:pt x="326" y="369"/>
                  <a:pt x="333" y="372"/>
                  <a:pt x="341" y="372"/>
                </a:cubicBezTo>
                <a:lnTo>
                  <a:pt x="341" y="372"/>
                </a:lnTo>
                <a:cubicBezTo>
                  <a:pt x="349" y="372"/>
                  <a:pt x="356" y="369"/>
                  <a:pt x="362" y="363"/>
                </a:cubicBezTo>
                <a:lnTo>
                  <a:pt x="362" y="363"/>
                </a:lnTo>
                <a:cubicBezTo>
                  <a:pt x="373" y="352"/>
                  <a:pt x="373" y="333"/>
                  <a:pt x="362" y="322"/>
                </a:cubicBezTo>
                <a:lnTo>
                  <a:pt x="98" y="59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8773448" y="6205713"/>
            <a:ext cx="456332" cy="456332"/>
          </a:xfrm>
          <a:custGeom>
            <a:rect b="b" l="l" r="r" t="t"/>
            <a:pathLst>
              <a:path extrusionOk="0" h="374" w="375">
                <a:moveTo>
                  <a:pt x="321" y="11"/>
                </a:moveTo>
                <a:lnTo>
                  <a:pt x="58" y="273"/>
                </a:lnTo>
                <a:lnTo>
                  <a:pt x="58" y="149"/>
                </a:lnTo>
                <a:lnTo>
                  <a:pt x="58" y="149"/>
                </a:lnTo>
                <a:cubicBezTo>
                  <a:pt x="58" y="133"/>
                  <a:pt x="45" y="121"/>
                  <a:pt x="29" y="121"/>
                </a:cubicBezTo>
                <a:lnTo>
                  <a:pt x="29" y="121"/>
                </a:lnTo>
                <a:cubicBezTo>
                  <a:pt x="13" y="121"/>
                  <a:pt x="0" y="133"/>
                  <a:pt x="0" y="149"/>
                </a:cubicBezTo>
                <a:lnTo>
                  <a:pt x="0" y="344"/>
                </a:lnTo>
                <a:lnTo>
                  <a:pt x="0" y="344"/>
                </a:lnTo>
                <a:cubicBezTo>
                  <a:pt x="0" y="345"/>
                  <a:pt x="0" y="345"/>
                  <a:pt x="0" y="346"/>
                </a:cubicBezTo>
                <a:lnTo>
                  <a:pt x="0" y="346"/>
                </a:lnTo>
                <a:lnTo>
                  <a:pt x="0" y="346"/>
                </a:lnTo>
                <a:lnTo>
                  <a:pt x="0" y="346"/>
                </a:lnTo>
                <a:cubicBezTo>
                  <a:pt x="0" y="347"/>
                  <a:pt x="0" y="348"/>
                  <a:pt x="0" y="349"/>
                </a:cubicBez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cubicBezTo>
                  <a:pt x="1" y="351"/>
                  <a:pt x="1" y="351"/>
                  <a:pt x="1" y="352"/>
                </a:cubicBezTo>
                <a:lnTo>
                  <a:pt x="1" y="352"/>
                </a:lnTo>
                <a:lnTo>
                  <a:pt x="1" y="352"/>
                </a:lnTo>
                <a:lnTo>
                  <a:pt x="1" y="352"/>
                </a:lnTo>
                <a:cubicBezTo>
                  <a:pt x="2" y="353"/>
                  <a:pt x="2" y="354"/>
                  <a:pt x="3" y="354"/>
                </a:cubicBezTo>
                <a:lnTo>
                  <a:pt x="3" y="354"/>
                </a:lnTo>
                <a:lnTo>
                  <a:pt x="3" y="355"/>
                </a:lnTo>
                <a:lnTo>
                  <a:pt x="3" y="355"/>
                </a:lnTo>
                <a:cubicBezTo>
                  <a:pt x="3" y="356"/>
                  <a:pt x="3" y="356"/>
                  <a:pt x="4" y="357"/>
                </a:cubicBezTo>
                <a:lnTo>
                  <a:pt x="4" y="357"/>
                </a:lnTo>
                <a:lnTo>
                  <a:pt x="4" y="357"/>
                </a:lnTo>
                <a:lnTo>
                  <a:pt x="4" y="357"/>
                </a:lnTo>
                <a:cubicBezTo>
                  <a:pt x="4" y="358"/>
                  <a:pt x="4" y="359"/>
                  <a:pt x="5" y="360"/>
                </a:cubicBezTo>
                <a:lnTo>
                  <a:pt x="5" y="360"/>
                </a:lnTo>
                <a:lnTo>
                  <a:pt x="5" y="360"/>
                </a:lnTo>
                <a:cubicBezTo>
                  <a:pt x="10" y="368"/>
                  <a:pt x="19" y="373"/>
                  <a:pt x="29" y="373"/>
                </a:cubicBezTo>
                <a:lnTo>
                  <a:pt x="224" y="373"/>
                </a:lnTo>
                <a:lnTo>
                  <a:pt x="224" y="373"/>
                </a:lnTo>
                <a:cubicBezTo>
                  <a:pt x="240" y="373"/>
                  <a:pt x="252" y="360"/>
                  <a:pt x="252" y="344"/>
                </a:cubicBezTo>
                <a:lnTo>
                  <a:pt x="252" y="344"/>
                </a:lnTo>
                <a:cubicBezTo>
                  <a:pt x="252" y="328"/>
                  <a:pt x="240" y="315"/>
                  <a:pt x="224" y="315"/>
                </a:cubicBezTo>
                <a:lnTo>
                  <a:pt x="100" y="315"/>
                </a:lnTo>
                <a:lnTo>
                  <a:pt x="363" y="52"/>
                </a:lnTo>
                <a:lnTo>
                  <a:pt x="363" y="52"/>
                </a:lnTo>
                <a:cubicBezTo>
                  <a:pt x="374" y="41"/>
                  <a:pt x="374" y="22"/>
                  <a:pt x="363" y="11"/>
                </a:cubicBezTo>
                <a:lnTo>
                  <a:pt x="363" y="11"/>
                </a:lnTo>
                <a:cubicBezTo>
                  <a:pt x="352" y="0"/>
                  <a:pt x="333" y="0"/>
                  <a:pt x="321" y="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9337153" y="6205713"/>
            <a:ext cx="456335" cy="456332"/>
          </a:xfrm>
          <a:custGeom>
            <a:rect b="b" l="l" r="r" t="t"/>
            <a:pathLst>
              <a:path extrusionOk="0" h="376" w="375">
                <a:moveTo>
                  <a:pt x="355" y="372"/>
                </a:moveTo>
                <a:lnTo>
                  <a:pt x="355" y="372"/>
                </a:lnTo>
                <a:cubicBezTo>
                  <a:pt x="356" y="372"/>
                  <a:pt x="356" y="372"/>
                  <a:pt x="356" y="372"/>
                </a:cubicBezTo>
                <a:lnTo>
                  <a:pt x="356" y="372"/>
                </a:lnTo>
                <a:cubicBezTo>
                  <a:pt x="356" y="372"/>
                  <a:pt x="358" y="372"/>
                  <a:pt x="358" y="371"/>
                </a:cubicBezTo>
                <a:lnTo>
                  <a:pt x="358" y="371"/>
                </a:lnTo>
                <a:lnTo>
                  <a:pt x="358" y="371"/>
                </a:lnTo>
                <a:lnTo>
                  <a:pt x="358" y="371"/>
                </a:lnTo>
                <a:cubicBezTo>
                  <a:pt x="367" y="366"/>
                  <a:pt x="374" y="356"/>
                  <a:pt x="374" y="345"/>
                </a:cubicBezTo>
                <a:lnTo>
                  <a:pt x="374" y="151"/>
                </a:lnTo>
                <a:lnTo>
                  <a:pt x="374" y="151"/>
                </a:lnTo>
                <a:cubicBezTo>
                  <a:pt x="374" y="135"/>
                  <a:pt x="361" y="122"/>
                  <a:pt x="345" y="122"/>
                </a:cubicBezTo>
                <a:lnTo>
                  <a:pt x="345" y="122"/>
                </a:lnTo>
                <a:cubicBezTo>
                  <a:pt x="329" y="122"/>
                  <a:pt x="316" y="135"/>
                  <a:pt x="316" y="151"/>
                </a:cubicBezTo>
                <a:lnTo>
                  <a:pt x="316" y="275"/>
                </a:lnTo>
                <a:lnTo>
                  <a:pt x="53" y="11"/>
                </a:lnTo>
                <a:lnTo>
                  <a:pt x="53" y="11"/>
                </a:lnTo>
                <a:cubicBezTo>
                  <a:pt x="41" y="0"/>
                  <a:pt x="23" y="0"/>
                  <a:pt x="12" y="11"/>
                </a:cubicBezTo>
                <a:lnTo>
                  <a:pt x="12" y="11"/>
                </a:lnTo>
                <a:cubicBezTo>
                  <a:pt x="0" y="23"/>
                  <a:pt x="0" y="42"/>
                  <a:pt x="12" y="53"/>
                </a:cubicBezTo>
                <a:lnTo>
                  <a:pt x="275" y="317"/>
                </a:lnTo>
                <a:lnTo>
                  <a:pt x="150" y="317"/>
                </a:lnTo>
                <a:lnTo>
                  <a:pt x="150" y="317"/>
                </a:lnTo>
                <a:cubicBezTo>
                  <a:pt x="134" y="317"/>
                  <a:pt x="121" y="330"/>
                  <a:pt x="121" y="345"/>
                </a:cubicBezTo>
                <a:lnTo>
                  <a:pt x="121" y="345"/>
                </a:lnTo>
                <a:cubicBezTo>
                  <a:pt x="121" y="361"/>
                  <a:pt x="134" y="375"/>
                  <a:pt x="150" y="375"/>
                </a:cubicBezTo>
                <a:lnTo>
                  <a:pt x="345" y="375"/>
                </a:lnTo>
                <a:lnTo>
                  <a:pt x="345" y="375"/>
                </a:lnTo>
                <a:cubicBezTo>
                  <a:pt x="345" y="375"/>
                  <a:pt x="346" y="375"/>
                  <a:pt x="347" y="374"/>
                </a:cubicBezTo>
                <a:lnTo>
                  <a:pt x="347" y="374"/>
                </a:lnTo>
                <a:cubicBezTo>
                  <a:pt x="347" y="374"/>
                  <a:pt x="347" y="374"/>
                  <a:pt x="348" y="374"/>
                </a:cubicBezTo>
                <a:lnTo>
                  <a:pt x="348" y="374"/>
                </a:lnTo>
                <a:lnTo>
                  <a:pt x="349" y="374"/>
                </a:lnTo>
                <a:lnTo>
                  <a:pt x="349" y="374"/>
                </a:lnTo>
                <a:cubicBezTo>
                  <a:pt x="350" y="374"/>
                  <a:pt x="350" y="374"/>
                  <a:pt x="350" y="374"/>
                </a:cubicBezTo>
                <a:lnTo>
                  <a:pt x="350" y="374"/>
                </a:lnTo>
                <a:lnTo>
                  <a:pt x="351" y="374"/>
                </a:lnTo>
                <a:lnTo>
                  <a:pt x="351" y="374"/>
                </a:lnTo>
                <a:cubicBezTo>
                  <a:pt x="351" y="374"/>
                  <a:pt x="352" y="374"/>
                  <a:pt x="353" y="374"/>
                </a:cubicBezTo>
                <a:lnTo>
                  <a:pt x="353" y="374"/>
                </a:lnTo>
                <a:lnTo>
                  <a:pt x="353" y="374"/>
                </a:lnTo>
                <a:lnTo>
                  <a:pt x="353" y="374"/>
                </a:lnTo>
                <a:cubicBezTo>
                  <a:pt x="354" y="373"/>
                  <a:pt x="354" y="373"/>
                  <a:pt x="355" y="37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14059794" y="5652742"/>
            <a:ext cx="998565" cy="998565"/>
          </a:xfrm>
          <a:custGeom>
            <a:rect b="b" l="l" r="r" t="t"/>
            <a:pathLst>
              <a:path extrusionOk="0" h="819" w="819">
                <a:moveTo>
                  <a:pt x="558" y="757"/>
                </a:moveTo>
                <a:lnTo>
                  <a:pt x="558" y="757"/>
                </a:lnTo>
                <a:lnTo>
                  <a:pt x="558" y="757"/>
                </a:lnTo>
                <a:lnTo>
                  <a:pt x="477" y="614"/>
                </a:lnTo>
                <a:lnTo>
                  <a:pt x="601" y="457"/>
                </a:lnTo>
                <a:lnTo>
                  <a:pt x="757" y="655"/>
                </a:lnTo>
                <a:lnTo>
                  <a:pt x="757" y="757"/>
                </a:lnTo>
                <a:lnTo>
                  <a:pt x="558" y="757"/>
                </a:lnTo>
                <a:close/>
                <a:moveTo>
                  <a:pt x="60" y="561"/>
                </a:moveTo>
                <a:lnTo>
                  <a:pt x="60" y="561"/>
                </a:lnTo>
                <a:cubicBezTo>
                  <a:pt x="60" y="560"/>
                  <a:pt x="61" y="560"/>
                  <a:pt x="61" y="559"/>
                </a:cubicBezTo>
                <a:lnTo>
                  <a:pt x="219" y="280"/>
                </a:lnTo>
                <a:lnTo>
                  <a:pt x="489" y="757"/>
                </a:lnTo>
                <a:lnTo>
                  <a:pt x="60" y="757"/>
                </a:lnTo>
                <a:lnTo>
                  <a:pt x="60" y="561"/>
                </a:lnTo>
                <a:close/>
                <a:moveTo>
                  <a:pt x="757" y="60"/>
                </a:moveTo>
                <a:lnTo>
                  <a:pt x="757" y="558"/>
                </a:lnTo>
                <a:lnTo>
                  <a:pt x="628" y="394"/>
                </a:lnTo>
                <a:lnTo>
                  <a:pt x="628" y="394"/>
                </a:lnTo>
                <a:cubicBezTo>
                  <a:pt x="626" y="390"/>
                  <a:pt x="623" y="388"/>
                  <a:pt x="620" y="385"/>
                </a:cubicBezTo>
                <a:lnTo>
                  <a:pt x="620" y="385"/>
                </a:lnTo>
                <a:cubicBezTo>
                  <a:pt x="615" y="381"/>
                  <a:pt x="608" y="378"/>
                  <a:pt x="602" y="378"/>
                </a:cubicBezTo>
                <a:lnTo>
                  <a:pt x="602" y="378"/>
                </a:lnTo>
                <a:cubicBezTo>
                  <a:pt x="601" y="378"/>
                  <a:pt x="601" y="378"/>
                  <a:pt x="601" y="378"/>
                </a:cubicBezTo>
                <a:lnTo>
                  <a:pt x="601" y="378"/>
                </a:lnTo>
                <a:cubicBezTo>
                  <a:pt x="601" y="378"/>
                  <a:pt x="601" y="378"/>
                  <a:pt x="600" y="378"/>
                </a:cubicBezTo>
                <a:lnTo>
                  <a:pt x="600" y="378"/>
                </a:lnTo>
                <a:cubicBezTo>
                  <a:pt x="594" y="378"/>
                  <a:pt x="587" y="381"/>
                  <a:pt x="582" y="385"/>
                </a:cubicBezTo>
                <a:lnTo>
                  <a:pt x="582" y="385"/>
                </a:lnTo>
                <a:cubicBezTo>
                  <a:pt x="579" y="388"/>
                  <a:pt x="576" y="390"/>
                  <a:pt x="574" y="394"/>
                </a:cubicBezTo>
                <a:lnTo>
                  <a:pt x="445" y="557"/>
                </a:lnTo>
                <a:lnTo>
                  <a:pt x="245" y="205"/>
                </a:lnTo>
                <a:lnTo>
                  <a:pt x="245" y="205"/>
                </a:lnTo>
                <a:lnTo>
                  <a:pt x="245" y="205"/>
                </a:lnTo>
                <a:lnTo>
                  <a:pt x="245" y="205"/>
                </a:lnTo>
                <a:cubicBezTo>
                  <a:pt x="245" y="204"/>
                  <a:pt x="244" y="204"/>
                  <a:pt x="244" y="203"/>
                </a:cubicBezTo>
                <a:lnTo>
                  <a:pt x="244" y="203"/>
                </a:lnTo>
                <a:cubicBezTo>
                  <a:pt x="243" y="203"/>
                  <a:pt x="243" y="202"/>
                  <a:pt x="243" y="202"/>
                </a:cubicBezTo>
                <a:lnTo>
                  <a:pt x="243" y="202"/>
                </a:lnTo>
                <a:cubicBezTo>
                  <a:pt x="243" y="202"/>
                  <a:pt x="243" y="201"/>
                  <a:pt x="242" y="201"/>
                </a:cubicBezTo>
                <a:lnTo>
                  <a:pt x="242" y="201"/>
                </a:lnTo>
                <a:cubicBezTo>
                  <a:pt x="242" y="200"/>
                  <a:pt x="242" y="200"/>
                  <a:pt x="242" y="200"/>
                </a:cubicBezTo>
                <a:lnTo>
                  <a:pt x="242" y="200"/>
                </a:lnTo>
                <a:cubicBezTo>
                  <a:pt x="241" y="199"/>
                  <a:pt x="241" y="199"/>
                  <a:pt x="241" y="199"/>
                </a:cubicBezTo>
                <a:lnTo>
                  <a:pt x="241" y="199"/>
                </a:lnTo>
                <a:cubicBezTo>
                  <a:pt x="240" y="198"/>
                  <a:pt x="240" y="198"/>
                  <a:pt x="239" y="197"/>
                </a:cubicBezTo>
                <a:lnTo>
                  <a:pt x="239" y="197"/>
                </a:lnTo>
                <a:cubicBezTo>
                  <a:pt x="239" y="197"/>
                  <a:pt x="239" y="197"/>
                  <a:pt x="238" y="197"/>
                </a:cubicBezTo>
                <a:lnTo>
                  <a:pt x="238" y="197"/>
                </a:lnTo>
                <a:cubicBezTo>
                  <a:pt x="238" y="196"/>
                  <a:pt x="237" y="196"/>
                  <a:pt x="237" y="195"/>
                </a:cubicBezTo>
                <a:lnTo>
                  <a:pt x="237" y="195"/>
                </a:lnTo>
                <a:lnTo>
                  <a:pt x="236" y="195"/>
                </a:lnTo>
                <a:lnTo>
                  <a:pt x="236" y="195"/>
                </a:lnTo>
                <a:cubicBezTo>
                  <a:pt x="236" y="195"/>
                  <a:pt x="235" y="194"/>
                  <a:pt x="234" y="194"/>
                </a:cubicBezTo>
                <a:lnTo>
                  <a:pt x="234" y="194"/>
                </a:lnTo>
                <a:lnTo>
                  <a:pt x="234" y="194"/>
                </a:lnTo>
                <a:lnTo>
                  <a:pt x="234" y="194"/>
                </a:lnTo>
                <a:cubicBezTo>
                  <a:pt x="234" y="194"/>
                  <a:pt x="234" y="194"/>
                  <a:pt x="233" y="194"/>
                </a:cubicBezTo>
                <a:lnTo>
                  <a:pt x="233" y="194"/>
                </a:lnTo>
                <a:cubicBezTo>
                  <a:pt x="233" y="193"/>
                  <a:pt x="232" y="193"/>
                  <a:pt x="232" y="193"/>
                </a:cubicBezTo>
                <a:lnTo>
                  <a:pt x="232" y="193"/>
                </a:lnTo>
                <a:cubicBezTo>
                  <a:pt x="231" y="193"/>
                  <a:pt x="231" y="193"/>
                  <a:pt x="231" y="192"/>
                </a:cubicBezTo>
                <a:lnTo>
                  <a:pt x="231" y="192"/>
                </a:lnTo>
                <a:cubicBezTo>
                  <a:pt x="230" y="192"/>
                  <a:pt x="230" y="192"/>
                  <a:pt x="230" y="192"/>
                </a:cubicBezTo>
                <a:lnTo>
                  <a:pt x="230" y="192"/>
                </a:lnTo>
                <a:cubicBezTo>
                  <a:pt x="229" y="191"/>
                  <a:pt x="228" y="191"/>
                  <a:pt x="228" y="191"/>
                </a:cubicBezTo>
                <a:lnTo>
                  <a:pt x="228" y="191"/>
                </a:lnTo>
                <a:cubicBezTo>
                  <a:pt x="227" y="191"/>
                  <a:pt x="227" y="191"/>
                  <a:pt x="226" y="191"/>
                </a:cubicBezTo>
                <a:lnTo>
                  <a:pt x="226" y="191"/>
                </a:lnTo>
                <a:lnTo>
                  <a:pt x="225" y="191"/>
                </a:lnTo>
                <a:lnTo>
                  <a:pt x="225" y="191"/>
                </a:lnTo>
                <a:cubicBezTo>
                  <a:pt x="225" y="190"/>
                  <a:pt x="224" y="190"/>
                  <a:pt x="223" y="190"/>
                </a:cubicBezTo>
                <a:lnTo>
                  <a:pt x="223" y="190"/>
                </a:lnTo>
                <a:cubicBezTo>
                  <a:pt x="223" y="190"/>
                  <a:pt x="223" y="190"/>
                  <a:pt x="222" y="190"/>
                </a:cubicBezTo>
                <a:lnTo>
                  <a:pt x="222" y="190"/>
                </a:lnTo>
                <a:cubicBezTo>
                  <a:pt x="221" y="190"/>
                  <a:pt x="221" y="190"/>
                  <a:pt x="221" y="190"/>
                </a:cubicBezTo>
                <a:lnTo>
                  <a:pt x="221" y="190"/>
                </a:lnTo>
                <a:cubicBezTo>
                  <a:pt x="220" y="190"/>
                  <a:pt x="220" y="190"/>
                  <a:pt x="219" y="190"/>
                </a:cubicBezTo>
                <a:lnTo>
                  <a:pt x="219" y="190"/>
                </a:lnTo>
                <a:cubicBezTo>
                  <a:pt x="218" y="190"/>
                  <a:pt x="218" y="190"/>
                  <a:pt x="218" y="190"/>
                </a:cubicBezTo>
                <a:lnTo>
                  <a:pt x="218" y="190"/>
                </a:lnTo>
                <a:cubicBezTo>
                  <a:pt x="217" y="190"/>
                  <a:pt x="217" y="190"/>
                  <a:pt x="216" y="190"/>
                </a:cubicBezTo>
                <a:lnTo>
                  <a:pt x="216" y="190"/>
                </a:lnTo>
                <a:lnTo>
                  <a:pt x="215" y="190"/>
                </a:lnTo>
                <a:lnTo>
                  <a:pt x="215" y="190"/>
                </a:lnTo>
                <a:cubicBezTo>
                  <a:pt x="214" y="190"/>
                  <a:pt x="214" y="190"/>
                  <a:pt x="214" y="191"/>
                </a:cubicBezTo>
                <a:lnTo>
                  <a:pt x="214" y="191"/>
                </a:lnTo>
                <a:cubicBezTo>
                  <a:pt x="213" y="191"/>
                  <a:pt x="212" y="191"/>
                  <a:pt x="212" y="191"/>
                </a:cubicBezTo>
                <a:lnTo>
                  <a:pt x="212" y="191"/>
                </a:lnTo>
                <a:cubicBezTo>
                  <a:pt x="211" y="191"/>
                  <a:pt x="211" y="191"/>
                  <a:pt x="210" y="191"/>
                </a:cubicBezTo>
                <a:lnTo>
                  <a:pt x="210" y="191"/>
                </a:lnTo>
                <a:lnTo>
                  <a:pt x="209" y="191"/>
                </a:lnTo>
                <a:lnTo>
                  <a:pt x="209" y="191"/>
                </a:lnTo>
                <a:cubicBezTo>
                  <a:pt x="209" y="192"/>
                  <a:pt x="208" y="192"/>
                  <a:pt x="207" y="192"/>
                </a:cubicBezTo>
                <a:lnTo>
                  <a:pt x="207" y="192"/>
                </a:lnTo>
                <a:cubicBezTo>
                  <a:pt x="207" y="193"/>
                  <a:pt x="207" y="193"/>
                  <a:pt x="206" y="193"/>
                </a:cubicBezTo>
                <a:lnTo>
                  <a:pt x="206" y="193"/>
                </a:lnTo>
                <a:cubicBezTo>
                  <a:pt x="206" y="193"/>
                  <a:pt x="206" y="193"/>
                  <a:pt x="205" y="194"/>
                </a:cubicBezTo>
                <a:lnTo>
                  <a:pt x="205" y="194"/>
                </a:lnTo>
                <a:cubicBezTo>
                  <a:pt x="204" y="194"/>
                  <a:pt x="204" y="194"/>
                  <a:pt x="204" y="194"/>
                </a:cubicBezTo>
                <a:lnTo>
                  <a:pt x="204" y="194"/>
                </a:lnTo>
                <a:lnTo>
                  <a:pt x="204" y="194"/>
                </a:lnTo>
                <a:lnTo>
                  <a:pt x="204" y="194"/>
                </a:lnTo>
                <a:cubicBezTo>
                  <a:pt x="203" y="194"/>
                  <a:pt x="202" y="195"/>
                  <a:pt x="202" y="195"/>
                </a:cubicBezTo>
                <a:lnTo>
                  <a:pt x="202" y="195"/>
                </a:lnTo>
                <a:cubicBezTo>
                  <a:pt x="202" y="195"/>
                  <a:pt x="202" y="195"/>
                  <a:pt x="201" y="195"/>
                </a:cubicBezTo>
                <a:lnTo>
                  <a:pt x="201" y="195"/>
                </a:lnTo>
                <a:cubicBezTo>
                  <a:pt x="201" y="196"/>
                  <a:pt x="200" y="196"/>
                  <a:pt x="200" y="197"/>
                </a:cubicBezTo>
                <a:lnTo>
                  <a:pt x="200" y="197"/>
                </a:lnTo>
                <a:cubicBezTo>
                  <a:pt x="200" y="197"/>
                  <a:pt x="200" y="197"/>
                  <a:pt x="199" y="197"/>
                </a:cubicBezTo>
                <a:lnTo>
                  <a:pt x="199" y="197"/>
                </a:lnTo>
                <a:cubicBezTo>
                  <a:pt x="199" y="198"/>
                  <a:pt x="198" y="198"/>
                  <a:pt x="198" y="199"/>
                </a:cubicBezTo>
                <a:lnTo>
                  <a:pt x="198" y="199"/>
                </a:lnTo>
                <a:cubicBezTo>
                  <a:pt x="198" y="199"/>
                  <a:pt x="197" y="199"/>
                  <a:pt x="197" y="200"/>
                </a:cubicBezTo>
                <a:lnTo>
                  <a:pt x="197" y="200"/>
                </a:lnTo>
                <a:cubicBezTo>
                  <a:pt x="196" y="200"/>
                  <a:pt x="196" y="200"/>
                  <a:pt x="196" y="200"/>
                </a:cubicBezTo>
                <a:lnTo>
                  <a:pt x="196" y="200"/>
                </a:lnTo>
                <a:cubicBezTo>
                  <a:pt x="196" y="201"/>
                  <a:pt x="195" y="202"/>
                  <a:pt x="195" y="202"/>
                </a:cubicBezTo>
                <a:lnTo>
                  <a:pt x="195" y="202"/>
                </a:lnTo>
                <a:cubicBezTo>
                  <a:pt x="195" y="202"/>
                  <a:pt x="195" y="203"/>
                  <a:pt x="194" y="203"/>
                </a:cubicBezTo>
                <a:lnTo>
                  <a:pt x="194" y="203"/>
                </a:lnTo>
                <a:cubicBezTo>
                  <a:pt x="194" y="204"/>
                  <a:pt x="193" y="204"/>
                  <a:pt x="193" y="205"/>
                </a:cubicBezTo>
                <a:lnTo>
                  <a:pt x="193" y="205"/>
                </a:lnTo>
                <a:lnTo>
                  <a:pt x="193" y="205"/>
                </a:lnTo>
                <a:lnTo>
                  <a:pt x="60" y="439"/>
                </a:lnTo>
                <a:lnTo>
                  <a:pt x="60" y="60"/>
                </a:lnTo>
                <a:lnTo>
                  <a:pt x="757" y="60"/>
                </a:lnTo>
                <a:close/>
                <a:moveTo>
                  <a:pt x="766" y="0"/>
                </a:moveTo>
                <a:lnTo>
                  <a:pt x="51" y="0"/>
                </a:lnTo>
                <a:lnTo>
                  <a:pt x="51" y="0"/>
                </a:lnTo>
                <a:cubicBezTo>
                  <a:pt x="22" y="0"/>
                  <a:pt x="0" y="19"/>
                  <a:pt x="0" y="44"/>
                </a:cubicBezTo>
                <a:lnTo>
                  <a:pt x="0" y="773"/>
                </a:lnTo>
                <a:lnTo>
                  <a:pt x="0" y="773"/>
                </a:lnTo>
                <a:cubicBezTo>
                  <a:pt x="0" y="798"/>
                  <a:pt x="22" y="818"/>
                  <a:pt x="51" y="818"/>
                </a:cubicBezTo>
                <a:lnTo>
                  <a:pt x="766" y="818"/>
                </a:lnTo>
                <a:lnTo>
                  <a:pt x="766" y="818"/>
                </a:lnTo>
                <a:cubicBezTo>
                  <a:pt x="795" y="818"/>
                  <a:pt x="818" y="798"/>
                  <a:pt x="818" y="773"/>
                </a:cubicBezTo>
                <a:lnTo>
                  <a:pt x="818" y="44"/>
                </a:lnTo>
                <a:lnTo>
                  <a:pt x="818" y="44"/>
                </a:lnTo>
                <a:cubicBezTo>
                  <a:pt x="818" y="19"/>
                  <a:pt x="795" y="0"/>
                  <a:pt x="7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14639605" y="5765485"/>
            <a:ext cx="300643" cy="300643"/>
          </a:xfrm>
          <a:custGeom>
            <a:rect b="b" l="l" r="r" t="t"/>
            <a:pathLst>
              <a:path extrusionOk="0" h="248" w="247">
                <a:moveTo>
                  <a:pt x="123" y="61"/>
                </a:moveTo>
                <a:lnTo>
                  <a:pt x="123" y="61"/>
                </a:lnTo>
                <a:cubicBezTo>
                  <a:pt x="157" y="61"/>
                  <a:pt x="186" y="89"/>
                  <a:pt x="186" y="124"/>
                </a:cubicBezTo>
                <a:lnTo>
                  <a:pt x="186" y="124"/>
                </a:lnTo>
                <a:cubicBezTo>
                  <a:pt x="186" y="158"/>
                  <a:pt x="157" y="187"/>
                  <a:pt x="123" y="187"/>
                </a:cubicBezTo>
                <a:lnTo>
                  <a:pt x="123" y="187"/>
                </a:lnTo>
                <a:cubicBezTo>
                  <a:pt x="88" y="187"/>
                  <a:pt x="60" y="158"/>
                  <a:pt x="60" y="124"/>
                </a:cubicBezTo>
                <a:lnTo>
                  <a:pt x="60" y="124"/>
                </a:lnTo>
                <a:cubicBezTo>
                  <a:pt x="60" y="89"/>
                  <a:pt x="88" y="61"/>
                  <a:pt x="123" y="61"/>
                </a:cubicBezTo>
                <a:close/>
                <a:moveTo>
                  <a:pt x="123" y="247"/>
                </a:moveTo>
                <a:lnTo>
                  <a:pt x="123" y="247"/>
                </a:lnTo>
                <a:cubicBezTo>
                  <a:pt x="191" y="247"/>
                  <a:pt x="246" y="191"/>
                  <a:pt x="246" y="124"/>
                </a:cubicBezTo>
                <a:lnTo>
                  <a:pt x="246" y="124"/>
                </a:lnTo>
                <a:cubicBezTo>
                  <a:pt x="246" y="56"/>
                  <a:pt x="191" y="0"/>
                  <a:pt x="123" y="0"/>
                </a:cubicBezTo>
                <a:lnTo>
                  <a:pt x="123" y="0"/>
                </a:lnTo>
                <a:cubicBezTo>
                  <a:pt x="54" y="0"/>
                  <a:pt x="0" y="56"/>
                  <a:pt x="0" y="124"/>
                </a:cubicBezTo>
                <a:lnTo>
                  <a:pt x="0" y="124"/>
                </a:lnTo>
                <a:cubicBezTo>
                  <a:pt x="0" y="191"/>
                  <a:pt x="54" y="247"/>
                  <a:pt x="123" y="2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9281713" y="5647376"/>
            <a:ext cx="1100567" cy="1009302"/>
          </a:xfrm>
          <a:custGeom>
            <a:rect b="b" l="l" r="r" t="t"/>
            <a:pathLst>
              <a:path extrusionOk="0" h="830" w="903">
                <a:moveTo>
                  <a:pt x="831" y="632"/>
                </a:moveTo>
                <a:lnTo>
                  <a:pt x="678" y="632"/>
                </a:lnTo>
                <a:lnTo>
                  <a:pt x="678" y="189"/>
                </a:lnTo>
                <a:lnTo>
                  <a:pt x="831" y="189"/>
                </a:lnTo>
                <a:lnTo>
                  <a:pt x="831" y="632"/>
                </a:lnTo>
                <a:close/>
                <a:moveTo>
                  <a:pt x="755" y="759"/>
                </a:moveTo>
                <a:lnTo>
                  <a:pt x="70" y="759"/>
                </a:lnTo>
                <a:lnTo>
                  <a:pt x="70" y="71"/>
                </a:lnTo>
                <a:lnTo>
                  <a:pt x="755" y="71"/>
                </a:lnTo>
                <a:lnTo>
                  <a:pt x="755" y="118"/>
                </a:lnTo>
                <a:lnTo>
                  <a:pt x="649" y="118"/>
                </a:lnTo>
                <a:lnTo>
                  <a:pt x="649" y="118"/>
                </a:lnTo>
                <a:cubicBezTo>
                  <a:pt x="626" y="118"/>
                  <a:pt x="608" y="138"/>
                  <a:pt x="608" y="164"/>
                </a:cubicBezTo>
                <a:lnTo>
                  <a:pt x="608" y="658"/>
                </a:lnTo>
                <a:lnTo>
                  <a:pt x="608" y="658"/>
                </a:lnTo>
                <a:cubicBezTo>
                  <a:pt x="608" y="683"/>
                  <a:pt x="626" y="702"/>
                  <a:pt x="649" y="702"/>
                </a:cubicBezTo>
                <a:lnTo>
                  <a:pt x="755" y="702"/>
                </a:lnTo>
                <a:lnTo>
                  <a:pt x="755" y="759"/>
                </a:lnTo>
                <a:close/>
                <a:moveTo>
                  <a:pt x="861" y="118"/>
                </a:moveTo>
                <a:lnTo>
                  <a:pt x="826" y="118"/>
                </a:lnTo>
                <a:lnTo>
                  <a:pt x="826" y="49"/>
                </a:lnTo>
                <a:lnTo>
                  <a:pt x="826" y="49"/>
                </a:lnTo>
                <a:cubicBezTo>
                  <a:pt x="826" y="22"/>
                  <a:pt x="804" y="0"/>
                  <a:pt x="776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22" y="0"/>
                  <a:pt x="0" y="22"/>
                  <a:pt x="0" y="49"/>
                </a:cubicBezTo>
                <a:lnTo>
                  <a:pt x="0" y="779"/>
                </a:lnTo>
                <a:lnTo>
                  <a:pt x="0" y="779"/>
                </a:lnTo>
                <a:cubicBezTo>
                  <a:pt x="0" y="807"/>
                  <a:pt x="22" y="829"/>
                  <a:pt x="49" y="829"/>
                </a:cubicBezTo>
                <a:lnTo>
                  <a:pt x="776" y="829"/>
                </a:lnTo>
                <a:lnTo>
                  <a:pt x="776" y="829"/>
                </a:lnTo>
                <a:cubicBezTo>
                  <a:pt x="804" y="829"/>
                  <a:pt x="826" y="807"/>
                  <a:pt x="826" y="779"/>
                </a:cubicBezTo>
                <a:lnTo>
                  <a:pt x="826" y="702"/>
                </a:lnTo>
                <a:lnTo>
                  <a:pt x="861" y="702"/>
                </a:lnTo>
                <a:lnTo>
                  <a:pt x="861" y="702"/>
                </a:lnTo>
                <a:cubicBezTo>
                  <a:pt x="884" y="702"/>
                  <a:pt x="902" y="683"/>
                  <a:pt x="902" y="658"/>
                </a:cubicBezTo>
                <a:lnTo>
                  <a:pt x="902" y="164"/>
                </a:lnTo>
                <a:lnTo>
                  <a:pt x="902" y="164"/>
                </a:lnTo>
                <a:cubicBezTo>
                  <a:pt x="902" y="138"/>
                  <a:pt x="884" y="118"/>
                  <a:pt x="861" y="1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9523300" y="6318452"/>
            <a:ext cx="144955" cy="144955"/>
          </a:xfrm>
          <a:custGeom>
            <a:rect b="b" l="l" r="r" t="t"/>
            <a:pathLst>
              <a:path extrusionOk="0" h="118" w="118">
                <a:moveTo>
                  <a:pt x="59" y="0"/>
                </a:moveTo>
                <a:lnTo>
                  <a:pt x="59" y="0"/>
                </a:lnTo>
                <a:cubicBezTo>
                  <a:pt x="27" y="0"/>
                  <a:pt x="0" y="26"/>
                  <a:pt x="0" y="58"/>
                </a:cubicBezTo>
                <a:lnTo>
                  <a:pt x="0" y="58"/>
                </a:lnTo>
                <a:cubicBezTo>
                  <a:pt x="0" y="90"/>
                  <a:pt x="27" y="117"/>
                  <a:pt x="59" y="117"/>
                </a:cubicBezTo>
                <a:lnTo>
                  <a:pt x="59" y="117"/>
                </a:lnTo>
                <a:cubicBezTo>
                  <a:pt x="91" y="117"/>
                  <a:pt x="117" y="90"/>
                  <a:pt x="117" y="58"/>
                </a:cubicBezTo>
                <a:lnTo>
                  <a:pt x="117" y="58"/>
                </a:lnTo>
                <a:cubicBezTo>
                  <a:pt x="117" y="26"/>
                  <a:pt x="91" y="0"/>
                  <a:pt x="59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4815014" y="5577582"/>
            <a:ext cx="579812" cy="1154257"/>
          </a:xfrm>
          <a:custGeom>
            <a:rect b="b" l="l" r="r" t="t"/>
            <a:pathLst>
              <a:path extrusionOk="0" h="946" w="477">
                <a:moveTo>
                  <a:pt x="391" y="327"/>
                </a:moveTo>
                <a:lnTo>
                  <a:pt x="391" y="327"/>
                </a:lnTo>
                <a:cubicBezTo>
                  <a:pt x="375" y="353"/>
                  <a:pt x="354" y="375"/>
                  <a:pt x="328" y="390"/>
                </a:cubicBezTo>
                <a:lnTo>
                  <a:pt x="328" y="390"/>
                </a:lnTo>
                <a:cubicBezTo>
                  <a:pt x="311" y="400"/>
                  <a:pt x="303" y="420"/>
                  <a:pt x="308" y="438"/>
                </a:cubicBezTo>
                <a:lnTo>
                  <a:pt x="308" y="438"/>
                </a:lnTo>
                <a:cubicBezTo>
                  <a:pt x="308" y="439"/>
                  <a:pt x="308" y="439"/>
                  <a:pt x="309" y="439"/>
                </a:cubicBezTo>
                <a:lnTo>
                  <a:pt x="297" y="451"/>
                </a:lnTo>
                <a:lnTo>
                  <a:pt x="297" y="451"/>
                </a:lnTo>
                <a:cubicBezTo>
                  <a:pt x="290" y="457"/>
                  <a:pt x="287" y="465"/>
                  <a:pt x="287" y="473"/>
                </a:cubicBezTo>
                <a:lnTo>
                  <a:pt x="287" y="820"/>
                </a:lnTo>
                <a:lnTo>
                  <a:pt x="237" y="871"/>
                </a:lnTo>
                <a:lnTo>
                  <a:pt x="199" y="833"/>
                </a:lnTo>
                <a:lnTo>
                  <a:pt x="235" y="799"/>
                </a:lnTo>
                <a:lnTo>
                  <a:pt x="235" y="799"/>
                </a:lnTo>
                <a:cubicBezTo>
                  <a:pt x="242" y="793"/>
                  <a:pt x="245" y="785"/>
                  <a:pt x="245" y="776"/>
                </a:cubicBezTo>
                <a:lnTo>
                  <a:pt x="245" y="776"/>
                </a:lnTo>
                <a:cubicBezTo>
                  <a:pt x="245" y="768"/>
                  <a:pt x="241" y="760"/>
                  <a:pt x="234" y="754"/>
                </a:cubicBezTo>
                <a:lnTo>
                  <a:pt x="201" y="725"/>
                </a:lnTo>
                <a:lnTo>
                  <a:pt x="241" y="690"/>
                </a:lnTo>
                <a:lnTo>
                  <a:pt x="241" y="690"/>
                </a:lnTo>
                <a:cubicBezTo>
                  <a:pt x="248" y="684"/>
                  <a:pt x="252" y="675"/>
                  <a:pt x="252" y="666"/>
                </a:cubicBezTo>
                <a:lnTo>
                  <a:pt x="252" y="666"/>
                </a:lnTo>
                <a:cubicBezTo>
                  <a:pt x="251" y="657"/>
                  <a:pt x="248" y="648"/>
                  <a:pt x="241" y="643"/>
                </a:cubicBezTo>
                <a:lnTo>
                  <a:pt x="185" y="597"/>
                </a:lnTo>
                <a:lnTo>
                  <a:pt x="185" y="572"/>
                </a:lnTo>
                <a:lnTo>
                  <a:pt x="224" y="526"/>
                </a:lnTo>
                <a:lnTo>
                  <a:pt x="224" y="526"/>
                </a:lnTo>
                <a:cubicBezTo>
                  <a:pt x="230" y="520"/>
                  <a:pt x="233" y="511"/>
                  <a:pt x="232" y="504"/>
                </a:cubicBezTo>
                <a:lnTo>
                  <a:pt x="232" y="504"/>
                </a:lnTo>
                <a:cubicBezTo>
                  <a:pt x="232" y="495"/>
                  <a:pt x="228" y="488"/>
                  <a:pt x="221" y="482"/>
                </a:cubicBezTo>
                <a:lnTo>
                  <a:pt x="163" y="432"/>
                </a:lnTo>
                <a:lnTo>
                  <a:pt x="163" y="432"/>
                </a:lnTo>
                <a:cubicBezTo>
                  <a:pt x="166" y="415"/>
                  <a:pt x="159" y="397"/>
                  <a:pt x="144" y="387"/>
                </a:cubicBezTo>
                <a:lnTo>
                  <a:pt x="144" y="387"/>
                </a:lnTo>
                <a:cubicBezTo>
                  <a:pt x="92" y="355"/>
                  <a:pt x="61" y="299"/>
                  <a:pt x="61" y="238"/>
                </a:cubicBezTo>
                <a:lnTo>
                  <a:pt x="61" y="238"/>
                </a:lnTo>
                <a:cubicBezTo>
                  <a:pt x="61" y="141"/>
                  <a:pt x="140" y="61"/>
                  <a:pt x="237" y="61"/>
                </a:cubicBezTo>
                <a:lnTo>
                  <a:pt x="238" y="61"/>
                </a:lnTo>
                <a:lnTo>
                  <a:pt x="238" y="61"/>
                </a:lnTo>
                <a:cubicBezTo>
                  <a:pt x="285" y="61"/>
                  <a:pt x="329" y="80"/>
                  <a:pt x="363" y="113"/>
                </a:cubicBezTo>
                <a:lnTo>
                  <a:pt x="363" y="113"/>
                </a:lnTo>
                <a:cubicBezTo>
                  <a:pt x="396" y="146"/>
                  <a:pt x="415" y="191"/>
                  <a:pt x="415" y="238"/>
                </a:cubicBezTo>
                <a:lnTo>
                  <a:pt x="415" y="238"/>
                </a:lnTo>
                <a:cubicBezTo>
                  <a:pt x="415" y="269"/>
                  <a:pt x="407" y="300"/>
                  <a:pt x="391" y="327"/>
                </a:cubicBezTo>
                <a:close/>
                <a:moveTo>
                  <a:pt x="406" y="69"/>
                </a:moveTo>
                <a:lnTo>
                  <a:pt x="406" y="69"/>
                </a:lnTo>
                <a:cubicBezTo>
                  <a:pt x="361" y="25"/>
                  <a:pt x="301" y="0"/>
                  <a:pt x="238" y="0"/>
                </a:cubicBezTo>
                <a:lnTo>
                  <a:pt x="237" y="0"/>
                </a:lnTo>
                <a:lnTo>
                  <a:pt x="237" y="0"/>
                </a:lnTo>
                <a:cubicBezTo>
                  <a:pt x="174" y="0"/>
                  <a:pt x="114" y="25"/>
                  <a:pt x="69" y="70"/>
                </a:cubicBezTo>
                <a:lnTo>
                  <a:pt x="69" y="70"/>
                </a:lnTo>
                <a:cubicBezTo>
                  <a:pt x="24" y="114"/>
                  <a:pt x="0" y="175"/>
                  <a:pt x="0" y="238"/>
                </a:cubicBezTo>
                <a:lnTo>
                  <a:pt x="0" y="238"/>
                </a:lnTo>
                <a:cubicBezTo>
                  <a:pt x="0" y="312"/>
                  <a:pt x="34" y="381"/>
                  <a:pt x="92" y="426"/>
                </a:cubicBezTo>
                <a:lnTo>
                  <a:pt x="92" y="426"/>
                </a:lnTo>
                <a:cubicBezTo>
                  <a:pt x="87" y="437"/>
                  <a:pt x="91" y="451"/>
                  <a:pt x="100" y="459"/>
                </a:cubicBezTo>
                <a:lnTo>
                  <a:pt x="158" y="509"/>
                </a:lnTo>
                <a:lnTo>
                  <a:pt x="131" y="540"/>
                </a:lnTo>
                <a:lnTo>
                  <a:pt x="131" y="540"/>
                </a:lnTo>
                <a:cubicBezTo>
                  <a:pt x="126" y="545"/>
                  <a:pt x="123" y="552"/>
                  <a:pt x="123" y="560"/>
                </a:cubicBezTo>
                <a:lnTo>
                  <a:pt x="123" y="612"/>
                </a:lnTo>
                <a:lnTo>
                  <a:pt x="123" y="612"/>
                </a:lnTo>
                <a:cubicBezTo>
                  <a:pt x="123" y="620"/>
                  <a:pt x="127" y="630"/>
                  <a:pt x="134" y="635"/>
                </a:cubicBezTo>
                <a:lnTo>
                  <a:pt x="174" y="667"/>
                </a:lnTo>
                <a:lnTo>
                  <a:pt x="134" y="702"/>
                </a:lnTo>
                <a:lnTo>
                  <a:pt x="134" y="702"/>
                </a:lnTo>
                <a:cubicBezTo>
                  <a:pt x="127" y="707"/>
                  <a:pt x="123" y="716"/>
                  <a:pt x="123" y="725"/>
                </a:cubicBezTo>
                <a:lnTo>
                  <a:pt x="123" y="725"/>
                </a:lnTo>
                <a:cubicBezTo>
                  <a:pt x="123" y="734"/>
                  <a:pt x="127" y="742"/>
                  <a:pt x="134" y="748"/>
                </a:cubicBezTo>
                <a:lnTo>
                  <a:pt x="168" y="778"/>
                </a:lnTo>
                <a:lnTo>
                  <a:pt x="133" y="810"/>
                </a:lnTo>
                <a:lnTo>
                  <a:pt x="133" y="810"/>
                </a:lnTo>
                <a:cubicBezTo>
                  <a:pt x="127" y="815"/>
                  <a:pt x="123" y="823"/>
                  <a:pt x="123" y="832"/>
                </a:cubicBezTo>
                <a:lnTo>
                  <a:pt x="123" y="832"/>
                </a:lnTo>
                <a:cubicBezTo>
                  <a:pt x="123" y="840"/>
                  <a:pt x="127" y="848"/>
                  <a:pt x="133" y="855"/>
                </a:cubicBezTo>
                <a:lnTo>
                  <a:pt x="217" y="936"/>
                </a:lnTo>
                <a:lnTo>
                  <a:pt x="217" y="936"/>
                </a:lnTo>
                <a:cubicBezTo>
                  <a:pt x="223" y="942"/>
                  <a:pt x="230" y="945"/>
                  <a:pt x="238" y="945"/>
                </a:cubicBezTo>
                <a:lnTo>
                  <a:pt x="238" y="945"/>
                </a:lnTo>
                <a:lnTo>
                  <a:pt x="238" y="945"/>
                </a:lnTo>
                <a:lnTo>
                  <a:pt x="238" y="945"/>
                </a:lnTo>
                <a:cubicBezTo>
                  <a:pt x="247" y="945"/>
                  <a:pt x="254" y="941"/>
                  <a:pt x="260" y="936"/>
                </a:cubicBezTo>
                <a:lnTo>
                  <a:pt x="340" y="854"/>
                </a:lnTo>
                <a:lnTo>
                  <a:pt x="340" y="854"/>
                </a:lnTo>
                <a:cubicBezTo>
                  <a:pt x="346" y="848"/>
                  <a:pt x="349" y="840"/>
                  <a:pt x="349" y="832"/>
                </a:cubicBezTo>
                <a:lnTo>
                  <a:pt x="349" y="486"/>
                </a:lnTo>
                <a:lnTo>
                  <a:pt x="374" y="462"/>
                </a:lnTo>
                <a:lnTo>
                  <a:pt x="374" y="462"/>
                </a:lnTo>
                <a:cubicBezTo>
                  <a:pt x="383" y="453"/>
                  <a:pt x="386" y="440"/>
                  <a:pt x="381" y="428"/>
                </a:cubicBezTo>
                <a:lnTo>
                  <a:pt x="381" y="428"/>
                </a:lnTo>
                <a:lnTo>
                  <a:pt x="381" y="428"/>
                </a:lnTo>
                <a:lnTo>
                  <a:pt x="381" y="428"/>
                </a:lnTo>
                <a:cubicBezTo>
                  <a:pt x="407" y="409"/>
                  <a:pt x="428" y="385"/>
                  <a:pt x="444" y="357"/>
                </a:cubicBezTo>
                <a:lnTo>
                  <a:pt x="444" y="357"/>
                </a:lnTo>
                <a:cubicBezTo>
                  <a:pt x="465" y="321"/>
                  <a:pt x="476" y="280"/>
                  <a:pt x="476" y="238"/>
                </a:cubicBezTo>
                <a:lnTo>
                  <a:pt x="476" y="238"/>
                </a:lnTo>
                <a:cubicBezTo>
                  <a:pt x="476" y="175"/>
                  <a:pt x="451" y="114"/>
                  <a:pt x="406" y="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5019022" y="5717166"/>
            <a:ext cx="166426" cy="166429"/>
          </a:xfrm>
          <a:custGeom>
            <a:rect b="b" l="l" r="r" t="t"/>
            <a:pathLst>
              <a:path extrusionOk="0" h="138" w="138">
                <a:moveTo>
                  <a:pt x="69" y="106"/>
                </a:moveTo>
                <a:lnTo>
                  <a:pt x="69" y="106"/>
                </a:lnTo>
                <a:cubicBezTo>
                  <a:pt x="48" y="106"/>
                  <a:pt x="31" y="89"/>
                  <a:pt x="31" y="68"/>
                </a:cubicBezTo>
                <a:lnTo>
                  <a:pt x="31" y="68"/>
                </a:lnTo>
                <a:cubicBezTo>
                  <a:pt x="31" y="47"/>
                  <a:pt x="48" y="30"/>
                  <a:pt x="69" y="30"/>
                </a:cubicBezTo>
                <a:lnTo>
                  <a:pt x="69" y="30"/>
                </a:lnTo>
                <a:cubicBezTo>
                  <a:pt x="90" y="30"/>
                  <a:pt x="107" y="47"/>
                  <a:pt x="107" y="68"/>
                </a:cubicBezTo>
                <a:lnTo>
                  <a:pt x="107" y="68"/>
                </a:lnTo>
                <a:cubicBezTo>
                  <a:pt x="107" y="89"/>
                  <a:pt x="90" y="106"/>
                  <a:pt x="69" y="106"/>
                </a:cubicBezTo>
                <a:close/>
                <a:moveTo>
                  <a:pt x="69" y="0"/>
                </a:moveTo>
                <a:lnTo>
                  <a:pt x="69" y="0"/>
                </a:lnTo>
                <a:cubicBezTo>
                  <a:pt x="32" y="0"/>
                  <a:pt x="0" y="30"/>
                  <a:pt x="0" y="68"/>
                </a:cubicBezTo>
                <a:lnTo>
                  <a:pt x="0" y="68"/>
                </a:lnTo>
                <a:cubicBezTo>
                  <a:pt x="0" y="106"/>
                  <a:pt x="32" y="137"/>
                  <a:pt x="69" y="137"/>
                </a:cubicBezTo>
                <a:lnTo>
                  <a:pt x="69" y="137"/>
                </a:lnTo>
                <a:cubicBezTo>
                  <a:pt x="107" y="137"/>
                  <a:pt x="137" y="106"/>
                  <a:pt x="137" y="68"/>
                </a:cubicBezTo>
                <a:lnTo>
                  <a:pt x="137" y="68"/>
                </a:lnTo>
                <a:cubicBezTo>
                  <a:pt x="137" y="30"/>
                  <a:pt x="107" y="0"/>
                  <a:pt x="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4103532" y="8114923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3684471" y="8786675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8803062" y="8105691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8384001" y="8777443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10" name="Google Shape;210;p6"/>
          <p:cNvSpPr txBox="1"/>
          <p:nvPr/>
        </p:nvSpPr>
        <p:spPr>
          <a:xfrm>
            <a:off x="13384645" y="8114923"/>
            <a:ext cx="24443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3071499" y="8786675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12" name="Google Shape;212;p6"/>
          <p:cNvSpPr txBox="1"/>
          <p:nvPr/>
        </p:nvSpPr>
        <p:spPr>
          <a:xfrm>
            <a:off x="18079814" y="8114923"/>
            <a:ext cx="24443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17792952" y="8786675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>
            <a:off x="2560617" y="6193309"/>
            <a:ext cx="3495795" cy="3599190"/>
          </a:xfrm>
          <a:custGeom>
            <a:rect b="b" l="l" r="r" t="t"/>
            <a:pathLst>
              <a:path extrusionOk="0" h="3223" w="3130">
                <a:moveTo>
                  <a:pt x="3129" y="2602"/>
                </a:moveTo>
                <a:lnTo>
                  <a:pt x="3129" y="111"/>
                </a:lnTo>
                <a:lnTo>
                  <a:pt x="3129" y="111"/>
                </a:lnTo>
                <a:cubicBezTo>
                  <a:pt x="3129" y="50"/>
                  <a:pt x="3080" y="0"/>
                  <a:pt x="301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9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1" y="2519"/>
                  <a:pt x="1971" y="2519"/>
                </a:cubicBezTo>
                <a:lnTo>
                  <a:pt x="1971" y="2519"/>
                </a:lnTo>
                <a:cubicBezTo>
                  <a:pt x="2326" y="2519"/>
                  <a:pt x="2666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9" y="2680"/>
                  <a:pt x="3129" y="260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2560617" y="9122882"/>
            <a:ext cx="3495795" cy="2284576"/>
          </a:xfrm>
          <a:custGeom>
            <a:rect b="b" l="l" r="r" t="t"/>
            <a:pathLst>
              <a:path extrusionOk="0" h="2048" w="3130">
                <a:moveTo>
                  <a:pt x="3129" y="1937"/>
                </a:moveTo>
                <a:lnTo>
                  <a:pt x="3129" y="321"/>
                </a:lnTo>
                <a:lnTo>
                  <a:pt x="3129" y="321"/>
                </a:lnTo>
                <a:cubicBezTo>
                  <a:pt x="3129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1" y="0"/>
                </a:cubicBezTo>
                <a:lnTo>
                  <a:pt x="1971" y="0"/>
                </a:lnTo>
                <a:cubicBezTo>
                  <a:pt x="1221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9" y="2047"/>
                </a:lnTo>
                <a:lnTo>
                  <a:pt x="3019" y="2047"/>
                </a:lnTo>
                <a:cubicBezTo>
                  <a:pt x="3080" y="2047"/>
                  <a:pt x="3129" y="1997"/>
                  <a:pt x="3129" y="193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7814159" y="6193309"/>
            <a:ext cx="3495795" cy="3599190"/>
          </a:xfrm>
          <a:custGeom>
            <a:rect b="b" l="l" r="r" t="t"/>
            <a:pathLst>
              <a:path extrusionOk="0" h="3223" w="3129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1" y="2519"/>
                  <a:pt x="1971" y="2519"/>
                </a:cubicBezTo>
                <a:lnTo>
                  <a:pt x="1971" y="2519"/>
                </a:lnTo>
                <a:cubicBezTo>
                  <a:pt x="2326" y="2519"/>
                  <a:pt x="2665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8" y="2680"/>
                  <a:pt x="3128" y="260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814159" y="9122882"/>
            <a:ext cx="3495795" cy="2284576"/>
          </a:xfrm>
          <a:custGeom>
            <a:rect b="b" l="l" r="r" t="t"/>
            <a:pathLst>
              <a:path extrusionOk="0" h="2048" w="3129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1" y="0"/>
                </a:cubicBezTo>
                <a:lnTo>
                  <a:pt x="1971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13067697" y="6193309"/>
            <a:ext cx="3495795" cy="3599190"/>
          </a:xfrm>
          <a:custGeom>
            <a:rect b="b" l="l" r="r" t="t"/>
            <a:pathLst>
              <a:path extrusionOk="0" h="3223" w="3129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0" y="2519"/>
                  <a:pt x="1970" y="2519"/>
                </a:cubicBezTo>
                <a:lnTo>
                  <a:pt x="1970" y="2519"/>
                </a:lnTo>
                <a:cubicBezTo>
                  <a:pt x="2326" y="2519"/>
                  <a:pt x="2665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8" y="2680"/>
                  <a:pt x="3128" y="260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13067697" y="9122882"/>
            <a:ext cx="3495795" cy="2284576"/>
          </a:xfrm>
          <a:custGeom>
            <a:rect b="b" l="l" r="r" t="t"/>
            <a:pathLst>
              <a:path extrusionOk="0" h="2048" w="3129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0" y="0"/>
                </a:cubicBezTo>
                <a:lnTo>
                  <a:pt x="1970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18321239" y="6193309"/>
            <a:ext cx="3495795" cy="3599190"/>
          </a:xfrm>
          <a:custGeom>
            <a:rect b="b" l="l" r="r" t="t"/>
            <a:pathLst>
              <a:path extrusionOk="0" h="3223" w="3129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0" y="3163"/>
                </a:cubicBezTo>
                <a:lnTo>
                  <a:pt x="180" y="3163"/>
                </a:lnTo>
                <a:cubicBezTo>
                  <a:pt x="667" y="2761"/>
                  <a:pt x="1290" y="2519"/>
                  <a:pt x="1970" y="2519"/>
                </a:cubicBezTo>
                <a:lnTo>
                  <a:pt x="1970" y="2519"/>
                </a:lnTo>
                <a:cubicBezTo>
                  <a:pt x="2326" y="2519"/>
                  <a:pt x="2665" y="2584"/>
                  <a:pt x="2977" y="2704"/>
                </a:cubicBezTo>
                <a:lnTo>
                  <a:pt x="2977" y="2704"/>
                </a:lnTo>
                <a:cubicBezTo>
                  <a:pt x="3050" y="2733"/>
                  <a:pt x="3128" y="2680"/>
                  <a:pt x="3128" y="26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8321239" y="9122882"/>
            <a:ext cx="3495795" cy="2284576"/>
          </a:xfrm>
          <a:custGeom>
            <a:rect b="b" l="l" r="r" t="t"/>
            <a:pathLst>
              <a:path extrusionOk="0" h="2048" w="3129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1" y="219"/>
                </a:cubicBezTo>
                <a:lnTo>
                  <a:pt x="3061" y="219"/>
                </a:lnTo>
                <a:cubicBezTo>
                  <a:pt x="2726" y="78"/>
                  <a:pt x="2357" y="0"/>
                  <a:pt x="1970" y="0"/>
                </a:cubicBezTo>
                <a:lnTo>
                  <a:pt x="1970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3811225" y="9738340"/>
            <a:ext cx="999504" cy="1102899"/>
          </a:xfrm>
          <a:custGeom>
            <a:rect b="b" l="l" r="r" t="t"/>
            <a:pathLst>
              <a:path extrusionOk="0" h="987" w="895">
                <a:moveTo>
                  <a:pt x="180" y="715"/>
                </a:moveTo>
                <a:lnTo>
                  <a:pt x="180" y="715"/>
                </a:lnTo>
                <a:cubicBezTo>
                  <a:pt x="109" y="643"/>
                  <a:pt x="69" y="548"/>
                  <a:pt x="69" y="447"/>
                </a:cubicBezTo>
                <a:lnTo>
                  <a:pt x="69" y="447"/>
                </a:lnTo>
                <a:cubicBezTo>
                  <a:pt x="69" y="346"/>
                  <a:pt x="109" y="251"/>
                  <a:pt x="180" y="180"/>
                </a:cubicBezTo>
                <a:lnTo>
                  <a:pt x="180" y="180"/>
                </a:lnTo>
                <a:cubicBezTo>
                  <a:pt x="251" y="108"/>
                  <a:pt x="347" y="69"/>
                  <a:pt x="447" y="69"/>
                </a:cubicBezTo>
                <a:lnTo>
                  <a:pt x="447" y="69"/>
                </a:lnTo>
                <a:cubicBezTo>
                  <a:pt x="548" y="69"/>
                  <a:pt x="643" y="108"/>
                  <a:pt x="715" y="180"/>
                </a:cubicBezTo>
                <a:lnTo>
                  <a:pt x="715" y="180"/>
                </a:lnTo>
                <a:cubicBezTo>
                  <a:pt x="786" y="251"/>
                  <a:pt x="825" y="346"/>
                  <a:pt x="825" y="447"/>
                </a:cubicBezTo>
                <a:lnTo>
                  <a:pt x="825" y="447"/>
                </a:lnTo>
                <a:cubicBezTo>
                  <a:pt x="825" y="548"/>
                  <a:pt x="786" y="643"/>
                  <a:pt x="715" y="715"/>
                </a:cubicBezTo>
                <a:lnTo>
                  <a:pt x="715" y="715"/>
                </a:lnTo>
                <a:cubicBezTo>
                  <a:pt x="643" y="786"/>
                  <a:pt x="548" y="825"/>
                  <a:pt x="447" y="825"/>
                </a:cubicBezTo>
                <a:lnTo>
                  <a:pt x="447" y="825"/>
                </a:lnTo>
                <a:cubicBezTo>
                  <a:pt x="347" y="825"/>
                  <a:pt x="251" y="786"/>
                  <a:pt x="180" y="715"/>
                </a:cubicBezTo>
                <a:close/>
                <a:moveTo>
                  <a:pt x="894" y="447"/>
                </a:moveTo>
                <a:lnTo>
                  <a:pt x="894" y="447"/>
                </a:lnTo>
                <a:cubicBezTo>
                  <a:pt x="894" y="328"/>
                  <a:pt x="848" y="215"/>
                  <a:pt x="764" y="131"/>
                </a:cubicBezTo>
                <a:lnTo>
                  <a:pt x="764" y="131"/>
                </a:lnTo>
                <a:cubicBezTo>
                  <a:pt x="679" y="47"/>
                  <a:pt x="567" y="0"/>
                  <a:pt x="447" y="0"/>
                </a:cubicBezTo>
                <a:lnTo>
                  <a:pt x="447" y="0"/>
                </a:lnTo>
                <a:cubicBezTo>
                  <a:pt x="328" y="0"/>
                  <a:pt x="216" y="47"/>
                  <a:pt x="131" y="131"/>
                </a:cubicBezTo>
                <a:lnTo>
                  <a:pt x="131" y="131"/>
                </a:lnTo>
                <a:cubicBezTo>
                  <a:pt x="46" y="215"/>
                  <a:pt x="0" y="328"/>
                  <a:pt x="0" y="447"/>
                </a:cubicBezTo>
                <a:lnTo>
                  <a:pt x="0" y="447"/>
                </a:lnTo>
                <a:cubicBezTo>
                  <a:pt x="0" y="566"/>
                  <a:pt x="46" y="679"/>
                  <a:pt x="131" y="763"/>
                </a:cubicBezTo>
                <a:lnTo>
                  <a:pt x="131" y="763"/>
                </a:lnTo>
                <a:cubicBezTo>
                  <a:pt x="139" y="772"/>
                  <a:pt x="148" y="779"/>
                  <a:pt x="156" y="787"/>
                </a:cubicBezTo>
                <a:lnTo>
                  <a:pt x="98" y="940"/>
                </a:lnTo>
                <a:lnTo>
                  <a:pt x="98" y="940"/>
                </a:lnTo>
                <a:cubicBezTo>
                  <a:pt x="91" y="957"/>
                  <a:pt x="100" y="977"/>
                  <a:pt x="118" y="984"/>
                </a:cubicBezTo>
                <a:lnTo>
                  <a:pt x="118" y="984"/>
                </a:lnTo>
                <a:cubicBezTo>
                  <a:pt x="122" y="985"/>
                  <a:pt x="126" y="986"/>
                  <a:pt x="130" y="986"/>
                </a:cubicBezTo>
                <a:lnTo>
                  <a:pt x="130" y="986"/>
                </a:lnTo>
                <a:cubicBezTo>
                  <a:pt x="144" y="986"/>
                  <a:pt x="157" y="978"/>
                  <a:pt x="163" y="964"/>
                </a:cubicBezTo>
                <a:lnTo>
                  <a:pt x="215" y="829"/>
                </a:lnTo>
                <a:lnTo>
                  <a:pt x="215" y="829"/>
                </a:lnTo>
                <a:cubicBezTo>
                  <a:pt x="284" y="872"/>
                  <a:pt x="364" y="894"/>
                  <a:pt x="447" y="894"/>
                </a:cubicBezTo>
                <a:lnTo>
                  <a:pt x="447" y="894"/>
                </a:lnTo>
                <a:cubicBezTo>
                  <a:pt x="530" y="894"/>
                  <a:pt x="609" y="872"/>
                  <a:pt x="678" y="831"/>
                </a:cubicBezTo>
                <a:lnTo>
                  <a:pt x="729" y="964"/>
                </a:lnTo>
                <a:lnTo>
                  <a:pt x="729" y="964"/>
                </a:lnTo>
                <a:cubicBezTo>
                  <a:pt x="734" y="978"/>
                  <a:pt x="748" y="986"/>
                  <a:pt x="761" y="986"/>
                </a:cubicBezTo>
                <a:lnTo>
                  <a:pt x="761" y="986"/>
                </a:lnTo>
                <a:cubicBezTo>
                  <a:pt x="766" y="986"/>
                  <a:pt x="770" y="985"/>
                  <a:pt x="774" y="984"/>
                </a:cubicBezTo>
                <a:lnTo>
                  <a:pt x="774" y="984"/>
                </a:lnTo>
                <a:cubicBezTo>
                  <a:pt x="792" y="977"/>
                  <a:pt x="801" y="957"/>
                  <a:pt x="794" y="940"/>
                </a:cubicBezTo>
                <a:lnTo>
                  <a:pt x="736" y="789"/>
                </a:lnTo>
                <a:lnTo>
                  <a:pt x="736" y="789"/>
                </a:lnTo>
                <a:cubicBezTo>
                  <a:pt x="745" y="781"/>
                  <a:pt x="755" y="773"/>
                  <a:pt x="764" y="763"/>
                </a:cubicBezTo>
                <a:lnTo>
                  <a:pt x="764" y="763"/>
                </a:lnTo>
                <a:cubicBezTo>
                  <a:pt x="848" y="679"/>
                  <a:pt x="894" y="566"/>
                  <a:pt x="894" y="4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4082028" y="9940209"/>
            <a:ext cx="516982" cy="334809"/>
          </a:xfrm>
          <a:custGeom>
            <a:rect b="b" l="l" r="r" t="t"/>
            <a:pathLst>
              <a:path extrusionOk="0" h="299" w="465">
                <a:moveTo>
                  <a:pt x="401" y="14"/>
                </a:moveTo>
                <a:lnTo>
                  <a:pt x="185" y="229"/>
                </a:lnTo>
                <a:lnTo>
                  <a:pt x="35" y="229"/>
                </a:lnTo>
                <a:lnTo>
                  <a:pt x="35" y="229"/>
                </a:lnTo>
                <a:cubicBezTo>
                  <a:pt x="15" y="229"/>
                  <a:pt x="0" y="244"/>
                  <a:pt x="0" y="263"/>
                </a:cubicBezTo>
                <a:lnTo>
                  <a:pt x="0" y="263"/>
                </a:lnTo>
                <a:cubicBezTo>
                  <a:pt x="0" y="282"/>
                  <a:pt x="15" y="298"/>
                  <a:pt x="35" y="298"/>
                </a:cubicBezTo>
                <a:lnTo>
                  <a:pt x="200" y="298"/>
                </a:lnTo>
                <a:lnTo>
                  <a:pt x="200" y="298"/>
                </a:lnTo>
                <a:cubicBezTo>
                  <a:pt x="213" y="298"/>
                  <a:pt x="223" y="292"/>
                  <a:pt x="229" y="282"/>
                </a:cubicBezTo>
                <a:lnTo>
                  <a:pt x="450" y="63"/>
                </a:lnTo>
                <a:lnTo>
                  <a:pt x="450" y="63"/>
                </a:lnTo>
                <a:cubicBezTo>
                  <a:pt x="464" y="49"/>
                  <a:pt x="464" y="27"/>
                  <a:pt x="450" y="14"/>
                </a:cubicBezTo>
                <a:lnTo>
                  <a:pt x="450" y="14"/>
                </a:lnTo>
                <a:cubicBezTo>
                  <a:pt x="437" y="0"/>
                  <a:pt x="415" y="0"/>
                  <a:pt x="401" y="1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4648247" y="9684179"/>
            <a:ext cx="211719" cy="211719"/>
          </a:xfrm>
          <a:custGeom>
            <a:rect b="b" l="l" r="r" t="t"/>
            <a:pathLst>
              <a:path extrusionOk="0" h="190" w="189">
                <a:moveTo>
                  <a:pt x="169" y="155"/>
                </a:moveTo>
                <a:lnTo>
                  <a:pt x="169" y="155"/>
                </a:lnTo>
                <a:lnTo>
                  <a:pt x="169" y="155"/>
                </a:lnTo>
                <a:cubicBezTo>
                  <a:pt x="158" y="172"/>
                  <a:pt x="141" y="183"/>
                  <a:pt x="122" y="187"/>
                </a:cubicBezTo>
                <a:lnTo>
                  <a:pt x="122" y="187"/>
                </a:lnTo>
                <a:cubicBezTo>
                  <a:pt x="117" y="188"/>
                  <a:pt x="112" y="189"/>
                  <a:pt x="107" y="189"/>
                </a:cubicBezTo>
                <a:lnTo>
                  <a:pt x="107" y="189"/>
                </a:lnTo>
                <a:cubicBezTo>
                  <a:pt x="93" y="189"/>
                  <a:pt x="79" y="185"/>
                  <a:pt x="67" y="177"/>
                </a:cubicBezTo>
                <a:lnTo>
                  <a:pt x="67" y="177"/>
                </a:lnTo>
                <a:lnTo>
                  <a:pt x="66" y="176"/>
                </a:lnTo>
                <a:lnTo>
                  <a:pt x="66" y="176"/>
                </a:lnTo>
                <a:cubicBezTo>
                  <a:pt x="64" y="174"/>
                  <a:pt x="60" y="172"/>
                  <a:pt x="58" y="170"/>
                </a:cubicBezTo>
                <a:lnTo>
                  <a:pt x="58" y="170"/>
                </a:lnTo>
                <a:cubicBezTo>
                  <a:pt x="57" y="169"/>
                  <a:pt x="56" y="168"/>
                  <a:pt x="55" y="167"/>
                </a:cubicBezTo>
                <a:lnTo>
                  <a:pt x="19" y="131"/>
                </a:lnTo>
                <a:lnTo>
                  <a:pt x="19" y="131"/>
                </a:lnTo>
                <a:cubicBezTo>
                  <a:pt x="7" y="119"/>
                  <a:pt x="0" y="102"/>
                  <a:pt x="0" y="83"/>
                </a:cubicBezTo>
                <a:lnTo>
                  <a:pt x="0" y="83"/>
                </a:lnTo>
                <a:cubicBezTo>
                  <a:pt x="0" y="65"/>
                  <a:pt x="7" y="47"/>
                  <a:pt x="19" y="34"/>
                </a:cubicBezTo>
                <a:lnTo>
                  <a:pt x="26" y="27"/>
                </a:lnTo>
                <a:lnTo>
                  <a:pt x="26" y="27"/>
                </a:lnTo>
                <a:cubicBezTo>
                  <a:pt x="53" y="0"/>
                  <a:pt x="97" y="0"/>
                  <a:pt x="124" y="27"/>
                </a:cubicBezTo>
                <a:lnTo>
                  <a:pt x="160" y="62"/>
                </a:lnTo>
                <a:lnTo>
                  <a:pt x="160" y="62"/>
                </a:lnTo>
                <a:cubicBezTo>
                  <a:pt x="184" y="87"/>
                  <a:pt x="188" y="126"/>
                  <a:pt x="169" y="15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3757067" y="9689104"/>
            <a:ext cx="211716" cy="201868"/>
          </a:xfrm>
          <a:custGeom>
            <a:rect b="b" l="l" r="r" t="t"/>
            <a:pathLst>
              <a:path extrusionOk="0" h="183" w="190">
                <a:moveTo>
                  <a:pt x="189" y="76"/>
                </a:moveTo>
                <a:lnTo>
                  <a:pt x="189" y="76"/>
                </a:lnTo>
                <a:cubicBezTo>
                  <a:pt x="189" y="95"/>
                  <a:pt x="181" y="112"/>
                  <a:pt x="168" y="124"/>
                </a:cubicBezTo>
                <a:lnTo>
                  <a:pt x="134" y="160"/>
                </a:lnTo>
                <a:lnTo>
                  <a:pt x="134" y="160"/>
                </a:lnTo>
                <a:cubicBezTo>
                  <a:pt x="130" y="163"/>
                  <a:pt x="126" y="167"/>
                  <a:pt x="122" y="169"/>
                </a:cubicBezTo>
                <a:lnTo>
                  <a:pt x="122" y="169"/>
                </a:lnTo>
                <a:cubicBezTo>
                  <a:pt x="122" y="169"/>
                  <a:pt x="122" y="169"/>
                  <a:pt x="122" y="170"/>
                </a:cubicBezTo>
                <a:lnTo>
                  <a:pt x="122" y="170"/>
                </a:lnTo>
                <a:cubicBezTo>
                  <a:pt x="109" y="178"/>
                  <a:pt x="95" y="182"/>
                  <a:pt x="81" y="182"/>
                </a:cubicBezTo>
                <a:lnTo>
                  <a:pt x="81" y="182"/>
                </a:lnTo>
                <a:cubicBezTo>
                  <a:pt x="76" y="182"/>
                  <a:pt x="71" y="181"/>
                  <a:pt x="66" y="180"/>
                </a:cubicBezTo>
                <a:lnTo>
                  <a:pt x="66" y="180"/>
                </a:lnTo>
                <a:cubicBezTo>
                  <a:pt x="46" y="176"/>
                  <a:pt x="30" y="165"/>
                  <a:pt x="19" y="148"/>
                </a:cubicBezTo>
                <a:lnTo>
                  <a:pt x="19" y="148"/>
                </a:lnTo>
                <a:cubicBezTo>
                  <a:pt x="0" y="119"/>
                  <a:pt x="4" y="80"/>
                  <a:pt x="29" y="55"/>
                </a:cubicBezTo>
                <a:lnTo>
                  <a:pt x="29" y="55"/>
                </a:lnTo>
                <a:lnTo>
                  <a:pt x="64" y="20"/>
                </a:lnTo>
                <a:lnTo>
                  <a:pt x="64" y="20"/>
                </a:lnTo>
                <a:cubicBezTo>
                  <a:pt x="71" y="14"/>
                  <a:pt x="78" y="9"/>
                  <a:pt x="87" y="5"/>
                </a:cubicBezTo>
                <a:lnTo>
                  <a:pt x="87" y="5"/>
                </a:lnTo>
                <a:cubicBezTo>
                  <a:pt x="94" y="2"/>
                  <a:pt x="104" y="0"/>
                  <a:pt x="113" y="0"/>
                </a:cubicBezTo>
                <a:lnTo>
                  <a:pt x="113" y="0"/>
                </a:lnTo>
                <a:cubicBezTo>
                  <a:pt x="131" y="0"/>
                  <a:pt x="149" y="7"/>
                  <a:pt x="162" y="20"/>
                </a:cubicBezTo>
                <a:lnTo>
                  <a:pt x="168" y="27"/>
                </a:lnTo>
                <a:lnTo>
                  <a:pt x="168" y="27"/>
                </a:lnTo>
                <a:cubicBezTo>
                  <a:pt x="181" y="40"/>
                  <a:pt x="189" y="58"/>
                  <a:pt x="189" y="7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14579261" y="9886050"/>
            <a:ext cx="841943" cy="644997"/>
          </a:xfrm>
          <a:custGeom>
            <a:rect b="b" l="l" r="r" t="t"/>
            <a:pathLst>
              <a:path extrusionOk="0" h="578" w="756">
                <a:moveTo>
                  <a:pt x="751" y="326"/>
                </a:moveTo>
                <a:lnTo>
                  <a:pt x="751" y="326"/>
                </a:lnTo>
                <a:cubicBezTo>
                  <a:pt x="749" y="323"/>
                  <a:pt x="747" y="320"/>
                  <a:pt x="745" y="319"/>
                </a:cubicBezTo>
                <a:lnTo>
                  <a:pt x="745" y="319"/>
                </a:lnTo>
                <a:cubicBezTo>
                  <a:pt x="695" y="249"/>
                  <a:pt x="635" y="187"/>
                  <a:pt x="573" y="137"/>
                </a:cubicBezTo>
                <a:lnTo>
                  <a:pt x="573" y="137"/>
                </a:lnTo>
                <a:cubicBezTo>
                  <a:pt x="456" y="46"/>
                  <a:pt x="332" y="0"/>
                  <a:pt x="204" y="2"/>
                </a:cubicBezTo>
                <a:lnTo>
                  <a:pt x="204" y="2"/>
                </a:lnTo>
                <a:cubicBezTo>
                  <a:pt x="143" y="2"/>
                  <a:pt x="82" y="14"/>
                  <a:pt x="23" y="36"/>
                </a:cubicBezTo>
                <a:lnTo>
                  <a:pt x="23" y="36"/>
                </a:lnTo>
                <a:cubicBezTo>
                  <a:pt x="8" y="42"/>
                  <a:pt x="0" y="59"/>
                  <a:pt x="6" y="73"/>
                </a:cubicBezTo>
                <a:lnTo>
                  <a:pt x="6" y="73"/>
                </a:lnTo>
                <a:cubicBezTo>
                  <a:pt x="12" y="88"/>
                  <a:pt x="28" y="95"/>
                  <a:pt x="43" y="90"/>
                </a:cubicBezTo>
                <a:lnTo>
                  <a:pt x="43" y="90"/>
                </a:lnTo>
                <a:cubicBezTo>
                  <a:pt x="96" y="70"/>
                  <a:pt x="150" y="59"/>
                  <a:pt x="204" y="59"/>
                </a:cubicBezTo>
                <a:lnTo>
                  <a:pt x="204" y="59"/>
                </a:lnTo>
                <a:cubicBezTo>
                  <a:pt x="206" y="59"/>
                  <a:pt x="208" y="59"/>
                  <a:pt x="210" y="59"/>
                </a:cubicBezTo>
                <a:lnTo>
                  <a:pt x="210" y="59"/>
                </a:lnTo>
                <a:cubicBezTo>
                  <a:pt x="447" y="59"/>
                  <a:pt x="616" y="243"/>
                  <a:pt x="689" y="340"/>
                </a:cubicBezTo>
                <a:lnTo>
                  <a:pt x="689" y="340"/>
                </a:lnTo>
                <a:cubicBezTo>
                  <a:pt x="633" y="414"/>
                  <a:pt x="567" y="478"/>
                  <a:pt x="498" y="525"/>
                </a:cubicBezTo>
                <a:lnTo>
                  <a:pt x="498" y="525"/>
                </a:lnTo>
                <a:cubicBezTo>
                  <a:pt x="484" y="534"/>
                  <a:pt x="481" y="552"/>
                  <a:pt x="490" y="565"/>
                </a:cubicBezTo>
                <a:lnTo>
                  <a:pt x="490" y="565"/>
                </a:lnTo>
                <a:cubicBezTo>
                  <a:pt x="495" y="573"/>
                  <a:pt x="505" y="577"/>
                  <a:pt x="514" y="577"/>
                </a:cubicBezTo>
                <a:lnTo>
                  <a:pt x="514" y="577"/>
                </a:lnTo>
                <a:cubicBezTo>
                  <a:pt x="519" y="577"/>
                  <a:pt x="525" y="576"/>
                  <a:pt x="530" y="572"/>
                </a:cubicBezTo>
                <a:lnTo>
                  <a:pt x="530" y="572"/>
                </a:lnTo>
                <a:cubicBezTo>
                  <a:pt x="610" y="518"/>
                  <a:pt x="686" y="444"/>
                  <a:pt x="749" y="356"/>
                </a:cubicBezTo>
                <a:lnTo>
                  <a:pt x="749" y="356"/>
                </a:lnTo>
                <a:cubicBezTo>
                  <a:pt x="755" y="347"/>
                  <a:pt x="755" y="336"/>
                  <a:pt x="751" y="32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4677734" y="10014065"/>
            <a:ext cx="384045" cy="374198"/>
          </a:xfrm>
          <a:custGeom>
            <a:rect b="b" l="l" r="r" t="t"/>
            <a:pathLst>
              <a:path extrusionOk="0" h="334" w="342">
                <a:moveTo>
                  <a:pt x="283" y="330"/>
                </a:moveTo>
                <a:lnTo>
                  <a:pt x="283" y="330"/>
                </a:lnTo>
                <a:cubicBezTo>
                  <a:pt x="287" y="332"/>
                  <a:pt x="291" y="333"/>
                  <a:pt x="295" y="333"/>
                </a:cubicBezTo>
                <a:lnTo>
                  <a:pt x="295" y="333"/>
                </a:lnTo>
                <a:cubicBezTo>
                  <a:pt x="306" y="333"/>
                  <a:pt x="316" y="327"/>
                  <a:pt x="321" y="316"/>
                </a:cubicBezTo>
                <a:lnTo>
                  <a:pt x="321" y="316"/>
                </a:lnTo>
                <a:cubicBezTo>
                  <a:pt x="334" y="287"/>
                  <a:pt x="341" y="256"/>
                  <a:pt x="341" y="224"/>
                </a:cubicBezTo>
                <a:lnTo>
                  <a:pt x="341" y="224"/>
                </a:lnTo>
                <a:cubicBezTo>
                  <a:pt x="341" y="100"/>
                  <a:pt x="241" y="0"/>
                  <a:pt x="117" y="0"/>
                </a:cubicBezTo>
                <a:lnTo>
                  <a:pt x="117" y="0"/>
                </a:lnTo>
                <a:cubicBezTo>
                  <a:pt x="83" y="0"/>
                  <a:pt x="50" y="7"/>
                  <a:pt x="20" y="22"/>
                </a:cubicBezTo>
                <a:lnTo>
                  <a:pt x="20" y="22"/>
                </a:lnTo>
                <a:cubicBezTo>
                  <a:pt x="6" y="29"/>
                  <a:pt x="0" y="46"/>
                  <a:pt x="7" y="60"/>
                </a:cubicBezTo>
                <a:lnTo>
                  <a:pt x="7" y="60"/>
                </a:lnTo>
                <a:cubicBezTo>
                  <a:pt x="14" y="75"/>
                  <a:pt x="31" y="81"/>
                  <a:pt x="45" y="73"/>
                </a:cubicBezTo>
                <a:lnTo>
                  <a:pt x="45" y="73"/>
                </a:lnTo>
                <a:cubicBezTo>
                  <a:pt x="68" y="63"/>
                  <a:pt x="92" y="58"/>
                  <a:pt x="117" y="58"/>
                </a:cubicBezTo>
                <a:lnTo>
                  <a:pt x="117" y="58"/>
                </a:lnTo>
                <a:cubicBezTo>
                  <a:pt x="209" y="58"/>
                  <a:pt x="283" y="132"/>
                  <a:pt x="283" y="224"/>
                </a:cubicBezTo>
                <a:lnTo>
                  <a:pt x="283" y="224"/>
                </a:lnTo>
                <a:cubicBezTo>
                  <a:pt x="283" y="248"/>
                  <a:pt x="278" y="271"/>
                  <a:pt x="269" y="292"/>
                </a:cubicBezTo>
                <a:lnTo>
                  <a:pt x="269" y="292"/>
                </a:lnTo>
                <a:cubicBezTo>
                  <a:pt x="263" y="307"/>
                  <a:pt x="269" y="324"/>
                  <a:pt x="283" y="33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14205063" y="9767882"/>
            <a:ext cx="1102899" cy="989653"/>
          </a:xfrm>
          <a:custGeom>
            <a:rect b="b" l="l" r="r" t="t"/>
            <a:pathLst>
              <a:path extrusionOk="0" h="888" w="989">
                <a:moveTo>
                  <a:pt x="551" y="725"/>
                </a:moveTo>
                <a:lnTo>
                  <a:pt x="551" y="725"/>
                </a:lnTo>
                <a:cubicBezTo>
                  <a:pt x="311" y="728"/>
                  <a:pt x="139" y="541"/>
                  <a:pt x="66" y="445"/>
                </a:cubicBezTo>
                <a:lnTo>
                  <a:pt x="66" y="445"/>
                </a:lnTo>
                <a:cubicBezTo>
                  <a:pt x="132" y="357"/>
                  <a:pt x="212" y="285"/>
                  <a:pt x="294" y="236"/>
                </a:cubicBezTo>
                <a:lnTo>
                  <a:pt x="366" y="309"/>
                </a:lnTo>
                <a:lnTo>
                  <a:pt x="366" y="309"/>
                </a:lnTo>
                <a:cubicBezTo>
                  <a:pt x="335" y="348"/>
                  <a:pt x="319" y="395"/>
                  <a:pt x="319" y="445"/>
                </a:cubicBezTo>
                <a:lnTo>
                  <a:pt x="319" y="445"/>
                </a:lnTo>
                <a:cubicBezTo>
                  <a:pt x="319" y="568"/>
                  <a:pt x="420" y="669"/>
                  <a:pt x="543" y="669"/>
                </a:cubicBezTo>
                <a:lnTo>
                  <a:pt x="543" y="669"/>
                </a:lnTo>
                <a:cubicBezTo>
                  <a:pt x="593" y="669"/>
                  <a:pt x="641" y="653"/>
                  <a:pt x="680" y="622"/>
                </a:cubicBezTo>
                <a:lnTo>
                  <a:pt x="740" y="683"/>
                </a:lnTo>
                <a:lnTo>
                  <a:pt x="740" y="683"/>
                </a:lnTo>
                <a:cubicBezTo>
                  <a:pt x="678" y="710"/>
                  <a:pt x="615" y="724"/>
                  <a:pt x="551" y="725"/>
                </a:cubicBezTo>
                <a:close/>
                <a:moveTo>
                  <a:pt x="407" y="349"/>
                </a:moveTo>
                <a:lnTo>
                  <a:pt x="639" y="581"/>
                </a:lnTo>
                <a:lnTo>
                  <a:pt x="639" y="581"/>
                </a:lnTo>
                <a:cubicBezTo>
                  <a:pt x="611" y="601"/>
                  <a:pt x="578" y="612"/>
                  <a:pt x="543" y="612"/>
                </a:cubicBezTo>
                <a:lnTo>
                  <a:pt x="543" y="612"/>
                </a:lnTo>
                <a:cubicBezTo>
                  <a:pt x="451" y="612"/>
                  <a:pt x="376" y="537"/>
                  <a:pt x="376" y="445"/>
                </a:cubicBezTo>
                <a:lnTo>
                  <a:pt x="376" y="445"/>
                </a:lnTo>
                <a:cubicBezTo>
                  <a:pt x="376" y="411"/>
                  <a:pt x="387" y="377"/>
                  <a:pt x="407" y="349"/>
                </a:cubicBezTo>
                <a:close/>
                <a:moveTo>
                  <a:pt x="150" y="11"/>
                </a:moveTo>
                <a:lnTo>
                  <a:pt x="150" y="11"/>
                </a:lnTo>
                <a:cubicBezTo>
                  <a:pt x="139" y="0"/>
                  <a:pt x="120" y="0"/>
                  <a:pt x="110" y="11"/>
                </a:cubicBezTo>
                <a:lnTo>
                  <a:pt x="110" y="11"/>
                </a:lnTo>
                <a:cubicBezTo>
                  <a:pt x="98" y="22"/>
                  <a:pt x="98" y="40"/>
                  <a:pt x="110" y="52"/>
                </a:cubicBezTo>
                <a:lnTo>
                  <a:pt x="252" y="195"/>
                </a:lnTo>
                <a:lnTo>
                  <a:pt x="252" y="195"/>
                </a:lnTo>
                <a:cubicBezTo>
                  <a:pt x="199" y="227"/>
                  <a:pt x="149" y="268"/>
                  <a:pt x="101" y="316"/>
                </a:cubicBezTo>
                <a:lnTo>
                  <a:pt x="101" y="316"/>
                </a:lnTo>
                <a:cubicBezTo>
                  <a:pt x="67" y="351"/>
                  <a:pt x="35" y="389"/>
                  <a:pt x="7" y="428"/>
                </a:cubicBezTo>
                <a:lnTo>
                  <a:pt x="7" y="428"/>
                </a:lnTo>
                <a:cubicBezTo>
                  <a:pt x="1" y="437"/>
                  <a:pt x="0" y="448"/>
                  <a:pt x="5" y="458"/>
                </a:cubicBezTo>
                <a:lnTo>
                  <a:pt x="5" y="458"/>
                </a:lnTo>
                <a:cubicBezTo>
                  <a:pt x="6" y="461"/>
                  <a:pt x="8" y="464"/>
                  <a:pt x="10" y="466"/>
                </a:cubicBezTo>
                <a:lnTo>
                  <a:pt x="10" y="466"/>
                </a:lnTo>
                <a:cubicBezTo>
                  <a:pt x="60" y="535"/>
                  <a:pt x="120" y="598"/>
                  <a:pt x="183" y="647"/>
                </a:cubicBezTo>
                <a:lnTo>
                  <a:pt x="183" y="647"/>
                </a:lnTo>
                <a:cubicBezTo>
                  <a:pt x="298" y="737"/>
                  <a:pt x="420" y="782"/>
                  <a:pt x="546" y="782"/>
                </a:cubicBezTo>
                <a:lnTo>
                  <a:pt x="546" y="782"/>
                </a:lnTo>
                <a:cubicBezTo>
                  <a:pt x="547" y="782"/>
                  <a:pt x="549" y="782"/>
                  <a:pt x="552" y="782"/>
                </a:cubicBezTo>
                <a:lnTo>
                  <a:pt x="552" y="782"/>
                </a:lnTo>
                <a:cubicBezTo>
                  <a:pt x="630" y="782"/>
                  <a:pt x="708" y="763"/>
                  <a:pt x="783" y="726"/>
                </a:cubicBezTo>
                <a:lnTo>
                  <a:pt x="936" y="879"/>
                </a:lnTo>
                <a:lnTo>
                  <a:pt x="936" y="879"/>
                </a:lnTo>
                <a:cubicBezTo>
                  <a:pt x="942" y="884"/>
                  <a:pt x="949" y="887"/>
                  <a:pt x="956" y="887"/>
                </a:cubicBezTo>
                <a:lnTo>
                  <a:pt x="956" y="887"/>
                </a:lnTo>
                <a:cubicBezTo>
                  <a:pt x="964" y="887"/>
                  <a:pt x="971" y="884"/>
                  <a:pt x="977" y="879"/>
                </a:cubicBezTo>
                <a:lnTo>
                  <a:pt x="977" y="879"/>
                </a:lnTo>
                <a:cubicBezTo>
                  <a:pt x="988" y="867"/>
                  <a:pt x="988" y="850"/>
                  <a:pt x="977" y="838"/>
                </a:cubicBezTo>
                <a:lnTo>
                  <a:pt x="150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9114004" y="9807272"/>
            <a:ext cx="448051" cy="448051"/>
          </a:xfrm>
          <a:custGeom>
            <a:rect b="b" l="l" r="r" t="t"/>
            <a:pathLst>
              <a:path extrusionOk="0" h="403" w="403">
                <a:moveTo>
                  <a:pt x="201" y="70"/>
                </a:moveTo>
                <a:lnTo>
                  <a:pt x="201" y="70"/>
                </a:lnTo>
                <a:cubicBezTo>
                  <a:pt x="129" y="70"/>
                  <a:pt x="70" y="129"/>
                  <a:pt x="70" y="201"/>
                </a:cubicBezTo>
                <a:lnTo>
                  <a:pt x="70" y="201"/>
                </a:lnTo>
                <a:cubicBezTo>
                  <a:pt x="70" y="273"/>
                  <a:pt x="129" y="332"/>
                  <a:pt x="201" y="332"/>
                </a:cubicBezTo>
                <a:lnTo>
                  <a:pt x="201" y="332"/>
                </a:lnTo>
                <a:cubicBezTo>
                  <a:pt x="273" y="332"/>
                  <a:pt x="332" y="273"/>
                  <a:pt x="332" y="201"/>
                </a:cubicBezTo>
                <a:lnTo>
                  <a:pt x="332" y="201"/>
                </a:lnTo>
                <a:cubicBezTo>
                  <a:pt x="332" y="129"/>
                  <a:pt x="273" y="70"/>
                  <a:pt x="201" y="70"/>
                </a:cubicBezTo>
                <a:close/>
                <a:moveTo>
                  <a:pt x="201" y="402"/>
                </a:moveTo>
                <a:lnTo>
                  <a:pt x="201" y="402"/>
                </a:lnTo>
                <a:cubicBezTo>
                  <a:pt x="90" y="402"/>
                  <a:pt x="0" y="312"/>
                  <a:pt x="0" y="201"/>
                </a:cubicBezTo>
                <a:lnTo>
                  <a:pt x="0" y="201"/>
                </a:lnTo>
                <a:cubicBezTo>
                  <a:pt x="0" y="91"/>
                  <a:pt x="90" y="0"/>
                  <a:pt x="201" y="0"/>
                </a:cubicBezTo>
                <a:lnTo>
                  <a:pt x="201" y="0"/>
                </a:lnTo>
                <a:cubicBezTo>
                  <a:pt x="311" y="0"/>
                  <a:pt x="402" y="91"/>
                  <a:pt x="402" y="201"/>
                </a:cubicBezTo>
                <a:lnTo>
                  <a:pt x="402" y="201"/>
                </a:lnTo>
                <a:cubicBezTo>
                  <a:pt x="402" y="312"/>
                  <a:pt x="311" y="402"/>
                  <a:pt x="201" y="4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8956447" y="10294712"/>
            <a:ext cx="758243" cy="428360"/>
          </a:xfrm>
          <a:custGeom>
            <a:rect b="b" l="l" r="r" t="t"/>
            <a:pathLst>
              <a:path extrusionOk="0" h="382" w="681">
                <a:moveTo>
                  <a:pt x="71" y="311"/>
                </a:moveTo>
                <a:lnTo>
                  <a:pt x="610" y="311"/>
                </a:lnTo>
                <a:lnTo>
                  <a:pt x="610" y="311"/>
                </a:lnTo>
                <a:cubicBezTo>
                  <a:pt x="610" y="273"/>
                  <a:pt x="610" y="234"/>
                  <a:pt x="610" y="204"/>
                </a:cubicBezTo>
                <a:lnTo>
                  <a:pt x="610" y="204"/>
                </a:lnTo>
                <a:cubicBezTo>
                  <a:pt x="610" y="179"/>
                  <a:pt x="597" y="156"/>
                  <a:pt x="577" y="142"/>
                </a:cubicBezTo>
                <a:lnTo>
                  <a:pt x="577" y="142"/>
                </a:lnTo>
                <a:cubicBezTo>
                  <a:pt x="512" y="95"/>
                  <a:pt x="427" y="70"/>
                  <a:pt x="340" y="70"/>
                </a:cubicBezTo>
                <a:lnTo>
                  <a:pt x="340" y="70"/>
                </a:lnTo>
                <a:cubicBezTo>
                  <a:pt x="254" y="70"/>
                  <a:pt x="170" y="95"/>
                  <a:pt x="104" y="141"/>
                </a:cubicBezTo>
                <a:lnTo>
                  <a:pt x="104" y="141"/>
                </a:lnTo>
                <a:cubicBezTo>
                  <a:pt x="83" y="156"/>
                  <a:pt x="71" y="179"/>
                  <a:pt x="71" y="205"/>
                </a:cubicBezTo>
                <a:lnTo>
                  <a:pt x="71" y="311"/>
                </a:lnTo>
                <a:close/>
                <a:moveTo>
                  <a:pt x="645" y="381"/>
                </a:moveTo>
                <a:lnTo>
                  <a:pt x="36" y="381"/>
                </a:lnTo>
                <a:lnTo>
                  <a:pt x="36" y="381"/>
                </a:lnTo>
                <a:cubicBezTo>
                  <a:pt x="16" y="381"/>
                  <a:pt x="0" y="365"/>
                  <a:pt x="0" y="346"/>
                </a:cubicBezTo>
                <a:lnTo>
                  <a:pt x="0" y="205"/>
                </a:lnTo>
                <a:lnTo>
                  <a:pt x="0" y="205"/>
                </a:lnTo>
                <a:cubicBezTo>
                  <a:pt x="0" y="157"/>
                  <a:pt x="24" y="111"/>
                  <a:pt x="64" y="83"/>
                </a:cubicBezTo>
                <a:lnTo>
                  <a:pt x="64" y="83"/>
                </a:lnTo>
                <a:cubicBezTo>
                  <a:pt x="141" y="30"/>
                  <a:pt x="240" y="0"/>
                  <a:pt x="340" y="0"/>
                </a:cubicBezTo>
                <a:lnTo>
                  <a:pt x="340" y="0"/>
                </a:lnTo>
                <a:cubicBezTo>
                  <a:pt x="441" y="0"/>
                  <a:pt x="540" y="30"/>
                  <a:pt x="618" y="85"/>
                </a:cubicBezTo>
                <a:lnTo>
                  <a:pt x="618" y="85"/>
                </a:lnTo>
                <a:cubicBezTo>
                  <a:pt x="657" y="112"/>
                  <a:pt x="679" y="157"/>
                  <a:pt x="680" y="204"/>
                </a:cubicBezTo>
                <a:lnTo>
                  <a:pt x="680" y="204"/>
                </a:lnTo>
                <a:cubicBezTo>
                  <a:pt x="680" y="244"/>
                  <a:pt x="680" y="300"/>
                  <a:pt x="680" y="346"/>
                </a:cubicBezTo>
                <a:lnTo>
                  <a:pt x="680" y="346"/>
                </a:lnTo>
                <a:cubicBezTo>
                  <a:pt x="680" y="365"/>
                  <a:pt x="665" y="381"/>
                  <a:pt x="645" y="3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9630986" y="9886050"/>
            <a:ext cx="374198" cy="374198"/>
          </a:xfrm>
          <a:custGeom>
            <a:rect b="b" l="l" r="r" t="t"/>
            <a:pathLst>
              <a:path extrusionOk="0" h="336" w="337">
                <a:moveTo>
                  <a:pt x="168" y="70"/>
                </a:moveTo>
                <a:lnTo>
                  <a:pt x="168" y="70"/>
                </a:lnTo>
                <a:cubicBezTo>
                  <a:pt x="115" y="70"/>
                  <a:pt x="71" y="113"/>
                  <a:pt x="71" y="167"/>
                </a:cubicBezTo>
                <a:lnTo>
                  <a:pt x="71" y="167"/>
                </a:lnTo>
                <a:cubicBezTo>
                  <a:pt x="71" y="221"/>
                  <a:pt x="115" y="265"/>
                  <a:pt x="168" y="265"/>
                </a:cubicBezTo>
                <a:lnTo>
                  <a:pt x="168" y="265"/>
                </a:lnTo>
                <a:cubicBezTo>
                  <a:pt x="222" y="265"/>
                  <a:pt x="266" y="221"/>
                  <a:pt x="266" y="167"/>
                </a:cubicBezTo>
                <a:lnTo>
                  <a:pt x="266" y="167"/>
                </a:lnTo>
                <a:cubicBezTo>
                  <a:pt x="266" y="113"/>
                  <a:pt x="222" y="70"/>
                  <a:pt x="168" y="70"/>
                </a:cubicBezTo>
                <a:close/>
                <a:moveTo>
                  <a:pt x="168" y="335"/>
                </a:moveTo>
                <a:lnTo>
                  <a:pt x="168" y="335"/>
                </a:lnTo>
                <a:cubicBezTo>
                  <a:pt x="75" y="335"/>
                  <a:pt x="0" y="260"/>
                  <a:pt x="0" y="167"/>
                </a:cubicBezTo>
                <a:lnTo>
                  <a:pt x="0" y="167"/>
                </a:lnTo>
                <a:cubicBezTo>
                  <a:pt x="0" y="75"/>
                  <a:pt x="75" y="0"/>
                  <a:pt x="168" y="0"/>
                </a:cubicBezTo>
                <a:lnTo>
                  <a:pt x="168" y="0"/>
                </a:lnTo>
                <a:cubicBezTo>
                  <a:pt x="261" y="0"/>
                  <a:pt x="336" y="75"/>
                  <a:pt x="336" y="167"/>
                </a:cubicBezTo>
                <a:lnTo>
                  <a:pt x="336" y="167"/>
                </a:lnTo>
                <a:cubicBezTo>
                  <a:pt x="336" y="260"/>
                  <a:pt x="261" y="335"/>
                  <a:pt x="168" y="3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9680222" y="10314407"/>
            <a:ext cx="482518" cy="388970"/>
          </a:xfrm>
          <a:custGeom>
            <a:rect b="b" l="l" r="r" t="t"/>
            <a:pathLst>
              <a:path extrusionOk="0" h="348" w="434">
                <a:moveTo>
                  <a:pt x="398" y="347"/>
                </a:moveTo>
                <a:lnTo>
                  <a:pt x="129" y="347"/>
                </a:lnTo>
                <a:lnTo>
                  <a:pt x="129" y="347"/>
                </a:lnTo>
                <a:cubicBezTo>
                  <a:pt x="109" y="347"/>
                  <a:pt x="94" y="331"/>
                  <a:pt x="94" y="312"/>
                </a:cubicBezTo>
                <a:lnTo>
                  <a:pt x="94" y="312"/>
                </a:lnTo>
                <a:cubicBezTo>
                  <a:pt x="94" y="292"/>
                  <a:pt x="109" y="277"/>
                  <a:pt x="129" y="277"/>
                </a:cubicBezTo>
                <a:lnTo>
                  <a:pt x="363" y="277"/>
                </a:lnTo>
                <a:lnTo>
                  <a:pt x="363" y="277"/>
                </a:lnTo>
                <a:cubicBezTo>
                  <a:pt x="363" y="244"/>
                  <a:pt x="362" y="211"/>
                  <a:pt x="362" y="186"/>
                </a:cubicBezTo>
                <a:lnTo>
                  <a:pt x="362" y="186"/>
                </a:lnTo>
                <a:cubicBezTo>
                  <a:pt x="362" y="165"/>
                  <a:pt x="352" y="145"/>
                  <a:pt x="335" y="134"/>
                </a:cubicBezTo>
                <a:lnTo>
                  <a:pt x="335" y="134"/>
                </a:lnTo>
                <a:cubicBezTo>
                  <a:pt x="277" y="93"/>
                  <a:pt x="203" y="70"/>
                  <a:pt x="126" y="70"/>
                </a:cubicBezTo>
                <a:lnTo>
                  <a:pt x="126" y="70"/>
                </a:lnTo>
                <a:cubicBezTo>
                  <a:pt x="99" y="70"/>
                  <a:pt x="72" y="73"/>
                  <a:pt x="46" y="78"/>
                </a:cubicBezTo>
                <a:lnTo>
                  <a:pt x="46" y="78"/>
                </a:lnTo>
                <a:cubicBezTo>
                  <a:pt x="27" y="82"/>
                  <a:pt x="8" y="71"/>
                  <a:pt x="4" y="51"/>
                </a:cubicBezTo>
                <a:lnTo>
                  <a:pt x="4" y="51"/>
                </a:lnTo>
                <a:cubicBezTo>
                  <a:pt x="0" y="32"/>
                  <a:pt x="12" y="14"/>
                  <a:pt x="31" y="9"/>
                </a:cubicBezTo>
                <a:lnTo>
                  <a:pt x="31" y="9"/>
                </a:lnTo>
                <a:cubicBezTo>
                  <a:pt x="62" y="3"/>
                  <a:pt x="94" y="0"/>
                  <a:pt x="126" y="0"/>
                </a:cubicBezTo>
                <a:lnTo>
                  <a:pt x="126" y="0"/>
                </a:lnTo>
                <a:cubicBezTo>
                  <a:pt x="218" y="0"/>
                  <a:pt x="306" y="27"/>
                  <a:pt x="376" y="76"/>
                </a:cubicBezTo>
                <a:lnTo>
                  <a:pt x="376" y="76"/>
                </a:lnTo>
                <a:cubicBezTo>
                  <a:pt x="411" y="101"/>
                  <a:pt x="433" y="142"/>
                  <a:pt x="433" y="186"/>
                </a:cubicBezTo>
                <a:lnTo>
                  <a:pt x="433" y="186"/>
                </a:lnTo>
                <a:cubicBezTo>
                  <a:pt x="433" y="220"/>
                  <a:pt x="433" y="271"/>
                  <a:pt x="433" y="312"/>
                </a:cubicBezTo>
                <a:lnTo>
                  <a:pt x="433" y="312"/>
                </a:lnTo>
                <a:cubicBezTo>
                  <a:pt x="433" y="331"/>
                  <a:pt x="417" y="347"/>
                  <a:pt x="398" y="34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9488144" y="9822041"/>
            <a:ext cx="1157061" cy="743474"/>
          </a:xfrm>
          <a:custGeom>
            <a:rect b="b" l="l" r="r" t="t"/>
            <a:pathLst>
              <a:path extrusionOk="0" h="665" w="1037">
                <a:moveTo>
                  <a:pt x="68" y="597"/>
                </a:moveTo>
                <a:lnTo>
                  <a:pt x="968" y="597"/>
                </a:lnTo>
                <a:lnTo>
                  <a:pt x="968" y="67"/>
                </a:lnTo>
                <a:lnTo>
                  <a:pt x="68" y="67"/>
                </a:lnTo>
                <a:lnTo>
                  <a:pt x="68" y="597"/>
                </a:lnTo>
                <a:close/>
                <a:moveTo>
                  <a:pt x="983" y="664"/>
                </a:moveTo>
                <a:lnTo>
                  <a:pt x="52" y="664"/>
                </a:lnTo>
                <a:lnTo>
                  <a:pt x="52" y="664"/>
                </a:lnTo>
                <a:cubicBezTo>
                  <a:pt x="23" y="664"/>
                  <a:pt x="0" y="642"/>
                  <a:pt x="0" y="614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2" y="0"/>
                </a:cubicBezTo>
                <a:lnTo>
                  <a:pt x="983" y="0"/>
                </a:lnTo>
                <a:lnTo>
                  <a:pt x="983" y="0"/>
                </a:lnTo>
                <a:cubicBezTo>
                  <a:pt x="1012" y="0"/>
                  <a:pt x="1036" y="23"/>
                  <a:pt x="1036" y="51"/>
                </a:cubicBezTo>
                <a:lnTo>
                  <a:pt x="1036" y="614"/>
                </a:lnTo>
                <a:lnTo>
                  <a:pt x="1036" y="614"/>
                </a:lnTo>
                <a:cubicBezTo>
                  <a:pt x="1036" y="642"/>
                  <a:pt x="1012" y="664"/>
                  <a:pt x="983" y="6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19355206" y="10629520"/>
            <a:ext cx="1422935" cy="73856"/>
          </a:xfrm>
          <a:custGeom>
            <a:rect b="b" l="l" r="r" t="t"/>
            <a:pathLst>
              <a:path extrusionOk="0" h="68" w="1274">
                <a:moveTo>
                  <a:pt x="1240" y="67"/>
                </a:moveTo>
                <a:lnTo>
                  <a:pt x="34" y="67"/>
                </a:lnTo>
                <a:lnTo>
                  <a:pt x="34" y="67"/>
                </a:lnTo>
                <a:cubicBezTo>
                  <a:pt x="15" y="67"/>
                  <a:pt x="0" y="52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4" y="0"/>
                </a:cubicBezTo>
                <a:lnTo>
                  <a:pt x="1240" y="0"/>
                </a:lnTo>
                <a:lnTo>
                  <a:pt x="1240" y="0"/>
                </a:lnTo>
                <a:cubicBezTo>
                  <a:pt x="1259" y="0"/>
                  <a:pt x="1273" y="15"/>
                  <a:pt x="1273" y="33"/>
                </a:cubicBezTo>
                <a:lnTo>
                  <a:pt x="1273" y="33"/>
                </a:lnTo>
                <a:cubicBezTo>
                  <a:pt x="1273" y="52"/>
                  <a:pt x="1259" y="67"/>
                  <a:pt x="1240" y="6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3278779" y="6544524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2859718" y="7216276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44" name="Google Shape;244;p7"/>
          <p:cNvSpPr txBox="1"/>
          <p:nvPr/>
        </p:nvSpPr>
        <p:spPr>
          <a:xfrm>
            <a:off x="8480139" y="6551543"/>
            <a:ext cx="2163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8061078" y="7223295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13652775" y="6581423"/>
            <a:ext cx="2429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13341289" y="7253175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48" name="Google Shape;248;p7"/>
          <p:cNvSpPr txBox="1"/>
          <p:nvPr/>
        </p:nvSpPr>
        <p:spPr>
          <a:xfrm>
            <a:off x="18915056" y="6551543"/>
            <a:ext cx="2429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249" name="Google Shape;249;p7"/>
          <p:cNvSpPr/>
          <p:nvPr/>
        </p:nvSpPr>
        <p:spPr>
          <a:xfrm>
            <a:off x="18603570" y="7223295"/>
            <a:ext cx="30019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/>
          <p:nvPr/>
        </p:nvSpPr>
        <p:spPr>
          <a:xfrm>
            <a:off x="13699770" y="1411850"/>
            <a:ext cx="7600510" cy="2535111"/>
          </a:xfrm>
          <a:custGeom>
            <a:rect b="b" l="l" r="r" t="t"/>
            <a:pathLst>
              <a:path extrusionOk="0" h="2319" w="6956">
                <a:moveTo>
                  <a:pt x="6774" y="2318"/>
                </a:moveTo>
                <a:lnTo>
                  <a:pt x="181" y="2318"/>
                </a:lnTo>
                <a:lnTo>
                  <a:pt x="181" y="2318"/>
                </a:lnTo>
                <a:cubicBezTo>
                  <a:pt x="81" y="2318"/>
                  <a:pt x="0" y="2237"/>
                  <a:pt x="0" y="2137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1"/>
                  <a:pt x="81" y="0"/>
                  <a:pt x="181" y="0"/>
                </a:cubicBezTo>
                <a:lnTo>
                  <a:pt x="6774" y="0"/>
                </a:lnTo>
                <a:lnTo>
                  <a:pt x="6774" y="0"/>
                </a:lnTo>
                <a:cubicBezTo>
                  <a:pt x="6874" y="0"/>
                  <a:pt x="6955" y="81"/>
                  <a:pt x="6955" y="181"/>
                </a:cubicBezTo>
                <a:lnTo>
                  <a:pt x="6955" y="2137"/>
                </a:lnTo>
                <a:lnTo>
                  <a:pt x="6955" y="2137"/>
                </a:lnTo>
                <a:cubicBezTo>
                  <a:pt x="6955" y="2237"/>
                  <a:pt x="6874" y="2318"/>
                  <a:pt x="6774" y="231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13935930" y="1604634"/>
            <a:ext cx="2511014" cy="2144721"/>
          </a:xfrm>
          <a:custGeom>
            <a:rect b="b" l="l" r="r" t="t"/>
            <a:pathLst>
              <a:path extrusionOk="0" h="1961" w="2296">
                <a:moveTo>
                  <a:pt x="1315" y="1960"/>
                </a:moveTo>
                <a:lnTo>
                  <a:pt x="108" y="1960"/>
                </a:lnTo>
                <a:lnTo>
                  <a:pt x="108" y="1960"/>
                </a:lnTo>
                <a:cubicBezTo>
                  <a:pt x="48" y="1960"/>
                  <a:pt x="0" y="1912"/>
                  <a:pt x="0" y="1852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48"/>
                  <a:pt x="48" y="0"/>
                  <a:pt x="108" y="0"/>
                </a:cubicBezTo>
                <a:lnTo>
                  <a:pt x="1315" y="0"/>
                </a:lnTo>
                <a:lnTo>
                  <a:pt x="1315" y="0"/>
                </a:lnTo>
                <a:cubicBezTo>
                  <a:pt x="1856" y="0"/>
                  <a:pt x="2295" y="439"/>
                  <a:pt x="2295" y="980"/>
                </a:cubicBezTo>
                <a:lnTo>
                  <a:pt x="2295" y="980"/>
                </a:lnTo>
                <a:lnTo>
                  <a:pt x="2295" y="980"/>
                </a:lnTo>
                <a:cubicBezTo>
                  <a:pt x="2295" y="1521"/>
                  <a:pt x="1856" y="1960"/>
                  <a:pt x="1315" y="19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11116464" y="4163841"/>
            <a:ext cx="7600510" cy="2535111"/>
          </a:xfrm>
          <a:custGeom>
            <a:rect b="b" l="l" r="r" t="t"/>
            <a:pathLst>
              <a:path extrusionOk="0" h="2320" w="6955">
                <a:moveTo>
                  <a:pt x="182" y="2319"/>
                </a:moveTo>
                <a:lnTo>
                  <a:pt x="6773" y="2319"/>
                </a:lnTo>
                <a:lnTo>
                  <a:pt x="6773" y="2319"/>
                </a:lnTo>
                <a:cubicBezTo>
                  <a:pt x="6873" y="2319"/>
                  <a:pt x="6954" y="2237"/>
                  <a:pt x="6954" y="2137"/>
                </a:cubicBezTo>
                <a:lnTo>
                  <a:pt x="6954" y="182"/>
                </a:lnTo>
                <a:lnTo>
                  <a:pt x="6954" y="182"/>
                </a:lnTo>
                <a:cubicBezTo>
                  <a:pt x="6954" y="82"/>
                  <a:pt x="6873" y="0"/>
                  <a:pt x="6773" y="0"/>
                </a:cubicBezTo>
                <a:lnTo>
                  <a:pt x="182" y="0"/>
                </a:lnTo>
                <a:lnTo>
                  <a:pt x="182" y="0"/>
                </a:lnTo>
                <a:cubicBezTo>
                  <a:pt x="82" y="0"/>
                  <a:pt x="0" y="82"/>
                  <a:pt x="0" y="182"/>
                </a:cubicBezTo>
                <a:lnTo>
                  <a:pt x="0" y="2137"/>
                </a:lnTo>
                <a:lnTo>
                  <a:pt x="0" y="2137"/>
                </a:lnTo>
                <a:cubicBezTo>
                  <a:pt x="0" y="2237"/>
                  <a:pt x="82" y="2319"/>
                  <a:pt x="182" y="231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15974623" y="4361446"/>
            <a:ext cx="2506193" cy="2144721"/>
          </a:xfrm>
          <a:custGeom>
            <a:rect b="b" l="l" r="r" t="t"/>
            <a:pathLst>
              <a:path extrusionOk="0" h="1962" w="2295">
                <a:moveTo>
                  <a:pt x="980" y="1961"/>
                </a:moveTo>
                <a:lnTo>
                  <a:pt x="2187" y="1961"/>
                </a:lnTo>
                <a:lnTo>
                  <a:pt x="2187" y="1961"/>
                </a:lnTo>
                <a:cubicBezTo>
                  <a:pt x="2247" y="1961"/>
                  <a:pt x="2294" y="1912"/>
                  <a:pt x="2294" y="1853"/>
                </a:cubicBezTo>
                <a:lnTo>
                  <a:pt x="2294" y="108"/>
                </a:lnTo>
                <a:lnTo>
                  <a:pt x="2294" y="108"/>
                </a:lnTo>
                <a:cubicBezTo>
                  <a:pt x="2294" y="49"/>
                  <a:pt x="2247" y="0"/>
                  <a:pt x="2187" y="0"/>
                </a:cubicBezTo>
                <a:lnTo>
                  <a:pt x="980" y="0"/>
                </a:lnTo>
                <a:lnTo>
                  <a:pt x="980" y="0"/>
                </a:lnTo>
                <a:cubicBezTo>
                  <a:pt x="439" y="0"/>
                  <a:pt x="0" y="440"/>
                  <a:pt x="0" y="981"/>
                </a:cubicBezTo>
                <a:lnTo>
                  <a:pt x="0" y="981"/>
                </a:lnTo>
                <a:lnTo>
                  <a:pt x="0" y="981"/>
                </a:lnTo>
                <a:cubicBezTo>
                  <a:pt x="0" y="1522"/>
                  <a:pt x="439" y="1961"/>
                  <a:pt x="980" y="196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13699770" y="7012227"/>
            <a:ext cx="7600510" cy="2535111"/>
          </a:xfrm>
          <a:custGeom>
            <a:rect b="b" l="l" r="r" t="t"/>
            <a:pathLst>
              <a:path extrusionOk="0" h="2320" w="6956">
                <a:moveTo>
                  <a:pt x="6774" y="2319"/>
                </a:moveTo>
                <a:lnTo>
                  <a:pt x="181" y="2319"/>
                </a:lnTo>
                <a:lnTo>
                  <a:pt x="181" y="2319"/>
                </a:lnTo>
                <a:cubicBezTo>
                  <a:pt x="81" y="2319"/>
                  <a:pt x="0" y="2237"/>
                  <a:pt x="0" y="2137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1"/>
                  <a:pt x="81" y="0"/>
                  <a:pt x="181" y="0"/>
                </a:cubicBezTo>
                <a:lnTo>
                  <a:pt x="6774" y="0"/>
                </a:lnTo>
                <a:lnTo>
                  <a:pt x="6774" y="0"/>
                </a:lnTo>
                <a:cubicBezTo>
                  <a:pt x="6874" y="0"/>
                  <a:pt x="6955" y="81"/>
                  <a:pt x="6955" y="181"/>
                </a:cubicBezTo>
                <a:lnTo>
                  <a:pt x="6955" y="2137"/>
                </a:lnTo>
                <a:lnTo>
                  <a:pt x="6955" y="2137"/>
                </a:lnTo>
                <a:cubicBezTo>
                  <a:pt x="6955" y="2237"/>
                  <a:pt x="6874" y="2319"/>
                  <a:pt x="6774" y="231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13935930" y="7209829"/>
            <a:ext cx="2511014" cy="2144724"/>
          </a:xfrm>
          <a:custGeom>
            <a:rect b="b" l="l" r="r" t="t"/>
            <a:pathLst>
              <a:path extrusionOk="0" h="1961" w="2296">
                <a:moveTo>
                  <a:pt x="1315" y="1960"/>
                </a:moveTo>
                <a:lnTo>
                  <a:pt x="108" y="1960"/>
                </a:lnTo>
                <a:lnTo>
                  <a:pt x="108" y="1960"/>
                </a:lnTo>
                <a:cubicBezTo>
                  <a:pt x="48" y="1960"/>
                  <a:pt x="0" y="1912"/>
                  <a:pt x="0" y="1852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48"/>
                  <a:pt x="48" y="0"/>
                  <a:pt x="108" y="0"/>
                </a:cubicBezTo>
                <a:lnTo>
                  <a:pt x="1315" y="0"/>
                </a:lnTo>
                <a:lnTo>
                  <a:pt x="1315" y="0"/>
                </a:lnTo>
                <a:cubicBezTo>
                  <a:pt x="1856" y="0"/>
                  <a:pt x="2295" y="439"/>
                  <a:pt x="2295" y="980"/>
                </a:cubicBezTo>
                <a:lnTo>
                  <a:pt x="2295" y="980"/>
                </a:lnTo>
                <a:cubicBezTo>
                  <a:pt x="2295" y="1521"/>
                  <a:pt x="1856" y="1960"/>
                  <a:pt x="1315" y="19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11116464" y="9769039"/>
            <a:ext cx="7600510" cy="2535111"/>
          </a:xfrm>
          <a:custGeom>
            <a:rect b="b" l="l" r="r" t="t"/>
            <a:pathLst>
              <a:path extrusionOk="0" h="2319" w="6955">
                <a:moveTo>
                  <a:pt x="182" y="2318"/>
                </a:moveTo>
                <a:lnTo>
                  <a:pt x="6773" y="2318"/>
                </a:lnTo>
                <a:lnTo>
                  <a:pt x="6773" y="2318"/>
                </a:lnTo>
                <a:cubicBezTo>
                  <a:pt x="6873" y="2318"/>
                  <a:pt x="6954" y="2237"/>
                  <a:pt x="6954" y="2137"/>
                </a:cubicBezTo>
                <a:lnTo>
                  <a:pt x="6954" y="181"/>
                </a:lnTo>
                <a:lnTo>
                  <a:pt x="6954" y="181"/>
                </a:lnTo>
                <a:cubicBezTo>
                  <a:pt x="6954" y="81"/>
                  <a:pt x="6873" y="0"/>
                  <a:pt x="6773" y="0"/>
                </a:cubicBezTo>
                <a:lnTo>
                  <a:pt x="182" y="0"/>
                </a:lnTo>
                <a:lnTo>
                  <a:pt x="182" y="0"/>
                </a:lnTo>
                <a:cubicBezTo>
                  <a:pt x="82" y="0"/>
                  <a:pt x="0" y="81"/>
                  <a:pt x="0" y="181"/>
                </a:cubicBezTo>
                <a:lnTo>
                  <a:pt x="0" y="2137"/>
                </a:lnTo>
                <a:lnTo>
                  <a:pt x="0" y="2137"/>
                </a:lnTo>
                <a:cubicBezTo>
                  <a:pt x="0" y="2237"/>
                  <a:pt x="82" y="2318"/>
                  <a:pt x="182" y="23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15974623" y="9961824"/>
            <a:ext cx="2506193" cy="2144721"/>
          </a:xfrm>
          <a:custGeom>
            <a:rect b="b" l="l" r="r" t="t"/>
            <a:pathLst>
              <a:path extrusionOk="0" h="1961" w="2295">
                <a:moveTo>
                  <a:pt x="980" y="1960"/>
                </a:moveTo>
                <a:lnTo>
                  <a:pt x="2187" y="1960"/>
                </a:lnTo>
                <a:lnTo>
                  <a:pt x="2187" y="1960"/>
                </a:lnTo>
                <a:cubicBezTo>
                  <a:pt x="2247" y="1960"/>
                  <a:pt x="2294" y="1912"/>
                  <a:pt x="2294" y="1852"/>
                </a:cubicBezTo>
                <a:lnTo>
                  <a:pt x="2294" y="107"/>
                </a:lnTo>
                <a:lnTo>
                  <a:pt x="2294" y="107"/>
                </a:lnTo>
                <a:cubicBezTo>
                  <a:pt x="2294" y="48"/>
                  <a:pt x="2247" y="0"/>
                  <a:pt x="2187" y="0"/>
                </a:cubicBezTo>
                <a:lnTo>
                  <a:pt x="980" y="0"/>
                </a:lnTo>
                <a:lnTo>
                  <a:pt x="980" y="0"/>
                </a:lnTo>
                <a:cubicBezTo>
                  <a:pt x="439" y="0"/>
                  <a:pt x="0" y="439"/>
                  <a:pt x="0" y="980"/>
                </a:cubicBezTo>
                <a:lnTo>
                  <a:pt x="0" y="980"/>
                </a:lnTo>
                <a:cubicBezTo>
                  <a:pt x="0" y="1521"/>
                  <a:pt x="439" y="1960"/>
                  <a:pt x="980" y="19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16755398" y="4954256"/>
            <a:ext cx="1012116" cy="409668"/>
          </a:xfrm>
          <a:custGeom>
            <a:rect b="b" l="l" r="r" t="t"/>
            <a:pathLst>
              <a:path extrusionOk="0" h="374" w="927">
                <a:moveTo>
                  <a:pt x="898" y="131"/>
                </a:moveTo>
                <a:lnTo>
                  <a:pt x="898" y="131"/>
                </a:lnTo>
                <a:cubicBezTo>
                  <a:pt x="879" y="123"/>
                  <a:pt x="857" y="132"/>
                  <a:pt x="849" y="151"/>
                </a:cubicBezTo>
                <a:lnTo>
                  <a:pt x="814" y="236"/>
                </a:lnTo>
                <a:lnTo>
                  <a:pt x="814" y="236"/>
                </a:lnTo>
                <a:cubicBezTo>
                  <a:pt x="740" y="94"/>
                  <a:pt x="592" y="0"/>
                  <a:pt x="427" y="0"/>
                </a:cubicBezTo>
                <a:lnTo>
                  <a:pt x="427" y="0"/>
                </a:lnTo>
                <a:cubicBezTo>
                  <a:pt x="228" y="0"/>
                  <a:pt x="54" y="134"/>
                  <a:pt x="5" y="327"/>
                </a:cubicBezTo>
                <a:lnTo>
                  <a:pt x="5" y="327"/>
                </a:lnTo>
                <a:cubicBezTo>
                  <a:pt x="0" y="347"/>
                  <a:pt x="11" y="367"/>
                  <a:pt x="32" y="372"/>
                </a:cubicBezTo>
                <a:lnTo>
                  <a:pt x="32" y="372"/>
                </a:lnTo>
                <a:cubicBezTo>
                  <a:pt x="35" y="373"/>
                  <a:pt x="38" y="373"/>
                  <a:pt x="41" y="373"/>
                </a:cubicBezTo>
                <a:lnTo>
                  <a:pt x="41" y="373"/>
                </a:lnTo>
                <a:cubicBezTo>
                  <a:pt x="57" y="373"/>
                  <a:pt x="72" y="362"/>
                  <a:pt x="76" y="345"/>
                </a:cubicBezTo>
                <a:lnTo>
                  <a:pt x="76" y="345"/>
                </a:lnTo>
                <a:cubicBezTo>
                  <a:pt x="117" y="186"/>
                  <a:pt x="262" y="74"/>
                  <a:pt x="427" y="74"/>
                </a:cubicBezTo>
                <a:lnTo>
                  <a:pt x="427" y="74"/>
                </a:lnTo>
                <a:cubicBezTo>
                  <a:pt x="564" y="74"/>
                  <a:pt x="687" y="151"/>
                  <a:pt x="748" y="269"/>
                </a:cubicBezTo>
                <a:lnTo>
                  <a:pt x="656" y="231"/>
                </a:lnTo>
                <a:lnTo>
                  <a:pt x="656" y="231"/>
                </a:lnTo>
                <a:cubicBezTo>
                  <a:pt x="637" y="223"/>
                  <a:pt x="615" y="232"/>
                  <a:pt x="608" y="251"/>
                </a:cubicBezTo>
                <a:lnTo>
                  <a:pt x="608" y="251"/>
                </a:lnTo>
                <a:cubicBezTo>
                  <a:pt x="600" y="270"/>
                  <a:pt x="609" y="291"/>
                  <a:pt x="627" y="299"/>
                </a:cubicBezTo>
                <a:lnTo>
                  <a:pt x="798" y="370"/>
                </a:lnTo>
                <a:lnTo>
                  <a:pt x="798" y="370"/>
                </a:lnTo>
                <a:cubicBezTo>
                  <a:pt x="803" y="372"/>
                  <a:pt x="808" y="373"/>
                  <a:pt x="813" y="373"/>
                </a:cubicBezTo>
                <a:lnTo>
                  <a:pt x="813" y="373"/>
                </a:lnTo>
                <a:cubicBezTo>
                  <a:pt x="827" y="373"/>
                  <a:pt x="841" y="364"/>
                  <a:pt x="847" y="350"/>
                </a:cubicBezTo>
                <a:lnTo>
                  <a:pt x="918" y="179"/>
                </a:lnTo>
                <a:lnTo>
                  <a:pt x="918" y="179"/>
                </a:lnTo>
                <a:cubicBezTo>
                  <a:pt x="926" y="160"/>
                  <a:pt x="917" y="138"/>
                  <a:pt x="898" y="13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16692742" y="5494051"/>
            <a:ext cx="997659" cy="414486"/>
          </a:xfrm>
          <a:custGeom>
            <a:rect b="b" l="l" r="r" t="t"/>
            <a:pathLst>
              <a:path extrusionOk="0" h="378" w="912">
                <a:moveTo>
                  <a:pt x="879" y="5"/>
                </a:moveTo>
                <a:lnTo>
                  <a:pt x="879" y="5"/>
                </a:lnTo>
                <a:cubicBezTo>
                  <a:pt x="859" y="0"/>
                  <a:pt x="839" y="12"/>
                  <a:pt x="833" y="32"/>
                </a:cubicBezTo>
                <a:lnTo>
                  <a:pt x="833" y="32"/>
                </a:lnTo>
                <a:cubicBezTo>
                  <a:pt x="792" y="192"/>
                  <a:pt x="649" y="303"/>
                  <a:pt x="484" y="303"/>
                </a:cubicBezTo>
                <a:lnTo>
                  <a:pt x="484" y="303"/>
                </a:lnTo>
                <a:cubicBezTo>
                  <a:pt x="342" y="303"/>
                  <a:pt x="216" y="222"/>
                  <a:pt x="158" y="98"/>
                </a:cubicBezTo>
                <a:lnTo>
                  <a:pt x="263" y="131"/>
                </a:lnTo>
                <a:lnTo>
                  <a:pt x="263" y="131"/>
                </a:lnTo>
                <a:cubicBezTo>
                  <a:pt x="267" y="132"/>
                  <a:pt x="270" y="133"/>
                  <a:pt x="274" y="133"/>
                </a:cubicBezTo>
                <a:lnTo>
                  <a:pt x="274" y="133"/>
                </a:lnTo>
                <a:cubicBezTo>
                  <a:pt x="290" y="133"/>
                  <a:pt x="304" y="123"/>
                  <a:pt x="309" y="107"/>
                </a:cubicBezTo>
                <a:lnTo>
                  <a:pt x="309" y="107"/>
                </a:lnTo>
                <a:cubicBezTo>
                  <a:pt x="315" y="88"/>
                  <a:pt x="304" y="67"/>
                  <a:pt x="286" y="61"/>
                </a:cubicBezTo>
                <a:lnTo>
                  <a:pt x="109" y="5"/>
                </a:lnTo>
                <a:lnTo>
                  <a:pt x="109" y="5"/>
                </a:lnTo>
                <a:lnTo>
                  <a:pt x="109" y="5"/>
                </a:lnTo>
                <a:cubicBezTo>
                  <a:pt x="108" y="5"/>
                  <a:pt x="108" y="5"/>
                  <a:pt x="107" y="5"/>
                </a:cubicBezTo>
                <a:lnTo>
                  <a:pt x="107" y="5"/>
                </a:lnTo>
                <a:cubicBezTo>
                  <a:pt x="106" y="5"/>
                  <a:pt x="106" y="5"/>
                  <a:pt x="106" y="5"/>
                </a:cubicBezTo>
                <a:lnTo>
                  <a:pt x="106" y="5"/>
                </a:lnTo>
                <a:cubicBezTo>
                  <a:pt x="105" y="4"/>
                  <a:pt x="104" y="4"/>
                  <a:pt x="104" y="4"/>
                </a:cubicBezTo>
                <a:lnTo>
                  <a:pt x="104" y="4"/>
                </a:lnTo>
                <a:cubicBezTo>
                  <a:pt x="103" y="4"/>
                  <a:pt x="103" y="4"/>
                  <a:pt x="102" y="4"/>
                </a:cubicBezTo>
                <a:lnTo>
                  <a:pt x="102" y="4"/>
                </a:lnTo>
                <a:cubicBezTo>
                  <a:pt x="101" y="4"/>
                  <a:pt x="101" y="4"/>
                  <a:pt x="100" y="4"/>
                </a:cubicBezTo>
                <a:lnTo>
                  <a:pt x="100" y="4"/>
                </a:lnTo>
                <a:cubicBezTo>
                  <a:pt x="100" y="4"/>
                  <a:pt x="99" y="4"/>
                  <a:pt x="98" y="4"/>
                </a:cubicBezTo>
                <a:lnTo>
                  <a:pt x="98" y="4"/>
                </a:lnTo>
                <a:lnTo>
                  <a:pt x="98" y="4"/>
                </a:lnTo>
                <a:lnTo>
                  <a:pt x="98" y="4"/>
                </a:lnTo>
                <a:cubicBezTo>
                  <a:pt x="97" y="4"/>
                  <a:pt x="97" y="4"/>
                  <a:pt x="96" y="4"/>
                </a:cubicBezTo>
                <a:lnTo>
                  <a:pt x="96" y="4"/>
                </a:lnTo>
                <a:lnTo>
                  <a:pt x="95" y="4"/>
                </a:lnTo>
                <a:lnTo>
                  <a:pt x="95" y="4"/>
                </a:lnTo>
                <a:cubicBezTo>
                  <a:pt x="94" y="4"/>
                  <a:pt x="94" y="4"/>
                  <a:pt x="94" y="4"/>
                </a:cubicBezTo>
                <a:lnTo>
                  <a:pt x="94" y="4"/>
                </a:lnTo>
                <a:cubicBezTo>
                  <a:pt x="92" y="4"/>
                  <a:pt x="92" y="4"/>
                  <a:pt x="91" y="4"/>
                </a:cubicBezTo>
                <a:lnTo>
                  <a:pt x="91" y="4"/>
                </a:lnTo>
                <a:cubicBezTo>
                  <a:pt x="90" y="4"/>
                  <a:pt x="90" y="4"/>
                  <a:pt x="90" y="4"/>
                </a:cubicBezTo>
                <a:lnTo>
                  <a:pt x="90" y="4"/>
                </a:lnTo>
                <a:cubicBezTo>
                  <a:pt x="89" y="5"/>
                  <a:pt x="89" y="5"/>
                  <a:pt x="88" y="5"/>
                </a:cubicBezTo>
                <a:lnTo>
                  <a:pt x="88" y="5"/>
                </a:lnTo>
                <a:lnTo>
                  <a:pt x="87" y="5"/>
                </a:lnTo>
                <a:lnTo>
                  <a:pt x="87" y="5"/>
                </a:lnTo>
                <a:lnTo>
                  <a:pt x="87" y="5"/>
                </a:lnTo>
                <a:cubicBezTo>
                  <a:pt x="74" y="9"/>
                  <a:pt x="64" y="20"/>
                  <a:pt x="61" y="32"/>
                </a:cubicBezTo>
                <a:lnTo>
                  <a:pt x="7" y="206"/>
                </a:lnTo>
                <a:lnTo>
                  <a:pt x="7" y="206"/>
                </a:lnTo>
                <a:cubicBezTo>
                  <a:pt x="0" y="226"/>
                  <a:pt x="11" y="246"/>
                  <a:pt x="31" y="252"/>
                </a:cubicBezTo>
                <a:lnTo>
                  <a:pt x="31" y="252"/>
                </a:lnTo>
                <a:cubicBezTo>
                  <a:pt x="34" y="254"/>
                  <a:pt x="38" y="254"/>
                  <a:pt x="42" y="254"/>
                </a:cubicBezTo>
                <a:lnTo>
                  <a:pt x="42" y="254"/>
                </a:lnTo>
                <a:cubicBezTo>
                  <a:pt x="57" y="254"/>
                  <a:pt x="72" y="244"/>
                  <a:pt x="77" y="229"/>
                </a:cubicBezTo>
                <a:lnTo>
                  <a:pt x="101" y="151"/>
                </a:lnTo>
                <a:lnTo>
                  <a:pt x="101" y="151"/>
                </a:lnTo>
                <a:cubicBezTo>
                  <a:pt x="130" y="202"/>
                  <a:pt x="168" y="247"/>
                  <a:pt x="215" y="284"/>
                </a:cubicBezTo>
                <a:lnTo>
                  <a:pt x="215" y="284"/>
                </a:lnTo>
                <a:cubicBezTo>
                  <a:pt x="292" y="345"/>
                  <a:pt x="384" y="377"/>
                  <a:pt x="484" y="377"/>
                </a:cubicBezTo>
                <a:lnTo>
                  <a:pt x="484" y="377"/>
                </a:lnTo>
                <a:cubicBezTo>
                  <a:pt x="682" y="377"/>
                  <a:pt x="855" y="243"/>
                  <a:pt x="905" y="51"/>
                </a:cubicBezTo>
                <a:lnTo>
                  <a:pt x="905" y="51"/>
                </a:lnTo>
                <a:cubicBezTo>
                  <a:pt x="911" y="30"/>
                  <a:pt x="898" y="10"/>
                  <a:pt x="879" y="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16630089" y="10525715"/>
            <a:ext cx="1204900" cy="1021756"/>
          </a:xfrm>
          <a:custGeom>
            <a:rect b="b" l="l" r="r" t="t"/>
            <a:pathLst>
              <a:path extrusionOk="0" h="934" w="1104">
                <a:moveTo>
                  <a:pt x="898" y="862"/>
                </a:moveTo>
                <a:lnTo>
                  <a:pt x="750" y="862"/>
                </a:lnTo>
                <a:lnTo>
                  <a:pt x="750" y="616"/>
                </a:lnTo>
                <a:lnTo>
                  <a:pt x="750" y="616"/>
                </a:lnTo>
                <a:cubicBezTo>
                  <a:pt x="750" y="592"/>
                  <a:pt x="731" y="573"/>
                  <a:pt x="709" y="573"/>
                </a:cubicBezTo>
                <a:lnTo>
                  <a:pt x="393" y="573"/>
                </a:lnTo>
                <a:lnTo>
                  <a:pt x="393" y="573"/>
                </a:lnTo>
                <a:cubicBezTo>
                  <a:pt x="370" y="573"/>
                  <a:pt x="352" y="592"/>
                  <a:pt x="352" y="616"/>
                </a:cubicBezTo>
                <a:lnTo>
                  <a:pt x="352" y="862"/>
                </a:lnTo>
                <a:lnTo>
                  <a:pt x="205" y="862"/>
                </a:lnTo>
                <a:lnTo>
                  <a:pt x="205" y="341"/>
                </a:lnTo>
                <a:lnTo>
                  <a:pt x="551" y="83"/>
                </a:lnTo>
                <a:lnTo>
                  <a:pt x="898" y="341"/>
                </a:lnTo>
                <a:lnTo>
                  <a:pt x="898" y="862"/>
                </a:lnTo>
                <a:close/>
                <a:moveTo>
                  <a:pt x="679" y="862"/>
                </a:moveTo>
                <a:lnTo>
                  <a:pt x="423" y="862"/>
                </a:lnTo>
                <a:lnTo>
                  <a:pt x="423" y="644"/>
                </a:lnTo>
                <a:lnTo>
                  <a:pt x="679" y="644"/>
                </a:lnTo>
                <a:lnTo>
                  <a:pt x="679" y="862"/>
                </a:lnTo>
                <a:close/>
                <a:moveTo>
                  <a:pt x="1084" y="392"/>
                </a:moveTo>
                <a:lnTo>
                  <a:pt x="572" y="10"/>
                </a:lnTo>
                <a:lnTo>
                  <a:pt x="572" y="10"/>
                </a:lnTo>
                <a:cubicBezTo>
                  <a:pt x="559" y="0"/>
                  <a:pt x="542" y="0"/>
                  <a:pt x="530" y="10"/>
                </a:cubicBezTo>
                <a:lnTo>
                  <a:pt x="18" y="392"/>
                </a:lnTo>
                <a:lnTo>
                  <a:pt x="18" y="392"/>
                </a:lnTo>
                <a:cubicBezTo>
                  <a:pt x="3" y="403"/>
                  <a:pt x="0" y="426"/>
                  <a:pt x="12" y="441"/>
                </a:cubicBezTo>
                <a:lnTo>
                  <a:pt x="12" y="441"/>
                </a:lnTo>
                <a:cubicBezTo>
                  <a:pt x="23" y="457"/>
                  <a:pt x="45" y="460"/>
                  <a:pt x="61" y="448"/>
                </a:cubicBezTo>
                <a:lnTo>
                  <a:pt x="134" y="394"/>
                </a:lnTo>
                <a:lnTo>
                  <a:pt x="134" y="883"/>
                </a:lnTo>
                <a:lnTo>
                  <a:pt x="134" y="883"/>
                </a:lnTo>
                <a:cubicBezTo>
                  <a:pt x="134" y="911"/>
                  <a:pt x="156" y="933"/>
                  <a:pt x="184" y="933"/>
                </a:cubicBezTo>
                <a:lnTo>
                  <a:pt x="393" y="933"/>
                </a:lnTo>
                <a:lnTo>
                  <a:pt x="709" y="933"/>
                </a:lnTo>
                <a:lnTo>
                  <a:pt x="919" y="933"/>
                </a:lnTo>
                <a:lnTo>
                  <a:pt x="919" y="933"/>
                </a:lnTo>
                <a:cubicBezTo>
                  <a:pt x="946" y="933"/>
                  <a:pt x="969" y="911"/>
                  <a:pt x="969" y="883"/>
                </a:cubicBezTo>
                <a:lnTo>
                  <a:pt x="969" y="394"/>
                </a:lnTo>
                <a:lnTo>
                  <a:pt x="1041" y="448"/>
                </a:lnTo>
                <a:lnTo>
                  <a:pt x="1041" y="448"/>
                </a:lnTo>
                <a:cubicBezTo>
                  <a:pt x="1047" y="453"/>
                  <a:pt x="1055" y="456"/>
                  <a:pt x="1063" y="456"/>
                </a:cubicBezTo>
                <a:lnTo>
                  <a:pt x="1063" y="456"/>
                </a:lnTo>
                <a:cubicBezTo>
                  <a:pt x="1073" y="456"/>
                  <a:pt x="1084" y="451"/>
                  <a:pt x="1091" y="441"/>
                </a:cubicBezTo>
                <a:lnTo>
                  <a:pt x="1091" y="441"/>
                </a:lnTo>
                <a:cubicBezTo>
                  <a:pt x="1103" y="426"/>
                  <a:pt x="1099" y="403"/>
                  <a:pt x="1084" y="3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14687788" y="7778542"/>
            <a:ext cx="1012116" cy="1002477"/>
          </a:xfrm>
          <a:custGeom>
            <a:rect b="b" l="l" r="r" t="t"/>
            <a:pathLst>
              <a:path extrusionOk="0" h="917" w="924">
                <a:moveTo>
                  <a:pt x="320" y="355"/>
                </a:moveTo>
                <a:lnTo>
                  <a:pt x="320" y="355"/>
                </a:lnTo>
                <a:close/>
                <a:moveTo>
                  <a:pt x="701" y="610"/>
                </a:moveTo>
                <a:lnTo>
                  <a:pt x="701" y="610"/>
                </a:lnTo>
                <a:close/>
                <a:moveTo>
                  <a:pt x="201" y="63"/>
                </a:moveTo>
                <a:lnTo>
                  <a:pt x="201" y="63"/>
                </a:lnTo>
                <a:cubicBezTo>
                  <a:pt x="190" y="63"/>
                  <a:pt x="175" y="64"/>
                  <a:pt x="161" y="68"/>
                </a:cubicBezTo>
                <a:lnTo>
                  <a:pt x="161" y="68"/>
                </a:lnTo>
                <a:cubicBezTo>
                  <a:pt x="127" y="78"/>
                  <a:pt x="99" y="102"/>
                  <a:pt x="78" y="139"/>
                </a:cubicBezTo>
                <a:lnTo>
                  <a:pt x="78" y="139"/>
                </a:lnTo>
                <a:cubicBezTo>
                  <a:pt x="49" y="189"/>
                  <a:pt x="64" y="266"/>
                  <a:pt x="116" y="335"/>
                </a:cubicBezTo>
                <a:lnTo>
                  <a:pt x="122" y="345"/>
                </a:lnTo>
                <a:lnTo>
                  <a:pt x="122" y="345"/>
                </a:lnTo>
                <a:cubicBezTo>
                  <a:pt x="138" y="365"/>
                  <a:pt x="153" y="387"/>
                  <a:pt x="169" y="408"/>
                </a:cubicBezTo>
                <a:lnTo>
                  <a:pt x="169" y="408"/>
                </a:lnTo>
                <a:cubicBezTo>
                  <a:pt x="204" y="458"/>
                  <a:pt x="242" y="506"/>
                  <a:pt x="283" y="551"/>
                </a:cubicBezTo>
                <a:lnTo>
                  <a:pt x="283" y="551"/>
                </a:lnTo>
                <a:cubicBezTo>
                  <a:pt x="337" y="610"/>
                  <a:pt x="396" y="665"/>
                  <a:pt x="458" y="715"/>
                </a:cubicBezTo>
                <a:lnTo>
                  <a:pt x="458" y="715"/>
                </a:lnTo>
                <a:cubicBezTo>
                  <a:pt x="482" y="733"/>
                  <a:pt x="501" y="749"/>
                  <a:pt x="519" y="764"/>
                </a:cubicBezTo>
                <a:lnTo>
                  <a:pt x="519" y="764"/>
                </a:lnTo>
                <a:cubicBezTo>
                  <a:pt x="556" y="794"/>
                  <a:pt x="651" y="865"/>
                  <a:pt x="736" y="858"/>
                </a:cubicBezTo>
                <a:lnTo>
                  <a:pt x="736" y="858"/>
                </a:lnTo>
                <a:cubicBezTo>
                  <a:pt x="775" y="854"/>
                  <a:pt x="813" y="836"/>
                  <a:pt x="834" y="808"/>
                </a:cubicBezTo>
                <a:lnTo>
                  <a:pt x="834" y="808"/>
                </a:lnTo>
                <a:cubicBezTo>
                  <a:pt x="854" y="783"/>
                  <a:pt x="862" y="751"/>
                  <a:pt x="858" y="713"/>
                </a:cubicBezTo>
                <a:lnTo>
                  <a:pt x="858" y="713"/>
                </a:lnTo>
                <a:cubicBezTo>
                  <a:pt x="845" y="702"/>
                  <a:pt x="817" y="679"/>
                  <a:pt x="786" y="657"/>
                </a:cubicBezTo>
                <a:lnTo>
                  <a:pt x="786" y="657"/>
                </a:lnTo>
                <a:cubicBezTo>
                  <a:pt x="729" y="616"/>
                  <a:pt x="706" y="611"/>
                  <a:pt x="701" y="610"/>
                </a:cubicBezTo>
                <a:lnTo>
                  <a:pt x="701" y="610"/>
                </a:lnTo>
                <a:cubicBezTo>
                  <a:pt x="693" y="611"/>
                  <a:pt x="669" y="623"/>
                  <a:pt x="654" y="631"/>
                </a:cubicBezTo>
                <a:lnTo>
                  <a:pt x="654" y="631"/>
                </a:lnTo>
                <a:cubicBezTo>
                  <a:pt x="623" y="649"/>
                  <a:pt x="589" y="666"/>
                  <a:pt x="560" y="663"/>
                </a:cubicBezTo>
                <a:lnTo>
                  <a:pt x="560" y="663"/>
                </a:lnTo>
                <a:cubicBezTo>
                  <a:pt x="551" y="663"/>
                  <a:pt x="525" y="661"/>
                  <a:pt x="444" y="588"/>
                </a:cubicBezTo>
                <a:lnTo>
                  <a:pt x="444" y="588"/>
                </a:lnTo>
                <a:cubicBezTo>
                  <a:pt x="395" y="546"/>
                  <a:pt x="346" y="496"/>
                  <a:pt x="313" y="454"/>
                </a:cubicBezTo>
                <a:lnTo>
                  <a:pt x="313" y="454"/>
                </a:lnTo>
                <a:cubicBezTo>
                  <a:pt x="287" y="422"/>
                  <a:pt x="257" y="380"/>
                  <a:pt x="262" y="347"/>
                </a:cubicBezTo>
                <a:lnTo>
                  <a:pt x="262" y="347"/>
                </a:lnTo>
                <a:cubicBezTo>
                  <a:pt x="266" y="324"/>
                  <a:pt x="279" y="301"/>
                  <a:pt x="292" y="278"/>
                </a:cubicBezTo>
                <a:lnTo>
                  <a:pt x="292" y="278"/>
                </a:lnTo>
                <a:cubicBezTo>
                  <a:pt x="301" y="263"/>
                  <a:pt x="314" y="241"/>
                  <a:pt x="314" y="231"/>
                </a:cubicBezTo>
                <a:lnTo>
                  <a:pt x="314" y="231"/>
                </a:lnTo>
                <a:cubicBezTo>
                  <a:pt x="313" y="206"/>
                  <a:pt x="270" y="137"/>
                  <a:pt x="214" y="63"/>
                </a:cubicBezTo>
                <a:lnTo>
                  <a:pt x="214" y="63"/>
                </a:lnTo>
                <a:cubicBezTo>
                  <a:pt x="210" y="63"/>
                  <a:pt x="205" y="63"/>
                  <a:pt x="201" y="63"/>
                </a:cubicBezTo>
                <a:close/>
                <a:moveTo>
                  <a:pt x="723" y="916"/>
                </a:moveTo>
                <a:lnTo>
                  <a:pt x="723" y="916"/>
                </a:lnTo>
                <a:cubicBezTo>
                  <a:pt x="681" y="916"/>
                  <a:pt x="635" y="904"/>
                  <a:pt x="587" y="879"/>
                </a:cubicBezTo>
                <a:lnTo>
                  <a:pt x="587" y="879"/>
                </a:lnTo>
                <a:cubicBezTo>
                  <a:pt x="542" y="857"/>
                  <a:pt x="504" y="828"/>
                  <a:pt x="481" y="808"/>
                </a:cubicBezTo>
                <a:lnTo>
                  <a:pt x="481" y="808"/>
                </a:lnTo>
                <a:cubicBezTo>
                  <a:pt x="464" y="794"/>
                  <a:pt x="445" y="779"/>
                  <a:pt x="422" y="760"/>
                </a:cubicBezTo>
                <a:lnTo>
                  <a:pt x="422" y="760"/>
                </a:lnTo>
                <a:cubicBezTo>
                  <a:pt x="357" y="709"/>
                  <a:pt x="295" y="652"/>
                  <a:pt x="240" y="591"/>
                </a:cubicBezTo>
                <a:lnTo>
                  <a:pt x="240" y="591"/>
                </a:lnTo>
                <a:cubicBezTo>
                  <a:pt x="197" y="544"/>
                  <a:pt x="157" y="494"/>
                  <a:pt x="120" y="442"/>
                </a:cubicBezTo>
                <a:lnTo>
                  <a:pt x="120" y="442"/>
                </a:lnTo>
                <a:cubicBezTo>
                  <a:pt x="106" y="421"/>
                  <a:pt x="90" y="400"/>
                  <a:pt x="75" y="380"/>
                </a:cubicBezTo>
                <a:lnTo>
                  <a:pt x="68" y="370"/>
                </a:lnTo>
                <a:lnTo>
                  <a:pt x="68" y="370"/>
                </a:lnTo>
                <a:cubicBezTo>
                  <a:pt x="37" y="328"/>
                  <a:pt x="16" y="282"/>
                  <a:pt x="9" y="238"/>
                </a:cubicBezTo>
                <a:lnTo>
                  <a:pt x="9" y="238"/>
                </a:lnTo>
                <a:cubicBezTo>
                  <a:pt x="0" y="190"/>
                  <a:pt x="6" y="146"/>
                  <a:pt x="26" y="110"/>
                </a:cubicBezTo>
                <a:lnTo>
                  <a:pt x="26" y="110"/>
                </a:lnTo>
                <a:cubicBezTo>
                  <a:pt x="54" y="60"/>
                  <a:pt x="95" y="26"/>
                  <a:pt x="144" y="12"/>
                </a:cubicBezTo>
                <a:lnTo>
                  <a:pt x="144" y="12"/>
                </a:lnTo>
                <a:cubicBezTo>
                  <a:pt x="183" y="0"/>
                  <a:pt x="217" y="4"/>
                  <a:pt x="230" y="6"/>
                </a:cubicBezTo>
                <a:lnTo>
                  <a:pt x="230" y="6"/>
                </a:lnTo>
                <a:cubicBezTo>
                  <a:pt x="240" y="8"/>
                  <a:pt x="250" y="13"/>
                  <a:pt x="256" y="21"/>
                </a:cubicBezTo>
                <a:lnTo>
                  <a:pt x="256" y="21"/>
                </a:lnTo>
                <a:cubicBezTo>
                  <a:pt x="263" y="31"/>
                  <a:pt x="292" y="68"/>
                  <a:pt x="318" y="107"/>
                </a:cubicBezTo>
                <a:lnTo>
                  <a:pt x="318" y="107"/>
                </a:lnTo>
                <a:cubicBezTo>
                  <a:pt x="364" y="180"/>
                  <a:pt x="371" y="211"/>
                  <a:pt x="372" y="228"/>
                </a:cubicBezTo>
                <a:lnTo>
                  <a:pt x="372" y="228"/>
                </a:lnTo>
                <a:cubicBezTo>
                  <a:pt x="374" y="255"/>
                  <a:pt x="358" y="282"/>
                  <a:pt x="342" y="308"/>
                </a:cubicBezTo>
                <a:lnTo>
                  <a:pt x="342" y="308"/>
                </a:lnTo>
                <a:cubicBezTo>
                  <a:pt x="333" y="324"/>
                  <a:pt x="322" y="343"/>
                  <a:pt x="320" y="354"/>
                </a:cubicBezTo>
                <a:lnTo>
                  <a:pt x="320" y="354"/>
                </a:lnTo>
                <a:cubicBezTo>
                  <a:pt x="320" y="356"/>
                  <a:pt x="324" y="371"/>
                  <a:pt x="350" y="406"/>
                </a:cubicBezTo>
                <a:lnTo>
                  <a:pt x="350" y="406"/>
                </a:lnTo>
                <a:cubicBezTo>
                  <a:pt x="369" y="432"/>
                  <a:pt x="396" y="461"/>
                  <a:pt x="427" y="493"/>
                </a:cubicBezTo>
                <a:lnTo>
                  <a:pt x="427" y="493"/>
                </a:lnTo>
                <a:cubicBezTo>
                  <a:pt x="493" y="559"/>
                  <a:pt x="550" y="601"/>
                  <a:pt x="565" y="605"/>
                </a:cubicBezTo>
                <a:lnTo>
                  <a:pt x="565" y="605"/>
                </a:lnTo>
                <a:cubicBezTo>
                  <a:pt x="578" y="606"/>
                  <a:pt x="607" y="590"/>
                  <a:pt x="627" y="579"/>
                </a:cubicBezTo>
                <a:lnTo>
                  <a:pt x="627" y="579"/>
                </a:lnTo>
                <a:cubicBezTo>
                  <a:pt x="656" y="564"/>
                  <a:pt x="681" y="550"/>
                  <a:pt x="704" y="552"/>
                </a:cubicBezTo>
                <a:lnTo>
                  <a:pt x="704" y="552"/>
                </a:lnTo>
                <a:cubicBezTo>
                  <a:pt x="740" y="554"/>
                  <a:pt x="788" y="586"/>
                  <a:pt x="821" y="610"/>
                </a:cubicBezTo>
                <a:lnTo>
                  <a:pt x="821" y="610"/>
                </a:lnTo>
                <a:cubicBezTo>
                  <a:pt x="857" y="636"/>
                  <a:pt x="890" y="663"/>
                  <a:pt x="902" y="674"/>
                </a:cubicBezTo>
                <a:lnTo>
                  <a:pt x="902" y="674"/>
                </a:lnTo>
                <a:cubicBezTo>
                  <a:pt x="909" y="680"/>
                  <a:pt x="914" y="689"/>
                  <a:pt x="916" y="699"/>
                </a:cubicBezTo>
                <a:lnTo>
                  <a:pt x="916" y="699"/>
                </a:lnTo>
                <a:cubicBezTo>
                  <a:pt x="923" y="755"/>
                  <a:pt x="911" y="806"/>
                  <a:pt x="880" y="844"/>
                </a:cubicBezTo>
                <a:lnTo>
                  <a:pt x="880" y="844"/>
                </a:lnTo>
                <a:cubicBezTo>
                  <a:pt x="848" y="885"/>
                  <a:pt x="797" y="911"/>
                  <a:pt x="741" y="916"/>
                </a:cubicBezTo>
                <a:lnTo>
                  <a:pt x="741" y="916"/>
                </a:lnTo>
                <a:cubicBezTo>
                  <a:pt x="735" y="916"/>
                  <a:pt x="729" y="916"/>
                  <a:pt x="723" y="9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14957684" y="2443245"/>
            <a:ext cx="472321" cy="727758"/>
          </a:xfrm>
          <a:custGeom>
            <a:rect b="b" l="l" r="r" t="t"/>
            <a:pathLst>
              <a:path extrusionOk="0" h="668" w="432">
                <a:moveTo>
                  <a:pt x="188" y="66"/>
                </a:moveTo>
                <a:lnTo>
                  <a:pt x="241" y="67"/>
                </a:lnTo>
                <a:lnTo>
                  <a:pt x="239" y="599"/>
                </a:lnTo>
                <a:lnTo>
                  <a:pt x="186" y="599"/>
                </a:lnTo>
                <a:lnTo>
                  <a:pt x="188" y="66"/>
                </a:lnTo>
                <a:close/>
                <a:moveTo>
                  <a:pt x="397" y="599"/>
                </a:moveTo>
                <a:lnTo>
                  <a:pt x="306" y="599"/>
                </a:lnTo>
                <a:lnTo>
                  <a:pt x="308" y="34"/>
                </a:lnTo>
                <a:lnTo>
                  <a:pt x="308" y="34"/>
                </a:lnTo>
                <a:lnTo>
                  <a:pt x="308" y="34"/>
                </a:lnTo>
                <a:cubicBezTo>
                  <a:pt x="308" y="15"/>
                  <a:pt x="294" y="1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156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cubicBezTo>
                  <a:pt x="155" y="0"/>
                  <a:pt x="155" y="0"/>
                  <a:pt x="154" y="0"/>
                </a:cubicBezTo>
                <a:lnTo>
                  <a:pt x="154" y="0"/>
                </a:lnTo>
                <a:lnTo>
                  <a:pt x="154" y="0"/>
                </a:lnTo>
                <a:cubicBezTo>
                  <a:pt x="143" y="0"/>
                  <a:pt x="134" y="5"/>
                  <a:pt x="128" y="13"/>
                </a:cubicBezTo>
                <a:lnTo>
                  <a:pt x="13" y="128"/>
                </a:lnTo>
                <a:lnTo>
                  <a:pt x="13" y="128"/>
                </a:lnTo>
                <a:cubicBezTo>
                  <a:pt x="0" y="142"/>
                  <a:pt x="0" y="163"/>
                  <a:pt x="13" y="176"/>
                </a:cubicBezTo>
                <a:lnTo>
                  <a:pt x="13" y="176"/>
                </a:lnTo>
                <a:cubicBezTo>
                  <a:pt x="20" y="182"/>
                  <a:pt x="28" y="185"/>
                  <a:pt x="37" y="185"/>
                </a:cubicBezTo>
                <a:lnTo>
                  <a:pt x="37" y="185"/>
                </a:lnTo>
                <a:cubicBezTo>
                  <a:pt x="45" y="185"/>
                  <a:pt x="54" y="182"/>
                  <a:pt x="60" y="175"/>
                </a:cubicBezTo>
                <a:lnTo>
                  <a:pt x="121" y="114"/>
                </a:lnTo>
                <a:lnTo>
                  <a:pt x="119" y="599"/>
                </a:lnTo>
                <a:lnTo>
                  <a:pt x="33" y="599"/>
                </a:lnTo>
                <a:lnTo>
                  <a:pt x="33" y="599"/>
                </a:lnTo>
                <a:cubicBezTo>
                  <a:pt x="15" y="599"/>
                  <a:pt x="0" y="614"/>
                  <a:pt x="0" y="632"/>
                </a:cubicBezTo>
                <a:lnTo>
                  <a:pt x="0" y="632"/>
                </a:lnTo>
                <a:cubicBezTo>
                  <a:pt x="0" y="651"/>
                  <a:pt x="15" y="666"/>
                  <a:pt x="33" y="666"/>
                </a:cubicBezTo>
                <a:lnTo>
                  <a:pt x="152" y="666"/>
                </a:lnTo>
                <a:lnTo>
                  <a:pt x="152" y="666"/>
                </a:lnTo>
                <a:lnTo>
                  <a:pt x="267" y="666"/>
                </a:lnTo>
                <a:lnTo>
                  <a:pt x="267" y="666"/>
                </a:lnTo>
                <a:cubicBezTo>
                  <a:pt x="268" y="667"/>
                  <a:pt x="270" y="667"/>
                  <a:pt x="272" y="667"/>
                </a:cubicBezTo>
                <a:lnTo>
                  <a:pt x="272" y="667"/>
                </a:lnTo>
                <a:lnTo>
                  <a:pt x="272" y="667"/>
                </a:lnTo>
                <a:cubicBezTo>
                  <a:pt x="274" y="667"/>
                  <a:pt x="276" y="667"/>
                  <a:pt x="278" y="666"/>
                </a:cubicBezTo>
                <a:lnTo>
                  <a:pt x="397" y="666"/>
                </a:lnTo>
                <a:lnTo>
                  <a:pt x="397" y="666"/>
                </a:lnTo>
                <a:cubicBezTo>
                  <a:pt x="416" y="666"/>
                  <a:pt x="431" y="651"/>
                  <a:pt x="431" y="632"/>
                </a:cubicBezTo>
                <a:lnTo>
                  <a:pt x="431" y="632"/>
                </a:lnTo>
                <a:cubicBezTo>
                  <a:pt x="431" y="614"/>
                  <a:pt x="416" y="599"/>
                  <a:pt x="397" y="5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15092634" y="2182986"/>
            <a:ext cx="202423" cy="207241"/>
          </a:xfrm>
          <a:custGeom>
            <a:rect b="b" l="l" r="r" t="t"/>
            <a:pathLst>
              <a:path extrusionOk="0" h="188" w="187">
                <a:moveTo>
                  <a:pt x="93" y="68"/>
                </a:moveTo>
                <a:lnTo>
                  <a:pt x="93" y="68"/>
                </a:lnTo>
                <a:cubicBezTo>
                  <a:pt x="108" y="68"/>
                  <a:pt x="120" y="79"/>
                  <a:pt x="120" y="94"/>
                </a:cubicBezTo>
                <a:lnTo>
                  <a:pt x="120" y="94"/>
                </a:lnTo>
                <a:cubicBezTo>
                  <a:pt x="120" y="109"/>
                  <a:pt x="108" y="120"/>
                  <a:pt x="93" y="120"/>
                </a:cubicBezTo>
                <a:lnTo>
                  <a:pt x="93" y="120"/>
                </a:lnTo>
                <a:cubicBezTo>
                  <a:pt x="79" y="120"/>
                  <a:pt x="67" y="109"/>
                  <a:pt x="67" y="94"/>
                </a:cubicBezTo>
                <a:lnTo>
                  <a:pt x="67" y="94"/>
                </a:lnTo>
                <a:cubicBezTo>
                  <a:pt x="67" y="79"/>
                  <a:pt x="79" y="68"/>
                  <a:pt x="93" y="68"/>
                </a:cubicBezTo>
                <a:close/>
                <a:moveTo>
                  <a:pt x="93" y="187"/>
                </a:moveTo>
                <a:lnTo>
                  <a:pt x="93" y="187"/>
                </a:lnTo>
                <a:cubicBezTo>
                  <a:pt x="145" y="187"/>
                  <a:pt x="186" y="145"/>
                  <a:pt x="186" y="94"/>
                </a:cubicBezTo>
                <a:lnTo>
                  <a:pt x="186" y="94"/>
                </a:lnTo>
                <a:cubicBezTo>
                  <a:pt x="186" y="42"/>
                  <a:pt x="145" y="0"/>
                  <a:pt x="93" y="0"/>
                </a:cubicBezTo>
                <a:lnTo>
                  <a:pt x="93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7"/>
                  <a:pt x="93" y="1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2189827" y="4128831"/>
            <a:ext cx="477727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Infographic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2189827" y="6601221"/>
            <a:ext cx="574549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71" name="Google Shape;271;p8"/>
          <p:cNvSpPr txBox="1"/>
          <p:nvPr/>
        </p:nvSpPr>
        <p:spPr>
          <a:xfrm>
            <a:off x="16736300" y="1624749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16714663" y="2350347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16736298" y="7198367"/>
            <a:ext cx="25382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16714663" y="7923965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13374458" y="4363570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11596213" y="5089168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77" name="Google Shape;277;p8"/>
          <p:cNvSpPr txBox="1"/>
          <p:nvPr/>
        </p:nvSpPr>
        <p:spPr>
          <a:xfrm>
            <a:off x="13408230" y="10043128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11629985" y="10768726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ar 142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386E7"/>
      </a:accent1>
      <a:accent2>
        <a:srgbClr val="1B2641"/>
      </a:accent2>
      <a:accent3>
        <a:srgbClr val="59C8A6"/>
      </a:accent3>
      <a:accent4>
        <a:srgbClr val="5386E3"/>
      </a:accent4>
      <a:accent5>
        <a:srgbClr val="54E49F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