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8"/>
    <p:restoredTop sz="95970"/>
  </p:normalViewPr>
  <p:slideViewPr>
    <p:cSldViewPr snapToGrid="0" snapToObjects="1">
      <p:cViewPr>
        <p:scale>
          <a:sx n="38" d="100"/>
          <a:sy n="38" d="100"/>
        </p:scale>
        <p:origin x="86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1348097-CF8C-5245-9EC1-B488369DDD98}"/>
              </a:ext>
            </a:extLst>
          </p:cNvPr>
          <p:cNvSpPr txBox="1"/>
          <p:nvPr/>
        </p:nvSpPr>
        <p:spPr>
          <a:xfrm>
            <a:off x="2177830" y="11074215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DA5132-26E3-1A4B-AA7A-B11D9F6FD92C}"/>
              </a:ext>
            </a:extLst>
          </p:cNvPr>
          <p:cNvSpPr txBox="1"/>
          <p:nvPr/>
        </p:nvSpPr>
        <p:spPr>
          <a:xfrm>
            <a:off x="2390406" y="1031189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B3C6B4-048D-B144-969E-622A24114CC5}"/>
              </a:ext>
            </a:extLst>
          </p:cNvPr>
          <p:cNvSpPr txBox="1"/>
          <p:nvPr/>
        </p:nvSpPr>
        <p:spPr>
          <a:xfrm>
            <a:off x="7280379" y="11074215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1EC2AC-437C-6F41-B95D-5F7D9F336C33}"/>
              </a:ext>
            </a:extLst>
          </p:cNvPr>
          <p:cNvSpPr txBox="1"/>
          <p:nvPr/>
        </p:nvSpPr>
        <p:spPr>
          <a:xfrm>
            <a:off x="7807899" y="10311892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C8417F-375B-E34C-8E5E-DD8D7674EC27}"/>
              </a:ext>
            </a:extLst>
          </p:cNvPr>
          <p:cNvSpPr txBox="1"/>
          <p:nvPr/>
        </p:nvSpPr>
        <p:spPr>
          <a:xfrm>
            <a:off x="12427558" y="11074215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CCBF3C-92D0-B74B-BBE4-403E71D749DE}"/>
              </a:ext>
            </a:extLst>
          </p:cNvPr>
          <p:cNvSpPr txBox="1"/>
          <p:nvPr/>
        </p:nvSpPr>
        <p:spPr>
          <a:xfrm>
            <a:off x="12952102" y="10311892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D60945-7B9E-3740-88B1-D19EA5658FA1}"/>
              </a:ext>
            </a:extLst>
          </p:cNvPr>
          <p:cNvSpPr txBox="1"/>
          <p:nvPr/>
        </p:nvSpPr>
        <p:spPr>
          <a:xfrm>
            <a:off x="17565566" y="11074215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C85CB3-CBD1-5C46-8710-B1ABFFEF99DF}"/>
              </a:ext>
            </a:extLst>
          </p:cNvPr>
          <p:cNvSpPr txBox="1"/>
          <p:nvPr/>
        </p:nvSpPr>
        <p:spPr>
          <a:xfrm>
            <a:off x="18090110" y="10311892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459518CC-00A9-0F49-8C73-CA2AD8C0EADB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3229B618-3C71-0B4E-BB7B-6BA4D683FFE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321556-656B-6047-B9B0-76F4712B06F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907A88-0508-EF48-AF4B-0AC647583A7E}"/>
              </a:ext>
            </a:extLst>
          </p:cNvPr>
          <p:cNvCxnSpPr/>
          <p:nvPr/>
        </p:nvCxnSpPr>
        <p:spPr>
          <a:xfrm>
            <a:off x="2177830" y="4637314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34CFDC-E374-504A-94DC-C95924669AFF}"/>
              </a:ext>
            </a:extLst>
          </p:cNvPr>
          <p:cNvCxnSpPr/>
          <p:nvPr/>
        </p:nvCxnSpPr>
        <p:spPr>
          <a:xfrm>
            <a:off x="2177830" y="5529942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3FA0BD-9454-5A4E-B93F-0BF5E788602E}"/>
              </a:ext>
            </a:extLst>
          </p:cNvPr>
          <p:cNvCxnSpPr/>
          <p:nvPr/>
        </p:nvCxnSpPr>
        <p:spPr>
          <a:xfrm>
            <a:off x="2177830" y="6400800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DBA0A8-3A75-8640-9BC5-0E94207BA8B6}"/>
              </a:ext>
            </a:extLst>
          </p:cNvPr>
          <p:cNvCxnSpPr/>
          <p:nvPr/>
        </p:nvCxnSpPr>
        <p:spPr>
          <a:xfrm>
            <a:off x="2177830" y="7293428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5A08C4-2E0D-834C-A8C9-7B4B3B06BFDA}"/>
              </a:ext>
            </a:extLst>
          </p:cNvPr>
          <p:cNvCxnSpPr/>
          <p:nvPr/>
        </p:nvCxnSpPr>
        <p:spPr>
          <a:xfrm>
            <a:off x="2177830" y="8207828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339C5A-08B0-894B-BACE-1A8156E09DD5}"/>
              </a:ext>
            </a:extLst>
          </p:cNvPr>
          <p:cNvCxnSpPr/>
          <p:nvPr/>
        </p:nvCxnSpPr>
        <p:spPr>
          <a:xfrm>
            <a:off x="2177830" y="9100456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6D19BE-1219-584E-BCF6-1C72A4061262}"/>
              </a:ext>
            </a:extLst>
          </p:cNvPr>
          <p:cNvCxnSpPr/>
          <p:nvPr/>
        </p:nvCxnSpPr>
        <p:spPr>
          <a:xfrm>
            <a:off x="2177830" y="9949542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6F51A3-516D-E74E-9FE7-FD155CD608C7}"/>
              </a:ext>
            </a:extLst>
          </p:cNvPr>
          <p:cNvSpPr txBox="1"/>
          <p:nvPr/>
        </p:nvSpPr>
        <p:spPr>
          <a:xfrm>
            <a:off x="964497" y="4331443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D470D5-6F6E-2745-9FF2-7F48C2172FCF}"/>
              </a:ext>
            </a:extLst>
          </p:cNvPr>
          <p:cNvSpPr txBox="1"/>
          <p:nvPr/>
        </p:nvSpPr>
        <p:spPr>
          <a:xfrm>
            <a:off x="964497" y="521467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6CA067-7841-FB41-96E1-EF77B44EEE8D}"/>
              </a:ext>
            </a:extLst>
          </p:cNvPr>
          <p:cNvSpPr txBox="1"/>
          <p:nvPr/>
        </p:nvSpPr>
        <p:spPr>
          <a:xfrm>
            <a:off x="964497" y="6097897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EEC416-5272-9640-B09D-5C2811785C24}"/>
              </a:ext>
            </a:extLst>
          </p:cNvPr>
          <p:cNvSpPr txBox="1"/>
          <p:nvPr/>
        </p:nvSpPr>
        <p:spPr>
          <a:xfrm>
            <a:off x="964497" y="6981124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1E8EB6-0441-1F42-A5D6-95FBFD97CB32}"/>
              </a:ext>
            </a:extLst>
          </p:cNvPr>
          <p:cNvSpPr txBox="1"/>
          <p:nvPr/>
        </p:nvSpPr>
        <p:spPr>
          <a:xfrm>
            <a:off x="964497" y="7885134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45E5F7-96B0-A44C-A9A5-74A35FA2CB92}"/>
              </a:ext>
            </a:extLst>
          </p:cNvPr>
          <p:cNvSpPr txBox="1"/>
          <p:nvPr/>
        </p:nvSpPr>
        <p:spPr>
          <a:xfrm>
            <a:off x="964497" y="8768361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C16D14-397C-9740-A062-29C7C64C89F9}"/>
              </a:ext>
            </a:extLst>
          </p:cNvPr>
          <p:cNvSpPr txBox="1"/>
          <p:nvPr/>
        </p:nvSpPr>
        <p:spPr>
          <a:xfrm>
            <a:off x="964497" y="9651588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BBACF-3EC8-1546-8145-70022A913CD8}"/>
              </a:ext>
            </a:extLst>
          </p:cNvPr>
          <p:cNvSpPr/>
          <p:nvPr/>
        </p:nvSpPr>
        <p:spPr>
          <a:xfrm>
            <a:off x="3135086" y="6123214"/>
            <a:ext cx="865414" cy="3837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7541FD-4D39-D24F-BCEB-1F6CB41AF0A5}"/>
              </a:ext>
            </a:extLst>
          </p:cNvPr>
          <p:cNvSpPr/>
          <p:nvPr/>
        </p:nvSpPr>
        <p:spPr>
          <a:xfrm>
            <a:off x="4261758" y="7837714"/>
            <a:ext cx="865414" cy="2122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2DE894-51C9-9848-A060-E0989E0F4ED8}"/>
              </a:ext>
            </a:extLst>
          </p:cNvPr>
          <p:cNvSpPr/>
          <p:nvPr/>
        </p:nvSpPr>
        <p:spPr>
          <a:xfrm>
            <a:off x="5388430" y="8180614"/>
            <a:ext cx="865414" cy="17798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2C33FD-37B0-284A-8307-8B9A8CF12670}"/>
              </a:ext>
            </a:extLst>
          </p:cNvPr>
          <p:cNvSpPr/>
          <p:nvPr/>
        </p:nvSpPr>
        <p:spPr>
          <a:xfrm>
            <a:off x="8245929" y="6123214"/>
            <a:ext cx="865414" cy="3837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231ED0-C31B-8C46-8B4B-FAF8C3843075}"/>
              </a:ext>
            </a:extLst>
          </p:cNvPr>
          <p:cNvSpPr/>
          <p:nvPr/>
        </p:nvSpPr>
        <p:spPr>
          <a:xfrm>
            <a:off x="9372601" y="7837714"/>
            <a:ext cx="865414" cy="2122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511C06-1D07-824A-9D95-FE9E4E018BFC}"/>
              </a:ext>
            </a:extLst>
          </p:cNvPr>
          <p:cNvSpPr/>
          <p:nvPr/>
        </p:nvSpPr>
        <p:spPr>
          <a:xfrm>
            <a:off x="10499273" y="8180614"/>
            <a:ext cx="865414" cy="17798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EF9CB8-9896-F147-8874-5E00D61C77F3}"/>
              </a:ext>
            </a:extLst>
          </p:cNvPr>
          <p:cNvSpPr/>
          <p:nvPr/>
        </p:nvSpPr>
        <p:spPr>
          <a:xfrm>
            <a:off x="13356772" y="6123214"/>
            <a:ext cx="865414" cy="3837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3058E5-D07E-454A-8413-116F47B1D0C2}"/>
              </a:ext>
            </a:extLst>
          </p:cNvPr>
          <p:cNvSpPr/>
          <p:nvPr/>
        </p:nvSpPr>
        <p:spPr>
          <a:xfrm>
            <a:off x="14483444" y="7837714"/>
            <a:ext cx="865414" cy="2122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42ABAD-BEEC-0540-B8B8-8775DC5F162E}"/>
              </a:ext>
            </a:extLst>
          </p:cNvPr>
          <p:cNvSpPr/>
          <p:nvPr/>
        </p:nvSpPr>
        <p:spPr>
          <a:xfrm>
            <a:off x="15610116" y="8180614"/>
            <a:ext cx="865414" cy="17798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A521ED-B7A7-0747-8CF7-F25362D01FCF}"/>
              </a:ext>
            </a:extLst>
          </p:cNvPr>
          <p:cNvSpPr/>
          <p:nvPr/>
        </p:nvSpPr>
        <p:spPr>
          <a:xfrm>
            <a:off x="18434957" y="6123214"/>
            <a:ext cx="865414" cy="3837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1BCA3D-5DD0-374F-B06F-43925EE0C2C1}"/>
              </a:ext>
            </a:extLst>
          </p:cNvPr>
          <p:cNvSpPr/>
          <p:nvPr/>
        </p:nvSpPr>
        <p:spPr>
          <a:xfrm>
            <a:off x="19561629" y="7837714"/>
            <a:ext cx="865414" cy="2122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927C24-702D-8140-9AB4-42B42936A24B}"/>
              </a:ext>
            </a:extLst>
          </p:cNvPr>
          <p:cNvSpPr/>
          <p:nvPr/>
        </p:nvSpPr>
        <p:spPr>
          <a:xfrm>
            <a:off x="20688301" y="8180614"/>
            <a:ext cx="865414" cy="17798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BB4EA0E-C950-5C4C-9F7D-7C5BF50E62E1}"/>
              </a:ext>
            </a:extLst>
          </p:cNvPr>
          <p:cNvGrpSpPr/>
          <p:nvPr/>
        </p:nvGrpSpPr>
        <p:grpSpPr>
          <a:xfrm>
            <a:off x="2131396" y="9490968"/>
            <a:ext cx="5246570" cy="2977674"/>
            <a:chOff x="1399602" y="4613373"/>
            <a:chExt cx="5246570" cy="297767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7201C41-759A-5048-A149-3F229932DE2B}"/>
                </a:ext>
              </a:extLst>
            </p:cNvPr>
            <p:cNvSpPr/>
            <p:nvPr/>
          </p:nvSpPr>
          <p:spPr>
            <a:xfrm>
              <a:off x="2874714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65%</a:t>
              </a:r>
              <a:endParaRPr lang="en-US" sz="115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84DDE3-3B5D-9849-9D55-13D55386E671}"/>
                </a:ext>
              </a:extLst>
            </p:cNvPr>
            <p:cNvGrpSpPr/>
            <p:nvPr/>
          </p:nvGrpSpPr>
          <p:grpSpPr>
            <a:xfrm>
              <a:off x="1399602" y="5813702"/>
              <a:ext cx="5246570" cy="1777345"/>
              <a:chOff x="15761091" y="4442805"/>
              <a:chExt cx="5246570" cy="177734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A3E40E-17CC-7B40-8468-6F6E6CBBF498}"/>
                  </a:ext>
                </a:extLst>
              </p:cNvPr>
              <p:cNvSpPr txBox="1"/>
              <p:nvPr/>
            </p:nvSpPr>
            <p:spPr>
              <a:xfrm>
                <a:off x="15761091" y="5205129"/>
                <a:ext cx="5246570" cy="10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C71E21-0475-354F-B816-C5F3906D650D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F722DC-B807-BD4F-9C0B-BF63778F2732}"/>
              </a:ext>
            </a:extLst>
          </p:cNvPr>
          <p:cNvGrpSpPr/>
          <p:nvPr/>
        </p:nvGrpSpPr>
        <p:grpSpPr>
          <a:xfrm>
            <a:off x="9565540" y="9490968"/>
            <a:ext cx="5246570" cy="2977674"/>
            <a:chOff x="1399602" y="4613373"/>
            <a:chExt cx="5246570" cy="297767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60F4163-CAF2-7E4D-8039-433D3BE1C638}"/>
                </a:ext>
              </a:extLst>
            </p:cNvPr>
            <p:cNvSpPr/>
            <p:nvPr/>
          </p:nvSpPr>
          <p:spPr>
            <a:xfrm>
              <a:off x="2874714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40%</a:t>
              </a:r>
              <a:endParaRPr lang="en-US" sz="115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E7761F-E4AB-2E40-9611-697D7A6A2FF9}"/>
                </a:ext>
              </a:extLst>
            </p:cNvPr>
            <p:cNvGrpSpPr/>
            <p:nvPr/>
          </p:nvGrpSpPr>
          <p:grpSpPr>
            <a:xfrm>
              <a:off x="1399602" y="5813702"/>
              <a:ext cx="5246570" cy="1777345"/>
              <a:chOff x="15761091" y="4442805"/>
              <a:chExt cx="5246570" cy="17773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156BE43-43B1-424A-9D47-F87A656B2C25}"/>
                  </a:ext>
                </a:extLst>
              </p:cNvPr>
              <p:cNvSpPr txBox="1"/>
              <p:nvPr/>
            </p:nvSpPr>
            <p:spPr>
              <a:xfrm>
                <a:off x="15761091" y="5205129"/>
                <a:ext cx="5246570" cy="10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FC5A53-9A21-B746-AF60-3A6A04BD9C29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66EFAD-8CD7-BE49-88BA-D7A1ED71E77C}"/>
              </a:ext>
            </a:extLst>
          </p:cNvPr>
          <p:cNvGrpSpPr/>
          <p:nvPr/>
        </p:nvGrpSpPr>
        <p:grpSpPr>
          <a:xfrm>
            <a:off x="17009210" y="9490968"/>
            <a:ext cx="5246570" cy="2977674"/>
            <a:chOff x="1399602" y="4613373"/>
            <a:chExt cx="5246570" cy="297767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CCB980-61B5-C34E-8F36-D51B07380504}"/>
                </a:ext>
              </a:extLst>
            </p:cNvPr>
            <p:cNvSpPr/>
            <p:nvPr/>
          </p:nvSpPr>
          <p:spPr>
            <a:xfrm>
              <a:off x="2874714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3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70%</a:t>
              </a:r>
              <a:endParaRPr lang="en-US" sz="11500" dirty="0">
                <a:solidFill>
                  <a:schemeClr val="accent3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3B04806-06DB-7D44-B37C-2623D7BCAC7A}"/>
                </a:ext>
              </a:extLst>
            </p:cNvPr>
            <p:cNvGrpSpPr/>
            <p:nvPr/>
          </p:nvGrpSpPr>
          <p:grpSpPr>
            <a:xfrm>
              <a:off x="1399602" y="5813702"/>
              <a:ext cx="5246570" cy="1777345"/>
              <a:chOff x="15761091" y="4442805"/>
              <a:chExt cx="5246570" cy="177734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1CA191-66B7-3341-8CDC-5D316961A45B}"/>
                  </a:ext>
                </a:extLst>
              </p:cNvPr>
              <p:cNvSpPr txBox="1"/>
              <p:nvPr/>
            </p:nvSpPr>
            <p:spPr>
              <a:xfrm>
                <a:off x="15761091" y="5205129"/>
                <a:ext cx="5246570" cy="10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8D6052E-DADA-7640-BB9B-EAA4FC7AD748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Community</a:t>
                </a:r>
              </a:p>
            </p:txBody>
          </p:sp>
        </p:grpSp>
      </p:grp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149A29CE-56B5-DB4C-9511-3782A574D8A3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71FACCD5-DAA8-0E42-AF0F-106D5F01EAC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8AAA31-C07D-9041-AC33-C11EB55024C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B1D6AA-3F5D-2147-8504-DCF8008CFE6F}"/>
              </a:ext>
            </a:extLst>
          </p:cNvPr>
          <p:cNvGrpSpPr/>
          <p:nvPr/>
        </p:nvGrpSpPr>
        <p:grpSpPr>
          <a:xfrm>
            <a:off x="2131396" y="4711040"/>
            <a:ext cx="5246570" cy="4075854"/>
            <a:chOff x="2213689" y="4800600"/>
            <a:chExt cx="9146569" cy="5399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3C3037F-AAF4-5545-BDAD-1D938CAD40BC}"/>
                </a:ext>
              </a:extLst>
            </p:cNvPr>
            <p:cNvSpPr/>
            <p:nvPr/>
          </p:nvSpPr>
          <p:spPr>
            <a:xfrm>
              <a:off x="2510242" y="6858000"/>
              <a:ext cx="1470740" cy="2857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840B4B-D914-2840-9470-16EC9655E975}"/>
                </a:ext>
              </a:extLst>
            </p:cNvPr>
            <p:cNvSpPr/>
            <p:nvPr/>
          </p:nvSpPr>
          <p:spPr>
            <a:xfrm>
              <a:off x="4881967" y="4800600"/>
              <a:ext cx="1470740" cy="4914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AF98DF-CBFD-9648-9ED7-0E5D475DFB60}"/>
                </a:ext>
              </a:extLst>
            </p:cNvPr>
            <p:cNvSpPr/>
            <p:nvPr/>
          </p:nvSpPr>
          <p:spPr>
            <a:xfrm>
              <a:off x="7196542" y="7686674"/>
              <a:ext cx="1470740" cy="20288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163821-16D5-A54E-94D3-F52C075E714F}"/>
                </a:ext>
              </a:extLst>
            </p:cNvPr>
            <p:cNvSpPr/>
            <p:nvPr/>
          </p:nvSpPr>
          <p:spPr>
            <a:xfrm>
              <a:off x="9482542" y="5772150"/>
              <a:ext cx="1470740" cy="3943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52D8E5-B9DB-D942-BE38-82760ABAD052}"/>
                </a:ext>
              </a:extLst>
            </p:cNvPr>
            <p:cNvSpPr txBox="1"/>
            <p:nvPr/>
          </p:nvSpPr>
          <p:spPr>
            <a:xfrm>
              <a:off x="2777720" y="9692569"/>
              <a:ext cx="1078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CAF5A4-12C1-A647-A4CE-3FB12F10C45B}"/>
                </a:ext>
              </a:extLst>
            </p:cNvPr>
            <p:cNvSpPr txBox="1"/>
            <p:nvPr/>
          </p:nvSpPr>
          <p:spPr>
            <a:xfrm>
              <a:off x="5055971" y="9692569"/>
              <a:ext cx="1078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229F66-FF2C-2D48-808A-10D832CA682E}"/>
                </a:ext>
              </a:extLst>
            </p:cNvPr>
            <p:cNvSpPr txBox="1"/>
            <p:nvPr/>
          </p:nvSpPr>
          <p:spPr>
            <a:xfrm>
              <a:off x="7396215" y="9692569"/>
              <a:ext cx="1078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1DFD40-CBAE-E345-9D92-6B96FCD6CC6C}"/>
                </a:ext>
              </a:extLst>
            </p:cNvPr>
            <p:cNvSpPr txBox="1"/>
            <p:nvPr/>
          </p:nvSpPr>
          <p:spPr>
            <a:xfrm>
              <a:off x="9705462" y="9692569"/>
              <a:ext cx="1078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D0A1F4-8E59-B349-BF10-99F2C21E0E30}"/>
                </a:ext>
              </a:extLst>
            </p:cNvPr>
            <p:cNvCxnSpPr/>
            <p:nvPr/>
          </p:nvCxnSpPr>
          <p:spPr>
            <a:xfrm>
              <a:off x="2213689" y="9708611"/>
              <a:ext cx="9146569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9AA12F-1DC6-704D-B754-96F9553B3EBD}"/>
              </a:ext>
            </a:extLst>
          </p:cNvPr>
          <p:cNvGrpSpPr/>
          <p:nvPr/>
        </p:nvGrpSpPr>
        <p:grpSpPr>
          <a:xfrm>
            <a:off x="9635782" y="4711040"/>
            <a:ext cx="5246570" cy="4075854"/>
            <a:chOff x="2213689" y="4800600"/>
            <a:chExt cx="9146569" cy="53998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C98D27-6595-5945-B3AC-6D02F1E74BC3}"/>
                </a:ext>
              </a:extLst>
            </p:cNvPr>
            <p:cNvSpPr/>
            <p:nvPr/>
          </p:nvSpPr>
          <p:spPr>
            <a:xfrm>
              <a:off x="2510242" y="6858000"/>
              <a:ext cx="1470740" cy="28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DFE2BE9-047B-2347-A2A3-FCB80148129D}"/>
                </a:ext>
              </a:extLst>
            </p:cNvPr>
            <p:cNvSpPr/>
            <p:nvPr/>
          </p:nvSpPr>
          <p:spPr>
            <a:xfrm>
              <a:off x="4881967" y="4800600"/>
              <a:ext cx="1470740" cy="491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A54CE0-32F3-0247-BAC2-B7C8304F98EB}"/>
                </a:ext>
              </a:extLst>
            </p:cNvPr>
            <p:cNvSpPr/>
            <p:nvPr/>
          </p:nvSpPr>
          <p:spPr>
            <a:xfrm>
              <a:off x="7196542" y="7686674"/>
              <a:ext cx="1470740" cy="20288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6640436-AD14-324D-AA9D-2B312E84DA89}"/>
                </a:ext>
              </a:extLst>
            </p:cNvPr>
            <p:cNvSpPr/>
            <p:nvPr/>
          </p:nvSpPr>
          <p:spPr>
            <a:xfrm>
              <a:off x="9482542" y="5772150"/>
              <a:ext cx="1470740" cy="3943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3C218B-FD70-C247-AC77-EC65BE0052BB}"/>
                </a:ext>
              </a:extLst>
            </p:cNvPr>
            <p:cNvSpPr txBox="1"/>
            <p:nvPr/>
          </p:nvSpPr>
          <p:spPr>
            <a:xfrm>
              <a:off x="2777720" y="9692569"/>
              <a:ext cx="1078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F4A99C3-8FA0-3A44-B6EF-FCCF223BD7B8}"/>
                </a:ext>
              </a:extLst>
            </p:cNvPr>
            <p:cNvSpPr txBox="1"/>
            <p:nvPr/>
          </p:nvSpPr>
          <p:spPr>
            <a:xfrm>
              <a:off x="5055971" y="9692569"/>
              <a:ext cx="1078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CCEF2C-D261-1A4B-8E2F-FB6F12F94C20}"/>
                </a:ext>
              </a:extLst>
            </p:cNvPr>
            <p:cNvSpPr txBox="1"/>
            <p:nvPr/>
          </p:nvSpPr>
          <p:spPr>
            <a:xfrm>
              <a:off x="7396215" y="9692569"/>
              <a:ext cx="1078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D76C23-B21D-0F49-9704-C96AA7CE4069}"/>
                </a:ext>
              </a:extLst>
            </p:cNvPr>
            <p:cNvSpPr txBox="1"/>
            <p:nvPr/>
          </p:nvSpPr>
          <p:spPr>
            <a:xfrm>
              <a:off x="9705462" y="9692569"/>
              <a:ext cx="1078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076B11E-9E89-4748-80F4-1265153A8675}"/>
                </a:ext>
              </a:extLst>
            </p:cNvPr>
            <p:cNvCxnSpPr/>
            <p:nvPr/>
          </p:nvCxnSpPr>
          <p:spPr>
            <a:xfrm>
              <a:off x="2213689" y="9708611"/>
              <a:ext cx="9146569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C38C0BD-5130-264D-AAFC-53EB8EDA2B47}"/>
              </a:ext>
            </a:extLst>
          </p:cNvPr>
          <p:cNvGrpSpPr/>
          <p:nvPr/>
        </p:nvGrpSpPr>
        <p:grpSpPr>
          <a:xfrm>
            <a:off x="17077106" y="4711040"/>
            <a:ext cx="5246570" cy="4075854"/>
            <a:chOff x="2213689" y="4800600"/>
            <a:chExt cx="9146569" cy="53998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5D0161-B865-794B-99F4-007D398EA330}"/>
                </a:ext>
              </a:extLst>
            </p:cNvPr>
            <p:cNvSpPr/>
            <p:nvPr/>
          </p:nvSpPr>
          <p:spPr>
            <a:xfrm>
              <a:off x="2510242" y="6858000"/>
              <a:ext cx="1470740" cy="28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9B8136-ACDE-F84E-B21B-9E8C54924073}"/>
                </a:ext>
              </a:extLst>
            </p:cNvPr>
            <p:cNvSpPr/>
            <p:nvPr/>
          </p:nvSpPr>
          <p:spPr>
            <a:xfrm>
              <a:off x="4881967" y="4800600"/>
              <a:ext cx="1470740" cy="4914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51F000-66BA-2347-B386-E0FA5A33EB61}"/>
                </a:ext>
              </a:extLst>
            </p:cNvPr>
            <p:cNvSpPr/>
            <p:nvPr/>
          </p:nvSpPr>
          <p:spPr>
            <a:xfrm>
              <a:off x="7196542" y="7686674"/>
              <a:ext cx="1470740" cy="2028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7704DE-0FB8-A04C-A345-508B1351F63D}"/>
                </a:ext>
              </a:extLst>
            </p:cNvPr>
            <p:cNvSpPr/>
            <p:nvPr/>
          </p:nvSpPr>
          <p:spPr>
            <a:xfrm>
              <a:off x="9482542" y="5772150"/>
              <a:ext cx="1470740" cy="39433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38F3F7B-00B9-284B-AB17-E7601615194B}"/>
                </a:ext>
              </a:extLst>
            </p:cNvPr>
            <p:cNvSpPr txBox="1"/>
            <p:nvPr/>
          </p:nvSpPr>
          <p:spPr>
            <a:xfrm>
              <a:off x="2777720" y="9692569"/>
              <a:ext cx="1078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BA05784-BEF4-1B47-BEAA-EF0F333C4421}"/>
                </a:ext>
              </a:extLst>
            </p:cNvPr>
            <p:cNvSpPr txBox="1"/>
            <p:nvPr/>
          </p:nvSpPr>
          <p:spPr>
            <a:xfrm>
              <a:off x="5055971" y="9692569"/>
              <a:ext cx="1078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B9B504-269B-A44F-B178-D9F8E5AC5BDC}"/>
                </a:ext>
              </a:extLst>
            </p:cNvPr>
            <p:cNvSpPr txBox="1"/>
            <p:nvPr/>
          </p:nvSpPr>
          <p:spPr>
            <a:xfrm>
              <a:off x="7396215" y="9692569"/>
              <a:ext cx="1078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9F702E-FAE1-E34F-9607-DF571BE96BD5}"/>
                </a:ext>
              </a:extLst>
            </p:cNvPr>
            <p:cNvSpPr txBox="1"/>
            <p:nvPr/>
          </p:nvSpPr>
          <p:spPr>
            <a:xfrm>
              <a:off x="9705462" y="9692569"/>
              <a:ext cx="1078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7E5F0D-C8CA-6243-B8FB-1CAE4E18E1B8}"/>
                </a:ext>
              </a:extLst>
            </p:cNvPr>
            <p:cNvCxnSpPr/>
            <p:nvPr/>
          </p:nvCxnSpPr>
          <p:spPr>
            <a:xfrm>
              <a:off x="2213689" y="9708611"/>
              <a:ext cx="9146569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06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B77F558-1C18-8942-BB5A-1E1427437E7A}"/>
              </a:ext>
            </a:extLst>
          </p:cNvPr>
          <p:cNvSpPr/>
          <p:nvPr/>
        </p:nvSpPr>
        <p:spPr>
          <a:xfrm>
            <a:off x="1882113" y="11868019"/>
            <a:ext cx="332233" cy="3322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F7D3A-03EF-BA49-883E-2702EF23742C}"/>
              </a:ext>
            </a:extLst>
          </p:cNvPr>
          <p:cNvSpPr txBox="1"/>
          <p:nvPr/>
        </p:nvSpPr>
        <p:spPr>
          <a:xfrm>
            <a:off x="2463230" y="11774787"/>
            <a:ext cx="492548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2D3303-02F8-C640-BB83-C059E603EFC5}"/>
              </a:ext>
            </a:extLst>
          </p:cNvPr>
          <p:cNvSpPr/>
          <p:nvPr/>
        </p:nvSpPr>
        <p:spPr>
          <a:xfrm>
            <a:off x="9435522" y="11868019"/>
            <a:ext cx="332233" cy="332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77ED11-1C8A-8C4E-95C9-D1A219550235}"/>
              </a:ext>
            </a:extLst>
          </p:cNvPr>
          <p:cNvSpPr txBox="1"/>
          <p:nvPr/>
        </p:nvSpPr>
        <p:spPr>
          <a:xfrm>
            <a:off x="10016639" y="11774787"/>
            <a:ext cx="492548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213EAF-3364-5545-A4E5-4360CD9CB5F6}"/>
              </a:ext>
            </a:extLst>
          </p:cNvPr>
          <p:cNvSpPr/>
          <p:nvPr/>
        </p:nvSpPr>
        <p:spPr>
          <a:xfrm>
            <a:off x="17185755" y="11868019"/>
            <a:ext cx="332233" cy="3322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308F3-1185-584F-9AC1-9A141554DDEA}"/>
              </a:ext>
            </a:extLst>
          </p:cNvPr>
          <p:cNvSpPr txBox="1"/>
          <p:nvPr/>
        </p:nvSpPr>
        <p:spPr>
          <a:xfrm>
            <a:off x="17766872" y="11774787"/>
            <a:ext cx="492548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34C8A049-CC36-A94E-A5E0-2952082AD41B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6CD25553-2E6F-1149-89CD-8FB71250C77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1C4878-2BC7-BA42-BCBC-4B57D778CF2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4E3EF-E66B-5F46-BFB2-E94BC8CD3D57}"/>
              </a:ext>
            </a:extLst>
          </p:cNvPr>
          <p:cNvSpPr/>
          <p:nvPr/>
        </p:nvSpPr>
        <p:spPr>
          <a:xfrm>
            <a:off x="1882113" y="5644055"/>
            <a:ext cx="2279984" cy="4698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448A36-CE65-1042-B4FC-792EE230A918}"/>
              </a:ext>
            </a:extLst>
          </p:cNvPr>
          <p:cNvSpPr/>
          <p:nvPr/>
        </p:nvSpPr>
        <p:spPr>
          <a:xfrm>
            <a:off x="4256690" y="6558455"/>
            <a:ext cx="2279984" cy="3783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68D325-6234-BF42-A9EF-314DF85017CE}"/>
              </a:ext>
            </a:extLst>
          </p:cNvPr>
          <p:cNvSpPr/>
          <p:nvPr/>
        </p:nvSpPr>
        <p:spPr>
          <a:xfrm>
            <a:off x="6631267" y="4887310"/>
            <a:ext cx="2279984" cy="5454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C10AC0-B517-8D47-8FDA-D4B9030D6B56}"/>
              </a:ext>
            </a:extLst>
          </p:cNvPr>
          <p:cNvSpPr/>
          <p:nvPr/>
        </p:nvSpPr>
        <p:spPr>
          <a:xfrm>
            <a:off x="9005844" y="7220607"/>
            <a:ext cx="2279984" cy="31215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882A00-784A-E541-8425-2DEBA1A0D894}"/>
              </a:ext>
            </a:extLst>
          </p:cNvPr>
          <p:cNvSpPr/>
          <p:nvPr/>
        </p:nvSpPr>
        <p:spPr>
          <a:xfrm>
            <a:off x="11380421" y="8481847"/>
            <a:ext cx="2279984" cy="1860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820FE8-2F9C-C840-B968-3BE8C8A6CA16}"/>
              </a:ext>
            </a:extLst>
          </p:cNvPr>
          <p:cNvSpPr/>
          <p:nvPr/>
        </p:nvSpPr>
        <p:spPr>
          <a:xfrm>
            <a:off x="13754998" y="6558455"/>
            <a:ext cx="2279984" cy="3783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E392C3-3DB2-5B4B-BA34-94F6F34354B4}"/>
              </a:ext>
            </a:extLst>
          </p:cNvPr>
          <p:cNvSpPr/>
          <p:nvPr/>
        </p:nvSpPr>
        <p:spPr>
          <a:xfrm>
            <a:off x="16129575" y="7220607"/>
            <a:ext cx="2279984" cy="31215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AF4F57-03D1-BC42-A9DE-AB5760C80122}"/>
              </a:ext>
            </a:extLst>
          </p:cNvPr>
          <p:cNvSpPr/>
          <p:nvPr/>
        </p:nvSpPr>
        <p:spPr>
          <a:xfrm>
            <a:off x="18504152" y="6041287"/>
            <a:ext cx="2279984" cy="4300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300C6-5E5A-4D42-BBF8-D3C69BE6665C}"/>
              </a:ext>
            </a:extLst>
          </p:cNvPr>
          <p:cNvSpPr/>
          <p:nvPr/>
        </p:nvSpPr>
        <p:spPr>
          <a:xfrm>
            <a:off x="20878729" y="5328745"/>
            <a:ext cx="2279984" cy="50134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8B125-2D7C-CE48-82ED-36CB4608A9AD}"/>
              </a:ext>
            </a:extLst>
          </p:cNvPr>
          <p:cNvSpPr txBox="1"/>
          <p:nvPr/>
        </p:nvSpPr>
        <p:spPr>
          <a:xfrm>
            <a:off x="2224129" y="10421730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F82E8A-E788-804F-B312-EFDCDB3DA098}"/>
              </a:ext>
            </a:extLst>
          </p:cNvPr>
          <p:cNvSpPr txBox="1"/>
          <p:nvPr/>
        </p:nvSpPr>
        <p:spPr>
          <a:xfrm>
            <a:off x="4627695" y="10421730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Suppliers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EA73B6-0D0D-4348-A0B2-B29F671112E7}"/>
              </a:ext>
            </a:extLst>
          </p:cNvPr>
          <p:cNvSpPr txBox="1"/>
          <p:nvPr/>
        </p:nvSpPr>
        <p:spPr>
          <a:xfrm>
            <a:off x="6973283" y="10421730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Community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E83DDF-ECE8-9F4A-BB1B-F340DCA6FC95}"/>
              </a:ext>
            </a:extLst>
          </p:cNvPr>
          <p:cNvSpPr txBox="1"/>
          <p:nvPr/>
        </p:nvSpPr>
        <p:spPr>
          <a:xfrm>
            <a:off x="9350723" y="10421730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Competitors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2297A9-3204-E44C-9C47-8FE4BA3AE9BA}"/>
              </a:ext>
            </a:extLst>
          </p:cNvPr>
          <p:cNvSpPr txBox="1"/>
          <p:nvPr/>
        </p:nvSpPr>
        <p:spPr>
          <a:xfrm>
            <a:off x="11728163" y="10421730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Financial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74A958-529A-0149-B8F6-680F0A5BF628}"/>
              </a:ext>
            </a:extLst>
          </p:cNvPr>
          <p:cNvSpPr txBox="1"/>
          <p:nvPr/>
        </p:nvSpPr>
        <p:spPr>
          <a:xfrm>
            <a:off x="14105603" y="10421730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Commerce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832B25-34AA-6E47-ACF2-6B70CA5BF7E2}"/>
              </a:ext>
            </a:extLst>
          </p:cNvPr>
          <p:cNvSpPr txBox="1"/>
          <p:nvPr/>
        </p:nvSpPr>
        <p:spPr>
          <a:xfrm>
            <a:off x="16456917" y="10421730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Logistic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046080-126F-364A-B424-0B78E55122BB}"/>
              </a:ext>
            </a:extLst>
          </p:cNvPr>
          <p:cNvSpPr txBox="1"/>
          <p:nvPr/>
        </p:nvSpPr>
        <p:spPr>
          <a:xfrm>
            <a:off x="18860482" y="10421730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Strategy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CF03D0-7838-8F4E-9E23-C86C20F06907}"/>
              </a:ext>
            </a:extLst>
          </p:cNvPr>
          <p:cNvSpPr txBox="1"/>
          <p:nvPr/>
        </p:nvSpPr>
        <p:spPr>
          <a:xfrm>
            <a:off x="21220745" y="10421730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Design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FE9611-0B4D-BF4D-A970-3BCC8A3B780F}"/>
              </a:ext>
            </a:extLst>
          </p:cNvPr>
          <p:cNvSpPr txBox="1"/>
          <p:nvPr/>
        </p:nvSpPr>
        <p:spPr>
          <a:xfrm>
            <a:off x="2224129" y="5719100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solidFill>
                  <a:schemeClr val="bg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1F5249-1BF8-E240-82D2-4E554DF91605}"/>
              </a:ext>
            </a:extLst>
          </p:cNvPr>
          <p:cNvSpPr txBox="1"/>
          <p:nvPr/>
        </p:nvSpPr>
        <p:spPr>
          <a:xfrm>
            <a:off x="4627695" y="6606659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solidFill>
                  <a:schemeClr val="bg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4BFB3C-98B9-E540-959B-21AE9F769CF1}"/>
              </a:ext>
            </a:extLst>
          </p:cNvPr>
          <p:cNvSpPr txBox="1"/>
          <p:nvPr/>
        </p:nvSpPr>
        <p:spPr>
          <a:xfrm>
            <a:off x="6973283" y="4931657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solidFill>
                  <a:schemeClr val="bg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80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DE0773-C181-DF48-95C8-502E72696BE2}"/>
              </a:ext>
            </a:extLst>
          </p:cNvPr>
          <p:cNvSpPr txBox="1"/>
          <p:nvPr/>
        </p:nvSpPr>
        <p:spPr>
          <a:xfrm>
            <a:off x="9350723" y="7220607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solidFill>
                  <a:schemeClr val="bg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B66870-FDD3-4E44-97B6-9D1AA5711196}"/>
              </a:ext>
            </a:extLst>
          </p:cNvPr>
          <p:cNvSpPr txBox="1"/>
          <p:nvPr/>
        </p:nvSpPr>
        <p:spPr>
          <a:xfrm>
            <a:off x="11728163" y="8498068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solidFill>
                  <a:schemeClr val="bg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1F529-55DA-DE4B-9019-23728E01884E}"/>
              </a:ext>
            </a:extLst>
          </p:cNvPr>
          <p:cNvSpPr txBox="1"/>
          <p:nvPr/>
        </p:nvSpPr>
        <p:spPr>
          <a:xfrm>
            <a:off x="14105603" y="6601876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solidFill>
                  <a:schemeClr val="bg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FB6785-9801-6F41-9596-E3311CC2858A}"/>
              </a:ext>
            </a:extLst>
          </p:cNvPr>
          <p:cNvSpPr txBox="1"/>
          <p:nvPr/>
        </p:nvSpPr>
        <p:spPr>
          <a:xfrm>
            <a:off x="16456917" y="7304059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solidFill>
                  <a:schemeClr val="bg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269F75-F77F-AD43-BCAF-560BFAB10051}"/>
              </a:ext>
            </a:extLst>
          </p:cNvPr>
          <p:cNvSpPr txBox="1"/>
          <p:nvPr/>
        </p:nvSpPr>
        <p:spPr>
          <a:xfrm>
            <a:off x="18860482" y="6094045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solidFill>
                  <a:schemeClr val="bg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85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06057E-D12B-8241-81B1-DEB09701E1D8}"/>
              </a:ext>
            </a:extLst>
          </p:cNvPr>
          <p:cNvSpPr txBox="1"/>
          <p:nvPr/>
        </p:nvSpPr>
        <p:spPr>
          <a:xfrm>
            <a:off x="21220745" y="5387236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solidFill>
                  <a:schemeClr val="bg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49272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01A2F9-9513-414D-81F6-15E661BA0A0F}"/>
              </a:ext>
            </a:extLst>
          </p:cNvPr>
          <p:cNvGrpSpPr/>
          <p:nvPr/>
        </p:nvGrpSpPr>
        <p:grpSpPr>
          <a:xfrm>
            <a:off x="1621379" y="10972668"/>
            <a:ext cx="21134892" cy="1575431"/>
            <a:chOff x="1683292" y="11042053"/>
            <a:chExt cx="21134892" cy="157543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D5C597B-AD1E-DB4A-BD22-CB88C5049F57}"/>
                </a:ext>
              </a:extLst>
            </p:cNvPr>
            <p:cNvGrpSpPr/>
            <p:nvPr/>
          </p:nvGrpSpPr>
          <p:grpSpPr>
            <a:xfrm>
              <a:off x="10373425" y="11083618"/>
              <a:ext cx="3437010" cy="546303"/>
              <a:chOff x="1746250" y="11944659"/>
              <a:chExt cx="3437010" cy="54630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DA8A59E-BF44-9C48-BA38-F1153C41D72D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6547F6-74BF-494E-B076-24ECF23683BE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EDBBB21-D01C-AB48-90DE-CD0137C63905}"/>
                </a:ext>
              </a:extLst>
            </p:cNvPr>
            <p:cNvGrpSpPr/>
            <p:nvPr/>
          </p:nvGrpSpPr>
          <p:grpSpPr>
            <a:xfrm>
              <a:off x="10373425" y="12044490"/>
              <a:ext cx="3437010" cy="546303"/>
              <a:chOff x="1746250" y="11944659"/>
              <a:chExt cx="3437010" cy="546303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1240628-10FF-D344-8C6B-AFA23277007A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596CD7-EDA4-F948-B9CE-9B35CE011936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0EE5BA6-DFB8-0A42-B5E7-6CCD98A38FC4}"/>
                </a:ext>
              </a:extLst>
            </p:cNvPr>
            <p:cNvGrpSpPr/>
            <p:nvPr/>
          </p:nvGrpSpPr>
          <p:grpSpPr>
            <a:xfrm>
              <a:off x="14885465" y="11083618"/>
              <a:ext cx="3437010" cy="546303"/>
              <a:chOff x="1746250" y="11944659"/>
              <a:chExt cx="3437010" cy="546303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BCC00D4-E2D7-6D47-81B0-6F1819CA9D76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D0BF57-DE79-844E-98CA-A10CCBB69117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2180FF9-2DEF-2343-8759-66D5BAC7016B}"/>
                </a:ext>
              </a:extLst>
            </p:cNvPr>
            <p:cNvGrpSpPr/>
            <p:nvPr/>
          </p:nvGrpSpPr>
          <p:grpSpPr>
            <a:xfrm>
              <a:off x="14885465" y="12044490"/>
              <a:ext cx="3437010" cy="546303"/>
              <a:chOff x="1746250" y="11944659"/>
              <a:chExt cx="3437010" cy="54630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74E4B52-A02A-BB4C-8959-7D86D68055E6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34E781-2F01-614D-B827-82A5FBAB3EB0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B1A4BB6-B68A-7A4A-9C5B-B83DC6D9EDD4}"/>
                </a:ext>
              </a:extLst>
            </p:cNvPr>
            <p:cNvGrpSpPr/>
            <p:nvPr/>
          </p:nvGrpSpPr>
          <p:grpSpPr>
            <a:xfrm>
              <a:off x="19381174" y="11083618"/>
              <a:ext cx="3437010" cy="546303"/>
              <a:chOff x="1746250" y="11944659"/>
              <a:chExt cx="3437010" cy="546303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83CB267-97AF-3B47-B9AB-235ACB588590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2751454-6062-E146-8570-434CE3206386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EA862FE-A58D-5846-8DF3-4310F45D3D84}"/>
                </a:ext>
              </a:extLst>
            </p:cNvPr>
            <p:cNvGrpSpPr/>
            <p:nvPr/>
          </p:nvGrpSpPr>
          <p:grpSpPr>
            <a:xfrm>
              <a:off x="19381174" y="12044490"/>
              <a:ext cx="3437010" cy="546303"/>
              <a:chOff x="1746250" y="11944659"/>
              <a:chExt cx="3437010" cy="54630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46B7EAF-7B01-704F-97B5-D44A8A010A14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BC934A-292C-1343-8E34-733909EDD2C4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16A963-BEBB-1244-8EEF-DCB5B4EDBCB9}"/>
                </a:ext>
              </a:extLst>
            </p:cNvPr>
            <p:cNvSpPr txBox="1"/>
            <p:nvPr/>
          </p:nvSpPr>
          <p:spPr>
            <a:xfrm>
              <a:off x="1683292" y="11042053"/>
              <a:ext cx="7237301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advice, promotions only work as well.</a:t>
              </a:r>
            </a:p>
          </p:txBody>
        </p:sp>
      </p:grp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660E326B-BE28-ED4F-A90B-52D6A22A14F2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952687F9-356C-0342-86B8-1426C4B2AED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23AB96-0DD7-6748-8C0B-4F2AE79F4D7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5191AD-9FF5-4144-A6BA-7B9569D9BB0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F96E07-875D-4A45-88C0-450FDB474BA8}"/>
              </a:ext>
            </a:extLst>
          </p:cNvPr>
          <p:cNvSpPr/>
          <p:nvPr/>
        </p:nvSpPr>
        <p:spPr>
          <a:xfrm>
            <a:off x="2783270" y="5486406"/>
            <a:ext cx="462103" cy="4361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5613A6-5730-0043-B464-D70E2FC69FE8}"/>
              </a:ext>
            </a:extLst>
          </p:cNvPr>
          <p:cNvSpPr txBox="1"/>
          <p:nvPr/>
        </p:nvSpPr>
        <p:spPr>
          <a:xfrm>
            <a:off x="3256456" y="9853713"/>
            <a:ext cx="25533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886668-2013-5444-A953-B1CB60512A05}"/>
              </a:ext>
            </a:extLst>
          </p:cNvPr>
          <p:cNvSpPr txBox="1"/>
          <p:nvPr/>
        </p:nvSpPr>
        <p:spPr>
          <a:xfrm>
            <a:off x="8356271" y="9853713"/>
            <a:ext cx="25533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Suppliers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10E44C-46E6-9E44-96BC-05A9202B1425}"/>
              </a:ext>
            </a:extLst>
          </p:cNvPr>
          <p:cNvSpPr txBox="1"/>
          <p:nvPr/>
        </p:nvSpPr>
        <p:spPr>
          <a:xfrm>
            <a:off x="13479164" y="9853713"/>
            <a:ext cx="25533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Community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458F56-DD52-E149-9A6B-190D09D1FAEE}"/>
              </a:ext>
            </a:extLst>
          </p:cNvPr>
          <p:cNvSpPr txBox="1"/>
          <p:nvPr/>
        </p:nvSpPr>
        <p:spPr>
          <a:xfrm>
            <a:off x="18625131" y="9853713"/>
            <a:ext cx="25533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Competitors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CDA903-7855-134C-ACED-B834962153B6}"/>
              </a:ext>
            </a:extLst>
          </p:cNvPr>
          <p:cNvCxnSpPr/>
          <p:nvPr/>
        </p:nvCxnSpPr>
        <p:spPr>
          <a:xfrm>
            <a:off x="1931504" y="4325976"/>
            <a:ext cx="0" cy="552773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EB457B-D7A7-A846-A450-E6187CB43959}"/>
              </a:ext>
            </a:extLst>
          </p:cNvPr>
          <p:cNvCxnSpPr/>
          <p:nvPr/>
        </p:nvCxnSpPr>
        <p:spPr>
          <a:xfrm>
            <a:off x="7077471" y="4325976"/>
            <a:ext cx="0" cy="552773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6D6C6A-869C-4C46-91AB-C1692DC0A30F}"/>
              </a:ext>
            </a:extLst>
          </p:cNvPr>
          <p:cNvCxnSpPr/>
          <p:nvPr/>
        </p:nvCxnSpPr>
        <p:spPr>
          <a:xfrm>
            <a:off x="12223440" y="4325976"/>
            <a:ext cx="0" cy="552773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00C0EF1-3690-E946-97CA-FB6CCDCC73D2}"/>
              </a:ext>
            </a:extLst>
          </p:cNvPr>
          <p:cNvCxnSpPr/>
          <p:nvPr/>
        </p:nvCxnSpPr>
        <p:spPr>
          <a:xfrm>
            <a:off x="17369407" y="4325976"/>
            <a:ext cx="0" cy="552773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93B7A2-E9B5-4C42-98AB-2EDD35BF7CD6}"/>
              </a:ext>
            </a:extLst>
          </p:cNvPr>
          <p:cNvCxnSpPr/>
          <p:nvPr/>
        </p:nvCxnSpPr>
        <p:spPr>
          <a:xfrm>
            <a:off x="22446148" y="4325976"/>
            <a:ext cx="0" cy="552773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DA8E2D-465D-2540-8377-5EED0E0BFD3B}"/>
              </a:ext>
            </a:extLst>
          </p:cNvPr>
          <p:cNvCxnSpPr>
            <a:cxnSpLocks/>
          </p:cNvCxnSpPr>
          <p:nvPr/>
        </p:nvCxnSpPr>
        <p:spPr>
          <a:xfrm>
            <a:off x="1931504" y="9853713"/>
            <a:ext cx="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EDBE269-268D-5846-B585-AB8E1DB30475}"/>
              </a:ext>
            </a:extLst>
          </p:cNvPr>
          <p:cNvCxnSpPr>
            <a:cxnSpLocks/>
          </p:cNvCxnSpPr>
          <p:nvPr/>
        </p:nvCxnSpPr>
        <p:spPr>
          <a:xfrm flipH="1">
            <a:off x="1931505" y="9853713"/>
            <a:ext cx="20514643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AD21E6D-4651-1B4B-8A20-3115D02D336C}"/>
              </a:ext>
            </a:extLst>
          </p:cNvPr>
          <p:cNvSpPr txBox="1"/>
          <p:nvPr/>
        </p:nvSpPr>
        <p:spPr>
          <a:xfrm rot="16200000">
            <a:off x="2716780" y="4926928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4B7F690-25DA-CA41-B8CC-28D2EDA6CE34}"/>
              </a:ext>
            </a:extLst>
          </p:cNvPr>
          <p:cNvSpPr/>
          <p:nvPr/>
        </p:nvSpPr>
        <p:spPr>
          <a:xfrm>
            <a:off x="3376394" y="7132320"/>
            <a:ext cx="462103" cy="2715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578449-2683-3D41-8961-41BA726FDC10}"/>
              </a:ext>
            </a:extLst>
          </p:cNvPr>
          <p:cNvSpPr/>
          <p:nvPr/>
        </p:nvSpPr>
        <p:spPr>
          <a:xfrm>
            <a:off x="3959202" y="6351361"/>
            <a:ext cx="462103" cy="3496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E8BA429-841C-6947-BB90-7C7EB51E9FA2}"/>
              </a:ext>
            </a:extLst>
          </p:cNvPr>
          <p:cNvSpPr/>
          <p:nvPr/>
        </p:nvSpPr>
        <p:spPr>
          <a:xfrm>
            <a:off x="4552326" y="7670838"/>
            <a:ext cx="462103" cy="21767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83F59E-4EA5-AC48-BA15-4C39C3524DDE}"/>
              </a:ext>
            </a:extLst>
          </p:cNvPr>
          <p:cNvSpPr/>
          <p:nvPr/>
        </p:nvSpPr>
        <p:spPr>
          <a:xfrm>
            <a:off x="5135134" y="7132320"/>
            <a:ext cx="462103" cy="27152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9E9DBA-9B86-B949-95CE-4674D5EE8F37}"/>
              </a:ext>
            </a:extLst>
          </p:cNvPr>
          <p:cNvSpPr/>
          <p:nvPr/>
        </p:nvSpPr>
        <p:spPr>
          <a:xfrm>
            <a:off x="5735274" y="5831816"/>
            <a:ext cx="462103" cy="4015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C70D72-8422-B74E-8278-F1F5D10C119E}"/>
              </a:ext>
            </a:extLst>
          </p:cNvPr>
          <p:cNvSpPr txBox="1"/>
          <p:nvPr/>
        </p:nvSpPr>
        <p:spPr>
          <a:xfrm rot="16200000">
            <a:off x="3155693" y="6591136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1A44A0-B4B7-6945-96A5-D50CE45EA23E}"/>
              </a:ext>
            </a:extLst>
          </p:cNvPr>
          <p:cNvSpPr txBox="1"/>
          <p:nvPr/>
        </p:nvSpPr>
        <p:spPr>
          <a:xfrm rot="16200000">
            <a:off x="3777486" y="5768176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95F757-6C2B-4142-B09A-EEE8618D1C9F}"/>
              </a:ext>
            </a:extLst>
          </p:cNvPr>
          <p:cNvSpPr txBox="1"/>
          <p:nvPr/>
        </p:nvSpPr>
        <p:spPr>
          <a:xfrm rot="16200000">
            <a:off x="4362703" y="7103200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6BECA6-3FE8-7A49-BCC9-FE28E68B3514}"/>
              </a:ext>
            </a:extLst>
          </p:cNvPr>
          <p:cNvSpPr txBox="1"/>
          <p:nvPr/>
        </p:nvSpPr>
        <p:spPr>
          <a:xfrm rot="16200000">
            <a:off x="4947920" y="6609424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0E77FC-4CBC-5B4E-B986-DC6FAB195BB9}"/>
              </a:ext>
            </a:extLst>
          </p:cNvPr>
          <p:cNvSpPr txBox="1"/>
          <p:nvPr/>
        </p:nvSpPr>
        <p:spPr>
          <a:xfrm rot="16200000">
            <a:off x="5551425" y="5292688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F387B66-941B-B044-A6D2-D9FBCC9483D7}"/>
              </a:ext>
            </a:extLst>
          </p:cNvPr>
          <p:cNvSpPr/>
          <p:nvPr/>
        </p:nvSpPr>
        <p:spPr>
          <a:xfrm>
            <a:off x="7982287" y="5486406"/>
            <a:ext cx="462103" cy="4361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EDAE29-1D65-924A-B513-3D7D0759C109}"/>
              </a:ext>
            </a:extLst>
          </p:cNvPr>
          <p:cNvSpPr txBox="1"/>
          <p:nvPr/>
        </p:nvSpPr>
        <p:spPr>
          <a:xfrm rot="16200000">
            <a:off x="7915797" y="4926928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35C9CE8-9307-C243-8341-08EEB39E33C6}"/>
              </a:ext>
            </a:extLst>
          </p:cNvPr>
          <p:cNvSpPr/>
          <p:nvPr/>
        </p:nvSpPr>
        <p:spPr>
          <a:xfrm>
            <a:off x="8575411" y="7132320"/>
            <a:ext cx="462103" cy="2715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47A4D04-D653-0E42-9111-623140C27C07}"/>
              </a:ext>
            </a:extLst>
          </p:cNvPr>
          <p:cNvSpPr/>
          <p:nvPr/>
        </p:nvSpPr>
        <p:spPr>
          <a:xfrm>
            <a:off x="9158219" y="6351361"/>
            <a:ext cx="462103" cy="3496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917A8B-C4C7-9140-B8B5-5DDE208D9806}"/>
              </a:ext>
            </a:extLst>
          </p:cNvPr>
          <p:cNvSpPr/>
          <p:nvPr/>
        </p:nvSpPr>
        <p:spPr>
          <a:xfrm>
            <a:off x="9751343" y="7670838"/>
            <a:ext cx="462103" cy="21767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AF8A1AF-3263-374E-A2B8-173386401908}"/>
              </a:ext>
            </a:extLst>
          </p:cNvPr>
          <p:cNvSpPr/>
          <p:nvPr/>
        </p:nvSpPr>
        <p:spPr>
          <a:xfrm>
            <a:off x="10334151" y="7132320"/>
            <a:ext cx="462103" cy="27152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568B7E-4EFF-8346-8339-77FD56463C40}"/>
              </a:ext>
            </a:extLst>
          </p:cNvPr>
          <p:cNvSpPr/>
          <p:nvPr/>
        </p:nvSpPr>
        <p:spPr>
          <a:xfrm>
            <a:off x="10934291" y="5831816"/>
            <a:ext cx="462103" cy="4015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ACE402-932B-AF4B-833D-D5401A32200E}"/>
              </a:ext>
            </a:extLst>
          </p:cNvPr>
          <p:cNvSpPr txBox="1"/>
          <p:nvPr/>
        </p:nvSpPr>
        <p:spPr>
          <a:xfrm rot="16200000">
            <a:off x="8354710" y="6591136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4E3CA79-9233-0648-9EC8-586A67E06ED4}"/>
              </a:ext>
            </a:extLst>
          </p:cNvPr>
          <p:cNvSpPr txBox="1"/>
          <p:nvPr/>
        </p:nvSpPr>
        <p:spPr>
          <a:xfrm rot="16200000">
            <a:off x="8976503" y="5768176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D2D8CE-37B4-604C-84E0-4812B2C517CF}"/>
              </a:ext>
            </a:extLst>
          </p:cNvPr>
          <p:cNvSpPr txBox="1"/>
          <p:nvPr/>
        </p:nvSpPr>
        <p:spPr>
          <a:xfrm rot="16200000">
            <a:off x="9561720" y="7103200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06DB48-3575-E943-A7F6-3CA74802832A}"/>
              </a:ext>
            </a:extLst>
          </p:cNvPr>
          <p:cNvSpPr txBox="1"/>
          <p:nvPr/>
        </p:nvSpPr>
        <p:spPr>
          <a:xfrm rot="16200000">
            <a:off x="10146937" y="6609424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8081F9C-9C6C-B140-8E2A-6E497177E8DC}"/>
              </a:ext>
            </a:extLst>
          </p:cNvPr>
          <p:cNvSpPr txBox="1"/>
          <p:nvPr/>
        </p:nvSpPr>
        <p:spPr>
          <a:xfrm rot="16200000">
            <a:off x="10750442" y="5292688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802190F-373A-7D43-BC72-596C8F89BE11}"/>
              </a:ext>
            </a:extLst>
          </p:cNvPr>
          <p:cNvSpPr/>
          <p:nvPr/>
        </p:nvSpPr>
        <p:spPr>
          <a:xfrm>
            <a:off x="13076801" y="5486406"/>
            <a:ext cx="462103" cy="4361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564DD6-CE83-104A-9DCD-7DDAA762CE2C}"/>
              </a:ext>
            </a:extLst>
          </p:cNvPr>
          <p:cNvSpPr txBox="1"/>
          <p:nvPr/>
        </p:nvSpPr>
        <p:spPr>
          <a:xfrm rot="16200000">
            <a:off x="13010311" y="4926928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1C7586B-67FC-F94A-96E9-A42C88E18054}"/>
              </a:ext>
            </a:extLst>
          </p:cNvPr>
          <p:cNvSpPr/>
          <p:nvPr/>
        </p:nvSpPr>
        <p:spPr>
          <a:xfrm>
            <a:off x="13669925" y="7132320"/>
            <a:ext cx="462103" cy="2715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A6C0060-9B53-124B-9C80-BB1ACA25ADF3}"/>
              </a:ext>
            </a:extLst>
          </p:cNvPr>
          <p:cNvSpPr/>
          <p:nvPr/>
        </p:nvSpPr>
        <p:spPr>
          <a:xfrm>
            <a:off x="14252733" y="6351361"/>
            <a:ext cx="462103" cy="3496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B0415B2-792A-1247-AEC6-889DB43D1B67}"/>
              </a:ext>
            </a:extLst>
          </p:cNvPr>
          <p:cNvSpPr/>
          <p:nvPr/>
        </p:nvSpPr>
        <p:spPr>
          <a:xfrm>
            <a:off x="14845857" y="7670838"/>
            <a:ext cx="462103" cy="21767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1696DA-FFC9-7C47-841A-0848FA8C795D}"/>
              </a:ext>
            </a:extLst>
          </p:cNvPr>
          <p:cNvSpPr/>
          <p:nvPr/>
        </p:nvSpPr>
        <p:spPr>
          <a:xfrm>
            <a:off x="15428665" y="7132320"/>
            <a:ext cx="462103" cy="27152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9EF7B96-E427-284F-864F-8D0FF025A950}"/>
              </a:ext>
            </a:extLst>
          </p:cNvPr>
          <p:cNvSpPr/>
          <p:nvPr/>
        </p:nvSpPr>
        <p:spPr>
          <a:xfrm>
            <a:off x="16028805" y="5831816"/>
            <a:ext cx="462103" cy="4015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3CEA03-34AD-7C4F-BF0C-CFA85D74BFFA}"/>
              </a:ext>
            </a:extLst>
          </p:cNvPr>
          <p:cNvSpPr txBox="1"/>
          <p:nvPr/>
        </p:nvSpPr>
        <p:spPr>
          <a:xfrm rot="16200000">
            <a:off x="13449224" y="6591136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E079E4-2D5F-FD48-BEA3-02824E0CC9D3}"/>
              </a:ext>
            </a:extLst>
          </p:cNvPr>
          <p:cNvSpPr txBox="1"/>
          <p:nvPr/>
        </p:nvSpPr>
        <p:spPr>
          <a:xfrm rot="16200000">
            <a:off x="14071017" y="5768176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8ABA34C-55B2-3E43-9BF0-2AA4D2293572}"/>
              </a:ext>
            </a:extLst>
          </p:cNvPr>
          <p:cNvSpPr txBox="1"/>
          <p:nvPr/>
        </p:nvSpPr>
        <p:spPr>
          <a:xfrm rot="16200000">
            <a:off x="14656234" y="7103200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566186-0F84-3147-82BB-68BCB166F06C}"/>
              </a:ext>
            </a:extLst>
          </p:cNvPr>
          <p:cNvSpPr txBox="1"/>
          <p:nvPr/>
        </p:nvSpPr>
        <p:spPr>
          <a:xfrm rot="16200000">
            <a:off x="15241451" y="6609424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4092F91-EA9E-5649-9128-4EC28539BDFF}"/>
              </a:ext>
            </a:extLst>
          </p:cNvPr>
          <p:cNvSpPr txBox="1"/>
          <p:nvPr/>
        </p:nvSpPr>
        <p:spPr>
          <a:xfrm rot="16200000">
            <a:off x="15844956" y="5292688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35E9DFC-BACE-534C-B347-3C0114E17247}"/>
              </a:ext>
            </a:extLst>
          </p:cNvPr>
          <p:cNvSpPr/>
          <p:nvPr/>
        </p:nvSpPr>
        <p:spPr>
          <a:xfrm>
            <a:off x="18249693" y="5486406"/>
            <a:ext cx="462103" cy="4361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EE5952C-8970-D243-86F4-44376009D68F}"/>
              </a:ext>
            </a:extLst>
          </p:cNvPr>
          <p:cNvSpPr txBox="1"/>
          <p:nvPr/>
        </p:nvSpPr>
        <p:spPr>
          <a:xfrm rot="16200000">
            <a:off x="18183203" y="4926928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3ECB969-6767-6245-B936-18711703A321}"/>
              </a:ext>
            </a:extLst>
          </p:cNvPr>
          <p:cNvSpPr/>
          <p:nvPr/>
        </p:nvSpPr>
        <p:spPr>
          <a:xfrm>
            <a:off x="18842817" y="7132320"/>
            <a:ext cx="462103" cy="2715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F1232B0-F3AD-1C45-B36A-D710BD1D805C}"/>
              </a:ext>
            </a:extLst>
          </p:cNvPr>
          <p:cNvSpPr/>
          <p:nvPr/>
        </p:nvSpPr>
        <p:spPr>
          <a:xfrm>
            <a:off x="19425625" y="6351361"/>
            <a:ext cx="462103" cy="3496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66ECE06-01A5-C44A-A8FD-84EAEDED0214}"/>
              </a:ext>
            </a:extLst>
          </p:cNvPr>
          <p:cNvSpPr/>
          <p:nvPr/>
        </p:nvSpPr>
        <p:spPr>
          <a:xfrm>
            <a:off x="20018749" y="7670838"/>
            <a:ext cx="462103" cy="21767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1F7F3FE-BC30-1E42-9120-C6BF41EAD81D}"/>
              </a:ext>
            </a:extLst>
          </p:cNvPr>
          <p:cNvSpPr/>
          <p:nvPr/>
        </p:nvSpPr>
        <p:spPr>
          <a:xfrm>
            <a:off x="20601557" y="7132320"/>
            <a:ext cx="462103" cy="27152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EE56812-A908-B444-8AAD-366680B8A370}"/>
              </a:ext>
            </a:extLst>
          </p:cNvPr>
          <p:cNvSpPr/>
          <p:nvPr/>
        </p:nvSpPr>
        <p:spPr>
          <a:xfrm>
            <a:off x="21201697" y="5831816"/>
            <a:ext cx="462103" cy="4015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190D16-1FA1-B140-895E-9868CF9E256B}"/>
              </a:ext>
            </a:extLst>
          </p:cNvPr>
          <p:cNvSpPr txBox="1"/>
          <p:nvPr/>
        </p:nvSpPr>
        <p:spPr>
          <a:xfrm rot="16200000">
            <a:off x="18622116" y="6591136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9912C08-63D9-EE48-98EF-9BEB8ACF3333}"/>
              </a:ext>
            </a:extLst>
          </p:cNvPr>
          <p:cNvSpPr txBox="1"/>
          <p:nvPr/>
        </p:nvSpPr>
        <p:spPr>
          <a:xfrm rot="16200000">
            <a:off x="19243909" y="5768176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2173BAD-A480-DA4B-976C-83643060E23D}"/>
              </a:ext>
            </a:extLst>
          </p:cNvPr>
          <p:cNvSpPr txBox="1"/>
          <p:nvPr/>
        </p:nvSpPr>
        <p:spPr>
          <a:xfrm rot="16200000">
            <a:off x="19829126" y="7103200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3F5150D-6904-6C4B-BB4C-EB15263A4DC0}"/>
              </a:ext>
            </a:extLst>
          </p:cNvPr>
          <p:cNvSpPr txBox="1"/>
          <p:nvPr/>
        </p:nvSpPr>
        <p:spPr>
          <a:xfrm rot="16200000">
            <a:off x="20414343" y="6609424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912A0D0-8FCE-9D40-BFFB-C3285A899937}"/>
              </a:ext>
            </a:extLst>
          </p:cNvPr>
          <p:cNvSpPr txBox="1"/>
          <p:nvPr/>
        </p:nvSpPr>
        <p:spPr>
          <a:xfrm rot="16200000">
            <a:off x="21017848" y="5292688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141198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4809AC2B-9D47-F346-9165-65F30E44B509}"/>
              </a:ext>
            </a:extLst>
          </p:cNvPr>
          <p:cNvSpPr txBox="1"/>
          <p:nvPr/>
        </p:nvSpPr>
        <p:spPr>
          <a:xfrm>
            <a:off x="2097624" y="11490252"/>
            <a:ext cx="619631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D53DDF-D9B0-8544-87C3-865FE755C05F}"/>
              </a:ext>
            </a:extLst>
          </p:cNvPr>
          <p:cNvSpPr txBox="1"/>
          <p:nvPr/>
        </p:nvSpPr>
        <p:spPr>
          <a:xfrm>
            <a:off x="2962334" y="1072792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6CEE23-061B-8D4A-A9F7-20633C8D5797}"/>
              </a:ext>
            </a:extLst>
          </p:cNvPr>
          <p:cNvSpPr txBox="1"/>
          <p:nvPr/>
        </p:nvSpPr>
        <p:spPr>
          <a:xfrm>
            <a:off x="9055880" y="11490252"/>
            <a:ext cx="619631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5E1531-DE1E-DE44-8E22-8436E4890433}"/>
              </a:ext>
            </a:extLst>
          </p:cNvPr>
          <p:cNvSpPr txBox="1"/>
          <p:nvPr/>
        </p:nvSpPr>
        <p:spPr>
          <a:xfrm>
            <a:off x="10235534" y="10727929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1D1470-2BB3-C844-94E0-FFF9EB905698}"/>
              </a:ext>
            </a:extLst>
          </p:cNvPr>
          <p:cNvSpPr txBox="1"/>
          <p:nvPr/>
        </p:nvSpPr>
        <p:spPr>
          <a:xfrm>
            <a:off x="15940984" y="11490252"/>
            <a:ext cx="619631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94FF34-34BC-ED49-8106-33260883A1CC}"/>
              </a:ext>
            </a:extLst>
          </p:cNvPr>
          <p:cNvSpPr txBox="1"/>
          <p:nvPr/>
        </p:nvSpPr>
        <p:spPr>
          <a:xfrm>
            <a:off x="17117662" y="10727929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12" name="CuadroTexto 350">
            <a:extLst>
              <a:ext uri="{FF2B5EF4-FFF2-40B4-BE49-F238E27FC236}">
                <a16:creationId xmlns:a16="http://schemas.microsoft.com/office/drawing/2014/main" id="{06801B7D-82C3-1D43-BBB4-C4B580ECDBB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8D767FD8-8679-A144-B654-F43EFDE9B95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65FF8E-A058-8440-BA09-FEFFC22EF12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D80BE8-FE3C-504A-BDF5-4A1D9B9F3D80}"/>
              </a:ext>
            </a:extLst>
          </p:cNvPr>
          <p:cNvGrpSpPr/>
          <p:nvPr/>
        </p:nvGrpSpPr>
        <p:grpSpPr>
          <a:xfrm>
            <a:off x="1678530" y="4178806"/>
            <a:ext cx="21020592" cy="5527737"/>
            <a:chOff x="1931504" y="4325976"/>
            <a:chExt cx="21020592" cy="552773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DD4129-F697-DD44-83E3-B958393314AC}"/>
                </a:ext>
              </a:extLst>
            </p:cNvPr>
            <p:cNvSpPr/>
            <p:nvPr/>
          </p:nvSpPr>
          <p:spPr>
            <a:xfrm>
              <a:off x="3091288" y="5486406"/>
              <a:ext cx="629210" cy="43611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8F0506-A2B5-2940-801D-388D97F8177A}"/>
                </a:ext>
              </a:extLst>
            </p:cNvPr>
            <p:cNvCxnSpPr/>
            <p:nvPr/>
          </p:nvCxnSpPr>
          <p:spPr>
            <a:xfrm>
              <a:off x="1931504" y="4325976"/>
              <a:ext cx="0" cy="5527737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1A4CAA-F329-2745-BD17-C44670AAB810}"/>
                </a:ext>
              </a:extLst>
            </p:cNvPr>
            <p:cNvCxnSpPr/>
            <p:nvPr/>
          </p:nvCxnSpPr>
          <p:spPr>
            <a:xfrm>
              <a:off x="8938367" y="4325976"/>
              <a:ext cx="0" cy="5527737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44EF27-C9BE-B24B-8DC6-F72745484F66}"/>
                </a:ext>
              </a:extLst>
            </p:cNvPr>
            <p:cNvCxnSpPr/>
            <p:nvPr/>
          </p:nvCxnSpPr>
          <p:spPr>
            <a:xfrm>
              <a:off x="15945233" y="4325976"/>
              <a:ext cx="0" cy="5527737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DB25DA-9D53-CE42-AB2C-2452BD04014F}"/>
                </a:ext>
              </a:extLst>
            </p:cNvPr>
            <p:cNvCxnSpPr/>
            <p:nvPr/>
          </p:nvCxnSpPr>
          <p:spPr>
            <a:xfrm>
              <a:off x="22952096" y="4325976"/>
              <a:ext cx="0" cy="5527737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7AC50E-3977-8B49-8106-03CBC1366DD5}"/>
                </a:ext>
              </a:extLst>
            </p:cNvPr>
            <p:cNvSpPr txBox="1"/>
            <p:nvPr/>
          </p:nvSpPr>
          <p:spPr>
            <a:xfrm rot="16200000">
              <a:off x="3140379" y="4835107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E39CDF2-38C8-434C-8935-0BB1128EDDD7}"/>
                </a:ext>
              </a:extLst>
            </p:cNvPr>
            <p:cNvSpPr/>
            <p:nvPr/>
          </p:nvSpPr>
          <p:spPr>
            <a:xfrm>
              <a:off x="3898898" y="7132320"/>
              <a:ext cx="629210" cy="27152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C156020-A68B-574E-BB8F-5274049D4F44}"/>
                </a:ext>
              </a:extLst>
            </p:cNvPr>
            <p:cNvSpPr/>
            <p:nvPr/>
          </p:nvSpPr>
          <p:spPr>
            <a:xfrm>
              <a:off x="4692463" y="6351361"/>
              <a:ext cx="629210" cy="3496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8819FE-BE08-2941-B90A-6B670A4BF979}"/>
                </a:ext>
              </a:extLst>
            </p:cNvPr>
            <p:cNvSpPr/>
            <p:nvPr/>
          </p:nvSpPr>
          <p:spPr>
            <a:xfrm>
              <a:off x="5500074" y="7670838"/>
              <a:ext cx="629210" cy="21767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956BE1-7F71-D04C-BAC1-D3AD7AC199CB}"/>
                </a:ext>
              </a:extLst>
            </p:cNvPr>
            <p:cNvSpPr/>
            <p:nvPr/>
          </p:nvSpPr>
          <p:spPr>
            <a:xfrm>
              <a:off x="6293638" y="7132320"/>
              <a:ext cx="629210" cy="27152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14142D-E7BB-1746-AA5E-F1DFCB77ED77}"/>
                </a:ext>
              </a:extLst>
            </p:cNvPr>
            <p:cNvSpPr/>
            <p:nvPr/>
          </p:nvSpPr>
          <p:spPr>
            <a:xfrm>
              <a:off x="7110802" y="5831816"/>
              <a:ext cx="629210" cy="4015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921D4-2A90-F845-A061-36F7AA4E495B}"/>
                </a:ext>
              </a:extLst>
            </p:cNvPr>
            <p:cNvSpPr txBox="1"/>
            <p:nvPr/>
          </p:nvSpPr>
          <p:spPr>
            <a:xfrm rot="16200000">
              <a:off x="3738013" y="6499315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B393EC-08A0-6240-B835-811E670C25A5}"/>
                </a:ext>
              </a:extLst>
            </p:cNvPr>
            <p:cNvSpPr txBox="1"/>
            <p:nvPr/>
          </p:nvSpPr>
          <p:spPr>
            <a:xfrm rot="16200000">
              <a:off x="4584660" y="5676355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727B4F-68D0-4849-B018-75AEE8937ECD}"/>
                </a:ext>
              </a:extLst>
            </p:cNvPr>
            <p:cNvSpPr txBox="1"/>
            <p:nvPr/>
          </p:nvSpPr>
          <p:spPr>
            <a:xfrm rot="16200000">
              <a:off x="5381504" y="7011379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097039-DEFC-BA41-8D42-8CBA076999EB}"/>
                </a:ext>
              </a:extLst>
            </p:cNvPr>
            <p:cNvSpPr txBox="1"/>
            <p:nvPr/>
          </p:nvSpPr>
          <p:spPr>
            <a:xfrm rot="16200000">
              <a:off x="6178349" y="6517603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6F1F15-1531-694E-9085-98431FC3DBD8}"/>
                </a:ext>
              </a:extLst>
            </p:cNvPr>
            <p:cNvSpPr txBox="1"/>
            <p:nvPr/>
          </p:nvSpPr>
          <p:spPr>
            <a:xfrm rot="16200000">
              <a:off x="7000095" y="5200867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40A916-872A-774A-9C57-0B77F75EB83B}"/>
                </a:ext>
              </a:extLst>
            </p:cNvPr>
            <p:cNvSpPr/>
            <p:nvPr/>
          </p:nvSpPr>
          <p:spPr>
            <a:xfrm>
              <a:off x="10170385" y="5486406"/>
              <a:ext cx="629210" cy="43611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A371AF-3831-F945-9BC7-685E2A0F52C8}"/>
                </a:ext>
              </a:extLst>
            </p:cNvPr>
            <p:cNvSpPr txBox="1"/>
            <p:nvPr/>
          </p:nvSpPr>
          <p:spPr>
            <a:xfrm rot="16200000">
              <a:off x="10219476" y="4835107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70458DA-195C-3549-A665-4EED22232084}"/>
                </a:ext>
              </a:extLst>
            </p:cNvPr>
            <p:cNvSpPr/>
            <p:nvPr/>
          </p:nvSpPr>
          <p:spPr>
            <a:xfrm>
              <a:off x="10977996" y="7132320"/>
              <a:ext cx="629210" cy="27152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FC3BF10-AC6D-0E44-ADFF-9B55DE01227B}"/>
                </a:ext>
              </a:extLst>
            </p:cNvPr>
            <p:cNvSpPr/>
            <p:nvPr/>
          </p:nvSpPr>
          <p:spPr>
            <a:xfrm>
              <a:off x="11771560" y="6351361"/>
              <a:ext cx="629210" cy="34961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99B1CF-A39B-8042-B73F-030E0C2D8B69}"/>
                </a:ext>
              </a:extLst>
            </p:cNvPr>
            <p:cNvSpPr/>
            <p:nvPr/>
          </p:nvSpPr>
          <p:spPr>
            <a:xfrm>
              <a:off x="12579171" y="7670838"/>
              <a:ext cx="629210" cy="2176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826C5A3-C65A-9143-9712-D0E6D0F8E2AC}"/>
                </a:ext>
              </a:extLst>
            </p:cNvPr>
            <p:cNvSpPr/>
            <p:nvPr/>
          </p:nvSpPr>
          <p:spPr>
            <a:xfrm>
              <a:off x="13372735" y="7132320"/>
              <a:ext cx="629210" cy="27152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CD97C9-B3B3-AB4A-882E-BDCC5DACF9AE}"/>
                </a:ext>
              </a:extLst>
            </p:cNvPr>
            <p:cNvSpPr/>
            <p:nvPr/>
          </p:nvSpPr>
          <p:spPr>
            <a:xfrm>
              <a:off x="14189899" y="5831816"/>
              <a:ext cx="629210" cy="40157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4F9F2-5EBE-B249-A38B-41AB2139ABC5}"/>
                </a:ext>
              </a:extLst>
            </p:cNvPr>
            <p:cNvSpPr txBox="1"/>
            <p:nvPr/>
          </p:nvSpPr>
          <p:spPr>
            <a:xfrm rot="16200000">
              <a:off x="10817110" y="6499315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C31CAD-6B98-834D-AEB6-DF5594A3930B}"/>
                </a:ext>
              </a:extLst>
            </p:cNvPr>
            <p:cNvSpPr txBox="1"/>
            <p:nvPr/>
          </p:nvSpPr>
          <p:spPr>
            <a:xfrm rot="16200000">
              <a:off x="11663757" y="5676355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B9394E-D596-BD45-B787-426BA2CBAD4B}"/>
                </a:ext>
              </a:extLst>
            </p:cNvPr>
            <p:cNvSpPr txBox="1"/>
            <p:nvPr/>
          </p:nvSpPr>
          <p:spPr>
            <a:xfrm rot="16200000">
              <a:off x="12460601" y="7011379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3386EC-BA79-7245-B5A8-62494229FAE2}"/>
                </a:ext>
              </a:extLst>
            </p:cNvPr>
            <p:cNvSpPr txBox="1"/>
            <p:nvPr/>
          </p:nvSpPr>
          <p:spPr>
            <a:xfrm rot="16200000">
              <a:off x="13257446" y="6517603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384D03-6E0A-E549-9872-C702D7496351}"/>
                </a:ext>
              </a:extLst>
            </p:cNvPr>
            <p:cNvSpPr txBox="1"/>
            <p:nvPr/>
          </p:nvSpPr>
          <p:spPr>
            <a:xfrm rot="16200000">
              <a:off x="14079192" y="5200867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52A338-FF81-4944-BF81-8593BF8532E1}"/>
                </a:ext>
              </a:extLst>
            </p:cNvPr>
            <p:cNvSpPr/>
            <p:nvPr/>
          </p:nvSpPr>
          <p:spPr>
            <a:xfrm>
              <a:off x="17107188" y="5486406"/>
              <a:ext cx="629210" cy="436115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E2028-A50C-4342-B7C9-FB5238F2DF1A}"/>
                </a:ext>
              </a:extLst>
            </p:cNvPr>
            <p:cNvSpPr txBox="1"/>
            <p:nvPr/>
          </p:nvSpPr>
          <p:spPr>
            <a:xfrm rot="16200000">
              <a:off x="17156280" y="4835107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B8187C4-4E6B-AF45-8625-844D6E3035DC}"/>
                </a:ext>
              </a:extLst>
            </p:cNvPr>
            <p:cNvSpPr/>
            <p:nvPr/>
          </p:nvSpPr>
          <p:spPr>
            <a:xfrm>
              <a:off x="17914799" y="7132320"/>
              <a:ext cx="629210" cy="27152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1AFE58-0E45-7C46-A943-A1993533BFF5}"/>
                </a:ext>
              </a:extLst>
            </p:cNvPr>
            <p:cNvSpPr/>
            <p:nvPr/>
          </p:nvSpPr>
          <p:spPr>
            <a:xfrm>
              <a:off x="18708363" y="6351361"/>
              <a:ext cx="629210" cy="34961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A271C77-8A83-B94D-BE0D-2F439D6BCC39}"/>
                </a:ext>
              </a:extLst>
            </p:cNvPr>
            <p:cNvSpPr/>
            <p:nvPr/>
          </p:nvSpPr>
          <p:spPr>
            <a:xfrm>
              <a:off x="19515974" y="7670838"/>
              <a:ext cx="629210" cy="21767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5BE5442-A016-E446-A861-87053554FF8A}"/>
                </a:ext>
              </a:extLst>
            </p:cNvPr>
            <p:cNvSpPr/>
            <p:nvPr/>
          </p:nvSpPr>
          <p:spPr>
            <a:xfrm>
              <a:off x="20309539" y="7132320"/>
              <a:ext cx="629210" cy="27152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7B8C8A-A285-244D-891B-4C2F33AA338B}"/>
                </a:ext>
              </a:extLst>
            </p:cNvPr>
            <p:cNvSpPr/>
            <p:nvPr/>
          </p:nvSpPr>
          <p:spPr>
            <a:xfrm>
              <a:off x="21126703" y="5831816"/>
              <a:ext cx="629210" cy="40157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F290DE4-6653-AD43-937E-44B8B69B9F4D}"/>
                </a:ext>
              </a:extLst>
            </p:cNvPr>
            <p:cNvSpPr txBox="1"/>
            <p:nvPr/>
          </p:nvSpPr>
          <p:spPr>
            <a:xfrm rot="16200000">
              <a:off x="17753913" y="6499315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3A46BF7-1C02-ED4C-B015-726B3BE2036B}"/>
                </a:ext>
              </a:extLst>
            </p:cNvPr>
            <p:cNvSpPr txBox="1"/>
            <p:nvPr/>
          </p:nvSpPr>
          <p:spPr>
            <a:xfrm rot="16200000">
              <a:off x="18600560" y="5676355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3B39E52-5341-E248-9B98-1EE01A93AF6D}"/>
                </a:ext>
              </a:extLst>
            </p:cNvPr>
            <p:cNvSpPr txBox="1"/>
            <p:nvPr/>
          </p:nvSpPr>
          <p:spPr>
            <a:xfrm rot="16200000">
              <a:off x="19397405" y="7011379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2CEA47-294F-D944-BED9-9898F491DD88}"/>
                </a:ext>
              </a:extLst>
            </p:cNvPr>
            <p:cNvSpPr txBox="1"/>
            <p:nvPr/>
          </p:nvSpPr>
          <p:spPr>
            <a:xfrm rot="16200000">
              <a:off x="20194249" y="6517603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2F3D35-B9BE-3C45-AD24-67CF61AFBE49}"/>
                </a:ext>
              </a:extLst>
            </p:cNvPr>
            <p:cNvSpPr txBox="1"/>
            <p:nvPr/>
          </p:nvSpPr>
          <p:spPr>
            <a:xfrm rot="16200000">
              <a:off x="21015995" y="5200867"/>
              <a:ext cx="772218" cy="69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65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06B87EA-7B08-EC48-B510-3DCC059A5B9B}"/>
              </a:ext>
            </a:extLst>
          </p:cNvPr>
          <p:cNvCxnSpPr>
            <a:cxnSpLocks/>
          </p:cNvCxnSpPr>
          <p:nvPr/>
        </p:nvCxnSpPr>
        <p:spPr>
          <a:xfrm flipH="1">
            <a:off x="1678531" y="9703520"/>
            <a:ext cx="2102059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F3D84700-E00A-3449-9AD7-FD44962E3B83}"/>
              </a:ext>
            </a:extLst>
          </p:cNvPr>
          <p:cNvSpPr/>
          <p:nvPr/>
        </p:nvSpPr>
        <p:spPr>
          <a:xfrm>
            <a:off x="2874998" y="6218167"/>
            <a:ext cx="786671" cy="538670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C8D5F4-6876-2642-A3D5-32243C52DA24}"/>
              </a:ext>
            </a:extLst>
          </p:cNvPr>
          <p:cNvSpPr/>
          <p:nvPr/>
        </p:nvSpPr>
        <p:spPr>
          <a:xfrm>
            <a:off x="5080806" y="7900908"/>
            <a:ext cx="786671" cy="37039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57EF5-4AA0-C24E-BABD-CC5AC57C8997}"/>
              </a:ext>
            </a:extLst>
          </p:cNvPr>
          <p:cNvSpPr/>
          <p:nvPr/>
        </p:nvSpPr>
        <p:spPr>
          <a:xfrm>
            <a:off x="7342156" y="8742282"/>
            <a:ext cx="786671" cy="286259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B33645-C2CB-D447-84F1-666384A1BAB8}"/>
              </a:ext>
            </a:extLst>
          </p:cNvPr>
          <p:cNvSpPr/>
          <p:nvPr/>
        </p:nvSpPr>
        <p:spPr>
          <a:xfrm>
            <a:off x="9590885" y="9639938"/>
            <a:ext cx="786671" cy="196493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50B39E-AC84-D344-962C-EE47CE2734F4}"/>
              </a:ext>
            </a:extLst>
          </p:cNvPr>
          <p:cNvSpPr/>
          <p:nvPr/>
        </p:nvSpPr>
        <p:spPr>
          <a:xfrm>
            <a:off x="3342832" y="8742281"/>
            <a:ext cx="786671" cy="286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8170C7-86CD-9F4F-84B8-6F8B8A79720E}"/>
              </a:ext>
            </a:extLst>
          </p:cNvPr>
          <p:cNvSpPr/>
          <p:nvPr/>
        </p:nvSpPr>
        <p:spPr>
          <a:xfrm>
            <a:off x="5548640" y="5700362"/>
            <a:ext cx="786671" cy="5904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D099EE-404D-E64E-8FCD-A32F95F9F4F7}"/>
              </a:ext>
            </a:extLst>
          </p:cNvPr>
          <p:cNvSpPr/>
          <p:nvPr/>
        </p:nvSpPr>
        <p:spPr>
          <a:xfrm>
            <a:off x="7809990" y="9927016"/>
            <a:ext cx="786671" cy="16778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0100B9-81EB-3242-9491-A94DA7992886}"/>
              </a:ext>
            </a:extLst>
          </p:cNvPr>
          <p:cNvSpPr/>
          <p:nvPr/>
        </p:nvSpPr>
        <p:spPr>
          <a:xfrm>
            <a:off x="10058719" y="7900909"/>
            <a:ext cx="786671" cy="37039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4FFF95-5AA4-4145-8F31-0DADBACCA43F}"/>
              </a:ext>
            </a:extLst>
          </p:cNvPr>
          <p:cNvSpPr txBox="1"/>
          <p:nvPr/>
        </p:nvSpPr>
        <p:spPr>
          <a:xfrm>
            <a:off x="2904772" y="11583029"/>
            <a:ext cx="1195237" cy="4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8E737A-2A6B-5F4C-8995-6FF6BADFA6FD}"/>
              </a:ext>
            </a:extLst>
          </p:cNvPr>
          <p:cNvSpPr txBox="1"/>
          <p:nvPr/>
        </p:nvSpPr>
        <p:spPr>
          <a:xfrm>
            <a:off x="4897780" y="11583029"/>
            <a:ext cx="1450153" cy="4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Suppliers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B581B4-A2A5-BF4F-ABF2-5A0C215CFFC1}"/>
              </a:ext>
            </a:extLst>
          </p:cNvPr>
          <p:cNvSpPr txBox="1"/>
          <p:nvPr/>
        </p:nvSpPr>
        <p:spPr>
          <a:xfrm>
            <a:off x="7053667" y="11583029"/>
            <a:ext cx="1707953" cy="4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Community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6CB78D-FD2E-184D-91EB-05D738145BA5}"/>
              </a:ext>
            </a:extLst>
          </p:cNvPr>
          <p:cNvSpPr txBox="1"/>
          <p:nvPr/>
        </p:nvSpPr>
        <p:spPr>
          <a:xfrm>
            <a:off x="9275464" y="11583029"/>
            <a:ext cx="1804265" cy="4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Competitors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ACEFC5-9ECF-7F49-B38C-B3D4C87BD695}"/>
              </a:ext>
            </a:extLst>
          </p:cNvPr>
          <p:cNvCxnSpPr>
            <a:cxnSpLocks/>
          </p:cNvCxnSpPr>
          <p:nvPr/>
        </p:nvCxnSpPr>
        <p:spPr>
          <a:xfrm>
            <a:off x="2282083" y="11598311"/>
            <a:ext cx="903933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3F77BB-A095-4A4F-BFC3-B02EC4FE2583}"/>
              </a:ext>
            </a:extLst>
          </p:cNvPr>
          <p:cNvCxnSpPr>
            <a:cxnSpLocks/>
          </p:cNvCxnSpPr>
          <p:nvPr/>
        </p:nvCxnSpPr>
        <p:spPr>
          <a:xfrm flipV="1">
            <a:off x="2308627" y="4831983"/>
            <a:ext cx="0" cy="6751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BA6F75-B0AD-AC47-9621-5635F4B02671}"/>
              </a:ext>
            </a:extLst>
          </p:cNvPr>
          <p:cNvSpPr txBox="1"/>
          <p:nvPr/>
        </p:nvSpPr>
        <p:spPr>
          <a:xfrm>
            <a:off x="1160349" y="6218167"/>
            <a:ext cx="938950" cy="4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7AF5BE-577B-074C-9575-78A1B4DD335E}"/>
              </a:ext>
            </a:extLst>
          </p:cNvPr>
          <p:cNvSpPr txBox="1"/>
          <p:nvPr/>
        </p:nvSpPr>
        <p:spPr>
          <a:xfrm>
            <a:off x="1160349" y="7059538"/>
            <a:ext cx="938950" cy="4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451218-1218-EC49-B55C-EAA6CEAF014A}"/>
              </a:ext>
            </a:extLst>
          </p:cNvPr>
          <p:cNvSpPr txBox="1"/>
          <p:nvPr/>
        </p:nvSpPr>
        <p:spPr>
          <a:xfrm>
            <a:off x="1160349" y="7900910"/>
            <a:ext cx="938950" cy="4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260FA6-036D-A24B-BEEA-6F0C407356FD}"/>
              </a:ext>
            </a:extLst>
          </p:cNvPr>
          <p:cNvSpPr txBox="1"/>
          <p:nvPr/>
        </p:nvSpPr>
        <p:spPr>
          <a:xfrm>
            <a:off x="1160349" y="8742281"/>
            <a:ext cx="938950" cy="4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126947-2611-C14A-AF87-8755CFEA53A7}"/>
              </a:ext>
            </a:extLst>
          </p:cNvPr>
          <p:cNvSpPr txBox="1"/>
          <p:nvPr/>
        </p:nvSpPr>
        <p:spPr>
          <a:xfrm>
            <a:off x="1160349" y="9603451"/>
            <a:ext cx="938950" cy="4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EA25CA-7B54-194E-A6EB-221C6CDB7868}"/>
              </a:ext>
            </a:extLst>
          </p:cNvPr>
          <p:cNvSpPr txBox="1"/>
          <p:nvPr/>
        </p:nvSpPr>
        <p:spPr>
          <a:xfrm>
            <a:off x="1160349" y="10444822"/>
            <a:ext cx="938950" cy="4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2E61B2-66F8-D548-94BA-F0BA5DFEC0D5}"/>
              </a:ext>
            </a:extLst>
          </p:cNvPr>
          <p:cNvSpPr txBox="1"/>
          <p:nvPr/>
        </p:nvSpPr>
        <p:spPr>
          <a:xfrm>
            <a:off x="1160349" y="11286193"/>
            <a:ext cx="938950" cy="4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8206F-E3A4-DB41-9EDC-525BC0F0CD3B}"/>
              </a:ext>
            </a:extLst>
          </p:cNvPr>
          <p:cNvSpPr txBox="1"/>
          <p:nvPr/>
        </p:nvSpPr>
        <p:spPr>
          <a:xfrm>
            <a:off x="1160349" y="4535424"/>
            <a:ext cx="938950" cy="4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E3409-B9F3-4345-8D81-5764ABDACE7F}"/>
              </a:ext>
            </a:extLst>
          </p:cNvPr>
          <p:cNvSpPr txBox="1"/>
          <p:nvPr/>
        </p:nvSpPr>
        <p:spPr>
          <a:xfrm>
            <a:off x="1160349" y="5376795"/>
            <a:ext cx="938950" cy="4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A3871D-C39B-AC49-8E14-0EEC7A9486F8}"/>
              </a:ext>
            </a:extLst>
          </p:cNvPr>
          <p:cNvGrpSpPr/>
          <p:nvPr/>
        </p:nvGrpSpPr>
        <p:grpSpPr>
          <a:xfrm>
            <a:off x="12362366" y="6373757"/>
            <a:ext cx="10411349" cy="3854704"/>
            <a:chOff x="12913234" y="6385473"/>
            <a:chExt cx="10411349" cy="38547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CF48E-A30B-FB45-86BA-1CFB42AD67A1}"/>
                </a:ext>
              </a:extLst>
            </p:cNvPr>
            <p:cNvGrpSpPr/>
            <p:nvPr/>
          </p:nvGrpSpPr>
          <p:grpSpPr>
            <a:xfrm>
              <a:off x="12913234" y="6385473"/>
              <a:ext cx="5105176" cy="1233634"/>
              <a:chOff x="12913234" y="6385473"/>
              <a:chExt cx="5105176" cy="12336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E3AE623-2858-5C4F-890D-37F5BC6B71A2}"/>
                  </a:ext>
                </a:extLst>
              </p:cNvPr>
              <p:cNvSpPr/>
              <p:nvPr/>
            </p:nvSpPr>
            <p:spPr>
              <a:xfrm>
                <a:off x="12913234" y="6385473"/>
                <a:ext cx="1210204" cy="12102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99120-6E90-F145-A64A-3A6CE421B332}"/>
                  </a:ext>
                </a:extLst>
              </p:cNvPr>
              <p:cNvSpPr txBox="1"/>
              <p:nvPr/>
            </p:nvSpPr>
            <p:spPr>
              <a:xfrm>
                <a:off x="14267185" y="641877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43C3B1-289C-E447-8788-7555BEB7C0C1}"/>
                </a:ext>
              </a:extLst>
            </p:cNvPr>
            <p:cNvGrpSpPr/>
            <p:nvPr/>
          </p:nvGrpSpPr>
          <p:grpSpPr>
            <a:xfrm>
              <a:off x="12913234" y="9006543"/>
              <a:ext cx="5105176" cy="1233634"/>
              <a:chOff x="12913234" y="9006543"/>
              <a:chExt cx="5105176" cy="123363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EF63F76-915E-814F-AB62-CD872D47458D}"/>
                  </a:ext>
                </a:extLst>
              </p:cNvPr>
              <p:cNvSpPr/>
              <p:nvPr/>
            </p:nvSpPr>
            <p:spPr>
              <a:xfrm>
                <a:off x="12913234" y="9006543"/>
                <a:ext cx="1210204" cy="12102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D8A18F-2270-E24C-B31E-EB004EC797F4}"/>
                  </a:ext>
                </a:extLst>
              </p:cNvPr>
              <p:cNvSpPr txBox="1"/>
              <p:nvPr/>
            </p:nvSpPr>
            <p:spPr>
              <a:xfrm>
                <a:off x="14267185" y="903984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0D5D51-0E3D-224F-8BB4-464034243BE0}"/>
                </a:ext>
              </a:extLst>
            </p:cNvPr>
            <p:cNvGrpSpPr/>
            <p:nvPr/>
          </p:nvGrpSpPr>
          <p:grpSpPr>
            <a:xfrm>
              <a:off x="18162157" y="6385473"/>
              <a:ext cx="5162426" cy="1233634"/>
              <a:chOff x="18813392" y="6385473"/>
              <a:chExt cx="5162426" cy="123363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6C579F4-1910-5A4B-BC86-66FB3C3022A9}"/>
                  </a:ext>
                </a:extLst>
              </p:cNvPr>
              <p:cNvSpPr/>
              <p:nvPr/>
            </p:nvSpPr>
            <p:spPr>
              <a:xfrm>
                <a:off x="18813392" y="6385473"/>
                <a:ext cx="1210204" cy="121020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A79094-7BB6-B442-94B5-2A779919B491}"/>
                  </a:ext>
                </a:extLst>
              </p:cNvPr>
              <p:cNvSpPr txBox="1"/>
              <p:nvPr/>
            </p:nvSpPr>
            <p:spPr>
              <a:xfrm>
                <a:off x="20224593" y="641877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40C36F-9DF4-3042-8789-C10B8F332850}"/>
                </a:ext>
              </a:extLst>
            </p:cNvPr>
            <p:cNvGrpSpPr/>
            <p:nvPr/>
          </p:nvGrpSpPr>
          <p:grpSpPr>
            <a:xfrm>
              <a:off x="18162157" y="9006543"/>
              <a:ext cx="5105176" cy="1233634"/>
              <a:chOff x="12913234" y="9006543"/>
              <a:chExt cx="5105176" cy="123363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A0EF77A-3221-E645-957F-D71FC288179D}"/>
                  </a:ext>
                </a:extLst>
              </p:cNvPr>
              <p:cNvSpPr/>
              <p:nvPr/>
            </p:nvSpPr>
            <p:spPr>
              <a:xfrm>
                <a:off x="12913234" y="9006543"/>
                <a:ext cx="1210204" cy="12102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A21F9F-3D17-224C-A9AA-C8C8944FFCD4}"/>
                  </a:ext>
                </a:extLst>
              </p:cNvPr>
              <p:cNvSpPr txBox="1"/>
              <p:nvPr/>
            </p:nvSpPr>
            <p:spPr>
              <a:xfrm>
                <a:off x="14267185" y="903984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</p:grp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776E90CA-214E-0F41-B148-6FCC64391FFE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E729E433-89A7-3C4A-9291-19B4FDAC456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2B4044-418B-0942-816C-7CCD20A5337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0E41C0-64BF-1B46-9E0C-6B6337EAC7FF}"/>
              </a:ext>
            </a:extLst>
          </p:cNvPr>
          <p:cNvSpPr txBox="1"/>
          <p:nvPr/>
        </p:nvSpPr>
        <p:spPr>
          <a:xfrm>
            <a:off x="2959488" y="8738066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solidFill>
                  <a:schemeClr val="bg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2.4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2A2B40-9E8B-9040-A42B-082CD6836BD7}"/>
              </a:ext>
            </a:extLst>
          </p:cNvPr>
          <p:cNvSpPr txBox="1"/>
          <p:nvPr/>
        </p:nvSpPr>
        <p:spPr>
          <a:xfrm>
            <a:off x="5184528" y="5751026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solidFill>
                  <a:schemeClr val="bg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4.4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BEE461-79E6-BA45-894A-01DA9C503E6F}"/>
              </a:ext>
            </a:extLst>
          </p:cNvPr>
          <p:cNvSpPr txBox="1"/>
          <p:nvPr/>
        </p:nvSpPr>
        <p:spPr>
          <a:xfrm>
            <a:off x="7409568" y="9896306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solidFill>
                  <a:schemeClr val="bg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1.8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D7DE65-C0E1-354F-A8C6-A113DCF34174}"/>
              </a:ext>
            </a:extLst>
          </p:cNvPr>
          <p:cNvSpPr txBox="1"/>
          <p:nvPr/>
        </p:nvSpPr>
        <p:spPr>
          <a:xfrm>
            <a:off x="9695568" y="7945586"/>
            <a:ext cx="1595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solidFill>
                  <a:schemeClr val="bg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2.8</a:t>
            </a:r>
          </a:p>
        </p:txBody>
      </p:sp>
    </p:spTree>
    <p:extLst>
      <p:ext uri="{BB962C8B-B14F-4D97-AF65-F5344CB8AC3E}">
        <p14:creationId xmlns:p14="http://schemas.microsoft.com/office/powerpoint/2010/main" val="61083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2E4D4B-7BEE-7D41-92AF-977C9F11B24B}"/>
              </a:ext>
            </a:extLst>
          </p:cNvPr>
          <p:cNvCxnSpPr/>
          <p:nvPr/>
        </p:nvCxnSpPr>
        <p:spPr>
          <a:xfrm>
            <a:off x="2282041" y="7012990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BDD918-2883-8E47-9332-2A556F44B851}"/>
              </a:ext>
            </a:extLst>
          </p:cNvPr>
          <p:cNvCxnSpPr/>
          <p:nvPr/>
        </p:nvCxnSpPr>
        <p:spPr>
          <a:xfrm>
            <a:off x="2282041" y="7842569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255B6F-9310-AD4F-9E27-155A3C09926B}"/>
              </a:ext>
            </a:extLst>
          </p:cNvPr>
          <p:cNvCxnSpPr/>
          <p:nvPr/>
        </p:nvCxnSpPr>
        <p:spPr>
          <a:xfrm>
            <a:off x="2282041" y="8651916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E88635-2F27-CC4D-B8D4-1F8B46B3CA5F}"/>
              </a:ext>
            </a:extLst>
          </p:cNvPr>
          <p:cNvCxnSpPr/>
          <p:nvPr/>
        </p:nvCxnSpPr>
        <p:spPr>
          <a:xfrm>
            <a:off x="2282041" y="9481494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6E2008-3F07-4F42-8D96-FE6BD7CD60B8}"/>
              </a:ext>
            </a:extLst>
          </p:cNvPr>
          <p:cNvCxnSpPr/>
          <p:nvPr/>
        </p:nvCxnSpPr>
        <p:spPr>
          <a:xfrm>
            <a:off x="2282041" y="10331307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552FF3-9AA9-8B40-9DB1-1E5E8FE995DB}"/>
              </a:ext>
            </a:extLst>
          </p:cNvPr>
          <p:cNvCxnSpPr/>
          <p:nvPr/>
        </p:nvCxnSpPr>
        <p:spPr>
          <a:xfrm>
            <a:off x="2282041" y="11160886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FAA81F-B9A6-1F46-983F-1B770AEE6F25}"/>
              </a:ext>
            </a:extLst>
          </p:cNvPr>
          <p:cNvCxnSpPr/>
          <p:nvPr/>
        </p:nvCxnSpPr>
        <p:spPr>
          <a:xfrm>
            <a:off x="2282041" y="11949998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F11438D-A50B-874F-B0E7-BB57F35E9660}"/>
              </a:ext>
            </a:extLst>
          </p:cNvPr>
          <p:cNvSpPr txBox="1"/>
          <p:nvPr/>
        </p:nvSpPr>
        <p:spPr>
          <a:xfrm>
            <a:off x="1068708" y="6728724"/>
            <a:ext cx="1028410" cy="4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6F1768-57E1-6A4E-A190-D1B7A91EEA6F}"/>
              </a:ext>
            </a:extLst>
          </p:cNvPr>
          <p:cNvSpPr txBox="1"/>
          <p:nvPr/>
        </p:nvSpPr>
        <p:spPr>
          <a:xfrm>
            <a:off x="1068708" y="7549566"/>
            <a:ext cx="1028410" cy="4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DB65B5-7D7C-BA4F-99EE-8A25D4872F21}"/>
              </a:ext>
            </a:extLst>
          </p:cNvPr>
          <p:cNvSpPr txBox="1"/>
          <p:nvPr/>
        </p:nvSpPr>
        <p:spPr>
          <a:xfrm>
            <a:off x="1068708" y="8370408"/>
            <a:ext cx="1028410" cy="4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BA5236-A2FB-CE4A-B2BB-631043C70F74}"/>
              </a:ext>
            </a:extLst>
          </p:cNvPr>
          <p:cNvSpPr txBox="1"/>
          <p:nvPr/>
        </p:nvSpPr>
        <p:spPr>
          <a:xfrm>
            <a:off x="1068708" y="9191249"/>
            <a:ext cx="1028410" cy="4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CBBB09-89AB-4A4F-B4D4-959C8B838390}"/>
              </a:ext>
            </a:extLst>
          </p:cNvPr>
          <p:cNvSpPr txBox="1"/>
          <p:nvPr/>
        </p:nvSpPr>
        <p:spPr>
          <a:xfrm>
            <a:off x="1068708" y="10031406"/>
            <a:ext cx="1028410" cy="4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7DECE4-DF8D-5541-A9DB-F2D6D0E6BAA8}"/>
              </a:ext>
            </a:extLst>
          </p:cNvPr>
          <p:cNvSpPr txBox="1"/>
          <p:nvPr/>
        </p:nvSpPr>
        <p:spPr>
          <a:xfrm>
            <a:off x="1068708" y="10852248"/>
            <a:ext cx="1028410" cy="4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8D3E91-7879-1541-948E-0E5149C32F4E}"/>
              </a:ext>
            </a:extLst>
          </p:cNvPr>
          <p:cNvSpPr txBox="1"/>
          <p:nvPr/>
        </p:nvSpPr>
        <p:spPr>
          <a:xfrm>
            <a:off x="1068708" y="11673090"/>
            <a:ext cx="1028410" cy="4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AF99A9-F22F-5741-B651-F02217347BB3}"/>
              </a:ext>
            </a:extLst>
          </p:cNvPr>
          <p:cNvSpPr/>
          <p:nvPr/>
        </p:nvSpPr>
        <p:spPr>
          <a:xfrm>
            <a:off x="3259848" y="9459446"/>
            <a:ext cx="1525512" cy="2483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6E90B5-055B-064B-B9D3-288017D51055}"/>
              </a:ext>
            </a:extLst>
          </p:cNvPr>
          <p:cNvSpPr/>
          <p:nvPr/>
        </p:nvSpPr>
        <p:spPr>
          <a:xfrm>
            <a:off x="6611675" y="10637985"/>
            <a:ext cx="1525512" cy="13048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1EC8F99-DE6F-AB4F-9E86-2BEE2EC5BF20}"/>
              </a:ext>
            </a:extLst>
          </p:cNvPr>
          <p:cNvSpPr/>
          <p:nvPr/>
        </p:nvSpPr>
        <p:spPr>
          <a:xfrm>
            <a:off x="9963502" y="9459446"/>
            <a:ext cx="1525512" cy="2483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2438DA-1380-3740-9A99-36BBD8B162B8}"/>
              </a:ext>
            </a:extLst>
          </p:cNvPr>
          <p:cNvSpPr/>
          <p:nvPr/>
        </p:nvSpPr>
        <p:spPr>
          <a:xfrm>
            <a:off x="13238490" y="8582489"/>
            <a:ext cx="1525512" cy="33603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A9B070-49AA-134C-A75C-DE69EF8D1C1A}"/>
              </a:ext>
            </a:extLst>
          </p:cNvPr>
          <p:cNvSpPr/>
          <p:nvPr/>
        </p:nvSpPr>
        <p:spPr>
          <a:xfrm>
            <a:off x="2874874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65%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9A836-BFCA-CB42-BDAF-C6D3074CB2EE}"/>
              </a:ext>
            </a:extLst>
          </p:cNvPr>
          <p:cNvSpPr/>
          <p:nvPr/>
        </p:nvSpPr>
        <p:spPr>
          <a:xfrm>
            <a:off x="6199356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1B7A34-DBA8-9440-BA99-AEF6467CE670}"/>
              </a:ext>
            </a:extLst>
          </p:cNvPr>
          <p:cNvSpPr/>
          <p:nvPr/>
        </p:nvSpPr>
        <p:spPr>
          <a:xfrm>
            <a:off x="9518921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45%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7AB49-249A-E144-BA59-E0FFDF40F6B7}"/>
              </a:ext>
            </a:extLst>
          </p:cNvPr>
          <p:cNvSpPr/>
          <p:nvPr/>
        </p:nvSpPr>
        <p:spPr>
          <a:xfrm>
            <a:off x="12911194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60%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D24743-CF2B-F145-8113-386CA9AC5C42}"/>
              </a:ext>
            </a:extLst>
          </p:cNvPr>
          <p:cNvSpPr/>
          <p:nvPr/>
        </p:nvSpPr>
        <p:spPr>
          <a:xfrm>
            <a:off x="16264456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65%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D5A158-5977-9248-BDBF-EDCAACB7BAE9}"/>
              </a:ext>
            </a:extLst>
          </p:cNvPr>
          <p:cNvSpPr/>
          <p:nvPr/>
        </p:nvSpPr>
        <p:spPr>
          <a:xfrm>
            <a:off x="19576726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75%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4F2D410-1A18-B04C-B30F-EF8084318E9B}"/>
              </a:ext>
            </a:extLst>
          </p:cNvPr>
          <p:cNvSpPr/>
          <p:nvPr/>
        </p:nvSpPr>
        <p:spPr>
          <a:xfrm>
            <a:off x="3864036" y="6144346"/>
            <a:ext cx="318019" cy="27415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85CEB48-4BDC-6E41-888D-DF9DC68877C1}"/>
              </a:ext>
            </a:extLst>
          </p:cNvPr>
          <p:cNvSpPr/>
          <p:nvPr/>
        </p:nvSpPr>
        <p:spPr>
          <a:xfrm rot="10800000">
            <a:off x="7188518" y="6144346"/>
            <a:ext cx="318019" cy="27415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41B09F33-65B9-1742-AECF-CBCA668D3810}"/>
              </a:ext>
            </a:extLst>
          </p:cNvPr>
          <p:cNvSpPr/>
          <p:nvPr/>
        </p:nvSpPr>
        <p:spPr>
          <a:xfrm rot="10800000">
            <a:off x="10517755" y="6144346"/>
            <a:ext cx="318019" cy="27415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3E629F53-9908-654B-B6CE-AE8D95219742}"/>
              </a:ext>
            </a:extLst>
          </p:cNvPr>
          <p:cNvSpPr/>
          <p:nvPr/>
        </p:nvSpPr>
        <p:spPr>
          <a:xfrm>
            <a:off x="13842237" y="6144346"/>
            <a:ext cx="318019" cy="2741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70A25C61-DF71-A64A-BBED-98D5A1CC902C}"/>
              </a:ext>
            </a:extLst>
          </p:cNvPr>
          <p:cNvSpPr/>
          <p:nvPr/>
        </p:nvSpPr>
        <p:spPr>
          <a:xfrm>
            <a:off x="17253618" y="6144346"/>
            <a:ext cx="318019" cy="27415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84393AC-8A22-3D40-8FB3-D83F2A69855E}"/>
              </a:ext>
            </a:extLst>
          </p:cNvPr>
          <p:cNvSpPr/>
          <p:nvPr/>
        </p:nvSpPr>
        <p:spPr>
          <a:xfrm>
            <a:off x="20565888" y="6144346"/>
            <a:ext cx="318019" cy="27415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6C75C6FE-1508-F140-A92E-96EEA3489B5E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5CA763CF-FD9D-6C4D-8B72-2B56C69EC97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5AD6A3-CF08-0D41-B859-521B0ED7B55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ACDC77C-A414-5D49-83D2-892A53F76BDB}"/>
              </a:ext>
            </a:extLst>
          </p:cNvPr>
          <p:cNvSpPr/>
          <p:nvPr/>
        </p:nvSpPr>
        <p:spPr>
          <a:xfrm>
            <a:off x="16701528" y="8168522"/>
            <a:ext cx="1525512" cy="3774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B515BA-6102-6141-8BD0-3BB9C9284A38}"/>
              </a:ext>
            </a:extLst>
          </p:cNvPr>
          <p:cNvSpPr/>
          <p:nvPr/>
        </p:nvSpPr>
        <p:spPr>
          <a:xfrm>
            <a:off x="20053355" y="7661527"/>
            <a:ext cx="1525512" cy="42812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D55E34-F097-584B-A5AB-4F15B7B402F4}"/>
              </a:ext>
            </a:extLst>
          </p:cNvPr>
          <p:cNvSpPr txBox="1"/>
          <p:nvPr/>
        </p:nvSpPr>
        <p:spPr>
          <a:xfrm>
            <a:off x="3110408" y="12093204"/>
            <a:ext cx="1821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1E6393-5D3E-A849-BB55-463E7F7A984E}"/>
              </a:ext>
            </a:extLst>
          </p:cNvPr>
          <p:cNvSpPr txBox="1"/>
          <p:nvPr/>
        </p:nvSpPr>
        <p:spPr>
          <a:xfrm>
            <a:off x="6436622" y="12093204"/>
            <a:ext cx="1821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Suppliers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DC4056-7C2A-094C-A911-0FA80AF4B9D9}"/>
              </a:ext>
            </a:extLst>
          </p:cNvPr>
          <p:cNvSpPr txBox="1"/>
          <p:nvPr/>
        </p:nvSpPr>
        <p:spPr>
          <a:xfrm>
            <a:off x="9815353" y="12093204"/>
            <a:ext cx="1821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Community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3E900E-FB28-D74F-A999-67D2E82C988D}"/>
              </a:ext>
            </a:extLst>
          </p:cNvPr>
          <p:cNvSpPr txBox="1"/>
          <p:nvPr/>
        </p:nvSpPr>
        <p:spPr>
          <a:xfrm>
            <a:off x="13090341" y="12093204"/>
            <a:ext cx="1821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Competitors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E581F7-1CB8-A045-ACD9-F40C46644CED}"/>
              </a:ext>
            </a:extLst>
          </p:cNvPr>
          <p:cNvSpPr txBox="1"/>
          <p:nvPr/>
        </p:nvSpPr>
        <p:spPr>
          <a:xfrm>
            <a:off x="16660732" y="12093204"/>
            <a:ext cx="1821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Financial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4A18AF-D2FF-AF4D-A1A1-5DC68480DE3D}"/>
              </a:ext>
            </a:extLst>
          </p:cNvPr>
          <p:cNvSpPr txBox="1"/>
          <p:nvPr/>
        </p:nvSpPr>
        <p:spPr>
          <a:xfrm>
            <a:off x="19906062" y="12093204"/>
            <a:ext cx="1821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173469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DFB2AC-8CC1-D44D-B460-B086624C9B7C}"/>
              </a:ext>
            </a:extLst>
          </p:cNvPr>
          <p:cNvGrpSpPr/>
          <p:nvPr/>
        </p:nvGrpSpPr>
        <p:grpSpPr>
          <a:xfrm>
            <a:off x="15865861" y="5273040"/>
            <a:ext cx="6225914" cy="1980533"/>
            <a:chOff x="10857727" y="4616959"/>
            <a:chExt cx="6225914" cy="198053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D5FD28-C538-A344-94DA-00F03D53B82D}"/>
                </a:ext>
              </a:extLst>
            </p:cNvPr>
            <p:cNvSpPr/>
            <p:nvPr/>
          </p:nvSpPr>
          <p:spPr>
            <a:xfrm>
              <a:off x="10857727" y="4825566"/>
              <a:ext cx="229116" cy="2291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54CDD1-F020-7A4A-954E-CB0450B82048}"/>
                </a:ext>
              </a:extLst>
            </p:cNvPr>
            <p:cNvGrpSpPr/>
            <p:nvPr/>
          </p:nvGrpSpPr>
          <p:grpSpPr>
            <a:xfrm>
              <a:off x="11501732" y="4616959"/>
              <a:ext cx="5581909" cy="1980533"/>
              <a:chOff x="1815213" y="7999712"/>
              <a:chExt cx="5581909" cy="198053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526C9-339B-C94A-B853-08BC7A24E32B}"/>
                  </a:ext>
                </a:extLst>
              </p:cNvPr>
              <p:cNvSpPr txBox="1"/>
              <p:nvPr/>
            </p:nvSpPr>
            <p:spPr>
              <a:xfrm>
                <a:off x="1815215" y="8595250"/>
                <a:ext cx="558190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9EE42C-FEF4-424B-9F2E-97066A6F7005}"/>
                  </a:ext>
                </a:extLst>
              </p:cNvPr>
              <p:cNvSpPr txBox="1"/>
              <p:nvPr/>
            </p:nvSpPr>
            <p:spPr>
              <a:xfrm>
                <a:off x="1815213" y="799971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 System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194C41-74AB-9246-B752-C2568E99582C}"/>
              </a:ext>
            </a:extLst>
          </p:cNvPr>
          <p:cNvGrpSpPr/>
          <p:nvPr/>
        </p:nvGrpSpPr>
        <p:grpSpPr>
          <a:xfrm>
            <a:off x="15865861" y="7768590"/>
            <a:ext cx="6225914" cy="1980533"/>
            <a:chOff x="10857727" y="4616959"/>
            <a:chExt cx="6225914" cy="19805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B28F63-D710-114C-9934-2F997A862E61}"/>
                </a:ext>
              </a:extLst>
            </p:cNvPr>
            <p:cNvSpPr/>
            <p:nvPr/>
          </p:nvSpPr>
          <p:spPr>
            <a:xfrm>
              <a:off x="10857727" y="4825566"/>
              <a:ext cx="229116" cy="2291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4136B68-EC73-614C-BB5A-595B896066A9}"/>
                </a:ext>
              </a:extLst>
            </p:cNvPr>
            <p:cNvGrpSpPr/>
            <p:nvPr/>
          </p:nvGrpSpPr>
          <p:grpSpPr>
            <a:xfrm>
              <a:off x="11501732" y="4616959"/>
              <a:ext cx="5581909" cy="1980533"/>
              <a:chOff x="1815213" y="7999712"/>
              <a:chExt cx="5581909" cy="198053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8836FA-95D3-B843-95FA-40E18AF82CA5}"/>
                  </a:ext>
                </a:extLst>
              </p:cNvPr>
              <p:cNvSpPr txBox="1"/>
              <p:nvPr/>
            </p:nvSpPr>
            <p:spPr>
              <a:xfrm>
                <a:off x="1815215" y="8595250"/>
                <a:ext cx="558190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3BE92-E181-0847-A273-648DE5533031}"/>
                  </a:ext>
                </a:extLst>
              </p:cNvPr>
              <p:cNvSpPr txBox="1"/>
              <p:nvPr/>
            </p:nvSpPr>
            <p:spPr>
              <a:xfrm>
                <a:off x="1815213" y="799971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21C0A4B-70EC-E548-95A9-3ED9AE9C2873}"/>
              </a:ext>
            </a:extLst>
          </p:cNvPr>
          <p:cNvSpPr/>
          <p:nvPr/>
        </p:nvSpPr>
        <p:spPr>
          <a:xfrm>
            <a:off x="16509866" y="10642716"/>
            <a:ext cx="64597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That’s why we provide point solutions </a:t>
            </a:r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D76C0355-3532-F84F-A5F3-A2DEDBB4711C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EE76FEBE-41E4-A341-B8D9-D74D8154580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FB9AB2-FD86-6947-81A6-09D8A5B30BB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C69424-75C5-FC48-8E4D-2611F3AC90D6}"/>
              </a:ext>
            </a:extLst>
          </p:cNvPr>
          <p:cNvSpPr/>
          <p:nvPr/>
        </p:nvSpPr>
        <p:spPr>
          <a:xfrm>
            <a:off x="1778000" y="7636933"/>
            <a:ext cx="237067" cy="4329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D8A3B0-5D97-714B-B0FE-E2ADAE330BA0}"/>
              </a:ext>
            </a:extLst>
          </p:cNvPr>
          <p:cNvSpPr/>
          <p:nvPr/>
        </p:nvSpPr>
        <p:spPr>
          <a:xfrm>
            <a:off x="2150533" y="9152467"/>
            <a:ext cx="237067" cy="2813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C7099F-2EE8-7447-9AD9-D025B8E09664}"/>
              </a:ext>
            </a:extLst>
          </p:cNvPr>
          <p:cNvSpPr/>
          <p:nvPr/>
        </p:nvSpPr>
        <p:spPr>
          <a:xfrm>
            <a:off x="2819400" y="7095067"/>
            <a:ext cx="237067" cy="487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599C74-16DE-644F-8865-D11471A82055}"/>
              </a:ext>
            </a:extLst>
          </p:cNvPr>
          <p:cNvSpPr/>
          <p:nvPr/>
        </p:nvSpPr>
        <p:spPr>
          <a:xfrm>
            <a:off x="3191933" y="7636934"/>
            <a:ext cx="237067" cy="43292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0C94E0-37AD-0344-9DA0-C358E01318D6}"/>
              </a:ext>
            </a:extLst>
          </p:cNvPr>
          <p:cNvSpPr/>
          <p:nvPr/>
        </p:nvSpPr>
        <p:spPr>
          <a:xfrm>
            <a:off x="3877733" y="9050867"/>
            <a:ext cx="237067" cy="291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AD167E-1170-0248-AA57-15B19121F018}"/>
              </a:ext>
            </a:extLst>
          </p:cNvPr>
          <p:cNvSpPr/>
          <p:nvPr/>
        </p:nvSpPr>
        <p:spPr>
          <a:xfrm>
            <a:off x="4250266" y="5985933"/>
            <a:ext cx="237067" cy="59802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F35DFA-76A7-7246-91A7-593C1F0C5ACA}"/>
              </a:ext>
            </a:extLst>
          </p:cNvPr>
          <p:cNvSpPr/>
          <p:nvPr/>
        </p:nvSpPr>
        <p:spPr>
          <a:xfrm>
            <a:off x="4946503" y="7636933"/>
            <a:ext cx="237067" cy="4329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8D837-AACB-8D49-86F8-E5AB4B8AC826}"/>
              </a:ext>
            </a:extLst>
          </p:cNvPr>
          <p:cNvSpPr/>
          <p:nvPr/>
        </p:nvSpPr>
        <p:spPr>
          <a:xfrm>
            <a:off x="5319036" y="9152467"/>
            <a:ext cx="237067" cy="2813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00CCB5-C85A-DF47-9C02-BF56DF419E96}"/>
              </a:ext>
            </a:extLst>
          </p:cNvPr>
          <p:cNvSpPr/>
          <p:nvPr/>
        </p:nvSpPr>
        <p:spPr>
          <a:xfrm>
            <a:off x="5987903" y="7095067"/>
            <a:ext cx="237067" cy="487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B5C67D-B41A-C747-8A2D-9BBCF339810E}"/>
              </a:ext>
            </a:extLst>
          </p:cNvPr>
          <p:cNvSpPr/>
          <p:nvPr/>
        </p:nvSpPr>
        <p:spPr>
          <a:xfrm>
            <a:off x="6360436" y="7636934"/>
            <a:ext cx="237067" cy="43292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A261896-2B87-0848-977B-C82CA6813B60}"/>
              </a:ext>
            </a:extLst>
          </p:cNvPr>
          <p:cNvSpPr/>
          <p:nvPr/>
        </p:nvSpPr>
        <p:spPr>
          <a:xfrm>
            <a:off x="7046236" y="9050867"/>
            <a:ext cx="237067" cy="291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B6D4BE-E461-7149-81C3-1DCF7D86301F}"/>
              </a:ext>
            </a:extLst>
          </p:cNvPr>
          <p:cNvSpPr/>
          <p:nvPr/>
        </p:nvSpPr>
        <p:spPr>
          <a:xfrm>
            <a:off x="7418769" y="5985933"/>
            <a:ext cx="237067" cy="59802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F47CD3-954E-5140-8D29-2BCB59468A25}"/>
              </a:ext>
            </a:extLst>
          </p:cNvPr>
          <p:cNvSpPr/>
          <p:nvPr/>
        </p:nvSpPr>
        <p:spPr>
          <a:xfrm>
            <a:off x="8104373" y="7636933"/>
            <a:ext cx="237067" cy="4329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D0926D-278D-904C-9161-258AC08631FB}"/>
              </a:ext>
            </a:extLst>
          </p:cNvPr>
          <p:cNvSpPr/>
          <p:nvPr/>
        </p:nvSpPr>
        <p:spPr>
          <a:xfrm>
            <a:off x="8476906" y="9152467"/>
            <a:ext cx="237067" cy="2813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4BB8A6-AD6A-E646-A5BB-D64B4FC3A517}"/>
              </a:ext>
            </a:extLst>
          </p:cNvPr>
          <p:cNvSpPr/>
          <p:nvPr/>
        </p:nvSpPr>
        <p:spPr>
          <a:xfrm>
            <a:off x="9145773" y="7095067"/>
            <a:ext cx="237067" cy="487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7971F0-BA6F-F049-9750-8DD25A7E09BC}"/>
              </a:ext>
            </a:extLst>
          </p:cNvPr>
          <p:cNvSpPr/>
          <p:nvPr/>
        </p:nvSpPr>
        <p:spPr>
          <a:xfrm>
            <a:off x="9518306" y="7636934"/>
            <a:ext cx="237067" cy="43292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6D8D59-86B0-B44E-A630-E5A6C971EF27}"/>
              </a:ext>
            </a:extLst>
          </p:cNvPr>
          <p:cNvSpPr/>
          <p:nvPr/>
        </p:nvSpPr>
        <p:spPr>
          <a:xfrm>
            <a:off x="10204106" y="9050867"/>
            <a:ext cx="237067" cy="291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848108-A2D3-A543-95C7-7234ACEF9DC1}"/>
              </a:ext>
            </a:extLst>
          </p:cNvPr>
          <p:cNvSpPr/>
          <p:nvPr/>
        </p:nvSpPr>
        <p:spPr>
          <a:xfrm>
            <a:off x="10576639" y="5985933"/>
            <a:ext cx="237067" cy="59802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3ABF1B-CF1D-9549-A036-508F13B62D32}"/>
              </a:ext>
            </a:extLst>
          </p:cNvPr>
          <p:cNvSpPr/>
          <p:nvPr/>
        </p:nvSpPr>
        <p:spPr>
          <a:xfrm>
            <a:off x="11262242" y="7636933"/>
            <a:ext cx="237067" cy="4329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24714-3CAC-C148-B9EC-7B4ADF28EBA2}"/>
              </a:ext>
            </a:extLst>
          </p:cNvPr>
          <p:cNvSpPr/>
          <p:nvPr/>
        </p:nvSpPr>
        <p:spPr>
          <a:xfrm>
            <a:off x="11634775" y="9152467"/>
            <a:ext cx="237067" cy="2813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5289F9-EEF4-EA4F-8298-0A0DB6D32FA6}"/>
              </a:ext>
            </a:extLst>
          </p:cNvPr>
          <p:cNvSpPr/>
          <p:nvPr/>
        </p:nvSpPr>
        <p:spPr>
          <a:xfrm>
            <a:off x="12303642" y="7095067"/>
            <a:ext cx="237067" cy="487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3724B1-D26A-2B4B-942C-BC31F5BF38DE}"/>
              </a:ext>
            </a:extLst>
          </p:cNvPr>
          <p:cNvSpPr/>
          <p:nvPr/>
        </p:nvSpPr>
        <p:spPr>
          <a:xfrm>
            <a:off x="12676175" y="7636934"/>
            <a:ext cx="237067" cy="43292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B2D5AD-22ED-B649-9260-760FC2C05A83}"/>
              </a:ext>
            </a:extLst>
          </p:cNvPr>
          <p:cNvSpPr/>
          <p:nvPr/>
        </p:nvSpPr>
        <p:spPr>
          <a:xfrm>
            <a:off x="13361975" y="9050867"/>
            <a:ext cx="237067" cy="291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128414-35C4-F04C-B39F-FE51AC8F82CD}"/>
              </a:ext>
            </a:extLst>
          </p:cNvPr>
          <p:cNvSpPr/>
          <p:nvPr/>
        </p:nvSpPr>
        <p:spPr>
          <a:xfrm>
            <a:off x="13734508" y="5985933"/>
            <a:ext cx="237067" cy="59802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F76777-CFBA-8C47-8841-CB870AA6E3E6}"/>
              </a:ext>
            </a:extLst>
          </p:cNvPr>
          <p:cNvCxnSpPr>
            <a:cxnSpLocks/>
          </p:cNvCxnSpPr>
          <p:nvPr/>
        </p:nvCxnSpPr>
        <p:spPr>
          <a:xfrm>
            <a:off x="1552353" y="11966155"/>
            <a:ext cx="1268464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079342-AC66-3449-8BFF-EF085CA97629}"/>
              </a:ext>
            </a:extLst>
          </p:cNvPr>
          <p:cNvCxnSpPr/>
          <p:nvPr/>
        </p:nvCxnSpPr>
        <p:spPr>
          <a:xfrm>
            <a:off x="1541721" y="5481647"/>
            <a:ext cx="0" cy="64845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7E4A83-2256-5046-9805-C21B25ABA620}"/>
              </a:ext>
            </a:extLst>
          </p:cNvPr>
          <p:cNvCxnSpPr/>
          <p:nvPr/>
        </p:nvCxnSpPr>
        <p:spPr>
          <a:xfrm>
            <a:off x="2604977" y="5481647"/>
            <a:ext cx="0" cy="64845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CC20C8E-DBA2-7D40-A2D9-60F73039AE24}"/>
              </a:ext>
            </a:extLst>
          </p:cNvPr>
          <p:cNvCxnSpPr/>
          <p:nvPr/>
        </p:nvCxnSpPr>
        <p:spPr>
          <a:xfrm>
            <a:off x="3657600" y="5481647"/>
            <a:ext cx="0" cy="64845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3F133F-78DD-CC49-BE2D-880096149C7F}"/>
              </a:ext>
            </a:extLst>
          </p:cNvPr>
          <p:cNvCxnSpPr/>
          <p:nvPr/>
        </p:nvCxnSpPr>
        <p:spPr>
          <a:xfrm>
            <a:off x="4720856" y="5481647"/>
            <a:ext cx="0" cy="64845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18EE93-5043-BE4B-B52F-163D49137D18}"/>
              </a:ext>
            </a:extLst>
          </p:cNvPr>
          <p:cNvCxnSpPr/>
          <p:nvPr/>
        </p:nvCxnSpPr>
        <p:spPr>
          <a:xfrm>
            <a:off x="5773480" y="5481647"/>
            <a:ext cx="0" cy="64845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146456-7407-0042-9D4A-C116E860968E}"/>
              </a:ext>
            </a:extLst>
          </p:cNvPr>
          <p:cNvCxnSpPr/>
          <p:nvPr/>
        </p:nvCxnSpPr>
        <p:spPr>
          <a:xfrm>
            <a:off x="6836736" y="5481647"/>
            <a:ext cx="0" cy="64845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3ED308-B1CA-2A42-B5FA-7A2BFA1387AD}"/>
              </a:ext>
            </a:extLst>
          </p:cNvPr>
          <p:cNvCxnSpPr/>
          <p:nvPr/>
        </p:nvCxnSpPr>
        <p:spPr>
          <a:xfrm>
            <a:off x="7889359" y="5481647"/>
            <a:ext cx="0" cy="64845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B6EB477-3427-EE45-94B2-89E4469EFF68}"/>
              </a:ext>
            </a:extLst>
          </p:cNvPr>
          <p:cNvCxnSpPr/>
          <p:nvPr/>
        </p:nvCxnSpPr>
        <p:spPr>
          <a:xfrm>
            <a:off x="8952615" y="5481647"/>
            <a:ext cx="0" cy="64845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722ADD-6940-C842-8CC1-E6EAA89D614A}"/>
              </a:ext>
            </a:extLst>
          </p:cNvPr>
          <p:cNvCxnSpPr/>
          <p:nvPr/>
        </p:nvCxnSpPr>
        <p:spPr>
          <a:xfrm>
            <a:off x="9994605" y="5481647"/>
            <a:ext cx="0" cy="64845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D235B2-A667-BC42-863F-26050519C634}"/>
              </a:ext>
            </a:extLst>
          </p:cNvPr>
          <p:cNvCxnSpPr/>
          <p:nvPr/>
        </p:nvCxnSpPr>
        <p:spPr>
          <a:xfrm>
            <a:off x="11057861" y="5481647"/>
            <a:ext cx="0" cy="64845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35E3A7-9739-E042-80E6-C4BBC572985E}"/>
              </a:ext>
            </a:extLst>
          </p:cNvPr>
          <p:cNvCxnSpPr/>
          <p:nvPr/>
        </p:nvCxnSpPr>
        <p:spPr>
          <a:xfrm>
            <a:off x="12110484" y="5481647"/>
            <a:ext cx="0" cy="64845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A234804-3CB2-6345-9D6A-41BB35838D1B}"/>
              </a:ext>
            </a:extLst>
          </p:cNvPr>
          <p:cNvCxnSpPr/>
          <p:nvPr/>
        </p:nvCxnSpPr>
        <p:spPr>
          <a:xfrm>
            <a:off x="13173740" y="5481647"/>
            <a:ext cx="0" cy="64845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3410BFA-C88B-8549-B18F-E00BB4A01B5D}"/>
              </a:ext>
            </a:extLst>
          </p:cNvPr>
          <p:cNvCxnSpPr/>
          <p:nvPr/>
        </p:nvCxnSpPr>
        <p:spPr>
          <a:xfrm>
            <a:off x="14226363" y="5481647"/>
            <a:ext cx="0" cy="64845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DEC1A87-4DE4-EB4F-B2B7-9EDB29921C61}"/>
              </a:ext>
            </a:extLst>
          </p:cNvPr>
          <p:cNvSpPr txBox="1"/>
          <p:nvPr/>
        </p:nvSpPr>
        <p:spPr>
          <a:xfrm>
            <a:off x="1495549" y="11966155"/>
            <a:ext cx="112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10-Jan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80D72E-C15B-D541-BB89-E6CA8C1B65A9}"/>
              </a:ext>
            </a:extLst>
          </p:cNvPr>
          <p:cNvSpPr txBox="1"/>
          <p:nvPr/>
        </p:nvSpPr>
        <p:spPr>
          <a:xfrm>
            <a:off x="2578116" y="11966155"/>
            <a:ext cx="112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4-Feb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BFA974-3030-7149-A209-C23EEC27EF9D}"/>
              </a:ext>
            </a:extLst>
          </p:cNvPr>
          <p:cNvSpPr txBox="1"/>
          <p:nvPr/>
        </p:nvSpPr>
        <p:spPr>
          <a:xfrm>
            <a:off x="3618806" y="11966155"/>
            <a:ext cx="112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29-Mar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957D3B-55D1-304E-9B98-3C41388B6C69}"/>
              </a:ext>
            </a:extLst>
          </p:cNvPr>
          <p:cNvSpPr txBox="1"/>
          <p:nvPr/>
        </p:nvSpPr>
        <p:spPr>
          <a:xfrm>
            <a:off x="4680183" y="11966155"/>
            <a:ext cx="112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19-Apr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1C1C00-544C-5B41-AB0A-BADC3D106FB9}"/>
              </a:ext>
            </a:extLst>
          </p:cNvPr>
          <p:cNvSpPr txBox="1"/>
          <p:nvPr/>
        </p:nvSpPr>
        <p:spPr>
          <a:xfrm>
            <a:off x="5741728" y="11966155"/>
            <a:ext cx="112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2-May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ACC454-9AC5-154D-9B93-7638305295DC}"/>
              </a:ext>
            </a:extLst>
          </p:cNvPr>
          <p:cNvSpPr txBox="1"/>
          <p:nvPr/>
        </p:nvSpPr>
        <p:spPr>
          <a:xfrm>
            <a:off x="6803274" y="11966155"/>
            <a:ext cx="112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11-Jun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44D47E-DB78-364A-90C7-2F714D64E798}"/>
              </a:ext>
            </a:extLst>
          </p:cNvPr>
          <p:cNvSpPr txBox="1"/>
          <p:nvPr/>
        </p:nvSpPr>
        <p:spPr>
          <a:xfrm>
            <a:off x="7833288" y="11966155"/>
            <a:ext cx="112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5-Jul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1C278E-A7DB-1245-A13D-3602AE952B09}"/>
              </a:ext>
            </a:extLst>
          </p:cNvPr>
          <p:cNvSpPr txBox="1"/>
          <p:nvPr/>
        </p:nvSpPr>
        <p:spPr>
          <a:xfrm>
            <a:off x="8906735" y="11966155"/>
            <a:ext cx="112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20-Ago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68102A-A362-4940-97B1-00509035AAB6}"/>
              </a:ext>
            </a:extLst>
          </p:cNvPr>
          <p:cNvSpPr txBox="1"/>
          <p:nvPr/>
        </p:nvSpPr>
        <p:spPr>
          <a:xfrm>
            <a:off x="9948723" y="11966155"/>
            <a:ext cx="112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16-Sep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92EBBE-9EE4-034E-8482-BE8679957B50}"/>
              </a:ext>
            </a:extLst>
          </p:cNvPr>
          <p:cNvSpPr txBox="1"/>
          <p:nvPr/>
        </p:nvSpPr>
        <p:spPr>
          <a:xfrm>
            <a:off x="11010268" y="11966155"/>
            <a:ext cx="112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8-Oct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DB544B-1886-D644-816A-21F7953A6E53}"/>
              </a:ext>
            </a:extLst>
          </p:cNvPr>
          <p:cNvSpPr txBox="1"/>
          <p:nvPr/>
        </p:nvSpPr>
        <p:spPr>
          <a:xfrm>
            <a:off x="12061304" y="11966155"/>
            <a:ext cx="112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24-Nov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B1E2542-8ABD-BC4F-83EE-90F10450F23C}"/>
              </a:ext>
            </a:extLst>
          </p:cNvPr>
          <p:cNvSpPr txBox="1"/>
          <p:nvPr/>
        </p:nvSpPr>
        <p:spPr>
          <a:xfrm>
            <a:off x="13103048" y="11966155"/>
            <a:ext cx="112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15-Dic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126F99-0D5F-CD45-B114-CBFB109568A6}"/>
              </a:ext>
            </a:extLst>
          </p:cNvPr>
          <p:cNvSpPr txBox="1"/>
          <p:nvPr/>
        </p:nvSpPr>
        <p:spPr>
          <a:xfrm rot="16200000">
            <a:off x="1475470" y="7111003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3.4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D30C28-1D72-5847-B833-98CC91A95B95}"/>
              </a:ext>
            </a:extLst>
          </p:cNvPr>
          <p:cNvSpPr txBox="1"/>
          <p:nvPr/>
        </p:nvSpPr>
        <p:spPr>
          <a:xfrm rot="16200000">
            <a:off x="1847609" y="8620826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2.1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524B17-369B-7C45-AA3E-D8E30D8A9E3E}"/>
              </a:ext>
            </a:extLst>
          </p:cNvPr>
          <p:cNvSpPr txBox="1"/>
          <p:nvPr/>
        </p:nvSpPr>
        <p:spPr>
          <a:xfrm rot="16200000">
            <a:off x="2505689" y="6587473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4.6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CB4777-CF28-544F-897A-7DE9DC488288}"/>
              </a:ext>
            </a:extLst>
          </p:cNvPr>
          <p:cNvSpPr txBox="1"/>
          <p:nvPr/>
        </p:nvSpPr>
        <p:spPr>
          <a:xfrm rot="16200000">
            <a:off x="2899094" y="7097836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3.5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EEEAE1-5D09-F744-B6F8-6D5429B0BCF0}"/>
              </a:ext>
            </a:extLst>
          </p:cNvPr>
          <p:cNvSpPr txBox="1"/>
          <p:nvPr/>
        </p:nvSpPr>
        <p:spPr>
          <a:xfrm rot="16200000">
            <a:off x="3558312" y="8522599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2.4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229FF9-6591-8949-8E47-72539C42C78C}"/>
              </a:ext>
            </a:extLst>
          </p:cNvPr>
          <p:cNvSpPr txBox="1"/>
          <p:nvPr/>
        </p:nvSpPr>
        <p:spPr>
          <a:xfrm rot="16200000">
            <a:off x="3930451" y="5460422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6.7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D7EC2B-E22E-9145-9C9E-558B04257B55}"/>
              </a:ext>
            </a:extLst>
          </p:cNvPr>
          <p:cNvSpPr txBox="1"/>
          <p:nvPr/>
        </p:nvSpPr>
        <p:spPr>
          <a:xfrm rot="16200000">
            <a:off x="4633340" y="7111003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A1EAA0-C3D3-E845-8554-6479E53EB349}"/>
              </a:ext>
            </a:extLst>
          </p:cNvPr>
          <p:cNvSpPr txBox="1"/>
          <p:nvPr/>
        </p:nvSpPr>
        <p:spPr>
          <a:xfrm rot="16200000">
            <a:off x="5005479" y="8620826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2.1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FFE555-9285-4E42-AE60-ABF2D9D09C5D}"/>
              </a:ext>
            </a:extLst>
          </p:cNvPr>
          <p:cNvSpPr txBox="1"/>
          <p:nvPr/>
        </p:nvSpPr>
        <p:spPr>
          <a:xfrm rot="16200000">
            <a:off x="5663559" y="6587473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4.6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C0B022-035C-A142-A553-56BABF1B3B88}"/>
              </a:ext>
            </a:extLst>
          </p:cNvPr>
          <p:cNvSpPr txBox="1"/>
          <p:nvPr/>
        </p:nvSpPr>
        <p:spPr>
          <a:xfrm rot="16200000">
            <a:off x="6056964" y="7097836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3.5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46DB665-E9AE-4144-A11B-B629038A3AFD}"/>
              </a:ext>
            </a:extLst>
          </p:cNvPr>
          <p:cNvSpPr txBox="1"/>
          <p:nvPr/>
        </p:nvSpPr>
        <p:spPr>
          <a:xfrm rot="16200000">
            <a:off x="6716182" y="8522599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2.4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409AEA-546D-B24B-8C6B-6EDFBBE7A36A}"/>
              </a:ext>
            </a:extLst>
          </p:cNvPr>
          <p:cNvSpPr txBox="1"/>
          <p:nvPr/>
        </p:nvSpPr>
        <p:spPr>
          <a:xfrm rot="16200000">
            <a:off x="7088321" y="5460422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6.7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5039F6-F27B-4C43-8D7D-7DB3FB68C676}"/>
              </a:ext>
            </a:extLst>
          </p:cNvPr>
          <p:cNvSpPr txBox="1"/>
          <p:nvPr/>
        </p:nvSpPr>
        <p:spPr>
          <a:xfrm rot="16200000">
            <a:off x="7791210" y="7111003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3.4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4A8EA4C-4EA1-0947-95B3-5385FCFC31AB}"/>
              </a:ext>
            </a:extLst>
          </p:cNvPr>
          <p:cNvSpPr txBox="1"/>
          <p:nvPr/>
        </p:nvSpPr>
        <p:spPr>
          <a:xfrm rot="16200000">
            <a:off x="8163349" y="8620826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2.1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BDF1120-860C-2D42-92A4-065D25471179}"/>
              </a:ext>
            </a:extLst>
          </p:cNvPr>
          <p:cNvSpPr txBox="1"/>
          <p:nvPr/>
        </p:nvSpPr>
        <p:spPr>
          <a:xfrm rot="16200000">
            <a:off x="8821429" y="6587473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4.6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2831D0-BBE1-3040-A538-D63ABBE473C3}"/>
              </a:ext>
            </a:extLst>
          </p:cNvPr>
          <p:cNvSpPr txBox="1"/>
          <p:nvPr/>
        </p:nvSpPr>
        <p:spPr>
          <a:xfrm rot="16200000">
            <a:off x="9214834" y="7097836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3.5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5328C83-570B-8440-8C71-DC65BF5C18A3}"/>
              </a:ext>
            </a:extLst>
          </p:cNvPr>
          <p:cNvSpPr txBox="1"/>
          <p:nvPr/>
        </p:nvSpPr>
        <p:spPr>
          <a:xfrm rot="16200000">
            <a:off x="9874052" y="8522599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2.4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471FC04-B056-1341-B43B-972498B6DDF3}"/>
              </a:ext>
            </a:extLst>
          </p:cNvPr>
          <p:cNvSpPr txBox="1"/>
          <p:nvPr/>
        </p:nvSpPr>
        <p:spPr>
          <a:xfrm rot="16200000">
            <a:off x="10246191" y="5460422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6.7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2C9255-9F75-A749-95F7-6F983F638BBE}"/>
              </a:ext>
            </a:extLst>
          </p:cNvPr>
          <p:cNvSpPr txBox="1"/>
          <p:nvPr/>
        </p:nvSpPr>
        <p:spPr>
          <a:xfrm rot="16200000">
            <a:off x="10959712" y="7111003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3.4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55DE7F-E8B8-BD41-9AB6-BC442432114C}"/>
              </a:ext>
            </a:extLst>
          </p:cNvPr>
          <p:cNvSpPr txBox="1"/>
          <p:nvPr/>
        </p:nvSpPr>
        <p:spPr>
          <a:xfrm rot="16200000">
            <a:off x="11331851" y="8620826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E38699-85BE-7346-8685-58E568E9BB6A}"/>
              </a:ext>
            </a:extLst>
          </p:cNvPr>
          <p:cNvSpPr txBox="1"/>
          <p:nvPr/>
        </p:nvSpPr>
        <p:spPr>
          <a:xfrm rot="16200000">
            <a:off x="11989931" y="6587473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4.6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5407BD3-EBE3-664E-9E36-0AB349EE54D9}"/>
              </a:ext>
            </a:extLst>
          </p:cNvPr>
          <p:cNvSpPr txBox="1"/>
          <p:nvPr/>
        </p:nvSpPr>
        <p:spPr>
          <a:xfrm rot="16200000">
            <a:off x="12383336" y="7097836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3.5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8887F0-AAF4-D74F-858B-053AF8152D4F}"/>
              </a:ext>
            </a:extLst>
          </p:cNvPr>
          <p:cNvSpPr txBox="1"/>
          <p:nvPr/>
        </p:nvSpPr>
        <p:spPr>
          <a:xfrm rot="16200000">
            <a:off x="13042554" y="8522599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2.4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27DF2C9-0D61-B04A-8B7F-2C0173779F39}"/>
              </a:ext>
            </a:extLst>
          </p:cNvPr>
          <p:cNvSpPr txBox="1"/>
          <p:nvPr/>
        </p:nvSpPr>
        <p:spPr>
          <a:xfrm rot="16200000">
            <a:off x="13414693" y="5460422"/>
            <a:ext cx="7686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6.7</a:t>
            </a:r>
          </a:p>
        </p:txBody>
      </p:sp>
    </p:spTree>
    <p:extLst>
      <p:ext uri="{BB962C8B-B14F-4D97-AF65-F5344CB8AC3E}">
        <p14:creationId xmlns:p14="http://schemas.microsoft.com/office/powerpoint/2010/main" val="546424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350">
            <a:extLst>
              <a:ext uri="{FF2B5EF4-FFF2-40B4-BE49-F238E27FC236}">
                <a16:creationId xmlns:a16="http://schemas.microsoft.com/office/drawing/2014/main" id="{08DFA94A-7DAE-4340-94F0-EC2FF26D228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01E3197B-45BB-A540-B0BB-7BB2A60CD45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50B29-3261-9D40-8916-2137AD3E81F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791659-9C0B-5B41-BA68-2D49CC304BC3}"/>
              </a:ext>
            </a:extLst>
          </p:cNvPr>
          <p:cNvGrpSpPr/>
          <p:nvPr/>
        </p:nvGrpSpPr>
        <p:grpSpPr>
          <a:xfrm>
            <a:off x="1847400" y="4933253"/>
            <a:ext cx="20279850" cy="7321999"/>
            <a:chOff x="1598018" y="4933253"/>
            <a:chExt cx="20279850" cy="73219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D32682-EEAF-2048-8494-7DC92515C514}"/>
                </a:ext>
              </a:extLst>
            </p:cNvPr>
            <p:cNvGrpSpPr/>
            <p:nvPr/>
          </p:nvGrpSpPr>
          <p:grpSpPr>
            <a:xfrm>
              <a:off x="3436384" y="11732032"/>
              <a:ext cx="17504882" cy="523220"/>
              <a:chOff x="3832785" y="10816690"/>
              <a:chExt cx="17504882" cy="52322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7DFEFC-B83A-004B-9B60-1C3AFAFA93F7}"/>
                  </a:ext>
                </a:extLst>
              </p:cNvPr>
              <p:cNvSpPr txBox="1"/>
              <p:nvPr/>
            </p:nvSpPr>
            <p:spPr>
              <a:xfrm>
                <a:off x="3832785" y="10816690"/>
                <a:ext cx="21632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May 05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83ABBA-0EBF-F741-A1F5-9DD6B1A953A9}"/>
                  </a:ext>
                </a:extLst>
              </p:cNvPr>
              <p:cNvSpPr txBox="1"/>
              <p:nvPr/>
            </p:nvSpPr>
            <p:spPr>
              <a:xfrm>
                <a:off x="7668185" y="10816690"/>
                <a:ext cx="21632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May 12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CDFA23-627E-BA49-A20F-606A952B57B1}"/>
                  </a:ext>
                </a:extLst>
              </p:cNvPr>
              <p:cNvSpPr txBox="1"/>
              <p:nvPr/>
            </p:nvSpPr>
            <p:spPr>
              <a:xfrm>
                <a:off x="11503585" y="10816690"/>
                <a:ext cx="21632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May 19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A50D06-51CA-834F-981F-A44733D872E4}"/>
                  </a:ext>
                </a:extLst>
              </p:cNvPr>
              <p:cNvSpPr txBox="1"/>
              <p:nvPr/>
            </p:nvSpPr>
            <p:spPr>
              <a:xfrm>
                <a:off x="15338985" y="10816690"/>
                <a:ext cx="21632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May 27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915F14-B373-0242-98DF-9D71A299FFE9}"/>
                  </a:ext>
                </a:extLst>
              </p:cNvPr>
              <p:cNvSpPr txBox="1"/>
              <p:nvPr/>
            </p:nvSpPr>
            <p:spPr>
              <a:xfrm>
                <a:off x="19174385" y="10816690"/>
                <a:ext cx="21632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May 31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32628F-A9B8-B64D-9DF9-AFF041D2A8E3}"/>
                </a:ext>
              </a:extLst>
            </p:cNvPr>
            <p:cNvGrpSpPr/>
            <p:nvPr/>
          </p:nvGrpSpPr>
          <p:grpSpPr>
            <a:xfrm>
              <a:off x="1598018" y="4933253"/>
              <a:ext cx="20279850" cy="5872311"/>
              <a:chOff x="1598018" y="4933253"/>
              <a:chExt cx="20279850" cy="5872311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110B478-5515-7E47-873D-04003C718872}"/>
                  </a:ext>
                </a:extLst>
              </p:cNvPr>
              <p:cNvCxnSpPr/>
              <p:nvPr/>
            </p:nvCxnSpPr>
            <p:spPr>
              <a:xfrm>
                <a:off x="2179521" y="5217519"/>
                <a:ext cx="19637787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57F2FCC-8D2E-E545-ADC4-C7705975B870}"/>
                  </a:ext>
                </a:extLst>
              </p:cNvPr>
              <p:cNvCxnSpPr/>
              <p:nvPr/>
            </p:nvCxnSpPr>
            <p:spPr>
              <a:xfrm>
                <a:off x="2179521" y="6047098"/>
                <a:ext cx="19637787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EC1B4B2-B861-BB4D-B00B-3322CBAC93C9}"/>
                  </a:ext>
                </a:extLst>
              </p:cNvPr>
              <p:cNvCxnSpPr/>
              <p:nvPr/>
            </p:nvCxnSpPr>
            <p:spPr>
              <a:xfrm>
                <a:off x="2179521" y="6856445"/>
                <a:ext cx="19637787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2C20D39-A2DE-764D-AE38-1FD6FCD25ACE}"/>
                  </a:ext>
                </a:extLst>
              </p:cNvPr>
              <p:cNvCxnSpPr/>
              <p:nvPr/>
            </p:nvCxnSpPr>
            <p:spPr>
              <a:xfrm>
                <a:off x="2179521" y="7686023"/>
                <a:ext cx="19637787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1337AF8-D831-D248-9F93-1C292182D936}"/>
                  </a:ext>
                </a:extLst>
              </p:cNvPr>
              <p:cNvCxnSpPr/>
              <p:nvPr/>
            </p:nvCxnSpPr>
            <p:spPr>
              <a:xfrm>
                <a:off x="2179521" y="8535836"/>
                <a:ext cx="19637787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8430758-9699-6549-9E86-4C480A472F41}"/>
                  </a:ext>
                </a:extLst>
              </p:cNvPr>
              <p:cNvCxnSpPr/>
              <p:nvPr/>
            </p:nvCxnSpPr>
            <p:spPr>
              <a:xfrm>
                <a:off x="2179521" y="9365415"/>
                <a:ext cx="19637787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D653F14-B20A-5C43-93AF-79B61CDB610F}"/>
                  </a:ext>
                </a:extLst>
              </p:cNvPr>
              <p:cNvCxnSpPr/>
              <p:nvPr/>
            </p:nvCxnSpPr>
            <p:spPr>
              <a:xfrm>
                <a:off x="2179521" y="10154527"/>
                <a:ext cx="19637787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AD81177-A53D-E54D-BA1E-3CF53D91DA7A}"/>
                  </a:ext>
                </a:extLst>
              </p:cNvPr>
              <p:cNvSpPr txBox="1"/>
              <p:nvPr/>
            </p:nvSpPr>
            <p:spPr>
              <a:xfrm>
                <a:off x="1598018" y="4933253"/>
                <a:ext cx="40243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6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EBF78C1-F40E-A74D-B320-CD89D5FD9F77}"/>
                  </a:ext>
                </a:extLst>
              </p:cNvPr>
              <p:cNvSpPr txBox="1"/>
              <p:nvPr/>
            </p:nvSpPr>
            <p:spPr>
              <a:xfrm>
                <a:off x="1598018" y="5754095"/>
                <a:ext cx="40243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5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63A2E8C-6EFD-9A49-8C99-5EE15CA07459}"/>
                  </a:ext>
                </a:extLst>
              </p:cNvPr>
              <p:cNvSpPr txBox="1"/>
              <p:nvPr/>
            </p:nvSpPr>
            <p:spPr>
              <a:xfrm>
                <a:off x="1598018" y="6574937"/>
                <a:ext cx="40243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4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28947AE-1CEF-9F41-859B-FC8FBD19EB7F}"/>
                  </a:ext>
                </a:extLst>
              </p:cNvPr>
              <p:cNvSpPr txBox="1"/>
              <p:nvPr/>
            </p:nvSpPr>
            <p:spPr>
              <a:xfrm>
                <a:off x="1598018" y="7395778"/>
                <a:ext cx="40243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3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3BCDE9-7798-B04D-8005-0A7A90B91EEA}"/>
                  </a:ext>
                </a:extLst>
              </p:cNvPr>
              <p:cNvSpPr txBox="1"/>
              <p:nvPr/>
            </p:nvSpPr>
            <p:spPr>
              <a:xfrm>
                <a:off x="1598018" y="8235935"/>
                <a:ext cx="40243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2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66279D4-1FFE-6A4E-9CD0-43C0369952E6}"/>
                  </a:ext>
                </a:extLst>
              </p:cNvPr>
              <p:cNvSpPr txBox="1"/>
              <p:nvPr/>
            </p:nvSpPr>
            <p:spPr>
              <a:xfrm>
                <a:off x="1598018" y="9056777"/>
                <a:ext cx="40243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3F91FDF-D199-DE48-A854-2BEADBC3B0CC}"/>
                  </a:ext>
                </a:extLst>
              </p:cNvPr>
              <p:cNvSpPr txBox="1"/>
              <p:nvPr/>
            </p:nvSpPr>
            <p:spPr>
              <a:xfrm>
                <a:off x="1598018" y="9877619"/>
                <a:ext cx="40243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0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BEF1E3E-A0C0-FF46-8D7A-36C681FAEA0F}"/>
                  </a:ext>
                </a:extLst>
              </p:cNvPr>
              <p:cNvSpPr/>
              <p:nvPr/>
            </p:nvSpPr>
            <p:spPr>
              <a:xfrm>
                <a:off x="2568645" y="7663975"/>
                <a:ext cx="1364020" cy="24833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05A2019-5A8A-BA49-9AA6-F1E06E9C4CF9}"/>
                  </a:ext>
                </a:extLst>
              </p:cNvPr>
              <p:cNvSpPr/>
              <p:nvPr/>
            </p:nvSpPr>
            <p:spPr>
              <a:xfrm>
                <a:off x="4472517" y="8842514"/>
                <a:ext cx="1364020" cy="13048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299B451-8532-C64F-BE9F-32581CE58CD1}"/>
                  </a:ext>
                </a:extLst>
              </p:cNvPr>
              <p:cNvSpPr/>
              <p:nvPr/>
            </p:nvSpPr>
            <p:spPr>
              <a:xfrm>
                <a:off x="6320381" y="7663975"/>
                <a:ext cx="1364020" cy="248335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335423E-9E23-6C42-B8B5-37024474A285}"/>
                  </a:ext>
                </a:extLst>
              </p:cNvPr>
              <p:cNvSpPr/>
              <p:nvPr/>
            </p:nvSpPr>
            <p:spPr>
              <a:xfrm>
                <a:off x="8366039" y="6787018"/>
                <a:ext cx="1364020" cy="336030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6712AF2-F8D0-FD41-A32A-8070CE3CB5D6}"/>
                  </a:ext>
                </a:extLst>
              </p:cNvPr>
              <p:cNvSpPr/>
              <p:nvPr/>
            </p:nvSpPr>
            <p:spPr>
              <a:xfrm>
                <a:off x="10411697" y="6373051"/>
                <a:ext cx="1364020" cy="377427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2402662-D8C2-5A44-85E1-75C880A48483}"/>
                  </a:ext>
                </a:extLst>
              </p:cNvPr>
              <p:cNvSpPr/>
              <p:nvPr/>
            </p:nvSpPr>
            <p:spPr>
              <a:xfrm>
                <a:off x="12343909" y="5866056"/>
                <a:ext cx="1364020" cy="42812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8A69205-3A83-A24E-8514-855B7AC6F32C}"/>
                  </a:ext>
                </a:extLst>
              </p:cNvPr>
              <p:cNvSpPr txBox="1"/>
              <p:nvPr/>
            </p:nvSpPr>
            <p:spPr>
              <a:xfrm>
                <a:off x="2367336" y="10297733"/>
                <a:ext cx="17641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96B78C6-CD5E-4545-AEDA-68F74B3C605E}"/>
                  </a:ext>
                </a:extLst>
              </p:cNvPr>
              <p:cNvSpPr txBox="1"/>
              <p:nvPr/>
            </p:nvSpPr>
            <p:spPr>
              <a:xfrm>
                <a:off x="4246406" y="10297733"/>
                <a:ext cx="17641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Suppliers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A4D21CE-5F2F-0341-B5F6-095BCE89260F}"/>
                  </a:ext>
                </a:extLst>
              </p:cNvPr>
              <p:cNvSpPr txBox="1"/>
              <p:nvPr/>
            </p:nvSpPr>
            <p:spPr>
              <a:xfrm>
                <a:off x="6120322" y="10297733"/>
                <a:ext cx="17641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Community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DF4545E-3511-C347-86F9-5E4473937393}"/>
                  </a:ext>
                </a:extLst>
              </p:cNvPr>
              <p:cNvSpPr txBox="1"/>
              <p:nvPr/>
            </p:nvSpPr>
            <p:spPr>
              <a:xfrm>
                <a:off x="8165980" y="10297733"/>
                <a:ext cx="17641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Competitors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05F503B-7088-3047-B5E4-EE5A2BD50F2F}"/>
                  </a:ext>
                </a:extLst>
              </p:cNvPr>
              <p:cNvSpPr txBox="1"/>
              <p:nvPr/>
            </p:nvSpPr>
            <p:spPr>
              <a:xfrm>
                <a:off x="10211638" y="10297733"/>
                <a:ext cx="17641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Financial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28E13FE-BFFB-D942-A5F2-A041114E8161}"/>
                  </a:ext>
                </a:extLst>
              </p:cNvPr>
              <p:cNvSpPr txBox="1"/>
              <p:nvPr/>
            </p:nvSpPr>
            <p:spPr>
              <a:xfrm>
                <a:off x="12144680" y="10297733"/>
                <a:ext cx="17641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Marketing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36A1D3C-3415-1A46-A29A-39C210A63C8F}"/>
                  </a:ext>
                </a:extLst>
              </p:cNvPr>
              <p:cNvSpPr/>
              <p:nvPr/>
            </p:nvSpPr>
            <p:spPr>
              <a:xfrm>
                <a:off x="14289432" y="7663975"/>
                <a:ext cx="1364020" cy="248335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2AF475B-38A8-024A-8A9C-0AF5B16D3F7C}"/>
                  </a:ext>
                </a:extLst>
              </p:cNvPr>
              <p:cNvSpPr/>
              <p:nvPr/>
            </p:nvSpPr>
            <p:spPr>
              <a:xfrm>
                <a:off x="16335090" y="6787018"/>
                <a:ext cx="1364020" cy="336030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97ECF93-3538-A94D-8EA2-32F972837AAD}"/>
                  </a:ext>
                </a:extLst>
              </p:cNvPr>
              <p:cNvSpPr/>
              <p:nvPr/>
            </p:nvSpPr>
            <p:spPr>
              <a:xfrm>
                <a:off x="18380748" y="6373051"/>
                <a:ext cx="1364020" cy="377427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ADAA2A0-88BE-0F40-87A0-586BBD0CE594}"/>
                  </a:ext>
                </a:extLst>
              </p:cNvPr>
              <p:cNvSpPr/>
              <p:nvPr/>
            </p:nvSpPr>
            <p:spPr>
              <a:xfrm>
                <a:off x="20312961" y="5866056"/>
                <a:ext cx="1364020" cy="42812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4F19673-C569-2744-9D98-CC7A21D5A529}"/>
                  </a:ext>
                </a:extLst>
              </p:cNvPr>
              <p:cNvSpPr txBox="1"/>
              <p:nvPr/>
            </p:nvSpPr>
            <p:spPr>
              <a:xfrm>
                <a:off x="14089373" y="10297733"/>
                <a:ext cx="17641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Community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545AF06-5777-AC42-9D75-4B8E7D6F3ECE}"/>
                  </a:ext>
                </a:extLst>
              </p:cNvPr>
              <p:cNvSpPr txBox="1"/>
              <p:nvPr/>
            </p:nvSpPr>
            <p:spPr>
              <a:xfrm>
                <a:off x="16135031" y="10297733"/>
                <a:ext cx="17641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Competitors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8AF967A-0D03-FA4A-87F0-20019C2CD795}"/>
                  </a:ext>
                </a:extLst>
              </p:cNvPr>
              <p:cNvSpPr txBox="1"/>
              <p:nvPr/>
            </p:nvSpPr>
            <p:spPr>
              <a:xfrm>
                <a:off x="18180689" y="10297733"/>
                <a:ext cx="17641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Financial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A60A75D-55E8-D548-B893-B0D8408BAD14}"/>
                  </a:ext>
                </a:extLst>
              </p:cNvPr>
              <p:cNvSpPr txBox="1"/>
              <p:nvPr/>
            </p:nvSpPr>
            <p:spPr>
              <a:xfrm>
                <a:off x="20113731" y="10297733"/>
                <a:ext cx="17641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Marketing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961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773AB5-6923-2D48-BD89-A6F278723C03}"/>
              </a:ext>
            </a:extLst>
          </p:cNvPr>
          <p:cNvGrpSpPr/>
          <p:nvPr/>
        </p:nvGrpSpPr>
        <p:grpSpPr>
          <a:xfrm>
            <a:off x="12511048" y="4901127"/>
            <a:ext cx="10161066" cy="7531370"/>
            <a:chOff x="1160349" y="4535424"/>
            <a:chExt cx="10161066" cy="75313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1A94F5-08DE-3D41-9C8E-3D3E5D0CA9CF}"/>
                </a:ext>
              </a:extLst>
            </p:cNvPr>
            <p:cNvSpPr/>
            <p:nvPr/>
          </p:nvSpPr>
          <p:spPr>
            <a:xfrm>
              <a:off x="2874998" y="6218167"/>
              <a:ext cx="786671" cy="538670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22F4FE-8148-E745-92F8-DBFA27C87044}"/>
                </a:ext>
              </a:extLst>
            </p:cNvPr>
            <p:cNvSpPr/>
            <p:nvPr/>
          </p:nvSpPr>
          <p:spPr>
            <a:xfrm>
              <a:off x="5080806" y="7900908"/>
              <a:ext cx="786671" cy="370396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B4CF4E-7EB7-0E46-86FB-2341EDE51E23}"/>
                </a:ext>
              </a:extLst>
            </p:cNvPr>
            <p:cNvSpPr/>
            <p:nvPr/>
          </p:nvSpPr>
          <p:spPr>
            <a:xfrm>
              <a:off x="7342156" y="8742282"/>
              <a:ext cx="786671" cy="286259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CEC251-5848-6D4D-8BC5-726812F3339D}"/>
                </a:ext>
              </a:extLst>
            </p:cNvPr>
            <p:cNvSpPr/>
            <p:nvPr/>
          </p:nvSpPr>
          <p:spPr>
            <a:xfrm>
              <a:off x="9590885" y="9639938"/>
              <a:ext cx="786671" cy="196493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58F811-273C-904C-8C9F-9BAAED4E3D67}"/>
                </a:ext>
              </a:extLst>
            </p:cNvPr>
            <p:cNvSpPr/>
            <p:nvPr/>
          </p:nvSpPr>
          <p:spPr>
            <a:xfrm>
              <a:off x="3342832" y="8742281"/>
              <a:ext cx="786671" cy="2862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E696BB-CB30-1040-8D65-FB06049DEBD1}"/>
                </a:ext>
              </a:extLst>
            </p:cNvPr>
            <p:cNvSpPr/>
            <p:nvPr/>
          </p:nvSpPr>
          <p:spPr>
            <a:xfrm>
              <a:off x="5548640" y="5700362"/>
              <a:ext cx="786671" cy="59045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7CC81C-924D-9145-A575-B2C8F551516C}"/>
                </a:ext>
              </a:extLst>
            </p:cNvPr>
            <p:cNvSpPr/>
            <p:nvPr/>
          </p:nvSpPr>
          <p:spPr>
            <a:xfrm>
              <a:off x="7809990" y="9927016"/>
              <a:ext cx="786671" cy="16778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5EF156-C613-404F-A68F-E60FA1A6AF44}"/>
                </a:ext>
              </a:extLst>
            </p:cNvPr>
            <p:cNvSpPr/>
            <p:nvPr/>
          </p:nvSpPr>
          <p:spPr>
            <a:xfrm>
              <a:off x="10058719" y="7900909"/>
              <a:ext cx="786671" cy="37039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523C2B-B6F3-CD4E-8D27-446C3E6E5CA8}"/>
                </a:ext>
              </a:extLst>
            </p:cNvPr>
            <p:cNvSpPr txBox="1"/>
            <p:nvPr/>
          </p:nvSpPr>
          <p:spPr>
            <a:xfrm>
              <a:off x="2904772" y="11583029"/>
              <a:ext cx="1195237" cy="48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0DAA81-F1AB-2C44-83F8-0859B464266E}"/>
                </a:ext>
              </a:extLst>
            </p:cNvPr>
            <p:cNvSpPr txBox="1"/>
            <p:nvPr/>
          </p:nvSpPr>
          <p:spPr>
            <a:xfrm>
              <a:off x="4897780" y="11583029"/>
              <a:ext cx="1450153" cy="48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Suppliers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D05817-91E4-9745-9F69-CDE6488D6844}"/>
                </a:ext>
              </a:extLst>
            </p:cNvPr>
            <p:cNvSpPr txBox="1"/>
            <p:nvPr/>
          </p:nvSpPr>
          <p:spPr>
            <a:xfrm>
              <a:off x="7053667" y="11583029"/>
              <a:ext cx="1707953" cy="48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Community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D63534-EC15-1C4C-AEFE-98CC56A41D61}"/>
                </a:ext>
              </a:extLst>
            </p:cNvPr>
            <p:cNvSpPr txBox="1"/>
            <p:nvPr/>
          </p:nvSpPr>
          <p:spPr>
            <a:xfrm>
              <a:off x="9275464" y="11583029"/>
              <a:ext cx="1804265" cy="48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Competitors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300360D-4A86-274F-8BD1-81CED8F1AA53}"/>
                </a:ext>
              </a:extLst>
            </p:cNvPr>
            <p:cNvCxnSpPr>
              <a:cxnSpLocks/>
            </p:cNvCxnSpPr>
            <p:nvPr/>
          </p:nvCxnSpPr>
          <p:spPr>
            <a:xfrm>
              <a:off x="2282083" y="11598311"/>
              <a:ext cx="9039332" cy="0"/>
            </a:xfrm>
            <a:prstGeom prst="line">
              <a:avLst/>
            </a:prstGeom>
            <a:ln w="127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D86D6CB-018F-044F-8059-CE6AF96D5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8627" y="4831983"/>
              <a:ext cx="0" cy="6751047"/>
            </a:xfrm>
            <a:prstGeom prst="line">
              <a:avLst/>
            </a:prstGeom>
            <a:ln w="127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1C17E7-E09D-F54D-ADF8-66FB5F618E89}"/>
                </a:ext>
              </a:extLst>
            </p:cNvPr>
            <p:cNvSpPr txBox="1"/>
            <p:nvPr/>
          </p:nvSpPr>
          <p:spPr>
            <a:xfrm>
              <a:off x="1160349" y="6218167"/>
              <a:ext cx="938950" cy="48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06C6FB-0122-EC4C-9EA2-C667A5177086}"/>
                </a:ext>
              </a:extLst>
            </p:cNvPr>
            <p:cNvSpPr txBox="1"/>
            <p:nvPr/>
          </p:nvSpPr>
          <p:spPr>
            <a:xfrm>
              <a:off x="1160349" y="7059538"/>
              <a:ext cx="938950" cy="48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8928332-E4BF-3544-8C8A-E1BADF95EE80}"/>
                </a:ext>
              </a:extLst>
            </p:cNvPr>
            <p:cNvSpPr txBox="1"/>
            <p:nvPr/>
          </p:nvSpPr>
          <p:spPr>
            <a:xfrm>
              <a:off x="1160349" y="7900910"/>
              <a:ext cx="938950" cy="48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7ED61E2-CFDF-A740-96F6-167B25BE4402}"/>
                </a:ext>
              </a:extLst>
            </p:cNvPr>
            <p:cNvSpPr txBox="1"/>
            <p:nvPr/>
          </p:nvSpPr>
          <p:spPr>
            <a:xfrm>
              <a:off x="1160349" y="8742281"/>
              <a:ext cx="938950" cy="48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A5726C-8C5D-9E42-968B-FCABC7FADA5E}"/>
                </a:ext>
              </a:extLst>
            </p:cNvPr>
            <p:cNvSpPr txBox="1"/>
            <p:nvPr/>
          </p:nvSpPr>
          <p:spPr>
            <a:xfrm>
              <a:off x="1160349" y="9603451"/>
              <a:ext cx="938950" cy="48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70F93C-0485-2747-B18A-E181038F3309}"/>
                </a:ext>
              </a:extLst>
            </p:cNvPr>
            <p:cNvSpPr txBox="1"/>
            <p:nvPr/>
          </p:nvSpPr>
          <p:spPr>
            <a:xfrm>
              <a:off x="1160349" y="10444822"/>
              <a:ext cx="938950" cy="48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7BAB908-158D-9542-8498-D2F26E7A398A}"/>
                </a:ext>
              </a:extLst>
            </p:cNvPr>
            <p:cNvSpPr txBox="1"/>
            <p:nvPr/>
          </p:nvSpPr>
          <p:spPr>
            <a:xfrm>
              <a:off x="1160349" y="11286193"/>
              <a:ext cx="938950" cy="48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EB249A-B94F-BC4D-8FB4-0AACDBE8874A}"/>
                </a:ext>
              </a:extLst>
            </p:cNvPr>
            <p:cNvSpPr txBox="1"/>
            <p:nvPr/>
          </p:nvSpPr>
          <p:spPr>
            <a:xfrm>
              <a:off x="1160349" y="4535424"/>
              <a:ext cx="938950" cy="48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1FACBB-FA0D-0148-BC95-B4F908E6B91E}"/>
                </a:ext>
              </a:extLst>
            </p:cNvPr>
            <p:cNvSpPr txBox="1"/>
            <p:nvPr/>
          </p:nvSpPr>
          <p:spPr>
            <a:xfrm>
              <a:off x="1160349" y="5376795"/>
              <a:ext cx="938950" cy="48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EDB23C-A74C-2646-901B-CBC01EA67345}"/>
                </a:ext>
              </a:extLst>
            </p:cNvPr>
            <p:cNvSpPr txBox="1"/>
            <p:nvPr/>
          </p:nvSpPr>
          <p:spPr>
            <a:xfrm>
              <a:off x="2959488" y="8738066"/>
              <a:ext cx="159595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solidFill>
                    <a:schemeClr val="bg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2.4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5DDDC24-1AC2-7A4A-A5C4-C93F86686A9F}"/>
                </a:ext>
              </a:extLst>
            </p:cNvPr>
            <p:cNvSpPr txBox="1"/>
            <p:nvPr/>
          </p:nvSpPr>
          <p:spPr>
            <a:xfrm>
              <a:off x="5184528" y="5751026"/>
              <a:ext cx="159595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solidFill>
                    <a:schemeClr val="bg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4.4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184846-211B-2647-997B-2FBE6C3A6800}"/>
                </a:ext>
              </a:extLst>
            </p:cNvPr>
            <p:cNvSpPr txBox="1"/>
            <p:nvPr/>
          </p:nvSpPr>
          <p:spPr>
            <a:xfrm>
              <a:off x="7409568" y="9896306"/>
              <a:ext cx="159595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solidFill>
                    <a:schemeClr val="bg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1.8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D5C6592-17E4-164A-B0AA-3942DDE642D4}"/>
                </a:ext>
              </a:extLst>
            </p:cNvPr>
            <p:cNvSpPr txBox="1"/>
            <p:nvPr/>
          </p:nvSpPr>
          <p:spPr>
            <a:xfrm>
              <a:off x="9695568" y="7945586"/>
              <a:ext cx="159595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solidFill>
                    <a:schemeClr val="bg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2.8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0A3871D-C39B-AC49-8E14-0EEC7A9486F8}"/>
              </a:ext>
            </a:extLst>
          </p:cNvPr>
          <p:cNvGrpSpPr/>
          <p:nvPr/>
        </p:nvGrpSpPr>
        <p:grpSpPr>
          <a:xfrm>
            <a:off x="1613460" y="6739460"/>
            <a:ext cx="10411349" cy="3854704"/>
            <a:chOff x="12913234" y="6385473"/>
            <a:chExt cx="10411349" cy="38547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CF48E-A30B-FB45-86BA-1CFB42AD67A1}"/>
                </a:ext>
              </a:extLst>
            </p:cNvPr>
            <p:cNvGrpSpPr/>
            <p:nvPr/>
          </p:nvGrpSpPr>
          <p:grpSpPr>
            <a:xfrm>
              <a:off x="12913234" y="6385473"/>
              <a:ext cx="5105176" cy="1233634"/>
              <a:chOff x="12913234" y="6385473"/>
              <a:chExt cx="5105176" cy="12336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E3AE623-2858-5C4F-890D-37F5BC6B71A2}"/>
                  </a:ext>
                </a:extLst>
              </p:cNvPr>
              <p:cNvSpPr/>
              <p:nvPr/>
            </p:nvSpPr>
            <p:spPr>
              <a:xfrm>
                <a:off x="12913234" y="6385473"/>
                <a:ext cx="1210204" cy="12102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99120-6E90-F145-A64A-3A6CE421B332}"/>
                  </a:ext>
                </a:extLst>
              </p:cNvPr>
              <p:cNvSpPr txBox="1"/>
              <p:nvPr/>
            </p:nvSpPr>
            <p:spPr>
              <a:xfrm>
                <a:off x="14267185" y="641877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43C3B1-289C-E447-8788-7555BEB7C0C1}"/>
                </a:ext>
              </a:extLst>
            </p:cNvPr>
            <p:cNvGrpSpPr/>
            <p:nvPr/>
          </p:nvGrpSpPr>
          <p:grpSpPr>
            <a:xfrm>
              <a:off x="12913234" y="9006543"/>
              <a:ext cx="5105176" cy="1233634"/>
              <a:chOff x="12913234" y="9006543"/>
              <a:chExt cx="5105176" cy="123363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EF63F76-915E-814F-AB62-CD872D47458D}"/>
                  </a:ext>
                </a:extLst>
              </p:cNvPr>
              <p:cNvSpPr/>
              <p:nvPr/>
            </p:nvSpPr>
            <p:spPr>
              <a:xfrm>
                <a:off x="12913234" y="9006543"/>
                <a:ext cx="1210204" cy="12102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D8A18F-2270-E24C-B31E-EB004EC797F4}"/>
                  </a:ext>
                </a:extLst>
              </p:cNvPr>
              <p:cNvSpPr txBox="1"/>
              <p:nvPr/>
            </p:nvSpPr>
            <p:spPr>
              <a:xfrm>
                <a:off x="14267185" y="903984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0D5D51-0E3D-224F-8BB4-464034243BE0}"/>
                </a:ext>
              </a:extLst>
            </p:cNvPr>
            <p:cNvGrpSpPr/>
            <p:nvPr/>
          </p:nvGrpSpPr>
          <p:grpSpPr>
            <a:xfrm>
              <a:off x="18162157" y="6385473"/>
              <a:ext cx="5162426" cy="1233634"/>
              <a:chOff x="18813392" y="6385473"/>
              <a:chExt cx="5162426" cy="123363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6C579F4-1910-5A4B-BC86-66FB3C3022A9}"/>
                  </a:ext>
                </a:extLst>
              </p:cNvPr>
              <p:cNvSpPr/>
              <p:nvPr/>
            </p:nvSpPr>
            <p:spPr>
              <a:xfrm>
                <a:off x="18813392" y="6385473"/>
                <a:ext cx="1210204" cy="121020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A79094-7BB6-B442-94B5-2A779919B491}"/>
                  </a:ext>
                </a:extLst>
              </p:cNvPr>
              <p:cNvSpPr txBox="1"/>
              <p:nvPr/>
            </p:nvSpPr>
            <p:spPr>
              <a:xfrm>
                <a:off x="20224593" y="641877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40C36F-9DF4-3042-8789-C10B8F332850}"/>
                </a:ext>
              </a:extLst>
            </p:cNvPr>
            <p:cNvGrpSpPr/>
            <p:nvPr/>
          </p:nvGrpSpPr>
          <p:grpSpPr>
            <a:xfrm>
              <a:off x="18162157" y="9006543"/>
              <a:ext cx="5105176" cy="1233634"/>
              <a:chOff x="12913234" y="9006543"/>
              <a:chExt cx="5105176" cy="123363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A0EF77A-3221-E645-957F-D71FC288179D}"/>
                  </a:ext>
                </a:extLst>
              </p:cNvPr>
              <p:cNvSpPr/>
              <p:nvPr/>
            </p:nvSpPr>
            <p:spPr>
              <a:xfrm>
                <a:off x="12913234" y="9006543"/>
                <a:ext cx="1210204" cy="12102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A21F9F-3D17-224C-A9AA-C8C8944FFCD4}"/>
                  </a:ext>
                </a:extLst>
              </p:cNvPr>
              <p:cNvSpPr txBox="1"/>
              <p:nvPr/>
            </p:nvSpPr>
            <p:spPr>
              <a:xfrm>
                <a:off x="14267185" y="903984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</p:grp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FDACC535-D5D6-E847-AFB1-6ECDD0C12674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5A85308C-F8EC-D340-9420-70FBCC6F2A7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153E64-6415-6046-B36C-758785DC9DB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4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B270D-EB7F-E64E-B44F-7347A1645601}"/>
              </a:ext>
            </a:extLst>
          </p:cNvPr>
          <p:cNvSpPr/>
          <p:nvPr/>
        </p:nvSpPr>
        <p:spPr>
          <a:xfrm>
            <a:off x="0" y="4414345"/>
            <a:ext cx="24387175" cy="9301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34C721-7D32-7F4B-823F-223C144A3932}"/>
              </a:ext>
            </a:extLst>
          </p:cNvPr>
          <p:cNvGrpSpPr/>
          <p:nvPr/>
        </p:nvGrpSpPr>
        <p:grpSpPr>
          <a:xfrm>
            <a:off x="1271300" y="6320054"/>
            <a:ext cx="9102410" cy="1549645"/>
            <a:chOff x="10857727" y="4616959"/>
            <a:chExt cx="9102410" cy="154964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F043D6-A269-7A49-ADBD-7C24C2A16FD0}"/>
                </a:ext>
              </a:extLst>
            </p:cNvPr>
            <p:cNvSpPr/>
            <p:nvPr/>
          </p:nvSpPr>
          <p:spPr>
            <a:xfrm>
              <a:off x="10857727" y="4825566"/>
              <a:ext cx="229116" cy="2291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67B261C-6462-7844-A211-7679B106CD89}"/>
                </a:ext>
              </a:extLst>
            </p:cNvPr>
            <p:cNvGrpSpPr/>
            <p:nvPr/>
          </p:nvGrpSpPr>
          <p:grpSpPr>
            <a:xfrm>
              <a:off x="11501732" y="4616959"/>
              <a:ext cx="8458405" cy="1549645"/>
              <a:chOff x="1815213" y="7999712"/>
              <a:chExt cx="8458405" cy="154964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F6B0A7-8310-084E-BACB-58003A9231B9}"/>
                  </a:ext>
                </a:extLst>
              </p:cNvPr>
              <p:cNvSpPr txBox="1"/>
              <p:nvPr/>
            </p:nvSpPr>
            <p:spPr>
              <a:xfrm>
                <a:off x="1815215" y="8595250"/>
                <a:ext cx="84584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8D5374-9575-C74C-BF32-975ACFD897B6}"/>
                  </a:ext>
                </a:extLst>
              </p:cNvPr>
              <p:cNvSpPr txBox="1"/>
              <p:nvPr/>
            </p:nvSpPr>
            <p:spPr>
              <a:xfrm>
                <a:off x="1815213" y="799971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 System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9F6FB3-5F12-B94C-854F-34B5EF9F7473}"/>
              </a:ext>
            </a:extLst>
          </p:cNvPr>
          <p:cNvGrpSpPr/>
          <p:nvPr/>
        </p:nvGrpSpPr>
        <p:grpSpPr>
          <a:xfrm>
            <a:off x="1271300" y="8264499"/>
            <a:ext cx="9102410" cy="1549645"/>
            <a:chOff x="10857727" y="4616959"/>
            <a:chExt cx="9102410" cy="15496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A0F20E-2BB2-5641-847B-F1C87C280F90}"/>
                </a:ext>
              </a:extLst>
            </p:cNvPr>
            <p:cNvSpPr/>
            <p:nvPr/>
          </p:nvSpPr>
          <p:spPr>
            <a:xfrm>
              <a:off x="10857727" y="4825566"/>
              <a:ext cx="229116" cy="2291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EEF8CB-C1D6-F14A-BF36-DD425B1A6D94}"/>
                </a:ext>
              </a:extLst>
            </p:cNvPr>
            <p:cNvGrpSpPr/>
            <p:nvPr/>
          </p:nvGrpSpPr>
          <p:grpSpPr>
            <a:xfrm>
              <a:off x="11501732" y="4616959"/>
              <a:ext cx="8458405" cy="1549645"/>
              <a:chOff x="1815213" y="7999712"/>
              <a:chExt cx="8458405" cy="154964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549049-C08C-FE43-BE44-4B4067094F2F}"/>
                  </a:ext>
                </a:extLst>
              </p:cNvPr>
              <p:cNvSpPr txBox="1"/>
              <p:nvPr/>
            </p:nvSpPr>
            <p:spPr>
              <a:xfrm>
                <a:off x="1815215" y="8595250"/>
                <a:ext cx="84584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8404DE6-969C-604A-90A2-F0201F7C429A}"/>
                  </a:ext>
                </a:extLst>
              </p:cNvPr>
              <p:cNvSpPr txBox="1"/>
              <p:nvPr/>
            </p:nvSpPr>
            <p:spPr>
              <a:xfrm>
                <a:off x="1815213" y="799971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E8C0043-B160-9C4A-99F0-836697396998}"/>
              </a:ext>
            </a:extLst>
          </p:cNvPr>
          <p:cNvSpPr/>
          <p:nvPr/>
        </p:nvSpPr>
        <p:spPr>
          <a:xfrm>
            <a:off x="1915304" y="10595106"/>
            <a:ext cx="84584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Connecting to share advice. That’s why we provide point solutions.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707D3EF1-641A-0D4B-8661-E36396817477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D6CC7EEA-E275-7A47-BB72-5B00885627F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86ACC4-8149-2040-BD43-A29C49BBF01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478650-0326-1144-8786-2A636B777104}"/>
              </a:ext>
            </a:extLst>
          </p:cNvPr>
          <p:cNvCxnSpPr>
            <a:cxnSpLocks/>
          </p:cNvCxnSpPr>
          <p:nvPr/>
        </p:nvCxnSpPr>
        <p:spPr>
          <a:xfrm>
            <a:off x="11433889" y="7226417"/>
            <a:ext cx="11681986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EC0317-C402-8C47-AA74-CDF8A740AF7E}"/>
              </a:ext>
            </a:extLst>
          </p:cNvPr>
          <p:cNvCxnSpPr>
            <a:cxnSpLocks/>
          </p:cNvCxnSpPr>
          <p:nvPr/>
        </p:nvCxnSpPr>
        <p:spPr>
          <a:xfrm>
            <a:off x="11433889" y="7924511"/>
            <a:ext cx="11681986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5D7FE0-0162-354F-8FD5-2A224CFF4C27}"/>
              </a:ext>
            </a:extLst>
          </p:cNvPr>
          <p:cNvCxnSpPr>
            <a:cxnSpLocks/>
          </p:cNvCxnSpPr>
          <p:nvPr/>
        </p:nvCxnSpPr>
        <p:spPr>
          <a:xfrm>
            <a:off x="11433889" y="8560553"/>
            <a:ext cx="11681986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271C54-CAFF-C547-B512-AED1F089D092}"/>
              </a:ext>
            </a:extLst>
          </p:cNvPr>
          <p:cNvCxnSpPr>
            <a:cxnSpLocks/>
          </p:cNvCxnSpPr>
          <p:nvPr/>
        </p:nvCxnSpPr>
        <p:spPr>
          <a:xfrm>
            <a:off x="11433889" y="9258647"/>
            <a:ext cx="11681986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25D439-95D9-D245-AB28-DBE8BC0ECE0F}"/>
              </a:ext>
            </a:extLst>
          </p:cNvPr>
          <p:cNvCxnSpPr>
            <a:cxnSpLocks/>
          </p:cNvCxnSpPr>
          <p:nvPr/>
        </p:nvCxnSpPr>
        <p:spPr>
          <a:xfrm>
            <a:off x="11433889" y="9925715"/>
            <a:ext cx="11681986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4BE182-F158-B745-AC68-928F73E1375B}"/>
              </a:ext>
            </a:extLst>
          </p:cNvPr>
          <p:cNvCxnSpPr>
            <a:cxnSpLocks/>
          </p:cNvCxnSpPr>
          <p:nvPr/>
        </p:nvCxnSpPr>
        <p:spPr>
          <a:xfrm>
            <a:off x="11433889" y="10623809"/>
            <a:ext cx="11681986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0B4DEE-CFDE-F24E-BF05-9C6E1ACD1F2E}"/>
              </a:ext>
            </a:extLst>
          </p:cNvPr>
          <p:cNvCxnSpPr>
            <a:cxnSpLocks/>
          </p:cNvCxnSpPr>
          <p:nvPr/>
        </p:nvCxnSpPr>
        <p:spPr>
          <a:xfrm>
            <a:off x="11433889" y="11259851"/>
            <a:ext cx="11681986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3AB3BF-9695-8643-8005-911368E0EDAA}"/>
              </a:ext>
            </a:extLst>
          </p:cNvPr>
          <p:cNvCxnSpPr>
            <a:cxnSpLocks/>
          </p:cNvCxnSpPr>
          <p:nvPr/>
        </p:nvCxnSpPr>
        <p:spPr>
          <a:xfrm>
            <a:off x="11433889" y="11957945"/>
            <a:ext cx="11681986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31617F7-5E4F-384E-BB34-1DFE69D6D693}"/>
              </a:ext>
            </a:extLst>
          </p:cNvPr>
          <p:cNvGrpSpPr/>
          <p:nvPr/>
        </p:nvGrpSpPr>
        <p:grpSpPr>
          <a:xfrm>
            <a:off x="11786903" y="8124446"/>
            <a:ext cx="819150" cy="3806594"/>
            <a:chOff x="11786903" y="8124446"/>
            <a:chExt cx="1638300" cy="38065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6465404-C38D-994E-B226-025B326698E0}"/>
                </a:ext>
              </a:extLst>
            </p:cNvPr>
            <p:cNvSpPr/>
            <p:nvPr/>
          </p:nvSpPr>
          <p:spPr>
            <a:xfrm>
              <a:off x="11786903" y="8124446"/>
              <a:ext cx="819150" cy="38065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A428BD-AD79-D74A-9232-F4FA7F2EF5BE}"/>
                </a:ext>
              </a:extLst>
            </p:cNvPr>
            <p:cNvSpPr/>
            <p:nvPr/>
          </p:nvSpPr>
          <p:spPr>
            <a:xfrm>
              <a:off x="12606053" y="9603693"/>
              <a:ext cx="819150" cy="23273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9392A9B-11F6-8240-9997-D6013F5BC5E0}"/>
              </a:ext>
            </a:extLst>
          </p:cNvPr>
          <p:cNvSpPr txBox="1"/>
          <p:nvPr/>
        </p:nvSpPr>
        <p:spPr>
          <a:xfrm>
            <a:off x="10817295" y="7598667"/>
            <a:ext cx="460333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4695F4-F1B3-974A-834A-6F50CB8DD0A5}"/>
              </a:ext>
            </a:extLst>
          </p:cNvPr>
          <p:cNvSpPr txBox="1"/>
          <p:nvPr/>
        </p:nvSpPr>
        <p:spPr>
          <a:xfrm>
            <a:off x="10817295" y="8237882"/>
            <a:ext cx="460333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BEE3B0-3978-E14D-A637-6435499C9692}"/>
              </a:ext>
            </a:extLst>
          </p:cNvPr>
          <p:cNvSpPr txBox="1"/>
          <p:nvPr/>
        </p:nvSpPr>
        <p:spPr>
          <a:xfrm>
            <a:off x="10817295" y="8924631"/>
            <a:ext cx="460333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6D4F9F-92C6-5E44-98AF-7B3BEDA605DE}"/>
              </a:ext>
            </a:extLst>
          </p:cNvPr>
          <p:cNvSpPr txBox="1"/>
          <p:nvPr/>
        </p:nvSpPr>
        <p:spPr>
          <a:xfrm>
            <a:off x="10817295" y="9611381"/>
            <a:ext cx="460333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DB1955-EE8A-104B-8574-336EC8138B53}"/>
              </a:ext>
            </a:extLst>
          </p:cNvPr>
          <p:cNvSpPr txBox="1"/>
          <p:nvPr/>
        </p:nvSpPr>
        <p:spPr>
          <a:xfrm>
            <a:off x="10817295" y="10307666"/>
            <a:ext cx="460333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5318AC-436B-5D47-B61E-3C0002A812F0}"/>
              </a:ext>
            </a:extLst>
          </p:cNvPr>
          <p:cNvSpPr txBox="1"/>
          <p:nvPr/>
        </p:nvSpPr>
        <p:spPr>
          <a:xfrm>
            <a:off x="10817295" y="10934499"/>
            <a:ext cx="460333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0C9661-5DBB-794F-9502-E38BCB2AF660}"/>
              </a:ext>
            </a:extLst>
          </p:cNvPr>
          <p:cNvSpPr txBox="1"/>
          <p:nvPr/>
        </p:nvSpPr>
        <p:spPr>
          <a:xfrm>
            <a:off x="10817295" y="11610317"/>
            <a:ext cx="460333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646559-59CC-3C44-8308-FDA0EDB36EEB}"/>
              </a:ext>
            </a:extLst>
          </p:cNvPr>
          <p:cNvSpPr txBox="1"/>
          <p:nvPr/>
        </p:nvSpPr>
        <p:spPr>
          <a:xfrm>
            <a:off x="10817295" y="6915592"/>
            <a:ext cx="460333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3C4577-FCD8-B84E-BE96-4D879B689AB6}"/>
              </a:ext>
            </a:extLst>
          </p:cNvPr>
          <p:cNvSpPr txBox="1"/>
          <p:nvPr/>
        </p:nvSpPr>
        <p:spPr>
          <a:xfrm>
            <a:off x="11719402" y="12047150"/>
            <a:ext cx="954152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Day 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31491B-D4AE-C243-984F-9D6D409AD0C0}"/>
              </a:ext>
            </a:extLst>
          </p:cNvPr>
          <p:cNvCxnSpPr>
            <a:cxnSpLocks/>
          </p:cNvCxnSpPr>
          <p:nvPr/>
        </p:nvCxnSpPr>
        <p:spPr>
          <a:xfrm>
            <a:off x="11433889" y="6505980"/>
            <a:ext cx="11681986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E20CEDA-AD97-694C-A795-9EB4F186943C}"/>
              </a:ext>
            </a:extLst>
          </p:cNvPr>
          <p:cNvSpPr txBox="1"/>
          <p:nvPr/>
        </p:nvSpPr>
        <p:spPr>
          <a:xfrm>
            <a:off x="10817295" y="6195155"/>
            <a:ext cx="460333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8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6D5467A-2502-F24C-80C5-F3A97299F2DD}"/>
              </a:ext>
            </a:extLst>
          </p:cNvPr>
          <p:cNvGrpSpPr/>
          <p:nvPr/>
        </p:nvGrpSpPr>
        <p:grpSpPr>
          <a:xfrm>
            <a:off x="13387103" y="6915592"/>
            <a:ext cx="819150" cy="5015448"/>
            <a:chOff x="11786903" y="8124446"/>
            <a:chExt cx="1638300" cy="38065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E1DB8C-3375-7D4E-92BD-5BC9435A271B}"/>
                </a:ext>
              </a:extLst>
            </p:cNvPr>
            <p:cNvSpPr/>
            <p:nvPr/>
          </p:nvSpPr>
          <p:spPr>
            <a:xfrm>
              <a:off x="11786903" y="8124446"/>
              <a:ext cx="819150" cy="38065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E22473A-1767-E64B-AD1E-29E6FFC387CA}"/>
                </a:ext>
              </a:extLst>
            </p:cNvPr>
            <p:cNvSpPr/>
            <p:nvPr/>
          </p:nvSpPr>
          <p:spPr>
            <a:xfrm>
              <a:off x="12606053" y="9134186"/>
              <a:ext cx="819150" cy="27968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364001F-2072-EE46-A616-DB273A6D0C45}"/>
              </a:ext>
            </a:extLst>
          </p:cNvPr>
          <p:cNvSpPr txBox="1"/>
          <p:nvPr/>
        </p:nvSpPr>
        <p:spPr>
          <a:xfrm>
            <a:off x="13319602" y="12047150"/>
            <a:ext cx="954152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Day 2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AC63FD2-C5D1-6E40-95FF-601D43358315}"/>
              </a:ext>
            </a:extLst>
          </p:cNvPr>
          <p:cNvGrpSpPr/>
          <p:nvPr/>
        </p:nvGrpSpPr>
        <p:grpSpPr>
          <a:xfrm>
            <a:off x="14987303" y="8124446"/>
            <a:ext cx="819150" cy="3806594"/>
            <a:chOff x="11786903" y="8124446"/>
            <a:chExt cx="1638300" cy="380659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7D4E76-DA70-DB47-8BD9-F63ADAD23830}"/>
                </a:ext>
              </a:extLst>
            </p:cNvPr>
            <p:cNvSpPr/>
            <p:nvPr/>
          </p:nvSpPr>
          <p:spPr>
            <a:xfrm>
              <a:off x="11786903" y="8124446"/>
              <a:ext cx="819150" cy="38065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2AB094C-D66F-B146-A4AF-ABB0509067F0}"/>
                </a:ext>
              </a:extLst>
            </p:cNvPr>
            <p:cNvSpPr/>
            <p:nvPr/>
          </p:nvSpPr>
          <p:spPr>
            <a:xfrm>
              <a:off x="12606053" y="9603693"/>
              <a:ext cx="819150" cy="23273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CC4C03D-F8A3-7D44-A99F-8E2E732536BA}"/>
              </a:ext>
            </a:extLst>
          </p:cNvPr>
          <p:cNvSpPr txBox="1"/>
          <p:nvPr/>
        </p:nvSpPr>
        <p:spPr>
          <a:xfrm>
            <a:off x="14919802" y="12047150"/>
            <a:ext cx="954152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Day 3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760C619-6C45-FC4B-B57B-259BD26EC718}"/>
              </a:ext>
            </a:extLst>
          </p:cNvPr>
          <p:cNvGrpSpPr/>
          <p:nvPr/>
        </p:nvGrpSpPr>
        <p:grpSpPr>
          <a:xfrm>
            <a:off x="16587503" y="6915592"/>
            <a:ext cx="819150" cy="5015448"/>
            <a:chOff x="11786903" y="8124446"/>
            <a:chExt cx="1638300" cy="380659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CAC0D67-C5D5-0445-B8FC-E2B018FBDA02}"/>
                </a:ext>
              </a:extLst>
            </p:cNvPr>
            <p:cNvSpPr/>
            <p:nvPr/>
          </p:nvSpPr>
          <p:spPr>
            <a:xfrm>
              <a:off x="11786903" y="8124446"/>
              <a:ext cx="819150" cy="38065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FCA8BF-CC0C-FB47-8556-FE14B0D12FFB}"/>
                </a:ext>
              </a:extLst>
            </p:cNvPr>
            <p:cNvSpPr/>
            <p:nvPr/>
          </p:nvSpPr>
          <p:spPr>
            <a:xfrm>
              <a:off x="12606053" y="9134186"/>
              <a:ext cx="819150" cy="27968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B0E64D9-2549-3540-8419-00A5813BC033}"/>
              </a:ext>
            </a:extLst>
          </p:cNvPr>
          <p:cNvSpPr txBox="1"/>
          <p:nvPr/>
        </p:nvSpPr>
        <p:spPr>
          <a:xfrm>
            <a:off x="16520002" y="12047150"/>
            <a:ext cx="954152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Day 4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3490E21-2D22-2C43-AC5C-594E3D6F1647}"/>
              </a:ext>
            </a:extLst>
          </p:cNvPr>
          <p:cNvGrpSpPr/>
          <p:nvPr/>
        </p:nvGrpSpPr>
        <p:grpSpPr>
          <a:xfrm>
            <a:off x="18391013" y="8124446"/>
            <a:ext cx="819150" cy="3806594"/>
            <a:chOff x="11786903" y="8124446"/>
            <a:chExt cx="1638300" cy="380659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5280EC3-E1CB-4342-9F5D-CD7F7A154027}"/>
                </a:ext>
              </a:extLst>
            </p:cNvPr>
            <p:cNvSpPr/>
            <p:nvPr/>
          </p:nvSpPr>
          <p:spPr>
            <a:xfrm>
              <a:off x="11786903" y="8124446"/>
              <a:ext cx="819150" cy="38065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11B8D9E-2A14-0C4E-A4AE-1AC137C4864A}"/>
                </a:ext>
              </a:extLst>
            </p:cNvPr>
            <p:cNvSpPr/>
            <p:nvPr/>
          </p:nvSpPr>
          <p:spPr>
            <a:xfrm>
              <a:off x="12606053" y="9603693"/>
              <a:ext cx="819150" cy="23273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DC99D81-9D9F-5944-A638-ACA2A7FE2C2A}"/>
              </a:ext>
            </a:extLst>
          </p:cNvPr>
          <p:cNvSpPr txBox="1"/>
          <p:nvPr/>
        </p:nvSpPr>
        <p:spPr>
          <a:xfrm>
            <a:off x="18323512" y="12047150"/>
            <a:ext cx="954152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Day 5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B6C2797-D615-5E4C-A559-0C9B7570142B}"/>
              </a:ext>
            </a:extLst>
          </p:cNvPr>
          <p:cNvGrpSpPr/>
          <p:nvPr/>
        </p:nvGrpSpPr>
        <p:grpSpPr>
          <a:xfrm>
            <a:off x="19991213" y="6915592"/>
            <a:ext cx="819150" cy="5015448"/>
            <a:chOff x="11786903" y="8124446"/>
            <a:chExt cx="1638300" cy="380659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24C9C51-3A4F-5A45-AC70-D5F0574FF5CE}"/>
                </a:ext>
              </a:extLst>
            </p:cNvPr>
            <p:cNvSpPr/>
            <p:nvPr/>
          </p:nvSpPr>
          <p:spPr>
            <a:xfrm>
              <a:off x="11786903" y="8124446"/>
              <a:ext cx="819150" cy="38065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CDB577C-65E7-954D-B878-DFB6216DA179}"/>
                </a:ext>
              </a:extLst>
            </p:cNvPr>
            <p:cNvSpPr/>
            <p:nvPr/>
          </p:nvSpPr>
          <p:spPr>
            <a:xfrm>
              <a:off x="12606053" y="9134186"/>
              <a:ext cx="819150" cy="27968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5191AC9-D237-DC48-A189-75441B2ED7B4}"/>
              </a:ext>
            </a:extLst>
          </p:cNvPr>
          <p:cNvSpPr txBox="1"/>
          <p:nvPr/>
        </p:nvSpPr>
        <p:spPr>
          <a:xfrm>
            <a:off x="19923712" y="12047150"/>
            <a:ext cx="954152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Day 6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E779332-DEAD-1043-BBBD-594B4EBB7FE5}"/>
              </a:ext>
            </a:extLst>
          </p:cNvPr>
          <p:cNvGrpSpPr/>
          <p:nvPr/>
        </p:nvGrpSpPr>
        <p:grpSpPr>
          <a:xfrm>
            <a:off x="21591413" y="8124446"/>
            <a:ext cx="819150" cy="3806594"/>
            <a:chOff x="11786903" y="8124446"/>
            <a:chExt cx="1638300" cy="380659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D0D13CB-328E-4F44-A5F7-22AB98BF4ED5}"/>
                </a:ext>
              </a:extLst>
            </p:cNvPr>
            <p:cNvSpPr/>
            <p:nvPr/>
          </p:nvSpPr>
          <p:spPr>
            <a:xfrm>
              <a:off x="11786903" y="8124446"/>
              <a:ext cx="819150" cy="38065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42907D7-1A47-1C49-92B2-10FAC779B9E5}"/>
                </a:ext>
              </a:extLst>
            </p:cNvPr>
            <p:cNvSpPr/>
            <p:nvPr/>
          </p:nvSpPr>
          <p:spPr>
            <a:xfrm>
              <a:off x="12606053" y="9603693"/>
              <a:ext cx="819150" cy="23273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F749D55-3EEB-BC4C-B526-A8668E844591}"/>
              </a:ext>
            </a:extLst>
          </p:cNvPr>
          <p:cNvSpPr txBox="1"/>
          <p:nvPr/>
        </p:nvSpPr>
        <p:spPr>
          <a:xfrm>
            <a:off x="21523912" y="12047150"/>
            <a:ext cx="954152" cy="52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252859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B2EB82-29C6-B64B-9096-7AEB4EA32348}"/>
              </a:ext>
            </a:extLst>
          </p:cNvPr>
          <p:cNvCxnSpPr/>
          <p:nvPr/>
        </p:nvCxnSpPr>
        <p:spPr>
          <a:xfrm>
            <a:off x="2155324" y="4657410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DE8CF9-84F6-AD42-B64B-F1EEBD0F7526}"/>
              </a:ext>
            </a:extLst>
          </p:cNvPr>
          <p:cNvCxnSpPr/>
          <p:nvPr/>
        </p:nvCxnSpPr>
        <p:spPr>
          <a:xfrm>
            <a:off x="2155324" y="5550038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3D0774-B472-E14C-9653-3FC8D9966A1D}"/>
              </a:ext>
            </a:extLst>
          </p:cNvPr>
          <p:cNvCxnSpPr/>
          <p:nvPr/>
        </p:nvCxnSpPr>
        <p:spPr>
          <a:xfrm>
            <a:off x="2155324" y="6420896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EABB3B-A8C4-AA4A-AEAB-AFC674E16E1D}"/>
              </a:ext>
            </a:extLst>
          </p:cNvPr>
          <p:cNvCxnSpPr/>
          <p:nvPr/>
        </p:nvCxnSpPr>
        <p:spPr>
          <a:xfrm>
            <a:off x="2155324" y="7313524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B449DDB-7A37-7F4A-9A74-EAD3476CED56}"/>
              </a:ext>
            </a:extLst>
          </p:cNvPr>
          <p:cNvCxnSpPr/>
          <p:nvPr/>
        </p:nvCxnSpPr>
        <p:spPr>
          <a:xfrm>
            <a:off x="2155324" y="8227924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82C4289-9333-E04E-AAD5-28E11A75DCC5}"/>
              </a:ext>
            </a:extLst>
          </p:cNvPr>
          <p:cNvCxnSpPr/>
          <p:nvPr/>
        </p:nvCxnSpPr>
        <p:spPr>
          <a:xfrm>
            <a:off x="2155324" y="9120552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EBB97D0-A8C2-1C43-8E2D-02F6A26B4EE4}"/>
              </a:ext>
            </a:extLst>
          </p:cNvPr>
          <p:cNvCxnSpPr/>
          <p:nvPr/>
        </p:nvCxnSpPr>
        <p:spPr>
          <a:xfrm>
            <a:off x="2155324" y="9969638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26C1A30-281F-534E-8868-EE7AA5A62DCC}"/>
              </a:ext>
            </a:extLst>
          </p:cNvPr>
          <p:cNvSpPr txBox="1"/>
          <p:nvPr/>
        </p:nvSpPr>
        <p:spPr>
          <a:xfrm>
            <a:off x="941991" y="4351539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9D6116-5FF7-5D4F-82CE-890E5C4BD105}"/>
              </a:ext>
            </a:extLst>
          </p:cNvPr>
          <p:cNvSpPr txBox="1"/>
          <p:nvPr/>
        </p:nvSpPr>
        <p:spPr>
          <a:xfrm>
            <a:off x="941991" y="5234766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6F2B44-3D31-9B42-A403-68399984F694}"/>
              </a:ext>
            </a:extLst>
          </p:cNvPr>
          <p:cNvSpPr txBox="1"/>
          <p:nvPr/>
        </p:nvSpPr>
        <p:spPr>
          <a:xfrm>
            <a:off x="941991" y="6117993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481390-3245-BD47-A856-70E36CE6FC3B}"/>
              </a:ext>
            </a:extLst>
          </p:cNvPr>
          <p:cNvSpPr txBox="1"/>
          <p:nvPr/>
        </p:nvSpPr>
        <p:spPr>
          <a:xfrm>
            <a:off x="941991" y="700122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0797FE-DED9-CD40-ACC8-CE3A38FEB5A3}"/>
              </a:ext>
            </a:extLst>
          </p:cNvPr>
          <p:cNvSpPr txBox="1"/>
          <p:nvPr/>
        </p:nvSpPr>
        <p:spPr>
          <a:xfrm>
            <a:off x="941991" y="790523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0DF08D-F705-2C46-9F30-E9AE42935564}"/>
              </a:ext>
            </a:extLst>
          </p:cNvPr>
          <p:cNvSpPr txBox="1"/>
          <p:nvPr/>
        </p:nvSpPr>
        <p:spPr>
          <a:xfrm>
            <a:off x="941991" y="8788457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B3843E-E141-A843-BCC4-84CB4589CEAC}"/>
              </a:ext>
            </a:extLst>
          </p:cNvPr>
          <p:cNvSpPr txBox="1"/>
          <p:nvPr/>
        </p:nvSpPr>
        <p:spPr>
          <a:xfrm>
            <a:off x="941991" y="9671684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4E2DF-BC55-884B-90F3-6771EC695CE9}"/>
              </a:ext>
            </a:extLst>
          </p:cNvPr>
          <p:cNvSpPr txBox="1"/>
          <p:nvPr/>
        </p:nvSpPr>
        <p:spPr>
          <a:xfrm>
            <a:off x="2177830" y="11328554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022F0A-8BE3-5140-B977-4EF07EE364BA}"/>
              </a:ext>
            </a:extLst>
          </p:cNvPr>
          <p:cNvSpPr txBox="1"/>
          <p:nvPr/>
        </p:nvSpPr>
        <p:spPr>
          <a:xfrm>
            <a:off x="2390406" y="1056623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C7623-3C69-184F-B9DD-78E7998CF0E0}"/>
              </a:ext>
            </a:extLst>
          </p:cNvPr>
          <p:cNvSpPr txBox="1"/>
          <p:nvPr/>
        </p:nvSpPr>
        <p:spPr>
          <a:xfrm>
            <a:off x="7280379" y="11328554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96045-6C26-C743-B878-635857EAACEE}"/>
              </a:ext>
            </a:extLst>
          </p:cNvPr>
          <p:cNvSpPr txBox="1"/>
          <p:nvPr/>
        </p:nvSpPr>
        <p:spPr>
          <a:xfrm>
            <a:off x="7807899" y="10566231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C606F0-DAB6-CF49-9D46-3621B3A09500}"/>
              </a:ext>
            </a:extLst>
          </p:cNvPr>
          <p:cNvSpPr txBox="1"/>
          <p:nvPr/>
        </p:nvSpPr>
        <p:spPr>
          <a:xfrm>
            <a:off x="12427558" y="11328554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13FF1-4885-CA43-853C-DB17FE1712F1}"/>
              </a:ext>
            </a:extLst>
          </p:cNvPr>
          <p:cNvSpPr txBox="1"/>
          <p:nvPr/>
        </p:nvSpPr>
        <p:spPr>
          <a:xfrm>
            <a:off x="12952102" y="10566231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CFABD0-D131-8841-8FD7-7BCD2C63197F}"/>
              </a:ext>
            </a:extLst>
          </p:cNvPr>
          <p:cNvSpPr txBox="1"/>
          <p:nvPr/>
        </p:nvSpPr>
        <p:spPr>
          <a:xfrm>
            <a:off x="17565566" y="11328554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9EDDEB-5A91-8F48-84BD-4FCAA85E52EA}"/>
              </a:ext>
            </a:extLst>
          </p:cNvPr>
          <p:cNvSpPr txBox="1"/>
          <p:nvPr/>
        </p:nvSpPr>
        <p:spPr>
          <a:xfrm>
            <a:off x="18090110" y="10566231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4A7F582D-6B37-714E-9C53-ABEE718575CA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80A8C46A-F19D-DA47-BA65-0BAE72010C9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4245F9-2C00-1249-8957-D6CDF00E8BC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AD0652-A93A-7A4A-9AD9-5225D38171D2}"/>
              </a:ext>
            </a:extLst>
          </p:cNvPr>
          <p:cNvSpPr/>
          <p:nvPr/>
        </p:nvSpPr>
        <p:spPr>
          <a:xfrm>
            <a:off x="3592286" y="7289800"/>
            <a:ext cx="2122714" cy="2672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32D42-B806-D942-93BE-B6B208E4C387}"/>
              </a:ext>
            </a:extLst>
          </p:cNvPr>
          <p:cNvSpPr/>
          <p:nvPr/>
        </p:nvSpPr>
        <p:spPr>
          <a:xfrm>
            <a:off x="3592286" y="5791200"/>
            <a:ext cx="2122714" cy="149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D48535-05E6-8241-A75F-74964669F0D5}"/>
              </a:ext>
            </a:extLst>
          </p:cNvPr>
          <p:cNvSpPr/>
          <p:nvPr/>
        </p:nvSpPr>
        <p:spPr>
          <a:xfrm>
            <a:off x="8723086" y="8557910"/>
            <a:ext cx="2122714" cy="140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BE4C3A-D171-8D4E-8481-24B656F40DD0}"/>
              </a:ext>
            </a:extLst>
          </p:cNvPr>
          <p:cNvSpPr/>
          <p:nvPr/>
        </p:nvSpPr>
        <p:spPr>
          <a:xfrm>
            <a:off x="8723086" y="6502400"/>
            <a:ext cx="2122714" cy="2055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150E8D-8C60-6840-83A9-23C0BD41539A}"/>
              </a:ext>
            </a:extLst>
          </p:cNvPr>
          <p:cNvSpPr/>
          <p:nvPr/>
        </p:nvSpPr>
        <p:spPr>
          <a:xfrm>
            <a:off x="13828486" y="7289800"/>
            <a:ext cx="2122714" cy="2672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5613BC-2F75-5646-BDF5-CE2D0D88C5F4}"/>
              </a:ext>
            </a:extLst>
          </p:cNvPr>
          <p:cNvSpPr/>
          <p:nvPr/>
        </p:nvSpPr>
        <p:spPr>
          <a:xfrm>
            <a:off x="13828486" y="5791200"/>
            <a:ext cx="2122714" cy="149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35CE81-D75F-504D-B9D2-49F4D4926E2D}"/>
              </a:ext>
            </a:extLst>
          </p:cNvPr>
          <p:cNvSpPr/>
          <p:nvPr/>
        </p:nvSpPr>
        <p:spPr>
          <a:xfrm>
            <a:off x="18959286" y="8557910"/>
            <a:ext cx="2122714" cy="140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6EA3FE-A431-5046-8BC2-75C5ECA1EEE3}"/>
              </a:ext>
            </a:extLst>
          </p:cNvPr>
          <p:cNvSpPr/>
          <p:nvPr/>
        </p:nvSpPr>
        <p:spPr>
          <a:xfrm>
            <a:off x="18959286" y="6502400"/>
            <a:ext cx="2122714" cy="2055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6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396EC61-33DA-DC44-8EC9-2FBAE1DDFAD4}"/>
              </a:ext>
            </a:extLst>
          </p:cNvPr>
          <p:cNvGrpSpPr/>
          <p:nvPr/>
        </p:nvGrpSpPr>
        <p:grpSpPr>
          <a:xfrm>
            <a:off x="1303375" y="5719271"/>
            <a:ext cx="7490999" cy="5382688"/>
            <a:chOff x="11859929" y="3708612"/>
            <a:chExt cx="4471560" cy="53826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81118E-C637-3047-90DD-9F4CEA4DDEE9}"/>
                </a:ext>
              </a:extLst>
            </p:cNvPr>
            <p:cNvSpPr txBox="1"/>
            <p:nvPr/>
          </p:nvSpPr>
          <p:spPr>
            <a:xfrm>
              <a:off x="11859929" y="6413644"/>
              <a:ext cx="447156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There are people who have a significant number of followers in every business domain on social media. </a:t>
              </a:r>
            </a:p>
            <a:p>
              <a:endPara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endParaRPr>
            </a:p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These influencers create detailed content that provides useful information.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977889-40F4-D940-87D2-3CA64883A80D}"/>
                </a:ext>
              </a:extLst>
            </p:cNvPr>
            <p:cNvSpPr txBox="1"/>
            <p:nvPr/>
          </p:nvSpPr>
          <p:spPr>
            <a:xfrm>
              <a:off x="11866800" y="3708612"/>
              <a:ext cx="44646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Most businesses already know that social media platforms.</a:t>
              </a:r>
            </a:p>
          </p:txBody>
        </p:sp>
      </p:grpSp>
      <p:sp>
        <p:nvSpPr>
          <p:cNvPr id="9" name="CuadroTexto 350">
            <a:extLst>
              <a:ext uri="{FF2B5EF4-FFF2-40B4-BE49-F238E27FC236}">
                <a16:creationId xmlns:a16="http://schemas.microsoft.com/office/drawing/2014/main" id="{8C8E223C-8D9E-4F49-89BB-D4C7E9377DEF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0" name="CuadroTexto 351">
            <a:extLst>
              <a:ext uri="{FF2B5EF4-FFF2-40B4-BE49-F238E27FC236}">
                <a16:creationId xmlns:a16="http://schemas.microsoft.com/office/drawing/2014/main" id="{111F95AB-522B-6245-93F1-FDAC6452A36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B3B9-B004-2E42-B6FC-E9AE1FFB374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5BFD77-C320-8842-A63E-BEB82E7CC5D4}"/>
              </a:ext>
            </a:extLst>
          </p:cNvPr>
          <p:cNvCxnSpPr>
            <a:cxnSpLocks/>
          </p:cNvCxnSpPr>
          <p:nvPr/>
        </p:nvCxnSpPr>
        <p:spPr>
          <a:xfrm>
            <a:off x="9937145" y="6461298"/>
            <a:ext cx="131324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651CB1-7D63-2143-980D-4C0BD3693BA8}"/>
              </a:ext>
            </a:extLst>
          </p:cNvPr>
          <p:cNvCxnSpPr>
            <a:cxnSpLocks/>
          </p:cNvCxnSpPr>
          <p:nvPr/>
        </p:nvCxnSpPr>
        <p:spPr>
          <a:xfrm>
            <a:off x="9937145" y="7084917"/>
            <a:ext cx="131324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B504B8-E412-4E48-BCDF-998AC8D7E966}"/>
              </a:ext>
            </a:extLst>
          </p:cNvPr>
          <p:cNvCxnSpPr>
            <a:cxnSpLocks/>
          </p:cNvCxnSpPr>
          <p:nvPr/>
        </p:nvCxnSpPr>
        <p:spPr>
          <a:xfrm>
            <a:off x="9937145" y="7653104"/>
            <a:ext cx="131324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568047-EE12-6946-94BF-C3B205828D47}"/>
              </a:ext>
            </a:extLst>
          </p:cNvPr>
          <p:cNvCxnSpPr>
            <a:cxnSpLocks/>
          </p:cNvCxnSpPr>
          <p:nvPr/>
        </p:nvCxnSpPr>
        <p:spPr>
          <a:xfrm>
            <a:off x="9937145" y="8276723"/>
            <a:ext cx="131324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4958B-9095-CF41-B859-4AC29DC6FBB5}"/>
              </a:ext>
            </a:extLst>
          </p:cNvPr>
          <p:cNvCxnSpPr>
            <a:cxnSpLocks/>
          </p:cNvCxnSpPr>
          <p:nvPr/>
        </p:nvCxnSpPr>
        <p:spPr>
          <a:xfrm>
            <a:off x="9937145" y="8872626"/>
            <a:ext cx="131324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DBCCBD-8915-8540-B873-A5711071722F}"/>
              </a:ext>
            </a:extLst>
          </p:cNvPr>
          <p:cNvCxnSpPr>
            <a:cxnSpLocks/>
          </p:cNvCxnSpPr>
          <p:nvPr/>
        </p:nvCxnSpPr>
        <p:spPr>
          <a:xfrm>
            <a:off x="9937145" y="9496245"/>
            <a:ext cx="131324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740CAD-4873-4149-A6E3-E2047CB20C08}"/>
              </a:ext>
            </a:extLst>
          </p:cNvPr>
          <p:cNvCxnSpPr>
            <a:cxnSpLocks/>
          </p:cNvCxnSpPr>
          <p:nvPr/>
        </p:nvCxnSpPr>
        <p:spPr>
          <a:xfrm>
            <a:off x="9937145" y="10064432"/>
            <a:ext cx="131324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2D952B-3163-6E48-BD94-969578527596}"/>
              </a:ext>
            </a:extLst>
          </p:cNvPr>
          <p:cNvCxnSpPr>
            <a:cxnSpLocks/>
          </p:cNvCxnSpPr>
          <p:nvPr/>
        </p:nvCxnSpPr>
        <p:spPr>
          <a:xfrm>
            <a:off x="9937145" y="10688051"/>
            <a:ext cx="131324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DC94F9A-2661-9D4D-A733-013B9D9E1E8D}"/>
              </a:ext>
            </a:extLst>
          </p:cNvPr>
          <p:cNvSpPr/>
          <p:nvPr/>
        </p:nvSpPr>
        <p:spPr>
          <a:xfrm>
            <a:off x="10499637" y="7263523"/>
            <a:ext cx="574406" cy="340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B960B6-4E9E-4940-8A20-38CC2CFB7BC4}"/>
              </a:ext>
            </a:extLst>
          </p:cNvPr>
          <p:cNvSpPr txBox="1"/>
          <p:nvPr/>
        </p:nvSpPr>
        <p:spPr>
          <a:xfrm>
            <a:off x="9243996" y="6793835"/>
            <a:ext cx="517487" cy="46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D05AB6-1D0A-574C-8409-0469C072034B}"/>
              </a:ext>
            </a:extLst>
          </p:cNvPr>
          <p:cNvSpPr txBox="1"/>
          <p:nvPr/>
        </p:nvSpPr>
        <p:spPr>
          <a:xfrm>
            <a:off x="9243996" y="7364857"/>
            <a:ext cx="517487" cy="46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E48D1D-9208-124C-8D68-AA736C6F5E46}"/>
              </a:ext>
            </a:extLst>
          </p:cNvPr>
          <p:cNvSpPr txBox="1"/>
          <p:nvPr/>
        </p:nvSpPr>
        <p:spPr>
          <a:xfrm>
            <a:off x="9243996" y="7978341"/>
            <a:ext cx="517487" cy="46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D5BD7-3B0B-2A4D-84F4-D4BCEF156847}"/>
              </a:ext>
            </a:extLst>
          </p:cNvPr>
          <p:cNvSpPr txBox="1"/>
          <p:nvPr/>
        </p:nvSpPr>
        <p:spPr>
          <a:xfrm>
            <a:off x="9243996" y="8591826"/>
            <a:ext cx="517487" cy="46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34213A-D7D1-A247-B8FE-15EDC321ED1A}"/>
              </a:ext>
            </a:extLst>
          </p:cNvPr>
          <p:cNvSpPr txBox="1"/>
          <p:nvPr/>
        </p:nvSpPr>
        <p:spPr>
          <a:xfrm>
            <a:off x="9243996" y="9213829"/>
            <a:ext cx="517487" cy="46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AD2A0-253C-024F-B180-9FEE75FBC565}"/>
              </a:ext>
            </a:extLst>
          </p:cNvPr>
          <p:cNvSpPr txBox="1"/>
          <p:nvPr/>
        </p:nvSpPr>
        <p:spPr>
          <a:xfrm>
            <a:off x="9243996" y="9773789"/>
            <a:ext cx="517487" cy="46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7356C9-F939-624A-9D99-73CAF035909A}"/>
              </a:ext>
            </a:extLst>
          </p:cNvPr>
          <p:cNvSpPr txBox="1"/>
          <p:nvPr/>
        </p:nvSpPr>
        <p:spPr>
          <a:xfrm>
            <a:off x="9243996" y="10377509"/>
            <a:ext cx="517487" cy="46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E4D987-6127-F244-8E0B-341A6CB9CB2A}"/>
              </a:ext>
            </a:extLst>
          </p:cNvPr>
          <p:cNvSpPr txBox="1"/>
          <p:nvPr/>
        </p:nvSpPr>
        <p:spPr>
          <a:xfrm>
            <a:off x="9243996" y="6183633"/>
            <a:ext cx="517487" cy="46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D6F3A8-90F2-9E45-A3C6-CD1EF7D7D0BD}"/>
              </a:ext>
            </a:extLst>
          </p:cNvPr>
          <p:cNvSpPr txBox="1"/>
          <p:nvPr/>
        </p:nvSpPr>
        <p:spPr>
          <a:xfrm>
            <a:off x="10258107" y="10767739"/>
            <a:ext cx="10726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DDD732-6517-6B44-95B5-157B2AD2B93C}"/>
              </a:ext>
            </a:extLst>
          </p:cNvPr>
          <p:cNvCxnSpPr>
            <a:cxnSpLocks/>
          </p:cNvCxnSpPr>
          <p:nvPr/>
        </p:nvCxnSpPr>
        <p:spPr>
          <a:xfrm>
            <a:off x="9937145" y="5817720"/>
            <a:ext cx="131324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F181843-836E-4645-916A-7AA434464E64}"/>
              </a:ext>
            </a:extLst>
          </p:cNvPr>
          <p:cNvSpPr txBox="1"/>
          <p:nvPr/>
        </p:nvSpPr>
        <p:spPr>
          <a:xfrm>
            <a:off x="9243996" y="5540055"/>
            <a:ext cx="517487" cy="46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84463E-AA13-5542-936C-D7841E171AE2}"/>
              </a:ext>
            </a:extLst>
          </p:cNvPr>
          <p:cNvSpPr/>
          <p:nvPr/>
        </p:nvSpPr>
        <p:spPr>
          <a:xfrm>
            <a:off x="12020216" y="6183633"/>
            <a:ext cx="574406" cy="448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957129-675D-0647-8B5F-FC8BE0DE74D6}"/>
              </a:ext>
            </a:extLst>
          </p:cNvPr>
          <p:cNvSpPr txBox="1"/>
          <p:nvPr/>
        </p:nvSpPr>
        <p:spPr>
          <a:xfrm>
            <a:off x="11778687" y="10767739"/>
            <a:ext cx="10726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Jun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9139C0-BE7A-554A-A521-E82574020E6C}"/>
              </a:ext>
            </a:extLst>
          </p:cNvPr>
          <p:cNvSpPr/>
          <p:nvPr/>
        </p:nvSpPr>
        <p:spPr>
          <a:xfrm>
            <a:off x="13580553" y="7263523"/>
            <a:ext cx="574406" cy="3400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54E789-0D8E-B247-9DFA-EBAA16142784}"/>
              </a:ext>
            </a:extLst>
          </p:cNvPr>
          <p:cNvSpPr txBox="1"/>
          <p:nvPr/>
        </p:nvSpPr>
        <p:spPr>
          <a:xfrm>
            <a:off x="13339023" y="10767739"/>
            <a:ext cx="10726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Jul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F3838D-3B91-C543-BF07-0C5561AE86E1}"/>
              </a:ext>
            </a:extLst>
          </p:cNvPr>
          <p:cNvSpPr/>
          <p:nvPr/>
        </p:nvSpPr>
        <p:spPr>
          <a:xfrm>
            <a:off x="15220403" y="6183633"/>
            <a:ext cx="574406" cy="4480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188163-92B6-7C43-86DD-E7EF9F7903DE}"/>
              </a:ext>
            </a:extLst>
          </p:cNvPr>
          <p:cNvSpPr txBox="1"/>
          <p:nvPr/>
        </p:nvSpPr>
        <p:spPr>
          <a:xfrm>
            <a:off x="14978873" y="10767739"/>
            <a:ext cx="10726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Ago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0F2999-B962-0B49-B04C-32FB5FD1F3F0}"/>
              </a:ext>
            </a:extLst>
          </p:cNvPr>
          <p:cNvSpPr/>
          <p:nvPr/>
        </p:nvSpPr>
        <p:spPr>
          <a:xfrm>
            <a:off x="16929778" y="7263523"/>
            <a:ext cx="574406" cy="340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049AD8-CC4C-D049-BC09-B222F1D3B3A2}"/>
              </a:ext>
            </a:extLst>
          </p:cNvPr>
          <p:cNvSpPr txBox="1"/>
          <p:nvPr/>
        </p:nvSpPr>
        <p:spPr>
          <a:xfrm>
            <a:off x="16688248" y="10767739"/>
            <a:ext cx="10726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Sep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8FBA47-03EB-E447-8806-A05557B8455D}"/>
              </a:ext>
            </a:extLst>
          </p:cNvPr>
          <p:cNvSpPr/>
          <p:nvPr/>
        </p:nvSpPr>
        <p:spPr>
          <a:xfrm>
            <a:off x="18569629" y="6183633"/>
            <a:ext cx="574406" cy="448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9F8321-4A5C-364A-82E4-47C84578DD17}"/>
              </a:ext>
            </a:extLst>
          </p:cNvPr>
          <p:cNvSpPr txBox="1"/>
          <p:nvPr/>
        </p:nvSpPr>
        <p:spPr>
          <a:xfrm>
            <a:off x="18328099" y="10767739"/>
            <a:ext cx="10726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Oct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F583F4-930B-0C47-B390-3D65856CD88A}"/>
              </a:ext>
            </a:extLst>
          </p:cNvPr>
          <p:cNvSpPr/>
          <p:nvPr/>
        </p:nvSpPr>
        <p:spPr>
          <a:xfrm>
            <a:off x="20169723" y="7263523"/>
            <a:ext cx="574406" cy="3400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87E4E4-818C-5046-99E5-2402BC41AB67}"/>
              </a:ext>
            </a:extLst>
          </p:cNvPr>
          <p:cNvSpPr txBox="1"/>
          <p:nvPr/>
        </p:nvSpPr>
        <p:spPr>
          <a:xfrm>
            <a:off x="19928193" y="10767739"/>
            <a:ext cx="10726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Nov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5582562-4DB3-F847-B0AD-FC3BBE73C286}"/>
              </a:ext>
            </a:extLst>
          </p:cNvPr>
          <p:cNvSpPr/>
          <p:nvPr/>
        </p:nvSpPr>
        <p:spPr>
          <a:xfrm>
            <a:off x="21710394" y="6183633"/>
            <a:ext cx="574406" cy="4480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E0E5F3-62B8-DE42-8051-4B03413F8754}"/>
              </a:ext>
            </a:extLst>
          </p:cNvPr>
          <p:cNvSpPr txBox="1"/>
          <p:nvPr/>
        </p:nvSpPr>
        <p:spPr>
          <a:xfrm>
            <a:off x="21468864" y="10767739"/>
            <a:ext cx="10726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Dec</a:t>
            </a:r>
          </a:p>
        </p:txBody>
      </p:sp>
    </p:spTree>
    <p:extLst>
      <p:ext uri="{BB962C8B-B14F-4D97-AF65-F5344CB8AC3E}">
        <p14:creationId xmlns:p14="http://schemas.microsoft.com/office/powerpoint/2010/main" val="16593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2C568D-DCDC-9B47-9449-7FB333F9504F}"/>
              </a:ext>
            </a:extLst>
          </p:cNvPr>
          <p:cNvSpPr/>
          <p:nvPr/>
        </p:nvSpPr>
        <p:spPr>
          <a:xfrm>
            <a:off x="10465026" y="10953015"/>
            <a:ext cx="12130224" cy="120064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4C41C-6615-5C4B-92BD-5448CE188056}"/>
              </a:ext>
            </a:extLst>
          </p:cNvPr>
          <p:cNvSpPr/>
          <p:nvPr/>
        </p:nvSpPr>
        <p:spPr>
          <a:xfrm>
            <a:off x="11714088" y="11297894"/>
            <a:ext cx="1610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+349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5C4995-C58A-3F4E-8087-649C817DB5DE}"/>
              </a:ext>
            </a:extLst>
          </p:cNvPr>
          <p:cNvSpPr/>
          <p:nvPr/>
        </p:nvSpPr>
        <p:spPr>
          <a:xfrm>
            <a:off x="15562380" y="11297894"/>
            <a:ext cx="1610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+837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058284-7E29-314F-A032-E8F2D29E233A}"/>
              </a:ext>
            </a:extLst>
          </p:cNvPr>
          <p:cNvSpPr/>
          <p:nvPr/>
        </p:nvSpPr>
        <p:spPr>
          <a:xfrm>
            <a:off x="19410672" y="11297894"/>
            <a:ext cx="1610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+765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AB8319-232A-1246-96A5-FA5283F8E131}"/>
              </a:ext>
            </a:extLst>
          </p:cNvPr>
          <p:cNvGrpSpPr/>
          <p:nvPr/>
        </p:nvGrpSpPr>
        <p:grpSpPr>
          <a:xfrm flipH="1">
            <a:off x="1791925" y="4151549"/>
            <a:ext cx="7372180" cy="8087840"/>
            <a:chOff x="16173620" y="4151549"/>
            <a:chExt cx="7372180" cy="808784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E632AB-F0E8-794F-AEC4-882E39C9B878}"/>
                </a:ext>
              </a:extLst>
            </p:cNvPr>
            <p:cNvSpPr txBox="1"/>
            <p:nvPr/>
          </p:nvSpPr>
          <p:spPr>
            <a:xfrm>
              <a:off x="17909230" y="491387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ED9C3F-1D79-674C-8C32-1312E6BCCB50}"/>
                </a:ext>
              </a:extLst>
            </p:cNvPr>
            <p:cNvSpPr txBox="1"/>
            <p:nvPr/>
          </p:nvSpPr>
          <p:spPr>
            <a:xfrm>
              <a:off x="17909229" y="4151549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9CB945D-54D8-2845-94CC-5C850095EC62}"/>
                </a:ext>
              </a:extLst>
            </p:cNvPr>
            <p:cNvSpPr/>
            <p:nvPr/>
          </p:nvSpPr>
          <p:spPr>
            <a:xfrm>
              <a:off x="16173620" y="4274734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6F43FE-70D9-EF47-A43E-23DB4CAECCB8}"/>
                </a:ext>
              </a:extLst>
            </p:cNvPr>
            <p:cNvSpPr txBox="1"/>
            <p:nvPr/>
          </p:nvSpPr>
          <p:spPr>
            <a:xfrm>
              <a:off x="17909230" y="8087920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5792D7-018E-4348-BEAB-A58E61AA02D4}"/>
                </a:ext>
              </a:extLst>
            </p:cNvPr>
            <p:cNvSpPr txBox="1"/>
            <p:nvPr/>
          </p:nvSpPr>
          <p:spPr>
            <a:xfrm>
              <a:off x="17909229" y="7325596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Competitors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9D62D4-50E8-7245-BB83-27311562C080}"/>
                </a:ext>
              </a:extLst>
            </p:cNvPr>
            <p:cNvSpPr/>
            <p:nvPr/>
          </p:nvSpPr>
          <p:spPr>
            <a:xfrm>
              <a:off x="16179442" y="7498311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F7CE70-5DB7-8944-807F-C6D69E41D813}"/>
                </a:ext>
              </a:extLst>
            </p:cNvPr>
            <p:cNvSpPr txBox="1"/>
            <p:nvPr/>
          </p:nvSpPr>
          <p:spPr>
            <a:xfrm>
              <a:off x="17909230" y="11208979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80075F-8CBA-4A47-8E1C-1782896DFC5C}"/>
                </a:ext>
              </a:extLst>
            </p:cNvPr>
            <p:cNvSpPr txBox="1"/>
            <p:nvPr/>
          </p:nvSpPr>
          <p:spPr>
            <a:xfrm>
              <a:off x="17909229" y="1044665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0B8C8A-6E00-A748-A952-E694AC081926}"/>
                </a:ext>
              </a:extLst>
            </p:cNvPr>
            <p:cNvSpPr/>
            <p:nvPr/>
          </p:nvSpPr>
          <p:spPr>
            <a:xfrm>
              <a:off x="16173620" y="10629814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</p:grp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1CB4AD81-6811-A64A-B6C0-592922F64AF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F113C08-A2F2-0843-AA28-BF58FC5FCBD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8F8662-145F-AB4C-BC0A-8F085D9C468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3D8444-CDDA-1D4A-97DA-CCB7CFB77A0F}"/>
              </a:ext>
            </a:extLst>
          </p:cNvPr>
          <p:cNvCxnSpPr>
            <a:cxnSpLocks/>
          </p:cNvCxnSpPr>
          <p:nvPr/>
        </p:nvCxnSpPr>
        <p:spPr>
          <a:xfrm>
            <a:off x="10792822" y="4345389"/>
            <a:ext cx="1130506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7DB677-BD09-804F-A977-0641C152640A}"/>
              </a:ext>
            </a:extLst>
          </p:cNvPr>
          <p:cNvCxnSpPr>
            <a:cxnSpLocks/>
          </p:cNvCxnSpPr>
          <p:nvPr/>
        </p:nvCxnSpPr>
        <p:spPr>
          <a:xfrm>
            <a:off x="10792822" y="5202639"/>
            <a:ext cx="1130506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328A16-8EA0-8542-A983-314BFCE01782}"/>
              </a:ext>
            </a:extLst>
          </p:cNvPr>
          <p:cNvCxnSpPr>
            <a:cxnSpLocks/>
          </p:cNvCxnSpPr>
          <p:nvPr/>
        </p:nvCxnSpPr>
        <p:spPr>
          <a:xfrm>
            <a:off x="10792822" y="5983689"/>
            <a:ext cx="1130506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2F10C1-23FA-EB42-8A93-F3F06F34347D}"/>
              </a:ext>
            </a:extLst>
          </p:cNvPr>
          <p:cNvCxnSpPr>
            <a:cxnSpLocks/>
          </p:cNvCxnSpPr>
          <p:nvPr/>
        </p:nvCxnSpPr>
        <p:spPr>
          <a:xfrm>
            <a:off x="10792822" y="6840939"/>
            <a:ext cx="1130506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331286-E208-6145-9605-8C3114CA7A0B}"/>
              </a:ext>
            </a:extLst>
          </p:cNvPr>
          <p:cNvCxnSpPr>
            <a:cxnSpLocks/>
          </p:cNvCxnSpPr>
          <p:nvPr/>
        </p:nvCxnSpPr>
        <p:spPr>
          <a:xfrm>
            <a:off x="10792822" y="7660089"/>
            <a:ext cx="1130506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B9C050-35CA-7844-ADB8-6C3DC9186241}"/>
              </a:ext>
            </a:extLst>
          </p:cNvPr>
          <p:cNvCxnSpPr>
            <a:cxnSpLocks/>
          </p:cNvCxnSpPr>
          <p:nvPr/>
        </p:nvCxnSpPr>
        <p:spPr>
          <a:xfrm>
            <a:off x="10792822" y="8517339"/>
            <a:ext cx="1130506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51EDA0-524E-D047-9556-F763E04C8AAB}"/>
              </a:ext>
            </a:extLst>
          </p:cNvPr>
          <p:cNvCxnSpPr>
            <a:cxnSpLocks/>
          </p:cNvCxnSpPr>
          <p:nvPr/>
        </p:nvCxnSpPr>
        <p:spPr>
          <a:xfrm>
            <a:off x="10792822" y="9298389"/>
            <a:ext cx="1130506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688148-1A88-1D40-9FD8-A00C3E5B1343}"/>
              </a:ext>
            </a:extLst>
          </p:cNvPr>
          <p:cNvCxnSpPr>
            <a:cxnSpLocks/>
          </p:cNvCxnSpPr>
          <p:nvPr/>
        </p:nvCxnSpPr>
        <p:spPr>
          <a:xfrm>
            <a:off x="10792822" y="10155639"/>
            <a:ext cx="1130506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3E70A50-CB1E-5946-8B44-5F9D55E9AAF5}"/>
              </a:ext>
            </a:extLst>
          </p:cNvPr>
          <p:cNvSpPr/>
          <p:nvPr/>
        </p:nvSpPr>
        <p:spPr>
          <a:xfrm>
            <a:off x="11130529" y="6857265"/>
            <a:ext cx="865414" cy="4069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18041F-A6AC-4F4F-800C-F05CDB1BC629}"/>
              </a:ext>
            </a:extLst>
          </p:cNvPr>
          <p:cNvSpPr/>
          <p:nvPr/>
        </p:nvSpPr>
        <p:spPr>
          <a:xfrm>
            <a:off x="12257201" y="7627434"/>
            <a:ext cx="865414" cy="3298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FAEA19-0ADA-D34C-9DB7-9D090BA7451D}"/>
              </a:ext>
            </a:extLst>
          </p:cNvPr>
          <p:cNvSpPr/>
          <p:nvPr/>
        </p:nvSpPr>
        <p:spPr>
          <a:xfrm>
            <a:off x="13383873" y="6000015"/>
            <a:ext cx="865414" cy="49263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6C3F8A-6FD2-1647-92FB-C6BA1EAFEB55}"/>
              </a:ext>
            </a:extLst>
          </p:cNvPr>
          <p:cNvSpPr/>
          <p:nvPr/>
        </p:nvSpPr>
        <p:spPr>
          <a:xfrm>
            <a:off x="15054829" y="6857265"/>
            <a:ext cx="865414" cy="4069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4E6094-C0F5-7F49-BCD3-A29AF1454874}"/>
              </a:ext>
            </a:extLst>
          </p:cNvPr>
          <p:cNvSpPr/>
          <p:nvPr/>
        </p:nvSpPr>
        <p:spPr>
          <a:xfrm>
            <a:off x="16181501" y="7627434"/>
            <a:ext cx="865414" cy="3298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94FEA-3389-2F49-8BF1-91633ED0C536}"/>
              </a:ext>
            </a:extLst>
          </p:cNvPr>
          <p:cNvSpPr/>
          <p:nvPr/>
        </p:nvSpPr>
        <p:spPr>
          <a:xfrm>
            <a:off x="17308173" y="6000015"/>
            <a:ext cx="865414" cy="49263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78F5B9-FBDF-754D-97D2-91AACE71491C}"/>
              </a:ext>
            </a:extLst>
          </p:cNvPr>
          <p:cNvSpPr/>
          <p:nvPr/>
        </p:nvSpPr>
        <p:spPr>
          <a:xfrm>
            <a:off x="18979129" y="6857265"/>
            <a:ext cx="865414" cy="4069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67DDC2-335C-EE4D-83BD-1F8662E9104E}"/>
              </a:ext>
            </a:extLst>
          </p:cNvPr>
          <p:cNvSpPr/>
          <p:nvPr/>
        </p:nvSpPr>
        <p:spPr>
          <a:xfrm>
            <a:off x="20105801" y="7627434"/>
            <a:ext cx="865414" cy="3298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C9F41C-7B9A-2343-92C2-1D7A08634AAE}"/>
              </a:ext>
            </a:extLst>
          </p:cNvPr>
          <p:cNvSpPr/>
          <p:nvPr/>
        </p:nvSpPr>
        <p:spPr>
          <a:xfrm>
            <a:off x="21232473" y="6000015"/>
            <a:ext cx="865414" cy="49263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360CC8-EA38-C248-9FD8-5035501E1E2D}"/>
              </a:ext>
            </a:extLst>
          </p:cNvPr>
          <p:cNvSpPr txBox="1"/>
          <p:nvPr/>
        </p:nvSpPr>
        <p:spPr>
          <a:xfrm>
            <a:off x="11059938" y="632351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503979-CB4A-DB4D-AE03-AAB92D770FED}"/>
              </a:ext>
            </a:extLst>
          </p:cNvPr>
          <p:cNvSpPr txBox="1"/>
          <p:nvPr/>
        </p:nvSpPr>
        <p:spPr>
          <a:xfrm>
            <a:off x="12164838" y="710456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990748-64EA-1D43-9AB6-71F0C1BDDC03}"/>
              </a:ext>
            </a:extLst>
          </p:cNvPr>
          <p:cNvSpPr txBox="1"/>
          <p:nvPr/>
        </p:nvSpPr>
        <p:spPr>
          <a:xfrm>
            <a:off x="13307838" y="546626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A947A7-3C0B-C343-909E-14330BFFEF5E}"/>
              </a:ext>
            </a:extLst>
          </p:cNvPr>
          <p:cNvSpPr txBox="1"/>
          <p:nvPr/>
        </p:nvSpPr>
        <p:spPr>
          <a:xfrm>
            <a:off x="15003288" y="632351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D5A09D-2C46-BC4D-801F-CE9E53386B57}"/>
              </a:ext>
            </a:extLst>
          </p:cNvPr>
          <p:cNvSpPr txBox="1"/>
          <p:nvPr/>
        </p:nvSpPr>
        <p:spPr>
          <a:xfrm>
            <a:off x="16108188" y="710456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F35D86-8EB9-5C43-81AC-6B90052502EE}"/>
              </a:ext>
            </a:extLst>
          </p:cNvPr>
          <p:cNvSpPr txBox="1"/>
          <p:nvPr/>
        </p:nvSpPr>
        <p:spPr>
          <a:xfrm>
            <a:off x="17251188" y="546626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FEF777-982F-8242-8EF1-F8560E345F83}"/>
              </a:ext>
            </a:extLst>
          </p:cNvPr>
          <p:cNvSpPr txBox="1"/>
          <p:nvPr/>
        </p:nvSpPr>
        <p:spPr>
          <a:xfrm>
            <a:off x="18927588" y="632351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EE1A1F-BB2E-6041-ACA1-B65E70FAC504}"/>
              </a:ext>
            </a:extLst>
          </p:cNvPr>
          <p:cNvSpPr txBox="1"/>
          <p:nvPr/>
        </p:nvSpPr>
        <p:spPr>
          <a:xfrm>
            <a:off x="20032488" y="710456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C4C897-BE5B-BB47-B5D3-72082EFE35B2}"/>
              </a:ext>
            </a:extLst>
          </p:cNvPr>
          <p:cNvSpPr txBox="1"/>
          <p:nvPr/>
        </p:nvSpPr>
        <p:spPr>
          <a:xfrm>
            <a:off x="21175488" y="546626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7955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E836C0-8EF6-D340-A21C-0DA369C188D2}"/>
              </a:ext>
            </a:extLst>
          </p:cNvPr>
          <p:cNvGrpSpPr/>
          <p:nvPr/>
        </p:nvGrpSpPr>
        <p:grpSpPr>
          <a:xfrm>
            <a:off x="1536247" y="5927242"/>
            <a:ext cx="4876292" cy="5328568"/>
            <a:chOff x="2276897" y="5636294"/>
            <a:chExt cx="4876292" cy="532856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69D628-C524-694F-A627-32E45F3699FF}"/>
                </a:ext>
              </a:extLst>
            </p:cNvPr>
            <p:cNvSpPr/>
            <p:nvPr/>
          </p:nvSpPr>
          <p:spPr>
            <a:xfrm>
              <a:off x="2276897" y="7474169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E1F644-AC24-AD45-8478-0F70B95FA256}"/>
                </a:ext>
              </a:extLst>
            </p:cNvPr>
            <p:cNvSpPr txBox="1"/>
            <p:nvPr/>
          </p:nvSpPr>
          <p:spPr>
            <a:xfrm>
              <a:off x="2563739" y="9389431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FE05C60-BDFB-CE40-821D-C59A166832BB}"/>
                </a:ext>
              </a:extLst>
            </p:cNvPr>
            <p:cNvSpPr/>
            <p:nvPr/>
          </p:nvSpPr>
          <p:spPr>
            <a:xfrm>
              <a:off x="4095041" y="5636294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9C784F1-3598-AF40-BA96-4456D4EDF338}"/>
              </a:ext>
            </a:extLst>
          </p:cNvPr>
          <p:cNvGrpSpPr/>
          <p:nvPr/>
        </p:nvGrpSpPr>
        <p:grpSpPr>
          <a:xfrm>
            <a:off x="17687794" y="5927242"/>
            <a:ext cx="4876292" cy="5328568"/>
            <a:chOff x="17224463" y="5636294"/>
            <a:chExt cx="4876292" cy="53285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7783C-3DC6-3248-9AED-9ED7BE5FF555}"/>
                </a:ext>
              </a:extLst>
            </p:cNvPr>
            <p:cNvSpPr/>
            <p:nvPr/>
          </p:nvSpPr>
          <p:spPr>
            <a:xfrm>
              <a:off x="17224463" y="7487650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A1A2ED-17D5-0145-922A-E532DBFDE298}"/>
                </a:ext>
              </a:extLst>
            </p:cNvPr>
            <p:cNvSpPr txBox="1"/>
            <p:nvPr/>
          </p:nvSpPr>
          <p:spPr>
            <a:xfrm>
              <a:off x="17511305" y="9389431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6EFFEB9-500F-D141-B226-9EE50A38964F}"/>
                </a:ext>
              </a:extLst>
            </p:cNvPr>
            <p:cNvSpPr/>
            <p:nvPr/>
          </p:nvSpPr>
          <p:spPr>
            <a:xfrm>
              <a:off x="18912434" y="5636294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</p:grp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64B1BFA0-096C-F548-80BD-13ED657C3BD4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2E3EB274-1F71-E740-8984-4AFC05783CF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5A21CA-9A6A-9042-8919-C2B5EC96648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B275B6-B3B8-FB44-91B8-CECBED5AF4EC}"/>
              </a:ext>
            </a:extLst>
          </p:cNvPr>
          <p:cNvGrpSpPr/>
          <p:nvPr/>
        </p:nvGrpSpPr>
        <p:grpSpPr>
          <a:xfrm>
            <a:off x="7234903" y="6072294"/>
            <a:ext cx="9781177" cy="4570011"/>
            <a:chOff x="10792822" y="4345389"/>
            <a:chExt cx="11305065" cy="581025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C9B7FA-C2CC-3F4B-9117-530AEE46C41B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822" y="4345389"/>
              <a:ext cx="1130506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7E86B2-44E9-F944-8BA9-0461018C52BF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822" y="5202639"/>
              <a:ext cx="1130506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F04E03-13BB-4D48-970C-29AC14C788A9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822" y="5983689"/>
              <a:ext cx="1130506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3D4CFE-5B08-464D-9054-98073C54FA68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822" y="6840939"/>
              <a:ext cx="1130506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D324F7-8914-F44D-9295-1F4E19780070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822" y="7660089"/>
              <a:ext cx="1130506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1E8C05-4FB4-D04F-B839-14F4C8586034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822" y="8517339"/>
              <a:ext cx="1130506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22D229D-9D82-2B4F-ABC2-C44100425589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822" y="9298389"/>
              <a:ext cx="1130506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C6927-ED1E-0741-BAED-6CEC70D572A1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822" y="10155639"/>
              <a:ext cx="1130506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72A3EC3-AFCD-5E4F-A2EA-9D1BCE28B7AE}"/>
              </a:ext>
            </a:extLst>
          </p:cNvPr>
          <p:cNvSpPr/>
          <p:nvPr/>
        </p:nvSpPr>
        <p:spPr>
          <a:xfrm>
            <a:off x="7587917" y="6939667"/>
            <a:ext cx="819150" cy="3676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26A544-2825-D44C-8FD3-34B38257569A}"/>
              </a:ext>
            </a:extLst>
          </p:cNvPr>
          <p:cNvSpPr/>
          <p:nvPr/>
        </p:nvSpPr>
        <p:spPr>
          <a:xfrm>
            <a:off x="8502317" y="8368418"/>
            <a:ext cx="819150" cy="224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71C36E-D6ED-4D43-86F1-6EB825DA6EE8}"/>
              </a:ext>
            </a:extLst>
          </p:cNvPr>
          <p:cNvSpPr/>
          <p:nvPr/>
        </p:nvSpPr>
        <p:spPr>
          <a:xfrm>
            <a:off x="10978817" y="8765607"/>
            <a:ext cx="819150" cy="1850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09172B-E473-D746-84E2-8BFF57A63ED4}"/>
              </a:ext>
            </a:extLst>
          </p:cNvPr>
          <p:cNvSpPr/>
          <p:nvPr/>
        </p:nvSpPr>
        <p:spPr>
          <a:xfrm>
            <a:off x="11893217" y="7274732"/>
            <a:ext cx="819150" cy="3341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C52087-4246-334E-809E-D859396A6609}"/>
              </a:ext>
            </a:extLst>
          </p:cNvPr>
          <p:cNvSpPr/>
          <p:nvPr/>
        </p:nvSpPr>
        <p:spPr>
          <a:xfrm>
            <a:off x="14350667" y="6939667"/>
            <a:ext cx="819150" cy="3676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DC32AA-FBD6-834C-86F3-7F4F701F6587}"/>
              </a:ext>
            </a:extLst>
          </p:cNvPr>
          <p:cNvSpPr/>
          <p:nvPr/>
        </p:nvSpPr>
        <p:spPr>
          <a:xfrm>
            <a:off x="15265067" y="8765607"/>
            <a:ext cx="819150" cy="1850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D1F53C-E346-F646-AA1F-C22F2C7FC8F3}"/>
              </a:ext>
            </a:extLst>
          </p:cNvPr>
          <p:cNvSpPr txBox="1"/>
          <p:nvPr/>
        </p:nvSpPr>
        <p:spPr>
          <a:xfrm>
            <a:off x="6050233" y="6431836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E127A-4835-6248-BC68-0CA28FC00187}"/>
              </a:ext>
            </a:extLst>
          </p:cNvPr>
          <p:cNvSpPr txBox="1"/>
          <p:nvPr/>
        </p:nvSpPr>
        <p:spPr>
          <a:xfrm>
            <a:off x="6050233" y="7049231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04CEFC-DB53-1C4B-A233-DE15751FBE68}"/>
              </a:ext>
            </a:extLst>
          </p:cNvPr>
          <p:cNvSpPr txBox="1"/>
          <p:nvPr/>
        </p:nvSpPr>
        <p:spPr>
          <a:xfrm>
            <a:off x="6050233" y="7712537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883190-3323-DC45-B363-73EF8862FC55}"/>
              </a:ext>
            </a:extLst>
          </p:cNvPr>
          <p:cNvSpPr txBox="1"/>
          <p:nvPr/>
        </p:nvSpPr>
        <p:spPr>
          <a:xfrm>
            <a:off x="6050233" y="8375844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70D4B5-860C-0E47-8800-81C0EE486794}"/>
              </a:ext>
            </a:extLst>
          </p:cNvPr>
          <p:cNvSpPr txBox="1"/>
          <p:nvPr/>
        </p:nvSpPr>
        <p:spPr>
          <a:xfrm>
            <a:off x="6050233" y="904836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FCC0B-89EB-114F-9DA1-FF903EA2C5C8}"/>
              </a:ext>
            </a:extLst>
          </p:cNvPr>
          <p:cNvSpPr txBox="1"/>
          <p:nvPr/>
        </p:nvSpPr>
        <p:spPr>
          <a:xfrm>
            <a:off x="6050233" y="9653795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AA1D16-6564-4E4E-A84B-0C5DC1EE9414}"/>
              </a:ext>
            </a:extLst>
          </p:cNvPr>
          <p:cNvSpPr txBox="1"/>
          <p:nvPr/>
        </p:nvSpPr>
        <p:spPr>
          <a:xfrm>
            <a:off x="6050233" y="10306543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D93C8D-5EC7-934F-8CEA-CD2285515AAA}"/>
              </a:ext>
            </a:extLst>
          </p:cNvPr>
          <p:cNvSpPr txBox="1"/>
          <p:nvPr/>
        </p:nvSpPr>
        <p:spPr>
          <a:xfrm>
            <a:off x="6050233" y="5772079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FD7B36-DF32-F044-A3E8-40A6897E0E7B}"/>
              </a:ext>
            </a:extLst>
          </p:cNvPr>
          <p:cNvSpPr txBox="1"/>
          <p:nvPr/>
        </p:nvSpPr>
        <p:spPr>
          <a:xfrm>
            <a:off x="7546455" y="10728464"/>
            <a:ext cx="1775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220C7B-F341-AD40-ACED-7FEB54CB6BE3}"/>
              </a:ext>
            </a:extLst>
          </p:cNvPr>
          <p:cNvSpPr txBox="1"/>
          <p:nvPr/>
        </p:nvSpPr>
        <p:spPr>
          <a:xfrm>
            <a:off x="10968528" y="10728464"/>
            <a:ext cx="1775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Suppliers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99D282-5D77-5E4B-B563-523644004A3F}"/>
              </a:ext>
            </a:extLst>
          </p:cNvPr>
          <p:cNvSpPr txBox="1"/>
          <p:nvPr/>
        </p:nvSpPr>
        <p:spPr>
          <a:xfrm>
            <a:off x="14349036" y="10728464"/>
            <a:ext cx="1775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42491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E2E371D-52DC-E941-AB53-61165C497D91}"/>
              </a:ext>
            </a:extLst>
          </p:cNvPr>
          <p:cNvGrpSpPr/>
          <p:nvPr/>
        </p:nvGrpSpPr>
        <p:grpSpPr>
          <a:xfrm>
            <a:off x="4056673" y="11360581"/>
            <a:ext cx="16264304" cy="1080171"/>
            <a:chOff x="1321527" y="11320577"/>
            <a:chExt cx="16264304" cy="108017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24196-05D3-4444-BF33-529F8C63F846}"/>
                </a:ext>
              </a:extLst>
            </p:cNvPr>
            <p:cNvSpPr/>
            <p:nvPr/>
          </p:nvSpPr>
          <p:spPr>
            <a:xfrm>
              <a:off x="12738493" y="11496494"/>
              <a:ext cx="332233" cy="3322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D2B019-3F16-6D43-8C8E-F3C59A8F86DA}"/>
                </a:ext>
              </a:extLst>
            </p:cNvPr>
            <p:cNvSpPr/>
            <p:nvPr/>
          </p:nvSpPr>
          <p:spPr>
            <a:xfrm>
              <a:off x="7075505" y="11496494"/>
              <a:ext cx="332233" cy="3322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DE9AFAD-EE9C-9F4F-B2AC-14F6FE2DFA84}"/>
                </a:ext>
              </a:extLst>
            </p:cNvPr>
            <p:cNvSpPr/>
            <p:nvPr/>
          </p:nvSpPr>
          <p:spPr>
            <a:xfrm>
              <a:off x="1321527" y="11496494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AF624A-F32D-BD46-9D80-48663A37846C}"/>
                </a:ext>
              </a:extLst>
            </p:cNvPr>
            <p:cNvSpPr txBox="1"/>
            <p:nvPr/>
          </p:nvSpPr>
          <p:spPr>
            <a:xfrm>
              <a:off x="1902645" y="11320577"/>
              <a:ext cx="424054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E325D4-26EE-3846-BF4F-D20A9113CD57}"/>
                </a:ext>
              </a:extLst>
            </p:cNvPr>
            <p:cNvSpPr txBox="1"/>
            <p:nvPr/>
          </p:nvSpPr>
          <p:spPr>
            <a:xfrm>
              <a:off x="7656623" y="11320577"/>
              <a:ext cx="424054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B1E8CC-D143-A64A-A703-08BBB360C509}"/>
                </a:ext>
              </a:extLst>
            </p:cNvPr>
            <p:cNvSpPr txBox="1"/>
            <p:nvPr/>
          </p:nvSpPr>
          <p:spPr>
            <a:xfrm>
              <a:off x="13345285" y="11325454"/>
              <a:ext cx="424054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sp>
        <p:nvSpPr>
          <p:cNvPr id="13" name="CuadroTexto 350">
            <a:extLst>
              <a:ext uri="{FF2B5EF4-FFF2-40B4-BE49-F238E27FC236}">
                <a16:creationId xmlns:a16="http://schemas.microsoft.com/office/drawing/2014/main" id="{DB6B831C-A4E4-9341-8CE4-EA6178737BC2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03339733-94E5-3741-99C6-08607961B4C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D2E7C4-34E5-4B4D-84C7-E1F7E757882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1B6130-939E-7746-8406-307940169342}"/>
              </a:ext>
            </a:extLst>
          </p:cNvPr>
          <p:cNvSpPr/>
          <p:nvPr/>
        </p:nvSpPr>
        <p:spPr>
          <a:xfrm>
            <a:off x="2413000" y="8232336"/>
            <a:ext cx="1779172" cy="157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C1AB1-A5D9-BF43-9672-1A31054425A1}"/>
              </a:ext>
            </a:extLst>
          </p:cNvPr>
          <p:cNvSpPr/>
          <p:nvPr/>
        </p:nvSpPr>
        <p:spPr>
          <a:xfrm>
            <a:off x="5972126" y="7666892"/>
            <a:ext cx="1779172" cy="2140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EE6E6-40C7-4E4F-8EE6-38CA4459A446}"/>
              </a:ext>
            </a:extLst>
          </p:cNvPr>
          <p:cNvSpPr/>
          <p:nvPr/>
        </p:nvSpPr>
        <p:spPr>
          <a:xfrm>
            <a:off x="9531253" y="7132320"/>
            <a:ext cx="1779172" cy="26748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CC3719-A114-EB4D-890A-94EE8BB2F663}"/>
              </a:ext>
            </a:extLst>
          </p:cNvPr>
          <p:cNvSpPr/>
          <p:nvPr/>
        </p:nvSpPr>
        <p:spPr>
          <a:xfrm>
            <a:off x="13090379" y="6611815"/>
            <a:ext cx="1779172" cy="319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0C4816-C42A-C04E-BC24-AF9FC10E996E}"/>
              </a:ext>
            </a:extLst>
          </p:cNvPr>
          <p:cNvSpPr/>
          <p:nvPr/>
        </p:nvSpPr>
        <p:spPr>
          <a:xfrm>
            <a:off x="16635438" y="6077243"/>
            <a:ext cx="1779172" cy="3729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9ACC07-047D-614C-AF65-0E7E82BDE15A}"/>
              </a:ext>
            </a:extLst>
          </p:cNvPr>
          <p:cNvSpPr/>
          <p:nvPr/>
        </p:nvSpPr>
        <p:spPr>
          <a:xfrm>
            <a:off x="20194564" y="5556739"/>
            <a:ext cx="1779172" cy="42503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D6A82E-A6A8-8044-A226-F1C647F615DD}"/>
              </a:ext>
            </a:extLst>
          </p:cNvPr>
          <p:cNvSpPr txBox="1"/>
          <p:nvPr/>
        </p:nvSpPr>
        <p:spPr>
          <a:xfrm>
            <a:off x="2413000" y="9853713"/>
            <a:ext cx="1775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612F97-CA4B-1244-9BD2-F5B1683FCEC5}"/>
              </a:ext>
            </a:extLst>
          </p:cNvPr>
          <p:cNvSpPr txBox="1"/>
          <p:nvPr/>
        </p:nvSpPr>
        <p:spPr>
          <a:xfrm>
            <a:off x="5958305" y="9853713"/>
            <a:ext cx="1775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Suppliers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474EF-AE16-9641-B87D-53F0619B8AD7}"/>
              </a:ext>
            </a:extLst>
          </p:cNvPr>
          <p:cNvSpPr txBox="1"/>
          <p:nvPr/>
        </p:nvSpPr>
        <p:spPr>
          <a:xfrm>
            <a:off x="9519653" y="9853713"/>
            <a:ext cx="1775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Community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65345A-99A9-C946-B062-C6C147747C7C}"/>
              </a:ext>
            </a:extLst>
          </p:cNvPr>
          <p:cNvSpPr txBox="1"/>
          <p:nvPr/>
        </p:nvSpPr>
        <p:spPr>
          <a:xfrm>
            <a:off x="13097042" y="9853713"/>
            <a:ext cx="1775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Competitors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98833E-252B-134D-A7CC-69D241131CAD}"/>
              </a:ext>
            </a:extLst>
          </p:cNvPr>
          <p:cNvSpPr txBox="1"/>
          <p:nvPr/>
        </p:nvSpPr>
        <p:spPr>
          <a:xfrm>
            <a:off x="16653858" y="9853713"/>
            <a:ext cx="1775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Suppliers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61DCE7-09C2-7D47-AC07-B5F0EE0E94C2}"/>
              </a:ext>
            </a:extLst>
          </p:cNvPr>
          <p:cNvSpPr txBox="1"/>
          <p:nvPr/>
        </p:nvSpPr>
        <p:spPr>
          <a:xfrm>
            <a:off x="20203694" y="9853713"/>
            <a:ext cx="1775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Community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3652A2-DA26-D944-B2E1-4C31464FE223}"/>
              </a:ext>
            </a:extLst>
          </p:cNvPr>
          <p:cNvCxnSpPr/>
          <p:nvPr/>
        </p:nvCxnSpPr>
        <p:spPr>
          <a:xfrm>
            <a:off x="1491916" y="4325976"/>
            <a:ext cx="0" cy="552773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06FC51-5CFD-3544-938E-0520CF13ED29}"/>
              </a:ext>
            </a:extLst>
          </p:cNvPr>
          <p:cNvCxnSpPr/>
          <p:nvPr/>
        </p:nvCxnSpPr>
        <p:spPr>
          <a:xfrm>
            <a:off x="5069305" y="4325976"/>
            <a:ext cx="0" cy="552773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EF7C91-B2AE-C845-B725-064D8FC5F72C}"/>
              </a:ext>
            </a:extLst>
          </p:cNvPr>
          <p:cNvCxnSpPr/>
          <p:nvPr/>
        </p:nvCxnSpPr>
        <p:spPr>
          <a:xfrm>
            <a:off x="8646695" y="4325976"/>
            <a:ext cx="0" cy="552773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E4FCCA-EC90-2F4B-85D1-625FCEE72BF0}"/>
              </a:ext>
            </a:extLst>
          </p:cNvPr>
          <p:cNvCxnSpPr/>
          <p:nvPr/>
        </p:nvCxnSpPr>
        <p:spPr>
          <a:xfrm>
            <a:off x="12224084" y="4325976"/>
            <a:ext cx="0" cy="552773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4D3D8B-E79D-514B-A148-A1C598EF41EF}"/>
              </a:ext>
            </a:extLst>
          </p:cNvPr>
          <p:cNvCxnSpPr/>
          <p:nvPr/>
        </p:nvCxnSpPr>
        <p:spPr>
          <a:xfrm>
            <a:off x="15753348" y="4325976"/>
            <a:ext cx="0" cy="552773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023C7-62B7-934E-8BAB-8714C6FEE135}"/>
              </a:ext>
            </a:extLst>
          </p:cNvPr>
          <p:cNvCxnSpPr/>
          <p:nvPr/>
        </p:nvCxnSpPr>
        <p:spPr>
          <a:xfrm>
            <a:off x="19330737" y="4325976"/>
            <a:ext cx="0" cy="552773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BF14DF-7443-1045-850A-9B2AAD225AD5}"/>
              </a:ext>
            </a:extLst>
          </p:cNvPr>
          <p:cNvCxnSpPr/>
          <p:nvPr/>
        </p:nvCxnSpPr>
        <p:spPr>
          <a:xfrm>
            <a:off x="22843957" y="4325976"/>
            <a:ext cx="0" cy="552773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66D6CE-A45D-344D-A40F-9C515E4FD26A}"/>
              </a:ext>
            </a:extLst>
          </p:cNvPr>
          <p:cNvCxnSpPr>
            <a:cxnSpLocks/>
          </p:cNvCxnSpPr>
          <p:nvPr/>
        </p:nvCxnSpPr>
        <p:spPr>
          <a:xfrm>
            <a:off x="1491916" y="9853713"/>
            <a:ext cx="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8678C-C27C-BF4B-988F-4362DAE5A393}"/>
              </a:ext>
            </a:extLst>
          </p:cNvPr>
          <p:cNvCxnSpPr>
            <a:cxnSpLocks/>
          </p:cNvCxnSpPr>
          <p:nvPr/>
        </p:nvCxnSpPr>
        <p:spPr>
          <a:xfrm flipH="1">
            <a:off x="1491916" y="9853713"/>
            <a:ext cx="2135204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5F99A4-2F32-7248-A7E7-656922DA8C2D}"/>
              </a:ext>
            </a:extLst>
          </p:cNvPr>
          <p:cNvSpPr txBox="1"/>
          <p:nvPr/>
        </p:nvSpPr>
        <p:spPr>
          <a:xfrm rot="16200000">
            <a:off x="17061504" y="5402899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80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C5A4B3-9C57-F541-BEB3-CB5E4F28FD4C}"/>
              </a:ext>
            </a:extLst>
          </p:cNvPr>
          <p:cNvSpPr txBox="1"/>
          <p:nvPr/>
        </p:nvSpPr>
        <p:spPr>
          <a:xfrm rot="16200000">
            <a:off x="13528594" y="5964009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E72169-4790-B64A-A014-507A3F2110CC}"/>
              </a:ext>
            </a:extLst>
          </p:cNvPr>
          <p:cNvSpPr txBox="1"/>
          <p:nvPr/>
        </p:nvSpPr>
        <p:spPr>
          <a:xfrm rot="16200000">
            <a:off x="9995686" y="6483555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706D82-88EA-344D-96D6-ABAFFFA0A6E0}"/>
              </a:ext>
            </a:extLst>
          </p:cNvPr>
          <p:cNvSpPr txBox="1"/>
          <p:nvPr/>
        </p:nvSpPr>
        <p:spPr>
          <a:xfrm rot="16200000">
            <a:off x="6462778" y="6982319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86C2DD-8F81-004E-837B-878729A38C08}"/>
              </a:ext>
            </a:extLst>
          </p:cNvPr>
          <p:cNvSpPr txBox="1"/>
          <p:nvPr/>
        </p:nvSpPr>
        <p:spPr>
          <a:xfrm rot="16200000">
            <a:off x="2929870" y="7584992"/>
            <a:ext cx="772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70664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BD9C5EB-A291-C247-A67A-4FF4FECBEF2C}"/>
              </a:ext>
            </a:extLst>
          </p:cNvPr>
          <p:cNvGrpSpPr/>
          <p:nvPr/>
        </p:nvGrpSpPr>
        <p:grpSpPr>
          <a:xfrm>
            <a:off x="2633600" y="10623327"/>
            <a:ext cx="8263324" cy="1837618"/>
            <a:chOff x="1815215" y="7842052"/>
            <a:chExt cx="8263324" cy="18376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EE3EC0-4864-B041-8B51-51F90FE2926B}"/>
                </a:ext>
              </a:extLst>
            </p:cNvPr>
            <p:cNvSpPr txBox="1"/>
            <p:nvPr/>
          </p:nvSpPr>
          <p:spPr>
            <a:xfrm>
              <a:off x="1815215" y="8604376"/>
              <a:ext cx="8263324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advice, promotions only work as well.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34B296-B7CF-5646-8679-780C73BDFB4D}"/>
                </a:ext>
              </a:extLst>
            </p:cNvPr>
            <p:cNvSpPr txBox="1"/>
            <p:nvPr/>
          </p:nvSpPr>
          <p:spPr>
            <a:xfrm>
              <a:off x="3713432" y="7842052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Business System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1BE245-810D-744F-A946-658226B8CCD8}"/>
              </a:ext>
            </a:extLst>
          </p:cNvPr>
          <p:cNvGrpSpPr/>
          <p:nvPr/>
        </p:nvGrpSpPr>
        <p:grpSpPr>
          <a:xfrm>
            <a:off x="13480727" y="10623327"/>
            <a:ext cx="8263324" cy="1837618"/>
            <a:chOff x="1815215" y="7842052"/>
            <a:chExt cx="8263324" cy="183761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CF062A-8E18-A446-83A7-9C4183886AE2}"/>
                </a:ext>
              </a:extLst>
            </p:cNvPr>
            <p:cNvSpPr txBox="1"/>
            <p:nvPr/>
          </p:nvSpPr>
          <p:spPr>
            <a:xfrm>
              <a:off x="1815215" y="8604376"/>
              <a:ext cx="8263324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advice, promotions only work as well.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8E3FB7-AB2E-1F45-B700-B01B077DC645}"/>
                </a:ext>
              </a:extLst>
            </p:cNvPr>
            <p:cNvSpPr txBox="1"/>
            <p:nvPr/>
          </p:nvSpPr>
          <p:spPr>
            <a:xfrm>
              <a:off x="3713432" y="7842052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3A3A5B55-AE84-894E-A4D1-BD6220A690F5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2D36DAEB-FEA4-5B48-B3D5-9D566C86E9A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07A86-C9AE-6947-BBDB-CB828755F0E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659EBA-8044-D845-AA12-F9F3B9AFCC19}"/>
              </a:ext>
            </a:extLst>
          </p:cNvPr>
          <p:cNvSpPr/>
          <p:nvPr/>
        </p:nvSpPr>
        <p:spPr>
          <a:xfrm>
            <a:off x="2633600" y="6858000"/>
            <a:ext cx="1224025" cy="285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ADCE0E-913A-2248-8879-3B971CA57430}"/>
              </a:ext>
            </a:extLst>
          </p:cNvPr>
          <p:cNvSpPr/>
          <p:nvPr/>
        </p:nvSpPr>
        <p:spPr>
          <a:xfrm>
            <a:off x="5005325" y="4800600"/>
            <a:ext cx="1224025" cy="4914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47AFC-C159-5643-BFF6-4797143EB8F9}"/>
              </a:ext>
            </a:extLst>
          </p:cNvPr>
          <p:cNvSpPr/>
          <p:nvPr/>
        </p:nvSpPr>
        <p:spPr>
          <a:xfrm>
            <a:off x="7319900" y="7686674"/>
            <a:ext cx="1224025" cy="2028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803204-6AEE-2149-B26F-89B1805A0286}"/>
              </a:ext>
            </a:extLst>
          </p:cNvPr>
          <p:cNvSpPr/>
          <p:nvPr/>
        </p:nvSpPr>
        <p:spPr>
          <a:xfrm>
            <a:off x="9605900" y="5772150"/>
            <a:ext cx="1224025" cy="3943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A65CAE-7A1C-4746-B2C0-99E559F095AC}"/>
              </a:ext>
            </a:extLst>
          </p:cNvPr>
          <p:cNvSpPr txBox="1"/>
          <p:nvPr/>
        </p:nvSpPr>
        <p:spPr>
          <a:xfrm>
            <a:off x="2777720" y="9692569"/>
            <a:ext cx="1078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FB5CA-4B24-9A43-9D63-E3073B2D5ABB}"/>
              </a:ext>
            </a:extLst>
          </p:cNvPr>
          <p:cNvSpPr txBox="1"/>
          <p:nvPr/>
        </p:nvSpPr>
        <p:spPr>
          <a:xfrm>
            <a:off x="5055971" y="9692569"/>
            <a:ext cx="1078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76D31-7E57-C645-9172-4A6A4D5FBCBE}"/>
              </a:ext>
            </a:extLst>
          </p:cNvPr>
          <p:cNvSpPr txBox="1"/>
          <p:nvPr/>
        </p:nvSpPr>
        <p:spPr>
          <a:xfrm>
            <a:off x="7396215" y="9692569"/>
            <a:ext cx="1078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98A6D5-4694-0945-862A-0A6BB37A7974}"/>
              </a:ext>
            </a:extLst>
          </p:cNvPr>
          <p:cNvSpPr txBox="1"/>
          <p:nvPr/>
        </p:nvSpPr>
        <p:spPr>
          <a:xfrm>
            <a:off x="9705462" y="9692569"/>
            <a:ext cx="1078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E7BB22-168E-A94B-8B06-B92D78FB79ED}"/>
              </a:ext>
            </a:extLst>
          </p:cNvPr>
          <p:cNvCxnSpPr/>
          <p:nvPr/>
        </p:nvCxnSpPr>
        <p:spPr>
          <a:xfrm>
            <a:off x="2213689" y="9708611"/>
            <a:ext cx="914656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1150A9-7A39-3245-B9F8-2401A5DE7990}"/>
              </a:ext>
            </a:extLst>
          </p:cNvPr>
          <p:cNvSpPr/>
          <p:nvPr/>
        </p:nvSpPr>
        <p:spPr>
          <a:xfrm>
            <a:off x="13525718" y="6858000"/>
            <a:ext cx="1224025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143575-F493-F34C-949E-AC35659884E8}"/>
              </a:ext>
            </a:extLst>
          </p:cNvPr>
          <p:cNvSpPr/>
          <p:nvPr/>
        </p:nvSpPr>
        <p:spPr>
          <a:xfrm>
            <a:off x="15897443" y="4800600"/>
            <a:ext cx="1224025" cy="491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FCC145-F61B-5447-A609-72CDA09FEB17}"/>
              </a:ext>
            </a:extLst>
          </p:cNvPr>
          <p:cNvSpPr/>
          <p:nvPr/>
        </p:nvSpPr>
        <p:spPr>
          <a:xfrm>
            <a:off x="18212018" y="7686674"/>
            <a:ext cx="1224025" cy="2028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E04872-1C1C-C14C-97C0-B3CD6AEA062E}"/>
              </a:ext>
            </a:extLst>
          </p:cNvPr>
          <p:cNvSpPr/>
          <p:nvPr/>
        </p:nvSpPr>
        <p:spPr>
          <a:xfrm>
            <a:off x="20498018" y="5772150"/>
            <a:ext cx="1224025" cy="394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7650FD-5855-C942-B713-73485F954439}"/>
              </a:ext>
            </a:extLst>
          </p:cNvPr>
          <p:cNvSpPr txBox="1"/>
          <p:nvPr/>
        </p:nvSpPr>
        <p:spPr>
          <a:xfrm>
            <a:off x="13669838" y="9692569"/>
            <a:ext cx="1078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E5AF65-D4EB-3049-AC41-A170EC3195F6}"/>
              </a:ext>
            </a:extLst>
          </p:cNvPr>
          <p:cNvSpPr txBox="1"/>
          <p:nvPr/>
        </p:nvSpPr>
        <p:spPr>
          <a:xfrm>
            <a:off x="15948089" y="9692569"/>
            <a:ext cx="1078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EFC68-9064-5946-A03F-8773866DB740}"/>
              </a:ext>
            </a:extLst>
          </p:cNvPr>
          <p:cNvSpPr txBox="1"/>
          <p:nvPr/>
        </p:nvSpPr>
        <p:spPr>
          <a:xfrm>
            <a:off x="18288333" y="9692569"/>
            <a:ext cx="1078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C0E2F1-04B9-A743-9BBF-07004DAF1059}"/>
              </a:ext>
            </a:extLst>
          </p:cNvPr>
          <p:cNvSpPr txBox="1"/>
          <p:nvPr/>
        </p:nvSpPr>
        <p:spPr>
          <a:xfrm>
            <a:off x="20597580" y="9692569"/>
            <a:ext cx="1078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05237-D6F1-6144-8385-28183E00439F}"/>
              </a:ext>
            </a:extLst>
          </p:cNvPr>
          <p:cNvCxnSpPr/>
          <p:nvPr/>
        </p:nvCxnSpPr>
        <p:spPr>
          <a:xfrm>
            <a:off x="13105807" y="9708611"/>
            <a:ext cx="914656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9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702892-3B3F-A540-B2BC-D97961BCA19E}"/>
              </a:ext>
            </a:extLst>
          </p:cNvPr>
          <p:cNvSpPr/>
          <p:nvPr/>
        </p:nvSpPr>
        <p:spPr>
          <a:xfrm>
            <a:off x="2200899" y="4613373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65%</a:t>
            </a:r>
            <a:endParaRPr lang="en-US" sz="115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AC82A9F-D9D6-9742-9DD2-AAE358F78BE9}"/>
              </a:ext>
            </a:extLst>
          </p:cNvPr>
          <p:cNvGrpSpPr/>
          <p:nvPr/>
        </p:nvGrpSpPr>
        <p:grpSpPr>
          <a:xfrm>
            <a:off x="2200899" y="5813702"/>
            <a:ext cx="3643975" cy="2251834"/>
            <a:chOff x="16562388" y="4442805"/>
            <a:chExt cx="3643975" cy="22518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FEE8F6-D963-4F41-ADE6-BA49845A9AFB}"/>
                </a:ext>
              </a:extLst>
            </p:cNvPr>
            <p:cNvSpPr txBox="1"/>
            <p:nvPr/>
          </p:nvSpPr>
          <p:spPr>
            <a:xfrm>
              <a:off x="16562389" y="5205129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A1FE2E-5863-D24A-9AB3-9B6E3CDED6F5}"/>
                </a:ext>
              </a:extLst>
            </p:cNvPr>
            <p:cNvSpPr txBox="1"/>
            <p:nvPr/>
          </p:nvSpPr>
          <p:spPr>
            <a:xfrm>
              <a:off x="16562388" y="4442805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3E566E6-CC7B-1F47-B4EA-129E07FA950D}"/>
              </a:ext>
            </a:extLst>
          </p:cNvPr>
          <p:cNvSpPr/>
          <p:nvPr/>
        </p:nvSpPr>
        <p:spPr>
          <a:xfrm>
            <a:off x="2200899" y="9029256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10%</a:t>
            </a:r>
            <a:endParaRPr lang="en-US" sz="11500" dirty="0">
              <a:solidFill>
                <a:schemeClr val="accent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B83305-A69A-8C4A-9508-68E79FF2C6B4}"/>
              </a:ext>
            </a:extLst>
          </p:cNvPr>
          <p:cNvGrpSpPr/>
          <p:nvPr/>
        </p:nvGrpSpPr>
        <p:grpSpPr>
          <a:xfrm>
            <a:off x="2200899" y="10229585"/>
            <a:ext cx="3643975" cy="2251834"/>
            <a:chOff x="16562388" y="4442805"/>
            <a:chExt cx="3643975" cy="22518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D13FB1-87C3-454E-A856-09DDC0F85BED}"/>
                </a:ext>
              </a:extLst>
            </p:cNvPr>
            <p:cNvSpPr txBox="1"/>
            <p:nvPr/>
          </p:nvSpPr>
          <p:spPr>
            <a:xfrm>
              <a:off x="16562389" y="5205129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6B7974-AC8E-4A4F-8112-61C54C7E27CE}"/>
                </a:ext>
              </a:extLst>
            </p:cNvPr>
            <p:cNvSpPr txBox="1"/>
            <p:nvPr/>
          </p:nvSpPr>
          <p:spPr>
            <a:xfrm>
              <a:off x="16562388" y="4442805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9202C-B4F6-7F41-8499-1CB7CFBD5620}"/>
              </a:ext>
            </a:extLst>
          </p:cNvPr>
          <p:cNvGrpSpPr/>
          <p:nvPr/>
        </p:nvGrpSpPr>
        <p:grpSpPr>
          <a:xfrm>
            <a:off x="6901074" y="4613373"/>
            <a:ext cx="3643975" cy="7868046"/>
            <a:chOff x="18978512" y="4613373"/>
            <a:chExt cx="3643975" cy="78680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2E430A-390A-994C-AB90-37177D315F60}"/>
                </a:ext>
              </a:extLst>
            </p:cNvPr>
            <p:cNvSpPr/>
            <p:nvPr/>
          </p:nvSpPr>
          <p:spPr>
            <a:xfrm>
              <a:off x="18978512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3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25%</a:t>
              </a:r>
              <a:endParaRPr lang="en-US" sz="11500" dirty="0">
                <a:solidFill>
                  <a:schemeClr val="accent3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C7DE1F7-50BE-B841-9617-FC63B22ECACC}"/>
                </a:ext>
              </a:extLst>
            </p:cNvPr>
            <p:cNvGrpSpPr/>
            <p:nvPr/>
          </p:nvGrpSpPr>
          <p:grpSpPr>
            <a:xfrm>
              <a:off x="18978513" y="5813702"/>
              <a:ext cx="3643974" cy="2251834"/>
              <a:chOff x="16562389" y="4442805"/>
              <a:chExt cx="3643974" cy="225183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BE4B19-703D-9A42-A002-A9C8BEC09053}"/>
                  </a:ext>
                </a:extLst>
              </p:cNvPr>
              <p:cNvSpPr txBox="1"/>
              <p:nvPr/>
            </p:nvSpPr>
            <p:spPr>
              <a:xfrm>
                <a:off x="16562389" y="5205129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268FC70-D1C0-694A-A23D-CC315EA7FDFA}"/>
                  </a:ext>
                </a:extLst>
              </p:cNvPr>
              <p:cNvSpPr txBox="1"/>
              <p:nvPr/>
            </p:nvSpPr>
            <p:spPr>
              <a:xfrm>
                <a:off x="16562389" y="4442805"/>
                <a:ext cx="36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56D53D-DF58-C146-96D2-43A3C4C8F257}"/>
                </a:ext>
              </a:extLst>
            </p:cNvPr>
            <p:cNvSpPr/>
            <p:nvPr/>
          </p:nvSpPr>
          <p:spPr>
            <a:xfrm>
              <a:off x="18978512" y="9029256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4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43%</a:t>
              </a:r>
              <a:endParaRPr lang="en-US" sz="11500" dirty="0">
                <a:solidFill>
                  <a:schemeClr val="accent4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CEB1BC-2900-2B4E-A74C-8DD80C209505}"/>
                </a:ext>
              </a:extLst>
            </p:cNvPr>
            <p:cNvGrpSpPr/>
            <p:nvPr/>
          </p:nvGrpSpPr>
          <p:grpSpPr>
            <a:xfrm>
              <a:off x="18978513" y="10229585"/>
              <a:ext cx="3643974" cy="2251834"/>
              <a:chOff x="16562389" y="4442805"/>
              <a:chExt cx="3643974" cy="225183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44174A-15EB-0645-8AA5-5F33A66607D3}"/>
                  </a:ext>
                </a:extLst>
              </p:cNvPr>
              <p:cNvSpPr txBox="1"/>
              <p:nvPr/>
            </p:nvSpPr>
            <p:spPr>
              <a:xfrm>
                <a:off x="16562389" y="5205129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90E4F8-C96D-6446-8EDD-E6801E38FF07}"/>
                  </a:ext>
                </a:extLst>
              </p:cNvPr>
              <p:cNvSpPr txBox="1"/>
              <p:nvPr/>
            </p:nvSpPr>
            <p:spPr>
              <a:xfrm>
                <a:off x="16562389" y="4442805"/>
                <a:ext cx="36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Competitors</a:t>
                </a:r>
              </a:p>
            </p:txBody>
          </p:sp>
        </p:grpSp>
      </p:grp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8887E166-E54E-A545-87B0-4EA0813EB147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7182F0B0-EC3B-A448-9546-D8FB0F29029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2D65A9-CAA5-EB47-A6DB-7669E25F6C0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AD02A8-EC07-7842-8FD0-49772CBCFEBD}"/>
              </a:ext>
            </a:extLst>
          </p:cNvPr>
          <p:cNvSpPr/>
          <p:nvPr/>
        </p:nvSpPr>
        <p:spPr>
          <a:xfrm>
            <a:off x="12702411" y="6327059"/>
            <a:ext cx="1485537" cy="56497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EF9664-F3B1-C145-A517-40AF5F74FC8A}"/>
              </a:ext>
            </a:extLst>
          </p:cNvPr>
          <p:cNvSpPr/>
          <p:nvPr/>
        </p:nvSpPr>
        <p:spPr>
          <a:xfrm>
            <a:off x="15118380" y="5813702"/>
            <a:ext cx="1485537" cy="6163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9C8D6D-DD01-9049-AD88-55D7F17DFD21}"/>
              </a:ext>
            </a:extLst>
          </p:cNvPr>
          <p:cNvSpPr/>
          <p:nvPr/>
        </p:nvSpPr>
        <p:spPr>
          <a:xfrm>
            <a:off x="17595183" y="7167716"/>
            <a:ext cx="1485537" cy="4809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9D79C1-29D7-094D-8AF0-CBAA390EEF09}"/>
              </a:ext>
            </a:extLst>
          </p:cNvPr>
          <p:cNvSpPr/>
          <p:nvPr/>
        </p:nvSpPr>
        <p:spPr>
          <a:xfrm>
            <a:off x="20058162" y="6327059"/>
            <a:ext cx="1485537" cy="56497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1E56C9-6E18-2645-B097-67F178B42A01}"/>
              </a:ext>
            </a:extLst>
          </p:cNvPr>
          <p:cNvSpPr txBox="1"/>
          <p:nvPr/>
        </p:nvSpPr>
        <p:spPr>
          <a:xfrm>
            <a:off x="12846530" y="11953857"/>
            <a:ext cx="1309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F61E08-FC47-AE4C-A589-63CD2635A17B}"/>
              </a:ext>
            </a:extLst>
          </p:cNvPr>
          <p:cNvSpPr txBox="1"/>
          <p:nvPr/>
        </p:nvSpPr>
        <p:spPr>
          <a:xfrm>
            <a:off x="15029424" y="11953857"/>
            <a:ext cx="15883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Suppliers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0B7111-21EC-BA4D-A905-00BD44E1562A}"/>
              </a:ext>
            </a:extLst>
          </p:cNvPr>
          <p:cNvSpPr txBox="1"/>
          <p:nvPr/>
        </p:nvSpPr>
        <p:spPr>
          <a:xfrm>
            <a:off x="17390715" y="11953857"/>
            <a:ext cx="187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Community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ADC790-6853-514B-90C9-5469347114E3}"/>
              </a:ext>
            </a:extLst>
          </p:cNvPr>
          <p:cNvSpPr txBox="1"/>
          <p:nvPr/>
        </p:nvSpPr>
        <p:spPr>
          <a:xfrm>
            <a:off x="19824197" y="11953857"/>
            <a:ext cx="1976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Competitors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64B078-8B88-9640-A7C8-96162CF9E68B}"/>
              </a:ext>
            </a:extLst>
          </p:cNvPr>
          <p:cNvCxnSpPr/>
          <p:nvPr/>
        </p:nvCxnSpPr>
        <p:spPr>
          <a:xfrm>
            <a:off x="12164513" y="11969899"/>
            <a:ext cx="9146569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94E4F2-1DE5-0D4B-AD5F-9DE9F9A439B7}"/>
              </a:ext>
            </a:extLst>
          </p:cNvPr>
          <p:cNvCxnSpPr>
            <a:cxnSpLocks/>
          </p:cNvCxnSpPr>
          <p:nvPr/>
        </p:nvCxnSpPr>
        <p:spPr>
          <a:xfrm flipV="1">
            <a:off x="12193587" y="4866968"/>
            <a:ext cx="0" cy="708689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D95D70-9674-AA4D-AC52-7D0A327CF8D1}"/>
              </a:ext>
            </a:extLst>
          </p:cNvPr>
          <p:cNvSpPr txBox="1"/>
          <p:nvPr/>
        </p:nvSpPr>
        <p:spPr>
          <a:xfrm>
            <a:off x="10935905" y="632211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B28264-35E8-E343-89EA-751DD53351B9}"/>
              </a:ext>
            </a:extLst>
          </p:cNvPr>
          <p:cNvSpPr txBox="1"/>
          <p:nvPr/>
        </p:nvSpPr>
        <p:spPr>
          <a:xfrm>
            <a:off x="10935905" y="7205337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D4F10D-6CB1-CE41-A9C1-3F33F082582D}"/>
              </a:ext>
            </a:extLst>
          </p:cNvPr>
          <p:cNvSpPr txBox="1"/>
          <p:nvPr/>
        </p:nvSpPr>
        <p:spPr>
          <a:xfrm>
            <a:off x="10935905" y="8088564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1F222C-323A-4749-B049-F2F47D7CA138}"/>
              </a:ext>
            </a:extLst>
          </p:cNvPr>
          <p:cNvSpPr txBox="1"/>
          <p:nvPr/>
        </p:nvSpPr>
        <p:spPr>
          <a:xfrm>
            <a:off x="10935905" y="8971791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3814E6-6695-2149-95DD-C965514ED214}"/>
              </a:ext>
            </a:extLst>
          </p:cNvPr>
          <p:cNvSpPr txBox="1"/>
          <p:nvPr/>
        </p:nvSpPr>
        <p:spPr>
          <a:xfrm>
            <a:off x="10935905" y="9875801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05CC73-43BA-7341-A1A1-F858234C41F1}"/>
              </a:ext>
            </a:extLst>
          </p:cNvPr>
          <p:cNvSpPr txBox="1"/>
          <p:nvPr/>
        </p:nvSpPr>
        <p:spPr>
          <a:xfrm>
            <a:off x="10935905" y="10759028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FA34E5-523B-4C49-8A6F-068F5FAF1B38}"/>
              </a:ext>
            </a:extLst>
          </p:cNvPr>
          <p:cNvSpPr txBox="1"/>
          <p:nvPr/>
        </p:nvSpPr>
        <p:spPr>
          <a:xfrm>
            <a:off x="10935905" y="11642255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5A2064-A4CC-4540-8E28-71B9D1E72B7C}"/>
              </a:ext>
            </a:extLst>
          </p:cNvPr>
          <p:cNvSpPr txBox="1"/>
          <p:nvPr/>
        </p:nvSpPr>
        <p:spPr>
          <a:xfrm>
            <a:off x="10935905" y="4555656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3D7549-7396-DD45-8467-B96DE43F0FF3}"/>
              </a:ext>
            </a:extLst>
          </p:cNvPr>
          <p:cNvSpPr txBox="1"/>
          <p:nvPr/>
        </p:nvSpPr>
        <p:spPr>
          <a:xfrm>
            <a:off x="10935905" y="5438883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48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7A69C8-6447-7749-AB93-A420AAF8942C}"/>
              </a:ext>
            </a:extLst>
          </p:cNvPr>
          <p:cNvGrpSpPr/>
          <p:nvPr/>
        </p:nvGrpSpPr>
        <p:grpSpPr>
          <a:xfrm>
            <a:off x="931840" y="4331443"/>
            <a:ext cx="21493113" cy="5827976"/>
            <a:chOff x="964497" y="4331443"/>
            <a:chExt cx="21493113" cy="582797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7B2E27-6E58-AC4C-8172-82B24006B048}"/>
                </a:ext>
              </a:extLst>
            </p:cNvPr>
            <p:cNvCxnSpPr/>
            <p:nvPr/>
          </p:nvCxnSpPr>
          <p:spPr>
            <a:xfrm>
              <a:off x="2177830" y="4637314"/>
              <a:ext cx="2027978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B14A81-A4B7-8E4C-A017-450156196750}"/>
                </a:ext>
              </a:extLst>
            </p:cNvPr>
            <p:cNvCxnSpPr/>
            <p:nvPr/>
          </p:nvCxnSpPr>
          <p:spPr>
            <a:xfrm>
              <a:off x="2177830" y="5529942"/>
              <a:ext cx="2027978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870D4B-A9A6-EA4A-BA81-BF905CD4E554}"/>
                </a:ext>
              </a:extLst>
            </p:cNvPr>
            <p:cNvCxnSpPr/>
            <p:nvPr/>
          </p:nvCxnSpPr>
          <p:spPr>
            <a:xfrm>
              <a:off x="2177830" y="6400800"/>
              <a:ext cx="2027978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9E442B-CE02-B743-9410-D1857E140BF2}"/>
                </a:ext>
              </a:extLst>
            </p:cNvPr>
            <p:cNvCxnSpPr/>
            <p:nvPr/>
          </p:nvCxnSpPr>
          <p:spPr>
            <a:xfrm>
              <a:off x="2177830" y="7293428"/>
              <a:ext cx="2027978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444915-A6B8-0046-A32E-606586A5FA41}"/>
                </a:ext>
              </a:extLst>
            </p:cNvPr>
            <p:cNvCxnSpPr/>
            <p:nvPr/>
          </p:nvCxnSpPr>
          <p:spPr>
            <a:xfrm>
              <a:off x="2177830" y="8207828"/>
              <a:ext cx="2027978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B7E3BC-B6D9-D048-9BE7-1CB0015FE2D2}"/>
                </a:ext>
              </a:extLst>
            </p:cNvPr>
            <p:cNvCxnSpPr/>
            <p:nvPr/>
          </p:nvCxnSpPr>
          <p:spPr>
            <a:xfrm>
              <a:off x="2177830" y="9100456"/>
              <a:ext cx="2027978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90F2C91-86F1-A341-8B33-D50D09BA1D1D}"/>
                </a:ext>
              </a:extLst>
            </p:cNvPr>
            <p:cNvCxnSpPr/>
            <p:nvPr/>
          </p:nvCxnSpPr>
          <p:spPr>
            <a:xfrm>
              <a:off x="2177830" y="9949542"/>
              <a:ext cx="2027978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2486D5-B9AA-2249-A084-D1CE7FD8B87F}"/>
                </a:ext>
              </a:extLst>
            </p:cNvPr>
            <p:cNvSpPr txBox="1"/>
            <p:nvPr/>
          </p:nvSpPr>
          <p:spPr>
            <a:xfrm>
              <a:off x="964497" y="4331443"/>
              <a:ext cx="102841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17407F-935C-EC44-BB43-E403CAB77EF6}"/>
                </a:ext>
              </a:extLst>
            </p:cNvPr>
            <p:cNvSpPr txBox="1"/>
            <p:nvPr/>
          </p:nvSpPr>
          <p:spPr>
            <a:xfrm>
              <a:off x="964497" y="5214670"/>
              <a:ext cx="102841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47C3EA-57AC-9243-9203-E1B145127A7A}"/>
                </a:ext>
              </a:extLst>
            </p:cNvPr>
            <p:cNvSpPr txBox="1"/>
            <p:nvPr/>
          </p:nvSpPr>
          <p:spPr>
            <a:xfrm>
              <a:off x="964497" y="6097897"/>
              <a:ext cx="102841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B05194-6ED9-7846-9CC4-93A173F156B8}"/>
                </a:ext>
              </a:extLst>
            </p:cNvPr>
            <p:cNvSpPr txBox="1"/>
            <p:nvPr/>
          </p:nvSpPr>
          <p:spPr>
            <a:xfrm>
              <a:off x="964497" y="6981124"/>
              <a:ext cx="102841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810DAD-4A4B-D340-BF5F-0BF3733BB82E}"/>
                </a:ext>
              </a:extLst>
            </p:cNvPr>
            <p:cNvSpPr txBox="1"/>
            <p:nvPr/>
          </p:nvSpPr>
          <p:spPr>
            <a:xfrm>
              <a:off x="964497" y="7885134"/>
              <a:ext cx="102841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D3EDE1-540D-9843-BE5B-327ACF742426}"/>
                </a:ext>
              </a:extLst>
            </p:cNvPr>
            <p:cNvSpPr txBox="1"/>
            <p:nvPr/>
          </p:nvSpPr>
          <p:spPr>
            <a:xfrm>
              <a:off x="964497" y="8768361"/>
              <a:ext cx="102841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36CF7D-F88B-1444-B51F-FD2A2D7DA35D}"/>
                </a:ext>
              </a:extLst>
            </p:cNvPr>
            <p:cNvSpPr txBox="1"/>
            <p:nvPr/>
          </p:nvSpPr>
          <p:spPr>
            <a:xfrm>
              <a:off x="964497" y="9651588"/>
              <a:ext cx="102841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BDEC550-44A8-794D-AF0A-2FBD19AEA044}"/>
                </a:ext>
              </a:extLst>
            </p:cNvPr>
            <p:cNvSpPr/>
            <p:nvPr/>
          </p:nvSpPr>
          <p:spPr>
            <a:xfrm>
              <a:off x="3309399" y="7737072"/>
              <a:ext cx="1687143" cy="21910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F95257-9F00-9745-9E0A-CA88BB875211}"/>
                </a:ext>
              </a:extLst>
            </p:cNvPr>
            <p:cNvSpPr/>
            <p:nvPr/>
          </p:nvSpPr>
          <p:spPr>
            <a:xfrm>
              <a:off x="4223799" y="5214670"/>
              <a:ext cx="1687143" cy="47134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49DAA1-572C-8341-83FF-1FBD12D8B7D1}"/>
                </a:ext>
              </a:extLst>
            </p:cNvPr>
            <p:cNvSpPr/>
            <p:nvPr/>
          </p:nvSpPr>
          <p:spPr>
            <a:xfrm>
              <a:off x="8469228" y="5722501"/>
              <a:ext cx="1687143" cy="4205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88B4047-CF33-1A40-9132-8D8E791279F3}"/>
                </a:ext>
              </a:extLst>
            </p:cNvPr>
            <p:cNvSpPr/>
            <p:nvPr/>
          </p:nvSpPr>
          <p:spPr>
            <a:xfrm>
              <a:off x="9383628" y="7026645"/>
              <a:ext cx="1687143" cy="29014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4E4DFDF-5A8E-6E40-95A7-98CCE037EF10}"/>
                </a:ext>
              </a:extLst>
            </p:cNvPr>
            <p:cNvSpPr/>
            <p:nvPr/>
          </p:nvSpPr>
          <p:spPr>
            <a:xfrm>
              <a:off x="13531085" y="7737072"/>
              <a:ext cx="1687143" cy="21910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DA7DB6-0E1A-8B44-B677-27D7A8B317F9}"/>
                </a:ext>
              </a:extLst>
            </p:cNvPr>
            <p:cNvSpPr/>
            <p:nvPr/>
          </p:nvSpPr>
          <p:spPr>
            <a:xfrm>
              <a:off x="14445485" y="6325239"/>
              <a:ext cx="1687143" cy="36028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2CE6D7-BCEB-AF42-8F0C-DE29BA859712}"/>
                </a:ext>
              </a:extLst>
            </p:cNvPr>
            <p:cNvSpPr/>
            <p:nvPr/>
          </p:nvSpPr>
          <p:spPr>
            <a:xfrm>
              <a:off x="18625600" y="5845215"/>
              <a:ext cx="1687143" cy="40828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CD17A1B-9BEE-3A43-8C9D-205D228397F9}"/>
                </a:ext>
              </a:extLst>
            </p:cNvPr>
            <p:cNvSpPr/>
            <p:nvPr/>
          </p:nvSpPr>
          <p:spPr>
            <a:xfrm>
              <a:off x="19540000" y="7026645"/>
              <a:ext cx="1687143" cy="29014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C448418-C57C-8341-9ED4-6A2B90F988F7}"/>
              </a:ext>
            </a:extLst>
          </p:cNvPr>
          <p:cNvSpPr txBox="1"/>
          <p:nvPr/>
        </p:nvSpPr>
        <p:spPr>
          <a:xfrm>
            <a:off x="2177830" y="11343948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812F4-C7B0-F942-889C-22207612CA89}"/>
              </a:ext>
            </a:extLst>
          </p:cNvPr>
          <p:cNvSpPr txBox="1"/>
          <p:nvPr/>
        </p:nvSpPr>
        <p:spPr>
          <a:xfrm>
            <a:off x="2390406" y="1058162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4397A-C97A-B142-ABCE-EBE83308350D}"/>
              </a:ext>
            </a:extLst>
          </p:cNvPr>
          <p:cNvSpPr txBox="1"/>
          <p:nvPr/>
        </p:nvSpPr>
        <p:spPr>
          <a:xfrm>
            <a:off x="7280379" y="11343948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CF2EA1-35BE-C047-8D9F-A5BF71CE97F6}"/>
              </a:ext>
            </a:extLst>
          </p:cNvPr>
          <p:cNvSpPr txBox="1"/>
          <p:nvPr/>
        </p:nvSpPr>
        <p:spPr>
          <a:xfrm>
            <a:off x="7807899" y="10581625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53DE78-E199-0340-BFF8-5CE064BD66DA}"/>
              </a:ext>
            </a:extLst>
          </p:cNvPr>
          <p:cNvSpPr txBox="1"/>
          <p:nvPr/>
        </p:nvSpPr>
        <p:spPr>
          <a:xfrm>
            <a:off x="12427558" y="11343948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5C8C45-2F9E-6E4E-9EBD-2F4A0E4AE01E}"/>
              </a:ext>
            </a:extLst>
          </p:cNvPr>
          <p:cNvSpPr txBox="1"/>
          <p:nvPr/>
        </p:nvSpPr>
        <p:spPr>
          <a:xfrm>
            <a:off x="12952102" y="10581625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E2D8B6-5DAA-8A41-8CE1-33F81E5B09BA}"/>
              </a:ext>
            </a:extLst>
          </p:cNvPr>
          <p:cNvSpPr txBox="1"/>
          <p:nvPr/>
        </p:nvSpPr>
        <p:spPr>
          <a:xfrm>
            <a:off x="17565566" y="11343948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E6A03-9105-9C45-9784-1C20585CA511}"/>
              </a:ext>
            </a:extLst>
          </p:cNvPr>
          <p:cNvSpPr txBox="1"/>
          <p:nvPr/>
        </p:nvSpPr>
        <p:spPr>
          <a:xfrm>
            <a:off x="18090110" y="10581625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3E9F3D60-4993-884B-89FA-DA6267376A65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C0D39856-1F1C-FA4D-A0B7-19D17C8DA97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FC3021-6FF9-A540-A883-DEA9F2927FF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02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043863D6-C50A-894A-BAED-107ABF8FEF18}"/>
              </a:ext>
            </a:extLst>
          </p:cNvPr>
          <p:cNvSpPr/>
          <p:nvPr/>
        </p:nvSpPr>
        <p:spPr>
          <a:xfrm>
            <a:off x="1823010" y="4209191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1C6040-58E8-7242-8149-CCB0DAA69CAD}"/>
              </a:ext>
            </a:extLst>
          </p:cNvPr>
          <p:cNvSpPr/>
          <p:nvPr/>
        </p:nvSpPr>
        <p:spPr>
          <a:xfrm>
            <a:off x="1823010" y="6394716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4DDBA2-18E0-4A43-99AD-7BA92A95893D}"/>
              </a:ext>
            </a:extLst>
          </p:cNvPr>
          <p:cNvSpPr/>
          <p:nvPr/>
        </p:nvSpPr>
        <p:spPr>
          <a:xfrm>
            <a:off x="1823010" y="8501147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2EA61-3E81-D14E-B8BF-0261CF067DB7}"/>
              </a:ext>
            </a:extLst>
          </p:cNvPr>
          <p:cNvSpPr/>
          <p:nvPr/>
        </p:nvSpPr>
        <p:spPr>
          <a:xfrm>
            <a:off x="1823010" y="10692109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24BB38-0A23-0448-8F2F-4D523AD30762}"/>
              </a:ext>
            </a:extLst>
          </p:cNvPr>
          <p:cNvSpPr txBox="1"/>
          <p:nvPr/>
        </p:nvSpPr>
        <p:spPr>
          <a:xfrm>
            <a:off x="3619915" y="4762341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115BE3-F27D-5847-AF24-5C0BAF6EA42F}"/>
              </a:ext>
            </a:extLst>
          </p:cNvPr>
          <p:cNvSpPr txBox="1"/>
          <p:nvPr/>
        </p:nvSpPr>
        <p:spPr>
          <a:xfrm>
            <a:off x="3619915" y="411601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499258-26B5-F04D-88BE-4F17CCA433F1}"/>
              </a:ext>
            </a:extLst>
          </p:cNvPr>
          <p:cNvSpPr txBox="1"/>
          <p:nvPr/>
        </p:nvSpPr>
        <p:spPr>
          <a:xfrm>
            <a:off x="3619915" y="6947866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1A6C96-0B2C-3E49-8B13-5F1B2C8CC68D}"/>
              </a:ext>
            </a:extLst>
          </p:cNvPr>
          <p:cNvSpPr txBox="1"/>
          <p:nvPr/>
        </p:nvSpPr>
        <p:spPr>
          <a:xfrm>
            <a:off x="3619915" y="630153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B109BA-11C8-8F46-8EE5-59D6E0313497}"/>
              </a:ext>
            </a:extLst>
          </p:cNvPr>
          <p:cNvSpPr txBox="1"/>
          <p:nvPr/>
        </p:nvSpPr>
        <p:spPr>
          <a:xfrm>
            <a:off x="3619915" y="9054297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4BC3CA-3721-B14B-92D5-E889C7101255}"/>
              </a:ext>
            </a:extLst>
          </p:cNvPr>
          <p:cNvSpPr txBox="1"/>
          <p:nvPr/>
        </p:nvSpPr>
        <p:spPr>
          <a:xfrm>
            <a:off x="3619915" y="840796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790EA5-850A-B54E-8656-DA697C955272}"/>
              </a:ext>
            </a:extLst>
          </p:cNvPr>
          <p:cNvSpPr txBox="1"/>
          <p:nvPr/>
        </p:nvSpPr>
        <p:spPr>
          <a:xfrm>
            <a:off x="3619915" y="11245259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21E9A0-6DE0-5C45-913F-D7A73F77497C}"/>
              </a:ext>
            </a:extLst>
          </p:cNvPr>
          <p:cNvSpPr txBox="1"/>
          <p:nvPr/>
        </p:nvSpPr>
        <p:spPr>
          <a:xfrm>
            <a:off x="3619915" y="1059892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78C4BBB4-2820-EA4A-86AE-ADD7D8B726A5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19DEAE97-F0BD-9742-842E-3485A65E311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6A8950-2C4A-CB4B-BC23-E1DFA16A343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A01026-6DD6-C54F-81B7-448EBBE9ABC2}"/>
              </a:ext>
            </a:extLst>
          </p:cNvPr>
          <p:cNvCxnSpPr/>
          <p:nvPr/>
        </p:nvCxnSpPr>
        <p:spPr>
          <a:xfrm>
            <a:off x="9986998" y="12236105"/>
            <a:ext cx="1193853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A40911-3B2D-6B45-A0CB-1383E943DE33}"/>
              </a:ext>
            </a:extLst>
          </p:cNvPr>
          <p:cNvCxnSpPr>
            <a:cxnSpLocks/>
          </p:cNvCxnSpPr>
          <p:nvPr/>
        </p:nvCxnSpPr>
        <p:spPr>
          <a:xfrm flipV="1">
            <a:off x="10024947" y="4570710"/>
            <a:ext cx="0" cy="764808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D49F67B-9527-D94C-A11C-D7A2E2B00D2D}"/>
              </a:ext>
            </a:extLst>
          </p:cNvPr>
          <p:cNvSpPr txBox="1"/>
          <p:nvPr/>
        </p:nvSpPr>
        <p:spPr>
          <a:xfrm>
            <a:off x="8383361" y="6141081"/>
            <a:ext cx="1342329" cy="54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A8AEF2-DFC1-554B-88FE-8FE85652866B}"/>
              </a:ext>
            </a:extLst>
          </p:cNvPr>
          <p:cNvSpPr txBox="1"/>
          <p:nvPr/>
        </p:nvSpPr>
        <p:spPr>
          <a:xfrm>
            <a:off x="8383361" y="7094249"/>
            <a:ext cx="1342329" cy="54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AE10B6-A768-C44E-86C3-9C2CC512AFEC}"/>
              </a:ext>
            </a:extLst>
          </p:cNvPr>
          <p:cNvSpPr txBox="1"/>
          <p:nvPr/>
        </p:nvSpPr>
        <p:spPr>
          <a:xfrm>
            <a:off x="8383361" y="8047417"/>
            <a:ext cx="1342329" cy="54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543460-75D2-7C49-9490-77BD685CCA4C}"/>
              </a:ext>
            </a:extLst>
          </p:cNvPr>
          <p:cNvSpPr txBox="1"/>
          <p:nvPr/>
        </p:nvSpPr>
        <p:spPr>
          <a:xfrm>
            <a:off x="8383361" y="9000584"/>
            <a:ext cx="1342329" cy="54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A38FAE-9A8E-2B4C-ABBB-A34B3173A43D}"/>
              </a:ext>
            </a:extLst>
          </p:cNvPr>
          <p:cNvSpPr txBox="1"/>
          <p:nvPr/>
        </p:nvSpPr>
        <p:spPr>
          <a:xfrm>
            <a:off x="8383361" y="9976181"/>
            <a:ext cx="1342329" cy="54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401AE2-3016-BA4A-8525-F4E141D66C06}"/>
              </a:ext>
            </a:extLst>
          </p:cNvPr>
          <p:cNvSpPr txBox="1"/>
          <p:nvPr/>
        </p:nvSpPr>
        <p:spPr>
          <a:xfrm>
            <a:off x="8383361" y="10929348"/>
            <a:ext cx="1342329" cy="54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A77A66-58AE-0A40-A078-102D01E05E0A}"/>
              </a:ext>
            </a:extLst>
          </p:cNvPr>
          <p:cNvSpPr txBox="1"/>
          <p:nvPr/>
        </p:nvSpPr>
        <p:spPr>
          <a:xfrm>
            <a:off x="8383361" y="11882516"/>
            <a:ext cx="1342329" cy="54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A6FA21-52C5-B145-BDBB-5F2CF2674E05}"/>
              </a:ext>
            </a:extLst>
          </p:cNvPr>
          <p:cNvSpPr txBox="1"/>
          <p:nvPr/>
        </p:nvSpPr>
        <p:spPr>
          <a:xfrm>
            <a:off x="8383361" y="4234746"/>
            <a:ext cx="1342329" cy="54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358BFB-04F5-1E4B-9725-ECB0F020B138}"/>
              </a:ext>
            </a:extLst>
          </p:cNvPr>
          <p:cNvSpPr txBox="1"/>
          <p:nvPr/>
        </p:nvSpPr>
        <p:spPr>
          <a:xfrm>
            <a:off x="8383361" y="5187914"/>
            <a:ext cx="1342329" cy="54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809E00-FF52-3D41-9C20-E19029AA6739}"/>
              </a:ext>
            </a:extLst>
          </p:cNvPr>
          <p:cNvCxnSpPr>
            <a:cxnSpLocks/>
          </p:cNvCxnSpPr>
          <p:nvPr/>
        </p:nvCxnSpPr>
        <p:spPr>
          <a:xfrm flipV="1">
            <a:off x="13055530" y="4570710"/>
            <a:ext cx="0" cy="764808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C38B3A9-C641-6940-901D-249421A3FF68}"/>
              </a:ext>
            </a:extLst>
          </p:cNvPr>
          <p:cNvCxnSpPr>
            <a:cxnSpLocks/>
          </p:cNvCxnSpPr>
          <p:nvPr/>
        </p:nvCxnSpPr>
        <p:spPr>
          <a:xfrm flipV="1">
            <a:off x="16268993" y="4570710"/>
            <a:ext cx="0" cy="764808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1DBF98-BD24-4F4E-B45D-47AEB8CE3E8B}"/>
              </a:ext>
            </a:extLst>
          </p:cNvPr>
          <p:cNvCxnSpPr>
            <a:cxnSpLocks/>
          </p:cNvCxnSpPr>
          <p:nvPr/>
        </p:nvCxnSpPr>
        <p:spPr>
          <a:xfrm flipV="1">
            <a:off x="19534707" y="4570710"/>
            <a:ext cx="0" cy="764808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F7171B0-D99B-E847-B1D4-1810464E5A26}"/>
              </a:ext>
            </a:extLst>
          </p:cNvPr>
          <p:cNvCxnSpPr/>
          <p:nvPr/>
        </p:nvCxnSpPr>
        <p:spPr>
          <a:xfrm>
            <a:off x="9986998" y="11243328"/>
            <a:ext cx="1193853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46670A-EB1F-2C42-B80F-6116DFDAB632}"/>
              </a:ext>
            </a:extLst>
          </p:cNvPr>
          <p:cNvCxnSpPr/>
          <p:nvPr/>
        </p:nvCxnSpPr>
        <p:spPr>
          <a:xfrm>
            <a:off x="9986998" y="10302802"/>
            <a:ext cx="1193853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A39166-E175-464C-80F7-9BBF503F6E76}"/>
              </a:ext>
            </a:extLst>
          </p:cNvPr>
          <p:cNvCxnSpPr/>
          <p:nvPr/>
        </p:nvCxnSpPr>
        <p:spPr>
          <a:xfrm>
            <a:off x="9986998" y="9310025"/>
            <a:ext cx="1193853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53224CD-A6E6-B74D-9FAC-43E93A00C56E}"/>
              </a:ext>
            </a:extLst>
          </p:cNvPr>
          <p:cNvCxnSpPr/>
          <p:nvPr/>
        </p:nvCxnSpPr>
        <p:spPr>
          <a:xfrm>
            <a:off x="9986998" y="8369500"/>
            <a:ext cx="1193853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C6543A-49F9-7248-BC2A-55D6AC82F08A}"/>
              </a:ext>
            </a:extLst>
          </p:cNvPr>
          <p:cNvCxnSpPr/>
          <p:nvPr/>
        </p:nvCxnSpPr>
        <p:spPr>
          <a:xfrm>
            <a:off x="9986998" y="7376723"/>
            <a:ext cx="1193853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33A3042-4014-BA44-A8A2-89FB79044460}"/>
              </a:ext>
            </a:extLst>
          </p:cNvPr>
          <p:cNvCxnSpPr/>
          <p:nvPr/>
        </p:nvCxnSpPr>
        <p:spPr>
          <a:xfrm>
            <a:off x="9986998" y="6488448"/>
            <a:ext cx="1193853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F65D586-6E9B-3F42-A7CD-FA66B8C6F833}"/>
              </a:ext>
            </a:extLst>
          </p:cNvPr>
          <p:cNvCxnSpPr/>
          <p:nvPr/>
        </p:nvCxnSpPr>
        <p:spPr>
          <a:xfrm>
            <a:off x="9986998" y="5495671"/>
            <a:ext cx="1193853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3668EE2-FB2F-0746-9D6A-995E79AE3D8F}"/>
              </a:ext>
            </a:extLst>
          </p:cNvPr>
          <p:cNvCxnSpPr/>
          <p:nvPr/>
        </p:nvCxnSpPr>
        <p:spPr>
          <a:xfrm>
            <a:off x="9986998" y="4581271"/>
            <a:ext cx="1193853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9B72F2E-5F1A-E44A-AE71-5696CF84CC3A}"/>
              </a:ext>
            </a:extLst>
          </p:cNvPr>
          <p:cNvSpPr/>
          <p:nvPr/>
        </p:nvSpPr>
        <p:spPr>
          <a:xfrm>
            <a:off x="10689088" y="6146422"/>
            <a:ext cx="629707" cy="6097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E5E325-FE1D-D743-8AAC-3E1A93307280}"/>
              </a:ext>
            </a:extLst>
          </p:cNvPr>
          <p:cNvSpPr/>
          <p:nvPr/>
        </p:nvSpPr>
        <p:spPr>
          <a:xfrm>
            <a:off x="11505517" y="9498450"/>
            <a:ext cx="629707" cy="2745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38D83C-857E-D34A-9BCD-05D5AEB89263}"/>
              </a:ext>
            </a:extLst>
          </p:cNvPr>
          <p:cNvSpPr/>
          <p:nvPr/>
        </p:nvSpPr>
        <p:spPr>
          <a:xfrm>
            <a:off x="13944352" y="8047416"/>
            <a:ext cx="629707" cy="4196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56A22C-B01F-CA4E-BED1-6F551E0879A3}"/>
              </a:ext>
            </a:extLst>
          </p:cNvPr>
          <p:cNvSpPr/>
          <p:nvPr/>
        </p:nvSpPr>
        <p:spPr>
          <a:xfrm>
            <a:off x="14760781" y="6410072"/>
            <a:ext cx="629707" cy="5833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479D8B-CAD7-5848-BE34-E3F381F00B6B}"/>
              </a:ext>
            </a:extLst>
          </p:cNvPr>
          <p:cNvSpPr/>
          <p:nvPr/>
        </p:nvSpPr>
        <p:spPr>
          <a:xfrm>
            <a:off x="17163040" y="8691584"/>
            <a:ext cx="629707" cy="3551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C1D958-4AB0-0A44-A3F0-9880059B1E10}"/>
              </a:ext>
            </a:extLst>
          </p:cNvPr>
          <p:cNvSpPr/>
          <p:nvPr/>
        </p:nvSpPr>
        <p:spPr>
          <a:xfrm>
            <a:off x="17979469" y="7642294"/>
            <a:ext cx="629707" cy="4601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7041B3-6FB2-9648-874B-C413397D5E5B}"/>
              </a:ext>
            </a:extLst>
          </p:cNvPr>
          <p:cNvSpPr/>
          <p:nvPr/>
        </p:nvSpPr>
        <p:spPr>
          <a:xfrm>
            <a:off x="20418304" y="7227552"/>
            <a:ext cx="629707" cy="50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B52F4F-1A6E-3D44-9625-169CB007005A}"/>
              </a:ext>
            </a:extLst>
          </p:cNvPr>
          <p:cNvSpPr/>
          <p:nvPr/>
        </p:nvSpPr>
        <p:spPr>
          <a:xfrm>
            <a:off x="21234733" y="9498450"/>
            <a:ext cx="629707" cy="27450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r Charts">
      <a:dk1>
        <a:srgbClr val="7E7C7F"/>
      </a:dk1>
      <a:lt1>
        <a:srgbClr val="FFFFFF"/>
      </a:lt1>
      <a:dk2>
        <a:srgbClr val="011F5E"/>
      </a:dk2>
      <a:lt2>
        <a:srgbClr val="FFFFFF"/>
      </a:lt2>
      <a:accent1>
        <a:srgbClr val="0D6FE8"/>
      </a:accent1>
      <a:accent2>
        <a:srgbClr val="1FC7A4"/>
      </a:accent2>
      <a:accent3>
        <a:srgbClr val="E5D418"/>
      </a:accent3>
      <a:accent4>
        <a:srgbClr val="7F92A5"/>
      </a:accent4>
      <a:accent5>
        <a:srgbClr val="0D6FE8"/>
      </a:accent5>
      <a:accent6>
        <a:srgbClr val="1FC7A4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4967</TotalTime>
  <Words>1165</Words>
  <Application>Microsoft Macintosh PowerPoint</Application>
  <PresentationFormat>Custom</PresentationFormat>
  <Paragraphs>470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405</cp:revision>
  <dcterms:created xsi:type="dcterms:W3CDTF">2020-05-04T13:20:50Z</dcterms:created>
  <dcterms:modified xsi:type="dcterms:W3CDTF">2020-11-19T14:16:55Z</dcterms:modified>
</cp:coreProperties>
</file>