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/>
    <p:restoredTop sz="95970"/>
  </p:normalViewPr>
  <p:slideViewPr>
    <p:cSldViewPr snapToGrid="0" snapToObjects="1">
      <p:cViewPr varScale="1">
        <p:scale>
          <a:sx n="61" d="100"/>
          <a:sy n="61" d="100"/>
        </p:scale>
        <p:origin x="3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D-3245-92EE-C3BD19A7AC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D-3245-92EE-C3BD19A7AC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D-3245-92EE-C3BD19A7A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7594384"/>
        <c:axId val="1987358464"/>
      </c:barChart>
      <c:catAx>
        <c:axId val="198759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7B1-314C-A855-180334D4F6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7B1-314C-A855-180334D4F6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7B1-314C-A855-180334D4F6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B1-314C-A855-180334D4F6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7B1-314C-A855-180334D4F60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7B1-314C-A855-180334D4F6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7B1-314C-A855-180334D4F6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7B1-314C-A855-180334D4F60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7B1-314C-A855-180334D4F60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7B1-314C-A855-180334D4F60B}"/>
              </c:ext>
            </c:extLst>
          </c:dPt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7B1-314C-A855-180334D4F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30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051848610807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F39-6D4C-A5C1-1EB913A2D9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BF39-6D4C-A5C1-1EB913A2D9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BF39-6D4C-A5C1-1EB913A2D99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BF39-6D4C-A5C1-1EB913A2D9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BF39-6D4C-A5C1-1EB913A2D99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25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F39-6D4C-A5C1-1EB913A2D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76D-E841-AB22-7AA7699ED0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476D-E841-AB22-7AA7699ED0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476D-E841-AB22-7AA7699ED0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6-476D-E841-AB22-7AA7699ED08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8-476D-E841-AB22-7AA7699ED08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6D-E841-AB22-7AA7699ED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76D-E841-AB22-7AA7699ED0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476D-E841-AB22-7AA7699ED0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476D-E841-AB22-7AA7699ED0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476D-E841-AB22-7AA7699ED08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476D-E841-AB22-7AA7699ED08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6D-E841-AB22-7AA7699ED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50A-F94D-A617-3AC8AAC291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50A-F94D-A617-3AC8AAC291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50A-F94D-A617-3AC8AAC2917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50A-F94D-A617-3AC8AAC2917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650A-F94D-A617-3AC8AAC2917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650A-F94D-A617-3AC8AAC2917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650A-F94D-A617-3AC8AAC2917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0A-F94D-A617-3AC8AAC2917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50A-F94D-A617-3AC8AAC29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Logistic</c:v>
                </c:pt>
                <c:pt idx="7">
                  <c:v>Strategy</c:v>
                </c:pt>
                <c:pt idx="8">
                  <c:v>Design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60</c:v>
                </c:pt>
                <c:pt idx="2">
                  <c:v>80</c:v>
                </c:pt>
                <c:pt idx="3">
                  <c:v>55</c:v>
                </c:pt>
                <c:pt idx="4">
                  <c:v>35</c:v>
                </c:pt>
                <c:pt idx="5">
                  <c:v>60</c:v>
                </c:pt>
                <c:pt idx="6">
                  <c:v>50</c:v>
                </c:pt>
                <c:pt idx="7">
                  <c:v>65</c:v>
                </c:pt>
                <c:pt idx="8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50A-F94D-A617-3AC8AAC291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E-174D-9471-4F7E71C366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E-174D-9471-4F7E71C366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9E-174D-9471-4F7E71C366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9E-174D-9471-4F7E71C366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9E-174D-9471-4F7E71C366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9E-174D-9471-4F7E71C36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7-0945-92E1-7B05886C8B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E7-0945-92E1-7B05886C8B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6E7-0945-92E1-7B05886C8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E7-0945-92E1-7B05886C8B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6E7-0945-92E1-7B05886C8BEE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E7-0945-92E1-7B05886C8B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6E7-0945-92E1-7B05886C8B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6E7-0945-92E1-7B05886C8BEE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E7-0945-92E1-7B05886C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100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4-8E49-BB11-2EC28B825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994-8E49-BB11-2EC28B8256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94-8E49-BB11-2EC28B8256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94-8E49-BB11-2EC28B8256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994-8E49-BB11-2EC28B8256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994-8E49-BB11-2EC28B8256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46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4-994C-8843-748A52F4773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4-994C-8843-748A52F4773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94-994C-8843-748A52F4773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94-994C-8843-748A52F4773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94-994C-8843-748A52F47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94-994C-8843-748A52F477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10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4.5999999999999996</c:v>
                </c:pt>
                <c:pt idx="1">
                  <c:v>5.2</c:v>
                </c:pt>
                <c:pt idx="2">
                  <c:v>3.1</c:v>
                </c:pt>
                <c:pt idx="3">
                  <c:v>3.2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E-294A-A55F-5BFA68A567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4.5999999999999996</c:v>
                </c:pt>
                <c:pt idx="2">
                  <c:v>6.4</c:v>
                </c:pt>
                <c:pt idx="3">
                  <c:v>2.8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E-294A-A55F-5BFA68A567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1"/>
        <c:overlap val="-5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009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74511965050858E-2"/>
          <c:y val="0.11381172839506173"/>
          <c:w val="0.97169471276640829"/>
          <c:h val="0.83364427419545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F74F-AE41-8C44383E7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3-F74F-AE41-8C44383E7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100"/>
        <c:axId val="1885318320"/>
        <c:axId val="1647778944"/>
      </c:barChart>
      <c:catAx>
        <c:axId val="188531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7778944"/>
        <c:crosses val="autoZero"/>
        <c:auto val="1"/>
        <c:lblAlgn val="ctr"/>
        <c:lblOffset val="100"/>
        <c:noMultiLvlLbl val="0"/>
      </c:catAx>
      <c:valAx>
        <c:axId val="16477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88531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B5C-3445-B4AA-DC649848028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B5C-3445-B4AA-DC649848028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B5C-3445-B4AA-DC649848028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B5C-3445-B4AA-DC649848028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B5C-3445-B4AA-DC6498480281}"/>
              </c:ext>
            </c:extLst>
          </c:dPt>
          <c:dLbls>
            <c:delete val="1"/>
          </c:dLbls>
          <c:cat>
            <c:strRef>
              <c:f>Sheet1!$A$2:$A$11</c:f>
              <c:strCache>
                <c:ptCount val="10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Design</c:v>
                </c:pt>
                <c:pt idx="7">
                  <c:v>Strategy</c:v>
                </c:pt>
                <c:pt idx="8">
                  <c:v>Logistic</c:v>
                </c:pt>
                <c:pt idx="9">
                  <c:v>Conect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7.5</c:v>
                </c:pt>
                <c:pt idx="1">
                  <c:v>5.8</c:v>
                </c:pt>
                <c:pt idx="2">
                  <c:v>4.8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  <c:pt idx="6">
                  <c:v>4.7</c:v>
                </c:pt>
                <c:pt idx="7">
                  <c:v>7.3</c:v>
                </c:pt>
                <c:pt idx="8">
                  <c:v>4.7</c:v>
                </c:pt>
                <c:pt idx="9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5C-3445-B4AA-DC64984802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11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4-8E49-BB11-2EC28B825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994-8E49-BB11-2EC28B8256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94-8E49-BB11-2EC28B8256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94-8E49-BB11-2EC28B8256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994-8E49-BB11-2EC28B8256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994-8E49-BB11-2EC28B8256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46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87E-D947-91D2-4EF72A0C7C8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87E-D947-91D2-4EF72A0C7C8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87E-D947-91D2-4EF72A0C7C8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87E-D947-91D2-4EF72A0C7C8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87E-D947-91D2-4EF72A0C7C8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87E-D947-91D2-4EF72A0C7C8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87E-D947-91D2-4EF72A0C7C81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36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87E-D947-91D2-4EF72A0C7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</c:v>
                </c:pt>
                <c:pt idx="1">
                  <c:v>29</c:v>
                </c:pt>
                <c:pt idx="2">
                  <c:v>25</c:v>
                </c:pt>
                <c:pt idx="3">
                  <c:v>35</c:v>
                </c:pt>
                <c:pt idx="4">
                  <c:v>28</c:v>
                </c:pt>
                <c:pt idx="5">
                  <c:v>32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87E-D947-91D2-4EF72A0C7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AA-6A4A-82B9-EBB3718E00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AA-6A4A-82B9-EBB3718E00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AA-6A4A-82B9-EBB3718E00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AA-6A4A-82B9-EBB3718E00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AA-6A4A-82B9-EBB3718E00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AA-6A4A-82B9-EBB3718E001D}"/>
              </c:ext>
            </c:extLst>
          </c:dPt>
          <c:cat>
            <c:strRef>
              <c:f>Sheet1!$A$2:$A$9</c:f>
              <c:strCache>
                <c:ptCount val="8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AA-6A4A-82B9-EBB3718E0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100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3A-0F40-89D5-4500D9FE586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33A-0F40-89D5-4500D9FE5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A-0F40-89D5-4500D9FE5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533A-0F40-89D5-4500D9FE586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533A-0F40-89D5-4500D9FE5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3A-0F40-89D5-4500D9FE5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3A-0F40-89D5-4500D9FE58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1F5-4348-AB73-2C54A89099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1F5-4348-AB73-2C54A890998C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F5-4348-AB73-2C54A89099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1F5-4348-AB73-2C54A89099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1F5-4348-AB73-2C54A890998C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1F5-4348-AB73-2C54A89099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91F5-4348-AB73-2C54A8909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15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89-DA41-B581-E9C124E0995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389-DA41-B581-E9C124E0995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389-DA41-B581-E9C124E0995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89-DA41-B581-E9C124E0995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9-DA41-B581-E9C124E09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Business</c:v>
                </c:pt>
                <c:pt idx="4">
                  <c:v>Suppliers</c:v>
                </c:pt>
                <c:pt idx="5">
                  <c:v>Community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9-DA41-B581-E9C124E09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90"/>
        <c:axId val="62673664"/>
        <c:axId val="62675200"/>
      </c:barChart>
      <c:catAx>
        <c:axId val="626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6267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B7-8342-AB10-45BC1BE9D9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A2B7-8342-AB10-45BC1BE9D9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A2B7-8342-AB10-45BC1BE9D9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A2B7-8342-AB10-45BC1BE9D9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9-A2B7-8342-AB10-45BC1BE9D95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25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B7-8342-AB10-45BC1BE9D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B7-8342-AB10-45BC1BE9D9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2B7-8342-AB10-45BC1BE9D9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A2B7-8342-AB10-45BC1BE9D9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A2B7-8342-AB10-45BC1BE9D9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9-A2B7-8342-AB10-45BC1BE9D95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B7-8342-AB10-45BC1BE9D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61A-8448-B481-34DDA48E2D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61A-8448-B481-34DDA48E2D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461A-8448-B481-34DDA48E2D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61A-8448-B481-34DDA48E2D80}"/>
              </c:ext>
            </c:extLst>
          </c:dPt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1A-8448-B481-34DDA48E2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56223232"/>
        <c:axId val="56224768"/>
      </c:barChart>
      <c:catAx>
        <c:axId val="5622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56224768"/>
        <c:crosses val="autoZero"/>
        <c:auto val="1"/>
        <c:lblAlgn val="ctr"/>
        <c:lblOffset val="100"/>
        <c:noMultiLvlLbl val="0"/>
      </c:catAx>
      <c:valAx>
        <c:axId val="56224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56223232"/>
        <c:crosses val="autoZero"/>
        <c:crossBetween val="between"/>
      </c:valAx>
      <c:spPr>
        <a:ln w="15875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2.7</c:v>
                </c:pt>
                <c:pt idx="2">
                  <c:v>7.5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2-594F-A473-BE98A3C2F7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3.6</c:v>
                </c:pt>
                <c:pt idx="2">
                  <c:v>2.8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2-594F-A473-BE98A3C2F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5.7</c:v>
                </c:pt>
                <c:pt idx="1">
                  <c:v>2.4</c:v>
                </c:pt>
                <c:pt idx="2">
                  <c:v>4.9000000000000004</c:v>
                </c:pt>
                <c:pt idx="3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D2-594F-A473-BE98A3C2F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8AD4DE-ABC1-3647-8C14-0294FB6C35D1}"/>
              </a:ext>
            </a:extLst>
          </p:cNvPr>
          <p:cNvGrpSpPr/>
          <p:nvPr/>
        </p:nvGrpSpPr>
        <p:grpSpPr>
          <a:xfrm>
            <a:off x="1683292" y="4420144"/>
            <a:ext cx="21020592" cy="7646650"/>
            <a:chOff x="1683292" y="4757611"/>
            <a:chExt cx="21020592" cy="764665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BE3DB50-1F0C-124C-B916-FBD85BA793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4099933"/>
                </p:ext>
              </p:extLst>
            </p:nvPr>
          </p:nvGraphicFramePr>
          <p:xfrm>
            <a:off x="1683292" y="4757611"/>
            <a:ext cx="21020592" cy="5775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348097-CF8C-5245-9EC1-B488369DDD98}"/>
                </a:ext>
              </a:extLst>
            </p:cNvPr>
            <p:cNvSpPr txBox="1"/>
            <p:nvPr/>
          </p:nvSpPr>
          <p:spPr>
            <a:xfrm>
              <a:off x="2177830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DA5132-26E3-1A4B-AA7A-B11D9F6FD92C}"/>
                </a:ext>
              </a:extLst>
            </p:cNvPr>
            <p:cNvSpPr txBox="1"/>
            <p:nvPr/>
          </p:nvSpPr>
          <p:spPr>
            <a:xfrm>
              <a:off x="2390406" y="1064935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B3C6B4-048D-B144-969E-622A24114CC5}"/>
                </a:ext>
              </a:extLst>
            </p:cNvPr>
            <p:cNvSpPr txBox="1"/>
            <p:nvPr/>
          </p:nvSpPr>
          <p:spPr>
            <a:xfrm>
              <a:off x="7280379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1EC2AC-437C-6F41-B95D-5F7D9F336C33}"/>
                </a:ext>
              </a:extLst>
            </p:cNvPr>
            <p:cNvSpPr txBox="1"/>
            <p:nvPr/>
          </p:nvSpPr>
          <p:spPr>
            <a:xfrm>
              <a:off x="7807899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C8417F-375B-E34C-8E5E-DD8D7674EC27}"/>
                </a:ext>
              </a:extLst>
            </p:cNvPr>
            <p:cNvSpPr txBox="1"/>
            <p:nvPr/>
          </p:nvSpPr>
          <p:spPr>
            <a:xfrm>
              <a:off x="12427558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CCBF3C-92D0-B74B-BBE4-403E71D749DE}"/>
                </a:ext>
              </a:extLst>
            </p:cNvPr>
            <p:cNvSpPr txBox="1"/>
            <p:nvPr/>
          </p:nvSpPr>
          <p:spPr>
            <a:xfrm>
              <a:off x="12952102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D60945-7B9E-3740-88B1-D19EA5658FA1}"/>
                </a:ext>
              </a:extLst>
            </p:cNvPr>
            <p:cNvSpPr txBox="1"/>
            <p:nvPr/>
          </p:nvSpPr>
          <p:spPr>
            <a:xfrm>
              <a:off x="17565566" y="11411682"/>
              <a:ext cx="4892044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C85CB3-CBD1-5C46-8710-B1ABFFEF99DF}"/>
                </a:ext>
              </a:extLst>
            </p:cNvPr>
            <p:cNvSpPr txBox="1"/>
            <p:nvPr/>
          </p:nvSpPr>
          <p:spPr>
            <a:xfrm>
              <a:off x="18090110" y="1064935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459518CC-00A9-0F49-8C73-CA2AD8C0EAD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229B618-3C71-0B4E-BB7B-6BA4D683FFE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21556-656B-6047-B9B0-76F4712B06F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44">
            <a:extLst>
              <a:ext uri="{FF2B5EF4-FFF2-40B4-BE49-F238E27FC236}">
                <a16:creationId xmlns:a16="http://schemas.microsoft.com/office/drawing/2014/main" id="{5BFFCBCC-8E40-BB49-A64B-2064CB35C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230753"/>
              </p:ext>
            </p:extLst>
          </p:nvPr>
        </p:nvGraphicFramePr>
        <p:xfrm>
          <a:off x="9230090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44">
            <a:extLst>
              <a:ext uri="{FF2B5EF4-FFF2-40B4-BE49-F238E27FC236}">
                <a16:creationId xmlns:a16="http://schemas.microsoft.com/office/drawing/2014/main" id="{AE14ED60-2EA7-7547-838A-4F849E7C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941074"/>
              </p:ext>
            </p:extLst>
          </p:nvPr>
        </p:nvGraphicFramePr>
        <p:xfrm>
          <a:off x="1795946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4">
            <a:extLst>
              <a:ext uri="{FF2B5EF4-FFF2-40B4-BE49-F238E27FC236}">
                <a16:creationId xmlns:a16="http://schemas.microsoft.com/office/drawing/2014/main" id="{238276CA-06A5-1F4E-AFE6-980F9F68B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712161"/>
              </p:ext>
            </p:extLst>
          </p:nvPr>
        </p:nvGraphicFramePr>
        <p:xfrm>
          <a:off x="16664234" y="4188508"/>
          <a:ext cx="5917470" cy="484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BB4EA0E-C950-5C4C-9F7D-7C5BF50E62E1}"/>
              </a:ext>
            </a:extLst>
          </p:cNvPr>
          <p:cNvGrpSpPr/>
          <p:nvPr/>
        </p:nvGrpSpPr>
        <p:grpSpPr>
          <a:xfrm>
            <a:off x="2131396" y="9490968"/>
            <a:ext cx="5246570" cy="2977674"/>
            <a:chOff x="1399602" y="4613373"/>
            <a:chExt cx="5246570" cy="297767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201C41-759A-5048-A149-3F229932DE2B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65%</a:t>
              </a:r>
              <a:endParaRPr lang="en-US" sz="115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84DDE3-3B5D-9849-9D55-13D55386E671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A3E40E-17CC-7B40-8468-6F6E6CBBF498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C71E21-0475-354F-B816-C5F3906D650D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F722DC-B807-BD4F-9C0B-BF63778F2732}"/>
              </a:ext>
            </a:extLst>
          </p:cNvPr>
          <p:cNvGrpSpPr/>
          <p:nvPr/>
        </p:nvGrpSpPr>
        <p:grpSpPr>
          <a:xfrm>
            <a:off x="9565540" y="9490968"/>
            <a:ext cx="5246570" cy="2977674"/>
            <a:chOff x="1399602" y="4613373"/>
            <a:chExt cx="5246570" cy="29776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0F4163-CAF2-7E4D-8039-433D3BE1C638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  <a:endParaRPr lang="en-US" sz="115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E7761F-E4AB-2E40-9611-697D7A6A2FF9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56BE43-43B1-424A-9D47-F87A656B2C25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FC5A53-9A21-B746-AF60-3A6A04BD9C29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66EFAD-8CD7-BE49-88BA-D7A1ED71E77C}"/>
              </a:ext>
            </a:extLst>
          </p:cNvPr>
          <p:cNvGrpSpPr/>
          <p:nvPr/>
        </p:nvGrpSpPr>
        <p:grpSpPr>
          <a:xfrm>
            <a:off x="17009210" y="9490968"/>
            <a:ext cx="5246570" cy="2977674"/>
            <a:chOff x="1399602" y="4613373"/>
            <a:chExt cx="5246570" cy="297767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CCB980-61B5-C34E-8F36-D51B07380504}"/>
                </a:ext>
              </a:extLst>
            </p:cNvPr>
            <p:cNvSpPr/>
            <p:nvPr/>
          </p:nvSpPr>
          <p:spPr>
            <a:xfrm>
              <a:off x="287471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70%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B04806-06DB-7D44-B37C-2623D7BCAC7A}"/>
                </a:ext>
              </a:extLst>
            </p:cNvPr>
            <p:cNvGrpSpPr/>
            <p:nvPr/>
          </p:nvGrpSpPr>
          <p:grpSpPr>
            <a:xfrm>
              <a:off x="1399602" y="5813702"/>
              <a:ext cx="5246570" cy="1777345"/>
              <a:chOff x="15761091" y="4442805"/>
              <a:chExt cx="5246570" cy="17773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1CA191-66B7-3341-8CDC-5D316961A45B}"/>
                  </a:ext>
                </a:extLst>
              </p:cNvPr>
              <p:cNvSpPr txBox="1"/>
              <p:nvPr/>
            </p:nvSpPr>
            <p:spPr>
              <a:xfrm>
                <a:off x="15761091" y="5205129"/>
                <a:ext cx="5246570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D6052E-DADA-7640-BB9B-EAA4FC7AD748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</p:grp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149A29CE-56B5-DB4C-9511-3782A574D8A3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71FACCD5-DAA8-0E42-AF0F-106D5F01EAC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8AAA31-C07D-9041-AC33-C11EB55024C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F959F1-DF7C-9A47-B51C-D87F0258A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844013"/>
              </p:ext>
            </p:extLst>
          </p:nvPr>
        </p:nvGraphicFramePr>
        <p:xfrm>
          <a:off x="1746250" y="4175760"/>
          <a:ext cx="20885150" cy="675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B77F558-1C18-8942-BB5A-1E1427437E7A}"/>
              </a:ext>
            </a:extLst>
          </p:cNvPr>
          <p:cNvSpPr/>
          <p:nvPr/>
        </p:nvSpPr>
        <p:spPr>
          <a:xfrm>
            <a:off x="1882113" y="11868019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F7D3A-03EF-BA49-883E-2702EF23742C}"/>
              </a:ext>
            </a:extLst>
          </p:cNvPr>
          <p:cNvSpPr txBox="1"/>
          <p:nvPr/>
        </p:nvSpPr>
        <p:spPr>
          <a:xfrm>
            <a:off x="2463230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2D3303-02F8-C640-BB83-C059E603EFC5}"/>
              </a:ext>
            </a:extLst>
          </p:cNvPr>
          <p:cNvSpPr/>
          <p:nvPr/>
        </p:nvSpPr>
        <p:spPr>
          <a:xfrm>
            <a:off x="9435522" y="11868019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7ED11-1C8A-8C4E-95C9-D1A219550235}"/>
              </a:ext>
            </a:extLst>
          </p:cNvPr>
          <p:cNvSpPr txBox="1"/>
          <p:nvPr/>
        </p:nvSpPr>
        <p:spPr>
          <a:xfrm>
            <a:off x="10016639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213EAF-3364-5545-A4E5-4360CD9CB5F6}"/>
              </a:ext>
            </a:extLst>
          </p:cNvPr>
          <p:cNvSpPr/>
          <p:nvPr/>
        </p:nvSpPr>
        <p:spPr>
          <a:xfrm>
            <a:off x="17185755" y="11868019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08F3-1185-584F-9AC1-9A141554DDEA}"/>
              </a:ext>
            </a:extLst>
          </p:cNvPr>
          <p:cNvSpPr txBox="1"/>
          <p:nvPr/>
        </p:nvSpPr>
        <p:spPr>
          <a:xfrm>
            <a:off x="17766872" y="11774787"/>
            <a:ext cx="49254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4C8A049-CC36-A94E-A5E0-2952082AD41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6CD25553-2E6F-1149-89CD-8FB71250C77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C4878-2BC7-BA42-BCBC-4B57D778CF2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43B8C7-24CE-0B43-B420-8D1E0E4CC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058671"/>
              </p:ext>
            </p:extLst>
          </p:nvPr>
        </p:nvGraphicFramePr>
        <p:xfrm>
          <a:off x="1621379" y="4033408"/>
          <a:ext cx="21020592" cy="654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A01A2F9-9513-414D-81F6-15E661BA0A0F}"/>
              </a:ext>
            </a:extLst>
          </p:cNvPr>
          <p:cNvGrpSpPr/>
          <p:nvPr/>
        </p:nvGrpSpPr>
        <p:grpSpPr>
          <a:xfrm>
            <a:off x="1621379" y="10972668"/>
            <a:ext cx="21134892" cy="1575431"/>
            <a:chOff x="1683292" y="11042053"/>
            <a:chExt cx="21134892" cy="15754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5C597B-AD1E-DB4A-BD22-CB88C5049F57}"/>
                </a:ext>
              </a:extLst>
            </p:cNvPr>
            <p:cNvGrpSpPr/>
            <p:nvPr/>
          </p:nvGrpSpPr>
          <p:grpSpPr>
            <a:xfrm>
              <a:off x="10373425" y="11083618"/>
              <a:ext cx="3437010" cy="546303"/>
              <a:chOff x="1746250" y="11944659"/>
              <a:chExt cx="3437010" cy="54630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A8A59E-BF44-9C48-BA38-F1153C41D72D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6547F6-74BF-494E-B076-24ECF23683BE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DBBB21-D01C-AB48-90DE-CD0137C63905}"/>
                </a:ext>
              </a:extLst>
            </p:cNvPr>
            <p:cNvGrpSpPr/>
            <p:nvPr/>
          </p:nvGrpSpPr>
          <p:grpSpPr>
            <a:xfrm>
              <a:off x="10373425" y="12044490"/>
              <a:ext cx="3437010" cy="546303"/>
              <a:chOff x="1746250" y="11944659"/>
              <a:chExt cx="3437010" cy="54630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240628-10FF-D344-8C6B-AFA23277007A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96CD7-EDA4-F948-B9CE-9B35CE01193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EE5BA6-DFB8-0A42-B5E7-6CCD98A38FC4}"/>
                </a:ext>
              </a:extLst>
            </p:cNvPr>
            <p:cNvGrpSpPr/>
            <p:nvPr/>
          </p:nvGrpSpPr>
          <p:grpSpPr>
            <a:xfrm>
              <a:off x="14885465" y="11083618"/>
              <a:ext cx="3437010" cy="546303"/>
              <a:chOff x="1746250" y="11944659"/>
              <a:chExt cx="3437010" cy="54630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BCC00D4-E2D7-6D47-81B0-6F1819CA9D7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D0BF57-DE79-844E-98CA-A10CCBB69117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2180FF9-2DEF-2343-8759-66D5BAC7016B}"/>
                </a:ext>
              </a:extLst>
            </p:cNvPr>
            <p:cNvGrpSpPr/>
            <p:nvPr/>
          </p:nvGrpSpPr>
          <p:grpSpPr>
            <a:xfrm>
              <a:off x="14885465" y="12044490"/>
              <a:ext cx="3437010" cy="546303"/>
              <a:chOff x="1746250" y="11944659"/>
              <a:chExt cx="3437010" cy="5463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74E4B52-A02A-BB4C-8959-7D86D68055E6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34E781-2F01-614D-B827-82A5FBAB3EB0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1A4BB6-B68A-7A4A-9C5B-B83DC6D9EDD4}"/>
                </a:ext>
              </a:extLst>
            </p:cNvPr>
            <p:cNvGrpSpPr/>
            <p:nvPr/>
          </p:nvGrpSpPr>
          <p:grpSpPr>
            <a:xfrm>
              <a:off x="19381174" y="11083618"/>
              <a:ext cx="3437010" cy="546303"/>
              <a:chOff x="1746250" y="11944659"/>
              <a:chExt cx="3437010" cy="54630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3CB267-97AF-3B47-B9AB-235ACB588590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751454-6062-E146-8570-434CE3206386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A862FE-A58D-5846-8DF3-4310F45D3D84}"/>
                </a:ext>
              </a:extLst>
            </p:cNvPr>
            <p:cNvGrpSpPr/>
            <p:nvPr/>
          </p:nvGrpSpPr>
          <p:grpSpPr>
            <a:xfrm>
              <a:off x="19381174" y="12044490"/>
              <a:ext cx="3437010" cy="546303"/>
              <a:chOff x="1746250" y="11944659"/>
              <a:chExt cx="3437010" cy="54630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46B7EAF-7B01-704F-97B5-D44A8A010A14}"/>
                  </a:ext>
                </a:extLst>
              </p:cNvPr>
              <p:cNvSpPr/>
              <p:nvPr/>
            </p:nvSpPr>
            <p:spPr>
              <a:xfrm>
                <a:off x="1746250" y="12051695"/>
                <a:ext cx="332233" cy="33223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BC934A-292C-1343-8E34-733909EDD2C4}"/>
                  </a:ext>
                </a:extLst>
              </p:cNvPr>
              <p:cNvSpPr txBox="1"/>
              <p:nvPr/>
            </p:nvSpPr>
            <p:spPr>
              <a:xfrm>
                <a:off x="2327367" y="11944659"/>
                <a:ext cx="2855893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Write Your Title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16A963-BEBB-1244-8EEF-DCB5B4EDBCB9}"/>
                </a:ext>
              </a:extLst>
            </p:cNvPr>
            <p:cNvSpPr txBox="1"/>
            <p:nvPr/>
          </p:nvSpPr>
          <p:spPr>
            <a:xfrm>
              <a:off x="1683292" y="11042053"/>
              <a:ext cx="7237301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660E326B-BE28-ED4F-A90B-52D6A22A14F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952687F9-356C-0342-86B8-1426C4B2AED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23AB96-0DD7-6748-8C0B-4F2AE79F4D7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8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C273A19-DABD-9049-8BEB-D1A7260B7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093730"/>
              </p:ext>
            </p:extLst>
          </p:nvPr>
        </p:nvGraphicFramePr>
        <p:xfrm>
          <a:off x="1621379" y="4033408"/>
          <a:ext cx="21020592" cy="6250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4809AC2B-9D47-F346-9165-65F30E44B509}"/>
              </a:ext>
            </a:extLst>
          </p:cNvPr>
          <p:cNvSpPr txBox="1"/>
          <p:nvPr/>
        </p:nvSpPr>
        <p:spPr>
          <a:xfrm>
            <a:off x="209762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D53DDF-D9B0-8544-87C3-865FE755C05F}"/>
              </a:ext>
            </a:extLst>
          </p:cNvPr>
          <p:cNvSpPr txBox="1"/>
          <p:nvPr/>
        </p:nvSpPr>
        <p:spPr>
          <a:xfrm>
            <a:off x="2962334" y="10727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CEE23-061B-8D4A-A9F7-20633C8D5797}"/>
              </a:ext>
            </a:extLst>
          </p:cNvPr>
          <p:cNvSpPr txBox="1"/>
          <p:nvPr/>
        </p:nvSpPr>
        <p:spPr>
          <a:xfrm>
            <a:off x="9055880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E1531-DE1E-DE44-8E22-8436E4890433}"/>
              </a:ext>
            </a:extLst>
          </p:cNvPr>
          <p:cNvSpPr txBox="1"/>
          <p:nvPr/>
        </p:nvSpPr>
        <p:spPr>
          <a:xfrm>
            <a:off x="10235534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1D1470-2BB3-C844-94E0-FFF9EB905698}"/>
              </a:ext>
            </a:extLst>
          </p:cNvPr>
          <p:cNvSpPr txBox="1"/>
          <p:nvPr/>
        </p:nvSpPr>
        <p:spPr>
          <a:xfrm>
            <a:off x="15940984" y="11490252"/>
            <a:ext cx="61963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94FF34-34BC-ED49-8106-33260883A1CC}"/>
              </a:ext>
            </a:extLst>
          </p:cNvPr>
          <p:cNvSpPr txBox="1"/>
          <p:nvPr/>
        </p:nvSpPr>
        <p:spPr>
          <a:xfrm>
            <a:off x="17117662" y="10727929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06801B7D-82C3-1D43-BBB4-C4B580ECDBB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8D767FD8-8679-A144-B654-F43EFDE9B95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5FF8E-A058-8440-BA09-FEFFC22EF12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3568B3-FB91-854D-93E2-451A906AE570}"/>
              </a:ext>
            </a:extLst>
          </p:cNvPr>
          <p:cNvGraphicFramePr/>
          <p:nvPr/>
        </p:nvGraphicFramePr>
        <p:xfrm>
          <a:off x="1613460" y="4535424"/>
          <a:ext cx="9707955" cy="753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2362366" y="6373757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776E90CA-214E-0F41-B148-6FCC64391FF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E729E433-89A7-3C4A-9291-19B4FDAC456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B4044-418B-0942-816C-7CCD20A5337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3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E5D0082-1138-EB4A-B26C-6B141EA0F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260416"/>
              </p:ext>
            </p:extLst>
          </p:nvPr>
        </p:nvGraphicFramePr>
        <p:xfrm>
          <a:off x="1771649" y="6621517"/>
          <a:ext cx="20834352" cy="591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6A9B070-49AA-134C-A75C-DE69EF8D1C1A}"/>
              </a:ext>
            </a:extLst>
          </p:cNvPr>
          <p:cNvSpPr/>
          <p:nvPr/>
        </p:nvSpPr>
        <p:spPr>
          <a:xfrm>
            <a:off x="287487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9A836-BFCA-CB42-BDAF-C6D3074CB2EE}"/>
              </a:ext>
            </a:extLst>
          </p:cNvPr>
          <p:cNvSpPr/>
          <p:nvPr/>
        </p:nvSpPr>
        <p:spPr>
          <a:xfrm>
            <a:off x="61993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B7A34-DBA8-9440-BA99-AEF6467CE670}"/>
              </a:ext>
            </a:extLst>
          </p:cNvPr>
          <p:cNvSpPr/>
          <p:nvPr/>
        </p:nvSpPr>
        <p:spPr>
          <a:xfrm>
            <a:off x="9518921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7AB49-249A-E144-BA59-E0FFDF40F6B7}"/>
              </a:ext>
            </a:extLst>
          </p:cNvPr>
          <p:cNvSpPr/>
          <p:nvPr/>
        </p:nvSpPr>
        <p:spPr>
          <a:xfrm>
            <a:off x="12911194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24743-CF2B-F145-8113-386CA9AC5C42}"/>
              </a:ext>
            </a:extLst>
          </p:cNvPr>
          <p:cNvSpPr/>
          <p:nvPr/>
        </p:nvSpPr>
        <p:spPr>
          <a:xfrm>
            <a:off x="1626445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5A158-5977-9248-BDBF-EDCAACB7BAE9}"/>
              </a:ext>
            </a:extLst>
          </p:cNvPr>
          <p:cNvSpPr/>
          <p:nvPr/>
        </p:nvSpPr>
        <p:spPr>
          <a:xfrm>
            <a:off x="19576726" y="5233445"/>
            <a:ext cx="22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  <a:endParaRPr lang="en-US" sz="60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4F2D410-1A18-B04C-B30F-EF8084318E9B}"/>
              </a:ext>
            </a:extLst>
          </p:cNvPr>
          <p:cNvSpPr/>
          <p:nvPr/>
        </p:nvSpPr>
        <p:spPr>
          <a:xfrm>
            <a:off x="3864036" y="6144346"/>
            <a:ext cx="318019" cy="2741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85CEB48-4BDC-6E41-888D-DF9DC68877C1}"/>
              </a:ext>
            </a:extLst>
          </p:cNvPr>
          <p:cNvSpPr/>
          <p:nvPr/>
        </p:nvSpPr>
        <p:spPr>
          <a:xfrm rot="10800000">
            <a:off x="7188518" y="6144346"/>
            <a:ext cx="318019" cy="2741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41B09F33-65B9-1742-AECF-CBCA668D3810}"/>
              </a:ext>
            </a:extLst>
          </p:cNvPr>
          <p:cNvSpPr/>
          <p:nvPr/>
        </p:nvSpPr>
        <p:spPr>
          <a:xfrm rot="10800000">
            <a:off x="10517755" y="6144346"/>
            <a:ext cx="318019" cy="27415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E629F53-9908-654B-B6CE-AE8D95219742}"/>
              </a:ext>
            </a:extLst>
          </p:cNvPr>
          <p:cNvSpPr/>
          <p:nvPr/>
        </p:nvSpPr>
        <p:spPr>
          <a:xfrm>
            <a:off x="13842237" y="6144346"/>
            <a:ext cx="318019" cy="2741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70A25C61-DF71-A64A-BBED-98D5A1CC902C}"/>
              </a:ext>
            </a:extLst>
          </p:cNvPr>
          <p:cNvSpPr/>
          <p:nvPr/>
        </p:nvSpPr>
        <p:spPr>
          <a:xfrm>
            <a:off x="17253618" y="6144346"/>
            <a:ext cx="318019" cy="27415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84393AC-8A22-3D40-8FB3-D83F2A69855E}"/>
              </a:ext>
            </a:extLst>
          </p:cNvPr>
          <p:cNvSpPr/>
          <p:nvPr/>
        </p:nvSpPr>
        <p:spPr>
          <a:xfrm>
            <a:off x="20565888" y="6144346"/>
            <a:ext cx="318019" cy="27415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6C75C6FE-1508-F140-A92E-96EEA3489B5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CA763CF-FD9D-6C4D-8B72-2B56C69EC97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AD6A3-CF08-0D41-B859-521B0ED7B55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A0F80A7-63E0-A64E-AE32-031B1A96A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700697"/>
              </p:ext>
            </p:extLst>
          </p:nvPr>
        </p:nvGraphicFramePr>
        <p:xfrm>
          <a:off x="1408024" y="5273040"/>
          <a:ext cx="12952157" cy="726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DFB2AC-8CC1-D44D-B460-B086624C9B7C}"/>
              </a:ext>
            </a:extLst>
          </p:cNvPr>
          <p:cNvGrpSpPr/>
          <p:nvPr/>
        </p:nvGrpSpPr>
        <p:grpSpPr>
          <a:xfrm>
            <a:off x="15865861" y="5273040"/>
            <a:ext cx="6225914" cy="1980533"/>
            <a:chOff x="10857727" y="4616959"/>
            <a:chExt cx="6225914" cy="19805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D5FD28-C538-A344-94DA-00F03D53B82D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54CDD1-F020-7A4A-954E-CB0450B82048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526C9-339B-C94A-B853-08BC7A24E32B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9EE42C-FEF4-424B-9F2E-97066A6F7005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194C41-74AB-9246-B752-C2568E99582C}"/>
              </a:ext>
            </a:extLst>
          </p:cNvPr>
          <p:cNvGrpSpPr/>
          <p:nvPr/>
        </p:nvGrpSpPr>
        <p:grpSpPr>
          <a:xfrm>
            <a:off x="15865861" y="7768590"/>
            <a:ext cx="6225914" cy="1980533"/>
            <a:chOff x="10857727" y="4616959"/>
            <a:chExt cx="6225914" cy="19805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B28F63-D710-114C-9934-2F997A862E61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136B68-EC73-614C-BB5A-595B896066A9}"/>
                </a:ext>
              </a:extLst>
            </p:cNvPr>
            <p:cNvGrpSpPr/>
            <p:nvPr/>
          </p:nvGrpSpPr>
          <p:grpSpPr>
            <a:xfrm>
              <a:off x="11501732" y="4616959"/>
              <a:ext cx="5581909" cy="1980533"/>
              <a:chOff x="1815213" y="7999712"/>
              <a:chExt cx="5581909" cy="19805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8836FA-95D3-B843-95FA-40E18AF82CA5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5581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3BE92-E181-0847-A273-648DE5533031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C0A4B-70EC-E548-95A9-3ED9AE9C2873}"/>
              </a:ext>
            </a:extLst>
          </p:cNvPr>
          <p:cNvSpPr/>
          <p:nvPr/>
        </p:nvSpPr>
        <p:spPr>
          <a:xfrm>
            <a:off x="16509866" y="10642716"/>
            <a:ext cx="6459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D76C0355-3532-F84F-A5F3-A2DEDBB4711C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E76FEBE-41E4-A341-B8D9-D74D8154580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FB9AB2-FD86-6947-81A6-09D8A5B30BB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2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3A9CC93-704A-A34A-ACA9-BFA03AC8D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18380"/>
              </p:ext>
            </p:extLst>
          </p:nvPr>
        </p:nvGraphicFramePr>
        <p:xfrm>
          <a:off x="1771649" y="4464416"/>
          <a:ext cx="20834352" cy="692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9D32682-EEAF-2048-8494-7DC92515C514}"/>
              </a:ext>
            </a:extLst>
          </p:cNvPr>
          <p:cNvGrpSpPr/>
          <p:nvPr/>
        </p:nvGrpSpPr>
        <p:grpSpPr>
          <a:xfrm>
            <a:off x="3436384" y="11732032"/>
            <a:ext cx="17504882" cy="523220"/>
            <a:chOff x="3832785" y="10816690"/>
            <a:chExt cx="17504882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7DFEFC-B83A-004B-9B60-1C3AFAFA93F7}"/>
                </a:ext>
              </a:extLst>
            </p:cNvPr>
            <p:cNvSpPr txBox="1"/>
            <p:nvPr/>
          </p:nvSpPr>
          <p:spPr>
            <a:xfrm>
              <a:off x="38327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83ABBA-0EBF-F741-A1F5-9DD6B1A953A9}"/>
                </a:ext>
              </a:extLst>
            </p:cNvPr>
            <p:cNvSpPr txBox="1"/>
            <p:nvPr/>
          </p:nvSpPr>
          <p:spPr>
            <a:xfrm>
              <a:off x="76681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CDFA23-627E-BA49-A20F-606A952B57B1}"/>
                </a:ext>
              </a:extLst>
            </p:cNvPr>
            <p:cNvSpPr txBox="1"/>
            <p:nvPr/>
          </p:nvSpPr>
          <p:spPr>
            <a:xfrm>
              <a:off x="115035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50D06-51CA-834F-981F-A44733D872E4}"/>
                </a:ext>
              </a:extLst>
            </p:cNvPr>
            <p:cNvSpPr txBox="1"/>
            <p:nvPr/>
          </p:nvSpPr>
          <p:spPr>
            <a:xfrm>
              <a:off x="153389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27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15F14-B373-0242-98DF-9D71A299FFE9}"/>
                </a:ext>
              </a:extLst>
            </p:cNvPr>
            <p:cNvSpPr txBox="1"/>
            <p:nvPr/>
          </p:nvSpPr>
          <p:spPr>
            <a:xfrm>
              <a:off x="19174385" y="10816690"/>
              <a:ext cx="2163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31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08DFA94A-7DAE-4340-94F0-EC2FF26D228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01E3197B-45BB-A540-B0BB-7BB2A60CD45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50B29-3261-9D40-8916-2137AD3E81F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1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3568B3-FB91-854D-93E2-451A906AE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182359"/>
              </p:ext>
            </p:extLst>
          </p:nvPr>
        </p:nvGraphicFramePr>
        <p:xfrm>
          <a:off x="13065760" y="4901127"/>
          <a:ext cx="9707955" cy="753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A3871D-C39B-AC49-8E14-0EEC7A9486F8}"/>
              </a:ext>
            </a:extLst>
          </p:cNvPr>
          <p:cNvGrpSpPr/>
          <p:nvPr/>
        </p:nvGrpSpPr>
        <p:grpSpPr>
          <a:xfrm>
            <a:off x="1613460" y="6739460"/>
            <a:ext cx="10411349" cy="3854704"/>
            <a:chOff x="12913234" y="6385473"/>
            <a:chExt cx="10411349" cy="38547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F48E-A30B-FB45-86BA-1CFB42AD67A1}"/>
                </a:ext>
              </a:extLst>
            </p:cNvPr>
            <p:cNvGrpSpPr/>
            <p:nvPr/>
          </p:nvGrpSpPr>
          <p:grpSpPr>
            <a:xfrm>
              <a:off x="12913234" y="6385473"/>
              <a:ext cx="5105176" cy="1233634"/>
              <a:chOff x="12913234" y="6385473"/>
              <a:chExt cx="5105176" cy="12336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3AE623-2858-5C4F-890D-37F5BC6B71A2}"/>
                  </a:ext>
                </a:extLst>
              </p:cNvPr>
              <p:cNvSpPr/>
              <p:nvPr/>
            </p:nvSpPr>
            <p:spPr>
              <a:xfrm>
                <a:off x="12913234" y="6385473"/>
                <a:ext cx="1210204" cy="12102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99120-6E90-F145-A64A-3A6CE421B332}"/>
                  </a:ext>
                </a:extLst>
              </p:cNvPr>
              <p:cNvSpPr txBox="1"/>
              <p:nvPr/>
            </p:nvSpPr>
            <p:spPr>
              <a:xfrm>
                <a:off x="14267185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43C3B1-289C-E447-8788-7555BEB7C0C1}"/>
                </a:ext>
              </a:extLst>
            </p:cNvPr>
            <p:cNvGrpSpPr/>
            <p:nvPr/>
          </p:nvGrpSpPr>
          <p:grpSpPr>
            <a:xfrm>
              <a:off x="12913234" y="9006543"/>
              <a:ext cx="5105176" cy="1233634"/>
              <a:chOff x="12913234" y="9006543"/>
              <a:chExt cx="5105176" cy="12336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F63F76-915E-814F-AB62-CD872D47458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D8A18F-2270-E24C-B31E-EB004EC797F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0D5D51-0E3D-224F-8BB4-464034243BE0}"/>
                </a:ext>
              </a:extLst>
            </p:cNvPr>
            <p:cNvGrpSpPr/>
            <p:nvPr/>
          </p:nvGrpSpPr>
          <p:grpSpPr>
            <a:xfrm>
              <a:off x="18162157" y="6385473"/>
              <a:ext cx="5162426" cy="1233634"/>
              <a:chOff x="18813392" y="6385473"/>
              <a:chExt cx="5162426" cy="123363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C579F4-1910-5A4B-BC86-66FB3C3022A9}"/>
                  </a:ext>
                </a:extLst>
              </p:cNvPr>
              <p:cNvSpPr/>
              <p:nvPr/>
            </p:nvSpPr>
            <p:spPr>
              <a:xfrm>
                <a:off x="18813392" y="6385473"/>
                <a:ext cx="1210204" cy="121020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79094-7BB6-B442-94B5-2A779919B491}"/>
                  </a:ext>
                </a:extLst>
              </p:cNvPr>
              <p:cNvSpPr txBox="1"/>
              <p:nvPr/>
            </p:nvSpPr>
            <p:spPr>
              <a:xfrm>
                <a:off x="20224593" y="641877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40C36F-9DF4-3042-8789-C10B8F332850}"/>
                </a:ext>
              </a:extLst>
            </p:cNvPr>
            <p:cNvGrpSpPr/>
            <p:nvPr/>
          </p:nvGrpSpPr>
          <p:grpSpPr>
            <a:xfrm>
              <a:off x="18162157" y="9006543"/>
              <a:ext cx="5105176" cy="1233634"/>
              <a:chOff x="12913234" y="9006543"/>
              <a:chExt cx="5105176" cy="123363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0EF77A-3221-E645-957F-D71FC288179D}"/>
                  </a:ext>
                </a:extLst>
              </p:cNvPr>
              <p:cNvSpPr/>
              <p:nvPr/>
            </p:nvSpPr>
            <p:spPr>
              <a:xfrm>
                <a:off x="12913234" y="9006543"/>
                <a:ext cx="1210204" cy="12102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21F9F-3D17-224C-A9AA-C8C8944FFCD4}"/>
                  </a:ext>
                </a:extLst>
              </p:cNvPr>
              <p:cNvSpPr txBox="1"/>
              <p:nvPr/>
            </p:nvSpPr>
            <p:spPr>
              <a:xfrm>
                <a:off x="14267185" y="9039848"/>
                <a:ext cx="3751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FDACC535-D5D6-E847-AFB1-6ECDD0C1267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5A85308C-F8EC-D340-9420-70FBCC6F2A7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53E64-6415-6046-B36C-758785DC9D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B270D-EB7F-E64E-B44F-7347A1645601}"/>
              </a:ext>
            </a:extLst>
          </p:cNvPr>
          <p:cNvSpPr/>
          <p:nvPr/>
        </p:nvSpPr>
        <p:spPr>
          <a:xfrm>
            <a:off x="0" y="4414345"/>
            <a:ext cx="24387175" cy="9301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3E6581E-8638-D448-8761-4E5D10CE1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531528"/>
              </p:ext>
            </p:extLst>
          </p:nvPr>
        </p:nvGraphicFramePr>
        <p:xfrm>
          <a:off x="10817296" y="6320054"/>
          <a:ext cx="12298579" cy="621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4C721-7D32-7F4B-823F-223C144A3932}"/>
              </a:ext>
            </a:extLst>
          </p:cNvPr>
          <p:cNvGrpSpPr/>
          <p:nvPr/>
        </p:nvGrpSpPr>
        <p:grpSpPr>
          <a:xfrm>
            <a:off x="1271300" y="6320054"/>
            <a:ext cx="9102410" cy="1549645"/>
            <a:chOff x="10857727" y="4616959"/>
            <a:chExt cx="9102410" cy="15496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F043D6-A269-7A49-ADBD-7C24C2A16FD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7B261C-6462-7844-A211-7679B106CD89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F6B0A7-8310-084E-BACB-58003A9231B9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8D5374-9575-C74C-BF32-975ACFD897B6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9F6FB3-5F12-B94C-854F-34B5EF9F7473}"/>
              </a:ext>
            </a:extLst>
          </p:cNvPr>
          <p:cNvGrpSpPr/>
          <p:nvPr/>
        </p:nvGrpSpPr>
        <p:grpSpPr>
          <a:xfrm>
            <a:off x="1271300" y="8264499"/>
            <a:ext cx="9102410" cy="1549645"/>
            <a:chOff x="10857727" y="4616959"/>
            <a:chExt cx="9102410" cy="15496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A0F20E-2BB2-5641-847B-F1C87C280F90}"/>
                </a:ext>
              </a:extLst>
            </p:cNvPr>
            <p:cNvSpPr/>
            <p:nvPr/>
          </p:nvSpPr>
          <p:spPr>
            <a:xfrm>
              <a:off x="10857727" y="4825566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EEF8CB-C1D6-F14A-BF36-DD425B1A6D94}"/>
                </a:ext>
              </a:extLst>
            </p:cNvPr>
            <p:cNvGrpSpPr/>
            <p:nvPr/>
          </p:nvGrpSpPr>
          <p:grpSpPr>
            <a:xfrm>
              <a:off x="11501732" y="4616959"/>
              <a:ext cx="8458405" cy="1549645"/>
              <a:chOff x="1815213" y="7999712"/>
              <a:chExt cx="8458405" cy="154964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549049-C08C-FE43-BE44-4B4067094F2F}"/>
                  </a:ext>
                </a:extLst>
              </p:cNvPr>
              <p:cNvSpPr txBox="1"/>
              <p:nvPr/>
            </p:nvSpPr>
            <p:spPr>
              <a:xfrm>
                <a:off x="1815215" y="8595250"/>
                <a:ext cx="845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404DE6-969C-604A-90A2-F0201F7C429A}"/>
                  </a:ext>
                </a:extLst>
              </p:cNvPr>
              <p:cNvSpPr txBox="1"/>
              <p:nvPr/>
            </p:nvSpPr>
            <p:spPr>
              <a:xfrm>
                <a:off x="1815213" y="799971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C0043-B160-9C4A-99F0-836697396998}"/>
              </a:ext>
            </a:extLst>
          </p:cNvPr>
          <p:cNvSpPr/>
          <p:nvPr/>
        </p:nvSpPr>
        <p:spPr>
          <a:xfrm>
            <a:off x="1915304" y="10595106"/>
            <a:ext cx="8458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07D3EF1-641A-0D4B-8661-E3639681747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D6CC7EEA-E275-7A47-BB72-5B00885627F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86ACC4-8149-2040-BD43-A29C49BBF0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74E45B-4BC9-8143-A3F1-674A45486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685816"/>
              </p:ext>
            </p:extLst>
          </p:nvPr>
        </p:nvGraphicFramePr>
        <p:xfrm>
          <a:off x="1683291" y="4351539"/>
          <a:ext cx="21020594" cy="592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14E2DF-BC55-884B-90F3-6771EC695CE9}"/>
              </a:ext>
            </a:extLst>
          </p:cNvPr>
          <p:cNvSpPr txBox="1"/>
          <p:nvPr/>
        </p:nvSpPr>
        <p:spPr>
          <a:xfrm>
            <a:off x="2177830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22F0A-8BE3-5140-B977-4EF07EE364BA}"/>
              </a:ext>
            </a:extLst>
          </p:cNvPr>
          <p:cNvSpPr txBox="1"/>
          <p:nvPr/>
        </p:nvSpPr>
        <p:spPr>
          <a:xfrm>
            <a:off x="2390406" y="1056623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C7623-3C69-184F-B9DD-78E7998CF0E0}"/>
              </a:ext>
            </a:extLst>
          </p:cNvPr>
          <p:cNvSpPr txBox="1"/>
          <p:nvPr/>
        </p:nvSpPr>
        <p:spPr>
          <a:xfrm>
            <a:off x="7280379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96045-6C26-C743-B878-635857EAACEE}"/>
              </a:ext>
            </a:extLst>
          </p:cNvPr>
          <p:cNvSpPr txBox="1"/>
          <p:nvPr/>
        </p:nvSpPr>
        <p:spPr>
          <a:xfrm>
            <a:off x="7807899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606F0-DAB6-CF49-9D46-3621B3A09500}"/>
              </a:ext>
            </a:extLst>
          </p:cNvPr>
          <p:cNvSpPr txBox="1"/>
          <p:nvPr/>
        </p:nvSpPr>
        <p:spPr>
          <a:xfrm>
            <a:off x="12427558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13FF1-4885-CA43-853C-DB17FE1712F1}"/>
              </a:ext>
            </a:extLst>
          </p:cNvPr>
          <p:cNvSpPr txBox="1"/>
          <p:nvPr/>
        </p:nvSpPr>
        <p:spPr>
          <a:xfrm>
            <a:off x="12952102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FABD0-D131-8841-8FD7-7BCD2C63197F}"/>
              </a:ext>
            </a:extLst>
          </p:cNvPr>
          <p:cNvSpPr txBox="1"/>
          <p:nvPr/>
        </p:nvSpPr>
        <p:spPr>
          <a:xfrm>
            <a:off x="17565566" y="11328554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9EDDEB-5A91-8F48-84BD-4FCAA85E52EA}"/>
              </a:ext>
            </a:extLst>
          </p:cNvPr>
          <p:cNvSpPr txBox="1"/>
          <p:nvPr/>
        </p:nvSpPr>
        <p:spPr>
          <a:xfrm>
            <a:off x="18090110" y="1056623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4A7F582D-6B37-714E-9C53-ABEE718575CA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0A8C46A-F19D-DA47-BA65-0BAE72010C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245F9-2C00-1249-8957-D6CDF00E8BC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3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396EC61-33DA-DC44-8EC9-2FBAE1DDFAD4}"/>
              </a:ext>
            </a:extLst>
          </p:cNvPr>
          <p:cNvGrpSpPr/>
          <p:nvPr/>
        </p:nvGrpSpPr>
        <p:grpSpPr>
          <a:xfrm>
            <a:off x="1303375" y="5719271"/>
            <a:ext cx="7490999" cy="5382688"/>
            <a:chOff x="11859929" y="3708612"/>
            <a:chExt cx="4471560" cy="53826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1118E-C637-3047-90DD-9F4CEA4DDEE9}"/>
                </a:ext>
              </a:extLst>
            </p:cNvPr>
            <p:cNvSpPr txBox="1"/>
            <p:nvPr/>
          </p:nvSpPr>
          <p:spPr>
            <a:xfrm>
              <a:off x="11859929" y="6413644"/>
              <a:ext cx="4471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There are people who have a significant number of followers in every business domain on social media. </a:t>
              </a:r>
            </a:p>
            <a:p>
              <a:endPara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endParaRPr>
            </a:p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These influencers create detailed content that provides useful information.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977889-40F4-D940-87D2-3CA64883A80D}"/>
                </a:ext>
              </a:extLst>
            </p:cNvPr>
            <p:cNvSpPr txBox="1"/>
            <p:nvPr/>
          </p:nvSpPr>
          <p:spPr>
            <a:xfrm>
              <a:off x="11866800" y="3708612"/>
              <a:ext cx="44646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Most businesses already know that social media platforms.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B5C3492D-8F47-2C4B-9706-F076CD1EA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38390"/>
              </p:ext>
            </p:extLst>
          </p:nvPr>
        </p:nvGraphicFramePr>
        <p:xfrm>
          <a:off x="9243997" y="5364005"/>
          <a:ext cx="13825554" cy="5885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350">
            <a:extLst>
              <a:ext uri="{FF2B5EF4-FFF2-40B4-BE49-F238E27FC236}">
                <a16:creationId xmlns:a16="http://schemas.microsoft.com/office/drawing/2014/main" id="{8C8E223C-8D9E-4F49-89BB-D4C7E9377DEF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111F95AB-522B-6245-93F1-FDAC6452A36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B3B9-B004-2E42-B6FC-E9AE1FFB374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62">
            <a:extLst>
              <a:ext uri="{FF2B5EF4-FFF2-40B4-BE49-F238E27FC236}">
                <a16:creationId xmlns:a16="http://schemas.microsoft.com/office/drawing/2014/main" id="{E6D8F700-4C49-504B-8F43-B67F65AC9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870129"/>
              </p:ext>
            </p:extLst>
          </p:nvPr>
        </p:nvGraphicFramePr>
        <p:xfrm>
          <a:off x="10607899" y="4248956"/>
          <a:ext cx="11805591" cy="683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2C568D-DCDC-9B47-9449-7FB333F9504F}"/>
              </a:ext>
            </a:extLst>
          </p:cNvPr>
          <p:cNvSpPr/>
          <p:nvPr/>
        </p:nvSpPr>
        <p:spPr>
          <a:xfrm>
            <a:off x="10465026" y="10953015"/>
            <a:ext cx="12130224" cy="12006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4C41C-6615-5C4B-92BD-5448CE188056}"/>
              </a:ext>
            </a:extLst>
          </p:cNvPr>
          <p:cNvSpPr/>
          <p:nvPr/>
        </p:nvSpPr>
        <p:spPr>
          <a:xfrm>
            <a:off x="11714088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+349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C4995-C58A-3F4E-8087-649C817DB5DE}"/>
              </a:ext>
            </a:extLst>
          </p:cNvPr>
          <p:cNvSpPr/>
          <p:nvPr/>
        </p:nvSpPr>
        <p:spPr>
          <a:xfrm>
            <a:off x="15562380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+837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058284-7E29-314F-A032-E8F2D29E233A}"/>
              </a:ext>
            </a:extLst>
          </p:cNvPr>
          <p:cNvSpPr/>
          <p:nvPr/>
        </p:nvSpPr>
        <p:spPr>
          <a:xfrm>
            <a:off x="19410672" y="11297894"/>
            <a:ext cx="161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+765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B8319-232A-1246-96A5-FA5283F8E131}"/>
              </a:ext>
            </a:extLst>
          </p:cNvPr>
          <p:cNvGrpSpPr/>
          <p:nvPr/>
        </p:nvGrpSpPr>
        <p:grpSpPr>
          <a:xfrm flipH="1">
            <a:off x="1791925" y="4151549"/>
            <a:ext cx="7372180" cy="8087840"/>
            <a:chOff x="16173620" y="4151549"/>
            <a:chExt cx="7372180" cy="80878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632AB-F0E8-794F-AEC4-882E39C9B878}"/>
                </a:ext>
              </a:extLst>
            </p:cNvPr>
            <p:cNvSpPr txBox="1"/>
            <p:nvPr/>
          </p:nvSpPr>
          <p:spPr>
            <a:xfrm>
              <a:off x="17909230" y="491387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D9C3F-1D79-674C-8C32-1312E6BCCB50}"/>
                </a:ext>
              </a:extLst>
            </p:cNvPr>
            <p:cNvSpPr txBox="1"/>
            <p:nvPr/>
          </p:nvSpPr>
          <p:spPr>
            <a:xfrm>
              <a:off x="17909229" y="415154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CB945D-54D8-2845-94CC-5C850095EC62}"/>
                </a:ext>
              </a:extLst>
            </p:cNvPr>
            <p:cNvSpPr/>
            <p:nvPr/>
          </p:nvSpPr>
          <p:spPr>
            <a:xfrm>
              <a:off x="16173620" y="427473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6F43FE-70D9-EF47-A43E-23DB4CAECCB8}"/>
                </a:ext>
              </a:extLst>
            </p:cNvPr>
            <p:cNvSpPr txBox="1"/>
            <p:nvPr/>
          </p:nvSpPr>
          <p:spPr>
            <a:xfrm>
              <a:off x="17909230" y="8087920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5792D7-018E-4348-BEAB-A58E61AA02D4}"/>
                </a:ext>
              </a:extLst>
            </p:cNvPr>
            <p:cNvSpPr txBox="1"/>
            <p:nvPr/>
          </p:nvSpPr>
          <p:spPr>
            <a:xfrm>
              <a:off x="17909229" y="7325596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9D62D4-50E8-7245-BB83-27311562C080}"/>
                </a:ext>
              </a:extLst>
            </p:cNvPr>
            <p:cNvSpPr/>
            <p:nvPr/>
          </p:nvSpPr>
          <p:spPr>
            <a:xfrm>
              <a:off x="16179442" y="749831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F7CE70-5DB7-8944-807F-C6D69E41D813}"/>
                </a:ext>
              </a:extLst>
            </p:cNvPr>
            <p:cNvSpPr txBox="1"/>
            <p:nvPr/>
          </p:nvSpPr>
          <p:spPr>
            <a:xfrm>
              <a:off x="17909230" y="11208979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80075F-8CBA-4A47-8E1C-1782896DFC5C}"/>
                </a:ext>
              </a:extLst>
            </p:cNvPr>
            <p:cNvSpPr txBox="1"/>
            <p:nvPr/>
          </p:nvSpPr>
          <p:spPr>
            <a:xfrm>
              <a:off x="17909229" y="1044665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0B8C8A-6E00-A748-A952-E694AC081926}"/>
                </a:ext>
              </a:extLst>
            </p:cNvPr>
            <p:cNvSpPr/>
            <p:nvPr/>
          </p:nvSpPr>
          <p:spPr>
            <a:xfrm>
              <a:off x="16173620" y="1062981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CB4AD81-6811-A64A-B6C0-592922F64AF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F113C08-A2F2-0843-AA28-BF58FC5FCBD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F8662-145F-AB4C-BC0A-8F085D9C468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62">
            <a:extLst>
              <a:ext uri="{FF2B5EF4-FFF2-40B4-BE49-F238E27FC236}">
                <a16:creationId xmlns:a16="http://schemas.microsoft.com/office/drawing/2014/main" id="{C6D5F4DD-A3E6-6145-AFC4-908897AF0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93796"/>
              </p:ext>
            </p:extLst>
          </p:nvPr>
        </p:nvGraphicFramePr>
        <p:xfrm>
          <a:off x="6731789" y="5927241"/>
          <a:ext cx="10734332" cy="532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1E836C0-8EF6-D340-A21C-0DA369C188D2}"/>
              </a:ext>
            </a:extLst>
          </p:cNvPr>
          <p:cNvGrpSpPr/>
          <p:nvPr/>
        </p:nvGrpSpPr>
        <p:grpSpPr>
          <a:xfrm>
            <a:off x="1536247" y="5927242"/>
            <a:ext cx="4876292" cy="5328568"/>
            <a:chOff x="2276897" y="5636294"/>
            <a:chExt cx="4876292" cy="532856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69D628-C524-694F-A627-32E45F3699FF}"/>
                </a:ext>
              </a:extLst>
            </p:cNvPr>
            <p:cNvSpPr/>
            <p:nvPr/>
          </p:nvSpPr>
          <p:spPr>
            <a:xfrm>
              <a:off x="2276897" y="7474169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1F644-AC24-AD45-8478-0F70B95FA256}"/>
                </a:ext>
              </a:extLst>
            </p:cNvPr>
            <p:cNvSpPr txBox="1"/>
            <p:nvPr/>
          </p:nvSpPr>
          <p:spPr>
            <a:xfrm>
              <a:off x="2563739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E05C60-BDFB-CE40-821D-C59A166832BB}"/>
                </a:ext>
              </a:extLst>
            </p:cNvPr>
            <p:cNvSpPr/>
            <p:nvPr/>
          </p:nvSpPr>
          <p:spPr>
            <a:xfrm>
              <a:off x="4095041" y="563629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784F1-3598-AF40-BA96-4456D4EDF338}"/>
              </a:ext>
            </a:extLst>
          </p:cNvPr>
          <p:cNvGrpSpPr/>
          <p:nvPr/>
        </p:nvGrpSpPr>
        <p:grpSpPr>
          <a:xfrm>
            <a:off x="17687794" y="5927242"/>
            <a:ext cx="4876292" cy="5328568"/>
            <a:chOff x="17224463" y="5636294"/>
            <a:chExt cx="4876292" cy="53285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7783C-3DC6-3248-9AED-9ED7BE5FF555}"/>
                </a:ext>
              </a:extLst>
            </p:cNvPr>
            <p:cNvSpPr/>
            <p:nvPr/>
          </p:nvSpPr>
          <p:spPr>
            <a:xfrm>
              <a:off x="17224463" y="7487650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A1A2ED-17D5-0145-922A-E532DBFDE298}"/>
                </a:ext>
              </a:extLst>
            </p:cNvPr>
            <p:cNvSpPr txBox="1"/>
            <p:nvPr/>
          </p:nvSpPr>
          <p:spPr>
            <a:xfrm>
              <a:off x="17511305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EFFEB9-500F-D141-B226-9EE50A38964F}"/>
                </a:ext>
              </a:extLst>
            </p:cNvPr>
            <p:cNvSpPr/>
            <p:nvPr/>
          </p:nvSpPr>
          <p:spPr>
            <a:xfrm>
              <a:off x="18912434" y="563629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4B1BFA0-096C-F548-80BD-13ED657C3BD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2E3EB274-1F71-E740-8984-4AFC05783CF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5A21CA-9A6A-9042-8919-C2B5EC9664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0D6A095-F55E-5A45-9B17-AF8594899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889101"/>
              </p:ext>
            </p:extLst>
          </p:nvPr>
        </p:nvGraphicFramePr>
        <p:xfrm>
          <a:off x="1379105" y="4325976"/>
          <a:ext cx="21619440" cy="608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E2E371D-52DC-E941-AB53-61165C497D91}"/>
              </a:ext>
            </a:extLst>
          </p:cNvPr>
          <p:cNvGrpSpPr/>
          <p:nvPr/>
        </p:nvGrpSpPr>
        <p:grpSpPr>
          <a:xfrm>
            <a:off x="4056673" y="11360581"/>
            <a:ext cx="16264304" cy="1080171"/>
            <a:chOff x="1321527" y="11320577"/>
            <a:chExt cx="16264304" cy="10801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24196-05D3-4444-BF33-529F8C63F846}"/>
                </a:ext>
              </a:extLst>
            </p:cNvPr>
            <p:cNvSpPr/>
            <p:nvPr/>
          </p:nvSpPr>
          <p:spPr>
            <a:xfrm>
              <a:off x="12738493" y="11496494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D2B019-3F16-6D43-8C8E-F3C59A8F86DA}"/>
                </a:ext>
              </a:extLst>
            </p:cNvPr>
            <p:cNvSpPr/>
            <p:nvPr/>
          </p:nvSpPr>
          <p:spPr>
            <a:xfrm>
              <a:off x="7075505" y="11496494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E9AFAD-EE9C-9F4F-B2AC-14F6FE2DFA84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AF624A-F32D-BD46-9D80-48663A37846C}"/>
                </a:ext>
              </a:extLst>
            </p:cNvPr>
            <p:cNvSpPr txBox="1"/>
            <p:nvPr/>
          </p:nvSpPr>
          <p:spPr>
            <a:xfrm>
              <a:off x="1902645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E325D4-26EE-3846-BF4F-D20A9113CD57}"/>
                </a:ext>
              </a:extLst>
            </p:cNvPr>
            <p:cNvSpPr txBox="1"/>
            <p:nvPr/>
          </p:nvSpPr>
          <p:spPr>
            <a:xfrm>
              <a:off x="7656623" y="11320577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B1E8CC-D143-A64A-A703-08BBB360C509}"/>
                </a:ext>
              </a:extLst>
            </p:cNvPr>
            <p:cNvSpPr txBox="1"/>
            <p:nvPr/>
          </p:nvSpPr>
          <p:spPr>
            <a:xfrm>
              <a:off x="13345285" y="11325454"/>
              <a:ext cx="424054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DB6B831C-A4E4-9341-8CE4-EA6178737BC2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3339733-94E5-3741-99C6-08607961B4C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2E7C4-34E5-4B4D-84C7-E1F7E757882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CE0479-1668-7A45-BFA7-02C8B6BC981B}"/>
              </a:ext>
            </a:extLst>
          </p:cNvPr>
          <p:cNvGrpSpPr/>
          <p:nvPr/>
        </p:nvGrpSpPr>
        <p:grpSpPr>
          <a:xfrm>
            <a:off x="1551654" y="3980687"/>
            <a:ext cx="21274343" cy="8480258"/>
            <a:chOff x="1551654" y="4053839"/>
            <a:chExt cx="21274343" cy="8480258"/>
          </a:xfrm>
        </p:grpSpPr>
        <p:graphicFrame>
          <p:nvGraphicFramePr>
            <p:cNvPr id="13" name="Chart 44">
              <a:extLst>
                <a:ext uri="{FF2B5EF4-FFF2-40B4-BE49-F238E27FC236}">
                  <a16:creationId xmlns:a16="http://schemas.microsoft.com/office/drawing/2014/main" id="{A4D96110-8E7F-7A4D-A9B4-A648FA3147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0379309"/>
                </p:ext>
              </p:extLst>
            </p:nvPr>
          </p:nvGraphicFramePr>
          <p:xfrm>
            <a:off x="12398781" y="4053839"/>
            <a:ext cx="10427216" cy="6219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Chart 44">
              <a:extLst>
                <a:ext uri="{FF2B5EF4-FFF2-40B4-BE49-F238E27FC236}">
                  <a16:creationId xmlns:a16="http://schemas.microsoft.com/office/drawing/2014/main" id="{65F1B481-CDEA-B74F-94E2-F5887826CF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383404"/>
                </p:ext>
              </p:extLst>
            </p:nvPr>
          </p:nvGraphicFramePr>
          <p:xfrm>
            <a:off x="1551654" y="4053839"/>
            <a:ext cx="10427216" cy="6219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D9C5EB-A291-C247-A67A-4FF4FECBEF2C}"/>
                </a:ext>
              </a:extLst>
            </p:cNvPr>
            <p:cNvGrpSpPr/>
            <p:nvPr/>
          </p:nvGrpSpPr>
          <p:grpSpPr>
            <a:xfrm>
              <a:off x="2633600" y="10696479"/>
              <a:ext cx="8263324" cy="1837618"/>
              <a:chOff x="1815215" y="7842052"/>
              <a:chExt cx="8263324" cy="18376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EE3EC0-4864-B041-8B51-51F90FE2926B}"/>
                  </a:ext>
                </a:extLst>
              </p:cNvPr>
              <p:cNvSpPr txBox="1"/>
              <p:nvPr/>
            </p:nvSpPr>
            <p:spPr>
              <a:xfrm>
                <a:off x="1815215" y="8604376"/>
                <a:ext cx="826332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34B296-B7CF-5646-8679-780C73BDFB4D}"/>
                  </a:ext>
                </a:extLst>
              </p:cNvPr>
              <p:cNvSpPr txBox="1"/>
              <p:nvPr/>
            </p:nvSpPr>
            <p:spPr>
              <a:xfrm>
                <a:off x="3713432" y="784205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1BE245-810D-744F-A946-658226B8CCD8}"/>
                </a:ext>
              </a:extLst>
            </p:cNvPr>
            <p:cNvGrpSpPr/>
            <p:nvPr/>
          </p:nvGrpSpPr>
          <p:grpSpPr>
            <a:xfrm>
              <a:off x="13480727" y="10696479"/>
              <a:ext cx="8263324" cy="1837618"/>
              <a:chOff x="1815215" y="7842052"/>
              <a:chExt cx="8263324" cy="18376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CF062A-8E18-A446-83A7-9C4183886AE2}"/>
                  </a:ext>
                </a:extLst>
              </p:cNvPr>
              <p:cNvSpPr txBox="1"/>
              <p:nvPr/>
            </p:nvSpPr>
            <p:spPr>
              <a:xfrm>
                <a:off x="1815215" y="8604376"/>
                <a:ext cx="8263324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8E3FB7-AB2E-1F45-B700-B01B077DC645}"/>
                  </a:ext>
                </a:extLst>
              </p:cNvPr>
              <p:cNvSpPr txBox="1"/>
              <p:nvPr/>
            </p:nvSpPr>
            <p:spPr>
              <a:xfrm>
                <a:off x="3713432" y="7842052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A3A5B55-AE84-894E-A4D1-BD6220A690F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2D36DAEB-FEA4-5B48-B3D5-9D566C86E9A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07A86-C9AE-6947-BBDB-CB828755F0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6BD55028-EE3F-984A-811C-62255047B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125715"/>
              </p:ext>
            </p:extLst>
          </p:nvPr>
        </p:nvGraphicFramePr>
        <p:xfrm>
          <a:off x="11601249" y="4769223"/>
          <a:ext cx="10585026" cy="7764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7702892-3B3F-A540-B2BC-D97961BCA19E}"/>
              </a:ext>
            </a:extLst>
          </p:cNvPr>
          <p:cNvSpPr/>
          <p:nvPr/>
        </p:nvSpPr>
        <p:spPr>
          <a:xfrm>
            <a:off x="2200899" y="461337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115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C82A9F-D9D6-9742-9DD2-AAE358F78BE9}"/>
              </a:ext>
            </a:extLst>
          </p:cNvPr>
          <p:cNvGrpSpPr/>
          <p:nvPr/>
        </p:nvGrpSpPr>
        <p:grpSpPr>
          <a:xfrm>
            <a:off x="2200899" y="5813702"/>
            <a:ext cx="3643975" cy="2251834"/>
            <a:chOff x="16562388" y="4442805"/>
            <a:chExt cx="3643975" cy="22518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FEE8F6-D963-4F41-ADE6-BA49845A9AFB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A1FE2E-5863-D24A-9AB3-9B6E3CDED6F5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566E6-CC7B-1F47-B4EA-129E07FA950D}"/>
              </a:ext>
            </a:extLst>
          </p:cNvPr>
          <p:cNvSpPr/>
          <p:nvPr/>
        </p:nvSpPr>
        <p:spPr>
          <a:xfrm>
            <a:off x="2200899" y="9029256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10%</a:t>
            </a:r>
            <a:endParaRPr lang="en-US" sz="115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B83305-A69A-8C4A-9508-68E79FF2C6B4}"/>
              </a:ext>
            </a:extLst>
          </p:cNvPr>
          <p:cNvGrpSpPr/>
          <p:nvPr/>
        </p:nvGrpSpPr>
        <p:grpSpPr>
          <a:xfrm>
            <a:off x="2200899" y="10229585"/>
            <a:ext cx="3643975" cy="2251834"/>
            <a:chOff x="16562388" y="4442805"/>
            <a:chExt cx="3643975" cy="22518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D13FB1-87C3-454E-A856-09DDC0F85BED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B7974-AC8E-4A4F-8112-61C54C7E27CE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9202C-B4F6-7F41-8499-1CB7CFBD5620}"/>
              </a:ext>
            </a:extLst>
          </p:cNvPr>
          <p:cNvGrpSpPr/>
          <p:nvPr/>
        </p:nvGrpSpPr>
        <p:grpSpPr>
          <a:xfrm>
            <a:off x="6901074" y="4613373"/>
            <a:ext cx="3643975" cy="7868046"/>
            <a:chOff x="18978512" y="4613373"/>
            <a:chExt cx="3643975" cy="78680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E430A-390A-994C-AB90-37177D315F60}"/>
                </a:ext>
              </a:extLst>
            </p:cNvPr>
            <p:cNvSpPr/>
            <p:nvPr/>
          </p:nvSpPr>
          <p:spPr>
            <a:xfrm>
              <a:off x="18978512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7DE1F7-50BE-B841-9617-FC63B22ECACC}"/>
                </a:ext>
              </a:extLst>
            </p:cNvPr>
            <p:cNvGrpSpPr/>
            <p:nvPr/>
          </p:nvGrpSpPr>
          <p:grpSpPr>
            <a:xfrm>
              <a:off x="18978513" y="5813702"/>
              <a:ext cx="3643974" cy="2251834"/>
              <a:chOff x="16562389" y="4442805"/>
              <a:chExt cx="3643974" cy="225183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BE4B19-703D-9A42-A002-A9C8BEC0905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8FC70-D1C0-694A-A23D-CC315EA7FDFA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56D53D-DF58-C146-96D2-43A3C4C8F257}"/>
                </a:ext>
              </a:extLst>
            </p:cNvPr>
            <p:cNvSpPr/>
            <p:nvPr/>
          </p:nvSpPr>
          <p:spPr>
            <a:xfrm>
              <a:off x="18978512" y="9029256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43%</a:t>
              </a:r>
              <a:endParaRPr lang="en-US" sz="115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CEB1BC-2900-2B4E-A74C-8DD80C209505}"/>
                </a:ext>
              </a:extLst>
            </p:cNvPr>
            <p:cNvGrpSpPr/>
            <p:nvPr/>
          </p:nvGrpSpPr>
          <p:grpSpPr>
            <a:xfrm>
              <a:off x="18978513" y="10229585"/>
              <a:ext cx="3643974" cy="2251834"/>
              <a:chOff x="16562389" y="4442805"/>
              <a:chExt cx="3643974" cy="225183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44174A-15EB-0645-8AA5-5F33A66607D3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90E4F8-C96D-6446-8EDD-E6801E38FF07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887E166-E54E-A545-87B0-4EA0813EB14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7182F0B0-EC3B-A448-9546-D8FB0F29029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2D65A9-CAA5-EB47-A6DB-7669E25F6C0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F3E1A20-9F96-9241-9AC2-040214915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914964"/>
              </p:ext>
            </p:extLst>
          </p:nvPr>
        </p:nvGraphicFramePr>
        <p:xfrm>
          <a:off x="1557865" y="4673353"/>
          <a:ext cx="20990984" cy="54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C448418-C57C-8341-9ED4-6A2B90F988F7}"/>
              </a:ext>
            </a:extLst>
          </p:cNvPr>
          <p:cNvSpPr txBox="1"/>
          <p:nvPr/>
        </p:nvSpPr>
        <p:spPr>
          <a:xfrm>
            <a:off x="2177830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812F4-C7B0-F942-889C-22207612CA89}"/>
              </a:ext>
            </a:extLst>
          </p:cNvPr>
          <p:cNvSpPr txBox="1"/>
          <p:nvPr/>
        </p:nvSpPr>
        <p:spPr>
          <a:xfrm>
            <a:off x="2390406" y="1058162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4397A-C97A-B142-ABCE-EBE83308350D}"/>
              </a:ext>
            </a:extLst>
          </p:cNvPr>
          <p:cNvSpPr txBox="1"/>
          <p:nvPr/>
        </p:nvSpPr>
        <p:spPr>
          <a:xfrm>
            <a:off x="7280379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CF2EA1-35BE-C047-8D9F-A5BF71CE97F6}"/>
              </a:ext>
            </a:extLst>
          </p:cNvPr>
          <p:cNvSpPr txBox="1"/>
          <p:nvPr/>
        </p:nvSpPr>
        <p:spPr>
          <a:xfrm>
            <a:off x="7807899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3DE78-E199-0340-BFF8-5CE064BD66DA}"/>
              </a:ext>
            </a:extLst>
          </p:cNvPr>
          <p:cNvSpPr txBox="1"/>
          <p:nvPr/>
        </p:nvSpPr>
        <p:spPr>
          <a:xfrm>
            <a:off x="12427558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5C8C45-2F9E-6E4E-9EBD-2F4A0E4AE01E}"/>
              </a:ext>
            </a:extLst>
          </p:cNvPr>
          <p:cNvSpPr txBox="1"/>
          <p:nvPr/>
        </p:nvSpPr>
        <p:spPr>
          <a:xfrm>
            <a:off x="12952102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2D8B6-5DAA-8A41-8CE1-33F81E5B09BA}"/>
              </a:ext>
            </a:extLst>
          </p:cNvPr>
          <p:cNvSpPr txBox="1"/>
          <p:nvPr/>
        </p:nvSpPr>
        <p:spPr>
          <a:xfrm>
            <a:off x="17565566" y="11343948"/>
            <a:ext cx="48920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E6A03-9105-9C45-9784-1C20585CA511}"/>
              </a:ext>
            </a:extLst>
          </p:cNvPr>
          <p:cNvSpPr txBox="1"/>
          <p:nvPr/>
        </p:nvSpPr>
        <p:spPr>
          <a:xfrm>
            <a:off x="18090110" y="10581625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3E9F3D60-4993-884B-89FA-DA6267376A6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C0D39856-1F1C-FA4D-A0B7-19D17C8DA9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C3021-6FF9-A540-A883-DEA9F2927FF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24DAE26-E110-F042-80E2-D5E195626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51679"/>
              </p:ext>
            </p:extLst>
          </p:nvPr>
        </p:nvGraphicFramePr>
        <p:xfrm>
          <a:off x="9278471" y="4116011"/>
          <a:ext cx="13285694" cy="8204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043863D6-C50A-894A-BAED-107ABF8FEF18}"/>
              </a:ext>
            </a:extLst>
          </p:cNvPr>
          <p:cNvSpPr/>
          <p:nvPr/>
        </p:nvSpPr>
        <p:spPr>
          <a:xfrm>
            <a:off x="1823010" y="4209191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1C6040-58E8-7242-8149-CCB0DAA69CAD}"/>
              </a:ext>
            </a:extLst>
          </p:cNvPr>
          <p:cNvSpPr/>
          <p:nvPr/>
        </p:nvSpPr>
        <p:spPr>
          <a:xfrm>
            <a:off x="1823010" y="6394716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4DDBA2-18E0-4A43-99AD-7BA92A95893D}"/>
              </a:ext>
            </a:extLst>
          </p:cNvPr>
          <p:cNvSpPr/>
          <p:nvPr/>
        </p:nvSpPr>
        <p:spPr>
          <a:xfrm>
            <a:off x="1823010" y="8501147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2EA61-3E81-D14E-B8BF-0261CF067DB7}"/>
              </a:ext>
            </a:extLst>
          </p:cNvPr>
          <p:cNvSpPr/>
          <p:nvPr/>
        </p:nvSpPr>
        <p:spPr>
          <a:xfrm>
            <a:off x="1823010" y="10692109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4BB38-0A23-0448-8F2F-4D523AD30762}"/>
              </a:ext>
            </a:extLst>
          </p:cNvPr>
          <p:cNvSpPr txBox="1"/>
          <p:nvPr/>
        </p:nvSpPr>
        <p:spPr>
          <a:xfrm>
            <a:off x="3619915" y="476234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15BE3-F27D-5847-AF24-5C0BAF6EA42F}"/>
              </a:ext>
            </a:extLst>
          </p:cNvPr>
          <p:cNvSpPr txBox="1"/>
          <p:nvPr/>
        </p:nvSpPr>
        <p:spPr>
          <a:xfrm>
            <a:off x="3619915" y="411601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99258-26B5-F04D-88BE-4F17CCA433F1}"/>
              </a:ext>
            </a:extLst>
          </p:cNvPr>
          <p:cNvSpPr txBox="1"/>
          <p:nvPr/>
        </p:nvSpPr>
        <p:spPr>
          <a:xfrm>
            <a:off x="3619915" y="6947866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A6C96-0B2C-3E49-8B13-5F1B2C8CC68D}"/>
              </a:ext>
            </a:extLst>
          </p:cNvPr>
          <p:cNvSpPr txBox="1"/>
          <p:nvPr/>
        </p:nvSpPr>
        <p:spPr>
          <a:xfrm>
            <a:off x="3619915" y="630153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109BA-11C8-8F46-8EE5-59D6E0313497}"/>
              </a:ext>
            </a:extLst>
          </p:cNvPr>
          <p:cNvSpPr txBox="1"/>
          <p:nvPr/>
        </p:nvSpPr>
        <p:spPr>
          <a:xfrm>
            <a:off x="3619915" y="905429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BC3CA-3721-B14B-92D5-E889C7101255}"/>
              </a:ext>
            </a:extLst>
          </p:cNvPr>
          <p:cNvSpPr txBox="1"/>
          <p:nvPr/>
        </p:nvSpPr>
        <p:spPr>
          <a:xfrm>
            <a:off x="3619915" y="840796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90EA5-850A-B54E-8656-DA697C955272}"/>
              </a:ext>
            </a:extLst>
          </p:cNvPr>
          <p:cNvSpPr txBox="1"/>
          <p:nvPr/>
        </p:nvSpPr>
        <p:spPr>
          <a:xfrm>
            <a:off x="3619915" y="1124525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21E9A0-6DE0-5C45-913F-D7A73F77497C}"/>
              </a:ext>
            </a:extLst>
          </p:cNvPr>
          <p:cNvSpPr txBox="1"/>
          <p:nvPr/>
        </p:nvSpPr>
        <p:spPr>
          <a:xfrm>
            <a:off x="3619915" y="105989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8C4BBB4-2820-EA4A-86AE-ADD7D8B726A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19DEAE97-F0BD-9742-842E-3485A65E311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A8950-2C4A-CB4B-BC23-E1DFA16A343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867</Words>
  <Application>Microsoft Macintosh PowerPoint</Application>
  <PresentationFormat>Custom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387</cp:revision>
  <dcterms:created xsi:type="dcterms:W3CDTF">2020-05-04T13:20:50Z</dcterms:created>
  <dcterms:modified xsi:type="dcterms:W3CDTF">2020-11-13T18:12:56Z</dcterms:modified>
</cp:coreProperties>
</file>