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Ex1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harts/chart23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4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5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6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7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8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9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0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Ex2.xml" ContentType="application/vnd.ms-office.chartex+xml"/>
  <Override PartName="/ppt/charts/style32.xml" ContentType="application/vnd.ms-office.chartstyle+xml"/>
  <Override PartName="/ppt/charts/colors3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31"/>
  </p:notesMasterIdLst>
  <p:sldIdLst>
    <p:sldId id="4385" r:id="rId3"/>
    <p:sldId id="4386" r:id="rId4"/>
    <p:sldId id="4387" r:id="rId5"/>
    <p:sldId id="4360" r:id="rId6"/>
    <p:sldId id="4384" r:id="rId7"/>
    <p:sldId id="4365" r:id="rId8"/>
    <p:sldId id="4364" r:id="rId9"/>
    <p:sldId id="4362" r:id="rId10"/>
    <p:sldId id="4369" r:id="rId11"/>
    <p:sldId id="4388" r:id="rId12"/>
    <p:sldId id="4372" r:id="rId13"/>
    <p:sldId id="4376" r:id="rId14"/>
    <p:sldId id="4374" r:id="rId15"/>
    <p:sldId id="4371" r:id="rId16"/>
    <p:sldId id="4382" r:id="rId17"/>
    <p:sldId id="4366" r:id="rId18"/>
    <p:sldId id="4359" r:id="rId19"/>
    <p:sldId id="4361" r:id="rId20"/>
    <p:sldId id="4367" r:id="rId21"/>
    <p:sldId id="4368" r:id="rId22"/>
    <p:sldId id="4373" r:id="rId23"/>
    <p:sldId id="4358" r:id="rId24"/>
    <p:sldId id="4375" r:id="rId25"/>
    <p:sldId id="4370" r:id="rId26"/>
    <p:sldId id="4377" r:id="rId27"/>
    <p:sldId id="4378" r:id="rId28"/>
    <p:sldId id="4383" r:id="rId29"/>
    <p:sldId id="4380" r:id="rId3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17" autoAdjust="0"/>
    <p:restoredTop sz="38338" autoAdjust="0"/>
  </p:normalViewPr>
  <p:slideViewPr>
    <p:cSldViewPr snapToGrid="0" snapToObjects="1">
      <p:cViewPr varScale="1">
        <p:scale>
          <a:sx n="38" d="100"/>
          <a:sy n="38" d="100"/>
        </p:scale>
        <p:origin x="232" y="94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Microsoft_Excel_Worksheet2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Microsoft_Excel_Worksheet3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5.7</c:v>
                </c:pt>
                <c:pt idx="1">
                  <c:v>2.5</c:v>
                </c:pt>
                <c:pt idx="2">
                  <c:v>1</c:v>
                </c:pt>
                <c:pt idx="3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A-1C40-A6D3-E8524976A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2.1</c:v>
                </c:pt>
                <c:pt idx="2">
                  <c:v>1.8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1A-1C40-A6D3-E8524976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16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1A-1C40-A6D3-E8524976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67-3145-AD2B-E7B6119DAD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67-3145-AD2B-E7B6119DAD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67-3145-AD2B-E7B6119DAD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67-3145-AD2B-E7B6119DA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100"/>
        <c:axId val="625559007"/>
        <c:axId val="632883567"/>
      </c:barChart>
      <c:catAx>
        <c:axId val="625559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632883567"/>
        <c:crosses val="autoZero"/>
        <c:auto val="1"/>
        <c:lblAlgn val="ctr"/>
        <c:lblOffset val="100"/>
        <c:noMultiLvlLbl val="0"/>
      </c:catAx>
      <c:valAx>
        <c:axId val="632883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2555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5-B145-92FD-AE822D4066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F55-B145-92FD-AE822D4066C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5-B145-92FD-AE822D4066C8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3.6</c:v>
                </c:pt>
                <c:pt idx="2">
                  <c:v>4.7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5-B145-92FD-AE822D406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6133823"/>
        <c:axId val="718851679"/>
      </c:barChart>
      <c:catAx>
        <c:axId val="756133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718851679"/>
        <c:crosses val="autoZero"/>
        <c:auto val="1"/>
        <c:lblAlgn val="ctr"/>
        <c:lblOffset val="100"/>
        <c:noMultiLvlLbl val="0"/>
      </c:catAx>
      <c:valAx>
        <c:axId val="718851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56133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5E-154A-98DA-015C48EC348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55E-154A-98DA-015C48EC348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5E-154A-98DA-015C48EC3485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154A-98DA-015C48EC3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673293328"/>
        <c:axId val="613928544"/>
      </c:barChart>
      <c:catAx>
        <c:axId val="67329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13928544"/>
        <c:crosses val="autoZero"/>
        <c:auto val="1"/>
        <c:lblAlgn val="ctr"/>
        <c:lblOffset val="100"/>
        <c:noMultiLvlLbl val="0"/>
      </c:catAx>
      <c:valAx>
        <c:axId val="613928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7329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 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7-6743-B6CC-D0627E1B5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 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27-6743-B6CC-D0627E1B5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3"/>
        <c:axId val="300482831"/>
        <c:axId val="300484463"/>
      </c:barChart>
      <c:catAx>
        <c:axId val="300482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0484463"/>
        <c:crosses val="autoZero"/>
        <c:auto val="1"/>
        <c:lblAlgn val="ctr"/>
        <c:lblOffset val="100"/>
        <c:noMultiLvlLbl val="0"/>
      </c:catAx>
      <c:valAx>
        <c:axId val="300484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048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EA-9E48-A371-FA38765E840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7EA-9E48-A371-FA38765E840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EA-9E48-A371-FA38765E840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A-9E48-A371-FA38765E8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axId val="240089888"/>
        <c:axId val="613502928"/>
      </c:barChart>
      <c:catAx>
        <c:axId val="24008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13502928"/>
        <c:crosses val="autoZero"/>
        <c:auto val="1"/>
        <c:lblAlgn val="ctr"/>
        <c:lblOffset val="100"/>
        <c:noMultiLvlLbl val="0"/>
      </c:catAx>
      <c:valAx>
        <c:axId val="61350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4008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2E-E246-9C9C-401E3D56A8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2E-E246-9C9C-401E3D56A8F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9"/>
        <c:overlap val="48"/>
        <c:axId val="248198304"/>
        <c:axId val="248190928"/>
      </c:barChart>
      <c:catAx>
        <c:axId val="248198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pPr>
            <a:endParaRPr lang="en-US"/>
          </a:p>
        </c:txPr>
        <c:crossAx val="248190928"/>
        <c:crosses val="autoZero"/>
        <c:auto val="1"/>
        <c:lblAlgn val="ctr"/>
        <c:lblOffset val="100"/>
        <c:noMultiLvlLbl val="0"/>
      </c:catAx>
      <c:valAx>
        <c:axId val="24819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4819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394D-9AB7-0598A9AAB51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394D-9AB7-0598A9AAB51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394D-9AB7-0598A9AAB51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394D-9AB7-0598A9AAB51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394D-9AB7-0598A9AAB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5.2</c:v>
                </c:pt>
                <c:pt idx="1">
                  <c:v>4.3</c:v>
                </c:pt>
                <c:pt idx="2">
                  <c:v>3.6</c:v>
                </c:pt>
                <c:pt idx="3">
                  <c:v>2.4</c:v>
                </c:pt>
                <c:pt idx="4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6E-394D-9AB7-0598A9AAB51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50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</c:v>
                </c:pt>
                <c:pt idx="1">
                  <c:v>1</c:v>
                </c:pt>
                <c:pt idx="2">
                  <c:v>0.7</c:v>
                </c:pt>
                <c:pt idx="3">
                  <c:v>1.7</c:v>
                </c:pt>
                <c:pt idx="4">
                  <c:v>2.5</c:v>
                </c:pt>
                <c:pt idx="5">
                  <c:v>3.4</c:v>
                </c:pt>
                <c:pt idx="6">
                  <c:v>3.5</c:v>
                </c:pt>
                <c:pt idx="7">
                  <c:v>4.4000000000000004</c:v>
                </c:pt>
                <c:pt idx="8">
                  <c:v>3.7</c:v>
                </c:pt>
                <c:pt idx="9">
                  <c:v>5.4</c:v>
                </c:pt>
                <c:pt idx="10">
                  <c:v>5.5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9-A448-AF01-5526C950F4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0.8</c:v>
                </c:pt>
                <c:pt idx="1">
                  <c:v>1.3</c:v>
                </c:pt>
                <c:pt idx="2">
                  <c:v>0.9</c:v>
                </c:pt>
                <c:pt idx="3">
                  <c:v>1.2</c:v>
                </c:pt>
                <c:pt idx="4">
                  <c:v>2.8</c:v>
                </c:pt>
                <c:pt idx="5">
                  <c:v>3</c:v>
                </c:pt>
                <c:pt idx="6">
                  <c:v>3.8</c:v>
                </c:pt>
                <c:pt idx="7">
                  <c:v>3.8</c:v>
                </c:pt>
                <c:pt idx="8">
                  <c:v>4.7</c:v>
                </c:pt>
                <c:pt idx="9">
                  <c:v>4.7</c:v>
                </c:pt>
                <c:pt idx="10">
                  <c:v>3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9-A448-AF01-5526C950F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310096287"/>
        <c:axId val="302416863"/>
      </c:barChart>
      <c:catAx>
        <c:axId val="31009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2416863"/>
        <c:crosses val="autoZero"/>
        <c:auto val="1"/>
        <c:lblAlgn val="ctr"/>
        <c:lblOffset val="100"/>
        <c:noMultiLvlLbl val="0"/>
      </c:catAx>
      <c:valAx>
        <c:axId val="30241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0096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7-704A-8C21-D81B637957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17-704A-8C21-D81B637957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17-704A-8C21-D81B637957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17-704A-8C21-D81B637957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4.5999999999999996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17-704A-8C21-D81B637957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17-704A-8C21-D81B637957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4"/>
        <c:overlap val="-1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FA-E143-A62F-73B87CBC8B8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9FA-E143-A62F-73B87CBC8B8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FA-E143-A62F-73B87CBC8B8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9FA-E143-A62F-73B87CBC8B8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FA-E143-A62F-73B87CBC8B8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9FA-E143-A62F-73B87CBC8B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March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2.1</c:v>
                </c:pt>
                <c:pt idx="6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A-E143-A62F-73B87CBC8B8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7"/>
        <c:axId val="314094623"/>
        <c:axId val="280897903"/>
      </c:barChart>
      <c:catAx>
        <c:axId val="31409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80897903"/>
        <c:crosses val="autoZero"/>
        <c:auto val="1"/>
        <c:lblAlgn val="ctr"/>
        <c:lblOffset val="100"/>
        <c:noMultiLvlLbl val="0"/>
      </c:catAx>
      <c:valAx>
        <c:axId val="28089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4094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37-534F-B711-EBE4880908A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037-534F-B711-EBE4880908A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37-534F-B711-EBE4880908A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7-534F-B711-EBE4880908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037-534F-B711-EBE488090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37-534F-B711-EBE488090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310799"/>
        <c:axId val="664312431"/>
      </c:lineChart>
      <c:catAx>
        <c:axId val="664310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431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7-BC41-9FE1-A67AE59F6D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27-BC41-9FE1-A67AE59F6D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3"/>
        <c:overlap val="5"/>
        <c:axId val="280668879"/>
        <c:axId val="285256783"/>
      </c:barChart>
      <c:catAx>
        <c:axId val="28066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85256783"/>
        <c:crosses val="autoZero"/>
        <c:auto val="1"/>
        <c:lblAlgn val="ctr"/>
        <c:lblOffset val="100"/>
        <c:noMultiLvlLbl val="0"/>
      </c:catAx>
      <c:valAx>
        <c:axId val="285256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8066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D24F-981B-DB14FE52308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C1-D24F-981B-DB14FE5230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C1-D24F-981B-DB14FE52308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C1-D24F-981B-DB14FE5230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62-B44B-9BC3-D596ED48F6C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62-B44B-9BC3-D596ED48F6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62-B44B-9BC3-D596ED48F6C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62-B44B-9BC3-D596ED48F6C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 w="381000" cap="rnd" cmpd="sng" algn="ctr">
              <a:solidFill>
                <a:schemeClr val="accent1"/>
              </a:solidFill>
              <a:round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  <a:softEdge rad="0"/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81000" cap="rnd" cmpd="sng" algn="ctr">
                <a:solidFill>
                  <a:schemeClr val="accent1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710B-7E42-A9D6-BDA65D2F671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381000" cap="rnd" cmpd="sng" algn="ctr">
                <a:solidFill>
                  <a:schemeClr val="accent2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710B-7E42-A9D6-BDA65D2F671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381000" cap="rnd" cmpd="sng" algn="ctr">
                <a:solidFill>
                  <a:schemeClr val="accent1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6-710B-7E42-A9D6-BDA65D2F671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81000" cap="rnd" cmpd="sng" algn="ctr">
                <a:solidFill>
                  <a:schemeClr val="accent1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8-710B-7E42-A9D6-BDA65D2F671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81000" cap="rnd" cmpd="sng" algn="ctr">
                <a:solidFill>
                  <a:schemeClr val="accent1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A-710B-7E42-A9D6-BDA65D2F671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381000" cap="rnd" cmpd="sng" algn="ctr">
                <a:solidFill>
                  <a:schemeClr val="accent1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C-710B-7E42-A9D6-BDA65D2F671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381000" cap="rnd" cmpd="sng" algn="ctr">
                <a:solidFill>
                  <a:schemeClr val="accent1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E-710B-7E42-A9D6-BDA65D2F6714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1.6</c:v>
                </c:pt>
                <c:pt idx="5">
                  <c:v>3.1</c:v>
                </c:pt>
                <c:pt idx="6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10B-7E42-A9D6-BDA65D2F67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6"/>
        <c:overlap val="-60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1CF-984C-BCCA-B8EC95DAD8C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01CF-984C-BCCA-B8EC95DAD8C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1CF-984C-BCCA-B8EC95DAD8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C-444B-B32C-6A9631860D1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4"/>
        <c:axId val="360813551"/>
        <c:axId val="360815439"/>
      </c:barChart>
      <c:catAx>
        <c:axId val="36081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60815439"/>
        <c:crosses val="autoZero"/>
        <c:auto val="1"/>
        <c:lblAlgn val="ctr"/>
        <c:lblOffset val="100"/>
        <c:noMultiLvlLbl val="0"/>
      </c:catAx>
      <c:valAx>
        <c:axId val="36081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6081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696831659744388"/>
          <c:h val="0.85244558314280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7E-0440-B8EE-EF0E8EAA68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9F7E-0440-B8EE-EF0E8EAA689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9F7E-0440-B8EE-EF0E8EAA689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9F7E-0440-B8EE-EF0E8EAA689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9F7E-0440-B8EE-EF0E8EAA68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9F7E-0440-B8EE-EF0E8EAA689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9F7E-0440-B8EE-EF0E8EAA689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9F7E-0440-B8EE-EF0E8EAA68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F7E-0440-B8EE-EF0E8EAA689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4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13-6D40-9F5B-D14D491F78D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13-6D40-9F5B-D14D491F78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13-6D40-9F5B-D14D491F78D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13-6D40-9F5B-D14D491F78D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13-6D40-9F5B-D14D491F78D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13-6D40-9F5B-D14D491F78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13-6D40-9F5B-D14D491F78D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13-6D40-9F5B-D14D491F78D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A-2641-B1C4-F5A0FD948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0A-2641-B1C4-F5A0FD948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0A-2641-B1C4-F5A0FD948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0A-2641-B1C4-F5A0FD948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3"/>
        <c:overlap val="-1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BC6-1B4C-8E75-43FB164C30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C6-1B4C-8E75-43FB164C307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BC6-1B4C-8E75-43FB164C3071}"/>
              </c:ext>
            </c:extLst>
          </c:dPt>
          <c:cat>
            <c:strRef>
              <c:f>Sheet1!$A$2:$A$5</c:f>
              <c:strCache>
                <c:ptCount val="4"/>
                <c:pt idx="0">
                  <c:v>Your TItle</c:v>
                </c:pt>
                <c:pt idx="1">
                  <c:v>Your TItle</c:v>
                </c:pt>
                <c:pt idx="2">
                  <c:v>Your TItle</c:v>
                </c:pt>
                <c:pt idx="3">
                  <c:v>Your TItle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6-1B4C-8E75-43FB164C3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overlap val="100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4C-8C4A-A6BC-2D700E477C5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4C-8C4A-A6BC-2D700E477C5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4C-8C4A-A6BC-2D700E477C55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4C-8C4A-A6BC-2D700E477C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F54C-8C4A-A6BC-2D700E477C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54C-8C4A-A6BC-2D700E477C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310799"/>
        <c:axId val="664312431"/>
      </c:lineChart>
      <c:catAx>
        <c:axId val="664310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431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E0-C045-9ECD-F4F313268E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E0-C045-9ECD-F4F313268EE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E0-C045-9ECD-F4F313268EE1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E0-C045-9ECD-F4F313268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3FE0-C045-9ECD-F4F313268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FE0-C045-9ECD-F4F313268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310799"/>
        <c:axId val="664312431"/>
      </c:lineChart>
      <c:catAx>
        <c:axId val="664310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431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1D2C-C847-86BB-3BE3BEE3BAD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1D2C-C847-86BB-3BE3BEE3B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D2C-C847-86BB-3BE3BEE3B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1D2C-C847-86BB-3BE3BEE3B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1D2C-C847-86BB-3BE3BEE3BAD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1D2C-C847-86BB-3BE3BEE3BAD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1D2C-C847-86BB-3BE3BEE3BADF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D2C-C847-86BB-3BE3BEE3B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7"/>
        <c:axId val="637464016"/>
        <c:axId val="323156224"/>
      </c:barChart>
      <c:catAx>
        <c:axId val="63746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79-2847-B5DA-06616BD579E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D79-2847-B5DA-06616BD579E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79-2847-B5DA-06616BD579E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D79-2847-B5DA-06616BD579E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D79-2847-B5DA-06616BD579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79-2847-B5DA-06616BD579E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"/>
        <c:overlap val="-27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E1-2E4F-ADE6-B9D6E5E3F70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E1-2E4F-ADE6-B9D6E5E3F70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E1-2E4F-ADE6-B9D6E5E3F70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E1-2E4F-ADE6-B9D6E5E3F70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FE1-2E4F-ADE6-B9D6E5E3F7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2.1</c:v>
                </c:pt>
                <c:pt idx="1">
                  <c:v>3</c:v>
                </c:pt>
                <c:pt idx="2">
                  <c:v>4.8</c:v>
                </c:pt>
                <c:pt idx="3">
                  <c:v>5.0999999999999996</c:v>
                </c:pt>
                <c:pt idx="4">
                  <c:v>3.7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FE1-2E4F-ADE6-B9D6E5E3F70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50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7-9845-871C-52974B7DDC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27-9845-871C-52974B7DDC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27-9845-871C-52974B7DD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058000"/>
        <c:axId val="636491584"/>
      </c:barChart>
      <c:catAx>
        <c:axId val="64605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36491584"/>
        <c:crosses val="autoZero"/>
        <c:auto val="1"/>
        <c:lblAlgn val="ctr"/>
        <c:lblOffset val="100"/>
        <c:noMultiLvlLbl val="0"/>
      </c:catAx>
      <c:valAx>
        <c:axId val="636491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605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  <a:alpha val="1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7.4</c:v>
                </c:pt>
                <c:pt idx="5">
                  <c:v>4.5999999999999996</c:v>
                </c:pt>
                <c:pt idx="6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4-494E-8D74-EF1F2258A7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EB94-494E-8D74-EF1F2258A79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B94-494E-8D74-EF1F2258A79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B94-494E-8D74-EF1F2258A79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EB94-494E-8D74-EF1F2258A79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B94-494E-8D74-EF1F2258A79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EB94-494E-8D74-EF1F2258A791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EB94-494E-8D74-EF1F2258A7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  <c:pt idx="5">
                  <c:v>6.2</c:v>
                </c:pt>
                <c:pt idx="6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94-494E-8D74-EF1F2258A79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5-734B-B534-63541269E5F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F65-734B-B534-63541269E5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65-734B-B534-63541269E5F0}"/>
              </c:ext>
            </c:extLst>
          </c:dPt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5-734B-B534-63541269E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A</cx:pt>
          <cx:pt idx="1">B</cx:pt>
          <cx:pt idx="2">C</cx:pt>
          <cx:pt idx="3">D</cx:pt>
          <cx:pt idx="4">E</cx:pt>
          <cx:pt idx="5">F</cx:pt>
          <cx:pt idx="6">G</cx:pt>
          <cx:pt idx="7">H</cx:pt>
        </cx:lvl>
      </cx:strDim>
      <cx:numDim type="val">
        <cx:f>Sheet1!$B$2:$B$9</cx:f>
        <cx:lvl ptCount="8" formatCode="General">
          <cx:pt idx="0">245</cx:pt>
          <cx:pt idx="1">170</cx:pt>
          <cx:pt idx="2">70</cx:pt>
          <cx:pt idx="3">-130</cx:pt>
          <cx:pt idx="4">290</cx:pt>
          <cx:pt idx="5">-305</cx:pt>
          <cx:pt idx="6">134</cx:pt>
          <cx:pt idx="7">255</cx:pt>
        </cx:lvl>
      </cx:numDim>
    </cx:data>
  </cx:chartData>
  <cx:chart>
    <cx:plotArea>
      <cx:plotAreaRegion>
        <cx:series layoutId="waterfall" uniqueId="{260322D7-F48B-A24D-A48B-CDEC91092F30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rgbClr val="BDBDBD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2400" b="0" i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A</cx:pt>
          <cx:pt idx="1">B</cx:pt>
          <cx:pt idx="2">C</cx:pt>
          <cx:pt idx="3">D</cx:pt>
          <cx:pt idx="4">E</cx:pt>
        </cx:lvl>
      </cx:strDim>
      <cx:numDim type="val">
        <cx:f>Sheet1!$B$2:$B$6</cx:f>
        <cx:lvl ptCount="5" formatCode="General">
          <cx:pt idx="0">300</cx:pt>
          <cx:pt idx="1">100</cx:pt>
          <cx:pt idx="2">30</cx:pt>
          <cx:pt idx="3">400</cx:pt>
          <cx:pt idx="4">170</cx:pt>
        </cx:lvl>
      </cx:numDim>
    </cx:data>
  </cx:chartData>
  <cx:chart>
    <cx:plotArea>
      <cx:plotAreaRegion>
        <cx:plotSurface>
          <cx:spPr>
            <a:ln w="25400">
              <a:solidFill>
                <a:schemeClr val="bg1">
                  <a:lumMod val="50000"/>
                  <a:alpha val="20000"/>
                </a:schemeClr>
              </a:solidFill>
            </a:ln>
          </cx:spPr>
        </cx:plotSurface>
        <cx:series layoutId="funnel" uniqueId="{3369C73A-F246-764D-9CDD-90778A96DED0}">
          <cx:tx>
            <cx:txData>
              <cx:f>Sheet1!$B$1</cx:f>
              <cx:v>Series1</cx:v>
            </cx:txData>
          </cx:tx>
          <cx:dataPt idx="0">
            <cx:spPr>
              <a:solidFill>
                <a:srgbClr val="1DB587"/>
              </a:solidFill>
            </cx:spPr>
          </cx:dataPt>
          <cx:dataPt idx="1">
            <cx:spPr>
              <a:solidFill>
                <a:srgbClr val="2E54AF"/>
              </a:solidFill>
            </cx:spPr>
          </cx:dataPt>
          <cx:dataPt idx="2">
            <cx:spPr>
              <a:solidFill>
                <a:srgbClr val="E4D71C"/>
              </a:solidFill>
            </cx:spPr>
          </cx:dataPt>
          <cx:dataPt idx="3">
            <cx:spPr>
              <a:solidFill>
                <a:srgbClr val="FA7358"/>
              </a:solidFill>
            </cx:spPr>
          </cx:dataPt>
          <cx:dataPt idx="4">
            <cx:spPr>
              <a:solidFill>
                <a:srgbClr val="F0B00F"/>
              </a:solidFill>
            </cx:spPr>
          </cx:dataPt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3600" b="0" i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3600" b="0" i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0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B020F80-6229-904E-AD6E-72CC6F7F6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414181"/>
              </p:ext>
            </p:extLst>
          </p:nvPr>
        </p:nvGraphicFramePr>
        <p:xfrm>
          <a:off x="2105478" y="3526972"/>
          <a:ext cx="20166694" cy="695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9905979-ACD4-DA4A-ABF4-E9E870616F17}"/>
              </a:ext>
            </a:extLst>
          </p:cNvPr>
          <p:cNvGrpSpPr/>
          <p:nvPr/>
        </p:nvGrpSpPr>
        <p:grpSpPr>
          <a:xfrm>
            <a:off x="2239396" y="11369341"/>
            <a:ext cx="9171654" cy="1143646"/>
            <a:chOff x="3448797" y="11369341"/>
            <a:chExt cx="9171654" cy="11436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2F9380-4D39-FC42-9323-FD77228EC4C4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4B70D31-34D6-8E4B-A6EC-F91483D8C674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B83282-4A6E-A942-9DE6-809604F4D30D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4E4044-D6CF-194D-885E-38DDBC10FFFC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19F366-1763-804D-9BD6-9A6DBBF1CFF7}"/>
              </a:ext>
            </a:extLst>
          </p:cNvPr>
          <p:cNvGrpSpPr/>
          <p:nvPr/>
        </p:nvGrpSpPr>
        <p:grpSpPr>
          <a:xfrm>
            <a:off x="13252918" y="11369341"/>
            <a:ext cx="9171654" cy="1143646"/>
            <a:chOff x="3448797" y="11369341"/>
            <a:chExt cx="9171654" cy="11436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69B40C4-32C9-6241-A610-50329D90A9B3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54AA36-5B9F-CD40-BBD2-C49EC35CFACA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6D7DCB-B2E7-6645-9678-EE90758F5221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3082B1-9B9E-4741-9383-987D9E29AA12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1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1D89B7-47C0-964F-850E-BDD08BC7F447}"/>
              </a:ext>
            </a:extLst>
          </p:cNvPr>
          <p:cNvGrpSpPr/>
          <p:nvPr/>
        </p:nvGrpSpPr>
        <p:grpSpPr>
          <a:xfrm>
            <a:off x="1730769" y="11220398"/>
            <a:ext cx="20916108" cy="1273246"/>
            <a:chOff x="1929133" y="11578714"/>
            <a:chExt cx="20916108" cy="127324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7311CEE-BACF-4543-8231-E89A3AB898F7}"/>
                </a:ext>
              </a:extLst>
            </p:cNvPr>
            <p:cNvGrpSpPr/>
            <p:nvPr/>
          </p:nvGrpSpPr>
          <p:grpSpPr>
            <a:xfrm>
              <a:off x="1929133" y="11578714"/>
              <a:ext cx="4858528" cy="1273246"/>
              <a:chOff x="1734937" y="9605086"/>
              <a:chExt cx="4858528" cy="1273246"/>
            </a:xfrm>
          </p:grpSpPr>
          <p:sp>
            <p:nvSpPr>
              <p:cNvPr id="47" name="Subtitle 2">
                <a:extLst>
                  <a:ext uri="{FF2B5EF4-FFF2-40B4-BE49-F238E27FC236}">
                    <a16:creationId xmlns:a16="http://schemas.microsoft.com/office/drawing/2014/main" id="{D5C94B39-58DA-5447-B617-DBAA9974A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8873" y="9605086"/>
                <a:ext cx="4344592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offered.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5F3BC08-74D1-AE49-877F-6381BFDF2F4F}"/>
                  </a:ext>
                </a:extLst>
              </p:cNvPr>
              <p:cNvSpPr/>
              <p:nvPr/>
            </p:nvSpPr>
            <p:spPr>
              <a:xfrm>
                <a:off x="1734937" y="9797030"/>
                <a:ext cx="335520" cy="3355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47016A-99F4-6341-93F4-C35FFD611A0F}"/>
                </a:ext>
              </a:extLst>
            </p:cNvPr>
            <p:cNvGrpSpPr/>
            <p:nvPr/>
          </p:nvGrpSpPr>
          <p:grpSpPr>
            <a:xfrm>
              <a:off x="7281816" y="11578714"/>
              <a:ext cx="4858528" cy="1273246"/>
              <a:chOff x="1734937" y="9605086"/>
              <a:chExt cx="4858528" cy="1273246"/>
            </a:xfrm>
          </p:grpSpPr>
          <p:sp>
            <p:nvSpPr>
              <p:cNvPr id="45" name="Subtitle 2">
                <a:extLst>
                  <a:ext uri="{FF2B5EF4-FFF2-40B4-BE49-F238E27FC236}">
                    <a16:creationId xmlns:a16="http://schemas.microsoft.com/office/drawing/2014/main" id="{2B43B841-6338-9846-BDF8-13FB168927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8873" y="9605086"/>
                <a:ext cx="4344592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offered.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C32F96-BF91-3E4D-AF15-0A26D487B2D2}"/>
                  </a:ext>
                </a:extLst>
              </p:cNvPr>
              <p:cNvSpPr/>
              <p:nvPr/>
            </p:nvSpPr>
            <p:spPr>
              <a:xfrm>
                <a:off x="1734937" y="9797030"/>
                <a:ext cx="335520" cy="3355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59D08CE-ECB4-594D-A52B-0E3154E991C1}"/>
                </a:ext>
              </a:extLst>
            </p:cNvPr>
            <p:cNvGrpSpPr/>
            <p:nvPr/>
          </p:nvGrpSpPr>
          <p:grpSpPr>
            <a:xfrm>
              <a:off x="12659691" y="11578714"/>
              <a:ext cx="4858528" cy="1273246"/>
              <a:chOff x="1734937" y="9605086"/>
              <a:chExt cx="4858528" cy="1273246"/>
            </a:xfrm>
          </p:grpSpPr>
          <p:sp>
            <p:nvSpPr>
              <p:cNvPr id="43" name="Subtitle 2">
                <a:extLst>
                  <a:ext uri="{FF2B5EF4-FFF2-40B4-BE49-F238E27FC236}">
                    <a16:creationId xmlns:a16="http://schemas.microsoft.com/office/drawing/2014/main" id="{FC80CA4F-2DA6-C14A-A21E-DCF62FA7E7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8873" y="9605086"/>
                <a:ext cx="4344592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offered.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B20FB9F-E9CA-554C-AC5D-F676D0F848C7}"/>
                  </a:ext>
                </a:extLst>
              </p:cNvPr>
              <p:cNvSpPr/>
              <p:nvPr/>
            </p:nvSpPr>
            <p:spPr>
              <a:xfrm>
                <a:off x="1734937" y="9797030"/>
                <a:ext cx="335520" cy="33552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10AA4D3-8F37-464F-B80A-9822842555BE}"/>
                </a:ext>
              </a:extLst>
            </p:cNvPr>
            <p:cNvGrpSpPr/>
            <p:nvPr/>
          </p:nvGrpSpPr>
          <p:grpSpPr>
            <a:xfrm>
              <a:off x="17986713" y="11578714"/>
              <a:ext cx="4858528" cy="1273246"/>
              <a:chOff x="1734937" y="9605086"/>
              <a:chExt cx="4858528" cy="1273246"/>
            </a:xfrm>
          </p:grpSpPr>
          <p:sp>
            <p:nvSpPr>
              <p:cNvPr id="41" name="Subtitle 2">
                <a:extLst>
                  <a:ext uri="{FF2B5EF4-FFF2-40B4-BE49-F238E27FC236}">
                    <a16:creationId xmlns:a16="http://schemas.microsoft.com/office/drawing/2014/main" id="{30A7A6C9-3CD9-994F-A4AA-293AED4114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8873" y="9605086"/>
                <a:ext cx="4344592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offered.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56FD8C-CCA2-D44E-8089-F3B95BF124BF}"/>
                  </a:ext>
                </a:extLst>
              </p:cNvPr>
              <p:cNvSpPr/>
              <p:nvPr/>
            </p:nvSpPr>
            <p:spPr>
              <a:xfrm>
                <a:off x="1734937" y="9797030"/>
                <a:ext cx="335520" cy="3355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B445E7-98E9-6E46-A7DC-81F7D557B1B7}"/>
              </a:ext>
            </a:extLst>
          </p:cNvPr>
          <p:cNvGraphicFramePr/>
          <p:nvPr/>
        </p:nvGraphicFramePr>
        <p:xfrm>
          <a:off x="11142133" y="3912622"/>
          <a:ext cx="11504739" cy="6462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E9E4530-82ED-1144-9935-6805FEB86E5B}"/>
              </a:ext>
            </a:extLst>
          </p:cNvPr>
          <p:cNvGrpSpPr/>
          <p:nvPr/>
        </p:nvGrpSpPr>
        <p:grpSpPr>
          <a:xfrm>
            <a:off x="1730769" y="4104360"/>
            <a:ext cx="8593763" cy="6016507"/>
            <a:chOff x="14270181" y="3435929"/>
            <a:chExt cx="8593763" cy="601650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5BA8B48-75D4-3741-8BE1-5A24D7C7ED05}"/>
                </a:ext>
              </a:extLst>
            </p:cNvPr>
            <p:cNvSpPr/>
            <p:nvPr/>
          </p:nvSpPr>
          <p:spPr>
            <a:xfrm>
              <a:off x="14270181" y="3435929"/>
              <a:ext cx="8593763" cy="601650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4BD18F2-21BC-4D4B-B14A-DD09E7DA9B44}"/>
                </a:ext>
              </a:extLst>
            </p:cNvPr>
            <p:cNvGrpSpPr/>
            <p:nvPr/>
          </p:nvGrpSpPr>
          <p:grpSpPr>
            <a:xfrm>
              <a:off x="15056638" y="6724947"/>
              <a:ext cx="7066565" cy="1737956"/>
              <a:chOff x="16098823" y="1016449"/>
              <a:chExt cx="7066565" cy="173795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F89067-3844-7D4A-8590-FCF15D8E08BA}"/>
                  </a:ext>
                </a:extLst>
              </p:cNvPr>
              <p:cNvSpPr txBox="1"/>
              <p:nvPr/>
            </p:nvSpPr>
            <p:spPr>
              <a:xfrm>
                <a:off x="16098823" y="1665517"/>
                <a:ext cx="706656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F9CCAB3-7D54-E44B-8160-F69EDA907661}"/>
                  </a:ext>
                </a:extLst>
              </p:cNvPr>
              <p:cNvSpPr/>
              <p:nvPr/>
            </p:nvSpPr>
            <p:spPr>
              <a:xfrm>
                <a:off x="16098824" y="1016449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BCF27D-2191-D349-99FC-F1F36EB17EA2}"/>
                </a:ext>
              </a:extLst>
            </p:cNvPr>
            <p:cNvSpPr txBox="1"/>
            <p:nvPr/>
          </p:nvSpPr>
          <p:spPr>
            <a:xfrm>
              <a:off x="15033779" y="4569395"/>
              <a:ext cx="70665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61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Subtitle 2">
            <a:extLst>
              <a:ext uri="{FF2B5EF4-FFF2-40B4-BE49-F238E27FC236}">
                <a16:creationId xmlns:a16="http://schemas.microsoft.com/office/drawing/2014/main" id="{23E91B4A-B5ED-C349-BF13-77936981275B}"/>
              </a:ext>
            </a:extLst>
          </p:cNvPr>
          <p:cNvSpPr txBox="1">
            <a:spLocks/>
          </p:cNvSpPr>
          <p:nvPr/>
        </p:nvSpPr>
        <p:spPr>
          <a:xfrm>
            <a:off x="2647508" y="4990758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70F92E-1D04-5145-8AE3-2FE3338B62A7}"/>
              </a:ext>
            </a:extLst>
          </p:cNvPr>
          <p:cNvSpPr/>
          <p:nvPr/>
        </p:nvSpPr>
        <p:spPr>
          <a:xfrm>
            <a:off x="2193791" y="5410968"/>
            <a:ext cx="328948" cy="328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5A828F9B-FE71-1C4B-8B82-5C8115CE84E7}"/>
              </a:ext>
            </a:extLst>
          </p:cNvPr>
          <p:cNvSpPr txBox="1">
            <a:spLocks/>
          </p:cNvSpPr>
          <p:nvPr/>
        </p:nvSpPr>
        <p:spPr>
          <a:xfrm>
            <a:off x="2647508" y="6669964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392BEB-D530-0C49-9F78-F0B9B99E7FC8}"/>
              </a:ext>
            </a:extLst>
          </p:cNvPr>
          <p:cNvSpPr/>
          <p:nvPr/>
        </p:nvSpPr>
        <p:spPr>
          <a:xfrm>
            <a:off x="2193791" y="7090174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F3A68C20-F213-C24A-B4E5-68B31B3F2111}"/>
              </a:ext>
            </a:extLst>
          </p:cNvPr>
          <p:cNvSpPr txBox="1">
            <a:spLocks/>
          </p:cNvSpPr>
          <p:nvPr/>
        </p:nvSpPr>
        <p:spPr>
          <a:xfrm>
            <a:off x="2647508" y="8353306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8760DB-199E-6A44-9029-AE2ADF0823A8}"/>
              </a:ext>
            </a:extLst>
          </p:cNvPr>
          <p:cNvSpPr/>
          <p:nvPr/>
        </p:nvSpPr>
        <p:spPr>
          <a:xfrm>
            <a:off x="2193791" y="8773516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EA6B272-2304-CB48-B6D3-8AB12F4CEF0B}"/>
              </a:ext>
            </a:extLst>
          </p:cNvPr>
          <p:cNvSpPr txBox="1">
            <a:spLocks/>
          </p:cNvSpPr>
          <p:nvPr/>
        </p:nvSpPr>
        <p:spPr>
          <a:xfrm>
            <a:off x="2647508" y="9979626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399E12-8F10-2441-99B3-2B3B92C7454C}"/>
              </a:ext>
            </a:extLst>
          </p:cNvPr>
          <p:cNvSpPr/>
          <p:nvPr/>
        </p:nvSpPr>
        <p:spPr>
          <a:xfrm>
            <a:off x="2193791" y="10399836"/>
            <a:ext cx="328948" cy="3289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D55A03-CCF6-614E-8BE5-348B4097C481}"/>
              </a:ext>
            </a:extLst>
          </p:cNvPr>
          <p:cNvGraphicFramePr/>
          <p:nvPr/>
        </p:nvGraphicFramePr>
        <p:xfrm>
          <a:off x="9946931" y="4553157"/>
          <a:ext cx="13270600" cy="734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76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6528E3C-676C-CC48-8CA0-6E69C7319452}"/>
              </a:ext>
            </a:extLst>
          </p:cNvPr>
          <p:cNvGraphicFramePr/>
          <p:nvPr/>
        </p:nvGraphicFramePr>
        <p:xfrm>
          <a:off x="1336357" y="4445876"/>
          <a:ext cx="10852468" cy="767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725F6EAC-F67F-4543-81B5-BE6BEE34655E}"/>
              </a:ext>
            </a:extLst>
          </p:cNvPr>
          <p:cNvSpPr/>
          <p:nvPr/>
        </p:nvSpPr>
        <p:spPr>
          <a:xfrm>
            <a:off x="14361437" y="4445624"/>
            <a:ext cx="304320" cy="1525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FAAC1-A3EA-7444-B886-567553805988}"/>
              </a:ext>
            </a:extLst>
          </p:cNvPr>
          <p:cNvSpPr txBox="1"/>
          <p:nvPr/>
        </p:nvSpPr>
        <p:spPr>
          <a:xfrm>
            <a:off x="15208451" y="5265371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C4C439-86DE-7F49-94F5-A49A2CF52A57}"/>
              </a:ext>
            </a:extLst>
          </p:cNvPr>
          <p:cNvSpPr/>
          <p:nvPr/>
        </p:nvSpPr>
        <p:spPr>
          <a:xfrm>
            <a:off x="15208452" y="4566438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17FAD1-E962-544A-B61C-C825386C9F92}"/>
              </a:ext>
            </a:extLst>
          </p:cNvPr>
          <p:cNvSpPr/>
          <p:nvPr/>
        </p:nvSpPr>
        <p:spPr>
          <a:xfrm>
            <a:off x="14361437" y="6496341"/>
            <a:ext cx="304320" cy="1525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6E680-3278-6A46-8883-A0AEC4FCF83C}"/>
              </a:ext>
            </a:extLst>
          </p:cNvPr>
          <p:cNvSpPr txBox="1"/>
          <p:nvPr/>
        </p:nvSpPr>
        <p:spPr>
          <a:xfrm>
            <a:off x="15208451" y="7316087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750373-C404-104F-ADB4-A21F96C9F2EC}"/>
              </a:ext>
            </a:extLst>
          </p:cNvPr>
          <p:cNvSpPr/>
          <p:nvPr/>
        </p:nvSpPr>
        <p:spPr>
          <a:xfrm>
            <a:off x="15208452" y="6617155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0D5323-9220-3A4B-8F8E-A66B22FCB2C8}"/>
              </a:ext>
            </a:extLst>
          </p:cNvPr>
          <p:cNvSpPr/>
          <p:nvPr/>
        </p:nvSpPr>
        <p:spPr>
          <a:xfrm>
            <a:off x="14361437" y="8547057"/>
            <a:ext cx="304320" cy="1525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87A2D3-EF6B-3644-88BB-B7A048337069}"/>
              </a:ext>
            </a:extLst>
          </p:cNvPr>
          <p:cNvSpPr txBox="1"/>
          <p:nvPr/>
        </p:nvSpPr>
        <p:spPr>
          <a:xfrm>
            <a:off x="15208451" y="9366804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5D67EB-8CF4-BF4C-99AB-B2A5EB5FFC69}"/>
              </a:ext>
            </a:extLst>
          </p:cNvPr>
          <p:cNvSpPr/>
          <p:nvPr/>
        </p:nvSpPr>
        <p:spPr>
          <a:xfrm>
            <a:off x="15208452" y="8667871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BC3B09-9B73-BF49-BEE8-DA723499AAFA}"/>
              </a:ext>
            </a:extLst>
          </p:cNvPr>
          <p:cNvSpPr/>
          <p:nvPr/>
        </p:nvSpPr>
        <p:spPr>
          <a:xfrm>
            <a:off x="14361437" y="10597774"/>
            <a:ext cx="304320" cy="15250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41F1A-3524-3D4A-AF60-092DE14F6B3C}"/>
              </a:ext>
            </a:extLst>
          </p:cNvPr>
          <p:cNvSpPr txBox="1"/>
          <p:nvPr/>
        </p:nvSpPr>
        <p:spPr>
          <a:xfrm>
            <a:off x="15208451" y="11417521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B50C90-D59F-C743-9C69-64CBD129CBDC}"/>
              </a:ext>
            </a:extLst>
          </p:cNvPr>
          <p:cNvSpPr/>
          <p:nvPr/>
        </p:nvSpPr>
        <p:spPr>
          <a:xfrm>
            <a:off x="15208452" y="10718588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4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89E7A8-E6FB-D94E-A987-D32DE99B4A0C}"/>
              </a:ext>
            </a:extLst>
          </p:cNvPr>
          <p:cNvGrpSpPr/>
          <p:nvPr/>
        </p:nvGrpSpPr>
        <p:grpSpPr>
          <a:xfrm>
            <a:off x="1337952" y="3807977"/>
            <a:ext cx="8593763" cy="8700653"/>
            <a:chOff x="14270181" y="3435929"/>
            <a:chExt cx="8593763" cy="87006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006133-A2F7-024F-930A-30D1F85B8A52}"/>
                </a:ext>
              </a:extLst>
            </p:cNvPr>
            <p:cNvSpPr/>
            <p:nvPr/>
          </p:nvSpPr>
          <p:spPr>
            <a:xfrm>
              <a:off x="14270181" y="3435929"/>
              <a:ext cx="8593763" cy="8700653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3E5F144-2413-BC40-AEF2-F6AE234B6C8E}"/>
                </a:ext>
              </a:extLst>
            </p:cNvPr>
            <p:cNvGrpSpPr/>
            <p:nvPr/>
          </p:nvGrpSpPr>
          <p:grpSpPr>
            <a:xfrm>
              <a:off x="15348367" y="7945015"/>
              <a:ext cx="6439171" cy="3435921"/>
              <a:chOff x="16390552" y="2236517"/>
              <a:chExt cx="6439171" cy="3435921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BB7B504-88FE-E345-96C2-3F675AEC9E95}"/>
                  </a:ext>
                </a:extLst>
              </p:cNvPr>
              <p:cNvSpPr txBox="1"/>
              <p:nvPr/>
            </p:nvSpPr>
            <p:spPr>
              <a:xfrm>
                <a:off x="16390552" y="4057765"/>
                <a:ext cx="6439171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B4E9503-CF20-C240-8C23-EC5222E4F28E}"/>
                  </a:ext>
                </a:extLst>
              </p:cNvPr>
              <p:cNvSpPr/>
              <p:nvPr/>
            </p:nvSpPr>
            <p:spPr>
              <a:xfrm>
                <a:off x="16390553" y="340869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83D5579-5BD1-B948-B6CE-01504E4593EA}"/>
                  </a:ext>
                </a:extLst>
              </p:cNvPr>
              <p:cNvGrpSpPr/>
              <p:nvPr/>
            </p:nvGrpSpPr>
            <p:grpSpPr>
              <a:xfrm>
                <a:off x="16439981" y="2236517"/>
                <a:ext cx="6068681" cy="646331"/>
                <a:chOff x="16009865" y="1497362"/>
                <a:chExt cx="6068681" cy="646331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C64A7AA4-884E-F84E-94C7-871C8188655E}"/>
                    </a:ext>
                  </a:extLst>
                </p:cNvPr>
                <p:cNvGrpSpPr/>
                <p:nvPr/>
              </p:nvGrpSpPr>
              <p:grpSpPr>
                <a:xfrm>
                  <a:off x="16009865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210D7D43-0106-A245-B1CE-D2757FE62628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A</a:t>
                    </a: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4CF7F998-71F2-604A-A60B-52989D794984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1B5D0FA7-A282-B343-B16F-D3F1066362EC}"/>
                    </a:ext>
                  </a:extLst>
                </p:cNvPr>
                <p:cNvGrpSpPr/>
                <p:nvPr/>
              </p:nvGrpSpPr>
              <p:grpSpPr>
                <a:xfrm>
                  <a:off x="19194930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EBE4BC1F-BD3E-414E-933C-EE5EA8CC204C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B</a:t>
                    </a:r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50F9BA5B-31BB-8946-B519-B7344658CC5B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A29CF0-AD76-DD4B-9BDA-BA14C5C8C53F}"/>
                </a:ext>
              </a:extLst>
            </p:cNvPr>
            <p:cNvSpPr txBox="1"/>
            <p:nvPr/>
          </p:nvSpPr>
          <p:spPr>
            <a:xfrm>
              <a:off x="15348367" y="4219605"/>
              <a:ext cx="56175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C55D16-5AA9-C247-81D0-F0CDF50AA920}"/>
              </a:ext>
            </a:extLst>
          </p:cNvPr>
          <p:cNvGraphicFramePr/>
          <p:nvPr/>
        </p:nvGraphicFramePr>
        <p:xfrm>
          <a:off x="10600761" y="3795067"/>
          <a:ext cx="12438937" cy="870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102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536B9AA-C8C4-0746-BFAD-8F0DDD0B6D91}"/>
              </a:ext>
            </a:extLst>
          </p:cNvPr>
          <p:cNvGraphicFramePr/>
          <p:nvPr/>
        </p:nvGraphicFramePr>
        <p:xfrm>
          <a:off x="1885757" y="3926820"/>
          <a:ext cx="20606136" cy="592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4D1D7F8-A9C0-5B47-BD2B-9F6E1AC919B0}"/>
              </a:ext>
            </a:extLst>
          </p:cNvPr>
          <p:cNvSpPr/>
          <p:nvPr/>
        </p:nvSpPr>
        <p:spPr>
          <a:xfrm>
            <a:off x="2821323" y="10666360"/>
            <a:ext cx="2748395" cy="7055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14E852E-47D6-A144-9596-5FCAFAB3E5D3}"/>
              </a:ext>
            </a:extLst>
          </p:cNvPr>
          <p:cNvSpPr/>
          <p:nvPr/>
        </p:nvSpPr>
        <p:spPr>
          <a:xfrm>
            <a:off x="8152358" y="10666360"/>
            <a:ext cx="2748395" cy="7055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C2EE0FA-4B1B-9242-8AD2-00768CA0BB6A}"/>
              </a:ext>
            </a:extLst>
          </p:cNvPr>
          <p:cNvSpPr/>
          <p:nvPr/>
        </p:nvSpPr>
        <p:spPr>
          <a:xfrm>
            <a:off x="13480729" y="10666360"/>
            <a:ext cx="2748395" cy="7055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7554A78-D15D-394E-A540-CDC2B9FEF65A}"/>
              </a:ext>
            </a:extLst>
          </p:cNvPr>
          <p:cNvSpPr/>
          <p:nvPr/>
        </p:nvSpPr>
        <p:spPr>
          <a:xfrm>
            <a:off x="18809100" y="10666360"/>
            <a:ext cx="2748395" cy="7055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B7ECB8-182C-4640-8782-9AC1F1ABC212}"/>
              </a:ext>
            </a:extLst>
          </p:cNvPr>
          <p:cNvSpPr txBox="1"/>
          <p:nvPr/>
        </p:nvSpPr>
        <p:spPr>
          <a:xfrm>
            <a:off x="1651551" y="11513335"/>
            <a:ext cx="5087938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001615-E0F1-CB44-A0B5-5AC75A36F42A}"/>
              </a:ext>
            </a:extLst>
          </p:cNvPr>
          <p:cNvSpPr/>
          <p:nvPr/>
        </p:nvSpPr>
        <p:spPr>
          <a:xfrm>
            <a:off x="2980942" y="10770883"/>
            <a:ext cx="2359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26C9C9-AAD0-2D40-B6FB-1DE61795EBFD}"/>
              </a:ext>
            </a:extLst>
          </p:cNvPr>
          <p:cNvSpPr/>
          <p:nvPr/>
        </p:nvSpPr>
        <p:spPr>
          <a:xfrm>
            <a:off x="8346267" y="10770883"/>
            <a:ext cx="2359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B33630-AAAC-1640-8726-CF58131DB14F}"/>
              </a:ext>
            </a:extLst>
          </p:cNvPr>
          <p:cNvSpPr/>
          <p:nvPr/>
        </p:nvSpPr>
        <p:spPr>
          <a:xfrm>
            <a:off x="13675027" y="10770883"/>
            <a:ext cx="2359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8B7401-5D6D-8A4D-966C-1FC1372749AE}"/>
              </a:ext>
            </a:extLst>
          </p:cNvPr>
          <p:cNvSpPr/>
          <p:nvPr/>
        </p:nvSpPr>
        <p:spPr>
          <a:xfrm>
            <a:off x="19003398" y="10770883"/>
            <a:ext cx="2359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A8A436-855E-A047-9D1D-E2DE22B4F06C}"/>
              </a:ext>
            </a:extLst>
          </p:cNvPr>
          <p:cNvSpPr txBox="1"/>
          <p:nvPr/>
        </p:nvSpPr>
        <p:spPr>
          <a:xfrm>
            <a:off x="6982197" y="11513335"/>
            <a:ext cx="5087938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CA1D23-2962-2745-94E1-2D8046C28419}"/>
              </a:ext>
            </a:extLst>
          </p:cNvPr>
          <p:cNvSpPr txBox="1"/>
          <p:nvPr/>
        </p:nvSpPr>
        <p:spPr>
          <a:xfrm>
            <a:off x="12310179" y="11513335"/>
            <a:ext cx="5087938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DE3A00-22B4-4246-9DBB-2DDEBFD3E39E}"/>
              </a:ext>
            </a:extLst>
          </p:cNvPr>
          <p:cNvSpPr txBox="1"/>
          <p:nvPr/>
        </p:nvSpPr>
        <p:spPr>
          <a:xfrm>
            <a:off x="17638161" y="11513335"/>
            <a:ext cx="5087938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</p:spTree>
    <p:extLst>
      <p:ext uri="{BB962C8B-B14F-4D97-AF65-F5344CB8AC3E}">
        <p14:creationId xmlns:p14="http://schemas.microsoft.com/office/powerpoint/2010/main" val="261767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6F1397-7699-7848-857E-2BFCA7DD3DB3}"/>
              </a:ext>
            </a:extLst>
          </p:cNvPr>
          <p:cNvGraphicFramePr/>
          <p:nvPr/>
        </p:nvGraphicFramePr>
        <p:xfrm>
          <a:off x="1488362" y="4060308"/>
          <a:ext cx="11354858" cy="8346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1B58B46-D5A3-124E-B742-23B26D5DD3C6}"/>
              </a:ext>
            </a:extLst>
          </p:cNvPr>
          <p:cNvGrpSpPr/>
          <p:nvPr/>
        </p:nvGrpSpPr>
        <p:grpSpPr>
          <a:xfrm>
            <a:off x="14022226" y="3784161"/>
            <a:ext cx="7662116" cy="6147678"/>
            <a:chOff x="14022226" y="5159830"/>
            <a:chExt cx="7662116" cy="61476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4F009D-1718-E147-AB2C-B94D579A6382}"/>
                </a:ext>
              </a:extLst>
            </p:cNvPr>
            <p:cNvGrpSpPr/>
            <p:nvPr/>
          </p:nvGrpSpPr>
          <p:grpSpPr>
            <a:xfrm>
              <a:off x="14772400" y="5159830"/>
              <a:ext cx="6911942" cy="6147678"/>
              <a:chOff x="13485141" y="4108702"/>
              <a:chExt cx="7754140" cy="689675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11CBEE-D45E-4E40-8F7F-2E6A33CDED74}"/>
                  </a:ext>
                </a:extLst>
              </p:cNvPr>
              <p:cNvGrpSpPr/>
              <p:nvPr/>
            </p:nvGrpSpPr>
            <p:grpSpPr>
              <a:xfrm>
                <a:off x="13485141" y="4108702"/>
                <a:ext cx="7754140" cy="3043212"/>
                <a:chOff x="13485141" y="4108702"/>
                <a:chExt cx="5388256" cy="2192670"/>
              </a:xfrm>
            </p:grpSpPr>
            <p:sp>
              <p:nvSpPr>
                <p:cNvPr id="23" name="Right Arrow 22">
                  <a:extLst>
                    <a:ext uri="{FF2B5EF4-FFF2-40B4-BE49-F238E27FC236}">
                      <a16:creationId xmlns:a16="http://schemas.microsoft.com/office/drawing/2014/main" id="{D9B2ED9D-9D84-A64A-B3D7-964A59023CA5}"/>
                    </a:ext>
                  </a:extLst>
                </p:cNvPr>
                <p:cNvSpPr/>
                <p:nvPr/>
              </p:nvSpPr>
              <p:spPr>
                <a:xfrm>
                  <a:off x="13485141" y="4108702"/>
                  <a:ext cx="5388256" cy="2192670"/>
                </a:xfrm>
                <a:prstGeom prst="rightArrow">
                  <a:avLst>
                    <a:gd name="adj1" fmla="val 69608"/>
                    <a:gd name="adj2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5207FC3-BAEC-FC48-8BAE-6B0D61DF6616}"/>
                    </a:ext>
                  </a:extLst>
                </p:cNvPr>
                <p:cNvSpPr txBox="1"/>
                <p:nvPr/>
              </p:nvSpPr>
              <p:spPr>
                <a:xfrm>
                  <a:off x="14423564" y="4861314"/>
                  <a:ext cx="3220139" cy="687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That’s why we provide point and click solutions.</a:t>
                  </a:r>
                  <a:endPara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FADF6D8-CA69-784F-B23F-BB4C663C3CF2}"/>
                  </a:ext>
                </a:extLst>
              </p:cNvPr>
              <p:cNvGrpSpPr/>
              <p:nvPr/>
            </p:nvGrpSpPr>
            <p:grpSpPr>
              <a:xfrm>
                <a:off x="13485141" y="7962245"/>
                <a:ext cx="7754140" cy="3043212"/>
                <a:chOff x="13485141" y="4108702"/>
                <a:chExt cx="5388256" cy="2192670"/>
              </a:xfrm>
            </p:grpSpPr>
            <p:sp>
              <p:nvSpPr>
                <p:cNvPr id="30" name="Right Arrow 29">
                  <a:extLst>
                    <a:ext uri="{FF2B5EF4-FFF2-40B4-BE49-F238E27FC236}">
                      <a16:creationId xmlns:a16="http://schemas.microsoft.com/office/drawing/2014/main" id="{F422526C-786C-C84E-AF70-E98742AE4CA9}"/>
                    </a:ext>
                  </a:extLst>
                </p:cNvPr>
                <p:cNvSpPr/>
                <p:nvPr/>
              </p:nvSpPr>
              <p:spPr>
                <a:xfrm>
                  <a:off x="13485141" y="4108702"/>
                  <a:ext cx="5388256" cy="2192670"/>
                </a:xfrm>
                <a:prstGeom prst="rightArrow">
                  <a:avLst>
                    <a:gd name="adj1" fmla="val 69608"/>
                    <a:gd name="adj2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97581DF-DCF2-DA47-BDB0-4C24AA6DB5E2}"/>
                    </a:ext>
                  </a:extLst>
                </p:cNvPr>
                <p:cNvSpPr txBox="1"/>
                <p:nvPr/>
              </p:nvSpPr>
              <p:spPr>
                <a:xfrm>
                  <a:off x="14423564" y="4861314"/>
                  <a:ext cx="3220139" cy="687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That’s why we provide point and click solutions.</a:t>
                  </a:r>
                  <a:endPara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charset="0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D63FF3-7B14-A04B-981B-55E576E6D115}"/>
                </a:ext>
              </a:extLst>
            </p:cNvPr>
            <p:cNvGrpSpPr/>
            <p:nvPr/>
          </p:nvGrpSpPr>
          <p:grpSpPr>
            <a:xfrm>
              <a:off x="14022226" y="5765996"/>
              <a:ext cx="1500348" cy="1500346"/>
              <a:chOff x="2199637" y="4076411"/>
              <a:chExt cx="1500348" cy="150034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1F0F7C-FA5B-7247-A256-FBFEBF2465DF}"/>
                  </a:ext>
                </a:extLst>
              </p:cNvPr>
              <p:cNvSpPr/>
              <p:nvPr/>
            </p:nvSpPr>
            <p:spPr>
              <a:xfrm>
                <a:off x="2199637" y="4076411"/>
                <a:ext cx="1500348" cy="15003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0E94F4-5185-604F-AAF7-7113C7F71461}"/>
                  </a:ext>
                </a:extLst>
              </p:cNvPr>
              <p:cNvSpPr txBox="1"/>
              <p:nvPr/>
            </p:nvSpPr>
            <p:spPr>
              <a:xfrm>
                <a:off x="2496194" y="4407371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60AACE-FDF4-DC4B-B1EB-2E3C5E3B8921}"/>
                </a:ext>
              </a:extLst>
            </p:cNvPr>
            <p:cNvGrpSpPr/>
            <p:nvPr/>
          </p:nvGrpSpPr>
          <p:grpSpPr>
            <a:xfrm>
              <a:off x="14022226" y="9200994"/>
              <a:ext cx="1500348" cy="1500346"/>
              <a:chOff x="2199637" y="4076411"/>
              <a:chExt cx="1500348" cy="150034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13AB92C-3317-1F4C-B7B9-C73A268AFA94}"/>
                  </a:ext>
                </a:extLst>
              </p:cNvPr>
              <p:cNvSpPr/>
              <p:nvPr/>
            </p:nvSpPr>
            <p:spPr>
              <a:xfrm>
                <a:off x="2199637" y="4076411"/>
                <a:ext cx="1500348" cy="150034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8DCC81-F4CB-4A40-A125-F6988ECDC1E6}"/>
                  </a:ext>
                </a:extLst>
              </p:cNvPr>
              <p:cNvSpPr txBox="1"/>
              <p:nvPr/>
            </p:nvSpPr>
            <p:spPr>
              <a:xfrm>
                <a:off x="2496194" y="4407371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40AA89-49D5-4548-AA3B-5F47730876B8}"/>
              </a:ext>
            </a:extLst>
          </p:cNvPr>
          <p:cNvSpPr txBox="1"/>
          <p:nvPr/>
        </p:nvSpPr>
        <p:spPr>
          <a:xfrm>
            <a:off x="14022226" y="11318142"/>
            <a:ext cx="801549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</p:spTree>
    <p:extLst>
      <p:ext uri="{BB962C8B-B14F-4D97-AF65-F5344CB8AC3E}">
        <p14:creationId xmlns:p14="http://schemas.microsoft.com/office/powerpoint/2010/main" val="324134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BE69C2-923C-BF4F-8D9D-00B4970BCB42}"/>
              </a:ext>
            </a:extLst>
          </p:cNvPr>
          <p:cNvGrpSpPr/>
          <p:nvPr/>
        </p:nvGrpSpPr>
        <p:grpSpPr>
          <a:xfrm>
            <a:off x="2982853" y="11482900"/>
            <a:ext cx="18615143" cy="646331"/>
            <a:chOff x="2362200" y="11482900"/>
            <a:chExt cx="18615143" cy="6463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5103EE-3524-6E4E-BA1B-1DFEC79E5BFB}"/>
                </a:ext>
              </a:extLst>
            </p:cNvPr>
            <p:cNvSpPr/>
            <p:nvPr/>
          </p:nvSpPr>
          <p:spPr>
            <a:xfrm>
              <a:off x="2834561" y="11482900"/>
              <a:ext cx="23548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57213BE-C657-1745-B694-BC790EE717D7}"/>
                </a:ext>
              </a:extLst>
            </p:cNvPr>
            <p:cNvSpPr/>
            <p:nvPr/>
          </p:nvSpPr>
          <p:spPr>
            <a:xfrm>
              <a:off x="2362200" y="1163461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67C5BC-CDA9-6341-881F-8CD894CCABF8}"/>
                </a:ext>
              </a:extLst>
            </p:cNvPr>
            <p:cNvSpPr/>
            <p:nvPr/>
          </p:nvSpPr>
          <p:spPr>
            <a:xfrm>
              <a:off x="6781550" y="11482900"/>
              <a:ext cx="23548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CA52399-AA7D-B041-8D14-0E00A2BC7348}"/>
                </a:ext>
              </a:extLst>
            </p:cNvPr>
            <p:cNvSpPr/>
            <p:nvPr/>
          </p:nvSpPr>
          <p:spPr>
            <a:xfrm>
              <a:off x="6309189" y="1163461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9F3075-8A30-3A42-A230-F9BE0B367680}"/>
                </a:ext>
              </a:extLst>
            </p:cNvPr>
            <p:cNvSpPr/>
            <p:nvPr/>
          </p:nvSpPr>
          <p:spPr>
            <a:xfrm>
              <a:off x="10728539" y="11482900"/>
              <a:ext cx="23548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C69180-F92E-FE46-B665-FE16D0FFE407}"/>
                </a:ext>
              </a:extLst>
            </p:cNvPr>
            <p:cNvSpPr/>
            <p:nvPr/>
          </p:nvSpPr>
          <p:spPr>
            <a:xfrm>
              <a:off x="10256178" y="1163461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CE434DF-5EA4-F946-BB05-AD028FC42AD4}"/>
                </a:ext>
              </a:extLst>
            </p:cNvPr>
            <p:cNvSpPr/>
            <p:nvPr/>
          </p:nvSpPr>
          <p:spPr>
            <a:xfrm>
              <a:off x="14675528" y="11482900"/>
              <a:ext cx="23548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B467E1F-D312-D84A-805D-1A5C79D3A551}"/>
                </a:ext>
              </a:extLst>
            </p:cNvPr>
            <p:cNvSpPr/>
            <p:nvPr/>
          </p:nvSpPr>
          <p:spPr>
            <a:xfrm>
              <a:off x="14203167" y="1163461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2D39D3-47D4-1E47-A016-204D7F5BC677}"/>
                </a:ext>
              </a:extLst>
            </p:cNvPr>
            <p:cNvSpPr/>
            <p:nvPr/>
          </p:nvSpPr>
          <p:spPr>
            <a:xfrm>
              <a:off x="18622517" y="11482900"/>
              <a:ext cx="23548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B0C185-763B-904E-AFC0-4C82841048E2}"/>
                </a:ext>
              </a:extLst>
            </p:cNvPr>
            <p:cNvSpPr/>
            <p:nvPr/>
          </p:nvSpPr>
          <p:spPr>
            <a:xfrm>
              <a:off x="18150156" y="11634615"/>
              <a:ext cx="342900" cy="34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84AF310-A8DE-BE47-83DE-ACD098AEA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945662"/>
              </p:ext>
            </p:extLst>
          </p:nvPr>
        </p:nvGraphicFramePr>
        <p:xfrm>
          <a:off x="1619250" y="4230684"/>
          <a:ext cx="21139150" cy="6000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081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Sales Projection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B679CD-8ECE-CB48-83EA-754D5AAA62FC}"/>
              </a:ext>
            </a:extLst>
          </p:cNvPr>
          <p:cNvGraphicFramePr/>
          <p:nvPr/>
        </p:nvGraphicFramePr>
        <p:xfrm>
          <a:off x="1576643" y="4706039"/>
          <a:ext cx="21224364" cy="5755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54E40346-4219-5A44-A3D5-6E5138EB7F4C}"/>
              </a:ext>
            </a:extLst>
          </p:cNvPr>
          <p:cNvGrpSpPr/>
          <p:nvPr/>
        </p:nvGrpSpPr>
        <p:grpSpPr>
          <a:xfrm>
            <a:off x="3605405" y="10686555"/>
            <a:ext cx="17361287" cy="1999736"/>
            <a:chOff x="3188085" y="10272409"/>
            <a:chExt cx="17361287" cy="199973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E6F090-E330-B945-B504-C609283B346F}"/>
                </a:ext>
              </a:extLst>
            </p:cNvPr>
            <p:cNvGrpSpPr/>
            <p:nvPr/>
          </p:nvGrpSpPr>
          <p:grpSpPr>
            <a:xfrm>
              <a:off x="3188085" y="10272409"/>
              <a:ext cx="7428970" cy="1999736"/>
              <a:chOff x="3188085" y="10272409"/>
              <a:chExt cx="7428970" cy="1999736"/>
            </a:xfrm>
          </p:grpSpPr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67AFC566-3B4C-FE4E-8FA0-4E9CAF3FA9C9}"/>
                  </a:ext>
                </a:extLst>
              </p:cNvPr>
              <p:cNvSpPr/>
              <p:nvPr/>
            </p:nvSpPr>
            <p:spPr>
              <a:xfrm>
                <a:off x="3993504" y="10272409"/>
                <a:ext cx="6623551" cy="1999736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F01C0F-1564-8E43-809A-143A9E420F54}"/>
                  </a:ext>
                </a:extLst>
              </p:cNvPr>
              <p:cNvSpPr txBox="1"/>
              <p:nvPr/>
            </p:nvSpPr>
            <p:spPr>
              <a:xfrm>
                <a:off x="5441133" y="10827582"/>
                <a:ext cx="4130727" cy="85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1DFBF90-E96D-8749-B949-CA1AAA6D2C49}"/>
                  </a:ext>
                </a:extLst>
              </p:cNvPr>
              <p:cNvGrpSpPr/>
              <p:nvPr/>
            </p:nvGrpSpPr>
            <p:grpSpPr>
              <a:xfrm>
                <a:off x="3188085" y="10466856"/>
                <a:ext cx="1610838" cy="1610836"/>
                <a:chOff x="2144392" y="4021166"/>
                <a:chExt cx="1610838" cy="161083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9493A73-09B7-EA44-8CA5-41B8D7FE8CEF}"/>
                    </a:ext>
                  </a:extLst>
                </p:cNvPr>
                <p:cNvSpPr/>
                <p:nvPr/>
              </p:nvSpPr>
              <p:spPr>
                <a:xfrm>
                  <a:off x="2144392" y="4021166"/>
                  <a:ext cx="1610838" cy="161083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4DC10B1-1FA2-1A46-951F-26C98FE6C358}"/>
                    </a:ext>
                  </a:extLst>
                </p:cNvPr>
                <p:cNvSpPr txBox="1"/>
                <p:nvPr/>
              </p:nvSpPr>
              <p:spPr>
                <a:xfrm>
                  <a:off x="2496194" y="4407371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B44D31-2C12-C749-9BC3-309AD27B6F99}"/>
                </a:ext>
              </a:extLst>
            </p:cNvPr>
            <p:cNvGrpSpPr/>
            <p:nvPr/>
          </p:nvGrpSpPr>
          <p:grpSpPr>
            <a:xfrm>
              <a:off x="13120402" y="10272409"/>
              <a:ext cx="7428970" cy="1999736"/>
              <a:chOff x="13120402" y="10272409"/>
              <a:chExt cx="7428970" cy="1999736"/>
            </a:xfrm>
          </p:grpSpPr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21CA9E5D-2210-0E4B-857B-B7EB22584DFA}"/>
                  </a:ext>
                </a:extLst>
              </p:cNvPr>
              <p:cNvSpPr/>
              <p:nvPr/>
            </p:nvSpPr>
            <p:spPr>
              <a:xfrm>
                <a:off x="13925821" y="10272409"/>
                <a:ext cx="6623551" cy="1999736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E6008C-2ACD-D84D-B5B4-B7628B53172C}"/>
                  </a:ext>
                </a:extLst>
              </p:cNvPr>
              <p:cNvSpPr txBox="1"/>
              <p:nvPr/>
            </p:nvSpPr>
            <p:spPr>
              <a:xfrm>
                <a:off x="15373450" y="10827582"/>
                <a:ext cx="4130727" cy="85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3140B5A-3D2C-0C47-A2E0-0E0D217C8FB8}"/>
                  </a:ext>
                </a:extLst>
              </p:cNvPr>
              <p:cNvGrpSpPr/>
              <p:nvPr/>
            </p:nvGrpSpPr>
            <p:grpSpPr>
              <a:xfrm>
                <a:off x="13120402" y="10466856"/>
                <a:ext cx="1610838" cy="1610836"/>
                <a:chOff x="2144392" y="4021166"/>
                <a:chExt cx="1610838" cy="1610836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4B7456F-20B2-794E-B9CB-885CE08877D4}"/>
                    </a:ext>
                  </a:extLst>
                </p:cNvPr>
                <p:cNvSpPr/>
                <p:nvPr/>
              </p:nvSpPr>
              <p:spPr>
                <a:xfrm>
                  <a:off x="2144392" y="4021166"/>
                  <a:ext cx="1610838" cy="161083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4BE45CA-A814-B847-8E6A-76429F963B30}"/>
                    </a:ext>
                  </a:extLst>
                </p:cNvPr>
                <p:cNvSpPr txBox="1"/>
                <p:nvPr/>
              </p:nvSpPr>
              <p:spPr>
                <a:xfrm>
                  <a:off x="2496194" y="4407371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B</a:t>
                  </a:r>
                </a:p>
              </p:txBody>
            </p:sp>
          </p:grp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B29FFF0-8A9A-0D46-BB8B-7F63FA14071E}"/>
              </a:ext>
            </a:extLst>
          </p:cNvPr>
          <p:cNvSpPr txBox="1"/>
          <p:nvPr/>
        </p:nvSpPr>
        <p:spPr>
          <a:xfrm>
            <a:off x="1546163" y="3730968"/>
            <a:ext cx="1542826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</p:spTree>
    <p:extLst>
      <p:ext uri="{BB962C8B-B14F-4D97-AF65-F5344CB8AC3E}">
        <p14:creationId xmlns:p14="http://schemas.microsoft.com/office/powerpoint/2010/main" val="421765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Three Factors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8BDC82-44D6-0B40-A7A9-49681EDDD095}"/>
              </a:ext>
            </a:extLst>
          </p:cNvPr>
          <p:cNvGraphicFramePr/>
          <p:nvPr/>
        </p:nvGraphicFramePr>
        <p:xfrm>
          <a:off x="9919473" y="4429213"/>
          <a:ext cx="12496800" cy="629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7D0F1B8-62FD-C74E-BAB5-AC9EA61BB470}"/>
              </a:ext>
            </a:extLst>
          </p:cNvPr>
          <p:cNvGrpSpPr/>
          <p:nvPr/>
        </p:nvGrpSpPr>
        <p:grpSpPr>
          <a:xfrm>
            <a:off x="9968247" y="11443651"/>
            <a:ext cx="12529306" cy="523220"/>
            <a:chOff x="10008887" y="10908116"/>
            <a:chExt cx="12529306" cy="5232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EF75FA-9050-134D-A32A-C0762E2461B7}"/>
                </a:ext>
              </a:extLst>
            </p:cNvPr>
            <p:cNvSpPr/>
            <p:nvPr/>
          </p:nvSpPr>
          <p:spPr>
            <a:xfrm>
              <a:off x="10481247" y="10908116"/>
              <a:ext cx="27605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46BB9A-E9B8-4D4D-84AF-9B3B3BB284B6}"/>
                </a:ext>
              </a:extLst>
            </p:cNvPr>
            <p:cNvSpPr/>
            <p:nvPr/>
          </p:nvSpPr>
          <p:spPr>
            <a:xfrm>
              <a:off x="10008887" y="10998871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36CA4F-337D-6C48-924D-6FBB35ED624B}"/>
                </a:ext>
              </a:extLst>
            </p:cNvPr>
            <p:cNvSpPr/>
            <p:nvPr/>
          </p:nvSpPr>
          <p:spPr>
            <a:xfrm>
              <a:off x="15129447" y="10908116"/>
              <a:ext cx="27605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59834A5-50D1-5E4C-B5B1-BF4BDAAA2DAC}"/>
                </a:ext>
              </a:extLst>
            </p:cNvPr>
            <p:cNvSpPr/>
            <p:nvPr/>
          </p:nvSpPr>
          <p:spPr>
            <a:xfrm>
              <a:off x="14657087" y="10998871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E695D2-F414-AA45-A7CA-44932F54B819}"/>
                </a:ext>
              </a:extLst>
            </p:cNvPr>
            <p:cNvSpPr/>
            <p:nvPr/>
          </p:nvSpPr>
          <p:spPr>
            <a:xfrm>
              <a:off x="19777648" y="10908116"/>
              <a:ext cx="27605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  <a:endPara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2E827F-77A8-6A40-8D57-334225C84504}"/>
                </a:ext>
              </a:extLst>
            </p:cNvPr>
            <p:cNvSpPr/>
            <p:nvPr/>
          </p:nvSpPr>
          <p:spPr>
            <a:xfrm>
              <a:off x="19305288" y="10998871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96C7A8-3E51-1C41-918B-55A4F57D003A}"/>
              </a:ext>
            </a:extLst>
          </p:cNvPr>
          <p:cNvGrpSpPr/>
          <p:nvPr/>
        </p:nvGrpSpPr>
        <p:grpSpPr>
          <a:xfrm>
            <a:off x="1880097" y="4429213"/>
            <a:ext cx="5809227" cy="1349578"/>
            <a:chOff x="1880097" y="4429213"/>
            <a:chExt cx="5809227" cy="134957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B9FE0C-0927-9547-B7C1-54FA56A17905}"/>
                </a:ext>
              </a:extLst>
            </p:cNvPr>
            <p:cNvGrpSpPr/>
            <p:nvPr/>
          </p:nvGrpSpPr>
          <p:grpSpPr>
            <a:xfrm>
              <a:off x="1880097" y="4429213"/>
              <a:ext cx="1349580" cy="1349578"/>
              <a:chOff x="14311688" y="4300325"/>
              <a:chExt cx="1500348" cy="150034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177FCDA-B74E-3B41-9939-CA8731E96624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2A640C1-A712-D343-8CAE-730E7886D41E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6F899-F931-7F40-B98B-6DEA441AFD4F}"/>
                </a:ext>
              </a:extLst>
            </p:cNvPr>
            <p:cNvSpPr txBox="1"/>
            <p:nvPr/>
          </p:nvSpPr>
          <p:spPr>
            <a:xfrm>
              <a:off x="3496433" y="4590740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6A6317-665A-9947-A868-F0A6E88C5056}"/>
              </a:ext>
            </a:extLst>
          </p:cNvPr>
          <p:cNvGrpSpPr/>
          <p:nvPr/>
        </p:nvGrpSpPr>
        <p:grpSpPr>
          <a:xfrm>
            <a:off x="1880097" y="6792477"/>
            <a:ext cx="1349580" cy="1349578"/>
            <a:chOff x="14311688" y="4300325"/>
            <a:chExt cx="1500348" cy="150034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9982AD8-37CE-B648-9F54-998B9EA22294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4319C5-73B5-7C49-B5ED-98D36677974F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165F125-4DF9-174A-8BC9-0A43D0A9662F}"/>
              </a:ext>
            </a:extLst>
          </p:cNvPr>
          <p:cNvSpPr txBox="1"/>
          <p:nvPr/>
        </p:nvSpPr>
        <p:spPr>
          <a:xfrm>
            <a:off x="3496433" y="6954004"/>
            <a:ext cx="4192891" cy="101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408FB9-C5AE-4F42-AD41-81E5768368F5}"/>
              </a:ext>
            </a:extLst>
          </p:cNvPr>
          <p:cNvGrpSpPr/>
          <p:nvPr/>
        </p:nvGrpSpPr>
        <p:grpSpPr>
          <a:xfrm>
            <a:off x="1880097" y="9143768"/>
            <a:ext cx="1349580" cy="1349578"/>
            <a:chOff x="14311688" y="4300325"/>
            <a:chExt cx="1500348" cy="150034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23C1810-2C64-3147-8493-6480F326BC0C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14A7FA4-1C28-BB47-ADE8-BE1129CA317D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3F4B852-8527-FE48-A7DF-EB094DBFF760}"/>
              </a:ext>
            </a:extLst>
          </p:cNvPr>
          <p:cNvSpPr txBox="1"/>
          <p:nvPr/>
        </p:nvSpPr>
        <p:spPr>
          <a:xfrm>
            <a:off x="3496433" y="9305295"/>
            <a:ext cx="4192891" cy="101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331462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5DF40F-44A0-7E46-8339-51D716C127A9}"/>
              </a:ext>
            </a:extLst>
          </p:cNvPr>
          <p:cNvGraphicFramePr/>
          <p:nvPr/>
        </p:nvGraphicFramePr>
        <p:xfrm>
          <a:off x="1549623" y="4345543"/>
          <a:ext cx="21278404" cy="512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DD0178E-9658-FD40-A0A4-A5BAE2EEDAE0}"/>
              </a:ext>
            </a:extLst>
          </p:cNvPr>
          <p:cNvGrpSpPr/>
          <p:nvPr/>
        </p:nvGrpSpPr>
        <p:grpSpPr>
          <a:xfrm>
            <a:off x="1549623" y="10353771"/>
            <a:ext cx="4554571" cy="1685205"/>
            <a:chOff x="1880097" y="10711938"/>
            <a:chExt cx="4554571" cy="16852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EBECC06-4880-2A43-9002-8475F94C46D8}"/>
                </a:ext>
              </a:extLst>
            </p:cNvPr>
            <p:cNvGrpSpPr/>
            <p:nvPr/>
          </p:nvGrpSpPr>
          <p:grpSpPr>
            <a:xfrm>
              <a:off x="1880097" y="10895180"/>
              <a:ext cx="1349580" cy="1349578"/>
              <a:chOff x="14311688" y="4300325"/>
              <a:chExt cx="1500348" cy="150034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041BAD-4BD7-1040-91D5-F5959A3E62C5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8FB26E-4A32-BF42-9AEE-1A27AD11A15A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56AF0E-DB69-2642-B1E8-181AA4804C25}"/>
                </a:ext>
              </a:extLst>
            </p:cNvPr>
            <p:cNvSpPr txBox="1"/>
            <p:nvPr/>
          </p:nvSpPr>
          <p:spPr>
            <a:xfrm>
              <a:off x="3496434" y="10711938"/>
              <a:ext cx="2938234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E70FE0-9426-F042-9F6F-41CF7CFFD9D8}"/>
              </a:ext>
            </a:extLst>
          </p:cNvPr>
          <p:cNvGrpSpPr/>
          <p:nvPr/>
        </p:nvGrpSpPr>
        <p:grpSpPr>
          <a:xfrm>
            <a:off x="7143924" y="10353771"/>
            <a:ext cx="4554571" cy="1685205"/>
            <a:chOff x="7942230" y="10711938"/>
            <a:chExt cx="4554571" cy="16852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D342707-920D-9741-A996-1FCD3D19AA10}"/>
                </a:ext>
              </a:extLst>
            </p:cNvPr>
            <p:cNvGrpSpPr/>
            <p:nvPr/>
          </p:nvGrpSpPr>
          <p:grpSpPr>
            <a:xfrm>
              <a:off x="7942230" y="10895180"/>
              <a:ext cx="1349580" cy="1349578"/>
              <a:chOff x="14311688" y="4300325"/>
              <a:chExt cx="1500348" cy="15003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98C1B4C-9F0B-5649-87C6-6077621E0E71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24E969-4475-9A48-BBC3-43D4C598AA7F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76F4DE-FFE8-DC41-88A7-F3892E94A3A5}"/>
                </a:ext>
              </a:extLst>
            </p:cNvPr>
            <p:cNvSpPr txBox="1"/>
            <p:nvPr/>
          </p:nvSpPr>
          <p:spPr>
            <a:xfrm>
              <a:off x="9558567" y="10711938"/>
              <a:ext cx="2938234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90B47A-BAB6-F14B-83EE-F97D77A30064}"/>
              </a:ext>
            </a:extLst>
          </p:cNvPr>
          <p:cNvGrpSpPr/>
          <p:nvPr/>
        </p:nvGrpSpPr>
        <p:grpSpPr>
          <a:xfrm>
            <a:off x="12736650" y="10353771"/>
            <a:ext cx="4554571" cy="1685205"/>
            <a:chOff x="7942230" y="10711938"/>
            <a:chExt cx="4554571" cy="168520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9A85F28-3BB1-504C-BBDA-40CEEAA8121C}"/>
                </a:ext>
              </a:extLst>
            </p:cNvPr>
            <p:cNvGrpSpPr/>
            <p:nvPr/>
          </p:nvGrpSpPr>
          <p:grpSpPr>
            <a:xfrm>
              <a:off x="7942230" y="10895180"/>
              <a:ext cx="1349580" cy="1349578"/>
              <a:chOff x="14311688" y="4300325"/>
              <a:chExt cx="1500348" cy="150034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6E957F5-FD67-F74F-8417-1A962E6933DA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9FD1C72-C2B4-964D-A8FE-83AACD75D881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82C154-8A17-4047-9870-80DA17BE888E}"/>
                </a:ext>
              </a:extLst>
            </p:cNvPr>
            <p:cNvSpPr txBox="1"/>
            <p:nvPr/>
          </p:nvSpPr>
          <p:spPr>
            <a:xfrm>
              <a:off x="9558567" y="10711938"/>
              <a:ext cx="2938234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07699B3-1DB0-BE46-9CD2-2BB6E6F179A3}"/>
              </a:ext>
            </a:extLst>
          </p:cNvPr>
          <p:cNvGrpSpPr/>
          <p:nvPr/>
        </p:nvGrpSpPr>
        <p:grpSpPr>
          <a:xfrm>
            <a:off x="18273456" y="10353771"/>
            <a:ext cx="4554571" cy="1685205"/>
            <a:chOff x="7942230" y="10711938"/>
            <a:chExt cx="4554571" cy="16852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EAE7C70-B559-8E41-8E1B-4CD54912EA9B}"/>
                </a:ext>
              </a:extLst>
            </p:cNvPr>
            <p:cNvGrpSpPr/>
            <p:nvPr/>
          </p:nvGrpSpPr>
          <p:grpSpPr>
            <a:xfrm>
              <a:off x="7942230" y="10895180"/>
              <a:ext cx="1349580" cy="1349578"/>
              <a:chOff x="14311688" y="4300325"/>
              <a:chExt cx="1500348" cy="150034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623694E-6EA7-834B-B638-A7719868FFEB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45E46F-E651-A140-8E7E-C4F5C8AEE219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2EA22B-20D6-7C4E-B44D-A758269C201C}"/>
                </a:ext>
              </a:extLst>
            </p:cNvPr>
            <p:cNvSpPr txBox="1"/>
            <p:nvPr/>
          </p:nvSpPr>
          <p:spPr>
            <a:xfrm>
              <a:off x="9558567" y="10711938"/>
              <a:ext cx="2938234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32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26B8A0-F47C-234C-99FD-CFBE4E1F7014}"/>
              </a:ext>
            </a:extLst>
          </p:cNvPr>
          <p:cNvGraphicFramePr/>
          <p:nvPr/>
        </p:nvGraphicFramePr>
        <p:xfrm>
          <a:off x="9462241" y="3200400"/>
          <a:ext cx="13199428" cy="8822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DF8ABD75-0E8D-D84E-A570-7EDEAC5E2FE3}"/>
              </a:ext>
            </a:extLst>
          </p:cNvPr>
          <p:cNvGrpSpPr/>
          <p:nvPr/>
        </p:nvGrpSpPr>
        <p:grpSpPr>
          <a:xfrm>
            <a:off x="1898861" y="9122967"/>
            <a:ext cx="6950805" cy="2900359"/>
            <a:chOff x="1706837" y="9122967"/>
            <a:chExt cx="6950805" cy="2900359"/>
          </a:xfrm>
        </p:grpSpPr>
        <p:sp>
          <p:nvSpPr>
            <p:cNvPr id="29" name="Freeform 305">
              <a:extLst>
                <a:ext uri="{FF2B5EF4-FFF2-40B4-BE49-F238E27FC236}">
                  <a16:creationId xmlns:a16="http://schemas.microsoft.com/office/drawing/2014/main" id="{9DFC81A9-BE02-EB47-B0B9-2C1396B30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981" y="10072563"/>
              <a:ext cx="299804" cy="299800"/>
            </a:xfrm>
            <a:custGeom>
              <a:avLst/>
              <a:gdLst>
                <a:gd name="T0" fmla="*/ 0 w 252"/>
                <a:gd name="T1" fmla="*/ 126 h 252"/>
                <a:gd name="T2" fmla="*/ 125 w 252"/>
                <a:gd name="T3" fmla="*/ 251 h 252"/>
                <a:gd name="T4" fmla="*/ 251 w 252"/>
                <a:gd name="T5" fmla="*/ 126 h 252"/>
                <a:gd name="T6" fmla="*/ 125 w 252"/>
                <a:gd name="T7" fmla="*/ 0 h 252"/>
                <a:gd name="T8" fmla="*/ 0 w 252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cubicBezTo>
                    <a:pt x="0" y="195"/>
                    <a:pt x="56" y="251"/>
                    <a:pt x="125" y="251"/>
                  </a:cubicBezTo>
                  <a:cubicBezTo>
                    <a:pt x="194" y="251"/>
                    <a:pt x="251" y="195"/>
                    <a:pt x="251" y="126"/>
                  </a:cubicBezTo>
                  <a:cubicBezTo>
                    <a:pt x="251" y="57"/>
                    <a:pt x="194" y="0"/>
                    <a:pt x="125" y="0"/>
                  </a:cubicBezTo>
                  <a:cubicBezTo>
                    <a:pt x="56" y="0"/>
                    <a:pt x="0" y="57"/>
                    <a:pt x="0" y="1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0" name="Freeform 305">
              <a:extLst>
                <a:ext uri="{FF2B5EF4-FFF2-40B4-BE49-F238E27FC236}">
                  <a16:creationId xmlns:a16="http://schemas.microsoft.com/office/drawing/2014/main" id="{A67E6D37-CF6F-F948-B76C-4BAC86CF1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981" y="10840659"/>
              <a:ext cx="299804" cy="299800"/>
            </a:xfrm>
            <a:custGeom>
              <a:avLst/>
              <a:gdLst>
                <a:gd name="T0" fmla="*/ 0 w 252"/>
                <a:gd name="T1" fmla="*/ 126 h 252"/>
                <a:gd name="T2" fmla="*/ 125 w 252"/>
                <a:gd name="T3" fmla="*/ 251 h 252"/>
                <a:gd name="T4" fmla="*/ 251 w 252"/>
                <a:gd name="T5" fmla="*/ 126 h 252"/>
                <a:gd name="T6" fmla="*/ 125 w 252"/>
                <a:gd name="T7" fmla="*/ 0 h 252"/>
                <a:gd name="T8" fmla="*/ 0 w 252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cubicBezTo>
                    <a:pt x="0" y="195"/>
                    <a:pt x="56" y="251"/>
                    <a:pt x="125" y="251"/>
                  </a:cubicBezTo>
                  <a:cubicBezTo>
                    <a:pt x="194" y="251"/>
                    <a:pt x="251" y="195"/>
                    <a:pt x="251" y="126"/>
                  </a:cubicBezTo>
                  <a:cubicBezTo>
                    <a:pt x="251" y="57"/>
                    <a:pt x="194" y="0"/>
                    <a:pt x="125" y="0"/>
                  </a:cubicBezTo>
                  <a:cubicBezTo>
                    <a:pt x="56" y="0"/>
                    <a:pt x="0" y="57"/>
                    <a:pt x="0" y="12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Freeform 305">
              <a:extLst>
                <a:ext uri="{FF2B5EF4-FFF2-40B4-BE49-F238E27FC236}">
                  <a16:creationId xmlns:a16="http://schemas.microsoft.com/office/drawing/2014/main" id="{F4C4397C-C25D-A74A-8A63-B3F61A39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981" y="11617899"/>
              <a:ext cx="299804" cy="299800"/>
            </a:xfrm>
            <a:custGeom>
              <a:avLst/>
              <a:gdLst>
                <a:gd name="T0" fmla="*/ 0 w 252"/>
                <a:gd name="T1" fmla="*/ 126 h 252"/>
                <a:gd name="T2" fmla="*/ 125 w 252"/>
                <a:gd name="T3" fmla="*/ 251 h 252"/>
                <a:gd name="T4" fmla="*/ 251 w 252"/>
                <a:gd name="T5" fmla="*/ 126 h 252"/>
                <a:gd name="T6" fmla="*/ 125 w 252"/>
                <a:gd name="T7" fmla="*/ 0 h 252"/>
                <a:gd name="T8" fmla="*/ 0 w 252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cubicBezTo>
                    <a:pt x="0" y="195"/>
                    <a:pt x="56" y="251"/>
                    <a:pt x="125" y="251"/>
                  </a:cubicBezTo>
                  <a:cubicBezTo>
                    <a:pt x="194" y="251"/>
                    <a:pt x="251" y="195"/>
                    <a:pt x="251" y="126"/>
                  </a:cubicBezTo>
                  <a:cubicBezTo>
                    <a:pt x="251" y="57"/>
                    <a:pt x="194" y="0"/>
                    <a:pt x="125" y="0"/>
                  </a:cubicBezTo>
                  <a:cubicBezTo>
                    <a:pt x="56" y="0"/>
                    <a:pt x="0" y="57"/>
                    <a:pt x="0" y="12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2CFE73-02E2-7D47-B23F-BC4A476F9A80}"/>
                </a:ext>
              </a:extLst>
            </p:cNvPr>
            <p:cNvSpPr/>
            <p:nvPr/>
          </p:nvSpPr>
          <p:spPr>
            <a:xfrm>
              <a:off x="1706837" y="9295323"/>
              <a:ext cx="299804" cy="2998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305">
              <a:extLst>
                <a:ext uri="{FF2B5EF4-FFF2-40B4-BE49-F238E27FC236}">
                  <a16:creationId xmlns:a16="http://schemas.microsoft.com/office/drawing/2014/main" id="{8BBEBC72-5F26-4947-ACE0-9E06BAC42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981" y="9295323"/>
              <a:ext cx="299804" cy="299800"/>
            </a:xfrm>
            <a:custGeom>
              <a:avLst/>
              <a:gdLst>
                <a:gd name="T0" fmla="*/ 0 w 252"/>
                <a:gd name="T1" fmla="*/ 126 h 252"/>
                <a:gd name="T2" fmla="*/ 125 w 252"/>
                <a:gd name="T3" fmla="*/ 251 h 252"/>
                <a:gd name="T4" fmla="*/ 251 w 252"/>
                <a:gd name="T5" fmla="*/ 126 h 252"/>
                <a:gd name="T6" fmla="*/ 125 w 252"/>
                <a:gd name="T7" fmla="*/ 0 h 252"/>
                <a:gd name="T8" fmla="*/ 0 w 252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cubicBezTo>
                    <a:pt x="0" y="195"/>
                    <a:pt x="56" y="251"/>
                    <a:pt x="125" y="251"/>
                  </a:cubicBezTo>
                  <a:cubicBezTo>
                    <a:pt x="194" y="251"/>
                    <a:pt x="251" y="195"/>
                    <a:pt x="251" y="126"/>
                  </a:cubicBezTo>
                  <a:cubicBezTo>
                    <a:pt x="251" y="57"/>
                    <a:pt x="194" y="0"/>
                    <a:pt x="125" y="0"/>
                  </a:cubicBezTo>
                  <a:cubicBezTo>
                    <a:pt x="56" y="0"/>
                    <a:pt x="0" y="57"/>
                    <a:pt x="0" y="1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CuadroTexto 361">
              <a:extLst>
                <a:ext uri="{FF2B5EF4-FFF2-40B4-BE49-F238E27FC236}">
                  <a16:creationId xmlns:a16="http://schemas.microsoft.com/office/drawing/2014/main" id="{53E33675-6CB5-B84C-899C-D6F20887A0A1}"/>
                </a:ext>
              </a:extLst>
            </p:cNvPr>
            <p:cNvSpPr txBox="1"/>
            <p:nvPr/>
          </p:nvSpPr>
          <p:spPr>
            <a:xfrm>
              <a:off x="2336624" y="9122967"/>
              <a:ext cx="6306327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25" name="CuadroTexto 362">
              <a:extLst>
                <a:ext uri="{FF2B5EF4-FFF2-40B4-BE49-F238E27FC236}">
                  <a16:creationId xmlns:a16="http://schemas.microsoft.com/office/drawing/2014/main" id="{D8E2E4C8-51EA-8E48-8F53-D3554F43DB5F}"/>
                </a:ext>
              </a:extLst>
            </p:cNvPr>
            <p:cNvSpPr txBox="1"/>
            <p:nvPr/>
          </p:nvSpPr>
          <p:spPr>
            <a:xfrm>
              <a:off x="2336624" y="9884046"/>
              <a:ext cx="6306327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26" name="CuadroTexto 363">
              <a:extLst>
                <a:ext uri="{FF2B5EF4-FFF2-40B4-BE49-F238E27FC236}">
                  <a16:creationId xmlns:a16="http://schemas.microsoft.com/office/drawing/2014/main" id="{1F6AA956-CE5C-AD4A-82B3-718F73552CD8}"/>
                </a:ext>
              </a:extLst>
            </p:cNvPr>
            <p:cNvSpPr txBox="1"/>
            <p:nvPr/>
          </p:nvSpPr>
          <p:spPr>
            <a:xfrm>
              <a:off x="2336624" y="10664675"/>
              <a:ext cx="6306327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27" name="CuadroTexto 364">
              <a:extLst>
                <a:ext uri="{FF2B5EF4-FFF2-40B4-BE49-F238E27FC236}">
                  <a16:creationId xmlns:a16="http://schemas.microsoft.com/office/drawing/2014/main" id="{362C884B-EB3A-7244-953E-7B1C506F4787}"/>
                </a:ext>
              </a:extLst>
            </p:cNvPr>
            <p:cNvSpPr txBox="1"/>
            <p:nvPr/>
          </p:nvSpPr>
          <p:spPr>
            <a:xfrm>
              <a:off x="2351315" y="11440987"/>
              <a:ext cx="6306327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8AB6DA0-2F49-984D-AF76-FFCABB9AD2EC}"/>
              </a:ext>
            </a:extLst>
          </p:cNvPr>
          <p:cNvSpPr/>
          <p:nvPr/>
        </p:nvSpPr>
        <p:spPr>
          <a:xfrm>
            <a:off x="1898861" y="4892833"/>
            <a:ext cx="6615219" cy="328331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088190-F9BB-6A45-8FB3-02ABE68B5A86}"/>
              </a:ext>
            </a:extLst>
          </p:cNvPr>
          <p:cNvSpPr txBox="1"/>
          <p:nvPr/>
        </p:nvSpPr>
        <p:spPr>
          <a:xfrm>
            <a:off x="2668897" y="5380329"/>
            <a:ext cx="5075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70767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CA82EAF-8536-7F45-8F0B-04CFD768A1BE}"/>
              </a:ext>
            </a:extLst>
          </p:cNvPr>
          <p:cNvGraphicFramePr/>
          <p:nvPr/>
        </p:nvGraphicFramePr>
        <p:xfrm>
          <a:off x="1513705" y="3435929"/>
          <a:ext cx="11329515" cy="601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006133-A2F7-024F-930A-30D1F85B8A52}"/>
              </a:ext>
            </a:extLst>
          </p:cNvPr>
          <p:cNvSpPr/>
          <p:nvPr/>
        </p:nvSpPr>
        <p:spPr>
          <a:xfrm>
            <a:off x="14270181" y="3435929"/>
            <a:ext cx="8593763" cy="87006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FF3E53-98C1-4746-90C9-1AE8A1DD49C2}"/>
              </a:ext>
            </a:extLst>
          </p:cNvPr>
          <p:cNvSpPr txBox="1"/>
          <p:nvPr/>
        </p:nvSpPr>
        <p:spPr>
          <a:xfrm>
            <a:off x="3634846" y="10553466"/>
            <a:ext cx="3042347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255F8F-C3D6-A341-BF5A-457D9ECB1461}"/>
              </a:ext>
            </a:extLst>
          </p:cNvPr>
          <p:cNvGrpSpPr/>
          <p:nvPr/>
        </p:nvGrpSpPr>
        <p:grpSpPr>
          <a:xfrm>
            <a:off x="1231824" y="10225941"/>
            <a:ext cx="2443662" cy="2290888"/>
            <a:chOff x="14417063" y="3622698"/>
            <a:chExt cx="3140611" cy="2944264"/>
          </a:xfrm>
        </p:grpSpPr>
        <p:graphicFrame>
          <p:nvGraphicFramePr>
            <p:cNvPr id="64" name="Chart 63">
              <a:extLst>
                <a:ext uri="{FF2B5EF4-FFF2-40B4-BE49-F238E27FC236}">
                  <a16:creationId xmlns:a16="http://schemas.microsoft.com/office/drawing/2014/main" id="{C845464F-E7C8-1540-BAF6-8A2A7A54FA76}"/>
                </a:ext>
              </a:extLst>
            </p:cNvPr>
            <p:cNvGraphicFramePr/>
            <p:nvPr/>
          </p:nvGraphicFramePr>
          <p:xfrm>
            <a:off x="14417063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48606D3-55B5-EF40-9ACC-D83D3E21DE2A}"/>
                </a:ext>
              </a:extLst>
            </p:cNvPr>
            <p:cNvSpPr txBox="1"/>
            <p:nvPr/>
          </p:nvSpPr>
          <p:spPr>
            <a:xfrm>
              <a:off x="15058337" y="4684732"/>
              <a:ext cx="1858062" cy="844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941C833-AB76-634E-91C2-E983F89CE482}"/>
              </a:ext>
            </a:extLst>
          </p:cNvPr>
          <p:cNvSpPr txBox="1"/>
          <p:nvPr/>
        </p:nvSpPr>
        <p:spPr>
          <a:xfrm>
            <a:off x="9629040" y="10553466"/>
            <a:ext cx="344572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6E626D-0FC4-A942-ABFA-24A74BEDD3B5}"/>
              </a:ext>
            </a:extLst>
          </p:cNvPr>
          <p:cNvGrpSpPr/>
          <p:nvPr/>
        </p:nvGrpSpPr>
        <p:grpSpPr>
          <a:xfrm>
            <a:off x="7226018" y="10225941"/>
            <a:ext cx="2443662" cy="2290888"/>
            <a:chOff x="14417063" y="9091094"/>
            <a:chExt cx="3140611" cy="2944264"/>
          </a:xfrm>
        </p:grpSpPr>
        <p:graphicFrame>
          <p:nvGraphicFramePr>
            <p:cNvPr id="86" name="Chart 85">
              <a:extLst>
                <a:ext uri="{FF2B5EF4-FFF2-40B4-BE49-F238E27FC236}">
                  <a16:creationId xmlns:a16="http://schemas.microsoft.com/office/drawing/2014/main" id="{00508B71-0863-874C-9FFD-E3B97557ED0C}"/>
                </a:ext>
              </a:extLst>
            </p:cNvPr>
            <p:cNvGraphicFramePr/>
            <p:nvPr/>
          </p:nvGraphicFramePr>
          <p:xfrm>
            <a:off x="14417063" y="9091094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79C6F3-6952-BE44-A910-8033BD5B1930}"/>
                </a:ext>
              </a:extLst>
            </p:cNvPr>
            <p:cNvSpPr txBox="1"/>
            <p:nvPr/>
          </p:nvSpPr>
          <p:spPr>
            <a:xfrm>
              <a:off x="15058337" y="10127752"/>
              <a:ext cx="1858062" cy="844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3E5F144-2413-BC40-AEF2-F6AE234B6C8E}"/>
              </a:ext>
            </a:extLst>
          </p:cNvPr>
          <p:cNvGrpSpPr/>
          <p:nvPr/>
        </p:nvGrpSpPr>
        <p:grpSpPr>
          <a:xfrm>
            <a:off x="15348367" y="7945015"/>
            <a:ext cx="6439171" cy="3435921"/>
            <a:chOff x="16390552" y="2236517"/>
            <a:chExt cx="6439171" cy="343592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BB7B504-88FE-E345-96C2-3F675AEC9E95}"/>
                </a:ext>
              </a:extLst>
            </p:cNvPr>
            <p:cNvSpPr txBox="1"/>
            <p:nvPr/>
          </p:nvSpPr>
          <p:spPr>
            <a:xfrm>
              <a:off x="16390552" y="4057765"/>
              <a:ext cx="6439171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4E9503-CF20-C240-8C23-EC5222E4F28E}"/>
                </a:ext>
              </a:extLst>
            </p:cNvPr>
            <p:cNvSpPr/>
            <p:nvPr/>
          </p:nvSpPr>
          <p:spPr>
            <a:xfrm>
              <a:off x="16390553" y="340869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83D5579-5BD1-B948-B6CE-01504E4593EA}"/>
                </a:ext>
              </a:extLst>
            </p:cNvPr>
            <p:cNvGrpSpPr/>
            <p:nvPr/>
          </p:nvGrpSpPr>
          <p:grpSpPr>
            <a:xfrm>
              <a:off x="16439981" y="2236517"/>
              <a:ext cx="6068681" cy="646331"/>
              <a:chOff x="16009865" y="1497362"/>
              <a:chExt cx="6068681" cy="64633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64A7AA4-884E-F84E-94C7-871C8188655E}"/>
                  </a:ext>
                </a:extLst>
              </p:cNvPr>
              <p:cNvGrpSpPr/>
              <p:nvPr/>
            </p:nvGrpSpPr>
            <p:grpSpPr>
              <a:xfrm>
                <a:off x="16009865" y="1497362"/>
                <a:ext cx="2883616" cy="646331"/>
                <a:chOff x="16009865" y="1497362"/>
                <a:chExt cx="2883616" cy="646331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10D7D43-0106-A245-B1CE-D2757FE62628}"/>
                    </a:ext>
                  </a:extLst>
                </p:cNvPr>
                <p:cNvSpPr/>
                <p:nvPr/>
              </p:nvSpPr>
              <p:spPr>
                <a:xfrm>
                  <a:off x="16627702" y="1497362"/>
                  <a:ext cx="22657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Title A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CF7F998-71F2-604A-A60B-52989D794984}"/>
                    </a:ext>
                  </a:extLst>
                </p:cNvPr>
                <p:cNvSpPr/>
                <p:nvPr/>
              </p:nvSpPr>
              <p:spPr>
                <a:xfrm>
                  <a:off x="16009865" y="1662334"/>
                  <a:ext cx="316388" cy="316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B5D0FA7-A282-B343-B16F-D3F1066362EC}"/>
                  </a:ext>
                </a:extLst>
              </p:cNvPr>
              <p:cNvGrpSpPr/>
              <p:nvPr/>
            </p:nvGrpSpPr>
            <p:grpSpPr>
              <a:xfrm>
                <a:off x="19194930" y="1497362"/>
                <a:ext cx="2883616" cy="646331"/>
                <a:chOff x="16009865" y="1497362"/>
                <a:chExt cx="2883616" cy="646331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BE4BC1F-BD3E-414E-933C-EE5EA8CC204C}"/>
                    </a:ext>
                  </a:extLst>
                </p:cNvPr>
                <p:cNvSpPr/>
                <p:nvPr/>
              </p:nvSpPr>
              <p:spPr>
                <a:xfrm>
                  <a:off x="16627702" y="1497362"/>
                  <a:ext cx="22657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Title B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50F9BA5B-31BB-8946-B519-B7344658CC5B}"/>
                    </a:ext>
                  </a:extLst>
                </p:cNvPr>
                <p:cNvSpPr/>
                <p:nvPr/>
              </p:nvSpPr>
              <p:spPr>
                <a:xfrm>
                  <a:off x="16009865" y="1662334"/>
                  <a:ext cx="316388" cy="3163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FA29CF0-AD76-DD4B-9BDA-BA14C5C8C53F}"/>
              </a:ext>
            </a:extLst>
          </p:cNvPr>
          <p:cNvSpPr txBox="1"/>
          <p:nvPr/>
        </p:nvSpPr>
        <p:spPr>
          <a:xfrm>
            <a:off x="15348367" y="4219605"/>
            <a:ext cx="561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186813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72FB3D49-D0D5-2B49-84CD-70DBB86EC1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13085774"/>
                  </p:ext>
                </p:extLst>
              </p:nvPr>
            </p:nvGraphicFramePr>
            <p:xfrm>
              <a:off x="1639569" y="3996267"/>
              <a:ext cx="21098512" cy="52493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72FB3D49-D0D5-2B49-84CD-70DBB86EC1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9569" y="3996267"/>
                <a:ext cx="21098512" cy="524933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3C09FAF-C7C9-D041-BB87-35DF32E1B8BD}"/>
              </a:ext>
            </a:extLst>
          </p:cNvPr>
          <p:cNvSpPr/>
          <p:nvPr/>
        </p:nvSpPr>
        <p:spPr>
          <a:xfrm>
            <a:off x="1639569" y="10027922"/>
            <a:ext cx="6476610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4E5F08-BCEA-1B43-8F51-8C4BA6076D31}"/>
              </a:ext>
            </a:extLst>
          </p:cNvPr>
          <p:cNvGrpSpPr/>
          <p:nvPr/>
        </p:nvGrpSpPr>
        <p:grpSpPr>
          <a:xfrm>
            <a:off x="2197209" y="10493052"/>
            <a:ext cx="5233233" cy="1737956"/>
            <a:chOff x="2717755" y="15732877"/>
            <a:chExt cx="5243759" cy="17379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303A8C-0A0B-694D-8F0D-D344604716B5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B5341F-6959-A845-8BEE-1A38E41C1860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Yellow Color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0BFA4-95A3-ED4B-B53C-93E83B6B04ED}"/>
              </a:ext>
            </a:extLst>
          </p:cNvPr>
          <p:cNvSpPr/>
          <p:nvPr/>
        </p:nvSpPr>
        <p:spPr>
          <a:xfrm>
            <a:off x="8950520" y="10027922"/>
            <a:ext cx="6476610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469BE-64FE-A243-8F88-860268FF8E76}"/>
              </a:ext>
            </a:extLst>
          </p:cNvPr>
          <p:cNvGrpSpPr/>
          <p:nvPr/>
        </p:nvGrpSpPr>
        <p:grpSpPr>
          <a:xfrm>
            <a:off x="9508160" y="10493052"/>
            <a:ext cx="5233233" cy="1737956"/>
            <a:chOff x="2717755" y="15732877"/>
            <a:chExt cx="5243759" cy="17379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CBFDE3-9B84-5F49-9045-086C557D2A4E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C10917-1C50-054F-9483-C6F136FD9AD9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Green Color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54FD7-7D7D-544E-8F8E-4270D527E08B}"/>
              </a:ext>
            </a:extLst>
          </p:cNvPr>
          <p:cNvSpPr/>
          <p:nvPr/>
        </p:nvSpPr>
        <p:spPr>
          <a:xfrm>
            <a:off x="16261471" y="10027921"/>
            <a:ext cx="6476610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4F793A-6D55-434A-AC74-F230CEEF71DD}"/>
              </a:ext>
            </a:extLst>
          </p:cNvPr>
          <p:cNvGrpSpPr/>
          <p:nvPr/>
        </p:nvGrpSpPr>
        <p:grpSpPr>
          <a:xfrm>
            <a:off x="16819111" y="10493051"/>
            <a:ext cx="5233233" cy="1737956"/>
            <a:chOff x="2717755" y="15732877"/>
            <a:chExt cx="5243759" cy="17379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FF9496-2C6E-AD46-93A7-8C7B6B597FFC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F93F9B-10EB-BD4A-9D4D-EBAE4E5FF0C3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Blue Color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93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CC900D0B-1F72-6D41-AA67-26BF2C1E90BC}"/>
              </a:ext>
            </a:extLst>
          </p:cNvPr>
          <p:cNvSpPr/>
          <p:nvPr/>
        </p:nvSpPr>
        <p:spPr>
          <a:xfrm>
            <a:off x="3632831" y="10739535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4B2151-9E14-EA4C-9232-9411C2FC145D}"/>
              </a:ext>
            </a:extLst>
          </p:cNvPr>
          <p:cNvSpPr txBox="1"/>
          <p:nvPr/>
        </p:nvSpPr>
        <p:spPr>
          <a:xfrm>
            <a:off x="3929388" y="11070495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405EDC-833A-A14E-80CE-8AE887B80E44}"/>
              </a:ext>
            </a:extLst>
          </p:cNvPr>
          <p:cNvSpPr txBox="1"/>
          <p:nvPr/>
        </p:nvSpPr>
        <p:spPr>
          <a:xfrm flipH="1">
            <a:off x="5452781" y="10886472"/>
            <a:ext cx="6036799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 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98395B-976B-6F42-94C3-7DF1ED5B7BA2}"/>
              </a:ext>
            </a:extLst>
          </p:cNvPr>
          <p:cNvSpPr/>
          <p:nvPr/>
        </p:nvSpPr>
        <p:spPr>
          <a:xfrm>
            <a:off x="14334859" y="10739535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4FB00B-EAA6-724B-BB94-E0A02EC4A871}"/>
              </a:ext>
            </a:extLst>
          </p:cNvPr>
          <p:cNvSpPr txBox="1"/>
          <p:nvPr/>
        </p:nvSpPr>
        <p:spPr>
          <a:xfrm>
            <a:off x="14631416" y="11070495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A9C53-97A4-7E47-81F3-DA7EE87E3D34}"/>
              </a:ext>
            </a:extLst>
          </p:cNvPr>
          <p:cNvSpPr txBox="1"/>
          <p:nvPr/>
        </p:nvSpPr>
        <p:spPr>
          <a:xfrm flipH="1">
            <a:off x="16154810" y="10886472"/>
            <a:ext cx="601851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 </a:t>
            </a:r>
          </a:p>
        </p:txBody>
      </p:sp>
      <p:graphicFrame>
        <p:nvGraphicFramePr>
          <p:cNvPr id="126" name="Chart 125">
            <a:extLst>
              <a:ext uri="{FF2B5EF4-FFF2-40B4-BE49-F238E27FC236}">
                <a16:creationId xmlns:a16="http://schemas.microsoft.com/office/drawing/2014/main" id="{AAB2C7A6-3410-A24F-A86E-54A56C31E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456312"/>
              </p:ext>
            </p:extLst>
          </p:nvPr>
        </p:nvGraphicFramePr>
        <p:xfrm>
          <a:off x="3419027" y="3694382"/>
          <a:ext cx="17539596" cy="598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581CBE8-77C7-FD43-9DA9-E7A513F53F4B}"/>
              </a:ext>
            </a:extLst>
          </p:cNvPr>
          <p:cNvGrpSpPr/>
          <p:nvPr/>
        </p:nvGrpSpPr>
        <p:grpSpPr>
          <a:xfrm>
            <a:off x="2159142" y="3462458"/>
            <a:ext cx="1214706" cy="5670296"/>
            <a:chOff x="832721" y="3462458"/>
            <a:chExt cx="1214706" cy="5670296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6A05B25-D58E-6C48-B5E0-8FEB59FA37CB}"/>
                </a:ext>
              </a:extLst>
            </p:cNvPr>
            <p:cNvSpPr txBox="1"/>
            <p:nvPr/>
          </p:nvSpPr>
          <p:spPr>
            <a:xfrm flipH="1">
              <a:off x="1030302" y="8550415"/>
              <a:ext cx="81954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76D130E-7BEF-494E-BD91-365D26B0F9B9}"/>
                </a:ext>
              </a:extLst>
            </p:cNvPr>
            <p:cNvSpPr txBox="1"/>
            <p:nvPr/>
          </p:nvSpPr>
          <p:spPr>
            <a:xfrm flipH="1">
              <a:off x="832721" y="7856369"/>
              <a:ext cx="121470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6BC1E5C-4C68-9B4A-80D9-AB66E5F2F200}"/>
                </a:ext>
              </a:extLst>
            </p:cNvPr>
            <p:cNvSpPr txBox="1"/>
            <p:nvPr/>
          </p:nvSpPr>
          <p:spPr>
            <a:xfrm flipH="1">
              <a:off x="832721" y="7105560"/>
              <a:ext cx="121470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150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F1C131A-9943-D249-B593-8EA57C4D7CCF}"/>
                </a:ext>
              </a:extLst>
            </p:cNvPr>
            <p:cNvSpPr txBox="1"/>
            <p:nvPr/>
          </p:nvSpPr>
          <p:spPr>
            <a:xfrm flipH="1">
              <a:off x="832721" y="6396315"/>
              <a:ext cx="121470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3DA6B61-7BB1-DC45-A192-6286D1A71916}"/>
                </a:ext>
              </a:extLst>
            </p:cNvPr>
            <p:cNvSpPr txBox="1"/>
            <p:nvPr/>
          </p:nvSpPr>
          <p:spPr>
            <a:xfrm flipH="1">
              <a:off x="832721" y="5705646"/>
              <a:ext cx="121470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F87564D-414F-8040-B28F-228EA822A7FA}"/>
                </a:ext>
              </a:extLst>
            </p:cNvPr>
            <p:cNvSpPr txBox="1"/>
            <p:nvPr/>
          </p:nvSpPr>
          <p:spPr>
            <a:xfrm flipH="1">
              <a:off x="832721" y="4957522"/>
              <a:ext cx="121470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7D7AEC8-36B9-094F-B3B0-C1147B5F7282}"/>
                </a:ext>
              </a:extLst>
            </p:cNvPr>
            <p:cNvSpPr txBox="1"/>
            <p:nvPr/>
          </p:nvSpPr>
          <p:spPr>
            <a:xfrm flipH="1">
              <a:off x="832721" y="4192485"/>
              <a:ext cx="121470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350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1AF04C2-4BF5-DE47-8BE5-1AEF8BCE3063}"/>
                </a:ext>
              </a:extLst>
            </p:cNvPr>
            <p:cNvSpPr txBox="1"/>
            <p:nvPr/>
          </p:nvSpPr>
          <p:spPr>
            <a:xfrm flipH="1">
              <a:off x="832721" y="3462458"/>
              <a:ext cx="121470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BE7492-C392-2E42-BFF3-E79DC9E0ABB9}"/>
              </a:ext>
            </a:extLst>
          </p:cNvPr>
          <p:cNvGrpSpPr/>
          <p:nvPr/>
        </p:nvGrpSpPr>
        <p:grpSpPr>
          <a:xfrm>
            <a:off x="12083555" y="3930442"/>
            <a:ext cx="5095722" cy="5039012"/>
            <a:chOff x="11381296" y="16073239"/>
            <a:chExt cx="5095722" cy="503901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5730394-8AF4-FF42-B471-60958AF668E2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13925088" y="17205364"/>
              <a:ext cx="4069" cy="390688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FF36575-EAD3-484F-AF5F-2B319BBCCFA3}"/>
                </a:ext>
              </a:extLst>
            </p:cNvPr>
            <p:cNvSpPr/>
            <p:nvPr/>
          </p:nvSpPr>
          <p:spPr>
            <a:xfrm>
              <a:off x="11381296" y="16073239"/>
              <a:ext cx="5095722" cy="1132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C5EEEDE-3646-1144-8101-2D1AF2008D5C}"/>
                </a:ext>
              </a:extLst>
            </p:cNvPr>
            <p:cNvSpPr/>
            <p:nvPr/>
          </p:nvSpPr>
          <p:spPr>
            <a:xfrm>
              <a:off x="11908371" y="16315170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Average ROAS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492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3CC184-6950-4E4E-8947-D58C3736D388}"/>
              </a:ext>
            </a:extLst>
          </p:cNvPr>
          <p:cNvGrpSpPr/>
          <p:nvPr/>
        </p:nvGrpSpPr>
        <p:grpSpPr>
          <a:xfrm>
            <a:off x="4821796" y="3737826"/>
            <a:ext cx="1500348" cy="1500346"/>
            <a:chOff x="2583094" y="10748346"/>
            <a:chExt cx="1500348" cy="150034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CE9465B-FD10-4445-BADC-8D51F94C5CDA}"/>
                </a:ext>
              </a:extLst>
            </p:cNvPr>
            <p:cNvSpPr/>
            <p:nvPr/>
          </p:nvSpPr>
          <p:spPr>
            <a:xfrm>
              <a:off x="2583094" y="10748346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3C1CA0-D2B5-9A4A-B107-3691BFA4447A}"/>
                </a:ext>
              </a:extLst>
            </p:cNvPr>
            <p:cNvSpPr txBox="1"/>
            <p:nvPr/>
          </p:nvSpPr>
          <p:spPr>
            <a:xfrm>
              <a:off x="2879651" y="1107930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0681166-5C15-EC4F-9D80-85601A9A70D2}"/>
              </a:ext>
            </a:extLst>
          </p:cNvPr>
          <p:cNvSpPr txBox="1"/>
          <p:nvPr/>
        </p:nvSpPr>
        <p:spPr>
          <a:xfrm flipH="1">
            <a:off x="3444650" y="9701923"/>
            <a:ext cx="425464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A0FCE8-FD78-F44B-8375-BA534F9C7570}"/>
              </a:ext>
            </a:extLst>
          </p:cNvPr>
          <p:cNvGrpSpPr/>
          <p:nvPr/>
        </p:nvGrpSpPr>
        <p:grpSpPr>
          <a:xfrm>
            <a:off x="11438651" y="3737826"/>
            <a:ext cx="1500348" cy="1500346"/>
            <a:chOff x="2583094" y="10748346"/>
            <a:chExt cx="1500348" cy="150034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FFF8735-08ED-494B-97FF-D6DFF3B88828}"/>
                </a:ext>
              </a:extLst>
            </p:cNvPr>
            <p:cNvSpPr/>
            <p:nvPr/>
          </p:nvSpPr>
          <p:spPr>
            <a:xfrm>
              <a:off x="2583094" y="10748346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F6DB0A-3571-7F45-99D3-7C6A79405DFE}"/>
                </a:ext>
              </a:extLst>
            </p:cNvPr>
            <p:cNvSpPr txBox="1"/>
            <p:nvPr/>
          </p:nvSpPr>
          <p:spPr>
            <a:xfrm>
              <a:off x="2879651" y="1107930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AB9A5E-7356-8E4A-AB9C-8D839117009E}"/>
              </a:ext>
            </a:extLst>
          </p:cNvPr>
          <p:cNvGrpSpPr/>
          <p:nvPr/>
        </p:nvGrpSpPr>
        <p:grpSpPr>
          <a:xfrm>
            <a:off x="18276221" y="3737826"/>
            <a:ext cx="1500348" cy="1500346"/>
            <a:chOff x="2583094" y="10748346"/>
            <a:chExt cx="1500348" cy="150034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89BC393-8F78-3549-96B4-F69C28007ADE}"/>
                </a:ext>
              </a:extLst>
            </p:cNvPr>
            <p:cNvSpPr/>
            <p:nvPr/>
          </p:nvSpPr>
          <p:spPr>
            <a:xfrm>
              <a:off x="2583094" y="10748346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E8EE72-CEAF-4C4C-8A52-792895B03E3C}"/>
                </a:ext>
              </a:extLst>
            </p:cNvPr>
            <p:cNvSpPr txBox="1"/>
            <p:nvPr/>
          </p:nvSpPr>
          <p:spPr>
            <a:xfrm>
              <a:off x="2879651" y="1107930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10B2265-AEA9-9D4E-97CE-92581A9591A8}"/>
              </a:ext>
            </a:extLst>
          </p:cNvPr>
          <p:cNvSpPr txBox="1"/>
          <p:nvPr/>
        </p:nvSpPr>
        <p:spPr>
          <a:xfrm flipH="1">
            <a:off x="10156096" y="9701923"/>
            <a:ext cx="425464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186484-04A7-9147-B1E3-CBCE21549E3E}"/>
              </a:ext>
            </a:extLst>
          </p:cNvPr>
          <p:cNvSpPr txBox="1"/>
          <p:nvPr/>
        </p:nvSpPr>
        <p:spPr>
          <a:xfrm flipH="1">
            <a:off x="16899073" y="9701923"/>
            <a:ext cx="425464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2621E5-BF56-104E-83C2-364B01B668CF}"/>
              </a:ext>
            </a:extLst>
          </p:cNvPr>
          <p:cNvGraphicFramePr/>
          <p:nvPr/>
        </p:nvGraphicFramePr>
        <p:xfrm>
          <a:off x="1517649" y="5569132"/>
          <a:ext cx="21342352" cy="6706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6675736-6D5D-D449-A2FE-953145175163}"/>
              </a:ext>
            </a:extLst>
          </p:cNvPr>
          <p:cNvSpPr txBox="1"/>
          <p:nvPr/>
        </p:nvSpPr>
        <p:spPr>
          <a:xfrm flipH="1">
            <a:off x="3597050" y="10149459"/>
            <a:ext cx="425464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E18F7-29A9-274D-9FAB-879651A981CC}"/>
              </a:ext>
            </a:extLst>
          </p:cNvPr>
          <p:cNvSpPr txBox="1"/>
          <p:nvPr/>
        </p:nvSpPr>
        <p:spPr>
          <a:xfrm flipH="1">
            <a:off x="10308496" y="10149459"/>
            <a:ext cx="425464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8AE71-508D-DD4D-AD63-9C1134434390}"/>
              </a:ext>
            </a:extLst>
          </p:cNvPr>
          <p:cNvSpPr txBox="1"/>
          <p:nvPr/>
        </p:nvSpPr>
        <p:spPr>
          <a:xfrm flipH="1">
            <a:off x="17051473" y="10149459"/>
            <a:ext cx="425464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3435174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6E24A74-C5F2-1D43-A833-BC859CD512DA}"/>
              </a:ext>
            </a:extLst>
          </p:cNvPr>
          <p:cNvGrpSpPr/>
          <p:nvPr/>
        </p:nvGrpSpPr>
        <p:grpSpPr>
          <a:xfrm>
            <a:off x="2067904" y="4242816"/>
            <a:ext cx="11445314" cy="6496069"/>
            <a:chOff x="1813486" y="3945181"/>
            <a:chExt cx="11445314" cy="62279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70CD91-97D9-7E4C-A01E-EFB57CB2C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9925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A01E2F0-68FE-BB44-BE3B-171083CE6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7298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F2AC04-4E9F-F744-9A84-1C124097B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671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F97081-A873-1542-9B36-2BB3C03E9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7331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87269684-A5D8-A142-BBE2-4A184309ABC6}"/>
                </a:ext>
              </a:extLst>
            </p:cNvPr>
            <p:cNvGraphicFramePr/>
            <p:nvPr/>
          </p:nvGraphicFramePr>
          <p:xfrm>
            <a:off x="1813486" y="4670854"/>
            <a:ext cx="11445314" cy="55023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5B0517-C1D0-C14E-9EB7-A098F2F25C5A}"/>
              </a:ext>
            </a:extLst>
          </p:cNvPr>
          <p:cNvGrpSpPr/>
          <p:nvPr/>
        </p:nvGrpSpPr>
        <p:grpSpPr>
          <a:xfrm>
            <a:off x="2604124" y="11135682"/>
            <a:ext cx="10189194" cy="1133772"/>
            <a:chOff x="2349706" y="11038935"/>
            <a:chExt cx="10189194" cy="113377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CDD2D0-5325-064A-8093-DF9318D2E103}"/>
                </a:ext>
              </a:extLst>
            </p:cNvPr>
            <p:cNvSpPr txBox="1"/>
            <p:nvPr/>
          </p:nvSpPr>
          <p:spPr>
            <a:xfrm>
              <a:off x="3005235" y="11038935"/>
              <a:ext cx="4047265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D1C8CC2-4D1B-D84C-B703-91FEF349D4FF}"/>
                </a:ext>
              </a:extLst>
            </p:cNvPr>
            <p:cNvSpPr txBox="1"/>
            <p:nvPr/>
          </p:nvSpPr>
          <p:spPr>
            <a:xfrm>
              <a:off x="8491635" y="11038935"/>
              <a:ext cx="4047265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86D13B-101E-F149-9102-7B0A00238D44}"/>
                </a:ext>
              </a:extLst>
            </p:cNvPr>
            <p:cNvSpPr/>
            <p:nvPr/>
          </p:nvSpPr>
          <p:spPr>
            <a:xfrm>
              <a:off x="2349706" y="11410121"/>
              <a:ext cx="455342" cy="4553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0072EDE-D00E-0D42-9BCF-7DACA8DC9FC0}"/>
                </a:ext>
              </a:extLst>
            </p:cNvPr>
            <p:cNvSpPr/>
            <p:nvPr/>
          </p:nvSpPr>
          <p:spPr>
            <a:xfrm>
              <a:off x="7871956" y="11410121"/>
              <a:ext cx="455342" cy="455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79578F-513C-374C-9145-8BCEDB5756AB}"/>
              </a:ext>
            </a:extLst>
          </p:cNvPr>
          <p:cNvGrpSpPr/>
          <p:nvPr/>
        </p:nvGrpSpPr>
        <p:grpSpPr>
          <a:xfrm>
            <a:off x="14417063" y="4494090"/>
            <a:ext cx="3140611" cy="7541268"/>
            <a:chOff x="14162645" y="3965600"/>
            <a:chExt cx="3140611" cy="7541268"/>
          </a:xfrm>
        </p:grpSpPr>
        <p:graphicFrame>
          <p:nvGraphicFramePr>
            <p:cNvPr id="69" name="Chart 68">
              <a:extLst>
                <a:ext uri="{FF2B5EF4-FFF2-40B4-BE49-F238E27FC236}">
                  <a16:creationId xmlns:a16="http://schemas.microsoft.com/office/drawing/2014/main" id="{C4F87CBD-B579-CE4B-82AA-FAA7EFBBC0EE}"/>
                </a:ext>
              </a:extLst>
            </p:cNvPr>
            <p:cNvGraphicFramePr/>
            <p:nvPr/>
          </p:nvGraphicFramePr>
          <p:xfrm>
            <a:off x="14162645" y="3965600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4" name="Chart 73">
              <a:extLst>
                <a:ext uri="{FF2B5EF4-FFF2-40B4-BE49-F238E27FC236}">
                  <a16:creationId xmlns:a16="http://schemas.microsoft.com/office/drawing/2014/main" id="{C0544F0B-84D9-0B4D-9C23-AE31FFB021E2}"/>
                </a:ext>
              </a:extLst>
            </p:cNvPr>
            <p:cNvGraphicFramePr/>
            <p:nvPr/>
          </p:nvGraphicFramePr>
          <p:xfrm>
            <a:off x="14162645" y="8562604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78AE2A-17CE-FD41-8690-FD5A90AC7947}"/>
              </a:ext>
            </a:extLst>
          </p:cNvPr>
          <p:cNvGrpSpPr/>
          <p:nvPr/>
        </p:nvGrpSpPr>
        <p:grpSpPr>
          <a:xfrm>
            <a:off x="17557674" y="5043208"/>
            <a:ext cx="4752072" cy="1846027"/>
            <a:chOff x="12907376" y="4893478"/>
            <a:chExt cx="4752072" cy="184602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DB12F3-4D17-5A41-A523-2B115AC54CB6}"/>
                </a:ext>
              </a:extLst>
            </p:cNvPr>
            <p:cNvSpPr txBox="1"/>
            <p:nvPr/>
          </p:nvSpPr>
          <p:spPr>
            <a:xfrm>
              <a:off x="12907376" y="5605733"/>
              <a:ext cx="4752072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55F4EC7-50D7-4C4B-B5E3-43C6E548A294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F04F26-85E7-044C-9B50-F73C1DFDA75D}"/>
              </a:ext>
            </a:extLst>
          </p:cNvPr>
          <p:cNvGrpSpPr/>
          <p:nvPr/>
        </p:nvGrpSpPr>
        <p:grpSpPr>
          <a:xfrm>
            <a:off x="17557674" y="9660841"/>
            <a:ext cx="4752072" cy="1846027"/>
            <a:chOff x="12907376" y="4893478"/>
            <a:chExt cx="4752072" cy="184602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D1B58D9-A5E9-A54A-96BF-E01FD9D70074}"/>
                </a:ext>
              </a:extLst>
            </p:cNvPr>
            <p:cNvSpPr txBox="1"/>
            <p:nvPr/>
          </p:nvSpPr>
          <p:spPr>
            <a:xfrm>
              <a:off x="12907376" y="5605733"/>
              <a:ext cx="4752072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634A2F-650F-5B44-84AA-295462BEA663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3D0BA63-70B0-0B47-AC46-03EE7BBC92E1}"/>
              </a:ext>
            </a:extLst>
          </p:cNvPr>
          <p:cNvSpPr txBox="1"/>
          <p:nvPr/>
        </p:nvSpPr>
        <p:spPr>
          <a:xfrm>
            <a:off x="15058338" y="5581501"/>
            <a:ext cx="185806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BF203-BBF6-6946-BE77-5C0C2186089E}"/>
              </a:ext>
            </a:extLst>
          </p:cNvPr>
          <p:cNvSpPr txBox="1"/>
          <p:nvPr/>
        </p:nvSpPr>
        <p:spPr>
          <a:xfrm>
            <a:off x="15058338" y="10178505"/>
            <a:ext cx="185806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118771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067E1E-4B62-EF4A-874E-D89C0D4DE253}"/>
              </a:ext>
            </a:extLst>
          </p:cNvPr>
          <p:cNvGraphicFramePr/>
          <p:nvPr/>
        </p:nvGraphicFramePr>
        <p:xfrm>
          <a:off x="2141104" y="3865419"/>
          <a:ext cx="20095442" cy="5827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09DC4CA-99C7-A348-A149-A1C00F896331}"/>
              </a:ext>
            </a:extLst>
          </p:cNvPr>
          <p:cNvGrpSpPr/>
          <p:nvPr/>
        </p:nvGrpSpPr>
        <p:grpSpPr>
          <a:xfrm>
            <a:off x="2654476" y="10666896"/>
            <a:ext cx="19068698" cy="1281272"/>
            <a:chOff x="2531228" y="10666896"/>
            <a:chExt cx="19068698" cy="128127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8F7A7E-CE49-184F-A887-71798E685541}"/>
                </a:ext>
              </a:extLst>
            </p:cNvPr>
            <p:cNvSpPr txBox="1"/>
            <p:nvPr/>
          </p:nvSpPr>
          <p:spPr>
            <a:xfrm>
              <a:off x="3048042" y="11365829"/>
              <a:ext cx="392474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7D450-0472-144D-85EA-B2E9DF8C2CD4}"/>
                </a:ext>
              </a:extLst>
            </p:cNvPr>
            <p:cNvSpPr/>
            <p:nvPr/>
          </p:nvSpPr>
          <p:spPr>
            <a:xfrm>
              <a:off x="3048044" y="10666896"/>
              <a:ext cx="2740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F6527D-99EF-2747-BFBA-C78636DE1E51}"/>
                </a:ext>
              </a:extLst>
            </p:cNvPr>
            <p:cNvSpPr txBox="1"/>
            <p:nvPr/>
          </p:nvSpPr>
          <p:spPr>
            <a:xfrm>
              <a:off x="7941118" y="11365829"/>
              <a:ext cx="392474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54E3F40-4A11-3543-8EE8-0A7CF2A057C3}"/>
                </a:ext>
              </a:extLst>
            </p:cNvPr>
            <p:cNvSpPr/>
            <p:nvPr/>
          </p:nvSpPr>
          <p:spPr>
            <a:xfrm>
              <a:off x="7941120" y="10666896"/>
              <a:ext cx="2740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7A7A9C-5354-BF48-81F5-2B7957A78CA3}"/>
                </a:ext>
              </a:extLst>
            </p:cNvPr>
            <p:cNvSpPr txBox="1"/>
            <p:nvPr/>
          </p:nvSpPr>
          <p:spPr>
            <a:xfrm>
              <a:off x="12817918" y="11365829"/>
              <a:ext cx="392474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21F1B0E-51CC-E043-BE7E-F8A701B6A602}"/>
                </a:ext>
              </a:extLst>
            </p:cNvPr>
            <p:cNvSpPr/>
            <p:nvPr/>
          </p:nvSpPr>
          <p:spPr>
            <a:xfrm>
              <a:off x="12817920" y="10666896"/>
              <a:ext cx="2740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B67C9EB-1883-DD41-AC16-FA8CF87EF519}"/>
                </a:ext>
              </a:extLst>
            </p:cNvPr>
            <p:cNvGrpSpPr/>
            <p:nvPr/>
          </p:nvGrpSpPr>
          <p:grpSpPr>
            <a:xfrm>
              <a:off x="2531228" y="10666897"/>
              <a:ext cx="14931458" cy="1232668"/>
              <a:chOff x="2531228" y="10520682"/>
              <a:chExt cx="14931458" cy="152509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578E434-41A7-CB42-B00C-BA890FB75D0A}"/>
                  </a:ext>
                </a:extLst>
              </p:cNvPr>
              <p:cNvSpPr/>
              <p:nvPr/>
            </p:nvSpPr>
            <p:spPr>
              <a:xfrm>
                <a:off x="2531228" y="10520682"/>
                <a:ext cx="304320" cy="15250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4197AC5-9AD1-A44E-8273-68C5BDA9FA49}"/>
                  </a:ext>
                </a:extLst>
              </p:cNvPr>
              <p:cNvSpPr/>
              <p:nvPr/>
            </p:nvSpPr>
            <p:spPr>
              <a:xfrm>
                <a:off x="7424304" y="10520682"/>
                <a:ext cx="304320" cy="15250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275AB84-5CA2-AF40-94B2-BEC43FFF8485}"/>
                  </a:ext>
                </a:extLst>
              </p:cNvPr>
              <p:cNvSpPr/>
              <p:nvPr/>
            </p:nvSpPr>
            <p:spPr>
              <a:xfrm>
                <a:off x="12301104" y="10520682"/>
                <a:ext cx="304320" cy="15250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978DD74-6097-D945-B29F-85ADF1529D99}"/>
                  </a:ext>
                </a:extLst>
              </p:cNvPr>
              <p:cNvSpPr/>
              <p:nvPr/>
            </p:nvSpPr>
            <p:spPr>
              <a:xfrm>
                <a:off x="17158366" y="10520682"/>
                <a:ext cx="304320" cy="15250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8A4F2A-FBD7-6742-B1DF-F634DCB52A96}"/>
                </a:ext>
              </a:extLst>
            </p:cNvPr>
            <p:cNvSpPr txBox="1"/>
            <p:nvPr/>
          </p:nvSpPr>
          <p:spPr>
            <a:xfrm>
              <a:off x="17675180" y="11365829"/>
              <a:ext cx="3924746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751283-7B8F-FE47-9B77-AE5F27B15A83}"/>
                </a:ext>
              </a:extLst>
            </p:cNvPr>
            <p:cNvSpPr/>
            <p:nvPr/>
          </p:nvSpPr>
          <p:spPr>
            <a:xfrm>
              <a:off x="17675182" y="10666896"/>
              <a:ext cx="2740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499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9DC10697-5069-6540-9D41-CC1BEB457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391095"/>
              </p:ext>
            </p:extLst>
          </p:nvPr>
        </p:nvGraphicFramePr>
        <p:xfrm>
          <a:off x="1399663" y="5216597"/>
          <a:ext cx="21578324" cy="5827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Oval 51">
            <a:extLst>
              <a:ext uri="{FF2B5EF4-FFF2-40B4-BE49-F238E27FC236}">
                <a16:creationId xmlns:a16="http://schemas.microsoft.com/office/drawing/2014/main" id="{33D0A5B0-0CB0-CE4E-AF67-AF11496225D1}"/>
              </a:ext>
            </a:extLst>
          </p:cNvPr>
          <p:cNvSpPr/>
          <p:nvPr/>
        </p:nvSpPr>
        <p:spPr>
          <a:xfrm>
            <a:off x="3928668" y="4275193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350E4-DB37-EE44-97C5-45F81C7FA28D}"/>
              </a:ext>
            </a:extLst>
          </p:cNvPr>
          <p:cNvSpPr txBox="1"/>
          <p:nvPr/>
        </p:nvSpPr>
        <p:spPr>
          <a:xfrm>
            <a:off x="4225225" y="4606153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040A81-8E4C-1C46-93FC-7C177557FE64}"/>
              </a:ext>
            </a:extLst>
          </p:cNvPr>
          <p:cNvGrpSpPr/>
          <p:nvPr/>
        </p:nvGrpSpPr>
        <p:grpSpPr>
          <a:xfrm>
            <a:off x="9179093" y="6024480"/>
            <a:ext cx="1500348" cy="1500346"/>
            <a:chOff x="9179093" y="3002985"/>
            <a:chExt cx="1500348" cy="150034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21F128C-0EC3-2B49-A709-B446A543AED7}"/>
                </a:ext>
              </a:extLst>
            </p:cNvPr>
            <p:cNvSpPr/>
            <p:nvPr/>
          </p:nvSpPr>
          <p:spPr>
            <a:xfrm>
              <a:off x="9179093" y="300298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F0B0CA-85B6-E344-AF53-1ACE1D722775}"/>
                </a:ext>
              </a:extLst>
            </p:cNvPr>
            <p:cNvSpPr txBox="1"/>
            <p:nvPr/>
          </p:nvSpPr>
          <p:spPr>
            <a:xfrm>
              <a:off x="9475650" y="333394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D9DE33-BFA9-E64F-9F37-4E1E45931A58}"/>
              </a:ext>
            </a:extLst>
          </p:cNvPr>
          <p:cNvGrpSpPr/>
          <p:nvPr/>
        </p:nvGrpSpPr>
        <p:grpSpPr>
          <a:xfrm>
            <a:off x="14420509" y="5070323"/>
            <a:ext cx="1500348" cy="1500346"/>
            <a:chOff x="14340996" y="3002985"/>
            <a:chExt cx="1500348" cy="150034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0FBCF89-E5F5-4F4A-B0D7-8A55BE6E5986}"/>
                </a:ext>
              </a:extLst>
            </p:cNvPr>
            <p:cNvSpPr/>
            <p:nvPr/>
          </p:nvSpPr>
          <p:spPr>
            <a:xfrm>
              <a:off x="14340996" y="300298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E86906-868A-754D-8E5B-C8DCE5280109}"/>
                </a:ext>
              </a:extLst>
            </p:cNvPr>
            <p:cNvSpPr txBox="1"/>
            <p:nvPr/>
          </p:nvSpPr>
          <p:spPr>
            <a:xfrm>
              <a:off x="14637553" y="333394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55CF92-2003-4740-A033-580BC1253CE6}"/>
              </a:ext>
            </a:extLst>
          </p:cNvPr>
          <p:cNvGrpSpPr/>
          <p:nvPr/>
        </p:nvGrpSpPr>
        <p:grpSpPr>
          <a:xfrm>
            <a:off x="19502899" y="4275193"/>
            <a:ext cx="1500348" cy="1500346"/>
            <a:chOff x="19502899" y="3002985"/>
            <a:chExt cx="1500348" cy="150034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8DBF382-2464-644F-8FD0-66524EAB76B2}"/>
                </a:ext>
              </a:extLst>
            </p:cNvPr>
            <p:cNvSpPr/>
            <p:nvPr/>
          </p:nvSpPr>
          <p:spPr>
            <a:xfrm>
              <a:off x="19502899" y="3002985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411B62-A21E-AC42-B23F-B40A25BF7C9B}"/>
                </a:ext>
              </a:extLst>
            </p:cNvPr>
            <p:cNvSpPr txBox="1"/>
            <p:nvPr/>
          </p:nvSpPr>
          <p:spPr>
            <a:xfrm>
              <a:off x="19799456" y="333394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07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7A914C-9B86-9A48-9AD6-9C92D5716A8E}"/>
              </a:ext>
            </a:extLst>
          </p:cNvPr>
          <p:cNvGrpSpPr/>
          <p:nvPr/>
        </p:nvGrpSpPr>
        <p:grpSpPr>
          <a:xfrm>
            <a:off x="1549623" y="10823425"/>
            <a:ext cx="4554571" cy="1685205"/>
            <a:chOff x="1880097" y="10711938"/>
            <a:chExt cx="4554571" cy="16852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56FED51-1C24-E44E-BF95-E6D6766469FB}"/>
                </a:ext>
              </a:extLst>
            </p:cNvPr>
            <p:cNvGrpSpPr/>
            <p:nvPr/>
          </p:nvGrpSpPr>
          <p:grpSpPr>
            <a:xfrm>
              <a:off x="1880097" y="10895180"/>
              <a:ext cx="1349580" cy="1349578"/>
              <a:chOff x="14311688" y="4300325"/>
              <a:chExt cx="1500348" cy="150034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FE45F6E-15E3-B140-8E2D-7AC9B2C6100A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56475F-1528-0640-A648-43B71389A1C3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ED69E6-EC36-6747-859C-EACA867928E0}"/>
                </a:ext>
              </a:extLst>
            </p:cNvPr>
            <p:cNvSpPr txBox="1"/>
            <p:nvPr/>
          </p:nvSpPr>
          <p:spPr>
            <a:xfrm>
              <a:off x="3496434" y="10711938"/>
              <a:ext cx="2938234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9B281B-F24C-2D4F-8281-A33DA9C3EDE4}"/>
              </a:ext>
            </a:extLst>
          </p:cNvPr>
          <p:cNvGrpSpPr/>
          <p:nvPr/>
        </p:nvGrpSpPr>
        <p:grpSpPr>
          <a:xfrm>
            <a:off x="7143924" y="10823425"/>
            <a:ext cx="4554571" cy="1685205"/>
            <a:chOff x="7942230" y="10711938"/>
            <a:chExt cx="4554571" cy="168520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34C9E5-E902-F441-8195-9B69B0CEA8D8}"/>
                </a:ext>
              </a:extLst>
            </p:cNvPr>
            <p:cNvGrpSpPr/>
            <p:nvPr/>
          </p:nvGrpSpPr>
          <p:grpSpPr>
            <a:xfrm>
              <a:off x="7942230" y="10895180"/>
              <a:ext cx="1349580" cy="1349578"/>
              <a:chOff x="14311688" y="4300325"/>
              <a:chExt cx="1500348" cy="150034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5AF285E-958C-3E4D-B825-1BD83B634412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75986B-6442-2A4F-8D5C-F0C24AD1A751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C7A968-931C-4845-BB50-A89131DB5123}"/>
                </a:ext>
              </a:extLst>
            </p:cNvPr>
            <p:cNvSpPr txBox="1"/>
            <p:nvPr/>
          </p:nvSpPr>
          <p:spPr>
            <a:xfrm>
              <a:off x="9558567" y="10711938"/>
              <a:ext cx="2938234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5134AA-10A8-BB42-96C1-690E038FB3EF}"/>
              </a:ext>
            </a:extLst>
          </p:cNvPr>
          <p:cNvGrpSpPr/>
          <p:nvPr/>
        </p:nvGrpSpPr>
        <p:grpSpPr>
          <a:xfrm>
            <a:off x="12736650" y="10823425"/>
            <a:ext cx="4554571" cy="1685205"/>
            <a:chOff x="7942230" y="10711938"/>
            <a:chExt cx="4554571" cy="168520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286102D-2457-6940-B3F6-A514D767C799}"/>
                </a:ext>
              </a:extLst>
            </p:cNvPr>
            <p:cNvGrpSpPr/>
            <p:nvPr/>
          </p:nvGrpSpPr>
          <p:grpSpPr>
            <a:xfrm>
              <a:off x="7942230" y="10895180"/>
              <a:ext cx="1349580" cy="1349578"/>
              <a:chOff x="14311688" y="4300325"/>
              <a:chExt cx="1500348" cy="1500346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847D75A-FBE2-8B4F-B306-73ECF3A0F174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3F9D3B-5311-CC41-9B59-A7F2409015DA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E9FA75-F57F-7041-A438-C6271427A354}"/>
                </a:ext>
              </a:extLst>
            </p:cNvPr>
            <p:cNvSpPr txBox="1"/>
            <p:nvPr/>
          </p:nvSpPr>
          <p:spPr>
            <a:xfrm>
              <a:off x="9558567" y="10711938"/>
              <a:ext cx="2938234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3CD0D7-C07D-DE42-81BC-7A18FD9140C1}"/>
              </a:ext>
            </a:extLst>
          </p:cNvPr>
          <p:cNvGrpSpPr/>
          <p:nvPr/>
        </p:nvGrpSpPr>
        <p:grpSpPr>
          <a:xfrm>
            <a:off x="18273456" y="10823425"/>
            <a:ext cx="4554571" cy="1685205"/>
            <a:chOff x="7942230" y="10711938"/>
            <a:chExt cx="4554571" cy="168520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F93124-055D-4440-974D-31F874C4CFEB}"/>
                </a:ext>
              </a:extLst>
            </p:cNvPr>
            <p:cNvGrpSpPr/>
            <p:nvPr/>
          </p:nvGrpSpPr>
          <p:grpSpPr>
            <a:xfrm>
              <a:off x="7942230" y="10895180"/>
              <a:ext cx="1349580" cy="1349578"/>
              <a:chOff x="14311688" y="4300325"/>
              <a:chExt cx="1500348" cy="150034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4942883-84CE-F240-B768-46DA8D578D62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211CE8-FA92-234C-A8B6-C700CFF092C8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80C7AA1-1E6B-C147-BB64-F90744FC225E}"/>
                </a:ext>
              </a:extLst>
            </p:cNvPr>
            <p:cNvSpPr txBox="1"/>
            <p:nvPr/>
          </p:nvSpPr>
          <p:spPr>
            <a:xfrm>
              <a:off x="9558567" y="10711938"/>
              <a:ext cx="2938234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50A35BF-44B9-BB4E-ABCE-E93858A96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325979"/>
              </p:ext>
            </p:extLst>
          </p:nvPr>
        </p:nvGraphicFramePr>
        <p:xfrm>
          <a:off x="2328015" y="4152717"/>
          <a:ext cx="19721619" cy="550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838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219DC15B-08B6-C449-8B9B-8BB3A7EF62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21705850"/>
                  </p:ext>
                </p:extLst>
              </p:nvPr>
            </p:nvGraphicFramePr>
            <p:xfrm>
              <a:off x="9244050" y="3843366"/>
              <a:ext cx="12848959" cy="85367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219DC15B-08B6-C449-8B9B-8BB3A7EF62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4050" y="3843366"/>
                <a:ext cx="12848959" cy="8536768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120107-1FD0-354F-91B2-10C58E58F74B}"/>
              </a:ext>
            </a:extLst>
          </p:cNvPr>
          <p:cNvGrpSpPr/>
          <p:nvPr/>
        </p:nvGrpSpPr>
        <p:grpSpPr>
          <a:xfrm>
            <a:off x="2284641" y="3843366"/>
            <a:ext cx="5809227" cy="8536768"/>
            <a:chOff x="2005759" y="4799112"/>
            <a:chExt cx="6458203" cy="94904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743A58-562A-7642-9AC3-DCCF479B3888}"/>
                </a:ext>
              </a:extLst>
            </p:cNvPr>
            <p:cNvGrpSpPr/>
            <p:nvPr/>
          </p:nvGrpSpPr>
          <p:grpSpPr>
            <a:xfrm>
              <a:off x="2005759" y="4799112"/>
              <a:ext cx="1500348" cy="1500346"/>
              <a:chOff x="14311688" y="4300325"/>
              <a:chExt cx="1500348" cy="150034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8ABDB56-E5BF-B544-ACF7-652DF724344C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9B0E8A-F3DA-D946-8990-C738339736BB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8506D8-15AE-2C45-899B-040D2B8AE0BD}"/>
                </a:ext>
              </a:extLst>
            </p:cNvPr>
            <p:cNvSpPr txBox="1"/>
            <p:nvPr/>
          </p:nvSpPr>
          <p:spPr>
            <a:xfrm>
              <a:off x="3802664" y="4978684"/>
              <a:ext cx="46612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5572C7C-B933-FC42-B62A-841258DE4300}"/>
                </a:ext>
              </a:extLst>
            </p:cNvPr>
            <p:cNvGrpSpPr/>
            <p:nvPr/>
          </p:nvGrpSpPr>
          <p:grpSpPr>
            <a:xfrm>
              <a:off x="2005759" y="6796638"/>
              <a:ext cx="1500348" cy="1500346"/>
              <a:chOff x="14311688" y="4300325"/>
              <a:chExt cx="1500348" cy="150034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2DCA9FA-6FE6-244B-B135-55FCF57895FD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BA941A-EF25-784E-9EB4-B607FF4D30F6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73D776-AE05-8245-BD28-ABF700F2C945}"/>
                </a:ext>
              </a:extLst>
            </p:cNvPr>
            <p:cNvSpPr txBox="1"/>
            <p:nvPr/>
          </p:nvSpPr>
          <p:spPr>
            <a:xfrm>
              <a:off x="3802664" y="6976210"/>
              <a:ext cx="46612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7A4836-E229-1640-B202-81C34FA1EFEE}"/>
                </a:ext>
              </a:extLst>
            </p:cNvPr>
            <p:cNvGrpSpPr/>
            <p:nvPr/>
          </p:nvGrpSpPr>
          <p:grpSpPr>
            <a:xfrm>
              <a:off x="2005759" y="8794164"/>
              <a:ext cx="1500348" cy="1500346"/>
              <a:chOff x="14311688" y="4300325"/>
              <a:chExt cx="1500348" cy="150034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87C0CE4-76B9-694F-84E4-A9882FE8A566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48F31C-0D5A-D042-BCEB-3F8B4C3A0FE9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5CF034-D40C-4D40-AF9D-19B82864128C}"/>
                </a:ext>
              </a:extLst>
            </p:cNvPr>
            <p:cNvSpPr txBox="1"/>
            <p:nvPr/>
          </p:nvSpPr>
          <p:spPr>
            <a:xfrm>
              <a:off x="3802664" y="8973736"/>
              <a:ext cx="46612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295EC36-8A04-B042-AEF5-7A68CF8CFE8E}"/>
                </a:ext>
              </a:extLst>
            </p:cNvPr>
            <p:cNvGrpSpPr/>
            <p:nvPr/>
          </p:nvGrpSpPr>
          <p:grpSpPr>
            <a:xfrm>
              <a:off x="2005759" y="10791690"/>
              <a:ext cx="1500348" cy="1500346"/>
              <a:chOff x="14311688" y="4300325"/>
              <a:chExt cx="1500348" cy="150034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07EBAB8-C637-9F40-AD78-DF1280D5AC56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EBEF105-7B4B-D742-A12E-2FE20D85AD97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C6E2AA-21F5-1C4F-8CA1-267275D01C35}"/>
                </a:ext>
              </a:extLst>
            </p:cNvPr>
            <p:cNvSpPr txBox="1"/>
            <p:nvPr/>
          </p:nvSpPr>
          <p:spPr>
            <a:xfrm>
              <a:off x="3802664" y="10971262"/>
              <a:ext cx="46612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C88885-D847-6547-8EA6-BAD6FCD662EB}"/>
                </a:ext>
              </a:extLst>
            </p:cNvPr>
            <p:cNvGrpSpPr/>
            <p:nvPr/>
          </p:nvGrpSpPr>
          <p:grpSpPr>
            <a:xfrm>
              <a:off x="2005759" y="12789216"/>
              <a:ext cx="1500348" cy="1500346"/>
              <a:chOff x="14311688" y="4300325"/>
              <a:chExt cx="1500348" cy="150034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3731602-D27F-6B45-A599-5A86240F0FC4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599DC-6F66-FF43-AC4E-65BCFAB6F494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E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F245C0-6A3C-2646-9D33-BBE5B4533699}"/>
                </a:ext>
              </a:extLst>
            </p:cNvPr>
            <p:cNvSpPr txBox="1"/>
            <p:nvPr/>
          </p:nvSpPr>
          <p:spPr>
            <a:xfrm>
              <a:off x="3802664" y="12968788"/>
              <a:ext cx="46612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33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A4E36AD-AE28-6D48-9070-3C3C3FD9A87D}"/>
              </a:ext>
            </a:extLst>
          </p:cNvPr>
          <p:cNvGrpSpPr/>
          <p:nvPr/>
        </p:nvGrpSpPr>
        <p:grpSpPr>
          <a:xfrm>
            <a:off x="16458096" y="3939236"/>
            <a:ext cx="6097105" cy="7977236"/>
            <a:chOff x="14822137" y="3939236"/>
            <a:chExt cx="6097105" cy="7977236"/>
          </a:xfrm>
        </p:grpSpPr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B9526029-FC06-714B-964B-7DC8A6FD30DC}"/>
                </a:ext>
              </a:extLst>
            </p:cNvPr>
            <p:cNvSpPr/>
            <p:nvPr/>
          </p:nvSpPr>
          <p:spPr>
            <a:xfrm>
              <a:off x="14822137" y="10380350"/>
              <a:ext cx="1536124" cy="1536122"/>
            </a:xfrm>
            <a:prstGeom prst="rightArrow">
              <a:avLst>
                <a:gd name="adj1" fmla="val 76691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AEFF2D3E-3CF2-9944-9178-87E1C564E7DE}"/>
                </a:ext>
              </a:extLst>
            </p:cNvPr>
            <p:cNvSpPr/>
            <p:nvPr/>
          </p:nvSpPr>
          <p:spPr>
            <a:xfrm>
              <a:off x="14822137" y="8233312"/>
              <a:ext cx="1536124" cy="1536122"/>
            </a:xfrm>
            <a:prstGeom prst="rightArrow">
              <a:avLst>
                <a:gd name="adj1" fmla="val 76691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5B965CB3-312F-284C-9D98-0E05C85871FA}"/>
                </a:ext>
              </a:extLst>
            </p:cNvPr>
            <p:cNvSpPr/>
            <p:nvPr/>
          </p:nvSpPr>
          <p:spPr>
            <a:xfrm>
              <a:off x="14822137" y="6086274"/>
              <a:ext cx="1536124" cy="1536122"/>
            </a:xfrm>
            <a:prstGeom prst="rightArrow">
              <a:avLst>
                <a:gd name="adj1" fmla="val 76691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478DC952-7984-6A4C-BB08-ACD44F0E4878}"/>
                </a:ext>
              </a:extLst>
            </p:cNvPr>
            <p:cNvSpPr/>
            <p:nvPr/>
          </p:nvSpPr>
          <p:spPr>
            <a:xfrm>
              <a:off x="14822137" y="3939236"/>
              <a:ext cx="1536124" cy="1536122"/>
            </a:xfrm>
            <a:prstGeom prst="rightArrow">
              <a:avLst>
                <a:gd name="adj1" fmla="val 76691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83C505-A188-1949-84F4-CA110F28992E}"/>
                </a:ext>
              </a:extLst>
            </p:cNvPr>
            <p:cNvSpPr txBox="1"/>
            <p:nvPr/>
          </p:nvSpPr>
          <p:spPr>
            <a:xfrm>
              <a:off x="14945889" y="4299730"/>
              <a:ext cx="8160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620ECF-5AC5-E24D-B1B3-3E77176E5D77}"/>
                </a:ext>
              </a:extLst>
            </p:cNvPr>
            <p:cNvSpPr txBox="1"/>
            <p:nvPr/>
          </p:nvSpPr>
          <p:spPr>
            <a:xfrm>
              <a:off x="16726351" y="4210340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26F217-C212-C24B-9BD4-B84829ED7271}"/>
                </a:ext>
              </a:extLst>
            </p:cNvPr>
            <p:cNvSpPr txBox="1"/>
            <p:nvPr/>
          </p:nvSpPr>
          <p:spPr>
            <a:xfrm>
              <a:off x="14945889" y="6450110"/>
              <a:ext cx="8160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985DD7-D575-D841-B553-DBA4BBE12210}"/>
                </a:ext>
              </a:extLst>
            </p:cNvPr>
            <p:cNvSpPr txBox="1"/>
            <p:nvPr/>
          </p:nvSpPr>
          <p:spPr>
            <a:xfrm>
              <a:off x="16726351" y="6344414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BE40EF-C6EE-E248-A3A1-44B4EB7614DF}"/>
                </a:ext>
              </a:extLst>
            </p:cNvPr>
            <p:cNvSpPr txBox="1"/>
            <p:nvPr/>
          </p:nvSpPr>
          <p:spPr>
            <a:xfrm>
              <a:off x="14945889" y="8600490"/>
              <a:ext cx="8160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0C731C-F5C5-9D4B-9C50-5624178855B9}"/>
                </a:ext>
              </a:extLst>
            </p:cNvPr>
            <p:cNvSpPr txBox="1"/>
            <p:nvPr/>
          </p:nvSpPr>
          <p:spPr>
            <a:xfrm>
              <a:off x="16726351" y="8506067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973A14-325D-774A-BF86-B26FD8E3C0F2}"/>
                </a:ext>
              </a:extLst>
            </p:cNvPr>
            <p:cNvSpPr txBox="1"/>
            <p:nvPr/>
          </p:nvSpPr>
          <p:spPr>
            <a:xfrm>
              <a:off x="14918180" y="10750870"/>
              <a:ext cx="8160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3F5EC5-73CF-9347-B306-F1C1115FC060}"/>
                </a:ext>
              </a:extLst>
            </p:cNvPr>
            <p:cNvSpPr txBox="1"/>
            <p:nvPr/>
          </p:nvSpPr>
          <p:spPr>
            <a:xfrm>
              <a:off x="16726351" y="10656447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8205DEA-D19D-9145-BE3B-B7FFF80BA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937118"/>
              </p:ext>
            </p:extLst>
          </p:nvPr>
        </p:nvGraphicFramePr>
        <p:xfrm>
          <a:off x="1715981" y="3200400"/>
          <a:ext cx="13199428" cy="8822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275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286C8A-D972-6944-AE55-740F8C3BDC88}"/>
              </a:ext>
            </a:extLst>
          </p:cNvPr>
          <p:cNvGrpSpPr/>
          <p:nvPr/>
        </p:nvGrpSpPr>
        <p:grpSpPr>
          <a:xfrm>
            <a:off x="1461397" y="3520351"/>
            <a:ext cx="22303938" cy="8988279"/>
            <a:chOff x="1180176" y="3520351"/>
            <a:chExt cx="22303938" cy="89882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8447844-2AF1-A045-9973-4268D0C1E47F}"/>
                </a:ext>
              </a:extLst>
            </p:cNvPr>
            <p:cNvGrpSpPr/>
            <p:nvPr/>
          </p:nvGrpSpPr>
          <p:grpSpPr>
            <a:xfrm>
              <a:off x="2031875" y="3857691"/>
              <a:ext cx="20353884" cy="5758849"/>
              <a:chOff x="2345635" y="4564059"/>
              <a:chExt cx="20344548" cy="729295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B7C76F7-9770-C44E-9944-B8862F937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5625548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C85332B-EAAE-5C4D-91A0-8927300CB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6675414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AC54A34-8A03-964C-A185-5AEC0D533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7708348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BE72683-7522-A74B-A6D4-F4A847433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8758215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2571546-7237-4E40-B8D7-193B95426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9808082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114CFBB-0F89-F543-966E-C849DC1C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10824082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E9328C2-81F5-1848-995A-6E4244E3F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11857015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4DFB391-B183-664A-8BF2-326F3539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4564059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82BCAF9-E7AF-6A44-B40A-89015AB0DCC1}"/>
                </a:ext>
              </a:extLst>
            </p:cNvPr>
            <p:cNvSpPr/>
            <p:nvPr/>
          </p:nvSpPr>
          <p:spPr>
            <a:xfrm>
              <a:off x="2644457" y="6705862"/>
              <a:ext cx="2757453" cy="2886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7CF38C-5DEC-D841-9577-1E8EB7EF2817}"/>
                </a:ext>
              </a:extLst>
            </p:cNvPr>
            <p:cNvSpPr/>
            <p:nvPr/>
          </p:nvSpPr>
          <p:spPr>
            <a:xfrm>
              <a:off x="6702745" y="6034113"/>
              <a:ext cx="2757453" cy="3557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D67F0E-EEDF-1040-86BA-B1DDCB08BA6C}"/>
                </a:ext>
              </a:extLst>
            </p:cNvPr>
            <p:cNvSpPr/>
            <p:nvPr/>
          </p:nvSpPr>
          <p:spPr>
            <a:xfrm>
              <a:off x="10830114" y="7268100"/>
              <a:ext cx="2757453" cy="2323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45A28F7-DFE4-724B-8820-7E8664D1EA25}"/>
                </a:ext>
              </a:extLst>
            </p:cNvPr>
            <p:cNvSpPr/>
            <p:nvPr/>
          </p:nvSpPr>
          <p:spPr>
            <a:xfrm>
              <a:off x="14878247" y="6207100"/>
              <a:ext cx="2757453" cy="3384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E67D4FC-CBC1-5745-A43C-406D386E32ED}"/>
                </a:ext>
              </a:extLst>
            </p:cNvPr>
            <p:cNvSpPr/>
            <p:nvPr/>
          </p:nvSpPr>
          <p:spPr>
            <a:xfrm>
              <a:off x="19005616" y="4916440"/>
              <a:ext cx="2757453" cy="46754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aphicFrame>
          <p:nvGraphicFramePr>
            <p:cNvPr id="52" name="Chart 51">
              <a:extLst>
                <a:ext uri="{FF2B5EF4-FFF2-40B4-BE49-F238E27FC236}">
                  <a16:creationId xmlns:a16="http://schemas.microsoft.com/office/drawing/2014/main" id="{71F7011B-5BB3-2E48-810E-24756ECCF8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2546531"/>
                </p:ext>
              </p:extLst>
            </p:nvPr>
          </p:nvGraphicFramePr>
          <p:xfrm>
            <a:off x="2733434" y="5339287"/>
            <a:ext cx="20750680" cy="4386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C97B5DF-8056-954F-B315-E99B0A9BE1DD}"/>
                </a:ext>
              </a:extLst>
            </p:cNvPr>
            <p:cNvGrpSpPr/>
            <p:nvPr/>
          </p:nvGrpSpPr>
          <p:grpSpPr>
            <a:xfrm>
              <a:off x="1180176" y="3520351"/>
              <a:ext cx="851698" cy="6175800"/>
              <a:chOff x="2045002" y="4219566"/>
              <a:chExt cx="894001" cy="782098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87E039-2A6C-404E-9AAF-615DCA162D50}"/>
                  </a:ext>
                </a:extLst>
              </p:cNvPr>
              <p:cNvSpPr txBox="1"/>
              <p:nvPr/>
            </p:nvSpPr>
            <p:spPr>
              <a:xfrm>
                <a:off x="2045002" y="11533850"/>
                <a:ext cx="894001" cy="5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4B708-1B9C-9C4D-A75C-EB8712799DCA}"/>
                  </a:ext>
                </a:extLst>
              </p:cNvPr>
              <p:cNvSpPr txBox="1"/>
              <p:nvPr/>
            </p:nvSpPr>
            <p:spPr>
              <a:xfrm>
                <a:off x="2045002" y="10467050"/>
                <a:ext cx="894001" cy="5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FA1F90-78B2-DF4A-8548-9830E9C6678F}"/>
                  </a:ext>
                </a:extLst>
              </p:cNvPr>
              <p:cNvSpPr txBox="1"/>
              <p:nvPr/>
            </p:nvSpPr>
            <p:spPr>
              <a:xfrm>
                <a:off x="2045002" y="9476067"/>
                <a:ext cx="894001" cy="5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FFCF29-9045-A342-AF4B-AB19C80FDF5B}"/>
                  </a:ext>
                </a:extLst>
              </p:cNvPr>
              <p:cNvSpPr txBox="1"/>
              <p:nvPr/>
            </p:nvSpPr>
            <p:spPr>
              <a:xfrm>
                <a:off x="2045002" y="8409267"/>
                <a:ext cx="894001" cy="5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C35F99-9AD7-2742-9B96-C06B43DABF3C}"/>
                  </a:ext>
                </a:extLst>
              </p:cNvPr>
              <p:cNvSpPr txBox="1"/>
              <p:nvPr/>
            </p:nvSpPr>
            <p:spPr>
              <a:xfrm>
                <a:off x="2045002" y="7385182"/>
                <a:ext cx="894001" cy="5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D2953C-7FB7-8744-BBBD-096FE70C99D4}"/>
                  </a:ext>
                </a:extLst>
              </p:cNvPr>
              <p:cNvSpPr txBox="1"/>
              <p:nvPr/>
            </p:nvSpPr>
            <p:spPr>
              <a:xfrm>
                <a:off x="2045002" y="6352248"/>
                <a:ext cx="894001" cy="5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472A1C-5770-8247-B724-8C73F93A01D5}"/>
                  </a:ext>
                </a:extLst>
              </p:cNvPr>
              <p:cNvSpPr txBox="1"/>
              <p:nvPr/>
            </p:nvSpPr>
            <p:spPr>
              <a:xfrm>
                <a:off x="2045002" y="5296964"/>
                <a:ext cx="894001" cy="5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4E8719-48CB-AE44-AB3A-B2374D46EF6D}"/>
                  </a:ext>
                </a:extLst>
              </p:cNvPr>
              <p:cNvSpPr txBox="1"/>
              <p:nvPr/>
            </p:nvSpPr>
            <p:spPr>
              <a:xfrm>
                <a:off x="2045002" y="4219566"/>
                <a:ext cx="894001" cy="5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27A271E-E404-C24E-9E30-30C8808493EF}"/>
                </a:ext>
              </a:extLst>
            </p:cNvPr>
            <p:cNvSpPr/>
            <p:nvPr/>
          </p:nvSpPr>
          <p:spPr>
            <a:xfrm>
              <a:off x="2674440" y="10527883"/>
              <a:ext cx="2748395" cy="70557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65EB0F95-6A9F-A349-83A2-42E10BEC562C}"/>
                </a:ext>
              </a:extLst>
            </p:cNvPr>
            <p:cNvSpPr/>
            <p:nvPr/>
          </p:nvSpPr>
          <p:spPr>
            <a:xfrm>
              <a:off x="6746442" y="10527883"/>
              <a:ext cx="2748395" cy="7055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29A9AE4-7460-DB43-9E77-40F7DA806E20}"/>
                </a:ext>
              </a:extLst>
            </p:cNvPr>
            <p:cNvSpPr/>
            <p:nvPr/>
          </p:nvSpPr>
          <p:spPr>
            <a:xfrm>
              <a:off x="10814627" y="10527883"/>
              <a:ext cx="2748395" cy="70557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85F57D9-2ED8-3D48-B9D3-69802C7277EC}"/>
                </a:ext>
              </a:extLst>
            </p:cNvPr>
            <p:cNvSpPr/>
            <p:nvPr/>
          </p:nvSpPr>
          <p:spPr>
            <a:xfrm>
              <a:off x="14973742" y="10527883"/>
              <a:ext cx="2748395" cy="70557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30F8D96-8160-A34C-A8B0-D225D14B8B16}"/>
                </a:ext>
              </a:extLst>
            </p:cNvPr>
            <p:cNvSpPr/>
            <p:nvPr/>
          </p:nvSpPr>
          <p:spPr>
            <a:xfrm>
              <a:off x="19005616" y="10527883"/>
              <a:ext cx="2748395" cy="70557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9660B6-C748-1A42-935E-1BB37721AC97}"/>
                </a:ext>
              </a:extLst>
            </p:cNvPr>
            <p:cNvSpPr txBox="1"/>
            <p:nvPr/>
          </p:nvSpPr>
          <p:spPr>
            <a:xfrm>
              <a:off x="2469535" y="11374858"/>
              <a:ext cx="315820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0A4E5B-67F3-4A42-BE18-D6BDFD87A902}"/>
                </a:ext>
              </a:extLst>
            </p:cNvPr>
            <p:cNvSpPr/>
            <p:nvPr/>
          </p:nvSpPr>
          <p:spPr>
            <a:xfrm>
              <a:off x="2834059" y="10632406"/>
              <a:ext cx="23597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20BE25-F672-3145-BE8D-F2434FE36697}"/>
                </a:ext>
              </a:extLst>
            </p:cNvPr>
            <p:cNvSpPr/>
            <p:nvPr/>
          </p:nvSpPr>
          <p:spPr>
            <a:xfrm>
              <a:off x="6940351" y="10632406"/>
              <a:ext cx="23597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D574602-7540-5241-8BFC-82AF7D3B532B}"/>
                </a:ext>
              </a:extLst>
            </p:cNvPr>
            <p:cNvSpPr/>
            <p:nvPr/>
          </p:nvSpPr>
          <p:spPr>
            <a:xfrm>
              <a:off x="11008925" y="10632406"/>
              <a:ext cx="23597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61C96E-A194-E342-A696-6AB7E76ADF5B}"/>
                </a:ext>
              </a:extLst>
            </p:cNvPr>
            <p:cNvSpPr/>
            <p:nvPr/>
          </p:nvSpPr>
          <p:spPr>
            <a:xfrm>
              <a:off x="15168040" y="10632406"/>
              <a:ext cx="23597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192852-F08F-1547-B23E-E84C5BB3F7EE}"/>
                </a:ext>
              </a:extLst>
            </p:cNvPr>
            <p:cNvSpPr/>
            <p:nvPr/>
          </p:nvSpPr>
          <p:spPr>
            <a:xfrm>
              <a:off x="19199914" y="10632406"/>
              <a:ext cx="23597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72E249-503F-7B40-B024-071D39BE411E}"/>
                </a:ext>
              </a:extLst>
            </p:cNvPr>
            <p:cNvSpPr txBox="1"/>
            <p:nvPr/>
          </p:nvSpPr>
          <p:spPr>
            <a:xfrm>
              <a:off x="6541148" y="11374858"/>
              <a:ext cx="315820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63F5613-7778-7C47-BF9F-D94DA826C068}"/>
                </a:ext>
              </a:extLst>
            </p:cNvPr>
            <p:cNvSpPr txBox="1"/>
            <p:nvPr/>
          </p:nvSpPr>
          <p:spPr>
            <a:xfrm>
              <a:off x="10608944" y="11374858"/>
              <a:ext cx="315820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BFE70D-5BFE-204E-960C-2D11745E2EAB}"/>
                </a:ext>
              </a:extLst>
            </p:cNvPr>
            <p:cNvSpPr txBox="1"/>
            <p:nvPr/>
          </p:nvSpPr>
          <p:spPr>
            <a:xfrm>
              <a:off x="14767670" y="11374858"/>
              <a:ext cx="315820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0C8EAE-58ED-0A4F-9EF8-0BF303FB8E16}"/>
                </a:ext>
              </a:extLst>
            </p:cNvPr>
            <p:cNvSpPr txBox="1"/>
            <p:nvPr/>
          </p:nvSpPr>
          <p:spPr>
            <a:xfrm>
              <a:off x="18800711" y="11374858"/>
              <a:ext cx="315820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8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Six-Month Report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EC5F0A9-0D5C-B040-BBD0-58961FE1B52D}"/>
              </a:ext>
            </a:extLst>
          </p:cNvPr>
          <p:cNvGraphicFramePr/>
          <p:nvPr/>
        </p:nvGraphicFramePr>
        <p:xfrm>
          <a:off x="1771649" y="3767328"/>
          <a:ext cx="20834352" cy="692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C7F320F-A3C7-364A-838A-AA312AE85942}"/>
              </a:ext>
            </a:extLst>
          </p:cNvPr>
          <p:cNvGrpSpPr/>
          <p:nvPr/>
        </p:nvGrpSpPr>
        <p:grpSpPr>
          <a:xfrm>
            <a:off x="1771649" y="11457929"/>
            <a:ext cx="6038852" cy="1228362"/>
            <a:chOff x="1676955" y="4990758"/>
            <a:chExt cx="6038852" cy="1228362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639C8B83-51EB-6742-A854-364740DA0166}"/>
                </a:ext>
              </a:extLst>
            </p:cNvPr>
            <p:cNvSpPr txBox="1">
              <a:spLocks/>
            </p:cNvSpPr>
            <p:nvPr/>
          </p:nvSpPr>
          <p:spPr>
            <a:xfrm>
              <a:off x="2130673" y="4990758"/>
              <a:ext cx="5585134" cy="122836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A2B133-F80F-3F49-B34B-74553A5F0471}"/>
                </a:ext>
              </a:extLst>
            </p:cNvPr>
            <p:cNvSpPr/>
            <p:nvPr/>
          </p:nvSpPr>
          <p:spPr>
            <a:xfrm>
              <a:off x="1676955" y="5410968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C4BA47-343B-364F-9165-FEE200FCFB27}"/>
              </a:ext>
            </a:extLst>
          </p:cNvPr>
          <p:cNvGrpSpPr/>
          <p:nvPr/>
        </p:nvGrpSpPr>
        <p:grpSpPr>
          <a:xfrm>
            <a:off x="16567151" y="11457929"/>
            <a:ext cx="6038852" cy="1228362"/>
            <a:chOff x="1676955" y="4990758"/>
            <a:chExt cx="6038852" cy="1228362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DFDD2B12-F380-E143-A7DC-2E1D47F388A3}"/>
                </a:ext>
              </a:extLst>
            </p:cNvPr>
            <p:cNvSpPr txBox="1">
              <a:spLocks/>
            </p:cNvSpPr>
            <p:nvPr/>
          </p:nvSpPr>
          <p:spPr>
            <a:xfrm>
              <a:off x="2130673" y="4990758"/>
              <a:ext cx="5585134" cy="122836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B1B82E-A2A4-FB44-86AE-D24E5031CDAE}"/>
                </a:ext>
              </a:extLst>
            </p:cNvPr>
            <p:cNvSpPr/>
            <p:nvPr/>
          </p:nvSpPr>
          <p:spPr>
            <a:xfrm>
              <a:off x="1676955" y="5410968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EAC161-B172-5949-989F-5B411C7AE372}"/>
              </a:ext>
            </a:extLst>
          </p:cNvPr>
          <p:cNvGrpSpPr/>
          <p:nvPr/>
        </p:nvGrpSpPr>
        <p:grpSpPr>
          <a:xfrm>
            <a:off x="9169400" y="11457929"/>
            <a:ext cx="6038852" cy="1228362"/>
            <a:chOff x="1676955" y="4990758"/>
            <a:chExt cx="6038852" cy="1228362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CD274B62-7F55-8C49-BEDD-048D565C7BF0}"/>
                </a:ext>
              </a:extLst>
            </p:cNvPr>
            <p:cNvSpPr txBox="1">
              <a:spLocks/>
            </p:cNvSpPr>
            <p:nvPr/>
          </p:nvSpPr>
          <p:spPr>
            <a:xfrm>
              <a:off x="2130673" y="4990758"/>
              <a:ext cx="5585134" cy="122836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D8C3DA-E375-A247-81CF-248ED96279EE}"/>
                </a:ext>
              </a:extLst>
            </p:cNvPr>
            <p:cNvSpPr/>
            <p:nvPr/>
          </p:nvSpPr>
          <p:spPr>
            <a:xfrm>
              <a:off x="1676955" y="5410968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6E3B8B-D8CF-B84D-9AA4-A8EC3FF8F06F}"/>
              </a:ext>
            </a:extLst>
          </p:cNvPr>
          <p:cNvGrpSpPr/>
          <p:nvPr/>
        </p:nvGrpSpPr>
        <p:grpSpPr>
          <a:xfrm>
            <a:off x="3107296" y="4305480"/>
            <a:ext cx="1459431" cy="1454940"/>
            <a:chOff x="7862176" y="4497504"/>
            <a:chExt cx="1459431" cy="1454940"/>
          </a:xfrm>
        </p:grpSpPr>
        <p:sp>
          <p:nvSpPr>
            <p:cNvPr id="26" name="Freeform 227">
              <a:extLst>
                <a:ext uri="{FF2B5EF4-FFF2-40B4-BE49-F238E27FC236}">
                  <a16:creationId xmlns:a16="http://schemas.microsoft.com/office/drawing/2014/main" id="{21723EB6-7E4C-994E-9270-053A01919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176" y="4497504"/>
              <a:ext cx="1459431" cy="1454940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28">
              <a:extLst>
                <a:ext uri="{FF2B5EF4-FFF2-40B4-BE49-F238E27FC236}">
                  <a16:creationId xmlns:a16="http://schemas.microsoft.com/office/drawing/2014/main" id="{E7F6D3C2-FB85-064A-BA00-84BF354D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176" y="4497504"/>
              <a:ext cx="1459431" cy="1454940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no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CuadroTexto 4">
              <a:extLst>
                <a:ext uri="{FF2B5EF4-FFF2-40B4-BE49-F238E27FC236}">
                  <a16:creationId xmlns:a16="http://schemas.microsoft.com/office/drawing/2014/main" id="{EDCBC55F-D97B-B942-B0B9-CC3E44959881}"/>
                </a:ext>
              </a:extLst>
            </p:cNvPr>
            <p:cNvSpPr txBox="1"/>
            <p:nvPr/>
          </p:nvSpPr>
          <p:spPr>
            <a:xfrm>
              <a:off x="7879199" y="4817990"/>
              <a:ext cx="144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4F926B-4F52-C84E-A206-C27D7F8A85D2}"/>
              </a:ext>
            </a:extLst>
          </p:cNvPr>
          <p:cNvGrpSpPr/>
          <p:nvPr/>
        </p:nvGrpSpPr>
        <p:grpSpPr>
          <a:xfrm>
            <a:off x="6533950" y="5870573"/>
            <a:ext cx="1459431" cy="1454940"/>
            <a:chOff x="7862176" y="4497504"/>
            <a:chExt cx="1459431" cy="1454940"/>
          </a:xfrm>
        </p:grpSpPr>
        <p:sp>
          <p:nvSpPr>
            <p:cNvPr id="31" name="Freeform 227">
              <a:extLst>
                <a:ext uri="{FF2B5EF4-FFF2-40B4-BE49-F238E27FC236}">
                  <a16:creationId xmlns:a16="http://schemas.microsoft.com/office/drawing/2014/main" id="{B3FFED46-A3A9-9840-B704-EF3EB0EB3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176" y="4497504"/>
              <a:ext cx="1459431" cy="1454940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CuadroTexto 4">
              <a:extLst>
                <a:ext uri="{FF2B5EF4-FFF2-40B4-BE49-F238E27FC236}">
                  <a16:creationId xmlns:a16="http://schemas.microsoft.com/office/drawing/2014/main" id="{E26800D4-788E-2842-93E3-BCC3DAD07745}"/>
                </a:ext>
              </a:extLst>
            </p:cNvPr>
            <p:cNvSpPr txBox="1"/>
            <p:nvPr/>
          </p:nvSpPr>
          <p:spPr>
            <a:xfrm>
              <a:off x="7879199" y="4817990"/>
              <a:ext cx="144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8FFB4A-81A1-214C-AC7A-C6E6739E9772}"/>
              </a:ext>
            </a:extLst>
          </p:cNvPr>
          <p:cNvGrpSpPr/>
          <p:nvPr/>
        </p:nvGrpSpPr>
        <p:grpSpPr>
          <a:xfrm>
            <a:off x="20038519" y="2992260"/>
            <a:ext cx="1459431" cy="1454940"/>
            <a:chOff x="7862176" y="4497504"/>
            <a:chExt cx="1459431" cy="1454940"/>
          </a:xfrm>
        </p:grpSpPr>
        <p:sp>
          <p:nvSpPr>
            <p:cNvPr id="35" name="Freeform 227">
              <a:extLst>
                <a:ext uri="{FF2B5EF4-FFF2-40B4-BE49-F238E27FC236}">
                  <a16:creationId xmlns:a16="http://schemas.microsoft.com/office/drawing/2014/main" id="{16DB63C2-FE26-CB44-AC54-CE7E2BEC8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176" y="4497504"/>
              <a:ext cx="1459431" cy="1454940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CuadroTexto 4">
              <a:extLst>
                <a:ext uri="{FF2B5EF4-FFF2-40B4-BE49-F238E27FC236}">
                  <a16:creationId xmlns:a16="http://schemas.microsoft.com/office/drawing/2014/main" id="{DEC23A48-7BDA-1646-A3C1-3FE610CCB049}"/>
                </a:ext>
              </a:extLst>
            </p:cNvPr>
            <p:cNvSpPr txBox="1"/>
            <p:nvPr/>
          </p:nvSpPr>
          <p:spPr>
            <a:xfrm>
              <a:off x="7879199" y="4817990"/>
              <a:ext cx="144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24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BBD745-3180-D140-91B1-6E0F20C517A0}"/>
              </a:ext>
            </a:extLst>
          </p:cNvPr>
          <p:cNvGrpSpPr/>
          <p:nvPr/>
        </p:nvGrpSpPr>
        <p:grpSpPr>
          <a:xfrm>
            <a:off x="2324475" y="4445624"/>
            <a:ext cx="5447925" cy="1969144"/>
            <a:chOff x="2324475" y="4588748"/>
            <a:chExt cx="5447925" cy="196914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F1BE71-42C2-EC44-9688-7277121091C3}"/>
                </a:ext>
              </a:extLst>
            </p:cNvPr>
            <p:cNvSpPr/>
            <p:nvPr/>
          </p:nvSpPr>
          <p:spPr>
            <a:xfrm>
              <a:off x="2324475" y="4588748"/>
              <a:ext cx="304320" cy="1554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7AABC2A-7DA8-CD46-8E8C-BDDB26774730}"/>
                </a:ext>
              </a:extLst>
            </p:cNvPr>
            <p:cNvGrpSpPr/>
            <p:nvPr/>
          </p:nvGrpSpPr>
          <p:grpSpPr>
            <a:xfrm>
              <a:off x="3171489" y="4711865"/>
              <a:ext cx="4600911" cy="1846027"/>
              <a:chOff x="12907376" y="4893478"/>
              <a:chExt cx="4600911" cy="184602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322302-B90C-BB4B-A0FA-B5113AD84889}"/>
                  </a:ext>
                </a:extLst>
              </p:cNvPr>
              <p:cNvSpPr txBox="1"/>
              <p:nvPr/>
            </p:nvSpPr>
            <p:spPr>
              <a:xfrm>
                <a:off x="12907376" y="5605733"/>
                <a:ext cx="4600911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4591A93-83CD-C94B-8B5E-18548F029016}"/>
                  </a:ext>
                </a:extLst>
              </p:cNvPr>
              <p:cNvSpPr/>
              <p:nvPr/>
            </p:nvSpPr>
            <p:spPr>
              <a:xfrm>
                <a:off x="12907377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6596E6-8935-FE4E-8073-B4A6F98A241B}"/>
              </a:ext>
            </a:extLst>
          </p:cNvPr>
          <p:cNvGrpSpPr/>
          <p:nvPr/>
        </p:nvGrpSpPr>
        <p:grpSpPr>
          <a:xfrm>
            <a:off x="2324475" y="7351009"/>
            <a:ext cx="5447925" cy="1969144"/>
            <a:chOff x="2324475" y="7033602"/>
            <a:chExt cx="5447925" cy="19691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A4A088-6FA6-044C-A010-085C1ACF6D37}"/>
                </a:ext>
              </a:extLst>
            </p:cNvPr>
            <p:cNvSpPr/>
            <p:nvPr/>
          </p:nvSpPr>
          <p:spPr>
            <a:xfrm>
              <a:off x="2324475" y="7033602"/>
              <a:ext cx="304320" cy="15541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53A1C3-FADC-3C4D-942C-C40BA7CB91E2}"/>
                </a:ext>
              </a:extLst>
            </p:cNvPr>
            <p:cNvGrpSpPr/>
            <p:nvPr/>
          </p:nvGrpSpPr>
          <p:grpSpPr>
            <a:xfrm>
              <a:off x="3171489" y="7156719"/>
              <a:ext cx="4600911" cy="1846027"/>
              <a:chOff x="12907376" y="4893478"/>
              <a:chExt cx="4600911" cy="184602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D6216C-FEB5-B348-B90B-15C7E622A4C1}"/>
                  </a:ext>
                </a:extLst>
              </p:cNvPr>
              <p:cNvSpPr txBox="1"/>
              <p:nvPr/>
            </p:nvSpPr>
            <p:spPr>
              <a:xfrm>
                <a:off x="12907376" y="5605733"/>
                <a:ext cx="4600911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31DE27B-E036-754B-A67E-770A2F4E22D6}"/>
                  </a:ext>
                </a:extLst>
              </p:cNvPr>
              <p:cNvSpPr/>
              <p:nvPr/>
            </p:nvSpPr>
            <p:spPr>
              <a:xfrm>
                <a:off x="12907377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0A9FE0-1742-8C43-BBCF-3F7F4C0E8EEF}"/>
              </a:ext>
            </a:extLst>
          </p:cNvPr>
          <p:cNvGrpSpPr/>
          <p:nvPr/>
        </p:nvGrpSpPr>
        <p:grpSpPr>
          <a:xfrm>
            <a:off x="2324475" y="10133278"/>
            <a:ext cx="5447925" cy="1969144"/>
            <a:chOff x="2324475" y="9473600"/>
            <a:chExt cx="5447925" cy="196914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98E14E-D879-7341-961E-2C1F0FBA00AE}"/>
                </a:ext>
              </a:extLst>
            </p:cNvPr>
            <p:cNvSpPr/>
            <p:nvPr/>
          </p:nvSpPr>
          <p:spPr>
            <a:xfrm>
              <a:off x="2324475" y="9473600"/>
              <a:ext cx="304320" cy="15541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9DAD6C0-A98A-6649-A77E-FC44FF95ECF3}"/>
                </a:ext>
              </a:extLst>
            </p:cNvPr>
            <p:cNvGrpSpPr/>
            <p:nvPr/>
          </p:nvGrpSpPr>
          <p:grpSpPr>
            <a:xfrm>
              <a:off x="3171489" y="9596717"/>
              <a:ext cx="4600911" cy="1846027"/>
              <a:chOff x="12907376" y="4893478"/>
              <a:chExt cx="4600911" cy="184602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EA65DD-C1A7-984E-89C0-2BBF1DAD7EE8}"/>
                  </a:ext>
                </a:extLst>
              </p:cNvPr>
              <p:cNvSpPr txBox="1"/>
              <p:nvPr/>
            </p:nvSpPr>
            <p:spPr>
              <a:xfrm>
                <a:off x="12907376" y="5605733"/>
                <a:ext cx="4600911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74B0E5-B38E-8446-8FAF-8343F86A1590}"/>
                  </a:ext>
                </a:extLst>
              </p:cNvPr>
              <p:cNvSpPr/>
              <p:nvPr/>
            </p:nvSpPr>
            <p:spPr>
              <a:xfrm>
                <a:off x="12907377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FAA679E5-B3B9-3841-BFA4-606AD60A92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348060"/>
              </p:ext>
            </p:extLst>
          </p:nvPr>
        </p:nvGraphicFramePr>
        <p:xfrm>
          <a:off x="9462241" y="4445624"/>
          <a:ext cx="12590934" cy="7656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85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FBD84D-97A5-A04C-ADAA-D3745934B56C}"/>
              </a:ext>
            </a:extLst>
          </p:cNvPr>
          <p:cNvCxnSpPr>
            <a:cxnSpLocks/>
          </p:cNvCxnSpPr>
          <p:nvPr/>
        </p:nvCxnSpPr>
        <p:spPr>
          <a:xfrm flipV="1">
            <a:off x="20222287" y="4217030"/>
            <a:ext cx="0" cy="5267326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C4D01D-00CD-2641-BC11-B4CA3BB4ABEF}"/>
              </a:ext>
            </a:extLst>
          </p:cNvPr>
          <p:cNvCxnSpPr>
            <a:cxnSpLocks/>
          </p:cNvCxnSpPr>
          <p:nvPr/>
        </p:nvCxnSpPr>
        <p:spPr>
          <a:xfrm flipV="1">
            <a:off x="14863506" y="4217030"/>
            <a:ext cx="0" cy="5267326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03A536-60ED-3D47-84B3-37A43CEB3CEC}"/>
              </a:ext>
            </a:extLst>
          </p:cNvPr>
          <p:cNvCxnSpPr>
            <a:cxnSpLocks/>
          </p:cNvCxnSpPr>
          <p:nvPr/>
        </p:nvCxnSpPr>
        <p:spPr>
          <a:xfrm flipV="1">
            <a:off x="9504726" y="4217030"/>
            <a:ext cx="0" cy="5267326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EE18FA-06C6-774E-B52E-C19DC533635B}"/>
              </a:ext>
            </a:extLst>
          </p:cNvPr>
          <p:cNvCxnSpPr>
            <a:cxnSpLocks/>
          </p:cNvCxnSpPr>
          <p:nvPr/>
        </p:nvCxnSpPr>
        <p:spPr>
          <a:xfrm flipV="1">
            <a:off x="4101289" y="4217030"/>
            <a:ext cx="0" cy="5267326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4064E1D-C125-C84F-877D-DAB34774A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028633"/>
              </p:ext>
            </p:extLst>
          </p:nvPr>
        </p:nvGraphicFramePr>
        <p:xfrm>
          <a:off x="1243330" y="4438149"/>
          <a:ext cx="21890990" cy="5787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82A9A61-F00A-3342-A7D1-5ECCD7480EFB}"/>
              </a:ext>
            </a:extLst>
          </p:cNvPr>
          <p:cNvGrpSpPr/>
          <p:nvPr/>
        </p:nvGrpSpPr>
        <p:grpSpPr>
          <a:xfrm>
            <a:off x="2583094" y="10748346"/>
            <a:ext cx="5983148" cy="1500346"/>
            <a:chOff x="3632831" y="10739535"/>
            <a:chExt cx="5983148" cy="15003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6A20BE-EEEE-324F-8D81-3829F8C12FA2}"/>
                </a:ext>
              </a:extLst>
            </p:cNvPr>
            <p:cNvSpPr/>
            <p:nvPr/>
          </p:nvSpPr>
          <p:spPr>
            <a:xfrm>
              <a:off x="3632831" y="1073953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174CC3-0060-7442-BF76-8C743AE5A266}"/>
                </a:ext>
              </a:extLst>
            </p:cNvPr>
            <p:cNvSpPr txBox="1"/>
            <p:nvPr/>
          </p:nvSpPr>
          <p:spPr>
            <a:xfrm>
              <a:off x="3929388" y="1107049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7B4F48-1A23-B541-9E5F-22D83E5122AA}"/>
                </a:ext>
              </a:extLst>
            </p:cNvPr>
            <p:cNvSpPr txBox="1"/>
            <p:nvPr/>
          </p:nvSpPr>
          <p:spPr>
            <a:xfrm flipH="1">
              <a:off x="5361338" y="10922822"/>
              <a:ext cx="4254641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E859B0-3C80-F741-BDEA-3A8A94212778}"/>
              </a:ext>
            </a:extLst>
          </p:cNvPr>
          <p:cNvGrpSpPr/>
          <p:nvPr/>
        </p:nvGrpSpPr>
        <p:grpSpPr>
          <a:xfrm>
            <a:off x="9410611" y="10748346"/>
            <a:ext cx="5983148" cy="1500346"/>
            <a:chOff x="3632831" y="10739535"/>
            <a:chExt cx="5983148" cy="150034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F45106-C221-4441-8155-E8A52ADA26EB}"/>
                </a:ext>
              </a:extLst>
            </p:cNvPr>
            <p:cNvSpPr/>
            <p:nvPr/>
          </p:nvSpPr>
          <p:spPr>
            <a:xfrm>
              <a:off x="3632831" y="1073953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E83BB8-A558-7341-A7EC-EC07C973874D}"/>
                </a:ext>
              </a:extLst>
            </p:cNvPr>
            <p:cNvSpPr txBox="1"/>
            <p:nvPr/>
          </p:nvSpPr>
          <p:spPr>
            <a:xfrm>
              <a:off x="3929388" y="1107049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A456AF-628E-F74C-8AC9-03E171E9BA25}"/>
                </a:ext>
              </a:extLst>
            </p:cNvPr>
            <p:cNvSpPr txBox="1"/>
            <p:nvPr/>
          </p:nvSpPr>
          <p:spPr>
            <a:xfrm flipH="1">
              <a:off x="5361338" y="10922822"/>
              <a:ext cx="4254641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828AD49-C2AC-B84E-9E25-53DB9ED658C2}"/>
              </a:ext>
            </a:extLst>
          </p:cNvPr>
          <p:cNvGrpSpPr/>
          <p:nvPr/>
        </p:nvGrpSpPr>
        <p:grpSpPr>
          <a:xfrm>
            <a:off x="16238128" y="10748346"/>
            <a:ext cx="5983148" cy="1500346"/>
            <a:chOff x="3632831" y="10739535"/>
            <a:chExt cx="5983148" cy="150034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200FE35-3143-774E-8F3A-0EBDF7262DA8}"/>
                </a:ext>
              </a:extLst>
            </p:cNvPr>
            <p:cNvSpPr/>
            <p:nvPr/>
          </p:nvSpPr>
          <p:spPr>
            <a:xfrm>
              <a:off x="3632831" y="1073953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1516DC-3135-AF49-977D-D98DFE017E07}"/>
                </a:ext>
              </a:extLst>
            </p:cNvPr>
            <p:cNvSpPr txBox="1"/>
            <p:nvPr/>
          </p:nvSpPr>
          <p:spPr>
            <a:xfrm>
              <a:off x="3929388" y="1107049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73EE97-6F45-7342-BEEF-E5E88D9DE567}"/>
                </a:ext>
              </a:extLst>
            </p:cNvPr>
            <p:cNvSpPr txBox="1"/>
            <p:nvPr/>
          </p:nvSpPr>
          <p:spPr>
            <a:xfrm flipH="1">
              <a:off x="5361338" y="10922822"/>
              <a:ext cx="4254641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51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55B1EDB-F9A3-9140-952A-6573A06C0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83420"/>
              </p:ext>
            </p:extLst>
          </p:nvPr>
        </p:nvGraphicFramePr>
        <p:xfrm>
          <a:off x="1813485" y="4609769"/>
          <a:ext cx="20750680" cy="598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D14E2302-6968-CD46-AD31-6F16A101D15F}"/>
              </a:ext>
            </a:extLst>
          </p:cNvPr>
          <p:cNvSpPr txBox="1"/>
          <p:nvPr/>
        </p:nvSpPr>
        <p:spPr>
          <a:xfrm>
            <a:off x="1813485" y="10965311"/>
            <a:ext cx="3158204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1D1E59-2034-FF47-8216-85A285C58CF5}"/>
              </a:ext>
            </a:extLst>
          </p:cNvPr>
          <p:cNvSpPr txBox="1"/>
          <p:nvPr/>
        </p:nvSpPr>
        <p:spPr>
          <a:xfrm>
            <a:off x="4785286" y="10965311"/>
            <a:ext cx="3158204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B33712-6637-6643-B8F7-9A0E9AF33411}"/>
              </a:ext>
            </a:extLst>
          </p:cNvPr>
          <p:cNvSpPr txBox="1"/>
          <p:nvPr/>
        </p:nvSpPr>
        <p:spPr>
          <a:xfrm>
            <a:off x="7708100" y="10965311"/>
            <a:ext cx="3158204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85D654-5788-C746-BD60-A44EF02EEAB8}"/>
              </a:ext>
            </a:extLst>
          </p:cNvPr>
          <p:cNvSpPr txBox="1"/>
          <p:nvPr/>
        </p:nvSpPr>
        <p:spPr>
          <a:xfrm>
            <a:off x="10679901" y="10965311"/>
            <a:ext cx="3158204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13C250-33C1-8749-AB24-C5B714B3A69A}"/>
              </a:ext>
            </a:extLst>
          </p:cNvPr>
          <p:cNvSpPr txBox="1"/>
          <p:nvPr/>
        </p:nvSpPr>
        <p:spPr>
          <a:xfrm>
            <a:off x="13553728" y="10965311"/>
            <a:ext cx="3158204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5E1D53-F78A-5C46-8E06-1C0A5165D130}"/>
              </a:ext>
            </a:extLst>
          </p:cNvPr>
          <p:cNvSpPr txBox="1"/>
          <p:nvPr/>
        </p:nvSpPr>
        <p:spPr>
          <a:xfrm>
            <a:off x="16476543" y="10965311"/>
            <a:ext cx="3158204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5BACEA-5FCD-0649-95A1-9B3FF62674AF}"/>
              </a:ext>
            </a:extLst>
          </p:cNvPr>
          <p:cNvSpPr txBox="1"/>
          <p:nvPr/>
        </p:nvSpPr>
        <p:spPr>
          <a:xfrm>
            <a:off x="19399357" y="10965311"/>
            <a:ext cx="3158204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</p:spTree>
    <p:extLst>
      <p:ext uri="{BB962C8B-B14F-4D97-AF65-F5344CB8AC3E}">
        <p14:creationId xmlns:p14="http://schemas.microsoft.com/office/powerpoint/2010/main" val="290997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CuadroTexto 4">
            <a:extLst>
              <a:ext uri="{FF2B5EF4-FFF2-40B4-BE49-F238E27FC236}">
                <a16:creationId xmlns:a16="http://schemas.microsoft.com/office/drawing/2014/main" id="{457B4038-5AAD-FF41-87A7-0773D73C75A8}"/>
              </a:ext>
            </a:extLst>
          </p:cNvPr>
          <p:cNvSpPr txBox="1"/>
          <p:nvPr/>
        </p:nvSpPr>
        <p:spPr>
          <a:xfrm>
            <a:off x="3039590" y="4777943"/>
            <a:ext cx="7487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E62D9B1-EA4A-8645-9A79-816487804F4E}"/>
              </a:ext>
            </a:extLst>
          </p:cNvPr>
          <p:cNvSpPr/>
          <p:nvPr/>
        </p:nvSpPr>
        <p:spPr>
          <a:xfrm>
            <a:off x="2014710" y="5043136"/>
            <a:ext cx="454399" cy="454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97" name="CuadroTexto 4">
            <a:extLst>
              <a:ext uri="{FF2B5EF4-FFF2-40B4-BE49-F238E27FC236}">
                <a16:creationId xmlns:a16="http://schemas.microsoft.com/office/drawing/2014/main" id="{318E8467-A361-794E-9C7C-4CC0BAF7B24A}"/>
              </a:ext>
            </a:extLst>
          </p:cNvPr>
          <p:cNvSpPr txBox="1"/>
          <p:nvPr/>
        </p:nvSpPr>
        <p:spPr>
          <a:xfrm>
            <a:off x="3039590" y="6610360"/>
            <a:ext cx="7487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54C30C3-65AF-AB45-8143-08E75D1B95E4}"/>
              </a:ext>
            </a:extLst>
          </p:cNvPr>
          <p:cNvSpPr/>
          <p:nvPr/>
        </p:nvSpPr>
        <p:spPr>
          <a:xfrm>
            <a:off x="2014710" y="6875553"/>
            <a:ext cx="454399" cy="454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99" name="CuadroTexto 4">
            <a:extLst>
              <a:ext uri="{FF2B5EF4-FFF2-40B4-BE49-F238E27FC236}">
                <a16:creationId xmlns:a16="http://schemas.microsoft.com/office/drawing/2014/main" id="{69ED990B-D63F-1546-8970-737418A7ABAB}"/>
              </a:ext>
            </a:extLst>
          </p:cNvPr>
          <p:cNvSpPr txBox="1"/>
          <p:nvPr/>
        </p:nvSpPr>
        <p:spPr>
          <a:xfrm>
            <a:off x="3039590" y="8538742"/>
            <a:ext cx="7487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641CE25-010B-AE44-A572-67700963E9C2}"/>
              </a:ext>
            </a:extLst>
          </p:cNvPr>
          <p:cNvSpPr/>
          <p:nvPr/>
        </p:nvSpPr>
        <p:spPr>
          <a:xfrm>
            <a:off x="2014710" y="8801813"/>
            <a:ext cx="454399" cy="454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101" name="CuadroTexto 4">
            <a:extLst>
              <a:ext uri="{FF2B5EF4-FFF2-40B4-BE49-F238E27FC236}">
                <a16:creationId xmlns:a16="http://schemas.microsoft.com/office/drawing/2014/main" id="{14310BAF-80A7-F142-9A32-E67582F64F75}"/>
              </a:ext>
            </a:extLst>
          </p:cNvPr>
          <p:cNvSpPr txBox="1"/>
          <p:nvPr/>
        </p:nvSpPr>
        <p:spPr>
          <a:xfrm>
            <a:off x="3039590" y="10558845"/>
            <a:ext cx="7487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4EB97AE-304D-254A-9082-14F1F0C207F6}"/>
              </a:ext>
            </a:extLst>
          </p:cNvPr>
          <p:cNvSpPr/>
          <p:nvPr/>
        </p:nvSpPr>
        <p:spPr>
          <a:xfrm>
            <a:off x="2014710" y="10821916"/>
            <a:ext cx="454399" cy="4543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7C9B7D-6C12-6A4B-9E8D-80632D6D24DE}"/>
              </a:ext>
            </a:extLst>
          </p:cNvPr>
          <p:cNvGraphicFramePr/>
          <p:nvPr/>
        </p:nvGraphicFramePr>
        <p:xfrm>
          <a:off x="12188825" y="4462273"/>
          <a:ext cx="10174115" cy="705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993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tistical Analysis 1v2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45ED0"/>
      </a:accent1>
      <a:accent2>
        <a:srgbClr val="109FE4"/>
      </a:accent2>
      <a:accent3>
        <a:srgbClr val="6EDD4D"/>
      </a:accent3>
      <a:accent4>
        <a:srgbClr val="98DE91"/>
      </a:accent4>
      <a:accent5>
        <a:srgbClr val="AFF3F9"/>
      </a:accent5>
      <a:accent6>
        <a:srgbClr val="D8D9D8"/>
      </a:accent6>
      <a:hlink>
        <a:srgbClr val="9FD368"/>
      </a:hlink>
      <a:folHlink>
        <a:srgbClr val="B5414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96597</TotalTime>
  <Words>1296</Words>
  <Application>Microsoft Macintosh PowerPoint</Application>
  <PresentationFormat>Custom</PresentationFormat>
  <Paragraphs>263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Lato Light</vt:lpstr>
      <vt:lpstr>Montserrat Light</vt:lpstr>
      <vt:lpstr>Roboto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17542</cp:revision>
  <dcterms:created xsi:type="dcterms:W3CDTF">2014-11-12T21:47:38Z</dcterms:created>
  <dcterms:modified xsi:type="dcterms:W3CDTF">2020-01-30T21:41:42Z</dcterms:modified>
  <cp:category/>
</cp:coreProperties>
</file>